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1" r:id="rId1"/>
    <p:sldMasterId id="2147483656" r:id="rId2"/>
    <p:sldMasterId id="2147483654" r:id="rId3"/>
  </p:sldMasterIdLst>
  <p:notesMasterIdLst>
    <p:notesMasterId r:id="rId52"/>
  </p:notesMasterIdLst>
  <p:sldIdLst>
    <p:sldId id="317" r:id="rId4"/>
    <p:sldId id="271" r:id="rId5"/>
    <p:sldId id="274" r:id="rId6"/>
    <p:sldId id="278" r:id="rId7"/>
    <p:sldId id="277" r:id="rId8"/>
    <p:sldId id="280" r:id="rId9"/>
    <p:sldId id="283" r:id="rId10"/>
    <p:sldId id="287" r:id="rId11"/>
    <p:sldId id="279" r:id="rId12"/>
    <p:sldId id="285" r:id="rId13"/>
    <p:sldId id="321" r:id="rId14"/>
    <p:sldId id="282" r:id="rId15"/>
    <p:sldId id="289" r:id="rId16"/>
    <p:sldId id="281" r:id="rId17"/>
    <p:sldId id="288" r:id="rId18"/>
    <p:sldId id="286" r:id="rId19"/>
    <p:sldId id="322" r:id="rId20"/>
    <p:sldId id="291" r:id="rId21"/>
    <p:sldId id="292" r:id="rId22"/>
    <p:sldId id="293" r:id="rId23"/>
    <p:sldId id="301" r:id="rId24"/>
    <p:sldId id="318" r:id="rId25"/>
    <p:sldId id="296" r:id="rId26"/>
    <p:sldId id="300" r:id="rId27"/>
    <p:sldId id="319" r:id="rId28"/>
    <p:sldId id="299" r:id="rId29"/>
    <p:sldId id="298" r:id="rId30"/>
    <p:sldId id="309" r:id="rId31"/>
    <p:sldId id="323" r:id="rId32"/>
    <p:sldId id="294" r:id="rId33"/>
    <p:sldId id="295" r:id="rId34"/>
    <p:sldId id="305" r:id="rId35"/>
    <p:sldId id="304" r:id="rId36"/>
    <p:sldId id="303" r:id="rId37"/>
    <p:sldId id="308" r:id="rId38"/>
    <p:sldId id="297" r:id="rId39"/>
    <p:sldId id="306" r:id="rId40"/>
    <p:sldId id="328" r:id="rId41"/>
    <p:sldId id="307" r:id="rId42"/>
    <p:sldId id="310" r:id="rId43"/>
    <p:sldId id="314" r:id="rId44"/>
    <p:sldId id="315" r:id="rId45"/>
    <p:sldId id="316" r:id="rId46"/>
    <p:sldId id="275" r:id="rId47"/>
    <p:sldId id="276" r:id="rId48"/>
    <p:sldId id="257" r:id="rId49"/>
    <p:sldId id="258" r:id="rId50"/>
    <p:sldId id="259" r:id="rId5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36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667" autoAdjust="0"/>
    <p:restoredTop sz="94660"/>
  </p:normalViewPr>
  <p:slideViewPr>
    <p:cSldViewPr snapToGrid="0" showGuides="1">
      <p:cViewPr varScale="1">
        <p:scale>
          <a:sx n="114" d="100"/>
          <a:sy n="114" d="100"/>
        </p:scale>
        <p:origin x="378" y="108"/>
      </p:cViewPr>
      <p:guideLst>
        <p:guide orient="horz" pos="2136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theme" Target="theme/theme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slide" Target="slides/slide38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presProps" Target="pres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tableStyles" Target="tableStyles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3" Type="http://schemas.openxmlformats.org/officeDocument/2006/relationships/slideMaster" Target="slideMasters/slideMaster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3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4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lineChart>
        <c:grouping val="standard"/>
        <c:varyColors val="0"/>
        <c:ser>
          <c:idx val="1"/>
          <c:order val="0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ln w="19050">
              <a:solidFill>
                <a:schemeClr val="accent1"/>
              </a:solidFill>
            </a:ln>
          </c:spPr>
          <c:marker>
            <c:symbol val="circle"/>
            <c:size val="5"/>
            <c:spPr>
              <a:solidFill>
                <a:schemeClr val="accent1"/>
              </a:solidFill>
              <a:ln>
                <a:noFill/>
              </a:ln>
            </c:spPr>
          </c:marker>
          <c:cat>
            <c:strRef>
              <c:f>Sheet1!$A$2:$A$8</c:f>
              <c:strCache>
                <c:ptCount val="7"/>
                <c:pt idx="0">
                  <c:v>Item 1</c:v>
                </c:pt>
                <c:pt idx="1">
                  <c:v>Item 2</c:v>
                </c:pt>
                <c:pt idx="2">
                  <c:v>Item 3</c:v>
                </c:pt>
                <c:pt idx="3">
                  <c:v>Item 4</c:v>
                </c:pt>
                <c:pt idx="4">
                  <c:v>Item 5</c:v>
                </c:pt>
                <c:pt idx="5">
                  <c:v>Item 6</c:v>
                </c:pt>
                <c:pt idx="6">
                  <c:v>Item 7</c:v>
                </c:pt>
              </c:strCache>
            </c:strRef>
          </c:cat>
          <c:val>
            <c:numRef>
              <c:f>Sheet1!$C$2:$C$8</c:f>
              <c:numCache>
                <c:formatCode>General</c:formatCode>
                <c:ptCount val="7"/>
                <c:pt idx="0">
                  <c:v>2400</c:v>
                </c:pt>
                <c:pt idx="1">
                  <c:v>4400</c:v>
                </c:pt>
                <c:pt idx="2">
                  <c:v>1800</c:v>
                </c:pt>
                <c:pt idx="3">
                  <c:v>2800</c:v>
                </c:pt>
                <c:pt idx="4">
                  <c:v>6700</c:v>
                </c:pt>
                <c:pt idx="5">
                  <c:v>5900</c:v>
                </c:pt>
                <c:pt idx="6">
                  <c:v>7700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BB07-4A37-AF46-26910E5EB506}"/>
            </c:ext>
          </c:extLst>
        </c:ser>
        <c:ser>
          <c:idx val="2"/>
          <c:order val="1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ln w="19050">
              <a:solidFill>
                <a:schemeClr val="accent2"/>
              </a:solidFill>
            </a:ln>
          </c:spPr>
          <c:marker>
            <c:symbol val="circle"/>
            <c:size val="5"/>
            <c:spPr>
              <a:solidFill>
                <a:schemeClr val="accent2"/>
              </a:solidFill>
              <a:ln>
                <a:noFill/>
              </a:ln>
            </c:spPr>
          </c:marker>
          <c:cat>
            <c:strRef>
              <c:f>Sheet1!$A$2:$A$8</c:f>
              <c:strCache>
                <c:ptCount val="7"/>
                <c:pt idx="0">
                  <c:v>Item 1</c:v>
                </c:pt>
                <c:pt idx="1">
                  <c:v>Item 2</c:v>
                </c:pt>
                <c:pt idx="2">
                  <c:v>Item 3</c:v>
                </c:pt>
                <c:pt idx="3">
                  <c:v>Item 4</c:v>
                </c:pt>
                <c:pt idx="4">
                  <c:v>Item 5</c:v>
                </c:pt>
                <c:pt idx="5">
                  <c:v>Item 6</c:v>
                </c:pt>
                <c:pt idx="6">
                  <c:v>Item 7</c:v>
                </c:pt>
              </c:strCache>
            </c:strRef>
          </c:cat>
          <c:val>
            <c:numRef>
              <c:f>Sheet1!$D$2:$D$8</c:f>
              <c:numCache>
                <c:formatCode>General</c:formatCode>
                <c:ptCount val="7"/>
                <c:pt idx="0">
                  <c:v>2300</c:v>
                </c:pt>
                <c:pt idx="1">
                  <c:v>3500</c:v>
                </c:pt>
                <c:pt idx="2">
                  <c:v>3007</c:v>
                </c:pt>
                <c:pt idx="3">
                  <c:v>5200</c:v>
                </c:pt>
                <c:pt idx="4">
                  <c:v>3400</c:v>
                </c:pt>
                <c:pt idx="5">
                  <c:v>3500</c:v>
                </c:pt>
                <c:pt idx="6">
                  <c:v>6400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BB07-4A37-AF46-26910E5EB50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44437888"/>
        <c:axId val="44439808"/>
      </c:lineChart>
      <c:catAx>
        <c:axId val="44437888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0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pPr>
            <a:endParaRPr lang="en-US"/>
          </a:p>
        </c:txPr>
        <c:crossAx val="44439808"/>
        <c:crosses val="autoZero"/>
        <c:auto val="1"/>
        <c:lblAlgn val="ctr"/>
        <c:lblOffset val="100"/>
        <c:noMultiLvlLbl val="0"/>
      </c:catAx>
      <c:valAx>
        <c:axId val="44439808"/>
        <c:scaling>
          <c:orientation val="minMax"/>
        </c:scaling>
        <c:delete val="0"/>
        <c:axPos val="l"/>
        <c:majorGridlines>
          <c:spPr>
            <a:ln>
              <a:solidFill>
                <a:schemeClr val="bg1">
                  <a:lumMod val="85000"/>
                </a:schemeClr>
              </a:solidFill>
              <a:prstDash val="dash"/>
            </a:ln>
          </c:spPr>
        </c:majorGridlines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9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pPr>
            <a:endParaRPr lang="en-US"/>
          </a:p>
        </c:txPr>
        <c:crossAx val="44437888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</c:spPr>
          <c:invertIfNegative val="0"/>
          <c:cat>
            <c:strRef>
              <c:f>Sheet1!$A$2:$A$4</c:f>
              <c:strCache>
                <c:ptCount val="3"/>
                <c:pt idx="0">
                  <c:v>Item 1</c:v>
                </c:pt>
                <c:pt idx="1">
                  <c:v>Item 2</c:v>
                </c:pt>
                <c:pt idx="2">
                  <c:v>Item 3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23</c:v>
                </c:pt>
                <c:pt idx="1">
                  <c:v>25</c:v>
                </c:pt>
                <c:pt idx="2">
                  <c:v>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083-417C-96ED-3BB47E3C940E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4"/>
            </a:solidFill>
          </c:spPr>
          <c:invertIfNegative val="0"/>
          <c:cat>
            <c:strRef>
              <c:f>Sheet1!$A$2:$A$4</c:f>
              <c:strCache>
                <c:ptCount val="3"/>
                <c:pt idx="0">
                  <c:v>Item 1</c:v>
                </c:pt>
                <c:pt idx="1">
                  <c:v>Item 2</c:v>
                </c:pt>
                <c:pt idx="2">
                  <c:v>Item 3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  <c:pt idx="0">
                  <c:v>24</c:v>
                </c:pt>
                <c:pt idx="1">
                  <c:v>44</c:v>
                </c:pt>
                <c:pt idx="2">
                  <c:v>18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083-417C-96ED-3BB47E3C940E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3"/>
            </a:solidFill>
          </c:spPr>
          <c:invertIfNegative val="0"/>
          <c:cat>
            <c:strRef>
              <c:f>Sheet1!$A$2:$A$4</c:f>
              <c:strCache>
                <c:ptCount val="3"/>
                <c:pt idx="0">
                  <c:v>Item 1</c:v>
                </c:pt>
                <c:pt idx="1">
                  <c:v>Item 2</c:v>
                </c:pt>
                <c:pt idx="2">
                  <c:v>Item 3</c:v>
                </c:pt>
              </c:strCache>
            </c:strRef>
          </c:cat>
          <c:val>
            <c:numRef>
              <c:f>Sheet1!$D$2:$D$4</c:f>
              <c:numCache>
                <c:formatCode>General</c:formatCode>
                <c:ptCount val="3"/>
                <c:pt idx="0">
                  <c:v>42</c:v>
                </c:pt>
                <c:pt idx="1">
                  <c:v>12</c:v>
                </c:pt>
                <c:pt idx="2">
                  <c:v>24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7083-417C-96ED-3BB47E3C940E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Series 4</c:v>
                </c:pt>
              </c:strCache>
            </c:strRef>
          </c:tx>
          <c:spPr>
            <a:solidFill>
              <a:schemeClr val="accent2"/>
            </a:solidFill>
          </c:spPr>
          <c:invertIfNegative val="0"/>
          <c:cat>
            <c:strRef>
              <c:f>Sheet1!$A$2:$A$4</c:f>
              <c:strCache>
                <c:ptCount val="3"/>
                <c:pt idx="0">
                  <c:v>Item 1</c:v>
                </c:pt>
                <c:pt idx="1">
                  <c:v>Item 2</c:v>
                </c:pt>
                <c:pt idx="2">
                  <c:v>Item 3</c:v>
                </c:pt>
              </c:strCache>
            </c:strRef>
          </c:cat>
          <c:val>
            <c:numRef>
              <c:f>Sheet1!$E$2:$E$4</c:f>
              <c:numCache>
                <c:formatCode>General</c:formatCode>
                <c:ptCount val="3"/>
                <c:pt idx="0">
                  <c:v>10</c:v>
                </c:pt>
                <c:pt idx="1">
                  <c:v>34</c:v>
                </c:pt>
                <c:pt idx="2">
                  <c:v>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7083-417C-96ED-3BB47E3C940E}"/>
            </c:ext>
          </c:extLst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Series 5</c:v>
                </c:pt>
              </c:strCache>
            </c:strRef>
          </c:tx>
          <c:spPr>
            <a:solidFill>
              <a:schemeClr val="accent5"/>
            </a:solidFill>
          </c:spPr>
          <c:invertIfNegative val="0"/>
          <c:cat>
            <c:strRef>
              <c:f>Sheet1!$A$2:$A$4</c:f>
              <c:strCache>
                <c:ptCount val="3"/>
                <c:pt idx="0">
                  <c:v>Item 1</c:v>
                </c:pt>
                <c:pt idx="1">
                  <c:v>Item 2</c:v>
                </c:pt>
                <c:pt idx="2">
                  <c:v>Item 3</c:v>
                </c:pt>
              </c:strCache>
            </c:strRef>
          </c:cat>
          <c:val>
            <c:numRef>
              <c:f>Sheet1!$F$2:$F$4</c:f>
              <c:numCache>
                <c:formatCode>General</c:formatCode>
                <c:ptCount val="3"/>
                <c:pt idx="0">
                  <c:v>33</c:v>
                </c:pt>
                <c:pt idx="1">
                  <c:v>27</c:v>
                </c:pt>
                <c:pt idx="2">
                  <c:v>11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7083-417C-96ED-3BB47E3C940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36024448"/>
        <c:axId val="136025984"/>
      </c:barChart>
      <c:catAx>
        <c:axId val="136024448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pPr>
            <a:endParaRPr lang="en-US"/>
          </a:p>
        </c:txPr>
        <c:crossAx val="136025984"/>
        <c:crosses val="autoZero"/>
        <c:auto val="1"/>
        <c:lblAlgn val="ctr"/>
        <c:lblOffset val="100"/>
        <c:noMultiLvlLbl val="0"/>
      </c:catAx>
      <c:valAx>
        <c:axId val="136025984"/>
        <c:scaling>
          <c:orientation val="minMax"/>
        </c:scaling>
        <c:delete val="0"/>
        <c:axPos val="l"/>
        <c:majorGridlines>
          <c:spPr>
            <a:ln>
              <a:solidFill>
                <a:schemeClr val="bg1">
                  <a:lumMod val="85000"/>
                </a:schemeClr>
              </a:solidFill>
              <a:prstDash val="dash"/>
            </a:ln>
          </c:spPr>
        </c:majorGridlines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pPr>
            <a:endParaRPr lang="en-US"/>
          </a:p>
        </c:txPr>
        <c:crossAx val="136024448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435096338806325E-2"/>
          <c:y val="4.7580407912697603E-2"/>
          <c:w val="0.8913911560093758"/>
          <c:h val="0.91810278342293639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</c:spPr>
            <c:extLst>
              <c:ext xmlns:c16="http://schemas.microsoft.com/office/drawing/2014/chart" uri="{C3380CC4-5D6E-409C-BE32-E72D297353CC}">
                <c16:uniqueId val="{00000001-E108-44C3-8618-7AD3754C816F}"/>
              </c:ext>
            </c:extLst>
          </c:dPt>
          <c:dPt>
            <c:idx val="1"/>
            <c:bubble3D val="0"/>
            <c:spPr>
              <a:noFill/>
            </c:spPr>
            <c:extLst>
              <c:ext xmlns:c16="http://schemas.microsoft.com/office/drawing/2014/chart" uri="{C3380CC4-5D6E-409C-BE32-E72D297353CC}">
                <c16:uniqueId val="{00000003-E108-44C3-8618-7AD3754C816F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80</c:v>
                </c:pt>
                <c:pt idx="1">
                  <c:v>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E108-44C3-8618-7AD3754C816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0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435096338806325E-2"/>
          <c:y val="4.7580407912697603E-2"/>
          <c:w val="0.8913911560093758"/>
          <c:h val="0.91810278342293639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4"/>
              </a:solidFill>
            </c:spPr>
            <c:extLst>
              <c:ext xmlns:c16="http://schemas.microsoft.com/office/drawing/2014/chart" uri="{C3380CC4-5D6E-409C-BE32-E72D297353CC}">
                <c16:uniqueId val="{00000001-B722-4DF9-92B4-7F13FC796EF8}"/>
              </c:ext>
            </c:extLst>
          </c:dPt>
          <c:dPt>
            <c:idx val="1"/>
            <c:bubble3D val="0"/>
            <c:spPr>
              <a:noFill/>
            </c:spPr>
            <c:extLst>
              <c:ext xmlns:c16="http://schemas.microsoft.com/office/drawing/2014/chart" uri="{C3380CC4-5D6E-409C-BE32-E72D297353CC}">
                <c16:uniqueId val="{00000003-B722-4DF9-92B4-7F13FC796EF8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60</c:v>
                </c:pt>
                <c:pt idx="1">
                  <c:v>40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B722-4DF9-92B4-7F13FC796EF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0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435096338806325E-2"/>
          <c:y val="4.7580407912697603E-2"/>
          <c:w val="0.8913911560093758"/>
          <c:h val="0.91810278342293639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1-2E0E-4B67-9011-AA0BAE01256F}"/>
              </c:ext>
            </c:extLst>
          </c:dPt>
          <c:dPt>
            <c:idx val="1"/>
            <c:bubble3D val="0"/>
            <c:spPr>
              <a:noFill/>
            </c:spPr>
            <c:extLst>
              <c:ext xmlns:c16="http://schemas.microsoft.com/office/drawing/2014/chart" uri="{C3380CC4-5D6E-409C-BE32-E72D297353CC}">
                <c16:uniqueId val="{00000003-2E0E-4B67-9011-AA0BAE01256F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40</c:v>
                </c:pt>
                <c:pt idx="1">
                  <c:v>60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2E0E-4B67-9011-AA0BAE01256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0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50A07EE-43BF-44DA-8055-A480E14FA689}" type="datetimeFigureOut">
              <a:rPr lang="en-US" smtClean="0"/>
              <a:t>11/25/2023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DB78B23-3111-49B0-96D6-DAE6AECAD7F0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31934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44B9A4-8AFD-4A4C-9461-D4905E3580AD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09549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548632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269061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8396429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0243344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9268541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380FB930-1080-425B-8CDE-C5A775527A24}"/>
              </a:ext>
            </a:extLst>
          </p:cNvPr>
          <p:cNvSpPr/>
          <p:nvPr userDrawn="1"/>
        </p:nvSpPr>
        <p:spPr>
          <a:xfrm>
            <a:off x="0" y="1960266"/>
            <a:ext cx="12192000" cy="19506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>
              <a:latin typeface="+mn-lt"/>
            </a:endParaRPr>
          </a:p>
        </p:txBody>
      </p:sp>
      <p:sp>
        <p:nvSpPr>
          <p:cNvPr id="4" name="그림 개체 틀 2">
            <a:extLst>
              <a:ext uri="{FF2B5EF4-FFF2-40B4-BE49-F238E27FC236}">
                <a16:creationId xmlns:a16="http://schemas.microsoft.com/office/drawing/2014/main" id="{1E4E4DA0-CD84-4506-90B1-BAF7A0E288D1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2952364" y="1816249"/>
            <a:ext cx="2167491" cy="220714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5" name="그림 개체 틀 2">
            <a:extLst>
              <a:ext uri="{FF2B5EF4-FFF2-40B4-BE49-F238E27FC236}">
                <a16:creationId xmlns:a16="http://schemas.microsoft.com/office/drawing/2014/main" id="{9A7E43EA-C434-4089-AF36-4004A4D9804F}"/>
              </a:ext>
            </a:extLst>
          </p:cNvPr>
          <p:cNvSpPr>
            <a:spLocks noGrp="1"/>
          </p:cNvSpPr>
          <p:nvPr>
            <p:ph type="pic" sz="quarter" idx="41" hasCustomPrompt="1"/>
          </p:nvPr>
        </p:nvSpPr>
        <p:spPr>
          <a:xfrm>
            <a:off x="6024704" y="1816249"/>
            <a:ext cx="2167491" cy="220714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6" name="그림 개체 틀 2">
            <a:extLst>
              <a:ext uri="{FF2B5EF4-FFF2-40B4-BE49-F238E27FC236}">
                <a16:creationId xmlns:a16="http://schemas.microsoft.com/office/drawing/2014/main" id="{59DC951A-06C4-434B-82FD-031F37DA386E}"/>
              </a:ext>
            </a:extLst>
          </p:cNvPr>
          <p:cNvSpPr>
            <a:spLocks noGrp="1"/>
          </p:cNvSpPr>
          <p:nvPr>
            <p:ph type="pic" sz="quarter" idx="45" hasCustomPrompt="1"/>
          </p:nvPr>
        </p:nvSpPr>
        <p:spPr>
          <a:xfrm>
            <a:off x="9127527" y="1816249"/>
            <a:ext cx="2167491" cy="220714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EA6C2B5D-AE75-4D63-8D1A-342A7FBE8F0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281518"/>
            <a:ext cx="11573197" cy="840230"/>
          </a:xfrm>
          <a:prstGeom prst="rect">
            <a:avLst/>
          </a:prstGeom>
          <a:noFill/>
          <a:effectLst/>
        </p:spPr>
        <p:txBody>
          <a:bodyPr wrap="square" rtlCol="0" anchor="ctr">
            <a:spAutoFit/>
          </a:bodyPr>
          <a:lstStyle>
            <a:lvl1pPr marL="0" indent="0" algn="ctr">
              <a:buFontTx/>
              <a:buNone/>
              <a:defRPr lang="en-US" altLang="ko-KR" sz="5400" dirty="0">
                <a:solidFill>
                  <a:schemeClr val="tx1"/>
                </a:solidFill>
                <a:effectLst/>
                <a:latin typeface="+mj-lt"/>
              </a:defRPr>
            </a:lvl1pPr>
          </a:lstStyle>
          <a:p>
            <a:pPr marL="0"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408708828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MAGE AND CONTENTS LAYOUT_2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1"/>
          <p:cNvSpPr/>
          <p:nvPr userDrawn="1"/>
        </p:nvSpPr>
        <p:spPr>
          <a:xfrm>
            <a:off x="-2915" y="0"/>
            <a:ext cx="12196373" cy="6858002"/>
          </a:xfrm>
          <a:custGeom>
            <a:avLst/>
            <a:gdLst>
              <a:gd name="connsiteX0" fmla="*/ 5519956 w 9169167"/>
              <a:gd name="connsiteY0" fmla="*/ 8389 h 6115574"/>
              <a:gd name="connsiteX1" fmla="*/ 0 w 9169167"/>
              <a:gd name="connsiteY1" fmla="*/ 4563611 h 6115574"/>
              <a:gd name="connsiteX2" fmla="*/ 16778 w 9169167"/>
              <a:gd name="connsiteY2" fmla="*/ 6098796 h 6115574"/>
              <a:gd name="connsiteX3" fmla="*/ 3892492 w 9169167"/>
              <a:gd name="connsiteY3" fmla="*/ 6115574 h 6115574"/>
              <a:gd name="connsiteX4" fmla="*/ 9169167 w 9169167"/>
              <a:gd name="connsiteY4" fmla="*/ 1937857 h 6115574"/>
              <a:gd name="connsiteX5" fmla="*/ 9160778 w 9169167"/>
              <a:gd name="connsiteY5" fmla="*/ 0 h 6115574"/>
              <a:gd name="connsiteX6" fmla="*/ 5519956 w 9169167"/>
              <a:gd name="connsiteY6" fmla="*/ 8389 h 6115574"/>
              <a:gd name="connsiteX0" fmla="*/ 5561901 w 9169167"/>
              <a:gd name="connsiteY0" fmla="*/ 0 h 6115574"/>
              <a:gd name="connsiteX1" fmla="*/ 0 w 9169167"/>
              <a:gd name="connsiteY1" fmla="*/ 4563611 h 6115574"/>
              <a:gd name="connsiteX2" fmla="*/ 16778 w 9169167"/>
              <a:gd name="connsiteY2" fmla="*/ 6098796 h 6115574"/>
              <a:gd name="connsiteX3" fmla="*/ 3892492 w 9169167"/>
              <a:gd name="connsiteY3" fmla="*/ 6115574 h 6115574"/>
              <a:gd name="connsiteX4" fmla="*/ 9169167 w 9169167"/>
              <a:gd name="connsiteY4" fmla="*/ 1937857 h 6115574"/>
              <a:gd name="connsiteX5" fmla="*/ 9160778 w 9169167"/>
              <a:gd name="connsiteY5" fmla="*/ 0 h 6115574"/>
              <a:gd name="connsiteX6" fmla="*/ 5561901 w 9169167"/>
              <a:gd name="connsiteY6" fmla="*/ 0 h 6115574"/>
              <a:gd name="connsiteX0" fmla="*/ 5561901 w 9169167"/>
              <a:gd name="connsiteY0" fmla="*/ 0 h 6107185"/>
              <a:gd name="connsiteX1" fmla="*/ 0 w 9169167"/>
              <a:gd name="connsiteY1" fmla="*/ 4563611 h 6107185"/>
              <a:gd name="connsiteX2" fmla="*/ 16778 w 9169167"/>
              <a:gd name="connsiteY2" fmla="*/ 6098796 h 6107185"/>
              <a:gd name="connsiteX3" fmla="*/ 4051883 w 9169167"/>
              <a:gd name="connsiteY3" fmla="*/ 6107185 h 6107185"/>
              <a:gd name="connsiteX4" fmla="*/ 9169167 w 9169167"/>
              <a:gd name="connsiteY4" fmla="*/ 1937857 h 6107185"/>
              <a:gd name="connsiteX5" fmla="*/ 9160778 w 9169167"/>
              <a:gd name="connsiteY5" fmla="*/ 0 h 6107185"/>
              <a:gd name="connsiteX6" fmla="*/ 5561901 w 9169167"/>
              <a:gd name="connsiteY6" fmla="*/ 0 h 6107185"/>
              <a:gd name="connsiteX0" fmla="*/ 5547310 w 9154576"/>
              <a:gd name="connsiteY0" fmla="*/ 0 h 6107185"/>
              <a:gd name="connsiteX1" fmla="*/ 0 w 9154576"/>
              <a:gd name="connsiteY1" fmla="*/ 4563612 h 6107185"/>
              <a:gd name="connsiteX2" fmla="*/ 2187 w 9154576"/>
              <a:gd name="connsiteY2" fmla="*/ 6098796 h 6107185"/>
              <a:gd name="connsiteX3" fmla="*/ 4037292 w 9154576"/>
              <a:gd name="connsiteY3" fmla="*/ 6107185 h 6107185"/>
              <a:gd name="connsiteX4" fmla="*/ 9154576 w 9154576"/>
              <a:gd name="connsiteY4" fmla="*/ 1937857 h 6107185"/>
              <a:gd name="connsiteX5" fmla="*/ 9146187 w 9154576"/>
              <a:gd name="connsiteY5" fmla="*/ 0 h 6107185"/>
              <a:gd name="connsiteX6" fmla="*/ 5547310 w 9154576"/>
              <a:gd name="connsiteY6" fmla="*/ 0 h 6107185"/>
              <a:gd name="connsiteX0" fmla="*/ 5547310 w 9154576"/>
              <a:gd name="connsiteY0" fmla="*/ 0 h 6107185"/>
              <a:gd name="connsiteX1" fmla="*/ 0 w 9154576"/>
              <a:gd name="connsiteY1" fmla="*/ 4563612 h 6107185"/>
              <a:gd name="connsiteX2" fmla="*/ 2187 w 9154576"/>
              <a:gd name="connsiteY2" fmla="*/ 6098796 h 6107185"/>
              <a:gd name="connsiteX3" fmla="*/ 4037292 w 9154576"/>
              <a:gd name="connsiteY3" fmla="*/ 6107185 h 6107185"/>
              <a:gd name="connsiteX4" fmla="*/ 9154576 w 9154576"/>
              <a:gd name="connsiteY4" fmla="*/ 1937857 h 6107185"/>
              <a:gd name="connsiteX5" fmla="*/ 9146187 w 9154576"/>
              <a:gd name="connsiteY5" fmla="*/ 0 h 6107185"/>
              <a:gd name="connsiteX6" fmla="*/ 5547310 w 9154576"/>
              <a:gd name="connsiteY6" fmla="*/ 0 h 6107185"/>
              <a:gd name="connsiteX0" fmla="*/ 5547310 w 9154576"/>
              <a:gd name="connsiteY0" fmla="*/ 0 h 6098796"/>
              <a:gd name="connsiteX1" fmla="*/ 0 w 9154576"/>
              <a:gd name="connsiteY1" fmla="*/ 4563612 h 6098796"/>
              <a:gd name="connsiteX2" fmla="*/ 2187 w 9154576"/>
              <a:gd name="connsiteY2" fmla="*/ 6098796 h 6098796"/>
              <a:gd name="connsiteX3" fmla="*/ 3628730 w 9154576"/>
              <a:gd name="connsiteY3" fmla="*/ 6089860 h 6098796"/>
              <a:gd name="connsiteX4" fmla="*/ 9154576 w 9154576"/>
              <a:gd name="connsiteY4" fmla="*/ 1937857 h 6098796"/>
              <a:gd name="connsiteX5" fmla="*/ 9146187 w 9154576"/>
              <a:gd name="connsiteY5" fmla="*/ 0 h 6098796"/>
              <a:gd name="connsiteX6" fmla="*/ 5547310 w 9154576"/>
              <a:gd name="connsiteY6" fmla="*/ 0 h 6098796"/>
              <a:gd name="connsiteX0" fmla="*/ 5547310 w 9147280"/>
              <a:gd name="connsiteY0" fmla="*/ 0 h 6098796"/>
              <a:gd name="connsiteX1" fmla="*/ 0 w 9147280"/>
              <a:gd name="connsiteY1" fmla="*/ 4563612 h 6098796"/>
              <a:gd name="connsiteX2" fmla="*/ 2187 w 9147280"/>
              <a:gd name="connsiteY2" fmla="*/ 6098796 h 6098796"/>
              <a:gd name="connsiteX3" fmla="*/ 3628730 w 9147280"/>
              <a:gd name="connsiteY3" fmla="*/ 6089860 h 6098796"/>
              <a:gd name="connsiteX4" fmla="*/ 9147280 w 9147280"/>
              <a:gd name="connsiteY4" fmla="*/ 1530712 h 6098796"/>
              <a:gd name="connsiteX5" fmla="*/ 9146187 w 9147280"/>
              <a:gd name="connsiteY5" fmla="*/ 0 h 6098796"/>
              <a:gd name="connsiteX6" fmla="*/ 5547310 w 9147280"/>
              <a:gd name="connsiteY6" fmla="*/ 0 h 6098796"/>
              <a:gd name="connsiteX0" fmla="*/ 5547310 w 9147280"/>
              <a:gd name="connsiteY0" fmla="*/ 0 h 6107186"/>
              <a:gd name="connsiteX1" fmla="*/ 0 w 9147280"/>
              <a:gd name="connsiteY1" fmla="*/ 4563612 h 6107186"/>
              <a:gd name="connsiteX2" fmla="*/ 2187 w 9147280"/>
              <a:gd name="connsiteY2" fmla="*/ 6098796 h 6107186"/>
              <a:gd name="connsiteX3" fmla="*/ 3614138 w 9147280"/>
              <a:gd name="connsiteY3" fmla="*/ 6107186 h 6107186"/>
              <a:gd name="connsiteX4" fmla="*/ 9147280 w 9147280"/>
              <a:gd name="connsiteY4" fmla="*/ 1530712 h 6107186"/>
              <a:gd name="connsiteX5" fmla="*/ 9146187 w 9147280"/>
              <a:gd name="connsiteY5" fmla="*/ 0 h 6107186"/>
              <a:gd name="connsiteX6" fmla="*/ 5547310 w 9147280"/>
              <a:gd name="connsiteY6" fmla="*/ 0 h 61071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147280" h="6107186">
                <a:moveTo>
                  <a:pt x="5547310" y="0"/>
                </a:moveTo>
                <a:lnTo>
                  <a:pt x="0" y="4563612"/>
                </a:lnTo>
                <a:lnTo>
                  <a:pt x="2187" y="6098796"/>
                </a:lnTo>
                <a:lnTo>
                  <a:pt x="3614138" y="6107186"/>
                </a:lnTo>
                <a:lnTo>
                  <a:pt x="9147280" y="1530712"/>
                </a:lnTo>
                <a:cubicBezTo>
                  <a:pt x="9144484" y="884760"/>
                  <a:pt x="9148983" y="645952"/>
                  <a:pt x="9146187" y="0"/>
                </a:cubicBezTo>
                <a:lnTo>
                  <a:pt x="554731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8" name="그림 개체 틀 2"/>
          <p:cNvSpPr>
            <a:spLocks noGrp="1"/>
          </p:cNvSpPr>
          <p:nvPr>
            <p:ph type="pic" sz="quarter" idx="65" hasCustomPrompt="1"/>
          </p:nvPr>
        </p:nvSpPr>
        <p:spPr>
          <a:xfrm>
            <a:off x="0" y="916112"/>
            <a:ext cx="6048000" cy="18000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10" name="그림 개체 틀 2"/>
          <p:cNvSpPr>
            <a:spLocks noGrp="1"/>
          </p:cNvSpPr>
          <p:nvPr>
            <p:ph type="pic" sz="quarter" idx="66" hasCustomPrompt="1"/>
          </p:nvPr>
        </p:nvSpPr>
        <p:spPr>
          <a:xfrm>
            <a:off x="756000" y="2798746"/>
            <a:ext cx="5292000" cy="18000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11" name="그림 개체 틀 2"/>
          <p:cNvSpPr>
            <a:spLocks noGrp="1"/>
          </p:cNvSpPr>
          <p:nvPr>
            <p:ph type="pic" sz="quarter" idx="67" hasCustomPrompt="1"/>
          </p:nvPr>
        </p:nvSpPr>
        <p:spPr>
          <a:xfrm>
            <a:off x="6144000" y="2232281"/>
            <a:ext cx="5292000" cy="18000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12" name="그림 개체 틀 2"/>
          <p:cNvSpPr>
            <a:spLocks noGrp="1"/>
          </p:cNvSpPr>
          <p:nvPr>
            <p:ph type="pic" sz="quarter" idx="68" hasCustomPrompt="1"/>
          </p:nvPr>
        </p:nvSpPr>
        <p:spPr>
          <a:xfrm>
            <a:off x="6144000" y="4124643"/>
            <a:ext cx="6048000" cy="18000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30059070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7_Images &amp;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>
            <a:extLst>
              <a:ext uri="{FF2B5EF4-FFF2-40B4-BE49-F238E27FC236}">
                <a16:creationId xmlns:a16="http://schemas.microsoft.com/office/drawing/2014/main" id="{2E541B56-E562-45F7-AF65-DC212716E3B3}"/>
              </a:ext>
            </a:extLst>
          </p:cNvPr>
          <p:cNvSpPr/>
          <p:nvPr userDrawn="1"/>
        </p:nvSpPr>
        <p:spPr>
          <a:xfrm>
            <a:off x="0" y="2638425"/>
            <a:ext cx="12192000" cy="335645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그림 개체 틀 2">
            <a:extLst>
              <a:ext uri="{FF2B5EF4-FFF2-40B4-BE49-F238E27FC236}">
                <a16:creationId xmlns:a16="http://schemas.microsoft.com/office/drawing/2014/main" id="{1D487A8B-D75C-45FC-8BC1-0D4AF5ACE0C7}"/>
              </a:ext>
            </a:extLst>
          </p:cNvPr>
          <p:cNvSpPr>
            <a:spLocks noGrp="1"/>
          </p:cNvSpPr>
          <p:nvPr>
            <p:ph type="pic" sz="quarter" idx="65" hasCustomPrompt="1"/>
          </p:nvPr>
        </p:nvSpPr>
        <p:spPr>
          <a:xfrm>
            <a:off x="0" y="2966650"/>
            <a:ext cx="6096000" cy="2700000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8" name="그림 개체 틀 2">
            <a:extLst>
              <a:ext uri="{FF2B5EF4-FFF2-40B4-BE49-F238E27FC236}">
                <a16:creationId xmlns:a16="http://schemas.microsoft.com/office/drawing/2014/main" id="{79C5F99C-EA45-41DC-966E-F17A247EA3C2}"/>
              </a:ext>
            </a:extLst>
          </p:cNvPr>
          <p:cNvSpPr>
            <a:spLocks noGrp="1"/>
          </p:cNvSpPr>
          <p:nvPr>
            <p:ph type="pic" sz="quarter" idx="66" hasCustomPrompt="1"/>
          </p:nvPr>
        </p:nvSpPr>
        <p:spPr>
          <a:xfrm>
            <a:off x="8743950" y="558509"/>
            <a:ext cx="2533650" cy="5740982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56921520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막힌 원호 14">
            <a:extLst>
              <a:ext uri="{FF2B5EF4-FFF2-40B4-BE49-F238E27FC236}">
                <a16:creationId xmlns:a16="http://schemas.microsoft.com/office/drawing/2014/main" id="{D7BCB0A8-8618-4E66-8CB8-4FC21BE6DC67}"/>
              </a:ext>
            </a:extLst>
          </p:cNvPr>
          <p:cNvSpPr/>
          <p:nvPr userDrawn="1"/>
        </p:nvSpPr>
        <p:spPr>
          <a:xfrm>
            <a:off x="4093892" y="1932823"/>
            <a:ext cx="3960000" cy="3960000"/>
          </a:xfrm>
          <a:prstGeom prst="blockArc">
            <a:avLst>
              <a:gd name="adj1" fmla="val 13812800"/>
              <a:gd name="adj2" fmla="val 7644143"/>
              <a:gd name="adj3" fmla="val 1399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grpSp>
        <p:nvGrpSpPr>
          <p:cNvPr id="3" name="Graphic 14">
            <a:extLst>
              <a:ext uri="{FF2B5EF4-FFF2-40B4-BE49-F238E27FC236}">
                <a16:creationId xmlns:a16="http://schemas.microsoft.com/office/drawing/2014/main" id="{59A60798-7811-4104-B561-927E95919118}"/>
              </a:ext>
            </a:extLst>
          </p:cNvPr>
          <p:cNvGrpSpPr/>
          <p:nvPr userDrawn="1"/>
        </p:nvGrpSpPr>
        <p:grpSpPr>
          <a:xfrm>
            <a:off x="684657" y="2405971"/>
            <a:ext cx="4655267" cy="3661447"/>
            <a:chOff x="2444748" y="555045"/>
            <a:chExt cx="7282048" cy="5727454"/>
          </a:xfrm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A9863B60-A55D-45D6-ABC1-346BF39F68FD}"/>
                </a:ext>
              </a:extLst>
            </p:cNvPr>
            <p:cNvSpPr/>
            <p:nvPr/>
          </p:nvSpPr>
          <p:spPr>
            <a:xfrm>
              <a:off x="4964693" y="5443837"/>
              <a:ext cx="2168250" cy="818208"/>
            </a:xfrm>
            <a:custGeom>
              <a:avLst/>
              <a:gdLst>
                <a:gd name="connsiteX0" fmla="*/ 1941333 w 2168250"/>
                <a:gd name="connsiteY0" fmla="*/ 525699 h 818207"/>
                <a:gd name="connsiteX1" fmla="*/ 1785874 w 2168250"/>
                <a:gd name="connsiteY1" fmla="*/ 30683 h 818207"/>
                <a:gd name="connsiteX2" fmla="*/ 1114943 w 2168250"/>
                <a:gd name="connsiteY2" fmla="*/ 30683 h 818207"/>
                <a:gd name="connsiteX3" fmla="*/ 1065851 w 2168250"/>
                <a:gd name="connsiteY3" fmla="*/ 30683 h 818207"/>
                <a:gd name="connsiteX4" fmla="*/ 390830 w 2168250"/>
                <a:gd name="connsiteY4" fmla="*/ 30683 h 818207"/>
                <a:gd name="connsiteX5" fmla="*/ 235370 w 2168250"/>
                <a:gd name="connsiteY5" fmla="*/ 525699 h 818207"/>
                <a:gd name="connsiteX6" fmla="*/ 259916 w 2168250"/>
                <a:gd name="connsiteY6" fmla="*/ 816162 h 818207"/>
                <a:gd name="connsiteX7" fmla="*/ 1065851 w 2168250"/>
                <a:gd name="connsiteY7" fmla="*/ 816162 h 818207"/>
                <a:gd name="connsiteX8" fmla="*/ 1114943 w 2168250"/>
                <a:gd name="connsiteY8" fmla="*/ 816162 h 818207"/>
                <a:gd name="connsiteX9" fmla="*/ 1920878 w 2168250"/>
                <a:gd name="connsiteY9" fmla="*/ 816162 h 818207"/>
                <a:gd name="connsiteX10" fmla="*/ 1941333 w 2168250"/>
                <a:gd name="connsiteY10" fmla="*/ 525699 h 818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68250" h="818207">
                  <a:moveTo>
                    <a:pt x="1941333" y="525699"/>
                  </a:moveTo>
                  <a:cubicBezTo>
                    <a:pt x="1789965" y="370239"/>
                    <a:pt x="1785874" y="30683"/>
                    <a:pt x="1785874" y="30683"/>
                  </a:cubicBezTo>
                  <a:lnTo>
                    <a:pt x="1114943" y="30683"/>
                  </a:lnTo>
                  <a:lnTo>
                    <a:pt x="1065851" y="30683"/>
                  </a:lnTo>
                  <a:lnTo>
                    <a:pt x="390830" y="30683"/>
                  </a:lnTo>
                  <a:cubicBezTo>
                    <a:pt x="390830" y="30683"/>
                    <a:pt x="386739" y="366148"/>
                    <a:pt x="235370" y="525699"/>
                  </a:cubicBezTo>
                  <a:cubicBezTo>
                    <a:pt x="84002" y="681158"/>
                    <a:pt x="-149188" y="816162"/>
                    <a:pt x="259916" y="816162"/>
                  </a:cubicBezTo>
                  <a:cubicBezTo>
                    <a:pt x="587199" y="816162"/>
                    <a:pt x="939029" y="816162"/>
                    <a:pt x="1065851" y="816162"/>
                  </a:cubicBezTo>
                  <a:cubicBezTo>
                    <a:pt x="1098579" y="816162"/>
                    <a:pt x="1114943" y="816162"/>
                    <a:pt x="1114943" y="816162"/>
                  </a:cubicBezTo>
                  <a:cubicBezTo>
                    <a:pt x="1245857" y="816162"/>
                    <a:pt x="1597686" y="816162"/>
                    <a:pt x="1920878" y="816162"/>
                  </a:cubicBezTo>
                  <a:cubicBezTo>
                    <a:pt x="2329982" y="816162"/>
                    <a:pt x="2092702" y="681158"/>
                    <a:pt x="1941333" y="525699"/>
                  </a:cubicBezTo>
                  <a:close/>
                </a:path>
              </a:pathLst>
            </a:custGeom>
            <a:gradFill>
              <a:gsLst>
                <a:gs pos="0">
                  <a:schemeClr val="bg1">
                    <a:lumMod val="75000"/>
                  </a:schemeClr>
                </a:gs>
                <a:gs pos="53000">
                  <a:schemeClr val="bg1">
                    <a:lumMod val="85000"/>
                  </a:schemeClr>
                </a:gs>
                <a:gs pos="83000">
                  <a:schemeClr val="bg1">
                    <a:lumMod val="7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6200000" scaled="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800723A6-C393-4286-971F-DFD663DC24B7}"/>
                </a:ext>
              </a:extLst>
            </p:cNvPr>
            <p:cNvSpPr/>
            <p:nvPr/>
          </p:nvSpPr>
          <p:spPr>
            <a:xfrm>
              <a:off x="2444748" y="555045"/>
              <a:ext cx="7282048" cy="4950157"/>
            </a:xfrm>
            <a:custGeom>
              <a:avLst/>
              <a:gdLst>
                <a:gd name="connsiteX0" fmla="*/ 7038632 w 7282048"/>
                <a:gd name="connsiteY0" fmla="*/ 30683 h 4950157"/>
                <a:gd name="connsiteX1" fmla="*/ 3704436 w 7282048"/>
                <a:gd name="connsiteY1" fmla="*/ 30683 h 4950157"/>
                <a:gd name="connsiteX2" fmla="*/ 3589886 w 7282048"/>
                <a:gd name="connsiteY2" fmla="*/ 30683 h 4950157"/>
                <a:gd name="connsiteX3" fmla="*/ 259781 w 7282048"/>
                <a:gd name="connsiteY3" fmla="*/ 30683 h 4950157"/>
                <a:gd name="connsiteX4" fmla="*/ 30683 w 7282048"/>
                <a:gd name="connsiteY4" fmla="*/ 259781 h 4950157"/>
                <a:gd name="connsiteX5" fmla="*/ 30683 w 7282048"/>
                <a:gd name="connsiteY5" fmla="*/ 4698558 h 4950157"/>
                <a:gd name="connsiteX6" fmla="*/ 239326 w 7282048"/>
                <a:gd name="connsiteY6" fmla="*/ 4931748 h 4950157"/>
                <a:gd name="connsiteX7" fmla="*/ 7042723 w 7282048"/>
                <a:gd name="connsiteY7" fmla="*/ 4931748 h 4950157"/>
                <a:gd name="connsiteX8" fmla="*/ 7251366 w 7282048"/>
                <a:gd name="connsiteY8" fmla="*/ 4698558 h 4950157"/>
                <a:gd name="connsiteX9" fmla="*/ 7251366 w 7282048"/>
                <a:gd name="connsiteY9" fmla="*/ 259781 h 4950157"/>
                <a:gd name="connsiteX10" fmla="*/ 7038632 w 7282048"/>
                <a:gd name="connsiteY10" fmla="*/ 30683 h 4950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282048" h="4950157">
                  <a:moveTo>
                    <a:pt x="7038632" y="30683"/>
                  </a:moveTo>
                  <a:lnTo>
                    <a:pt x="3704436" y="30683"/>
                  </a:lnTo>
                  <a:lnTo>
                    <a:pt x="3589886" y="30683"/>
                  </a:lnTo>
                  <a:lnTo>
                    <a:pt x="259781" y="30683"/>
                  </a:lnTo>
                  <a:cubicBezTo>
                    <a:pt x="141141" y="30683"/>
                    <a:pt x="30683" y="128868"/>
                    <a:pt x="30683" y="259781"/>
                  </a:cubicBezTo>
                  <a:lnTo>
                    <a:pt x="30683" y="4698558"/>
                  </a:lnTo>
                  <a:cubicBezTo>
                    <a:pt x="30683" y="4829472"/>
                    <a:pt x="124777" y="4931748"/>
                    <a:pt x="239326" y="4931748"/>
                  </a:cubicBezTo>
                  <a:lnTo>
                    <a:pt x="7042723" y="4931748"/>
                  </a:lnTo>
                  <a:cubicBezTo>
                    <a:pt x="7157272" y="4931748"/>
                    <a:pt x="7251366" y="4825380"/>
                    <a:pt x="7251366" y="4698558"/>
                  </a:cubicBezTo>
                  <a:lnTo>
                    <a:pt x="7251366" y="259781"/>
                  </a:lnTo>
                  <a:cubicBezTo>
                    <a:pt x="7251366" y="128868"/>
                    <a:pt x="7157272" y="30683"/>
                    <a:pt x="7038632" y="30683"/>
                  </a:cubicBez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88852ECA-C78A-407A-94D9-0A2BA3644DDE}"/>
                </a:ext>
              </a:extLst>
            </p:cNvPr>
            <p:cNvSpPr/>
            <p:nvPr/>
          </p:nvSpPr>
          <p:spPr>
            <a:xfrm>
              <a:off x="8706599" y="5435655"/>
              <a:ext cx="490925" cy="81821"/>
            </a:xfrm>
            <a:custGeom>
              <a:avLst/>
              <a:gdLst>
                <a:gd name="connsiteX0" fmla="*/ 32212 w 490924"/>
                <a:gd name="connsiteY0" fmla="*/ 30683 h 81820"/>
                <a:gd name="connsiteX1" fmla="*/ 64939 w 490924"/>
                <a:gd name="connsiteY1" fmla="*/ 71593 h 81820"/>
                <a:gd name="connsiteX2" fmla="*/ 461771 w 490924"/>
                <a:gd name="connsiteY2" fmla="*/ 71593 h 81820"/>
                <a:gd name="connsiteX3" fmla="*/ 498590 w 490924"/>
                <a:gd name="connsiteY3" fmla="*/ 30683 h 81820"/>
                <a:gd name="connsiteX4" fmla="*/ 32212 w 490924"/>
                <a:gd name="connsiteY4" fmla="*/ 30683 h 81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0924" h="81820">
                  <a:moveTo>
                    <a:pt x="32212" y="30683"/>
                  </a:moveTo>
                  <a:cubicBezTo>
                    <a:pt x="32212" y="30683"/>
                    <a:pt x="19938" y="67502"/>
                    <a:pt x="64939" y="71593"/>
                  </a:cubicBezTo>
                  <a:lnTo>
                    <a:pt x="461771" y="71593"/>
                  </a:lnTo>
                  <a:cubicBezTo>
                    <a:pt x="461771" y="71593"/>
                    <a:pt x="502681" y="75684"/>
                    <a:pt x="498590" y="30683"/>
                  </a:cubicBezTo>
                  <a:lnTo>
                    <a:pt x="32212" y="30683"/>
                  </a:ln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F90D5455-E00C-4EAA-9896-92DA2CEFCC49}"/>
                </a:ext>
              </a:extLst>
            </p:cNvPr>
            <p:cNvSpPr/>
            <p:nvPr/>
          </p:nvSpPr>
          <p:spPr>
            <a:xfrm>
              <a:off x="2481568" y="595956"/>
              <a:ext cx="7200228" cy="4336501"/>
            </a:xfrm>
            <a:custGeom>
              <a:avLst/>
              <a:gdLst>
                <a:gd name="connsiteX0" fmla="*/ 6973175 w 7200227"/>
                <a:gd name="connsiteY0" fmla="*/ 30683 h 4336501"/>
                <a:gd name="connsiteX1" fmla="*/ 3671707 w 7200227"/>
                <a:gd name="connsiteY1" fmla="*/ 30683 h 4336501"/>
                <a:gd name="connsiteX2" fmla="*/ 3561249 w 7200227"/>
                <a:gd name="connsiteY2" fmla="*/ 30683 h 4336501"/>
                <a:gd name="connsiteX3" fmla="*/ 259781 w 7200227"/>
                <a:gd name="connsiteY3" fmla="*/ 30683 h 4336501"/>
                <a:gd name="connsiteX4" fmla="*/ 30683 w 7200227"/>
                <a:gd name="connsiteY4" fmla="*/ 231144 h 4336501"/>
                <a:gd name="connsiteX5" fmla="*/ 30683 w 7200227"/>
                <a:gd name="connsiteY5" fmla="*/ 4330365 h 4336501"/>
                <a:gd name="connsiteX6" fmla="*/ 7185909 w 7200227"/>
                <a:gd name="connsiteY6" fmla="*/ 4330365 h 4336501"/>
                <a:gd name="connsiteX7" fmla="*/ 7185909 w 7200227"/>
                <a:gd name="connsiteY7" fmla="*/ 231144 h 4336501"/>
                <a:gd name="connsiteX8" fmla="*/ 6973175 w 7200227"/>
                <a:gd name="connsiteY8" fmla="*/ 30683 h 4336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4336501">
                  <a:moveTo>
                    <a:pt x="6973175" y="30683"/>
                  </a:moveTo>
                  <a:lnTo>
                    <a:pt x="3671707" y="30683"/>
                  </a:lnTo>
                  <a:lnTo>
                    <a:pt x="3561249" y="30683"/>
                  </a:lnTo>
                  <a:lnTo>
                    <a:pt x="259781" y="30683"/>
                  </a:lnTo>
                  <a:cubicBezTo>
                    <a:pt x="141141" y="30683"/>
                    <a:pt x="30683" y="112504"/>
                    <a:pt x="30683" y="231144"/>
                  </a:cubicBezTo>
                  <a:lnTo>
                    <a:pt x="30683" y="4330365"/>
                  </a:lnTo>
                  <a:lnTo>
                    <a:pt x="7185909" y="4330365"/>
                  </a:lnTo>
                  <a:lnTo>
                    <a:pt x="7185909" y="231144"/>
                  </a:lnTo>
                  <a:cubicBezTo>
                    <a:pt x="7185909" y="112504"/>
                    <a:pt x="7091815" y="30683"/>
                    <a:pt x="6973175" y="30683"/>
                  </a:cubicBezTo>
                  <a:close/>
                </a:path>
              </a:pathLst>
            </a:custGeom>
            <a:solidFill>
              <a:srgbClr val="231F2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6060EBF1-2C15-47D9-BAE4-C2BAA0CAC542}"/>
                </a:ext>
              </a:extLst>
            </p:cNvPr>
            <p:cNvSpPr/>
            <p:nvPr/>
          </p:nvSpPr>
          <p:spPr>
            <a:xfrm>
              <a:off x="4968919" y="6159768"/>
              <a:ext cx="2168250" cy="122731"/>
            </a:xfrm>
            <a:custGeom>
              <a:avLst/>
              <a:gdLst>
                <a:gd name="connsiteX0" fmla="*/ 30683 w 2168250"/>
                <a:gd name="connsiteY0" fmla="*/ 34774 h 122731"/>
                <a:gd name="connsiteX1" fmla="*/ 30683 w 2168250"/>
                <a:gd name="connsiteY1" fmla="*/ 34774 h 122731"/>
                <a:gd name="connsiteX2" fmla="*/ 30683 w 2168250"/>
                <a:gd name="connsiteY2" fmla="*/ 38865 h 122731"/>
                <a:gd name="connsiteX3" fmla="*/ 30683 w 2168250"/>
                <a:gd name="connsiteY3" fmla="*/ 38865 h 122731"/>
                <a:gd name="connsiteX4" fmla="*/ 263872 w 2168250"/>
                <a:gd name="connsiteY4" fmla="*/ 96140 h 122731"/>
                <a:gd name="connsiteX5" fmla="*/ 1069807 w 2168250"/>
                <a:gd name="connsiteY5" fmla="*/ 96140 h 122731"/>
                <a:gd name="connsiteX6" fmla="*/ 1118899 w 2168250"/>
                <a:gd name="connsiteY6" fmla="*/ 96140 h 122731"/>
                <a:gd name="connsiteX7" fmla="*/ 1924834 w 2168250"/>
                <a:gd name="connsiteY7" fmla="*/ 96140 h 122731"/>
                <a:gd name="connsiteX8" fmla="*/ 2153932 w 2168250"/>
                <a:gd name="connsiteY8" fmla="*/ 30683 h 122731"/>
                <a:gd name="connsiteX9" fmla="*/ 2137568 w 2168250"/>
                <a:gd name="connsiteY9" fmla="*/ 30683 h 122731"/>
                <a:gd name="connsiteX10" fmla="*/ 2137568 w 2168250"/>
                <a:gd name="connsiteY10" fmla="*/ 30683 h 122731"/>
                <a:gd name="connsiteX11" fmla="*/ 30683 w 2168250"/>
                <a:gd name="connsiteY11" fmla="*/ 30683 h 122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68250" h="122731">
                  <a:moveTo>
                    <a:pt x="30683" y="34774"/>
                  </a:moveTo>
                  <a:lnTo>
                    <a:pt x="30683" y="34774"/>
                  </a:lnTo>
                  <a:cubicBezTo>
                    <a:pt x="30683" y="38865"/>
                    <a:pt x="30683" y="38865"/>
                    <a:pt x="30683" y="38865"/>
                  </a:cubicBezTo>
                  <a:lnTo>
                    <a:pt x="30683" y="38865"/>
                  </a:lnTo>
                  <a:cubicBezTo>
                    <a:pt x="30683" y="79775"/>
                    <a:pt x="96139" y="96140"/>
                    <a:pt x="263872" y="96140"/>
                  </a:cubicBezTo>
                  <a:cubicBezTo>
                    <a:pt x="591155" y="96140"/>
                    <a:pt x="942984" y="96140"/>
                    <a:pt x="1069807" y="96140"/>
                  </a:cubicBezTo>
                  <a:cubicBezTo>
                    <a:pt x="1102535" y="96140"/>
                    <a:pt x="1118899" y="96140"/>
                    <a:pt x="1118899" y="96140"/>
                  </a:cubicBezTo>
                  <a:cubicBezTo>
                    <a:pt x="1249812" y="96140"/>
                    <a:pt x="1601642" y="96140"/>
                    <a:pt x="1924834" y="96140"/>
                  </a:cubicBezTo>
                  <a:cubicBezTo>
                    <a:pt x="2092566" y="96140"/>
                    <a:pt x="2149841" y="75684"/>
                    <a:pt x="2153932" y="30683"/>
                  </a:cubicBezTo>
                  <a:lnTo>
                    <a:pt x="2137568" y="30683"/>
                  </a:lnTo>
                  <a:lnTo>
                    <a:pt x="2137568" y="30683"/>
                  </a:lnTo>
                  <a:lnTo>
                    <a:pt x="30683" y="30683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7D957FE0-0F09-4B4F-872F-D5687C14F17D}"/>
                </a:ext>
              </a:extLst>
            </p:cNvPr>
            <p:cNvSpPr/>
            <p:nvPr/>
          </p:nvSpPr>
          <p:spPr>
            <a:xfrm>
              <a:off x="2481568" y="4903820"/>
              <a:ext cx="7200228" cy="572745"/>
            </a:xfrm>
            <a:custGeom>
              <a:avLst/>
              <a:gdLst>
                <a:gd name="connsiteX0" fmla="*/ 30683 w 7200227"/>
                <a:gd name="connsiteY0" fmla="*/ 362057 h 572745"/>
                <a:gd name="connsiteX1" fmla="*/ 259781 w 7200227"/>
                <a:gd name="connsiteY1" fmla="*/ 562518 h 572745"/>
                <a:gd name="connsiteX2" fmla="*/ 3561249 w 7200227"/>
                <a:gd name="connsiteY2" fmla="*/ 562518 h 572745"/>
                <a:gd name="connsiteX3" fmla="*/ 3671707 w 7200227"/>
                <a:gd name="connsiteY3" fmla="*/ 562518 h 572745"/>
                <a:gd name="connsiteX4" fmla="*/ 6973175 w 7200227"/>
                <a:gd name="connsiteY4" fmla="*/ 562518 h 572745"/>
                <a:gd name="connsiteX5" fmla="*/ 7185909 w 7200227"/>
                <a:gd name="connsiteY5" fmla="*/ 362057 h 572745"/>
                <a:gd name="connsiteX6" fmla="*/ 7185909 w 7200227"/>
                <a:gd name="connsiteY6" fmla="*/ 30683 h 572745"/>
                <a:gd name="connsiteX7" fmla="*/ 30683 w 7200227"/>
                <a:gd name="connsiteY7" fmla="*/ 30683 h 572745"/>
                <a:gd name="connsiteX8" fmla="*/ 30683 w 7200227"/>
                <a:gd name="connsiteY8" fmla="*/ 362057 h 572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572745">
                  <a:moveTo>
                    <a:pt x="30683" y="362057"/>
                  </a:moveTo>
                  <a:cubicBezTo>
                    <a:pt x="30683" y="464333"/>
                    <a:pt x="141141" y="562518"/>
                    <a:pt x="259781" y="562518"/>
                  </a:cubicBezTo>
                  <a:lnTo>
                    <a:pt x="3561249" y="562518"/>
                  </a:lnTo>
                  <a:lnTo>
                    <a:pt x="3671707" y="562518"/>
                  </a:lnTo>
                  <a:lnTo>
                    <a:pt x="6973175" y="562518"/>
                  </a:lnTo>
                  <a:cubicBezTo>
                    <a:pt x="7091815" y="562518"/>
                    <a:pt x="7185909" y="464333"/>
                    <a:pt x="7185909" y="362057"/>
                  </a:cubicBezTo>
                  <a:lnTo>
                    <a:pt x="7185909" y="30683"/>
                  </a:lnTo>
                  <a:lnTo>
                    <a:pt x="30683" y="30683"/>
                  </a:lnTo>
                  <a:lnTo>
                    <a:pt x="30683" y="362057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57EA1570-3DC4-4244-8BAB-4AC99A9D4F25}"/>
                </a:ext>
              </a:extLst>
            </p:cNvPr>
            <p:cNvSpPr/>
            <p:nvPr/>
          </p:nvSpPr>
          <p:spPr>
            <a:xfrm>
              <a:off x="2747714" y="910966"/>
              <a:ext cx="6676116" cy="3763756"/>
            </a:xfrm>
            <a:custGeom>
              <a:avLst/>
              <a:gdLst>
                <a:gd name="connsiteX0" fmla="*/ 30683 w 6586571"/>
                <a:gd name="connsiteY0" fmla="*/ 30683 h 3763755"/>
                <a:gd name="connsiteX1" fmla="*/ 6564071 w 6586571"/>
                <a:gd name="connsiteY1" fmla="*/ 30683 h 3763755"/>
                <a:gd name="connsiteX2" fmla="*/ 6564071 w 6586571"/>
                <a:gd name="connsiteY2" fmla="*/ 3753528 h 3763755"/>
                <a:gd name="connsiteX3" fmla="*/ 30683 w 6586571"/>
                <a:gd name="connsiteY3" fmla="*/ 3753528 h 3763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586571" h="3763755">
                  <a:moveTo>
                    <a:pt x="30683" y="30683"/>
                  </a:moveTo>
                  <a:lnTo>
                    <a:pt x="6564071" y="30683"/>
                  </a:lnTo>
                  <a:lnTo>
                    <a:pt x="6564071" y="3753528"/>
                  </a:lnTo>
                  <a:lnTo>
                    <a:pt x="30683" y="3753528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9B033291-30B7-4367-879C-D98055C9E683}"/>
                </a:ext>
              </a:extLst>
            </p:cNvPr>
            <p:cNvSpPr/>
            <p:nvPr/>
          </p:nvSpPr>
          <p:spPr>
            <a:xfrm>
              <a:off x="5654591" y="939518"/>
              <a:ext cx="3769239" cy="3736342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12" name="Text Placeholder 9">
            <a:extLst>
              <a:ext uri="{FF2B5EF4-FFF2-40B4-BE49-F238E27FC236}">
                <a16:creationId xmlns:a16="http://schemas.microsoft.com/office/drawing/2014/main" id="{D4D613F9-CEA3-40E0-9080-53B142B7C4D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281518"/>
            <a:ext cx="11573197" cy="840230"/>
          </a:xfrm>
          <a:prstGeom prst="rect">
            <a:avLst/>
          </a:prstGeom>
          <a:noFill/>
          <a:effectLst/>
        </p:spPr>
        <p:txBody>
          <a:bodyPr wrap="square" rtlCol="0" anchor="ctr">
            <a:spAutoFit/>
          </a:bodyPr>
          <a:lstStyle>
            <a:lvl1pPr marL="0" indent="0" algn="ctr">
              <a:buFontTx/>
              <a:buNone/>
              <a:defRPr lang="en-US" altLang="ko-KR" sz="5400" dirty="0">
                <a:solidFill>
                  <a:schemeClr val="tx1"/>
                </a:solidFill>
                <a:effectLst/>
                <a:latin typeface="+mj-lt"/>
              </a:defRPr>
            </a:lvl1pPr>
          </a:lstStyle>
          <a:p>
            <a:pPr marL="0" lvl="0"/>
            <a:r>
              <a:rPr lang="en-US" altLang="ko-KR" dirty="0"/>
              <a:t>BASIC LAYOUT</a:t>
            </a:r>
          </a:p>
        </p:txBody>
      </p:sp>
      <p:sp>
        <p:nvSpPr>
          <p:cNvPr id="13" name="그림 개체 틀 2">
            <a:extLst>
              <a:ext uri="{FF2B5EF4-FFF2-40B4-BE49-F238E27FC236}">
                <a16:creationId xmlns:a16="http://schemas.microsoft.com/office/drawing/2014/main" id="{581C2816-FF94-43C0-A598-DBC9D9CDD4B2}"/>
              </a:ext>
            </a:extLst>
          </p:cNvPr>
          <p:cNvSpPr>
            <a:spLocks noGrp="1"/>
          </p:cNvSpPr>
          <p:nvPr>
            <p:ph type="pic" sz="quarter" idx="42" hasCustomPrompt="1"/>
          </p:nvPr>
        </p:nvSpPr>
        <p:spPr>
          <a:xfrm>
            <a:off x="828038" y="2533650"/>
            <a:ext cx="4410712" cy="256442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tIns="540000"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06883811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4C3FD0B1-8B73-4344-9826-0E0B9E692CE5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0" y="0"/>
            <a:ext cx="6960096" cy="6858000"/>
          </a:xfrm>
          <a:custGeom>
            <a:avLst/>
            <a:gdLst>
              <a:gd name="connsiteX0" fmla="*/ 2353219 w 6960096"/>
              <a:gd name="connsiteY0" fmla="*/ 2324450 h 6858000"/>
              <a:gd name="connsiteX1" fmla="*/ 6960096 w 6960096"/>
              <a:gd name="connsiteY1" fmla="*/ 2324450 h 6858000"/>
              <a:gd name="connsiteX2" fmla="*/ 6960096 w 6960096"/>
              <a:gd name="connsiteY2" fmla="*/ 6858000 h 6858000"/>
              <a:gd name="connsiteX3" fmla="*/ 2353219 w 6960096"/>
              <a:gd name="connsiteY3" fmla="*/ 6858000 h 6858000"/>
              <a:gd name="connsiteX4" fmla="*/ 0 w 6960096"/>
              <a:gd name="connsiteY4" fmla="*/ 2324450 h 6858000"/>
              <a:gd name="connsiteX5" fmla="*/ 2245219 w 6960096"/>
              <a:gd name="connsiteY5" fmla="*/ 2324450 h 6858000"/>
              <a:gd name="connsiteX6" fmla="*/ 2245219 w 6960096"/>
              <a:gd name="connsiteY6" fmla="*/ 6858000 h 6858000"/>
              <a:gd name="connsiteX7" fmla="*/ 0 w 6960096"/>
              <a:gd name="connsiteY7" fmla="*/ 6858000 h 6858000"/>
              <a:gd name="connsiteX8" fmla="*/ 2353219 w 6960096"/>
              <a:gd name="connsiteY8" fmla="*/ 0 h 6858000"/>
              <a:gd name="connsiteX9" fmla="*/ 6960096 w 6960096"/>
              <a:gd name="connsiteY9" fmla="*/ 0 h 6858000"/>
              <a:gd name="connsiteX10" fmla="*/ 6960096 w 6960096"/>
              <a:gd name="connsiteY10" fmla="*/ 2216451 h 6858000"/>
              <a:gd name="connsiteX11" fmla="*/ 4710657 w 6960096"/>
              <a:gd name="connsiteY11" fmla="*/ 2216451 h 6858000"/>
              <a:gd name="connsiteX12" fmla="*/ 4710657 w 6960096"/>
              <a:gd name="connsiteY12" fmla="*/ 6075 h 6858000"/>
              <a:gd name="connsiteX13" fmla="*/ 4602657 w 6960096"/>
              <a:gd name="connsiteY13" fmla="*/ 6075 h 6858000"/>
              <a:gd name="connsiteX14" fmla="*/ 4602657 w 6960096"/>
              <a:gd name="connsiteY14" fmla="*/ 2216451 h 6858000"/>
              <a:gd name="connsiteX15" fmla="*/ 2353219 w 6960096"/>
              <a:gd name="connsiteY15" fmla="*/ 2216451 h 6858000"/>
              <a:gd name="connsiteX16" fmla="*/ 0 w 6960096"/>
              <a:gd name="connsiteY16" fmla="*/ 0 h 6858000"/>
              <a:gd name="connsiteX17" fmla="*/ 2245219 w 6960096"/>
              <a:gd name="connsiteY17" fmla="*/ 0 h 6858000"/>
              <a:gd name="connsiteX18" fmla="*/ 2245219 w 6960096"/>
              <a:gd name="connsiteY18" fmla="*/ 2216451 h 6858000"/>
              <a:gd name="connsiteX19" fmla="*/ 0 w 6960096"/>
              <a:gd name="connsiteY19" fmla="*/ 2216451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6960096" h="6858000">
                <a:moveTo>
                  <a:pt x="2353219" y="2324450"/>
                </a:moveTo>
                <a:lnTo>
                  <a:pt x="6960096" y="2324450"/>
                </a:lnTo>
                <a:lnTo>
                  <a:pt x="6960096" y="6858000"/>
                </a:lnTo>
                <a:lnTo>
                  <a:pt x="2353219" y="6858000"/>
                </a:lnTo>
                <a:close/>
                <a:moveTo>
                  <a:pt x="0" y="2324450"/>
                </a:moveTo>
                <a:lnTo>
                  <a:pt x="2245219" y="2324450"/>
                </a:lnTo>
                <a:lnTo>
                  <a:pt x="2245219" y="6858000"/>
                </a:lnTo>
                <a:lnTo>
                  <a:pt x="0" y="6858000"/>
                </a:lnTo>
                <a:close/>
                <a:moveTo>
                  <a:pt x="2353219" y="0"/>
                </a:moveTo>
                <a:lnTo>
                  <a:pt x="6960096" y="0"/>
                </a:lnTo>
                <a:lnTo>
                  <a:pt x="6960096" y="2216451"/>
                </a:lnTo>
                <a:lnTo>
                  <a:pt x="4710657" y="2216451"/>
                </a:lnTo>
                <a:lnTo>
                  <a:pt x="4710657" y="6075"/>
                </a:lnTo>
                <a:lnTo>
                  <a:pt x="4602657" y="6075"/>
                </a:lnTo>
                <a:lnTo>
                  <a:pt x="4602657" y="2216451"/>
                </a:lnTo>
                <a:lnTo>
                  <a:pt x="2353219" y="2216451"/>
                </a:lnTo>
                <a:close/>
                <a:moveTo>
                  <a:pt x="0" y="0"/>
                </a:moveTo>
                <a:lnTo>
                  <a:pt x="2245219" y="0"/>
                </a:lnTo>
                <a:lnTo>
                  <a:pt x="2245219" y="2216451"/>
                </a:lnTo>
                <a:lnTo>
                  <a:pt x="0" y="2216451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57847247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CBA6ABDF-B783-4370-B519-F4A9A2492413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600567" y="4663440"/>
            <a:ext cx="6261296" cy="2194560"/>
          </a:xfrm>
          <a:custGeom>
            <a:avLst/>
            <a:gdLst>
              <a:gd name="connsiteX0" fmla="*/ 0 w 6261296"/>
              <a:gd name="connsiteY0" fmla="*/ 0 h 2194560"/>
              <a:gd name="connsiteX1" fmla="*/ 4708798 w 6261296"/>
              <a:gd name="connsiteY1" fmla="*/ 0 h 2194560"/>
              <a:gd name="connsiteX2" fmla="*/ 6261296 w 6261296"/>
              <a:gd name="connsiteY2" fmla="*/ 2194560 h 2194560"/>
              <a:gd name="connsiteX3" fmla="*/ 1552498 w 6261296"/>
              <a:gd name="connsiteY3" fmla="*/ 2194560 h 21945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261296" h="2194560">
                <a:moveTo>
                  <a:pt x="0" y="0"/>
                </a:moveTo>
                <a:lnTo>
                  <a:pt x="4708798" y="0"/>
                </a:lnTo>
                <a:lnTo>
                  <a:pt x="6261296" y="2194560"/>
                </a:lnTo>
                <a:lnTo>
                  <a:pt x="1552498" y="219456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19050">
            <a:noFill/>
          </a:ln>
        </p:spPr>
        <p:txBody>
          <a:bodyPr wrap="square"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5DC12723-4012-4D36-BE4E-D59695E46D0E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2965352" y="2331720"/>
            <a:ext cx="6261296" cy="2194560"/>
          </a:xfrm>
          <a:custGeom>
            <a:avLst/>
            <a:gdLst>
              <a:gd name="connsiteX0" fmla="*/ 0 w 6261296"/>
              <a:gd name="connsiteY0" fmla="*/ 0 h 2194560"/>
              <a:gd name="connsiteX1" fmla="*/ 4708798 w 6261296"/>
              <a:gd name="connsiteY1" fmla="*/ 0 h 2194560"/>
              <a:gd name="connsiteX2" fmla="*/ 6261296 w 6261296"/>
              <a:gd name="connsiteY2" fmla="*/ 2194560 h 2194560"/>
              <a:gd name="connsiteX3" fmla="*/ 1552498 w 6261296"/>
              <a:gd name="connsiteY3" fmla="*/ 2194560 h 21945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261296" h="2194560">
                <a:moveTo>
                  <a:pt x="0" y="0"/>
                </a:moveTo>
                <a:lnTo>
                  <a:pt x="4708798" y="0"/>
                </a:lnTo>
                <a:lnTo>
                  <a:pt x="6261296" y="2194560"/>
                </a:lnTo>
                <a:lnTo>
                  <a:pt x="1552498" y="219456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19050">
            <a:noFill/>
          </a:ln>
        </p:spPr>
        <p:txBody>
          <a:bodyPr wrap="square"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CF1D70DE-B78A-41EC-BA18-B6E2A6D3116D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1282504" y="0"/>
            <a:ext cx="6261296" cy="2194560"/>
          </a:xfrm>
          <a:custGeom>
            <a:avLst/>
            <a:gdLst>
              <a:gd name="connsiteX0" fmla="*/ 0 w 6261296"/>
              <a:gd name="connsiteY0" fmla="*/ 0 h 2194560"/>
              <a:gd name="connsiteX1" fmla="*/ 4708798 w 6261296"/>
              <a:gd name="connsiteY1" fmla="*/ 0 h 2194560"/>
              <a:gd name="connsiteX2" fmla="*/ 6261296 w 6261296"/>
              <a:gd name="connsiteY2" fmla="*/ 2194560 h 2194560"/>
              <a:gd name="connsiteX3" fmla="*/ 1552498 w 6261296"/>
              <a:gd name="connsiteY3" fmla="*/ 2194560 h 21945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261296" h="2194560">
                <a:moveTo>
                  <a:pt x="0" y="0"/>
                </a:moveTo>
                <a:lnTo>
                  <a:pt x="4708798" y="0"/>
                </a:lnTo>
                <a:lnTo>
                  <a:pt x="6261296" y="2194560"/>
                </a:lnTo>
                <a:lnTo>
                  <a:pt x="1552498" y="219456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19050">
            <a:noFill/>
          </a:ln>
        </p:spPr>
        <p:txBody>
          <a:bodyPr wrap="square"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9863470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065979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/>
          <p:cNvSpPr>
            <a:spLocks noGrp="1"/>
          </p:cNvSpPr>
          <p:nvPr>
            <p:ph type="pic" idx="18" hasCustomPrompt="1"/>
          </p:nvPr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2" name="Rectangle 1"/>
          <p:cNvSpPr/>
          <p:nvPr userDrawn="1"/>
        </p:nvSpPr>
        <p:spPr>
          <a:xfrm>
            <a:off x="6836229" y="2276872"/>
            <a:ext cx="5355771" cy="273630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800"/>
          </a:p>
        </p:txBody>
      </p:sp>
    </p:spTree>
    <p:extLst>
      <p:ext uri="{BB962C8B-B14F-4D97-AF65-F5344CB8AC3E}">
        <p14:creationId xmlns:p14="http://schemas.microsoft.com/office/powerpoint/2010/main" val="197694309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NG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2482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PNG &amp; Shapes Layout</a:t>
            </a:r>
          </a:p>
        </p:txBody>
      </p:sp>
    </p:spTree>
    <p:extLst>
      <p:ext uri="{BB962C8B-B14F-4D97-AF65-F5344CB8AC3E}">
        <p14:creationId xmlns:p14="http://schemas.microsoft.com/office/powerpoint/2010/main" val="132242875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sp>
        <p:nvSpPr>
          <p:cNvPr id="3" name="Rounded Rectangle 2"/>
          <p:cNvSpPr/>
          <p:nvPr userDrawn="1"/>
        </p:nvSpPr>
        <p:spPr>
          <a:xfrm>
            <a:off x="354010" y="1131591"/>
            <a:ext cx="3560767" cy="5402561"/>
          </a:xfrm>
          <a:prstGeom prst="roundRect">
            <a:avLst>
              <a:gd name="adj" fmla="val 396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/>
          </a:p>
        </p:txBody>
      </p:sp>
      <p:sp>
        <p:nvSpPr>
          <p:cNvPr id="4" name="Rounded Rectangle 3"/>
          <p:cNvSpPr/>
          <p:nvPr userDrawn="1"/>
        </p:nvSpPr>
        <p:spPr>
          <a:xfrm>
            <a:off x="531933" y="1347500"/>
            <a:ext cx="153868" cy="5015200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bg1"/>
              </a:solidFill>
            </a:endParaRPr>
          </a:p>
        </p:txBody>
      </p:sp>
      <p:sp>
        <p:nvSpPr>
          <p:cNvPr id="5" name="Half Frame 4"/>
          <p:cNvSpPr/>
          <p:nvPr userDrawn="1"/>
        </p:nvSpPr>
        <p:spPr>
          <a:xfrm rot="5400000">
            <a:off x="3057177" y="1276653"/>
            <a:ext cx="685849" cy="685148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5644E8BB-F13A-4AE0-889E-633DE4143787}"/>
              </a:ext>
            </a:extLst>
          </p:cNvPr>
          <p:cNvSpPr txBox="1"/>
          <p:nvPr userDrawn="1"/>
        </p:nvSpPr>
        <p:spPr>
          <a:xfrm>
            <a:off x="711704" y="1637214"/>
            <a:ext cx="223224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F2CE2B8B-ED32-491A-95B2-D28904BC432C}"/>
              </a:ext>
            </a:extLst>
          </p:cNvPr>
          <p:cNvSpPr txBox="1"/>
          <p:nvPr userDrawn="1"/>
        </p:nvSpPr>
        <p:spPr>
          <a:xfrm>
            <a:off x="711704" y="2127463"/>
            <a:ext cx="2232248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962A52DF-2523-4479-BFA3-B5ACE9887E1C}"/>
              </a:ext>
            </a:extLst>
          </p:cNvPr>
          <p:cNvSpPr txBox="1"/>
          <p:nvPr userDrawn="1"/>
        </p:nvSpPr>
        <p:spPr>
          <a:xfrm>
            <a:off x="721229" y="5808438"/>
            <a:ext cx="2232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www.THEME PPT.com</a:t>
            </a:r>
            <a:endParaRPr lang="ko-KR" altLang="en-US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BAAC314F-E96A-4408-95DE-A70E9ED054AF}"/>
              </a:ext>
            </a:extLst>
          </p:cNvPr>
          <p:cNvSpPr txBox="1"/>
          <p:nvPr userDrawn="1"/>
        </p:nvSpPr>
        <p:spPr>
          <a:xfrm>
            <a:off x="721229" y="4450324"/>
            <a:ext cx="2717296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</p:spTree>
    <p:extLst>
      <p:ext uri="{BB962C8B-B14F-4D97-AF65-F5344CB8AC3E}">
        <p14:creationId xmlns:p14="http://schemas.microsoft.com/office/powerpoint/2010/main" val="201739210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582494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281518"/>
            <a:ext cx="11573197" cy="840230"/>
          </a:xfrm>
          <a:prstGeom prst="rect">
            <a:avLst/>
          </a:prstGeom>
          <a:noFill/>
          <a:effectLst/>
        </p:spPr>
        <p:txBody>
          <a:bodyPr wrap="square" rtlCol="0" anchor="ctr">
            <a:spAutoFit/>
          </a:bodyPr>
          <a:lstStyle>
            <a:lvl1pPr marL="0" indent="0" algn="ctr">
              <a:buFontTx/>
              <a:buNone/>
              <a:defRPr lang="en-US" altLang="ko-KR" sz="5400" dirty="0">
                <a:solidFill>
                  <a:schemeClr val="tx1"/>
                </a:solidFill>
                <a:effectLst/>
                <a:latin typeface="+mj-lt"/>
              </a:defRPr>
            </a:lvl1pPr>
          </a:lstStyle>
          <a:p>
            <a:pPr marL="0"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40640229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ontents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9">
            <a:extLst>
              <a:ext uri="{FF2B5EF4-FFF2-40B4-BE49-F238E27FC236}">
                <a16:creationId xmlns:a16="http://schemas.microsoft.com/office/drawing/2014/main" id="{3109693F-8F45-4338-AA57-19235FBC64F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06170" y="281518"/>
            <a:ext cx="11190556" cy="840230"/>
          </a:xfrm>
          <a:prstGeom prst="rect">
            <a:avLst/>
          </a:prstGeom>
          <a:noFill/>
          <a:effectLst/>
        </p:spPr>
        <p:txBody>
          <a:bodyPr wrap="square" rtlCol="0" anchor="ctr">
            <a:spAutoFit/>
          </a:bodyPr>
          <a:lstStyle>
            <a:lvl1pPr marL="0" indent="0" algn="l">
              <a:buFontTx/>
              <a:buNone/>
              <a:defRPr lang="en-US" altLang="ko-KR" sz="5400" dirty="0">
                <a:solidFill>
                  <a:schemeClr val="tx1"/>
                </a:solidFill>
                <a:effectLst/>
                <a:latin typeface="+mj-lt"/>
              </a:defRPr>
            </a:lvl1pPr>
          </a:lstStyle>
          <a:p>
            <a:pPr marL="0"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25144837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ontents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965023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329202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923540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755634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503741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hyperlink" Target="https://plantillaspowerpoint.org/" TargetMode="Externa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1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5.xml"/><Relationship Id="rId21" Type="http://schemas.openxmlformats.org/officeDocument/2006/relationships/theme" Target="../theme/theme2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9.xml"/><Relationship Id="rId2" Type="http://schemas.openxmlformats.org/officeDocument/2006/relationships/slideLayout" Target="../slideLayouts/slideLayout4.xml"/><Relationship Id="rId16" Type="http://schemas.openxmlformats.org/officeDocument/2006/relationships/slideLayout" Target="../slideLayouts/slideLayout18.xml"/><Relationship Id="rId20" Type="http://schemas.openxmlformats.org/officeDocument/2006/relationships/slideLayout" Target="../slideLayouts/slideLayout22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5" Type="http://schemas.openxmlformats.org/officeDocument/2006/relationships/slideLayout" Target="../slideLayouts/slideLayout17.xml"/><Relationship Id="rId23" Type="http://schemas.openxmlformats.org/officeDocument/2006/relationships/image" Target="../media/image1.png"/><Relationship Id="rId10" Type="http://schemas.openxmlformats.org/officeDocument/2006/relationships/slideLayout" Target="../slideLayouts/slideLayout12.xml"/><Relationship Id="rId19" Type="http://schemas.openxmlformats.org/officeDocument/2006/relationships/slideLayout" Target="../slideLayouts/slideLayout21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6.xml"/><Relationship Id="rId22" Type="http://schemas.openxmlformats.org/officeDocument/2006/relationships/hyperlink" Target="https://plantillaspowerpoint.org/" TargetMode="Externa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hyperlink" Target="https://plantillaspowerpoint.org/" TargetMode="External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1"/>
          <p:cNvSpPr txBox="1"/>
          <p:nvPr userDrawn="1"/>
        </p:nvSpPr>
        <p:spPr>
          <a:xfrm rot="16200000">
            <a:off x="-2375975" y="2685673"/>
            <a:ext cx="4446020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bs-Latn-BA" sz="1200" dirty="0">
                <a:solidFill>
                  <a:schemeClr val="bg1">
                    <a:lumMod val="65000"/>
                  </a:schemeClr>
                </a:solidFill>
              </a:rPr>
              <a:t>Find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</a:rPr>
              <a:t> m</a:t>
            </a:r>
            <a:r>
              <a:rPr lang="bs-Latn-BA" sz="1200" dirty="0">
                <a:solidFill>
                  <a:schemeClr val="bg1">
                    <a:lumMod val="65000"/>
                  </a:schemeClr>
                </a:solidFill>
              </a:rPr>
              <a:t>ore PowerPoint templates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</a:rPr>
              <a:t> on </a:t>
            </a:r>
            <a:r>
              <a:rPr lang="es-PE" sz="1200" b="1" baseline="0" dirty="0" smtClean="0">
                <a:solidFill>
                  <a:schemeClr val="bg1">
                    <a:lumMod val="65000"/>
                  </a:schemeClr>
                </a:solidFill>
                <a:hlinkClick r:id="rId4"/>
              </a:rPr>
              <a:t>plantillaspowerpoint.org</a:t>
            </a:r>
            <a:endParaRPr lang="en-US" sz="1200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3" name="Imagen 2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794666" y="5497703"/>
            <a:ext cx="1245186" cy="344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16987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3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1"/>
          <p:cNvSpPr txBox="1"/>
          <p:nvPr userDrawn="1"/>
        </p:nvSpPr>
        <p:spPr>
          <a:xfrm rot="16200000">
            <a:off x="-2375975" y="2685673"/>
            <a:ext cx="4446020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bs-Latn-BA" sz="1200" dirty="0">
                <a:solidFill>
                  <a:schemeClr val="bg1">
                    <a:lumMod val="65000"/>
                  </a:schemeClr>
                </a:solidFill>
              </a:rPr>
              <a:t>Find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</a:rPr>
              <a:t> m</a:t>
            </a:r>
            <a:r>
              <a:rPr lang="bs-Latn-BA" sz="1200" dirty="0">
                <a:solidFill>
                  <a:schemeClr val="bg1">
                    <a:lumMod val="65000"/>
                  </a:schemeClr>
                </a:solidFill>
              </a:rPr>
              <a:t>ore PowerPoint templates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</a:rPr>
              <a:t> on </a:t>
            </a:r>
            <a:r>
              <a:rPr lang="es-PE" sz="1200" b="1" baseline="0" dirty="0" smtClean="0">
                <a:solidFill>
                  <a:schemeClr val="bg1">
                    <a:lumMod val="65000"/>
                  </a:schemeClr>
                </a:solidFill>
                <a:hlinkClick r:id="rId22"/>
              </a:rPr>
              <a:t>plantillaspowerpoint.org</a:t>
            </a:r>
            <a:endParaRPr lang="en-US" sz="1200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3" name="Imagen 2"/>
          <p:cNvPicPr>
            <a:picLocks noChangeAspect="1"/>
          </p:cNvPicPr>
          <p:nvPr userDrawn="1"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794666" y="5497703"/>
            <a:ext cx="1245186" cy="344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68165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  <p:sldLayoutId id="2147483666" r:id="rId2"/>
    <p:sldLayoutId id="2147483668" r:id="rId3"/>
    <p:sldLayoutId id="2147483669" r:id="rId4"/>
    <p:sldLayoutId id="2147483670" r:id="rId5"/>
    <p:sldLayoutId id="2147483671" r:id="rId6"/>
    <p:sldLayoutId id="2147483672" r:id="rId7"/>
    <p:sldLayoutId id="2147483673" r:id="rId8"/>
    <p:sldLayoutId id="2147483674" r:id="rId9"/>
    <p:sldLayoutId id="2147483675" r:id="rId10"/>
    <p:sldLayoutId id="2147483676" r:id="rId11"/>
    <p:sldLayoutId id="2147483665" r:id="rId12"/>
    <p:sldLayoutId id="2147483682" r:id="rId13"/>
    <p:sldLayoutId id="2147483683" r:id="rId14"/>
    <p:sldLayoutId id="2147483677" r:id="rId15"/>
    <p:sldLayoutId id="2147483684" r:id="rId16"/>
    <p:sldLayoutId id="2147483678" r:id="rId17"/>
    <p:sldLayoutId id="2147483685" r:id="rId18"/>
    <p:sldLayoutId id="2147483660" r:id="rId19"/>
    <p:sldLayoutId id="2147483659" r:id="rId2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1"/>
          <p:cNvSpPr txBox="1"/>
          <p:nvPr userDrawn="1"/>
        </p:nvSpPr>
        <p:spPr>
          <a:xfrm rot="16200000">
            <a:off x="-2375975" y="2685673"/>
            <a:ext cx="4446020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bs-Latn-BA" sz="1200" dirty="0">
                <a:solidFill>
                  <a:schemeClr val="bg1">
                    <a:lumMod val="65000"/>
                  </a:schemeClr>
                </a:solidFill>
              </a:rPr>
              <a:t>Find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</a:rPr>
              <a:t> m</a:t>
            </a:r>
            <a:r>
              <a:rPr lang="bs-Latn-BA" sz="1200" dirty="0">
                <a:solidFill>
                  <a:schemeClr val="bg1">
                    <a:lumMod val="65000"/>
                  </a:schemeClr>
                </a:solidFill>
              </a:rPr>
              <a:t>ore PowerPoint templates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</a:rPr>
              <a:t> on </a:t>
            </a:r>
            <a:r>
              <a:rPr lang="es-PE" sz="1200" b="1" baseline="0" dirty="0" smtClean="0">
                <a:solidFill>
                  <a:schemeClr val="bg1">
                    <a:lumMod val="65000"/>
                  </a:schemeClr>
                </a:solidFill>
                <a:hlinkClick r:id="rId3"/>
              </a:rPr>
              <a:t>plantillaspowerpoint.org</a:t>
            </a:r>
            <a:endParaRPr lang="en-US" sz="1200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3" name="Imagen 2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794666" y="5497703"/>
            <a:ext cx="1245186" cy="344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25535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5.xml"/><Relationship Id="rId4" Type="http://schemas.openxmlformats.org/officeDocument/2006/relationships/chart" Target="../charts/chart5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ectangle 29">
            <a:extLst>
              <a:ext uri="{FF2B5EF4-FFF2-40B4-BE49-F238E27FC236}">
                <a16:creationId xmlns:a16="http://schemas.microsoft.com/office/drawing/2014/main" id="{177A4EE5-7F36-4E5D-BC43-A6A53B506D28}"/>
              </a:ext>
            </a:extLst>
          </p:cNvPr>
          <p:cNvSpPr/>
          <p:nvPr/>
        </p:nvSpPr>
        <p:spPr>
          <a:xfrm>
            <a:off x="4772026" y="2581275"/>
            <a:ext cx="7419976" cy="3600450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5000"/>
                  <a:lumOff val="95000"/>
                  <a:alpha val="0"/>
                </a:schemeClr>
              </a:gs>
              <a:gs pos="30000">
                <a:schemeClr val="accent1">
                  <a:lumMod val="80000"/>
                  <a:lumOff val="20000"/>
                </a:schemeClr>
              </a:gs>
              <a:gs pos="100000">
                <a:schemeClr val="accent1">
                  <a:lumMod val="90000"/>
                  <a:lumOff val="1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607A8415-520D-458E-8273-201ABA86F626}"/>
              </a:ext>
            </a:extLst>
          </p:cNvPr>
          <p:cNvGrpSpPr/>
          <p:nvPr/>
        </p:nvGrpSpPr>
        <p:grpSpPr>
          <a:xfrm>
            <a:off x="6492271" y="3159310"/>
            <a:ext cx="5169676" cy="2097477"/>
            <a:chOff x="6492271" y="3352574"/>
            <a:chExt cx="5169676" cy="2097477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484666EB-5F46-4814-930E-22C02D5AA5AC}"/>
                </a:ext>
              </a:extLst>
            </p:cNvPr>
            <p:cNvSpPr txBox="1"/>
            <p:nvPr/>
          </p:nvSpPr>
          <p:spPr>
            <a:xfrm>
              <a:off x="6492271" y="3352574"/>
              <a:ext cx="5169676" cy="175432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5400" dirty="0">
                  <a:cs typeface="Arial" pitchFamily="34" charset="0"/>
                </a:rPr>
                <a:t>Free</a:t>
              </a:r>
            </a:p>
            <a:p>
              <a:pPr algn="r"/>
              <a:r>
                <a:rPr lang="en-US" altLang="ko-KR" sz="5400" dirty="0">
                  <a:cs typeface="Arial" pitchFamily="34" charset="0"/>
                </a:rPr>
                <a:t>PPT Templates</a:t>
              </a:r>
              <a:endParaRPr lang="ko-KR" altLang="en-US" sz="5400" dirty="0"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1304A92E-5D56-4A4F-B7FC-09A53ED481FE}"/>
                </a:ext>
              </a:extLst>
            </p:cNvPr>
            <p:cNvSpPr txBox="1"/>
            <p:nvPr/>
          </p:nvSpPr>
          <p:spPr>
            <a:xfrm>
              <a:off x="6492334" y="5049941"/>
              <a:ext cx="5169613" cy="40011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2000" dirty="0">
                  <a:cs typeface="Arial" pitchFamily="34" charset="0"/>
                </a:rPr>
                <a:t>Insert the </a:t>
              </a:r>
              <a:r>
                <a:rPr lang="en-US" altLang="ko-KR" sz="2000" dirty="0" err="1">
                  <a:cs typeface="Arial" pitchFamily="34" charset="0"/>
                </a:rPr>
                <a:t>SubTitle</a:t>
              </a:r>
              <a:r>
                <a:rPr lang="en-US" altLang="ko-KR" sz="2000" dirty="0">
                  <a:cs typeface="Arial" pitchFamily="34" charset="0"/>
                </a:rPr>
                <a:t> of Your Presentation</a:t>
              </a:r>
              <a:endParaRPr lang="ko-KR" altLang="en-US" sz="2000" dirty="0"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077573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6" name="Group 55">
            <a:extLst>
              <a:ext uri="{FF2B5EF4-FFF2-40B4-BE49-F238E27FC236}">
                <a16:creationId xmlns:a16="http://schemas.microsoft.com/office/drawing/2014/main" id="{4B157EC3-203B-4551-BA2E-E62770BE426A}"/>
              </a:ext>
            </a:extLst>
          </p:cNvPr>
          <p:cNvGrpSpPr/>
          <p:nvPr/>
        </p:nvGrpSpPr>
        <p:grpSpPr>
          <a:xfrm>
            <a:off x="8940432" y="762314"/>
            <a:ext cx="2927637" cy="6098071"/>
            <a:chOff x="8940432" y="762314"/>
            <a:chExt cx="2927637" cy="6098071"/>
          </a:xfrm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98869BD7-29C7-493E-95B3-6A28AF94533C}"/>
                </a:ext>
              </a:extLst>
            </p:cNvPr>
            <p:cNvSpPr/>
            <p:nvPr/>
          </p:nvSpPr>
          <p:spPr>
            <a:xfrm>
              <a:off x="8940432" y="762314"/>
              <a:ext cx="2927637" cy="6098071"/>
            </a:xfrm>
            <a:custGeom>
              <a:avLst/>
              <a:gdLst>
                <a:gd name="connsiteX0" fmla="*/ 1862902 w 1867973"/>
                <a:gd name="connsiteY0" fmla="*/ 2348754 h 3890863"/>
                <a:gd name="connsiteX1" fmla="*/ 1759765 w 1867973"/>
                <a:gd name="connsiteY1" fmla="*/ 2057991 h 3890863"/>
                <a:gd name="connsiteX2" fmla="*/ 1592310 w 1867973"/>
                <a:gd name="connsiteY2" fmla="*/ 1616899 h 3890863"/>
                <a:gd name="connsiteX3" fmla="*/ 1485367 w 1867973"/>
                <a:gd name="connsiteY3" fmla="*/ 1416333 h 3890863"/>
                <a:gd name="connsiteX4" fmla="*/ 1414579 w 1867973"/>
                <a:gd name="connsiteY4" fmla="*/ 1276660 h 3890863"/>
                <a:gd name="connsiteX5" fmla="*/ 1337321 w 1867973"/>
                <a:gd name="connsiteY5" fmla="*/ 1179993 h 3890863"/>
                <a:gd name="connsiteX6" fmla="*/ 1198409 w 1867973"/>
                <a:gd name="connsiteY6" fmla="*/ 1108824 h 3890863"/>
                <a:gd name="connsiteX7" fmla="*/ 1105167 w 1867973"/>
                <a:gd name="connsiteY7" fmla="*/ 997695 h 3890863"/>
                <a:gd name="connsiteX8" fmla="*/ 1105167 w 1867973"/>
                <a:gd name="connsiteY8" fmla="*/ 854978 h 3890863"/>
                <a:gd name="connsiteX9" fmla="*/ 1138658 w 1867973"/>
                <a:gd name="connsiteY9" fmla="*/ 820345 h 3890863"/>
                <a:gd name="connsiteX10" fmla="*/ 1151598 w 1867973"/>
                <a:gd name="connsiteY10" fmla="*/ 818061 h 3890863"/>
                <a:gd name="connsiteX11" fmla="*/ 1218580 w 1867973"/>
                <a:gd name="connsiteY11" fmla="*/ 763258 h 3890863"/>
                <a:gd name="connsiteX12" fmla="*/ 1249407 w 1867973"/>
                <a:gd name="connsiteY12" fmla="*/ 578296 h 3890863"/>
                <a:gd name="connsiteX13" fmla="*/ 1291652 w 1867973"/>
                <a:gd name="connsiteY13" fmla="*/ 531104 h 3890863"/>
                <a:gd name="connsiteX14" fmla="*/ 1325904 w 1867973"/>
                <a:gd name="connsiteY14" fmla="*/ 520448 h 3890863"/>
                <a:gd name="connsiteX15" fmla="*/ 1395930 w 1867973"/>
                <a:gd name="connsiteY15" fmla="*/ 468309 h 3890863"/>
                <a:gd name="connsiteX16" fmla="*/ 1439697 w 1867973"/>
                <a:gd name="connsiteY16" fmla="*/ 333583 h 3890863"/>
                <a:gd name="connsiteX17" fmla="*/ 1414579 w 1867973"/>
                <a:gd name="connsiteY17" fmla="*/ 155091 h 3890863"/>
                <a:gd name="connsiteX18" fmla="*/ 1395550 w 1867973"/>
                <a:gd name="connsiteY18" fmla="*/ 83162 h 3890863"/>
                <a:gd name="connsiteX19" fmla="*/ 1288987 w 1867973"/>
                <a:gd name="connsiteY19" fmla="*/ 7807 h 3890863"/>
                <a:gd name="connsiteX20" fmla="*/ 1124577 w 1867973"/>
                <a:gd name="connsiteY20" fmla="*/ 32925 h 3890863"/>
                <a:gd name="connsiteX21" fmla="*/ 1081571 w 1867973"/>
                <a:gd name="connsiteY21" fmla="*/ 110944 h 3890863"/>
                <a:gd name="connsiteX22" fmla="*/ 1080810 w 1867973"/>
                <a:gd name="connsiteY22" fmla="*/ 165367 h 3890863"/>
                <a:gd name="connsiteX23" fmla="*/ 1064826 w 1867973"/>
                <a:gd name="connsiteY23" fmla="*/ 172979 h 3890863"/>
                <a:gd name="connsiteX24" fmla="*/ 1003933 w 1867973"/>
                <a:gd name="connsiteY24" fmla="*/ 137965 h 3890863"/>
                <a:gd name="connsiteX25" fmla="*/ 896610 w 1867973"/>
                <a:gd name="connsiteY25" fmla="*/ 111325 h 3890863"/>
                <a:gd name="connsiteX26" fmla="*/ 796898 w 1867973"/>
                <a:gd name="connsiteY26" fmla="*/ 125406 h 3890863"/>
                <a:gd name="connsiteX27" fmla="*/ 661031 w 1867973"/>
                <a:gd name="connsiteY27" fmla="*/ 159658 h 3890863"/>
                <a:gd name="connsiteX28" fmla="*/ 566647 w 1867973"/>
                <a:gd name="connsiteY28" fmla="*/ 223215 h 3890863"/>
                <a:gd name="connsiteX29" fmla="*/ 552565 w 1867973"/>
                <a:gd name="connsiteY29" fmla="*/ 227021 h 3890863"/>
                <a:gd name="connsiteX30" fmla="*/ 532775 w 1867973"/>
                <a:gd name="connsiteY30" fmla="*/ 238438 h 3890863"/>
                <a:gd name="connsiteX31" fmla="*/ 516791 w 1867973"/>
                <a:gd name="connsiteY31" fmla="*/ 304279 h 3890863"/>
                <a:gd name="connsiteX32" fmla="*/ 512224 w 1867973"/>
                <a:gd name="connsiteY32" fmla="*/ 313793 h 3890863"/>
                <a:gd name="connsiteX33" fmla="*/ 463510 w 1867973"/>
                <a:gd name="connsiteY33" fmla="*/ 381917 h 3890863"/>
                <a:gd name="connsiteX34" fmla="*/ 445242 w 1867973"/>
                <a:gd name="connsiteY34" fmla="*/ 584766 h 3890863"/>
                <a:gd name="connsiteX35" fmla="*/ 418982 w 1867973"/>
                <a:gd name="connsiteY35" fmla="*/ 681814 h 3890863"/>
                <a:gd name="connsiteX36" fmla="*/ 382066 w 1867973"/>
                <a:gd name="connsiteY36" fmla="*/ 731289 h 3890863"/>
                <a:gd name="connsiteX37" fmla="*/ 391961 w 1867973"/>
                <a:gd name="connsiteY37" fmla="*/ 771250 h 3890863"/>
                <a:gd name="connsiteX38" fmla="*/ 414034 w 1867973"/>
                <a:gd name="connsiteY38" fmla="*/ 783429 h 3890863"/>
                <a:gd name="connsiteX39" fmla="*/ 427735 w 1867973"/>
                <a:gd name="connsiteY39" fmla="*/ 818442 h 3890863"/>
                <a:gd name="connsiteX40" fmla="*/ 419743 w 1867973"/>
                <a:gd name="connsiteY40" fmla="*/ 833285 h 3890863"/>
                <a:gd name="connsiteX41" fmla="*/ 427735 w 1867973"/>
                <a:gd name="connsiteY41" fmla="*/ 867156 h 3890863"/>
                <a:gd name="connsiteX42" fmla="*/ 463129 w 1867973"/>
                <a:gd name="connsiteY42" fmla="*/ 880096 h 3890863"/>
                <a:gd name="connsiteX43" fmla="*/ 482158 w 1867973"/>
                <a:gd name="connsiteY43" fmla="*/ 897222 h 3890863"/>
                <a:gd name="connsiteX44" fmla="*/ 460085 w 1867973"/>
                <a:gd name="connsiteY44" fmla="*/ 912065 h 3890863"/>
                <a:gd name="connsiteX45" fmla="*/ 432302 w 1867973"/>
                <a:gd name="connsiteY45" fmla="*/ 949742 h 3890863"/>
                <a:gd name="connsiteX46" fmla="*/ 447525 w 1867973"/>
                <a:gd name="connsiteY46" fmla="*/ 966107 h 3890863"/>
                <a:gd name="connsiteX47" fmla="*/ 470741 w 1867973"/>
                <a:gd name="connsiteY47" fmla="*/ 994270 h 3890863"/>
                <a:gd name="connsiteX48" fmla="*/ 500807 w 1867973"/>
                <a:gd name="connsiteY48" fmla="*/ 1052879 h 3890863"/>
                <a:gd name="connsiteX49" fmla="*/ 510321 w 1867973"/>
                <a:gd name="connsiteY49" fmla="*/ 1060491 h 3890863"/>
                <a:gd name="connsiteX50" fmla="*/ 573117 w 1867973"/>
                <a:gd name="connsiteY50" fmla="*/ 1082945 h 3890863"/>
                <a:gd name="connsiteX51" fmla="*/ 676634 w 1867973"/>
                <a:gd name="connsiteY51" fmla="*/ 1071528 h 3890863"/>
                <a:gd name="connsiteX52" fmla="*/ 716215 w 1867973"/>
                <a:gd name="connsiteY52" fmla="*/ 1091318 h 3890863"/>
                <a:gd name="connsiteX53" fmla="*/ 768735 w 1867973"/>
                <a:gd name="connsiteY53" fmla="*/ 1243169 h 3890863"/>
                <a:gd name="connsiteX54" fmla="*/ 735244 w 1867973"/>
                <a:gd name="connsiteY54" fmla="*/ 1295689 h 3890863"/>
                <a:gd name="connsiteX55" fmla="*/ 676254 w 1867973"/>
                <a:gd name="connsiteY55" fmla="*/ 1341359 h 3890863"/>
                <a:gd name="connsiteX56" fmla="*/ 640479 w 1867973"/>
                <a:gd name="connsiteY56" fmla="*/ 1416714 h 3890863"/>
                <a:gd name="connsiteX57" fmla="*/ 602802 w 1867973"/>
                <a:gd name="connsiteY57" fmla="*/ 1477226 h 3890863"/>
                <a:gd name="connsiteX58" fmla="*/ 468077 w 1867973"/>
                <a:gd name="connsiteY58" fmla="*/ 1608145 h 3890863"/>
                <a:gd name="connsiteX59" fmla="*/ 279309 w 1867973"/>
                <a:gd name="connsiteY59" fmla="*/ 1777503 h 3890863"/>
                <a:gd name="connsiteX60" fmla="*/ 261802 w 1867973"/>
                <a:gd name="connsiteY60" fmla="*/ 1794249 h 3890863"/>
                <a:gd name="connsiteX61" fmla="*/ 257235 w 1867973"/>
                <a:gd name="connsiteY61" fmla="*/ 1798055 h 3890863"/>
                <a:gd name="connsiteX62" fmla="*/ 131264 w 1867973"/>
                <a:gd name="connsiteY62" fmla="*/ 1976166 h 3890863"/>
                <a:gd name="connsiteX63" fmla="*/ 122891 w 1867973"/>
                <a:gd name="connsiteY63" fmla="*/ 2014985 h 3890863"/>
                <a:gd name="connsiteX64" fmla="*/ 139256 w 1867973"/>
                <a:gd name="connsiteY64" fmla="*/ 2110130 h 3890863"/>
                <a:gd name="connsiteX65" fmla="*/ 210044 w 1867973"/>
                <a:gd name="connsiteY65" fmla="*/ 2193477 h 3890863"/>
                <a:gd name="connsiteX66" fmla="*/ 232878 w 1867973"/>
                <a:gd name="connsiteY66" fmla="*/ 2207178 h 3890863"/>
                <a:gd name="connsiteX67" fmla="*/ 240871 w 1867973"/>
                <a:gd name="connsiteY67" fmla="*/ 2241430 h 3890863"/>
                <a:gd name="connsiteX68" fmla="*/ 220319 w 1867973"/>
                <a:gd name="connsiteY68" fmla="*/ 2274160 h 3890863"/>
                <a:gd name="connsiteX69" fmla="*/ 138875 w 1867973"/>
                <a:gd name="connsiteY69" fmla="*/ 2381484 h 3890863"/>
                <a:gd name="connsiteX70" fmla="*/ 26223 w 1867973"/>
                <a:gd name="connsiteY70" fmla="*/ 2637994 h 3890863"/>
                <a:gd name="connsiteX71" fmla="*/ 344 w 1867973"/>
                <a:gd name="connsiteY71" fmla="*/ 2823337 h 3890863"/>
                <a:gd name="connsiteX72" fmla="*/ 40686 w 1867973"/>
                <a:gd name="connsiteY72" fmla="*/ 3026947 h 3890863"/>
                <a:gd name="connsiteX73" fmla="*/ 245057 w 1867973"/>
                <a:gd name="connsiteY73" fmla="*/ 3333314 h 3890863"/>
                <a:gd name="connsiteX74" fmla="*/ 425071 w 1867973"/>
                <a:gd name="connsiteY74" fmla="*/ 3453577 h 3890863"/>
                <a:gd name="connsiteX75" fmla="*/ 474927 w 1867973"/>
                <a:gd name="connsiteY75" fmla="*/ 3539969 h 3890863"/>
                <a:gd name="connsiteX76" fmla="*/ 469218 w 1867973"/>
                <a:gd name="connsiteY76" fmla="*/ 3624457 h 3890863"/>
                <a:gd name="connsiteX77" fmla="*/ 499284 w 1867973"/>
                <a:gd name="connsiteY77" fmla="*/ 3890863 h 3890863"/>
                <a:gd name="connsiteX78" fmla="*/ 1210969 w 1867973"/>
                <a:gd name="connsiteY78" fmla="*/ 3890863 h 3890863"/>
                <a:gd name="connsiteX79" fmla="*/ 1230759 w 1867973"/>
                <a:gd name="connsiteY79" fmla="*/ 3848238 h 3890863"/>
                <a:gd name="connsiteX80" fmla="*/ 1301166 w 1867973"/>
                <a:gd name="connsiteY80" fmla="*/ 3690678 h 3890863"/>
                <a:gd name="connsiteX81" fmla="*/ 1343410 w 1867973"/>
                <a:gd name="connsiteY81" fmla="*/ 3611518 h 3890863"/>
                <a:gd name="connsiteX82" fmla="*/ 1390222 w 1867973"/>
                <a:gd name="connsiteY82" fmla="*/ 3483643 h 3890863"/>
                <a:gd name="connsiteX83" fmla="*/ 1377282 w 1867973"/>
                <a:gd name="connsiteY83" fmla="*/ 3205820 h 3890863"/>
                <a:gd name="connsiteX84" fmla="*/ 1383371 w 1867973"/>
                <a:gd name="connsiteY84" fmla="*/ 3157105 h 3890863"/>
                <a:gd name="connsiteX85" fmla="*/ 1410773 w 1867973"/>
                <a:gd name="connsiteY85" fmla="*/ 3111436 h 3890863"/>
                <a:gd name="connsiteX86" fmla="*/ 1728557 w 1867973"/>
                <a:gd name="connsiteY86" fmla="*/ 2622391 h 3890863"/>
                <a:gd name="connsiteX87" fmla="*/ 1783741 w 1867973"/>
                <a:gd name="connsiteY87" fmla="*/ 2523059 h 3890863"/>
                <a:gd name="connsiteX88" fmla="*/ 1834739 w 1867973"/>
                <a:gd name="connsiteY88" fmla="*/ 2449607 h 3890863"/>
                <a:gd name="connsiteX89" fmla="*/ 1862902 w 1867973"/>
                <a:gd name="connsiteY89" fmla="*/ 2348754 h 3890863"/>
                <a:gd name="connsiteX90" fmla="*/ 1520761 w 1867973"/>
                <a:gd name="connsiteY90" fmla="*/ 2413833 h 3890863"/>
                <a:gd name="connsiteX91" fmla="*/ 1439697 w 1867973"/>
                <a:gd name="connsiteY91" fmla="*/ 2606787 h 3890863"/>
                <a:gd name="connsiteX92" fmla="*/ 1331993 w 1867973"/>
                <a:gd name="connsiteY92" fmla="*/ 2837038 h 3890863"/>
                <a:gd name="connsiteX93" fmla="*/ 1261205 w 1867973"/>
                <a:gd name="connsiteY93" fmla="*/ 2962629 h 3890863"/>
                <a:gd name="connsiteX94" fmla="*/ 1252452 w 1867973"/>
                <a:gd name="connsiteY94" fmla="*/ 2965674 h 3890863"/>
                <a:gd name="connsiteX95" fmla="*/ 1177858 w 1867973"/>
                <a:gd name="connsiteY95" fmla="*/ 2841224 h 3890863"/>
                <a:gd name="connsiteX96" fmla="*/ 1157687 w 1867973"/>
                <a:gd name="connsiteY96" fmla="*/ 2707260 h 3890863"/>
                <a:gd name="connsiteX97" fmla="*/ 1141703 w 1867973"/>
                <a:gd name="connsiteY97" fmla="*/ 2545514 h 3890863"/>
                <a:gd name="connsiteX98" fmla="*/ 1139420 w 1867973"/>
                <a:gd name="connsiteY98" fmla="*/ 2506694 h 3890863"/>
                <a:gd name="connsiteX99" fmla="*/ 1171388 w 1867973"/>
                <a:gd name="connsiteY99" fmla="*/ 2371208 h 3890863"/>
                <a:gd name="connsiteX100" fmla="*/ 1289368 w 1867973"/>
                <a:gd name="connsiteY100" fmla="*/ 2115078 h 3890863"/>
                <a:gd name="connsiteX101" fmla="*/ 1325142 w 1867973"/>
                <a:gd name="connsiteY101" fmla="*/ 2000904 h 3890863"/>
                <a:gd name="connsiteX102" fmla="*/ 1337702 w 1867973"/>
                <a:gd name="connsiteY102" fmla="*/ 1969696 h 3890863"/>
                <a:gd name="connsiteX103" fmla="*/ 1357111 w 1867973"/>
                <a:gd name="connsiteY103" fmla="*/ 1968554 h 3890863"/>
                <a:gd name="connsiteX104" fmla="*/ 1397833 w 1867973"/>
                <a:gd name="connsiteY104" fmla="*/ 2034395 h 3890863"/>
                <a:gd name="connsiteX105" fmla="*/ 1519999 w 1867973"/>
                <a:gd name="connsiteY105" fmla="*/ 2293570 h 3890863"/>
                <a:gd name="connsiteX106" fmla="*/ 1520761 w 1867973"/>
                <a:gd name="connsiteY106" fmla="*/ 2413833 h 38908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</a:cxnLst>
              <a:rect l="l" t="t" r="r" b="b"/>
              <a:pathLst>
                <a:path w="1867973" h="3890863">
                  <a:moveTo>
                    <a:pt x="1862902" y="2348754"/>
                  </a:moveTo>
                  <a:cubicBezTo>
                    <a:pt x="1830933" y="2250945"/>
                    <a:pt x="1795159" y="2154277"/>
                    <a:pt x="1759765" y="2057991"/>
                  </a:cubicBezTo>
                  <a:cubicBezTo>
                    <a:pt x="1705342" y="1910326"/>
                    <a:pt x="1653583" y="1761519"/>
                    <a:pt x="1592310" y="1616899"/>
                  </a:cubicBezTo>
                  <a:cubicBezTo>
                    <a:pt x="1562624" y="1546872"/>
                    <a:pt x="1531417" y="1477606"/>
                    <a:pt x="1485367" y="1416333"/>
                  </a:cubicBezTo>
                  <a:cubicBezTo>
                    <a:pt x="1453779" y="1373708"/>
                    <a:pt x="1429041" y="1328039"/>
                    <a:pt x="1414579" y="1276660"/>
                  </a:cubicBezTo>
                  <a:cubicBezTo>
                    <a:pt x="1402400" y="1234035"/>
                    <a:pt x="1377282" y="1199783"/>
                    <a:pt x="1337321" y="1179993"/>
                  </a:cubicBezTo>
                  <a:cubicBezTo>
                    <a:pt x="1290890" y="1156778"/>
                    <a:pt x="1246743" y="1128234"/>
                    <a:pt x="1198409" y="1108824"/>
                  </a:cubicBezTo>
                  <a:cubicBezTo>
                    <a:pt x="1147792" y="1088273"/>
                    <a:pt x="1113540" y="1054021"/>
                    <a:pt x="1105167" y="997695"/>
                  </a:cubicBezTo>
                  <a:cubicBezTo>
                    <a:pt x="1097936" y="950123"/>
                    <a:pt x="1100600" y="902550"/>
                    <a:pt x="1105167" y="854978"/>
                  </a:cubicBezTo>
                  <a:cubicBezTo>
                    <a:pt x="1107070" y="836329"/>
                    <a:pt x="1118107" y="823009"/>
                    <a:pt x="1138658" y="820345"/>
                  </a:cubicBezTo>
                  <a:cubicBezTo>
                    <a:pt x="1143225" y="819964"/>
                    <a:pt x="1147412" y="818442"/>
                    <a:pt x="1151598" y="818061"/>
                  </a:cubicBezTo>
                  <a:cubicBezTo>
                    <a:pt x="1185850" y="814256"/>
                    <a:pt x="1210588" y="800935"/>
                    <a:pt x="1218580" y="763258"/>
                  </a:cubicBezTo>
                  <a:cubicBezTo>
                    <a:pt x="1231900" y="701985"/>
                    <a:pt x="1241415" y="640331"/>
                    <a:pt x="1249407" y="578296"/>
                  </a:cubicBezTo>
                  <a:cubicBezTo>
                    <a:pt x="1253213" y="548611"/>
                    <a:pt x="1261966" y="536813"/>
                    <a:pt x="1291652" y="531104"/>
                  </a:cubicBezTo>
                  <a:cubicBezTo>
                    <a:pt x="1303450" y="528821"/>
                    <a:pt x="1315248" y="526918"/>
                    <a:pt x="1325904" y="520448"/>
                  </a:cubicBezTo>
                  <a:cubicBezTo>
                    <a:pt x="1350641" y="505225"/>
                    <a:pt x="1374618" y="488479"/>
                    <a:pt x="1395930" y="468309"/>
                  </a:cubicBezTo>
                  <a:cubicBezTo>
                    <a:pt x="1434750" y="431392"/>
                    <a:pt x="1453017" y="387626"/>
                    <a:pt x="1439697" y="333583"/>
                  </a:cubicBezTo>
                  <a:cubicBezTo>
                    <a:pt x="1425235" y="274974"/>
                    <a:pt x="1420287" y="214842"/>
                    <a:pt x="1414579" y="155091"/>
                  </a:cubicBezTo>
                  <a:cubicBezTo>
                    <a:pt x="1412295" y="130354"/>
                    <a:pt x="1408109" y="105616"/>
                    <a:pt x="1395550" y="83162"/>
                  </a:cubicBezTo>
                  <a:cubicBezTo>
                    <a:pt x="1372334" y="39776"/>
                    <a:pt x="1334276" y="18844"/>
                    <a:pt x="1288987" y="7807"/>
                  </a:cubicBezTo>
                  <a:cubicBezTo>
                    <a:pt x="1230759" y="-6274"/>
                    <a:pt x="1175194" y="-3230"/>
                    <a:pt x="1124577" y="32925"/>
                  </a:cubicBezTo>
                  <a:cubicBezTo>
                    <a:pt x="1097556" y="52335"/>
                    <a:pt x="1080810" y="76311"/>
                    <a:pt x="1081571" y="110944"/>
                  </a:cubicBezTo>
                  <a:cubicBezTo>
                    <a:pt x="1081952" y="129212"/>
                    <a:pt x="1084997" y="147480"/>
                    <a:pt x="1080810" y="165367"/>
                  </a:cubicBezTo>
                  <a:cubicBezTo>
                    <a:pt x="1077766" y="179448"/>
                    <a:pt x="1077005" y="179829"/>
                    <a:pt x="1064826" y="172979"/>
                  </a:cubicBezTo>
                  <a:cubicBezTo>
                    <a:pt x="1044275" y="161561"/>
                    <a:pt x="1024104" y="149763"/>
                    <a:pt x="1003933" y="137965"/>
                  </a:cubicBezTo>
                  <a:cubicBezTo>
                    <a:pt x="970823" y="118556"/>
                    <a:pt x="935429" y="107138"/>
                    <a:pt x="896610" y="111325"/>
                  </a:cubicBezTo>
                  <a:cubicBezTo>
                    <a:pt x="863119" y="114750"/>
                    <a:pt x="830008" y="118556"/>
                    <a:pt x="796898" y="125406"/>
                  </a:cubicBezTo>
                  <a:cubicBezTo>
                    <a:pt x="751228" y="134921"/>
                    <a:pt x="704417" y="142152"/>
                    <a:pt x="661031" y="159658"/>
                  </a:cubicBezTo>
                  <a:cubicBezTo>
                    <a:pt x="625256" y="174120"/>
                    <a:pt x="587579" y="186299"/>
                    <a:pt x="566647" y="223215"/>
                  </a:cubicBezTo>
                  <a:cubicBezTo>
                    <a:pt x="563602" y="228543"/>
                    <a:pt x="557894" y="228924"/>
                    <a:pt x="552565" y="227021"/>
                  </a:cubicBezTo>
                  <a:cubicBezTo>
                    <a:pt x="540767" y="222073"/>
                    <a:pt x="535439" y="227021"/>
                    <a:pt x="532775" y="238438"/>
                  </a:cubicBezTo>
                  <a:cubicBezTo>
                    <a:pt x="527828" y="260512"/>
                    <a:pt x="522119" y="282205"/>
                    <a:pt x="516791" y="304279"/>
                  </a:cubicBezTo>
                  <a:cubicBezTo>
                    <a:pt x="516030" y="307704"/>
                    <a:pt x="515649" y="311510"/>
                    <a:pt x="512224" y="313793"/>
                  </a:cubicBezTo>
                  <a:cubicBezTo>
                    <a:pt x="489389" y="331680"/>
                    <a:pt x="473785" y="356038"/>
                    <a:pt x="463510" y="381917"/>
                  </a:cubicBezTo>
                  <a:cubicBezTo>
                    <a:pt x="437630" y="447377"/>
                    <a:pt x="427355" y="515500"/>
                    <a:pt x="445242" y="584766"/>
                  </a:cubicBezTo>
                  <a:cubicBezTo>
                    <a:pt x="455137" y="623205"/>
                    <a:pt x="450570" y="654412"/>
                    <a:pt x="418982" y="681814"/>
                  </a:cubicBezTo>
                  <a:cubicBezTo>
                    <a:pt x="403759" y="695134"/>
                    <a:pt x="393102" y="713783"/>
                    <a:pt x="382066" y="731289"/>
                  </a:cubicBezTo>
                  <a:cubicBezTo>
                    <a:pt x="371790" y="748035"/>
                    <a:pt x="375596" y="760594"/>
                    <a:pt x="391961" y="771250"/>
                  </a:cubicBezTo>
                  <a:cubicBezTo>
                    <a:pt x="399192" y="775817"/>
                    <a:pt x="406803" y="779623"/>
                    <a:pt x="414034" y="783429"/>
                  </a:cubicBezTo>
                  <a:cubicBezTo>
                    <a:pt x="433444" y="793324"/>
                    <a:pt x="435727" y="798652"/>
                    <a:pt x="427735" y="818442"/>
                  </a:cubicBezTo>
                  <a:cubicBezTo>
                    <a:pt x="425452" y="823770"/>
                    <a:pt x="423168" y="828718"/>
                    <a:pt x="419743" y="833285"/>
                  </a:cubicBezTo>
                  <a:cubicBezTo>
                    <a:pt x="410609" y="845463"/>
                    <a:pt x="413654" y="861067"/>
                    <a:pt x="427735" y="867156"/>
                  </a:cubicBezTo>
                  <a:cubicBezTo>
                    <a:pt x="439153" y="872104"/>
                    <a:pt x="451331" y="875529"/>
                    <a:pt x="463129" y="880096"/>
                  </a:cubicBezTo>
                  <a:cubicBezTo>
                    <a:pt x="471502" y="883141"/>
                    <a:pt x="483300" y="885044"/>
                    <a:pt x="482158" y="897222"/>
                  </a:cubicBezTo>
                  <a:cubicBezTo>
                    <a:pt x="481016" y="909401"/>
                    <a:pt x="469218" y="910162"/>
                    <a:pt x="460085" y="912065"/>
                  </a:cubicBezTo>
                  <a:cubicBezTo>
                    <a:pt x="439533" y="916251"/>
                    <a:pt x="430019" y="929191"/>
                    <a:pt x="432302" y="949742"/>
                  </a:cubicBezTo>
                  <a:cubicBezTo>
                    <a:pt x="433444" y="959257"/>
                    <a:pt x="438391" y="964204"/>
                    <a:pt x="447525" y="966107"/>
                  </a:cubicBezTo>
                  <a:cubicBezTo>
                    <a:pt x="469980" y="970674"/>
                    <a:pt x="470360" y="970674"/>
                    <a:pt x="470741" y="994270"/>
                  </a:cubicBezTo>
                  <a:cubicBezTo>
                    <a:pt x="471121" y="1019008"/>
                    <a:pt x="479494" y="1039178"/>
                    <a:pt x="500807" y="1052879"/>
                  </a:cubicBezTo>
                  <a:cubicBezTo>
                    <a:pt x="504232" y="1055163"/>
                    <a:pt x="507276" y="1057827"/>
                    <a:pt x="510321" y="1060491"/>
                  </a:cubicBezTo>
                  <a:cubicBezTo>
                    <a:pt x="528208" y="1076856"/>
                    <a:pt x="548379" y="1085609"/>
                    <a:pt x="573117" y="1082945"/>
                  </a:cubicBezTo>
                  <a:cubicBezTo>
                    <a:pt x="607750" y="1078759"/>
                    <a:pt x="642382" y="1075714"/>
                    <a:pt x="676634" y="1071528"/>
                  </a:cubicBezTo>
                  <a:cubicBezTo>
                    <a:pt x="699089" y="1068483"/>
                    <a:pt x="706700" y="1071147"/>
                    <a:pt x="716215" y="1091318"/>
                  </a:cubicBezTo>
                  <a:cubicBezTo>
                    <a:pt x="739430" y="1140032"/>
                    <a:pt x="756176" y="1191030"/>
                    <a:pt x="768735" y="1243169"/>
                  </a:cubicBezTo>
                  <a:cubicBezTo>
                    <a:pt x="777488" y="1280466"/>
                    <a:pt x="773682" y="1287316"/>
                    <a:pt x="735244" y="1295689"/>
                  </a:cubicBezTo>
                  <a:cubicBezTo>
                    <a:pt x="707842" y="1301779"/>
                    <a:pt x="688432" y="1316621"/>
                    <a:pt x="676254" y="1341359"/>
                  </a:cubicBezTo>
                  <a:cubicBezTo>
                    <a:pt x="663695" y="1366096"/>
                    <a:pt x="651897" y="1391215"/>
                    <a:pt x="640479" y="1416714"/>
                  </a:cubicBezTo>
                  <a:cubicBezTo>
                    <a:pt x="630584" y="1438787"/>
                    <a:pt x="617645" y="1458577"/>
                    <a:pt x="602802" y="1477226"/>
                  </a:cubicBezTo>
                  <a:cubicBezTo>
                    <a:pt x="563602" y="1526701"/>
                    <a:pt x="514888" y="1566662"/>
                    <a:pt x="468077" y="1608145"/>
                  </a:cubicBezTo>
                  <a:cubicBezTo>
                    <a:pt x="404900" y="1664090"/>
                    <a:pt x="339821" y="1718513"/>
                    <a:pt x="279309" y="1777503"/>
                  </a:cubicBezTo>
                  <a:cubicBezTo>
                    <a:pt x="275884" y="1785496"/>
                    <a:pt x="270936" y="1791585"/>
                    <a:pt x="261802" y="1794249"/>
                  </a:cubicBezTo>
                  <a:cubicBezTo>
                    <a:pt x="260280" y="1795391"/>
                    <a:pt x="258758" y="1796532"/>
                    <a:pt x="257235" y="1798055"/>
                  </a:cubicBezTo>
                  <a:cubicBezTo>
                    <a:pt x="203574" y="1849433"/>
                    <a:pt x="164374" y="1910706"/>
                    <a:pt x="131264" y="1976166"/>
                  </a:cubicBezTo>
                  <a:cubicBezTo>
                    <a:pt x="125174" y="1988345"/>
                    <a:pt x="121749" y="2001284"/>
                    <a:pt x="122891" y="2014985"/>
                  </a:cubicBezTo>
                  <a:cubicBezTo>
                    <a:pt x="125555" y="2047334"/>
                    <a:pt x="130883" y="2078922"/>
                    <a:pt x="139256" y="2110130"/>
                  </a:cubicBezTo>
                  <a:cubicBezTo>
                    <a:pt x="149531" y="2149330"/>
                    <a:pt x="171986" y="2177873"/>
                    <a:pt x="210044" y="2193477"/>
                  </a:cubicBezTo>
                  <a:cubicBezTo>
                    <a:pt x="218416" y="2196902"/>
                    <a:pt x="226028" y="2201469"/>
                    <a:pt x="232878" y="2207178"/>
                  </a:cubicBezTo>
                  <a:cubicBezTo>
                    <a:pt x="245057" y="2216692"/>
                    <a:pt x="247340" y="2227349"/>
                    <a:pt x="240871" y="2241430"/>
                  </a:cubicBezTo>
                  <a:cubicBezTo>
                    <a:pt x="235542" y="2253228"/>
                    <a:pt x="227931" y="2263884"/>
                    <a:pt x="220319" y="2274160"/>
                  </a:cubicBezTo>
                  <a:cubicBezTo>
                    <a:pt x="193298" y="2309935"/>
                    <a:pt x="162471" y="2343045"/>
                    <a:pt x="138875" y="2381484"/>
                  </a:cubicBezTo>
                  <a:cubicBezTo>
                    <a:pt x="89400" y="2461405"/>
                    <a:pt x="54386" y="2548177"/>
                    <a:pt x="26223" y="2637994"/>
                  </a:cubicBezTo>
                  <a:cubicBezTo>
                    <a:pt x="7194" y="2698126"/>
                    <a:pt x="-1939" y="2760160"/>
                    <a:pt x="344" y="2823337"/>
                  </a:cubicBezTo>
                  <a:cubicBezTo>
                    <a:pt x="3008" y="2892983"/>
                    <a:pt x="18612" y="2960726"/>
                    <a:pt x="40686" y="3026947"/>
                  </a:cubicBezTo>
                  <a:cubicBezTo>
                    <a:pt x="81027" y="3147591"/>
                    <a:pt x="145726" y="3251108"/>
                    <a:pt x="245057" y="3333314"/>
                  </a:cubicBezTo>
                  <a:cubicBezTo>
                    <a:pt x="301383" y="3379744"/>
                    <a:pt x="362656" y="3417422"/>
                    <a:pt x="425071" y="3453577"/>
                  </a:cubicBezTo>
                  <a:cubicBezTo>
                    <a:pt x="457801" y="3472606"/>
                    <a:pt x="472644" y="3503433"/>
                    <a:pt x="474927" y="3539969"/>
                  </a:cubicBezTo>
                  <a:cubicBezTo>
                    <a:pt x="476830" y="3568131"/>
                    <a:pt x="472263" y="3596675"/>
                    <a:pt x="469218" y="3624457"/>
                  </a:cubicBezTo>
                  <a:cubicBezTo>
                    <a:pt x="460085" y="3715416"/>
                    <a:pt x="469599" y="3804091"/>
                    <a:pt x="499284" y="3890863"/>
                  </a:cubicBezTo>
                  <a:cubicBezTo>
                    <a:pt x="736386" y="3890863"/>
                    <a:pt x="973867" y="3890863"/>
                    <a:pt x="1210969" y="3890863"/>
                  </a:cubicBezTo>
                  <a:cubicBezTo>
                    <a:pt x="1218961" y="3877162"/>
                    <a:pt x="1225431" y="3863081"/>
                    <a:pt x="1230759" y="3848238"/>
                  </a:cubicBezTo>
                  <a:cubicBezTo>
                    <a:pt x="1249788" y="3793815"/>
                    <a:pt x="1269958" y="3739773"/>
                    <a:pt x="1301166" y="3690678"/>
                  </a:cubicBezTo>
                  <a:cubicBezTo>
                    <a:pt x="1317150" y="3665560"/>
                    <a:pt x="1330471" y="3638539"/>
                    <a:pt x="1343410" y="3611518"/>
                  </a:cubicBezTo>
                  <a:cubicBezTo>
                    <a:pt x="1363200" y="3570415"/>
                    <a:pt x="1382991" y="3528932"/>
                    <a:pt x="1390222" y="3483643"/>
                  </a:cubicBezTo>
                  <a:cubicBezTo>
                    <a:pt x="1405064" y="3390401"/>
                    <a:pt x="1398594" y="3297539"/>
                    <a:pt x="1377282" y="3205820"/>
                  </a:cubicBezTo>
                  <a:cubicBezTo>
                    <a:pt x="1373096" y="3188313"/>
                    <a:pt x="1373476" y="3172709"/>
                    <a:pt x="1383371" y="3157105"/>
                  </a:cubicBezTo>
                  <a:cubicBezTo>
                    <a:pt x="1392886" y="3142263"/>
                    <a:pt x="1401639" y="3126659"/>
                    <a:pt x="1410773" y="3111436"/>
                  </a:cubicBezTo>
                  <a:cubicBezTo>
                    <a:pt x="1513910" y="2946645"/>
                    <a:pt x="1622756" y="2785659"/>
                    <a:pt x="1728557" y="2622391"/>
                  </a:cubicBezTo>
                  <a:cubicBezTo>
                    <a:pt x="1749109" y="2590422"/>
                    <a:pt x="1772704" y="2560356"/>
                    <a:pt x="1783741" y="2523059"/>
                  </a:cubicBezTo>
                  <a:cubicBezTo>
                    <a:pt x="1792495" y="2492613"/>
                    <a:pt x="1810382" y="2469398"/>
                    <a:pt x="1834739" y="2449607"/>
                  </a:cubicBezTo>
                  <a:cubicBezTo>
                    <a:pt x="1865185" y="2424109"/>
                    <a:pt x="1875080" y="2386051"/>
                    <a:pt x="1862902" y="2348754"/>
                  </a:cubicBezTo>
                  <a:close/>
                  <a:moveTo>
                    <a:pt x="1520761" y="2413833"/>
                  </a:moveTo>
                  <a:cubicBezTo>
                    <a:pt x="1500209" y="2480815"/>
                    <a:pt x="1468621" y="2543230"/>
                    <a:pt x="1439697" y="2606787"/>
                  </a:cubicBezTo>
                  <a:cubicBezTo>
                    <a:pt x="1404684" y="2684044"/>
                    <a:pt x="1368529" y="2760541"/>
                    <a:pt x="1331993" y="2837038"/>
                  </a:cubicBezTo>
                  <a:cubicBezTo>
                    <a:pt x="1311061" y="2880424"/>
                    <a:pt x="1285943" y="2921526"/>
                    <a:pt x="1261205" y="2962629"/>
                  </a:cubicBezTo>
                  <a:cubicBezTo>
                    <a:pt x="1258922" y="2966054"/>
                    <a:pt x="1257019" y="2971002"/>
                    <a:pt x="1252452" y="2965674"/>
                  </a:cubicBezTo>
                  <a:cubicBezTo>
                    <a:pt x="1221625" y="2927616"/>
                    <a:pt x="1189276" y="2890319"/>
                    <a:pt x="1177858" y="2841224"/>
                  </a:cubicBezTo>
                  <a:cubicBezTo>
                    <a:pt x="1167582" y="2797077"/>
                    <a:pt x="1163016" y="2752168"/>
                    <a:pt x="1157687" y="2707260"/>
                  </a:cubicBezTo>
                  <a:cubicBezTo>
                    <a:pt x="1151218" y="2653598"/>
                    <a:pt x="1145889" y="2599556"/>
                    <a:pt x="1141703" y="2545514"/>
                  </a:cubicBezTo>
                  <a:cubicBezTo>
                    <a:pt x="1140561" y="2532574"/>
                    <a:pt x="1140181" y="2519634"/>
                    <a:pt x="1139420" y="2506694"/>
                  </a:cubicBezTo>
                  <a:cubicBezTo>
                    <a:pt x="1137517" y="2458741"/>
                    <a:pt x="1151218" y="2414214"/>
                    <a:pt x="1171388" y="2371208"/>
                  </a:cubicBezTo>
                  <a:cubicBezTo>
                    <a:pt x="1210969" y="2285958"/>
                    <a:pt x="1249788" y="2200328"/>
                    <a:pt x="1289368" y="2115078"/>
                  </a:cubicBezTo>
                  <a:cubicBezTo>
                    <a:pt x="1306113" y="2078542"/>
                    <a:pt x="1314106" y="2039342"/>
                    <a:pt x="1325142" y="2000904"/>
                  </a:cubicBezTo>
                  <a:cubicBezTo>
                    <a:pt x="1328187" y="1989867"/>
                    <a:pt x="1331612" y="1979211"/>
                    <a:pt x="1337702" y="1969696"/>
                  </a:cubicBezTo>
                  <a:cubicBezTo>
                    <a:pt x="1344552" y="1959040"/>
                    <a:pt x="1349119" y="1959040"/>
                    <a:pt x="1357111" y="1968554"/>
                  </a:cubicBezTo>
                  <a:cubicBezTo>
                    <a:pt x="1373476" y="1988725"/>
                    <a:pt x="1385655" y="2011560"/>
                    <a:pt x="1397833" y="2034395"/>
                  </a:cubicBezTo>
                  <a:cubicBezTo>
                    <a:pt x="1443122" y="2118883"/>
                    <a:pt x="1483844" y="2205275"/>
                    <a:pt x="1519999" y="2293570"/>
                  </a:cubicBezTo>
                  <a:cubicBezTo>
                    <a:pt x="1537126" y="2334292"/>
                    <a:pt x="1533320" y="2373491"/>
                    <a:pt x="1520761" y="2413833"/>
                  </a:cubicBezTo>
                  <a:close/>
                </a:path>
              </a:pathLst>
            </a:custGeom>
            <a:solidFill>
              <a:schemeClr val="accent1"/>
            </a:solidFill>
            <a:ln w="38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Heart 5">
              <a:extLst>
                <a:ext uri="{FF2B5EF4-FFF2-40B4-BE49-F238E27FC236}">
                  <a16:creationId xmlns:a16="http://schemas.microsoft.com/office/drawing/2014/main" id="{B4E85DF3-2242-4CF2-9AD3-EB87B1993AFA}"/>
                </a:ext>
              </a:extLst>
            </p:cNvPr>
            <p:cNvSpPr/>
            <p:nvPr/>
          </p:nvSpPr>
          <p:spPr>
            <a:xfrm>
              <a:off x="9091265" y="4708325"/>
              <a:ext cx="1312985" cy="1312985"/>
            </a:xfrm>
            <a:prstGeom prst="hear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Graphic 42">
              <a:extLst>
                <a:ext uri="{FF2B5EF4-FFF2-40B4-BE49-F238E27FC236}">
                  <a16:creationId xmlns:a16="http://schemas.microsoft.com/office/drawing/2014/main" id="{6613FC2C-D24D-4F1E-9B54-198BE1C30483}"/>
                </a:ext>
              </a:extLst>
            </p:cNvPr>
            <p:cNvSpPr/>
            <p:nvPr/>
          </p:nvSpPr>
          <p:spPr>
            <a:xfrm flipH="1">
              <a:off x="9292291" y="4977954"/>
              <a:ext cx="692826" cy="773725"/>
            </a:xfrm>
            <a:custGeom>
              <a:avLst/>
              <a:gdLst>
                <a:gd name="connsiteX0" fmla="*/ 1565723 w 1565722"/>
                <a:gd name="connsiteY0" fmla="*/ 353902 h 1748546"/>
                <a:gd name="connsiteX1" fmla="*/ 1565723 w 1565722"/>
                <a:gd name="connsiteY1" fmla="*/ 393528 h 1748546"/>
                <a:gd name="connsiteX2" fmla="*/ 1564630 w 1565722"/>
                <a:gd name="connsiteY2" fmla="*/ 398720 h 1748546"/>
                <a:gd name="connsiteX3" fmla="*/ 1494669 w 1565722"/>
                <a:gd name="connsiteY3" fmla="*/ 568429 h 1748546"/>
                <a:gd name="connsiteX4" fmla="*/ 1377021 w 1565722"/>
                <a:gd name="connsiteY4" fmla="*/ 686214 h 1748546"/>
                <a:gd name="connsiteX5" fmla="*/ 1305557 w 1565722"/>
                <a:gd name="connsiteY5" fmla="*/ 748660 h 1748546"/>
                <a:gd name="connsiteX6" fmla="*/ 1290390 w 1565722"/>
                <a:gd name="connsiteY6" fmla="*/ 814384 h 1748546"/>
                <a:gd name="connsiteX7" fmla="*/ 1307880 w 1565722"/>
                <a:gd name="connsiteY7" fmla="*/ 952392 h 1748546"/>
                <a:gd name="connsiteX8" fmla="*/ 1264428 w 1565722"/>
                <a:gd name="connsiteY8" fmla="*/ 1085891 h 1748546"/>
                <a:gd name="connsiteX9" fmla="*/ 1135029 w 1565722"/>
                <a:gd name="connsiteY9" fmla="*/ 1295499 h 1748546"/>
                <a:gd name="connsiteX10" fmla="*/ 924737 w 1565722"/>
                <a:gd name="connsiteY10" fmla="*/ 1536945 h 1748546"/>
                <a:gd name="connsiteX11" fmla="*/ 741501 w 1565722"/>
                <a:gd name="connsiteY11" fmla="*/ 1687251 h 1748546"/>
                <a:gd name="connsiteX12" fmla="*/ 528476 w 1565722"/>
                <a:gd name="connsiteY12" fmla="*/ 1746144 h 1748546"/>
                <a:gd name="connsiteX13" fmla="*/ 409461 w 1565722"/>
                <a:gd name="connsiteY13" fmla="*/ 1682605 h 1748546"/>
                <a:gd name="connsiteX14" fmla="*/ 356444 w 1565722"/>
                <a:gd name="connsiteY14" fmla="*/ 1604856 h 1748546"/>
                <a:gd name="connsiteX15" fmla="*/ 349749 w 1565722"/>
                <a:gd name="connsiteY15" fmla="*/ 1593378 h 1748546"/>
                <a:gd name="connsiteX16" fmla="*/ 348109 w 1565722"/>
                <a:gd name="connsiteY16" fmla="*/ 1599800 h 1748546"/>
                <a:gd name="connsiteX17" fmla="*/ 255466 w 1565722"/>
                <a:gd name="connsiteY17" fmla="*/ 1699822 h 1748546"/>
                <a:gd name="connsiteX18" fmla="*/ 176214 w 1565722"/>
                <a:gd name="connsiteY18" fmla="*/ 1690667 h 1748546"/>
                <a:gd name="connsiteX19" fmla="*/ 145470 w 1565722"/>
                <a:gd name="connsiteY19" fmla="*/ 1628905 h 1748546"/>
                <a:gd name="connsiteX20" fmla="*/ 151892 w 1565722"/>
                <a:gd name="connsiteY20" fmla="*/ 1582583 h 1748546"/>
                <a:gd name="connsiteX21" fmla="*/ 151482 w 1565722"/>
                <a:gd name="connsiteY21" fmla="*/ 1582310 h 1748546"/>
                <a:gd name="connsiteX22" fmla="*/ 148749 w 1565722"/>
                <a:gd name="connsiteY22" fmla="*/ 1581900 h 1748546"/>
                <a:gd name="connsiteX23" fmla="*/ 61162 w 1565722"/>
                <a:gd name="connsiteY23" fmla="*/ 1517542 h 1748546"/>
                <a:gd name="connsiteX24" fmla="*/ 44082 w 1565722"/>
                <a:gd name="connsiteY24" fmla="*/ 1473680 h 1748546"/>
                <a:gd name="connsiteX25" fmla="*/ 1723 w 1565722"/>
                <a:gd name="connsiteY25" fmla="*/ 1316406 h 1748546"/>
                <a:gd name="connsiteX26" fmla="*/ 63212 w 1565722"/>
                <a:gd name="connsiteY26" fmla="*/ 1198211 h 1748546"/>
                <a:gd name="connsiteX27" fmla="*/ 152985 w 1565722"/>
                <a:gd name="connsiteY27" fmla="*/ 1182497 h 1748546"/>
                <a:gd name="connsiteX28" fmla="*/ 160090 w 1565722"/>
                <a:gd name="connsiteY28" fmla="*/ 1177168 h 1748546"/>
                <a:gd name="connsiteX29" fmla="*/ 165146 w 1565722"/>
                <a:gd name="connsiteY29" fmla="*/ 1149703 h 1748546"/>
                <a:gd name="connsiteX30" fmla="*/ 190562 w 1565722"/>
                <a:gd name="connsiteY30" fmla="*/ 1076053 h 1748546"/>
                <a:gd name="connsiteX31" fmla="*/ 266944 w 1565722"/>
                <a:gd name="connsiteY31" fmla="*/ 1027272 h 1748546"/>
                <a:gd name="connsiteX32" fmla="*/ 347973 w 1565722"/>
                <a:gd name="connsiteY32" fmla="*/ 1061296 h 1748546"/>
                <a:gd name="connsiteX33" fmla="*/ 392928 w 1565722"/>
                <a:gd name="connsiteY33" fmla="*/ 1118685 h 1748546"/>
                <a:gd name="connsiteX34" fmla="*/ 469857 w 1565722"/>
                <a:gd name="connsiteY34" fmla="*/ 1228135 h 1748546"/>
                <a:gd name="connsiteX35" fmla="*/ 475459 w 1565722"/>
                <a:gd name="connsiteY35" fmla="*/ 1235240 h 1748546"/>
                <a:gd name="connsiteX36" fmla="*/ 476552 w 1565722"/>
                <a:gd name="connsiteY36" fmla="*/ 1229092 h 1748546"/>
                <a:gd name="connsiteX37" fmla="*/ 529433 w 1565722"/>
                <a:gd name="connsiteY37" fmla="*/ 1061432 h 1748546"/>
                <a:gd name="connsiteX38" fmla="*/ 658696 w 1565722"/>
                <a:gd name="connsiteY38" fmla="*/ 896506 h 1748546"/>
                <a:gd name="connsiteX39" fmla="*/ 661155 w 1565722"/>
                <a:gd name="connsiteY39" fmla="*/ 879152 h 1748546"/>
                <a:gd name="connsiteX40" fmla="*/ 646671 w 1565722"/>
                <a:gd name="connsiteY40" fmla="*/ 881065 h 1748546"/>
                <a:gd name="connsiteX41" fmla="*/ 554985 w 1565722"/>
                <a:gd name="connsiteY41" fmla="*/ 898555 h 1748546"/>
                <a:gd name="connsiteX42" fmla="*/ 502378 w 1565722"/>
                <a:gd name="connsiteY42" fmla="*/ 902928 h 1748546"/>
                <a:gd name="connsiteX43" fmla="*/ 433510 w 1565722"/>
                <a:gd name="connsiteY43" fmla="*/ 845675 h 1748546"/>
                <a:gd name="connsiteX44" fmla="*/ 431187 w 1565722"/>
                <a:gd name="connsiteY44" fmla="*/ 801130 h 1748546"/>
                <a:gd name="connsiteX45" fmla="*/ 446628 w 1565722"/>
                <a:gd name="connsiteY45" fmla="*/ 739641 h 1748546"/>
                <a:gd name="connsiteX46" fmla="*/ 515905 w 1565722"/>
                <a:gd name="connsiteY46" fmla="*/ 521151 h 1748546"/>
                <a:gd name="connsiteX47" fmla="*/ 566053 w 1565722"/>
                <a:gd name="connsiteY47" fmla="*/ 469637 h 1748546"/>
                <a:gd name="connsiteX48" fmla="*/ 621529 w 1565722"/>
                <a:gd name="connsiteY48" fmla="*/ 460209 h 1748546"/>
                <a:gd name="connsiteX49" fmla="*/ 670720 w 1565722"/>
                <a:gd name="connsiteY49" fmla="*/ 459253 h 1748546"/>
                <a:gd name="connsiteX50" fmla="*/ 703104 w 1565722"/>
                <a:gd name="connsiteY50" fmla="*/ 434657 h 1748546"/>
                <a:gd name="connsiteX51" fmla="*/ 714309 w 1565722"/>
                <a:gd name="connsiteY51" fmla="*/ 395304 h 1748546"/>
                <a:gd name="connsiteX52" fmla="*/ 724557 w 1565722"/>
                <a:gd name="connsiteY52" fmla="*/ 375765 h 1748546"/>
                <a:gd name="connsiteX53" fmla="*/ 759811 w 1565722"/>
                <a:gd name="connsiteY53" fmla="*/ 326437 h 1748546"/>
                <a:gd name="connsiteX54" fmla="*/ 769375 w 1565722"/>
                <a:gd name="connsiteY54" fmla="*/ 292140 h 1748546"/>
                <a:gd name="connsiteX55" fmla="*/ 772655 w 1565722"/>
                <a:gd name="connsiteY55" fmla="*/ 255520 h 1748546"/>
                <a:gd name="connsiteX56" fmla="*/ 866801 w 1565722"/>
                <a:gd name="connsiteY56" fmla="*/ 83351 h 1748546"/>
                <a:gd name="connsiteX57" fmla="*/ 956165 w 1565722"/>
                <a:gd name="connsiteY57" fmla="*/ 28831 h 1748546"/>
                <a:gd name="connsiteX58" fmla="*/ 1092396 w 1565722"/>
                <a:gd name="connsiteY58" fmla="*/ 3963 h 1748546"/>
                <a:gd name="connsiteX59" fmla="*/ 1132432 w 1565722"/>
                <a:gd name="connsiteY59" fmla="*/ 0 h 1748546"/>
                <a:gd name="connsiteX60" fmla="*/ 1187089 w 1565722"/>
                <a:gd name="connsiteY60" fmla="*/ 0 h 1748546"/>
                <a:gd name="connsiteX61" fmla="*/ 1191735 w 1565722"/>
                <a:gd name="connsiteY61" fmla="*/ 1093 h 1748546"/>
                <a:gd name="connsiteX62" fmla="*/ 1241199 w 1565722"/>
                <a:gd name="connsiteY62" fmla="*/ 6832 h 1748546"/>
                <a:gd name="connsiteX63" fmla="*/ 1441789 w 1565722"/>
                <a:gd name="connsiteY63" fmla="*/ 104394 h 1748546"/>
                <a:gd name="connsiteX64" fmla="*/ 1559574 w 1565722"/>
                <a:gd name="connsiteY64" fmla="*/ 312363 h 1748546"/>
                <a:gd name="connsiteX65" fmla="*/ 1565723 w 1565722"/>
                <a:gd name="connsiteY65" fmla="*/ 353902 h 1748546"/>
                <a:gd name="connsiteX66" fmla="*/ 770059 w 1565722"/>
                <a:gd name="connsiteY66" fmla="*/ 653557 h 1748546"/>
                <a:gd name="connsiteX67" fmla="*/ 769375 w 1565722"/>
                <a:gd name="connsiteY67" fmla="*/ 651371 h 1748546"/>
                <a:gd name="connsiteX68" fmla="*/ 765276 w 1565722"/>
                <a:gd name="connsiteY68" fmla="*/ 647818 h 1748546"/>
                <a:gd name="connsiteX69" fmla="*/ 720868 w 1565722"/>
                <a:gd name="connsiteY69" fmla="*/ 624589 h 1748546"/>
                <a:gd name="connsiteX70" fmla="*/ 608138 w 1565722"/>
                <a:gd name="connsiteY70" fmla="*/ 600130 h 1748546"/>
                <a:gd name="connsiteX71" fmla="*/ 605542 w 1565722"/>
                <a:gd name="connsiteY71" fmla="*/ 669954 h 1748546"/>
                <a:gd name="connsiteX72" fmla="*/ 612374 w 1565722"/>
                <a:gd name="connsiteY72" fmla="*/ 664215 h 1748546"/>
                <a:gd name="connsiteX73" fmla="*/ 683565 w 1565722"/>
                <a:gd name="connsiteY73" fmla="*/ 638800 h 1748546"/>
                <a:gd name="connsiteX74" fmla="*/ 741227 w 1565722"/>
                <a:gd name="connsiteY74" fmla="*/ 648501 h 1748546"/>
                <a:gd name="connsiteX75" fmla="*/ 770059 w 1565722"/>
                <a:gd name="connsiteY75" fmla="*/ 653557 h 17485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</a:cxnLst>
              <a:rect l="l" t="t" r="r" b="b"/>
              <a:pathLst>
                <a:path w="1565722" h="1748546">
                  <a:moveTo>
                    <a:pt x="1565723" y="353902"/>
                  </a:moveTo>
                  <a:cubicBezTo>
                    <a:pt x="1565723" y="367156"/>
                    <a:pt x="1565723" y="380274"/>
                    <a:pt x="1565723" y="393528"/>
                  </a:cubicBezTo>
                  <a:cubicBezTo>
                    <a:pt x="1565313" y="395304"/>
                    <a:pt x="1564766" y="396944"/>
                    <a:pt x="1564630" y="398720"/>
                  </a:cubicBezTo>
                  <a:cubicBezTo>
                    <a:pt x="1559301" y="462669"/>
                    <a:pt x="1534705" y="518828"/>
                    <a:pt x="1494669" y="568429"/>
                  </a:cubicBezTo>
                  <a:cubicBezTo>
                    <a:pt x="1459689" y="611745"/>
                    <a:pt x="1418697" y="649458"/>
                    <a:pt x="1377021" y="686214"/>
                  </a:cubicBezTo>
                  <a:cubicBezTo>
                    <a:pt x="1353245" y="707121"/>
                    <a:pt x="1329060" y="727480"/>
                    <a:pt x="1305557" y="748660"/>
                  </a:cubicBezTo>
                  <a:cubicBezTo>
                    <a:pt x="1285471" y="766833"/>
                    <a:pt x="1279595" y="787876"/>
                    <a:pt x="1290390" y="814384"/>
                  </a:cubicBezTo>
                  <a:cubicBezTo>
                    <a:pt x="1308427" y="858519"/>
                    <a:pt x="1313482" y="904978"/>
                    <a:pt x="1307880" y="952392"/>
                  </a:cubicBezTo>
                  <a:cubicBezTo>
                    <a:pt x="1302278" y="999807"/>
                    <a:pt x="1287111" y="1044215"/>
                    <a:pt x="1264428" y="1085891"/>
                  </a:cubicBezTo>
                  <a:cubicBezTo>
                    <a:pt x="1225075" y="1158038"/>
                    <a:pt x="1181623" y="1227862"/>
                    <a:pt x="1135029" y="1295499"/>
                  </a:cubicBezTo>
                  <a:cubicBezTo>
                    <a:pt x="1074086" y="1383907"/>
                    <a:pt x="1004946" y="1465208"/>
                    <a:pt x="924737" y="1536945"/>
                  </a:cubicBezTo>
                  <a:cubicBezTo>
                    <a:pt x="865844" y="1589689"/>
                    <a:pt x="803536" y="1638333"/>
                    <a:pt x="741501" y="1687251"/>
                  </a:cubicBezTo>
                  <a:cubicBezTo>
                    <a:pt x="678645" y="1736852"/>
                    <a:pt x="607865" y="1755709"/>
                    <a:pt x="528476" y="1746144"/>
                  </a:cubicBezTo>
                  <a:cubicBezTo>
                    <a:pt x="480242" y="1740268"/>
                    <a:pt x="440479" y="1720045"/>
                    <a:pt x="409461" y="1682605"/>
                  </a:cubicBezTo>
                  <a:cubicBezTo>
                    <a:pt x="389375" y="1658420"/>
                    <a:pt x="371748" y="1632458"/>
                    <a:pt x="356444" y="1604856"/>
                  </a:cubicBezTo>
                  <a:cubicBezTo>
                    <a:pt x="354531" y="1601303"/>
                    <a:pt x="352482" y="1597887"/>
                    <a:pt x="349749" y="1593378"/>
                  </a:cubicBezTo>
                  <a:cubicBezTo>
                    <a:pt x="348929" y="1596384"/>
                    <a:pt x="348519" y="1598161"/>
                    <a:pt x="348109" y="1599800"/>
                  </a:cubicBezTo>
                  <a:cubicBezTo>
                    <a:pt x="335402" y="1650084"/>
                    <a:pt x="305750" y="1684791"/>
                    <a:pt x="255466" y="1699822"/>
                  </a:cubicBezTo>
                  <a:cubicBezTo>
                    <a:pt x="228001" y="1708021"/>
                    <a:pt x="201493" y="1704195"/>
                    <a:pt x="176214" y="1690667"/>
                  </a:cubicBezTo>
                  <a:cubicBezTo>
                    <a:pt x="151209" y="1677276"/>
                    <a:pt x="143010" y="1655550"/>
                    <a:pt x="145470" y="1628905"/>
                  </a:cubicBezTo>
                  <a:cubicBezTo>
                    <a:pt x="146836" y="1613465"/>
                    <a:pt x="149706" y="1598024"/>
                    <a:pt x="151892" y="1582583"/>
                  </a:cubicBezTo>
                  <a:cubicBezTo>
                    <a:pt x="151755" y="1582583"/>
                    <a:pt x="151619" y="1582310"/>
                    <a:pt x="151482" y="1582310"/>
                  </a:cubicBezTo>
                  <a:cubicBezTo>
                    <a:pt x="150526" y="1582174"/>
                    <a:pt x="149706" y="1581900"/>
                    <a:pt x="148749" y="1581900"/>
                  </a:cubicBezTo>
                  <a:cubicBezTo>
                    <a:pt x="107074" y="1577528"/>
                    <a:pt x="78789" y="1554435"/>
                    <a:pt x="61162" y="1517542"/>
                  </a:cubicBezTo>
                  <a:cubicBezTo>
                    <a:pt x="54466" y="1503468"/>
                    <a:pt x="49001" y="1488574"/>
                    <a:pt x="44082" y="1473680"/>
                  </a:cubicBezTo>
                  <a:cubicBezTo>
                    <a:pt x="26865" y="1422030"/>
                    <a:pt x="10331" y="1370242"/>
                    <a:pt x="1723" y="1316406"/>
                  </a:cubicBezTo>
                  <a:cubicBezTo>
                    <a:pt x="-6612" y="1264209"/>
                    <a:pt x="15524" y="1221030"/>
                    <a:pt x="63212" y="1198211"/>
                  </a:cubicBezTo>
                  <a:cubicBezTo>
                    <a:pt x="91633" y="1184546"/>
                    <a:pt x="121831" y="1180720"/>
                    <a:pt x="152985" y="1182497"/>
                  </a:cubicBezTo>
                  <a:cubicBezTo>
                    <a:pt x="157494" y="1182770"/>
                    <a:pt x="159407" y="1181950"/>
                    <a:pt x="160090" y="1177168"/>
                  </a:cubicBezTo>
                  <a:cubicBezTo>
                    <a:pt x="161320" y="1167876"/>
                    <a:pt x="163506" y="1158858"/>
                    <a:pt x="165146" y="1149703"/>
                  </a:cubicBezTo>
                  <a:cubicBezTo>
                    <a:pt x="169655" y="1123741"/>
                    <a:pt x="175941" y="1098462"/>
                    <a:pt x="190562" y="1076053"/>
                  </a:cubicBezTo>
                  <a:cubicBezTo>
                    <a:pt x="208598" y="1048315"/>
                    <a:pt x="232647" y="1029458"/>
                    <a:pt x="266944" y="1027272"/>
                  </a:cubicBezTo>
                  <a:cubicBezTo>
                    <a:pt x="299465" y="1025222"/>
                    <a:pt x="326520" y="1038340"/>
                    <a:pt x="347973" y="1061296"/>
                  </a:cubicBezTo>
                  <a:cubicBezTo>
                    <a:pt x="364506" y="1079059"/>
                    <a:pt x="378717" y="1098872"/>
                    <a:pt x="392928" y="1118685"/>
                  </a:cubicBezTo>
                  <a:cubicBezTo>
                    <a:pt x="419026" y="1154895"/>
                    <a:pt x="444305" y="1191652"/>
                    <a:pt x="469857" y="1228135"/>
                  </a:cubicBezTo>
                  <a:cubicBezTo>
                    <a:pt x="471360" y="1230185"/>
                    <a:pt x="473000" y="1232098"/>
                    <a:pt x="475459" y="1235240"/>
                  </a:cubicBezTo>
                  <a:cubicBezTo>
                    <a:pt x="476006" y="1232098"/>
                    <a:pt x="476279" y="1230595"/>
                    <a:pt x="476552" y="1229092"/>
                  </a:cubicBezTo>
                  <a:cubicBezTo>
                    <a:pt x="483794" y="1169926"/>
                    <a:pt x="501421" y="1114039"/>
                    <a:pt x="529433" y="1061432"/>
                  </a:cubicBezTo>
                  <a:cubicBezTo>
                    <a:pt x="562910" y="998850"/>
                    <a:pt x="608002" y="945560"/>
                    <a:pt x="658696" y="896506"/>
                  </a:cubicBezTo>
                  <a:cubicBezTo>
                    <a:pt x="664435" y="890904"/>
                    <a:pt x="665665" y="886121"/>
                    <a:pt x="661155" y="879152"/>
                  </a:cubicBezTo>
                  <a:cubicBezTo>
                    <a:pt x="656509" y="879836"/>
                    <a:pt x="651590" y="880519"/>
                    <a:pt x="646671" y="881065"/>
                  </a:cubicBezTo>
                  <a:cubicBezTo>
                    <a:pt x="615790" y="884891"/>
                    <a:pt x="584773" y="888307"/>
                    <a:pt x="554985" y="898555"/>
                  </a:cubicBezTo>
                  <a:cubicBezTo>
                    <a:pt x="538041" y="904431"/>
                    <a:pt x="520141" y="905798"/>
                    <a:pt x="502378" y="902928"/>
                  </a:cubicBezTo>
                  <a:cubicBezTo>
                    <a:pt x="468217" y="897462"/>
                    <a:pt x="444168" y="879426"/>
                    <a:pt x="433510" y="845675"/>
                  </a:cubicBezTo>
                  <a:cubicBezTo>
                    <a:pt x="428865" y="831055"/>
                    <a:pt x="428045" y="815887"/>
                    <a:pt x="431187" y="801130"/>
                  </a:cubicBezTo>
                  <a:cubicBezTo>
                    <a:pt x="435560" y="780497"/>
                    <a:pt x="441026" y="760001"/>
                    <a:pt x="446628" y="739641"/>
                  </a:cubicBezTo>
                  <a:cubicBezTo>
                    <a:pt x="466988" y="665991"/>
                    <a:pt x="489943" y="593025"/>
                    <a:pt x="515905" y="521151"/>
                  </a:cubicBezTo>
                  <a:cubicBezTo>
                    <a:pt x="524924" y="496282"/>
                    <a:pt x="541594" y="479202"/>
                    <a:pt x="566053" y="469637"/>
                  </a:cubicBezTo>
                  <a:cubicBezTo>
                    <a:pt x="583953" y="462669"/>
                    <a:pt x="602536" y="460346"/>
                    <a:pt x="621529" y="460209"/>
                  </a:cubicBezTo>
                  <a:cubicBezTo>
                    <a:pt x="637926" y="460072"/>
                    <a:pt x="654323" y="459799"/>
                    <a:pt x="670720" y="459253"/>
                  </a:cubicBezTo>
                  <a:cubicBezTo>
                    <a:pt x="687117" y="458569"/>
                    <a:pt x="698185" y="450234"/>
                    <a:pt x="703104" y="434657"/>
                  </a:cubicBezTo>
                  <a:cubicBezTo>
                    <a:pt x="707204" y="421676"/>
                    <a:pt x="709936" y="408285"/>
                    <a:pt x="714309" y="395304"/>
                  </a:cubicBezTo>
                  <a:cubicBezTo>
                    <a:pt x="716632" y="388336"/>
                    <a:pt x="719638" y="380820"/>
                    <a:pt x="724557" y="375765"/>
                  </a:cubicBezTo>
                  <a:cubicBezTo>
                    <a:pt x="738904" y="361007"/>
                    <a:pt x="749016" y="343517"/>
                    <a:pt x="759811" y="326437"/>
                  </a:cubicBezTo>
                  <a:cubicBezTo>
                    <a:pt x="766369" y="316052"/>
                    <a:pt x="769512" y="304848"/>
                    <a:pt x="769375" y="292140"/>
                  </a:cubicBezTo>
                  <a:cubicBezTo>
                    <a:pt x="769239" y="279979"/>
                    <a:pt x="770332" y="267544"/>
                    <a:pt x="772655" y="255520"/>
                  </a:cubicBezTo>
                  <a:cubicBezTo>
                    <a:pt x="785363" y="188019"/>
                    <a:pt x="818293" y="131313"/>
                    <a:pt x="866801" y="83351"/>
                  </a:cubicBezTo>
                  <a:cubicBezTo>
                    <a:pt x="892216" y="58209"/>
                    <a:pt x="921184" y="37850"/>
                    <a:pt x="956165" y="28831"/>
                  </a:cubicBezTo>
                  <a:cubicBezTo>
                    <a:pt x="1000846" y="17217"/>
                    <a:pt x="1046348" y="8745"/>
                    <a:pt x="1092396" y="3963"/>
                  </a:cubicBezTo>
                  <a:cubicBezTo>
                    <a:pt x="1105651" y="2596"/>
                    <a:pt x="1119041" y="1366"/>
                    <a:pt x="1132432" y="0"/>
                  </a:cubicBezTo>
                  <a:cubicBezTo>
                    <a:pt x="1150606" y="0"/>
                    <a:pt x="1168916" y="0"/>
                    <a:pt x="1187089" y="0"/>
                  </a:cubicBezTo>
                  <a:cubicBezTo>
                    <a:pt x="1188592" y="410"/>
                    <a:pt x="1190095" y="820"/>
                    <a:pt x="1191735" y="1093"/>
                  </a:cubicBezTo>
                  <a:cubicBezTo>
                    <a:pt x="1208268" y="3006"/>
                    <a:pt x="1224802" y="4099"/>
                    <a:pt x="1241199" y="6832"/>
                  </a:cubicBezTo>
                  <a:cubicBezTo>
                    <a:pt x="1317445" y="19950"/>
                    <a:pt x="1385356" y="50421"/>
                    <a:pt x="1441789" y="104394"/>
                  </a:cubicBezTo>
                  <a:cubicBezTo>
                    <a:pt x="1501775" y="161920"/>
                    <a:pt x="1542767" y="230378"/>
                    <a:pt x="1559574" y="312363"/>
                  </a:cubicBezTo>
                  <a:cubicBezTo>
                    <a:pt x="1562307" y="326027"/>
                    <a:pt x="1563673" y="339964"/>
                    <a:pt x="1565723" y="353902"/>
                  </a:cubicBezTo>
                  <a:close/>
                  <a:moveTo>
                    <a:pt x="770059" y="653557"/>
                  </a:moveTo>
                  <a:cubicBezTo>
                    <a:pt x="769649" y="652191"/>
                    <a:pt x="769649" y="651644"/>
                    <a:pt x="769375" y="651371"/>
                  </a:cubicBezTo>
                  <a:cubicBezTo>
                    <a:pt x="768009" y="650141"/>
                    <a:pt x="766643" y="648911"/>
                    <a:pt x="765276" y="647818"/>
                  </a:cubicBezTo>
                  <a:cubicBezTo>
                    <a:pt x="752022" y="637160"/>
                    <a:pt x="737401" y="628415"/>
                    <a:pt x="720868" y="624589"/>
                  </a:cubicBezTo>
                  <a:cubicBezTo>
                    <a:pt x="683565" y="615844"/>
                    <a:pt x="646125" y="608192"/>
                    <a:pt x="608138" y="600130"/>
                  </a:cubicBezTo>
                  <a:cubicBezTo>
                    <a:pt x="607319" y="623223"/>
                    <a:pt x="606362" y="645905"/>
                    <a:pt x="605542" y="669954"/>
                  </a:cubicBezTo>
                  <a:cubicBezTo>
                    <a:pt x="608548" y="667358"/>
                    <a:pt x="610461" y="665855"/>
                    <a:pt x="612374" y="664215"/>
                  </a:cubicBezTo>
                  <a:cubicBezTo>
                    <a:pt x="632734" y="646178"/>
                    <a:pt x="656509" y="636613"/>
                    <a:pt x="683565" y="638800"/>
                  </a:cubicBezTo>
                  <a:cubicBezTo>
                    <a:pt x="702968" y="640439"/>
                    <a:pt x="721961" y="645085"/>
                    <a:pt x="741227" y="648501"/>
                  </a:cubicBezTo>
                  <a:cubicBezTo>
                    <a:pt x="750656" y="650004"/>
                    <a:pt x="760084" y="651781"/>
                    <a:pt x="770059" y="653557"/>
                  </a:cubicBezTo>
                  <a:close/>
                </a:path>
              </a:pathLst>
            </a:custGeom>
            <a:solidFill>
              <a:schemeClr val="bg1"/>
            </a:solidFill>
            <a:ln w="13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3053B72B-0A3D-46B1-9470-EF347456F377}"/>
              </a:ext>
            </a:extLst>
          </p:cNvPr>
          <p:cNvSpPr txBox="1"/>
          <p:nvPr/>
        </p:nvSpPr>
        <p:spPr>
          <a:xfrm>
            <a:off x="659217" y="1775393"/>
            <a:ext cx="1576012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800" b="1" dirty="0">
                <a:solidFill>
                  <a:schemeClr val="accent2"/>
                </a:solidFill>
                <a:cs typeface="Arial" pitchFamily="34" charset="0"/>
              </a:rPr>
              <a:t>60%</a:t>
            </a:r>
            <a:endParaRPr lang="ko-KR" altLang="en-US" sz="4800" b="1" dirty="0">
              <a:solidFill>
                <a:schemeClr val="accent2"/>
              </a:solidFill>
              <a:cs typeface="Arial" pitchFamily="34" charset="0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6E21FEB7-A04C-44CA-ACFB-6485ABEA7349}"/>
              </a:ext>
            </a:extLst>
          </p:cNvPr>
          <p:cNvGrpSpPr/>
          <p:nvPr/>
        </p:nvGrpSpPr>
        <p:grpSpPr>
          <a:xfrm>
            <a:off x="2211549" y="1726951"/>
            <a:ext cx="1377983" cy="927880"/>
            <a:chOff x="323529" y="1876742"/>
            <a:chExt cx="2664296" cy="927880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CCF6F9E9-D41F-4690-8C93-F6E186F34759}"/>
                </a:ext>
              </a:extLst>
            </p:cNvPr>
            <p:cNvSpPr txBox="1"/>
            <p:nvPr/>
          </p:nvSpPr>
          <p:spPr>
            <a:xfrm>
              <a:off x="323529" y="1876742"/>
              <a:ext cx="266429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49AD60BC-C5EF-4C9C-81A2-F88786478406}"/>
                </a:ext>
              </a:extLst>
            </p:cNvPr>
            <p:cNvSpPr txBox="1"/>
            <p:nvPr/>
          </p:nvSpPr>
          <p:spPr>
            <a:xfrm>
              <a:off x="323531" y="2158291"/>
              <a:ext cx="266429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0ADB1CA6-F33F-4952-8750-2E8114D8E9F0}"/>
              </a:ext>
            </a:extLst>
          </p:cNvPr>
          <p:cNvSpPr txBox="1"/>
          <p:nvPr/>
        </p:nvSpPr>
        <p:spPr>
          <a:xfrm>
            <a:off x="6351898" y="2948135"/>
            <a:ext cx="1576012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800" b="1" dirty="0">
                <a:solidFill>
                  <a:schemeClr val="accent1"/>
                </a:solidFill>
                <a:cs typeface="Arial" pitchFamily="34" charset="0"/>
              </a:rPr>
              <a:t>50%</a:t>
            </a:r>
            <a:endParaRPr lang="ko-KR" altLang="en-US" sz="4800" b="1" dirty="0">
              <a:solidFill>
                <a:schemeClr val="accent1"/>
              </a:solidFill>
              <a:cs typeface="Arial" pitchFamily="34" charset="0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4A7FF101-DF75-4E97-8B28-51A356857455}"/>
              </a:ext>
            </a:extLst>
          </p:cNvPr>
          <p:cNvGrpSpPr/>
          <p:nvPr/>
        </p:nvGrpSpPr>
        <p:grpSpPr>
          <a:xfrm>
            <a:off x="5045485" y="2899693"/>
            <a:ext cx="1377983" cy="927880"/>
            <a:chOff x="323529" y="1876742"/>
            <a:chExt cx="2664296" cy="927880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75450391-1408-4574-8AF5-3C7E060D7D31}"/>
                </a:ext>
              </a:extLst>
            </p:cNvPr>
            <p:cNvSpPr txBox="1"/>
            <p:nvPr/>
          </p:nvSpPr>
          <p:spPr>
            <a:xfrm>
              <a:off x="323529" y="1876742"/>
              <a:ext cx="266429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276CA58F-BFE9-4CDA-B2FD-3ED8763248AC}"/>
                </a:ext>
              </a:extLst>
            </p:cNvPr>
            <p:cNvSpPr txBox="1"/>
            <p:nvPr/>
          </p:nvSpPr>
          <p:spPr>
            <a:xfrm>
              <a:off x="323531" y="2158291"/>
              <a:ext cx="266429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61AFBC72-6483-48BB-97A7-C7C138472C45}"/>
              </a:ext>
            </a:extLst>
          </p:cNvPr>
          <p:cNvSpPr txBox="1"/>
          <p:nvPr/>
        </p:nvSpPr>
        <p:spPr>
          <a:xfrm>
            <a:off x="4330320" y="1775393"/>
            <a:ext cx="2808312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accent2"/>
                </a:solidFill>
                <a:cs typeface="Arial" pitchFamily="34" charset="0"/>
              </a:rPr>
              <a:t>Get a PowerPoint Presentation</a:t>
            </a:r>
          </a:p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accent2"/>
                </a:solidFill>
                <a:cs typeface="Arial" pitchFamily="34" charset="0"/>
              </a:rPr>
              <a:t>Get a PowerPoint Presentation </a:t>
            </a:r>
          </a:p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accent2"/>
                </a:solidFill>
                <a:cs typeface="Arial" pitchFamily="34" charset="0"/>
              </a:rPr>
              <a:t>Get a PowerPoint Presentation </a:t>
            </a:r>
          </a:p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accent2"/>
                </a:solidFill>
                <a:cs typeface="Arial" pitchFamily="34" charset="0"/>
              </a:rPr>
              <a:t>Get a PowerPoint Presentation 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99794F8-B412-407E-AA02-543628612D36}"/>
              </a:ext>
            </a:extLst>
          </p:cNvPr>
          <p:cNvSpPr txBox="1"/>
          <p:nvPr/>
        </p:nvSpPr>
        <p:spPr>
          <a:xfrm>
            <a:off x="1347668" y="2948134"/>
            <a:ext cx="2808312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171459" indent="-171459" algn="r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accent1"/>
                </a:solidFill>
                <a:cs typeface="Arial" pitchFamily="34" charset="0"/>
              </a:rPr>
              <a:t>Get a PowerPoint Presentation</a:t>
            </a:r>
          </a:p>
          <a:p>
            <a:pPr marL="171459" indent="-171459" algn="r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accent1"/>
                </a:solidFill>
                <a:cs typeface="Arial" pitchFamily="34" charset="0"/>
              </a:rPr>
              <a:t>Get a PowerPoint Presentation </a:t>
            </a:r>
          </a:p>
          <a:p>
            <a:pPr marL="171459" indent="-171459" algn="r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accent1"/>
                </a:solidFill>
                <a:cs typeface="Arial" pitchFamily="34" charset="0"/>
              </a:rPr>
              <a:t>Get a PowerPoint Presentation </a:t>
            </a:r>
          </a:p>
          <a:p>
            <a:pPr marL="171459" indent="-171459" algn="r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accent1"/>
                </a:solidFill>
                <a:cs typeface="Arial" pitchFamily="34" charset="0"/>
              </a:rPr>
              <a:t>Get a PowerPoint Presentation </a:t>
            </a:r>
          </a:p>
        </p:txBody>
      </p:sp>
      <p:grpSp>
        <p:nvGrpSpPr>
          <p:cNvPr id="53" name="Group 52">
            <a:extLst>
              <a:ext uri="{FF2B5EF4-FFF2-40B4-BE49-F238E27FC236}">
                <a16:creationId xmlns:a16="http://schemas.microsoft.com/office/drawing/2014/main" id="{4D38AFE0-65AE-4DD6-8863-A60F8AFEA6AE}"/>
              </a:ext>
            </a:extLst>
          </p:cNvPr>
          <p:cNvGrpSpPr/>
          <p:nvPr/>
        </p:nvGrpSpPr>
        <p:grpSpPr>
          <a:xfrm>
            <a:off x="813669" y="4219213"/>
            <a:ext cx="6716029" cy="758741"/>
            <a:chOff x="813669" y="5246844"/>
            <a:chExt cx="6716029" cy="758741"/>
          </a:xfrm>
        </p:grpSpPr>
        <p:grpSp>
          <p:nvGrpSpPr>
            <p:cNvPr id="36" name="Group 35">
              <a:extLst>
                <a:ext uri="{FF2B5EF4-FFF2-40B4-BE49-F238E27FC236}">
                  <a16:creationId xmlns:a16="http://schemas.microsoft.com/office/drawing/2014/main" id="{1183D254-2C39-4B6B-8782-9E3E34DAE39B}"/>
                </a:ext>
              </a:extLst>
            </p:cNvPr>
            <p:cNvGrpSpPr/>
            <p:nvPr/>
          </p:nvGrpSpPr>
          <p:grpSpPr>
            <a:xfrm>
              <a:off x="813669" y="5303049"/>
              <a:ext cx="3907853" cy="646331"/>
              <a:chOff x="857631" y="4562456"/>
              <a:chExt cx="3907853" cy="646331"/>
            </a:xfrm>
          </p:grpSpPr>
          <p:sp>
            <p:nvSpPr>
              <p:cNvPr id="37" name="Round Same Side Corner Rectangle 20">
                <a:extLst>
                  <a:ext uri="{FF2B5EF4-FFF2-40B4-BE49-F238E27FC236}">
                    <a16:creationId xmlns:a16="http://schemas.microsoft.com/office/drawing/2014/main" id="{733EBD3E-05E5-4F3D-9244-D8B5AF2A435F}"/>
                  </a:ext>
                </a:extLst>
              </p:cNvPr>
              <p:cNvSpPr/>
              <p:nvPr/>
            </p:nvSpPr>
            <p:spPr>
              <a:xfrm rot="10800000">
                <a:off x="857631" y="4562456"/>
                <a:ext cx="302987" cy="646331"/>
              </a:xfrm>
              <a:custGeom>
                <a:avLst/>
                <a:gdLst>
                  <a:gd name="connsiteX0" fmla="*/ 1228565 w 1856332"/>
                  <a:gd name="connsiteY0" fmla="*/ 3214674 h 3959924"/>
                  <a:gd name="connsiteX1" fmla="*/ 622681 w 1856332"/>
                  <a:gd name="connsiteY1" fmla="*/ 3214674 h 3959924"/>
                  <a:gd name="connsiteX2" fmla="*/ 521281 w 1856332"/>
                  <a:gd name="connsiteY2" fmla="*/ 3174669 h 3959924"/>
                  <a:gd name="connsiteX3" fmla="*/ 466697 w 1856332"/>
                  <a:gd name="connsiteY3" fmla="*/ 3144149 h 3959924"/>
                  <a:gd name="connsiteX4" fmla="*/ 8303 w 1856332"/>
                  <a:gd name="connsiteY4" fmla="*/ 1942070 h 3959924"/>
                  <a:gd name="connsiteX5" fmla="*/ 81139 w 1856332"/>
                  <a:gd name="connsiteY5" fmla="*/ 1779444 h 3959924"/>
                  <a:gd name="connsiteX6" fmla="*/ 243764 w 1856332"/>
                  <a:gd name="connsiteY6" fmla="*/ 1852280 h 3959924"/>
                  <a:gd name="connsiteX7" fmla="*/ 504770 w 1856332"/>
                  <a:gd name="connsiteY7" fmla="*/ 2536736 h 3959924"/>
                  <a:gd name="connsiteX8" fmla="*/ 555637 w 1856332"/>
                  <a:gd name="connsiteY8" fmla="*/ 2536736 h 3959924"/>
                  <a:gd name="connsiteX9" fmla="*/ 226299 w 1856332"/>
                  <a:gd name="connsiteY9" fmla="*/ 1210417 h 3959924"/>
                  <a:gd name="connsiteX10" fmla="*/ 551784 w 1856332"/>
                  <a:gd name="connsiteY10" fmla="*/ 1210417 h 3959924"/>
                  <a:gd name="connsiteX11" fmla="*/ 551784 w 1856332"/>
                  <a:gd name="connsiteY11" fmla="*/ 168335 h 3959924"/>
                  <a:gd name="connsiteX12" fmla="*/ 720119 w 1856332"/>
                  <a:gd name="connsiteY12" fmla="*/ 0 h 3959924"/>
                  <a:gd name="connsiteX13" fmla="*/ 888454 w 1856332"/>
                  <a:gd name="connsiteY13" fmla="*/ 168335 h 3959924"/>
                  <a:gd name="connsiteX14" fmla="*/ 888454 w 1856332"/>
                  <a:gd name="connsiteY14" fmla="*/ 1210417 h 3959924"/>
                  <a:gd name="connsiteX15" fmla="*/ 968040 w 1856332"/>
                  <a:gd name="connsiteY15" fmla="*/ 1210417 h 3959924"/>
                  <a:gd name="connsiteX16" fmla="*/ 968040 w 1856332"/>
                  <a:gd name="connsiteY16" fmla="*/ 168335 h 3959924"/>
                  <a:gd name="connsiteX17" fmla="*/ 1136375 w 1856332"/>
                  <a:gd name="connsiteY17" fmla="*/ 0 h 3959924"/>
                  <a:gd name="connsiteX18" fmla="*/ 1304710 w 1856332"/>
                  <a:gd name="connsiteY18" fmla="*/ 168335 h 3959924"/>
                  <a:gd name="connsiteX19" fmla="*/ 1304710 w 1856332"/>
                  <a:gd name="connsiteY19" fmla="*/ 1210417 h 3959924"/>
                  <a:gd name="connsiteX20" fmla="*/ 1631589 w 1856332"/>
                  <a:gd name="connsiteY20" fmla="*/ 1210417 h 3959924"/>
                  <a:gd name="connsiteX21" fmla="*/ 1302251 w 1856332"/>
                  <a:gd name="connsiteY21" fmla="*/ 2536736 h 3959924"/>
                  <a:gd name="connsiteX22" fmla="*/ 1351562 w 1856332"/>
                  <a:gd name="connsiteY22" fmla="*/ 2536736 h 3959924"/>
                  <a:gd name="connsiteX23" fmla="*/ 1612568 w 1856332"/>
                  <a:gd name="connsiteY23" fmla="*/ 1852280 h 3959924"/>
                  <a:gd name="connsiteX24" fmla="*/ 1775193 w 1856332"/>
                  <a:gd name="connsiteY24" fmla="*/ 1779444 h 3959924"/>
                  <a:gd name="connsiteX25" fmla="*/ 1848029 w 1856332"/>
                  <a:gd name="connsiteY25" fmla="*/ 1942070 h 3959924"/>
                  <a:gd name="connsiteX26" fmla="*/ 1389635 w 1856332"/>
                  <a:gd name="connsiteY26" fmla="*/ 3144149 h 3959924"/>
                  <a:gd name="connsiteX27" fmla="*/ 1344732 w 1856332"/>
                  <a:gd name="connsiteY27" fmla="*/ 3176282 h 3959924"/>
                  <a:gd name="connsiteX28" fmla="*/ 1228565 w 1856332"/>
                  <a:gd name="connsiteY28" fmla="*/ 3214674 h 3959924"/>
                  <a:gd name="connsiteX29" fmla="*/ 925623 w 1856332"/>
                  <a:gd name="connsiteY29" fmla="*/ 3959924 h 3959924"/>
                  <a:gd name="connsiteX30" fmla="*/ 601623 w 1856332"/>
                  <a:gd name="connsiteY30" fmla="*/ 3635924 h 3959924"/>
                  <a:gd name="connsiteX31" fmla="*/ 925623 w 1856332"/>
                  <a:gd name="connsiteY31" fmla="*/ 3311924 h 3959924"/>
                  <a:gd name="connsiteX32" fmla="*/ 1249623 w 1856332"/>
                  <a:gd name="connsiteY32" fmla="*/ 3635924 h 3959924"/>
                  <a:gd name="connsiteX33" fmla="*/ 925623 w 1856332"/>
                  <a:gd name="connsiteY33" fmla="*/ 3959924 h 3959924"/>
                  <a:gd name="connsiteX0" fmla="*/ 1228565 w 1856332"/>
                  <a:gd name="connsiteY0" fmla="*/ 3214674 h 3959924"/>
                  <a:gd name="connsiteX1" fmla="*/ 622681 w 1856332"/>
                  <a:gd name="connsiteY1" fmla="*/ 3214674 h 3959924"/>
                  <a:gd name="connsiteX2" fmla="*/ 466697 w 1856332"/>
                  <a:gd name="connsiteY2" fmla="*/ 3144149 h 3959924"/>
                  <a:gd name="connsiteX3" fmla="*/ 8303 w 1856332"/>
                  <a:gd name="connsiteY3" fmla="*/ 1942070 h 3959924"/>
                  <a:gd name="connsiteX4" fmla="*/ 81139 w 1856332"/>
                  <a:gd name="connsiteY4" fmla="*/ 1779444 h 3959924"/>
                  <a:gd name="connsiteX5" fmla="*/ 243764 w 1856332"/>
                  <a:gd name="connsiteY5" fmla="*/ 1852280 h 3959924"/>
                  <a:gd name="connsiteX6" fmla="*/ 504770 w 1856332"/>
                  <a:gd name="connsiteY6" fmla="*/ 2536736 h 3959924"/>
                  <a:gd name="connsiteX7" fmla="*/ 555637 w 1856332"/>
                  <a:gd name="connsiteY7" fmla="*/ 2536736 h 3959924"/>
                  <a:gd name="connsiteX8" fmla="*/ 226299 w 1856332"/>
                  <a:gd name="connsiteY8" fmla="*/ 1210417 h 3959924"/>
                  <a:gd name="connsiteX9" fmla="*/ 551784 w 1856332"/>
                  <a:gd name="connsiteY9" fmla="*/ 1210417 h 3959924"/>
                  <a:gd name="connsiteX10" fmla="*/ 551784 w 1856332"/>
                  <a:gd name="connsiteY10" fmla="*/ 168335 h 3959924"/>
                  <a:gd name="connsiteX11" fmla="*/ 720119 w 1856332"/>
                  <a:gd name="connsiteY11" fmla="*/ 0 h 3959924"/>
                  <a:gd name="connsiteX12" fmla="*/ 888454 w 1856332"/>
                  <a:gd name="connsiteY12" fmla="*/ 168335 h 3959924"/>
                  <a:gd name="connsiteX13" fmla="*/ 888454 w 1856332"/>
                  <a:gd name="connsiteY13" fmla="*/ 1210417 h 3959924"/>
                  <a:gd name="connsiteX14" fmla="*/ 968040 w 1856332"/>
                  <a:gd name="connsiteY14" fmla="*/ 1210417 h 3959924"/>
                  <a:gd name="connsiteX15" fmla="*/ 968040 w 1856332"/>
                  <a:gd name="connsiteY15" fmla="*/ 168335 h 3959924"/>
                  <a:gd name="connsiteX16" fmla="*/ 1136375 w 1856332"/>
                  <a:gd name="connsiteY16" fmla="*/ 0 h 3959924"/>
                  <a:gd name="connsiteX17" fmla="*/ 1304710 w 1856332"/>
                  <a:gd name="connsiteY17" fmla="*/ 168335 h 3959924"/>
                  <a:gd name="connsiteX18" fmla="*/ 1304710 w 1856332"/>
                  <a:gd name="connsiteY18" fmla="*/ 1210417 h 3959924"/>
                  <a:gd name="connsiteX19" fmla="*/ 1631589 w 1856332"/>
                  <a:gd name="connsiteY19" fmla="*/ 1210417 h 3959924"/>
                  <a:gd name="connsiteX20" fmla="*/ 1302251 w 1856332"/>
                  <a:gd name="connsiteY20" fmla="*/ 2536736 h 3959924"/>
                  <a:gd name="connsiteX21" fmla="*/ 1351562 w 1856332"/>
                  <a:gd name="connsiteY21" fmla="*/ 2536736 h 3959924"/>
                  <a:gd name="connsiteX22" fmla="*/ 1612568 w 1856332"/>
                  <a:gd name="connsiteY22" fmla="*/ 1852280 h 3959924"/>
                  <a:gd name="connsiteX23" fmla="*/ 1775193 w 1856332"/>
                  <a:gd name="connsiteY23" fmla="*/ 1779444 h 3959924"/>
                  <a:gd name="connsiteX24" fmla="*/ 1848029 w 1856332"/>
                  <a:gd name="connsiteY24" fmla="*/ 1942070 h 3959924"/>
                  <a:gd name="connsiteX25" fmla="*/ 1389635 w 1856332"/>
                  <a:gd name="connsiteY25" fmla="*/ 3144149 h 3959924"/>
                  <a:gd name="connsiteX26" fmla="*/ 1344732 w 1856332"/>
                  <a:gd name="connsiteY26" fmla="*/ 3176282 h 3959924"/>
                  <a:gd name="connsiteX27" fmla="*/ 1228565 w 1856332"/>
                  <a:gd name="connsiteY27" fmla="*/ 3214674 h 3959924"/>
                  <a:gd name="connsiteX28" fmla="*/ 925623 w 1856332"/>
                  <a:gd name="connsiteY28" fmla="*/ 3959924 h 3959924"/>
                  <a:gd name="connsiteX29" fmla="*/ 601623 w 1856332"/>
                  <a:gd name="connsiteY29" fmla="*/ 3635924 h 3959924"/>
                  <a:gd name="connsiteX30" fmla="*/ 925623 w 1856332"/>
                  <a:gd name="connsiteY30" fmla="*/ 3311924 h 3959924"/>
                  <a:gd name="connsiteX31" fmla="*/ 1249623 w 1856332"/>
                  <a:gd name="connsiteY31" fmla="*/ 3635924 h 3959924"/>
                  <a:gd name="connsiteX32" fmla="*/ 925623 w 1856332"/>
                  <a:gd name="connsiteY32" fmla="*/ 3959924 h 3959924"/>
                  <a:gd name="connsiteX0" fmla="*/ 1228565 w 1856332"/>
                  <a:gd name="connsiteY0" fmla="*/ 3214674 h 3959924"/>
                  <a:gd name="connsiteX1" fmla="*/ 622681 w 1856332"/>
                  <a:gd name="connsiteY1" fmla="*/ 3214674 h 3959924"/>
                  <a:gd name="connsiteX2" fmla="*/ 466697 w 1856332"/>
                  <a:gd name="connsiteY2" fmla="*/ 3144149 h 3959924"/>
                  <a:gd name="connsiteX3" fmla="*/ 8303 w 1856332"/>
                  <a:gd name="connsiteY3" fmla="*/ 1942070 h 3959924"/>
                  <a:gd name="connsiteX4" fmla="*/ 81139 w 1856332"/>
                  <a:gd name="connsiteY4" fmla="*/ 1779444 h 3959924"/>
                  <a:gd name="connsiteX5" fmla="*/ 243764 w 1856332"/>
                  <a:gd name="connsiteY5" fmla="*/ 1852280 h 3959924"/>
                  <a:gd name="connsiteX6" fmla="*/ 504770 w 1856332"/>
                  <a:gd name="connsiteY6" fmla="*/ 2536736 h 3959924"/>
                  <a:gd name="connsiteX7" fmla="*/ 555637 w 1856332"/>
                  <a:gd name="connsiteY7" fmla="*/ 2536736 h 3959924"/>
                  <a:gd name="connsiteX8" fmla="*/ 226299 w 1856332"/>
                  <a:gd name="connsiteY8" fmla="*/ 1210417 h 3959924"/>
                  <a:gd name="connsiteX9" fmla="*/ 551784 w 1856332"/>
                  <a:gd name="connsiteY9" fmla="*/ 1210417 h 3959924"/>
                  <a:gd name="connsiteX10" fmla="*/ 551784 w 1856332"/>
                  <a:gd name="connsiteY10" fmla="*/ 168335 h 3959924"/>
                  <a:gd name="connsiteX11" fmla="*/ 720119 w 1856332"/>
                  <a:gd name="connsiteY11" fmla="*/ 0 h 3959924"/>
                  <a:gd name="connsiteX12" fmla="*/ 888454 w 1856332"/>
                  <a:gd name="connsiteY12" fmla="*/ 168335 h 3959924"/>
                  <a:gd name="connsiteX13" fmla="*/ 888454 w 1856332"/>
                  <a:gd name="connsiteY13" fmla="*/ 1210417 h 3959924"/>
                  <a:gd name="connsiteX14" fmla="*/ 968040 w 1856332"/>
                  <a:gd name="connsiteY14" fmla="*/ 1210417 h 3959924"/>
                  <a:gd name="connsiteX15" fmla="*/ 968040 w 1856332"/>
                  <a:gd name="connsiteY15" fmla="*/ 168335 h 3959924"/>
                  <a:gd name="connsiteX16" fmla="*/ 1136375 w 1856332"/>
                  <a:gd name="connsiteY16" fmla="*/ 0 h 3959924"/>
                  <a:gd name="connsiteX17" fmla="*/ 1304710 w 1856332"/>
                  <a:gd name="connsiteY17" fmla="*/ 168335 h 3959924"/>
                  <a:gd name="connsiteX18" fmla="*/ 1304710 w 1856332"/>
                  <a:gd name="connsiteY18" fmla="*/ 1210417 h 3959924"/>
                  <a:gd name="connsiteX19" fmla="*/ 1631589 w 1856332"/>
                  <a:gd name="connsiteY19" fmla="*/ 1210417 h 3959924"/>
                  <a:gd name="connsiteX20" fmla="*/ 1302251 w 1856332"/>
                  <a:gd name="connsiteY20" fmla="*/ 2536736 h 3959924"/>
                  <a:gd name="connsiteX21" fmla="*/ 1351562 w 1856332"/>
                  <a:gd name="connsiteY21" fmla="*/ 2536736 h 3959924"/>
                  <a:gd name="connsiteX22" fmla="*/ 1612568 w 1856332"/>
                  <a:gd name="connsiteY22" fmla="*/ 1852280 h 3959924"/>
                  <a:gd name="connsiteX23" fmla="*/ 1775193 w 1856332"/>
                  <a:gd name="connsiteY23" fmla="*/ 1779444 h 3959924"/>
                  <a:gd name="connsiteX24" fmla="*/ 1848029 w 1856332"/>
                  <a:gd name="connsiteY24" fmla="*/ 1942070 h 3959924"/>
                  <a:gd name="connsiteX25" fmla="*/ 1389635 w 1856332"/>
                  <a:gd name="connsiteY25" fmla="*/ 3144149 h 3959924"/>
                  <a:gd name="connsiteX26" fmla="*/ 1344732 w 1856332"/>
                  <a:gd name="connsiteY26" fmla="*/ 3176282 h 3959924"/>
                  <a:gd name="connsiteX27" fmla="*/ 1228565 w 1856332"/>
                  <a:gd name="connsiteY27" fmla="*/ 3214674 h 3959924"/>
                  <a:gd name="connsiteX28" fmla="*/ 925623 w 1856332"/>
                  <a:gd name="connsiteY28" fmla="*/ 3959924 h 3959924"/>
                  <a:gd name="connsiteX29" fmla="*/ 601623 w 1856332"/>
                  <a:gd name="connsiteY29" fmla="*/ 3635924 h 3959924"/>
                  <a:gd name="connsiteX30" fmla="*/ 925623 w 1856332"/>
                  <a:gd name="connsiteY30" fmla="*/ 3311924 h 3959924"/>
                  <a:gd name="connsiteX31" fmla="*/ 1249623 w 1856332"/>
                  <a:gd name="connsiteY31" fmla="*/ 3635924 h 3959924"/>
                  <a:gd name="connsiteX32" fmla="*/ 925623 w 1856332"/>
                  <a:gd name="connsiteY32" fmla="*/ 3959924 h 3959924"/>
                  <a:gd name="connsiteX0" fmla="*/ 1228565 w 1856332"/>
                  <a:gd name="connsiteY0" fmla="*/ 3214674 h 3959924"/>
                  <a:gd name="connsiteX1" fmla="*/ 622681 w 1856332"/>
                  <a:gd name="connsiteY1" fmla="*/ 3214674 h 3959924"/>
                  <a:gd name="connsiteX2" fmla="*/ 466697 w 1856332"/>
                  <a:gd name="connsiteY2" fmla="*/ 3144149 h 3959924"/>
                  <a:gd name="connsiteX3" fmla="*/ 8303 w 1856332"/>
                  <a:gd name="connsiteY3" fmla="*/ 1942070 h 3959924"/>
                  <a:gd name="connsiteX4" fmla="*/ 81139 w 1856332"/>
                  <a:gd name="connsiteY4" fmla="*/ 1779444 h 3959924"/>
                  <a:gd name="connsiteX5" fmla="*/ 243764 w 1856332"/>
                  <a:gd name="connsiteY5" fmla="*/ 1852280 h 3959924"/>
                  <a:gd name="connsiteX6" fmla="*/ 504770 w 1856332"/>
                  <a:gd name="connsiteY6" fmla="*/ 2536736 h 3959924"/>
                  <a:gd name="connsiteX7" fmla="*/ 555637 w 1856332"/>
                  <a:gd name="connsiteY7" fmla="*/ 2536736 h 3959924"/>
                  <a:gd name="connsiteX8" fmla="*/ 226299 w 1856332"/>
                  <a:gd name="connsiteY8" fmla="*/ 1210417 h 3959924"/>
                  <a:gd name="connsiteX9" fmla="*/ 551784 w 1856332"/>
                  <a:gd name="connsiteY9" fmla="*/ 1210417 h 3959924"/>
                  <a:gd name="connsiteX10" fmla="*/ 551784 w 1856332"/>
                  <a:gd name="connsiteY10" fmla="*/ 168335 h 3959924"/>
                  <a:gd name="connsiteX11" fmla="*/ 720119 w 1856332"/>
                  <a:gd name="connsiteY11" fmla="*/ 0 h 3959924"/>
                  <a:gd name="connsiteX12" fmla="*/ 888454 w 1856332"/>
                  <a:gd name="connsiteY12" fmla="*/ 168335 h 3959924"/>
                  <a:gd name="connsiteX13" fmla="*/ 888454 w 1856332"/>
                  <a:gd name="connsiteY13" fmla="*/ 1210417 h 3959924"/>
                  <a:gd name="connsiteX14" fmla="*/ 968040 w 1856332"/>
                  <a:gd name="connsiteY14" fmla="*/ 1210417 h 3959924"/>
                  <a:gd name="connsiteX15" fmla="*/ 968040 w 1856332"/>
                  <a:gd name="connsiteY15" fmla="*/ 168335 h 3959924"/>
                  <a:gd name="connsiteX16" fmla="*/ 1136375 w 1856332"/>
                  <a:gd name="connsiteY16" fmla="*/ 0 h 3959924"/>
                  <a:gd name="connsiteX17" fmla="*/ 1304710 w 1856332"/>
                  <a:gd name="connsiteY17" fmla="*/ 168335 h 3959924"/>
                  <a:gd name="connsiteX18" fmla="*/ 1304710 w 1856332"/>
                  <a:gd name="connsiteY18" fmla="*/ 1210417 h 3959924"/>
                  <a:gd name="connsiteX19" fmla="*/ 1631589 w 1856332"/>
                  <a:gd name="connsiteY19" fmla="*/ 1210417 h 3959924"/>
                  <a:gd name="connsiteX20" fmla="*/ 1302251 w 1856332"/>
                  <a:gd name="connsiteY20" fmla="*/ 2536736 h 3959924"/>
                  <a:gd name="connsiteX21" fmla="*/ 1351562 w 1856332"/>
                  <a:gd name="connsiteY21" fmla="*/ 2536736 h 3959924"/>
                  <a:gd name="connsiteX22" fmla="*/ 1612568 w 1856332"/>
                  <a:gd name="connsiteY22" fmla="*/ 1852280 h 3959924"/>
                  <a:gd name="connsiteX23" fmla="*/ 1775193 w 1856332"/>
                  <a:gd name="connsiteY23" fmla="*/ 1779444 h 3959924"/>
                  <a:gd name="connsiteX24" fmla="*/ 1848029 w 1856332"/>
                  <a:gd name="connsiteY24" fmla="*/ 1942070 h 3959924"/>
                  <a:gd name="connsiteX25" fmla="*/ 1389635 w 1856332"/>
                  <a:gd name="connsiteY25" fmla="*/ 3144149 h 3959924"/>
                  <a:gd name="connsiteX26" fmla="*/ 1228565 w 1856332"/>
                  <a:gd name="connsiteY26" fmla="*/ 3214674 h 3959924"/>
                  <a:gd name="connsiteX27" fmla="*/ 925623 w 1856332"/>
                  <a:gd name="connsiteY27" fmla="*/ 3959924 h 3959924"/>
                  <a:gd name="connsiteX28" fmla="*/ 601623 w 1856332"/>
                  <a:gd name="connsiteY28" fmla="*/ 3635924 h 3959924"/>
                  <a:gd name="connsiteX29" fmla="*/ 925623 w 1856332"/>
                  <a:gd name="connsiteY29" fmla="*/ 3311924 h 3959924"/>
                  <a:gd name="connsiteX30" fmla="*/ 1249623 w 1856332"/>
                  <a:gd name="connsiteY30" fmla="*/ 3635924 h 3959924"/>
                  <a:gd name="connsiteX31" fmla="*/ 925623 w 1856332"/>
                  <a:gd name="connsiteY31" fmla="*/ 3959924 h 3959924"/>
                  <a:gd name="connsiteX0" fmla="*/ 1228565 w 1856332"/>
                  <a:gd name="connsiteY0" fmla="*/ 3214674 h 3959924"/>
                  <a:gd name="connsiteX1" fmla="*/ 622681 w 1856332"/>
                  <a:gd name="connsiteY1" fmla="*/ 3214674 h 3959924"/>
                  <a:gd name="connsiteX2" fmla="*/ 466697 w 1856332"/>
                  <a:gd name="connsiteY2" fmla="*/ 3144149 h 3959924"/>
                  <a:gd name="connsiteX3" fmla="*/ 8303 w 1856332"/>
                  <a:gd name="connsiteY3" fmla="*/ 1942070 h 3959924"/>
                  <a:gd name="connsiteX4" fmla="*/ 81139 w 1856332"/>
                  <a:gd name="connsiteY4" fmla="*/ 1779444 h 3959924"/>
                  <a:gd name="connsiteX5" fmla="*/ 243764 w 1856332"/>
                  <a:gd name="connsiteY5" fmla="*/ 1852280 h 3959924"/>
                  <a:gd name="connsiteX6" fmla="*/ 504770 w 1856332"/>
                  <a:gd name="connsiteY6" fmla="*/ 2536736 h 3959924"/>
                  <a:gd name="connsiteX7" fmla="*/ 555637 w 1856332"/>
                  <a:gd name="connsiteY7" fmla="*/ 2536736 h 3959924"/>
                  <a:gd name="connsiteX8" fmla="*/ 226299 w 1856332"/>
                  <a:gd name="connsiteY8" fmla="*/ 1210417 h 3959924"/>
                  <a:gd name="connsiteX9" fmla="*/ 551784 w 1856332"/>
                  <a:gd name="connsiteY9" fmla="*/ 1210417 h 3959924"/>
                  <a:gd name="connsiteX10" fmla="*/ 551784 w 1856332"/>
                  <a:gd name="connsiteY10" fmla="*/ 168335 h 3959924"/>
                  <a:gd name="connsiteX11" fmla="*/ 720119 w 1856332"/>
                  <a:gd name="connsiteY11" fmla="*/ 0 h 3959924"/>
                  <a:gd name="connsiteX12" fmla="*/ 888454 w 1856332"/>
                  <a:gd name="connsiteY12" fmla="*/ 168335 h 3959924"/>
                  <a:gd name="connsiteX13" fmla="*/ 888454 w 1856332"/>
                  <a:gd name="connsiteY13" fmla="*/ 1210417 h 3959924"/>
                  <a:gd name="connsiteX14" fmla="*/ 968040 w 1856332"/>
                  <a:gd name="connsiteY14" fmla="*/ 1210417 h 3959924"/>
                  <a:gd name="connsiteX15" fmla="*/ 968040 w 1856332"/>
                  <a:gd name="connsiteY15" fmla="*/ 168335 h 3959924"/>
                  <a:gd name="connsiteX16" fmla="*/ 1136375 w 1856332"/>
                  <a:gd name="connsiteY16" fmla="*/ 0 h 3959924"/>
                  <a:gd name="connsiteX17" fmla="*/ 1304710 w 1856332"/>
                  <a:gd name="connsiteY17" fmla="*/ 168335 h 3959924"/>
                  <a:gd name="connsiteX18" fmla="*/ 1304710 w 1856332"/>
                  <a:gd name="connsiteY18" fmla="*/ 1210417 h 3959924"/>
                  <a:gd name="connsiteX19" fmla="*/ 1631589 w 1856332"/>
                  <a:gd name="connsiteY19" fmla="*/ 1210417 h 3959924"/>
                  <a:gd name="connsiteX20" fmla="*/ 1302251 w 1856332"/>
                  <a:gd name="connsiteY20" fmla="*/ 2536736 h 3959924"/>
                  <a:gd name="connsiteX21" fmla="*/ 1351562 w 1856332"/>
                  <a:gd name="connsiteY21" fmla="*/ 2536736 h 3959924"/>
                  <a:gd name="connsiteX22" fmla="*/ 1612568 w 1856332"/>
                  <a:gd name="connsiteY22" fmla="*/ 1852280 h 3959924"/>
                  <a:gd name="connsiteX23" fmla="*/ 1775193 w 1856332"/>
                  <a:gd name="connsiteY23" fmla="*/ 1779444 h 3959924"/>
                  <a:gd name="connsiteX24" fmla="*/ 1848029 w 1856332"/>
                  <a:gd name="connsiteY24" fmla="*/ 1942070 h 3959924"/>
                  <a:gd name="connsiteX25" fmla="*/ 1389635 w 1856332"/>
                  <a:gd name="connsiteY25" fmla="*/ 3144149 h 3959924"/>
                  <a:gd name="connsiteX26" fmla="*/ 1228565 w 1856332"/>
                  <a:gd name="connsiteY26" fmla="*/ 3214674 h 3959924"/>
                  <a:gd name="connsiteX27" fmla="*/ 925623 w 1856332"/>
                  <a:gd name="connsiteY27" fmla="*/ 3959924 h 3959924"/>
                  <a:gd name="connsiteX28" fmla="*/ 601623 w 1856332"/>
                  <a:gd name="connsiteY28" fmla="*/ 3635924 h 3959924"/>
                  <a:gd name="connsiteX29" fmla="*/ 925623 w 1856332"/>
                  <a:gd name="connsiteY29" fmla="*/ 3311924 h 3959924"/>
                  <a:gd name="connsiteX30" fmla="*/ 1249623 w 1856332"/>
                  <a:gd name="connsiteY30" fmla="*/ 3635924 h 3959924"/>
                  <a:gd name="connsiteX31" fmla="*/ 925623 w 1856332"/>
                  <a:gd name="connsiteY31" fmla="*/ 3959924 h 3959924"/>
                  <a:gd name="connsiteX0" fmla="*/ 1228565 w 1856332"/>
                  <a:gd name="connsiteY0" fmla="*/ 3214674 h 3959924"/>
                  <a:gd name="connsiteX1" fmla="*/ 622681 w 1856332"/>
                  <a:gd name="connsiteY1" fmla="*/ 3214674 h 3959924"/>
                  <a:gd name="connsiteX2" fmla="*/ 466697 w 1856332"/>
                  <a:gd name="connsiteY2" fmla="*/ 3144149 h 3959924"/>
                  <a:gd name="connsiteX3" fmla="*/ 8303 w 1856332"/>
                  <a:gd name="connsiteY3" fmla="*/ 1942070 h 3959924"/>
                  <a:gd name="connsiteX4" fmla="*/ 81139 w 1856332"/>
                  <a:gd name="connsiteY4" fmla="*/ 1779444 h 3959924"/>
                  <a:gd name="connsiteX5" fmla="*/ 243764 w 1856332"/>
                  <a:gd name="connsiteY5" fmla="*/ 1852280 h 3959924"/>
                  <a:gd name="connsiteX6" fmla="*/ 504770 w 1856332"/>
                  <a:gd name="connsiteY6" fmla="*/ 2536736 h 3959924"/>
                  <a:gd name="connsiteX7" fmla="*/ 555637 w 1856332"/>
                  <a:gd name="connsiteY7" fmla="*/ 2536736 h 3959924"/>
                  <a:gd name="connsiteX8" fmla="*/ 226299 w 1856332"/>
                  <a:gd name="connsiteY8" fmla="*/ 1210417 h 3959924"/>
                  <a:gd name="connsiteX9" fmla="*/ 551784 w 1856332"/>
                  <a:gd name="connsiteY9" fmla="*/ 1210417 h 3959924"/>
                  <a:gd name="connsiteX10" fmla="*/ 551784 w 1856332"/>
                  <a:gd name="connsiteY10" fmla="*/ 168335 h 3959924"/>
                  <a:gd name="connsiteX11" fmla="*/ 720119 w 1856332"/>
                  <a:gd name="connsiteY11" fmla="*/ 0 h 3959924"/>
                  <a:gd name="connsiteX12" fmla="*/ 888454 w 1856332"/>
                  <a:gd name="connsiteY12" fmla="*/ 168335 h 3959924"/>
                  <a:gd name="connsiteX13" fmla="*/ 888454 w 1856332"/>
                  <a:gd name="connsiteY13" fmla="*/ 1210417 h 3959924"/>
                  <a:gd name="connsiteX14" fmla="*/ 968040 w 1856332"/>
                  <a:gd name="connsiteY14" fmla="*/ 1210417 h 3959924"/>
                  <a:gd name="connsiteX15" fmla="*/ 968040 w 1856332"/>
                  <a:gd name="connsiteY15" fmla="*/ 168335 h 3959924"/>
                  <a:gd name="connsiteX16" fmla="*/ 1136375 w 1856332"/>
                  <a:gd name="connsiteY16" fmla="*/ 0 h 3959924"/>
                  <a:gd name="connsiteX17" fmla="*/ 1304710 w 1856332"/>
                  <a:gd name="connsiteY17" fmla="*/ 168335 h 3959924"/>
                  <a:gd name="connsiteX18" fmla="*/ 1304710 w 1856332"/>
                  <a:gd name="connsiteY18" fmla="*/ 1210417 h 3959924"/>
                  <a:gd name="connsiteX19" fmla="*/ 1631589 w 1856332"/>
                  <a:gd name="connsiteY19" fmla="*/ 1210417 h 3959924"/>
                  <a:gd name="connsiteX20" fmla="*/ 1302251 w 1856332"/>
                  <a:gd name="connsiteY20" fmla="*/ 2536736 h 3959924"/>
                  <a:gd name="connsiteX21" fmla="*/ 1351562 w 1856332"/>
                  <a:gd name="connsiteY21" fmla="*/ 2536736 h 3959924"/>
                  <a:gd name="connsiteX22" fmla="*/ 1612568 w 1856332"/>
                  <a:gd name="connsiteY22" fmla="*/ 1852280 h 3959924"/>
                  <a:gd name="connsiteX23" fmla="*/ 1775193 w 1856332"/>
                  <a:gd name="connsiteY23" fmla="*/ 1779444 h 3959924"/>
                  <a:gd name="connsiteX24" fmla="*/ 1848029 w 1856332"/>
                  <a:gd name="connsiteY24" fmla="*/ 1942070 h 3959924"/>
                  <a:gd name="connsiteX25" fmla="*/ 1389635 w 1856332"/>
                  <a:gd name="connsiteY25" fmla="*/ 3144149 h 3959924"/>
                  <a:gd name="connsiteX26" fmla="*/ 1228565 w 1856332"/>
                  <a:gd name="connsiteY26" fmla="*/ 3214674 h 3959924"/>
                  <a:gd name="connsiteX27" fmla="*/ 925623 w 1856332"/>
                  <a:gd name="connsiteY27" fmla="*/ 3959924 h 3959924"/>
                  <a:gd name="connsiteX28" fmla="*/ 601623 w 1856332"/>
                  <a:gd name="connsiteY28" fmla="*/ 3635924 h 3959924"/>
                  <a:gd name="connsiteX29" fmla="*/ 925623 w 1856332"/>
                  <a:gd name="connsiteY29" fmla="*/ 3311924 h 3959924"/>
                  <a:gd name="connsiteX30" fmla="*/ 1249623 w 1856332"/>
                  <a:gd name="connsiteY30" fmla="*/ 3635924 h 3959924"/>
                  <a:gd name="connsiteX31" fmla="*/ 925623 w 1856332"/>
                  <a:gd name="connsiteY31" fmla="*/ 3959924 h 39599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1856332" h="3959924">
                    <a:moveTo>
                      <a:pt x="1228565" y="3214674"/>
                    </a:moveTo>
                    <a:lnTo>
                      <a:pt x="622681" y="3214674"/>
                    </a:lnTo>
                    <a:cubicBezTo>
                      <a:pt x="495703" y="3202920"/>
                      <a:pt x="501057" y="3225622"/>
                      <a:pt x="466697" y="3144149"/>
                    </a:cubicBezTo>
                    <a:lnTo>
                      <a:pt x="8303" y="1942070"/>
                    </a:lnTo>
                    <a:cubicBezTo>
                      <a:pt x="-16491" y="1877049"/>
                      <a:pt x="16118" y="1804239"/>
                      <a:pt x="81139" y="1779444"/>
                    </a:cubicBezTo>
                    <a:cubicBezTo>
                      <a:pt x="146160" y="1754650"/>
                      <a:pt x="218970" y="1787259"/>
                      <a:pt x="243764" y="1852280"/>
                    </a:cubicBezTo>
                    <a:lnTo>
                      <a:pt x="504770" y="2536736"/>
                    </a:lnTo>
                    <a:lnTo>
                      <a:pt x="555637" y="2536736"/>
                    </a:lnTo>
                    <a:lnTo>
                      <a:pt x="226299" y="1210417"/>
                    </a:lnTo>
                    <a:lnTo>
                      <a:pt x="551784" y="1210417"/>
                    </a:lnTo>
                    <a:lnTo>
                      <a:pt x="551784" y="168335"/>
                    </a:lnTo>
                    <a:cubicBezTo>
                      <a:pt x="551784" y="75366"/>
                      <a:pt x="627150" y="0"/>
                      <a:pt x="720119" y="0"/>
                    </a:cubicBezTo>
                    <a:cubicBezTo>
                      <a:pt x="813088" y="0"/>
                      <a:pt x="888454" y="75366"/>
                      <a:pt x="888454" y="168335"/>
                    </a:cubicBezTo>
                    <a:lnTo>
                      <a:pt x="888454" y="1210417"/>
                    </a:lnTo>
                    <a:lnTo>
                      <a:pt x="968040" y="1210417"/>
                    </a:lnTo>
                    <a:lnTo>
                      <a:pt x="968040" y="168335"/>
                    </a:lnTo>
                    <a:cubicBezTo>
                      <a:pt x="968040" y="75366"/>
                      <a:pt x="1043406" y="0"/>
                      <a:pt x="1136375" y="0"/>
                    </a:cubicBezTo>
                    <a:cubicBezTo>
                      <a:pt x="1229344" y="0"/>
                      <a:pt x="1304710" y="75366"/>
                      <a:pt x="1304710" y="168335"/>
                    </a:cubicBezTo>
                    <a:lnTo>
                      <a:pt x="1304710" y="1210417"/>
                    </a:lnTo>
                    <a:lnTo>
                      <a:pt x="1631589" y="1210417"/>
                    </a:lnTo>
                    <a:lnTo>
                      <a:pt x="1302251" y="2536736"/>
                    </a:lnTo>
                    <a:lnTo>
                      <a:pt x="1351562" y="2536736"/>
                    </a:lnTo>
                    <a:lnTo>
                      <a:pt x="1612568" y="1852280"/>
                    </a:lnTo>
                    <a:cubicBezTo>
                      <a:pt x="1637362" y="1787259"/>
                      <a:pt x="1710172" y="1754650"/>
                      <a:pt x="1775193" y="1779444"/>
                    </a:cubicBezTo>
                    <a:cubicBezTo>
                      <a:pt x="1840214" y="1804239"/>
                      <a:pt x="1872823" y="1877049"/>
                      <a:pt x="1848029" y="1942070"/>
                    </a:cubicBezTo>
                    <a:lnTo>
                      <a:pt x="1389635" y="3144149"/>
                    </a:lnTo>
                    <a:cubicBezTo>
                      <a:pt x="1348984" y="3225622"/>
                      <a:pt x="1356391" y="3202920"/>
                      <a:pt x="1228565" y="3214674"/>
                    </a:cubicBezTo>
                    <a:close/>
                    <a:moveTo>
                      <a:pt x="925623" y="3959924"/>
                    </a:moveTo>
                    <a:cubicBezTo>
                      <a:pt x="746683" y="3959924"/>
                      <a:pt x="601623" y="3814864"/>
                      <a:pt x="601623" y="3635924"/>
                    </a:cubicBezTo>
                    <a:cubicBezTo>
                      <a:pt x="601623" y="3456984"/>
                      <a:pt x="746683" y="3311924"/>
                      <a:pt x="925623" y="3311924"/>
                    </a:cubicBezTo>
                    <a:cubicBezTo>
                      <a:pt x="1104563" y="3311924"/>
                      <a:pt x="1249623" y="3456984"/>
                      <a:pt x="1249623" y="3635924"/>
                    </a:cubicBezTo>
                    <a:cubicBezTo>
                      <a:pt x="1249623" y="3814864"/>
                      <a:pt x="1104563" y="3959924"/>
                      <a:pt x="925623" y="3959924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ko-KR" altLang="en-US" dirty="0"/>
              </a:p>
            </p:txBody>
          </p:sp>
          <p:sp>
            <p:nvSpPr>
              <p:cNvPr id="38" name="Round Same Side Corner Rectangle 20">
                <a:extLst>
                  <a:ext uri="{FF2B5EF4-FFF2-40B4-BE49-F238E27FC236}">
                    <a16:creationId xmlns:a16="http://schemas.microsoft.com/office/drawing/2014/main" id="{9BAE29EE-6240-476D-99FA-31084A80F32D}"/>
                  </a:ext>
                </a:extLst>
              </p:cNvPr>
              <p:cNvSpPr/>
              <p:nvPr/>
            </p:nvSpPr>
            <p:spPr>
              <a:xfrm rot="10800000">
                <a:off x="1258172" y="4562456"/>
                <a:ext cx="302987" cy="646331"/>
              </a:xfrm>
              <a:custGeom>
                <a:avLst/>
                <a:gdLst>
                  <a:gd name="connsiteX0" fmla="*/ 1228565 w 1856332"/>
                  <a:gd name="connsiteY0" fmla="*/ 3214674 h 3959924"/>
                  <a:gd name="connsiteX1" fmla="*/ 622681 w 1856332"/>
                  <a:gd name="connsiteY1" fmla="*/ 3214674 h 3959924"/>
                  <a:gd name="connsiteX2" fmla="*/ 521281 w 1856332"/>
                  <a:gd name="connsiteY2" fmla="*/ 3174669 h 3959924"/>
                  <a:gd name="connsiteX3" fmla="*/ 466697 w 1856332"/>
                  <a:gd name="connsiteY3" fmla="*/ 3144149 h 3959924"/>
                  <a:gd name="connsiteX4" fmla="*/ 8303 w 1856332"/>
                  <a:gd name="connsiteY4" fmla="*/ 1942070 h 3959924"/>
                  <a:gd name="connsiteX5" fmla="*/ 81139 w 1856332"/>
                  <a:gd name="connsiteY5" fmla="*/ 1779444 h 3959924"/>
                  <a:gd name="connsiteX6" fmla="*/ 243764 w 1856332"/>
                  <a:gd name="connsiteY6" fmla="*/ 1852280 h 3959924"/>
                  <a:gd name="connsiteX7" fmla="*/ 504770 w 1856332"/>
                  <a:gd name="connsiteY7" fmla="*/ 2536736 h 3959924"/>
                  <a:gd name="connsiteX8" fmla="*/ 555637 w 1856332"/>
                  <a:gd name="connsiteY8" fmla="*/ 2536736 h 3959924"/>
                  <a:gd name="connsiteX9" fmla="*/ 226299 w 1856332"/>
                  <a:gd name="connsiteY9" fmla="*/ 1210417 h 3959924"/>
                  <a:gd name="connsiteX10" fmla="*/ 551784 w 1856332"/>
                  <a:gd name="connsiteY10" fmla="*/ 1210417 h 3959924"/>
                  <a:gd name="connsiteX11" fmla="*/ 551784 w 1856332"/>
                  <a:gd name="connsiteY11" fmla="*/ 168335 h 3959924"/>
                  <a:gd name="connsiteX12" fmla="*/ 720119 w 1856332"/>
                  <a:gd name="connsiteY12" fmla="*/ 0 h 3959924"/>
                  <a:gd name="connsiteX13" fmla="*/ 888454 w 1856332"/>
                  <a:gd name="connsiteY13" fmla="*/ 168335 h 3959924"/>
                  <a:gd name="connsiteX14" fmla="*/ 888454 w 1856332"/>
                  <a:gd name="connsiteY14" fmla="*/ 1210417 h 3959924"/>
                  <a:gd name="connsiteX15" fmla="*/ 968040 w 1856332"/>
                  <a:gd name="connsiteY15" fmla="*/ 1210417 h 3959924"/>
                  <a:gd name="connsiteX16" fmla="*/ 968040 w 1856332"/>
                  <a:gd name="connsiteY16" fmla="*/ 168335 h 3959924"/>
                  <a:gd name="connsiteX17" fmla="*/ 1136375 w 1856332"/>
                  <a:gd name="connsiteY17" fmla="*/ 0 h 3959924"/>
                  <a:gd name="connsiteX18" fmla="*/ 1304710 w 1856332"/>
                  <a:gd name="connsiteY18" fmla="*/ 168335 h 3959924"/>
                  <a:gd name="connsiteX19" fmla="*/ 1304710 w 1856332"/>
                  <a:gd name="connsiteY19" fmla="*/ 1210417 h 3959924"/>
                  <a:gd name="connsiteX20" fmla="*/ 1631589 w 1856332"/>
                  <a:gd name="connsiteY20" fmla="*/ 1210417 h 3959924"/>
                  <a:gd name="connsiteX21" fmla="*/ 1302251 w 1856332"/>
                  <a:gd name="connsiteY21" fmla="*/ 2536736 h 3959924"/>
                  <a:gd name="connsiteX22" fmla="*/ 1351562 w 1856332"/>
                  <a:gd name="connsiteY22" fmla="*/ 2536736 h 3959924"/>
                  <a:gd name="connsiteX23" fmla="*/ 1612568 w 1856332"/>
                  <a:gd name="connsiteY23" fmla="*/ 1852280 h 3959924"/>
                  <a:gd name="connsiteX24" fmla="*/ 1775193 w 1856332"/>
                  <a:gd name="connsiteY24" fmla="*/ 1779444 h 3959924"/>
                  <a:gd name="connsiteX25" fmla="*/ 1848029 w 1856332"/>
                  <a:gd name="connsiteY25" fmla="*/ 1942070 h 3959924"/>
                  <a:gd name="connsiteX26" fmla="*/ 1389635 w 1856332"/>
                  <a:gd name="connsiteY26" fmla="*/ 3144149 h 3959924"/>
                  <a:gd name="connsiteX27" fmla="*/ 1344732 w 1856332"/>
                  <a:gd name="connsiteY27" fmla="*/ 3176282 h 3959924"/>
                  <a:gd name="connsiteX28" fmla="*/ 1228565 w 1856332"/>
                  <a:gd name="connsiteY28" fmla="*/ 3214674 h 3959924"/>
                  <a:gd name="connsiteX29" fmla="*/ 925623 w 1856332"/>
                  <a:gd name="connsiteY29" fmla="*/ 3959924 h 3959924"/>
                  <a:gd name="connsiteX30" fmla="*/ 601623 w 1856332"/>
                  <a:gd name="connsiteY30" fmla="*/ 3635924 h 3959924"/>
                  <a:gd name="connsiteX31" fmla="*/ 925623 w 1856332"/>
                  <a:gd name="connsiteY31" fmla="*/ 3311924 h 3959924"/>
                  <a:gd name="connsiteX32" fmla="*/ 1249623 w 1856332"/>
                  <a:gd name="connsiteY32" fmla="*/ 3635924 h 3959924"/>
                  <a:gd name="connsiteX33" fmla="*/ 925623 w 1856332"/>
                  <a:gd name="connsiteY33" fmla="*/ 3959924 h 3959924"/>
                  <a:gd name="connsiteX0" fmla="*/ 1228565 w 1856332"/>
                  <a:gd name="connsiteY0" fmla="*/ 3214674 h 3959924"/>
                  <a:gd name="connsiteX1" fmla="*/ 622681 w 1856332"/>
                  <a:gd name="connsiteY1" fmla="*/ 3214674 h 3959924"/>
                  <a:gd name="connsiteX2" fmla="*/ 466697 w 1856332"/>
                  <a:gd name="connsiteY2" fmla="*/ 3144149 h 3959924"/>
                  <a:gd name="connsiteX3" fmla="*/ 8303 w 1856332"/>
                  <a:gd name="connsiteY3" fmla="*/ 1942070 h 3959924"/>
                  <a:gd name="connsiteX4" fmla="*/ 81139 w 1856332"/>
                  <a:gd name="connsiteY4" fmla="*/ 1779444 h 3959924"/>
                  <a:gd name="connsiteX5" fmla="*/ 243764 w 1856332"/>
                  <a:gd name="connsiteY5" fmla="*/ 1852280 h 3959924"/>
                  <a:gd name="connsiteX6" fmla="*/ 504770 w 1856332"/>
                  <a:gd name="connsiteY6" fmla="*/ 2536736 h 3959924"/>
                  <a:gd name="connsiteX7" fmla="*/ 555637 w 1856332"/>
                  <a:gd name="connsiteY7" fmla="*/ 2536736 h 3959924"/>
                  <a:gd name="connsiteX8" fmla="*/ 226299 w 1856332"/>
                  <a:gd name="connsiteY8" fmla="*/ 1210417 h 3959924"/>
                  <a:gd name="connsiteX9" fmla="*/ 551784 w 1856332"/>
                  <a:gd name="connsiteY9" fmla="*/ 1210417 h 3959924"/>
                  <a:gd name="connsiteX10" fmla="*/ 551784 w 1856332"/>
                  <a:gd name="connsiteY10" fmla="*/ 168335 h 3959924"/>
                  <a:gd name="connsiteX11" fmla="*/ 720119 w 1856332"/>
                  <a:gd name="connsiteY11" fmla="*/ 0 h 3959924"/>
                  <a:gd name="connsiteX12" fmla="*/ 888454 w 1856332"/>
                  <a:gd name="connsiteY12" fmla="*/ 168335 h 3959924"/>
                  <a:gd name="connsiteX13" fmla="*/ 888454 w 1856332"/>
                  <a:gd name="connsiteY13" fmla="*/ 1210417 h 3959924"/>
                  <a:gd name="connsiteX14" fmla="*/ 968040 w 1856332"/>
                  <a:gd name="connsiteY14" fmla="*/ 1210417 h 3959924"/>
                  <a:gd name="connsiteX15" fmla="*/ 968040 w 1856332"/>
                  <a:gd name="connsiteY15" fmla="*/ 168335 h 3959924"/>
                  <a:gd name="connsiteX16" fmla="*/ 1136375 w 1856332"/>
                  <a:gd name="connsiteY16" fmla="*/ 0 h 3959924"/>
                  <a:gd name="connsiteX17" fmla="*/ 1304710 w 1856332"/>
                  <a:gd name="connsiteY17" fmla="*/ 168335 h 3959924"/>
                  <a:gd name="connsiteX18" fmla="*/ 1304710 w 1856332"/>
                  <a:gd name="connsiteY18" fmla="*/ 1210417 h 3959924"/>
                  <a:gd name="connsiteX19" fmla="*/ 1631589 w 1856332"/>
                  <a:gd name="connsiteY19" fmla="*/ 1210417 h 3959924"/>
                  <a:gd name="connsiteX20" fmla="*/ 1302251 w 1856332"/>
                  <a:gd name="connsiteY20" fmla="*/ 2536736 h 3959924"/>
                  <a:gd name="connsiteX21" fmla="*/ 1351562 w 1856332"/>
                  <a:gd name="connsiteY21" fmla="*/ 2536736 h 3959924"/>
                  <a:gd name="connsiteX22" fmla="*/ 1612568 w 1856332"/>
                  <a:gd name="connsiteY22" fmla="*/ 1852280 h 3959924"/>
                  <a:gd name="connsiteX23" fmla="*/ 1775193 w 1856332"/>
                  <a:gd name="connsiteY23" fmla="*/ 1779444 h 3959924"/>
                  <a:gd name="connsiteX24" fmla="*/ 1848029 w 1856332"/>
                  <a:gd name="connsiteY24" fmla="*/ 1942070 h 3959924"/>
                  <a:gd name="connsiteX25" fmla="*/ 1389635 w 1856332"/>
                  <a:gd name="connsiteY25" fmla="*/ 3144149 h 3959924"/>
                  <a:gd name="connsiteX26" fmla="*/ 1344732 w 1856332"/>
                  <a:gd name="connsiteY26" fmla="*/ 3176282 h 3959924"/>
                  <a:gd name="connsiteX27" fmla="*/ 1228565 w 1856332"/>
                  <a:gd name="connsiteY27" fmla="*/ 3214674 h 3959924"/>
                  <a:gd name="connsiteX28" fmla="*/ 925623 w 1856332"/>
                  <a:gd name="connsiteY28" fmla="*/ 3959924 h 3959924"/>
                  <a:gd name="connsiteX29" fmla="*/ 601623 w 1856332"/>
                  <a:gd name="connsiteY29" fmla="*/ 3635924 h 3959924"/>
                  <a:gd name="connsiteX30" fmla="*/ 925623 w 1856332"/>
                  <a:gd name="connsiteY30" fmla="*/ 3311924 h 3959924"/>
                  <a:gd name="connsiteX31" fmla="*/ 1249623 w 1856332"/>
                  <a:gd name="connsiteY31" fmla="*/ 3635924 h 3959924"/>
                  <a:gd name="connsiteX32" fmla="*/ 925623 w 1856332"/>
                  <a:gd name="connsiteY32" fmla="*/ 3959924 h 3959924"/>
                  <a:gd name="connsiteX0" fmla="*/ 1228565 w 1856332"/>
                  <a:gd name="connsiteY0" fmla="*/ 3214674 h 3959924"/>
                  <a:gd name="connsiteX1" fmla="*/ 622681 w 1856332"/>
                  <a:gd name="connsiteY1" fmla="*/ 3214674 h 3959924"/>
                  <a:gd name="connsiteX2" fmla="*/ 466697 w 1856332"/>
                  <a:gd name="connsiteY2" fmla="*/ 3144149 h 3959924"/>
                  <a:gd name="connsiteX3" fmla="*/ 8303 w 1856332"/>
                  <a:gd name="connsiteY3" fmla="*/ 1942070 h 3959924"/>
                  <a:gd name="connsiteX4" fmla="*/ 81139 w 1856332"/>
                  <a:gd name="connsiteY4" fmla="*/ 1779444 h 3959924"/>
                  <a:gd name="connsiteX5" fmla="*/ 243764 w 1856332"/>
                  <a:gd name="connsiteY5" fmla="*/ 1852280 h 3959924"/>
                  <a:gd name="connsiteX6" fmla="*/ 504770 w 1856332"/>
                  <a:gd name="connsiteY6" fmla="*/ 2536736 h 3959924"/>
                  <a:gd name="connsiteX7" fmla="*/ 555637 w 1856332"/>
                  <a:gd name="connsiteY7" fmla="*/ 2536736 h 3959924"/>
                  <a:gd name="connsiteX8" fmla="*/ 226299 w 1856332"/>
                  <a:gd name="connsiteY8" fmla="*/ 1210417 h 3959924"/>
                  <a:gd name="connsiteX9" fmla="*/ 551784 w 1856332"/>
                  <a:gd name="connsiteY9" fmla="*/ 1210417 h 3959924"/>
                  <a:gd name="connsiteX10" fmla="*/ 551784 w 1856332"/>
                  <a:gd name="connsiteY10" fmla="*/ 168335 h 3959924"/>
                  <a:gd name="connsiteX11" fmla="*/ 720119 w 1856332"/>
                  <a:gd name="connsiteY11" fmla="*/ 0 h 3959924"/>
                  <a:gd name="connsiteX12" fmla="*/ 888454 w 1856332"/>
                  <a:gd name="connsiteY12" fmla="*/ 168335 h 3959924"/>
                  <a:gd name="connsiteX13" fmla="*/ 888454 w 1856332"/>
                  <a:gd name="connsiteY13" fmla="*/ 1210417 h 3959924"/>
                  <a:gd name="connsiteX14" fmla="*/ 968040 w 1856332"/>
                  <a:gd name="connsiteY14" fmla="*/ 1210417 h 3959924"/>
                  <a:gd name="connsiteX15" fmla="*/ 968040 w 1856332"/>
                  <a:gd name="connsiteY15" fmla="*/ 168335 h 3959924"/>
                  <a:gd name="connsiteX16" fmla="*/ 1136375 w 1856332"/>
                  <a:gd name="connsiteY16" fmla="*/ 0 h 3959924"/>
                  <a:gd name="connsiteX17" fmla="*/ 1304710 w 1856332"/>
                  <a:gd name="connsiteY17" fmla="*/ 168335 h 3959924"/>
                  <a:gd name="connsiteX18" fmla="*/ 1304710 w 1856332"/>
                  <a:gd name="connsiteY18" fmla="*/ 1210417 h 3959924"/>
                  <a:gd name="connsiteX19" fmla="*/ 1631589 w 1856332"/>
                  <a:gd name="connsiteY19" fmla="*/ 1210417 h 3959924"/>
                  <a:gd name="connsiteX20" fmla="*/ 1302251 w 1856332"/>
                  <a:gd name="connsiteY20" fmla="*/ 2536736 h 3959924"/>
                  <a:gd name="connsiteX21" fmla="*/ 1351562 w 1856332"/>
                  <a:gd name="connsiteY21" fmla="*/ 2536736 h 3959924"/>
                  <a:gd name="connsiteX22" fmla="*/ 1612568 w 1856332"/>
                  <a:gd name="connsiteY22" fmla="*/ 1852280 h 3959924"/>
                  <a:gd name="connsiteX23" fmla="*/ 1775193 w 1856332"/>
                  <a:gd name="connsiteY23" fmla="*/ 1779444 h 3959924"/>
                  <a:gd name="connsiteX24" fmla="*/ 1848029 w 1856332"/>
                  <a:gd name="connsiteY24" fmla="*/ 1942070 h 3959924"/>
                  <a:gd name="connsiteX25" fmla="*/ 1389635 w 1856332"/>
                  <a:gd name="connsiteY25" fmla="*/ 3144149 h 3959924"/>
                  <a:gd name="connsiteX26" fmla="*/ 1344732 w 1856332"/>
                  <a:gd name="connsiteY26" fmla="*/ 3176282 h 3959924"/>
                  <a:gd name="connsiteX27" fmla="*/ 1228565 w 1856332"/>
                  <a:gd name="connsiteY27" fmla="*/ 3214674 h 3959924"/>
                  <a:gd name="connsiteX28" fmla="*/ 925623 w 1856332"/>
                  <a:gd name="connsiteY28" fmla="*/ 3959924 h 3959924"/>
                  <a:gd name="connsiteX29" fmla="*/ 601623 w 1856332"/>
                  <a:gd name="connsiteY29" fmla="*/ 3635924 h 3959924"/>
                  <a:gd name="connsiteX30" fmla="*/ 925623 w 1856332"/>
                  <a:gd name="connsiteY30" fmla="*/ 3311924 h 3959924"/>
                  <a:gd name="connsiteX31" fmla="*/ 1249623 w 1856332"/>
                  <a:gd name="connsiteY31" fmla="*/ 3635924 h 3959924"/>
                  <a:gd name="connsiteX32" fmla="*/ 925623 w 1856332"/>
                  <a:gd name="connsiteY32" fmla="*/ 3959924 h 3959924"/>
                  <a:gd name="connsiteX0" fmla="*/ 1228565 w 1856332"/>
                  <a:gd name="connsiteY0" fmla="*/ 3214674 h 3959924"/>
                  <a:gd name="connsiteX1" fmla="*/ 622681 w 1856332"/>
                  <a:gd name="connsiteY1" fmla="*/ 3214674 h 3959924"/>
                  <a:gd name="connsiteX2" fmla="*/ 466697 w 1856332"/>
                  <a:gd name="connsiteY2" fmla="*/ 3144149 h 3959924"/>
                  <a:gd name="connsiteX3" fmla="*/ 8303 w 1856332"/>
                  <a:gd name="connsiteY3" fmla="*/ 1942070 h 3959924"/>
                  <a:gd name="connsiteX4" fmla="*/ 81139 w 1856332"/>
                  <a:gd name="connsiteY4" fmla="*/ 1779444 h 3959924"/>
                  <a:gd name="connsiteX5" fmla="*/ 243764 w 1856332"/>
                  <a:gd name="connsiteY5" fmla="*/ 1852280 h 3959924"/>
                  <a:gd name="connsiteX6" fmla="*/ 504770 w 1856332"/>
                  <a:gd name="connsiteY6" fmla="*/ 2536736 h 3959924"/>
                  <a:gd name="connsiteX7" fmla="*/ 555637 w 1856332"/>
                  <a:gd name="connsiteY7" fmla="*/ 2536736 h 3959924"/>
                  <a:gd name="connsiteX8" fmla="*/ 226299 w 1856332"/>
                  <a:gd name="connsiteY8" fmla="*/ 1210417 h 3959924"/>
                  <a:gd name="connsiteX9" fmla="*/ 551784 w 1856332"/>
                  <a:gd name="connsiteY9" fmla="*/ 1210417 h 3959924"/>
                  <a:gd name="connsiteX10" fmla="*/ 551784 w 1856332"/>
                  <a:gd name="connsiteY10" fmla="*/ 168335 h 3959924"/>
                  <a:gd name="connsiteX11" fmla="*/ 720119 w 1856332"/>
                  <a:gd name="connsiteY11" fmla="*/ 0 h 3959924"/>
                  <a:gd name="connsiteX12" fmla="*/ 888454 w 1856332"/>
                  <a:gd name="connsiteY12" fmla="*/ 168335 h 3959924"/>
                  <a:gd name="connsiteX13" fmla="*/ 888454 w 1856332"/>
                  <a:gd name="connsiteY13" fmla="*/ 1210417 h 3959924"/>
                  <a:gd name="connsiteX14" fmla="*/ 968040 w 1856332"/>
                  <a:gd name="connsiteY14" fmla="*/ 1210417 h 3959924"/>
                  <a:gd name="connsiteX15" fmla="*/ 968040 w 1856332"/>
                  <a:gd name="connsiteY15" fmla="*/ 168335 h 3959924"/>
                  <a:gd name="connsiteX16" fmla="*/ 1136375 w 1856332"/>
                  <a:gd name="connsiteY16" fmla="*/ 0 h 3959924"/>
                  <a:gd name="connsiteX17" fmla="*/ 1304710 w 1856332"/>
                  <a:gd name="connsiteY17" fmla="*/ 168335 h 3959924"/>
                  <a:gd name="connsiteX18" fmla="*/ 1304710 w 1856332"/>
                  <a:gd name="connsiteY18" fmla="*/ 1210417 h 3959924"/>
                  <a:gd name="connsiteX19" fmla="*/ 1631589 w 1856332"/>
                  <a:gd name="connsiteY19" fmla="*/ 1210417 h 3959924"/>
                  <a:gd name="connsiteX20" fmla="*/ 1302251 w 1856332"/>
                  <a:gd name="connsiteY20" fmla="*/ 2536736 h 3959924"/>
                  <a:gd name="connsiteX21" fmla="*/ 1351562 w 1856332"/>
                  <a:gd name="connsiteY21" fmla="*/ 2536736 h 3959924"/>
                  <a:gd name="connsiteX22" fmla="*/ 1612568 w 1856332"/>
                  <a:gd name="connsiteY22" fmla="*/ 1852280 h 3959924"/>
                  <a:gd name="connsiteX23" fmla="*/ 1775193 w 1856332"/>
                  <a:gd name="connsiteY23" fmla="*/ 1779444 h 3959924"/>
                  <a:gd name="connsiteX24" fmla="*/ 1848029 w 1856332"/>
                  <a:gd name="connsiteY24" fmla="*/ 1942070 h 3959924"/>
                  <a:gd name="connsiteX25" fmla="*/ 1389635 w 1856332"/>
                  <a:gd name="connsiteY25" fmla="*/ 3144149 h 3959924"/>
                  <a:gd name="connsiteX26" fmla="*/ 1228565 w 1856332"/>
                  <a:gd name="connsiteY26" fmla="*/ 3214674 h 3959924"/>
                  <a:gd name="connsiteX27" fmla="*/ 925623 w 1856332"/>
                  <a:gd name="connsiteY27" fmla="*/ 3959924 h 3959924"/>
                  <a:gd name="connsiteX28" fmla="*/ 601623 w 1856332"/>
                  <a:gd name="connsiteY28" fmla="*/ 3635924 h 3959924"/>
                  <a:gd name="connsiteX29" fmla="*/ 925623 w 1856332"/>
                  <a:gd name="connsiteY29" fmla="*/ 3311924 h 3959924"/>
                  <a:gd name="connsiteX30" fmla="*/ 1249623 w 1856332"/>
                  <a:gd name="connsiteY30" fmla="*/ 3635924 h 3959924"/>
                  <a:gd name="connsiteX31" fmla="*/ 925623 w 1856332"/>
                  <a:gd name="connsiteY31" fmla="*/ 3959924 h 3959924"/>
                  <a:gd name="connsiteX0" fmla="*/ 1228565 w 1856332"/>
                  <a:gd name="connsiteY0" fmla="*/ 3214674 h 3959924"/>
                  <a:gd name="connsiteX1" fmla="*/ 622681 w 1856332"/>
                  <a:gd name="connsiteY1" fmla="*/ 3214674 h 3959924"/>
                  <a:gd name="connsiteX2" fmla="*/ 466697 w 1856332"/>
                  <a:gd name="connsiteY2" fmla="*/ 3144149 h 3959924"/>
                  <a:gd name="connsiteX3" fmla="*/ 8303 w 1856332"/>
                  <a:gd name="connsiteY3" fmla="*/ 1942070 h 3959924"/>
                  <a:gd name="connsiteX4" fmla="*/ 81139 w 1856332"/>
                  <a:gd name="connsiteY4" fmla="*/ 1779444 h 3959924"/>
                  <a:gd name="connsiteX5" fmla="*/ 243764 w 1856332"/>
                  <a:gd name="connsiteY5" fmla="*/ 1852280 h 3959924"/>
                  <a:gd name="connsiteX6" fmla="*/ 504770 w 1856332"/>
                  <a:gd name="connsiteY6" fmla="*/ 2536736 h 3959924"/>
                  <a:gd name="connsiteX7" fmla="*/ 555637 w 1856332"/>
                  <a:gd name="connsiteY7" fmla="*/ 2536736 h 3959924"/>
                  <a:gd name="connsiteX8" fmla="*/ 226299 w 1856332"/>
                  <a:gd name="connsiteY8" fmla="*/ 1210417 h 3959924"/>
                  <a:gd name="connsiteX9" fmla="*/ 551784 w 1856332"/>
                  <a:gd name="connsiteY9" fmla="*/ 1210417 h 3959924"/>
                  <a:gd name="connsiteX10" fmla="*/ 551784 w 1856332"/>
                  <a:gd name="connsiteY10" fmla="*/ 168335 h 3959924"/>
                  <a:gd name="connsiteX11" fmla="*/ 720119 w 1856332"/>
                  <a:gd name="connsiteY11" fmla="*/ 0 h 3959924"/>
                  <a:gd name="connsiteX12" fmla="*/ 888454 w 1856332"/>
                  <a:gd name="connsiteY12" fmla="*/ 168335 h 3959924"/>
                  <a:gd name="connsiteX13" fmla="*/ 888454 w 1856332"/>
                  <a:gd name="connsiteY13" fmla="*/ 1210417 h 3959924"/>
                  <a:gd name="connsiteX14" fmla="*/ 968040 w 1856332"/>
                  <a:gd name="connsiteY14" fmla="*/ 1210417 h 3959924"/>
                  <a:gd name="connsiteX15" fmla="*/ 968040 w 1856332"/>
                  <a:gd name="connsiteY15" fmla="*/ 168335 h 3959924"/>
                  <a:gd name="connsiteX16" fmla="*/ 1136375 w 1856332"/>
                  <a:gd name="connsiteY16" fmla="*/ 0 h 3959924"/>
                  <a:gd name="connsiteX17" fmla="*/ 1304710 w 1856332"/>
                  <a:gd name="connsiteY17" fmla="*/ 168335 h 3959924"/>
                  <a:gd name="connsiteX18" fmla="*/ 1304710 w 1856332"/>
                  <a:gd name="connsiteY18" fmla="*/ 1210417 h 3959924"/>
                  <a:gd name="connsiteX19" fmla="*/ 1631589 w 1856332"/>
                  <a:gd name="connsiteY19" fmla="*/ 1210417 h 3959924"/>
                  <a:gd name="connsiteX20" fmla="*/ 1302251 w 1856332"/>
                  <a:gd name="connsiteY20" fmla="*/ 2536736 h 3959924"/>
                  <a:gd name="connsiteX21" fmla="*/ 1351562 w 1856332"/>
                  <a:gd name="connsiteY21" fmla="*/ 2536736 h 3959924"/>
                  <a:gd name="connsiteX22" fmla="*/ 1612568 w 1856332"/>
                  <a:gd name="connsiteY22" fmla="*/ 1852280 h 3959924"/>
                  <a:gd name="connsiteX23" fmla="*/ 1775193 w 1856332"/>
                  <a:gd name="connsiteY23" fmla="*/ 1779444 h 3959924"/>
                  <a:gd name="connsiteX24" fmla="*/ 1848029 w 1856332"/>
                  <a:gd name="connsiteY24" fmla="*/ 1942070 h 3959924"/>
                  <a:gd name="connsiteX25" fmla="*/ 1389635 w 1856332"/>
                  <a:gd name="connsiteY25" fmla="*/ 3144149 h 3959924"/>
                  <a:gd name="connsiteX26" fmla="*/ 1228565 w 1856332"/>
                  <a:gd name="connsiteY26" fmla="*/ 3214674 h 3959924"/>
                  <a:gd name="connsiteX27" fmla="*/ 925623 w 1856332"/>
                  <a:gd name="connsiteY27" fmla="*/ 3959924 h 3959924"/>
                  <a:gd name="connsiteX28" fmla="*/ 601623 w 1856332"/>
                  <a:gd name="connsiteY28" fmla="*/ 3635924 h 3959924"/>
                  <a:gd name="connsiteX29" fmla="*/ 925623 w 1856332"/>
                  <a:gd name="connsiteY29" fmla="*/ 3311924 h 3959924"/>
                  <a:gd name="connsiteX30" fmla="*/ 1249623 w 1856332"/>
                  <a:gd name="connsiteY30" fmla="*/ 3635924 h 3959924"/>
                  <a:gd name="connsiteX31" fmla="*/ 925623 w 1856332"/>
                  <a:gd name="connsiteY31" fmla="*/ 3959924 h 3959924"/>
                  <a:gd name="connsiteX0" fmla="*/ 1228565 w 1856332"/>
                  <a:gd name="connsiteY0" fmla="*/ 3214674 h 3959924"/>
                  <a:gd name="connsiteX1" fmla="*/ 622681 w 1856332"/>
                  <a:gd name="connsiteY1" fmla="*/ 3214674 h 3959924"/>
                  <a:gd name="connsiteX2" fmla="*/ 466697 w 1856332"/>
                  <a:gd name="connsiteY2" fmla="*/ 3144149 h 3959924"/>
                  <a:gd name="connsiteX3" fmla="*/ 8303 w 1856332"/>
                  <a:gd name="connsiteY3" fmla="*/ 1942070 h 3959924"/>
                  <a:gd name="connsiteX4" fmla="*/ 81139 w 1856332"/>
                  <a:gd name="connsiteY4" fmla="*/ 1779444 h 3959924"/>
                  <a:gd name="connsiteX5" fmla="*/ 243764 w 1856332"/>
                  <a:gd name="connsiteY5" fmla="*/ 1852280 h 3959924"/>
                  <a:gd name="connsiteX6" fmla="*/ 504770 w 1856332"/>
                  <a:gd name="connsiteY6" fmla="*/ 2536736 h 3959924"/>
                  <a:gd name="connsiteX7" fmla="*/ 555637 w 1856332"/>
                  <a:gd name="connsiteY7" fmla="*/ 2536736 h 3959924"/>
                  <a:gd name="connsiteX8" fmla="*/ 226299 w 1856332"/>
                  <a:gd name="connsiteY8" fmla="*/ 1210417 h 3959924"/>
                  <a:gd name="connsiteX9" fmla="*/ 551784 w 1856332"/>
                  <a:gd name="connsiteY9" fmla="*/ 1210417 h 3959924"/>
                  <a:gd name="connsiteX10" fmla="*/ 551784 w 1856332"/>
                  <a:gd name="connsiteY10" fmla="*/ 168335 h 3959924"/>
                  <a:gd name="connsiteX11" fmla="*/ 720119 w 1856332"/>
                  <a:gd name="connsiteY11" fmla="*/ 0 h 3959924"/>
                  <a:gd name="connsiteX12" fmla="*/ 888454 w 1856332"/>
                  <a:gd name="connsiteY12" fmla="*/ 168335 h 3959924"/>
                  <a:gd name="connsiteX13" fmla="*/ 888454 w 1856332"/>
                  <a:gd name="connsiteY13" fmla="*/ 1210417 h 3959924"/>
                  <a:gd name="connsiteX14" fmla="*/ 968040 w 1856332"/>
                  <a:gd name="connsiteY14" fmla="*/ 1210417 h 3959924"/>
                  <a:gd name="connsiteX15" fmla="*/ 968040 w 1856332"/>
                  <a:gd name="connsiteY15" fmla="*/ 168335 h 3959924"/>
                  <a:gd name="connsiteX16" fmla="*/ 1136375 w 1856332"/>
                  <a:gd name="connsiteY16" fmla="*/ 0 h 3959924"/>
                  <a:gd name="connsiteX17" fmla="*/ 1304710 w 1856332"/>
                  <a:gd name="connsiteY17" fmla="*/ 168335 h 3959924"/>
                  <a:gd name="connsiteX18" fmla="*/ 1304710 w 1856332"/>
                  <a:gd name="connsiteY18" fmla="*/ 1210417 h 3959924"/>
                  <a:gd name="connsiteX19" fmla="*/ 1631589 w 1856332"/>
                  <a:gd name="connsiteY19" fmla="*/ 1210417 h 3959924"/>
                  <a:gd name="connsiteX20" fmla="*/ 1302251 w 1856332"/>
                  <a:gd name="connsiteY20" fmla="*/ 2536736 h 3959924"/>
                  <a:gd name="connsiteX21" fmla="*/ 1351562 w 1856332"/>
                  <a:gd name="connsiteY21" fmla="*/ 2536736 h 3959924"/>
                  <a:gd name="connsiteX22" fmla="*/ 1612568 w 1856332"/>
                  <a:gd name="connsiteY22" fmla="*/ 1852280 h 3959924"/>
                  <a:gd name="connsiteX23" fmla="*/ 1775193 w 1856332"/>
                  <a:gd name="connsiteY23" fmla="*/ 1779444 h 3959924"/>
                  <a:gd name="connsiteX24" fmla="*/ 1848029 w 1856332"/>
                  <a:gd name="connsiteY24" fmla="*/ 1942070 h 3959924"/>
                  <a:gd name="connsiteX25" fmla="*/ 1389635 w 1856332"/>
                  <a:gd name="connsiteY25" fmla="*/ 3144149 h 3959924"/>
                  <a:gd name="connsiteX26" fmla="*/ 1228565 w 1856332"/>
                  <a:gd name="connsiteY26" fmla="*/ 3214674 h 3959924"/>
                  <a:gd name="connsiteX27" fmla="*/ 925623 w 1856332"/>
                  <a:gd name="connsiteY27" fmla="*/ 3959924 h 3959924"/>
                  <a:gd name="connsiteX28" fmla="*/ 601623 w 1856332"/>
                  <a:gd name="connsiteY28" fmla="*/ 3635924 h 3959924"/>
                  <a:gd name="connsiteX29" fmla="*/ 925623 w 1856332"/>
                  <a:gd name="connsiteY29" fmla="*/ 3311924 h 3959924"/>
                  <a:gd name="connsiteX30" fmla="*/ 1249623 w 1856332"/>
                  <a:gd name="connsiteY30" fmla="*/ 3635924 h 3959924"/>
                  <a:gd name="connsiteX31" fmla="*/ 925623 w 1856332"/>
                  <a:gd name="connsiteY31" fmla="*/ 3959924 h 39599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1856332" h="3959924">
                    <a:moveTo>
                      <a:pt x="1228565" y="3214674"/>
                    </a:moveTo>
                    <a:lnTo>
                      <a:pt x="622681" y="3214674"/>
                    </a:lnTo>
                    <a:cubicBezTo>
                      <a:pt x="495703" y="3202920"/>
                      <a:pt x="501057" y="3225622"/>
                      <a:pt x="466697" y="3144149"/>
                    </a:cubicBezTo>
                    <a:lnTo>
                      <a:pt x="8303" y="1942070"/>
                    </a:lnTo>
                    <a:cubicBezTo>
                      <a:pt x="-16491" y="1877049"/>
                      <a:pt x="16118" y="1804239"/>
                      <a:pt x="81139" y="1779444"/>
                    </a:cubicBezTo>
                    <a:cubicBezTo>
                      <a:pt x="146160" y="1754650"/>
                      <a:pt x="218970" y="1787259"/>
                      <a:pt x="243764" y="1852280"/>
                    </a:cubicBezTo>
                    <a:lnTo>
                      <a:pt x="504770" y="2536736"/>
                    </a:lnTo>
                    <a:lnTo>
                      <a:pt x="555637" y="2536736"/>
                    </a:lnTo>
                    <a:lnTo>
                      <a:pt x="226299" y="1210417"/>
                    </a:lnTo>
                    <a:lnTo>
                      <a:pt x="551784" y="1210417"/>
                    </a:lnTo>
                    <a:lnTo>
                      <a:pt x="551784" y="168335"/>
                    </a:lnTo>
                    <a:cubicBezTo>
                      <a:pt x="551784" y="75366"/>
                      <a:pt x="627150" y="0"/>
                      <a:pt x="720119" y="0"/>
                    </a:cubicBezTo>
                    <a:cubicBezTo>
                      <a:pt x="813088" y="0"/>
                      <a:pt x="888454" y="75366"/>
                      <a:pt x="888454" y="168335"/>
                    </a:cubicBezTo>
                    <a:lnTo>
                      <a:pt x="888454" y="1210417"/>
                    </a:lnTo>
                    <a:lnTo>
                      <a:pt x="968040" y="1210417"/>
                    </a:lnTo>
                    <a:lnTo>
                      <a:pt x="968040" y="168335"/>
                    </a:lnTo>
                    <a:cubicBezTo>
                      <a:pt x="968040" y="75366"/>
                      <a:pt x="1043406" y="0"/>
                      <a:pt x="1136375" y="0"/>
                    </a:cubicBezTo>
                    <a:cubicBezTo>
                      <a:pt x="1229344" y="0"/>
                      <a:pt x="1304710" y="75366"/>
                      <a:pt x="1304710" y="168335"/>
                    </a:cubicBezTo>
                    <a:lnTo>
                      <a:pt x="1304710" y="1210417"/>
                    </a:lnTo>
                    <a:lnTo>
                      <a:pt x="1631589" y="1210417"/>
                    </a:lnTo>
                    <a:lnTo>
                      <a:pt x="1302251" y="2536736"/>
                    </a:lnTo>
                    <a:lnTo>
                      <a:pt x="1351562" y="2536736"/>
                    </a:lnTo>
                    <a:lnTo>
                      <a:pt x="1612568" y="1852280"/>
                    </a:lnTo>
                    <a:cubicBezTo>
                      <a:pt x="1637362" y="1787259"/>
                      <a:pt x="1710172" y="1754650"/>
                      <a:pt x="1775193" y="1779444"/>
                    </a:cubicBezTo>
                    <a:cubicBezTo>
                      <a:pt x="1840214" y="1804239"/>
                      <a:pt x="1872823" y="1877049"/>
                      <a:pt x="1848029" y="1942070"/>
                    </a:cubicBezTo>
                    <a:lnTo>
                      <a:pt x="1389635" y="3144149"/>
                    </a:lnTo>
                    <a:cubicBezTo>
                      <a:pt x="1348984" y="3225622"/>
                      <a:pt x="1356391" y="3202920"/>
                      <a:pt x="1228565" y="3214674"/>
                    </a:cubicBezTo>
                    <a:close/>
                    <a:moveTo>
                      <a:pt x="925623" y="3959924"/>
                    </a:moveTo>
                    <a:cubicBezTo>
                      <a:pt x="746683" y="3959924"/>
                      <a:pt x="601623" y="3814864"/>
                      <a:pt x="601623" y="3635924"/>
                    </a:cubicBezTo>
                    <a:cubicBezTo>
                      <a:pt x="601623" y="3456984"/>
                      <a:pt x="746683" y="3311924"/>
                      <a:pt x="925623" y="3311924"/>
                    </a:cubicBezTo>
                    <a:cubicBezTo>
                      <a:pt x="1104563" y="3311924"/>
                      <a:pt x="1249623" y="3456984"/>
                      <a:pt x="1249623" y="3635924"/>
                    </a:cubicBezTo>
                    <a:cubicBezTo>
                      <a:pt x="1249623" y="3814864"/>
                      <a:pt x="1104563" y="3959924"/>
                      <a:pt x="925623" y="3959924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ko-KR" altLang="en-US" dirty="0"/>
              </a:p>
            </p:txBody>
          </p:sp>
          <p:sp>
            <p:nvSpPr>
              <p:cNvPr id="39" name="Round Same Side Corner Rectangle 20">
                <a:extLst>
                  <a:ext uri="{FF2B5EF4-FFF2-40B4-BE49-F238E27FC236}">
                    <a16:creationId xmlns:a16="http://schemas.microsoft.com/office/drawing/2014/main" id="{7A0BEF54-A6C2-4F9B-882A-8F584D319737}"/>
                  </a:ext>
                </a:extLst>
              </p:cNvPr>
              <p:cNvSpPr/>
              <p:nvPr/>
            </p:nvSpPr>
            <p:spPr>
              <a:xfrm rot="10800000">
                <a:off x="1658713" y="4562456"/>
                <a:ext cx="302987" cy="646331"/>
              </a:xfrm>
              <a:custGeom>
                <a:avLst/>
                <a:gdLst>
                  <a:gd name="connsiteX0" fmla="*/ 1228565 w 1856332"/>
                  <a:gd name="connsiteY0" fmla="*/ 3214674 h 3959924"/>
                  <a:gd name="connsiteX1" fmla="*/ 622681 w 1856332"/>
                  <a:gd name="connsiteY1" fmla="*/ 3214674 h 3959924"/>
                  <a:gd name="connsiteX2" fmla="*/ 521281 w 1856332"/>
                  <a:gd name="connsiteY2" fmla="*/ 3174669 h 3959924"/>
                  <a:gd name="connsiteX3" fmla="*/ 466697 w 1856332"/>
                  <a:gd name="connsiteY3" fmla="*/ 3144149 h 3959924"/>
                  <a:gd name="connsiteX4" fmla="*/ 8303 w 1856332"/>
                  <a:gd name="connsiteY4" fmla="*/ 1942070 h 3959924"/>
                  <a:gd name="connsiteX5" fmla="*/ 81139 w 1856332"/>
                  <a:gd name="connsiteY5" fmla="*/ 1779444 h 3959924"/>
                  <a:gd name="connsiteX6" fmla="*/ 243764 w 1856332"/>
                  <a:gd name="connsiteY6" fmla="*/ 1852280 h 3959924"/>
                  <a:gd name="connsiteX7" fmla="*/ 504770 w 1856332"/>
                  <a:gd name="connsiteY7" fmla="*/ 2536736 h 3959924"/>
                  <a:gd name="connsiteX8" fmla="*/ 555637 w 1856332"/>
                  <a:gd name="connsiteY8" fmla="*/ 2536736 h 3959924"/>
                  <a:gd name="connsiteX9" fmla="*/ 226299 w 1856332"/>
                  <a:gd name="connsiteY9" fmla="*/ 1210417 h 3959924"/>
                  <a:gd name="connsiteX10" fmla="*/ 551784 w 1856332"/>
                  <a:gd name="connsiteY10" fmla="*/ 1210417 h 3959924"/>
                  <a:gd name="connsiteX11" fmla="*/ 551784 w 1856332"/>
                  <a:gd name="connsiteY11" fmla="*/ 168335 h 3959924"/>
                  <a:gd name="connsiteX12" fmla="*/ 720119 w 1856332"/>
                  <a:gd name="connsiteY12" fmla="*/ 0 h 3959924"/>
                  <a:gd name="connsiteX13" fmla="*/ 888454 w 1856332"/>
                  <a:gd name="connsiteY13" fmla="*/ 168335 h 3959924"/>
                  <a:gd name="connsiteX14" fmla="*/ 888454 w 1856332"/>
                  <a:gd name="connsiteY14" fmla="*/ 1210417 h 3959924"/>
                  <a:gd name="connsiteX15" fmla="*/ 968040 w 1856332"/>
                  <a:gd name="connsiteY15" fmla="*/ 1210417 h 3959924"/>
                  <a:gd name="connsiteX16" fmla="*/ 968040 w 1856332"/>
                  <a:gd name="connsiteY16" fmla="*/ 168335 h 3959924"/>
                  <a:gd name="connsiteX17" fmla="*/ 1136375 w 1856332"/>
                  <a:gd name="connsiteY17" fmla="*/ 0 h 3959924"/>
                  <a:gd name="connsiteX18" fmla="*/ 1304710 w 1856332"/>
                  <a:gd name="connsiteY18" fmla="*/ 168335 h 3959924"/>
                  <a:gd name="connsiteX19" fmla="*/ 1304710 w 1856332"/>
                  <a:gd name="connsiteY19" fmla="*/ 1210417 h 3959924"/>
                  <a:gd name="connsiteX20" fmla="*/ 1631589 w 1856332"/>
                  <a:gd name="connsiteY20" fmla="*/ 1210417 h 3959924"/>
                  <a:gd name="connsiteX21" fmla="*/ 1302251 w 1856332"/>
                  <a:gd name="connsiteY21" fmla="*/ 2536736 h 3959924"/>
                  <a:gd name="connsiteX22" fmla="*/ 1351562 w 1856332"/>
                  <a:gd name="connsiteY22" fmla="*/ 2536736 h 3959924"/>
                  <a:gd name="connsiteX23" fmla="*/ 1612568 w 1856332"/>
                  <a:gd name="connsiteY23" fmla="*/ 1852280 h 3959924"/>
                  <a:gd name="connsiteX24" fmla="*/ 1775193 w 1856332"/>
                  <a:gd name="connsiteY24" fmla="*/ 1779444 h 3959924"/>
                  <a:gd name="connsiteX25" fmla="*/ 1848029 w 1856332"/>
                  <a:gd name="connsiteY25" fmla="*/ 1942070 h 3959924"/>
                  <a:gd name="connsiteX26" fmla="*/ 1389635 w 1856332"/>
                  <a:gd name="connsiteY26" fmla="*/ 3144149 h 3959924"/>
                  <a:gd name="connsiteX27" fmla="*/ 1344732 w 1856332"/>
                  <a:gd name="connsiteY27" fmla="*/ 3176282 h 3959924"/>
                  <a:gd name="connsiteX28" fmla="*/ 1228565 w 1856332"/>
                  <a:gd name="connsiteY28" fmla="*/ 3214674 h 3959924"/>
                  <a:gd name="connsiteX29" fmla="*/ 925623 w 1856332"/>
                  <a:gd name="connsiteY29" fmla="*/ 3959924 h 3959924"/>
                  <a:gd name="connsiteX30" fmla="*/ 601623 w 1856332"/>
                  <a:gd name="connsiteY30" fmla="*/ 3635924 h 3959924"/>
                  <a:gd name="connsiteX31" fmla="*/ 925623 w 1856332"/>
                  <a:gd name="connsiteY31" fmla="*/ 3311924 h 3959924"/>
                  <a:gd name="connsiteX32" fmla="*/ 1249623 w 1856332"/>
                  <a:gd name="connsiteY32" fmla="*/ 3635924 h 3959924"/>
                  <a:gd name="connsiteX33" fmla="*/ 925623 w 1856332"/>
                  <a:gd name="connsiteY33" fmla="*/ 3959924 h 3959924"/>
                  <a:gd name="connsiteX0" fmla="*/ 1228565 w 1856332"/>
                  <a:gd name="connsiteY0" fmla="*/ 3214674 h 3959924"/>
                  <a:gd name="connsiteX1" fmla="*/ 622681 w 1856332"/>
                  <a:gd name="connsiteY1" fmla="*/ 3214674 h 3959924"/>
                  <a:gd name="connsiteX2" fmla="*/ 466697 w 1856332"/>
                  <a:gd name="connsiteY2" fmla="*/ 3144149 h 3959924"/>
                  <a:gd name="connsiteX3" fmla="*/ 8303 w 1856332"/>
                  <a:gd name="connsiteY3" fmla="*/ 1942070 h 3959924"/>
                  <a:gd name="connsiteX4" fmla="*/ 81139 w 1856332"/>
                  <a:gd name="connsiteY4" fmla="*/ 1779444 h 3959924"/>
                  <a:gd name="connsiteX5" fmla="*/ 243764 w 1856332"/>
                  <a:gd name="connsiteY5" fmla="*/ 1852280 h 3959924"/>
                  <a:gd name="connsiteX6" fmla="*/ 504770 w 1856332"/>
                  <a:gd name="connsiteY6" fmla="*/ 2536736 h 3959924"/>
                  <a:gd name="connsiteX7" fmla="*/ 555637 w 1856332"/>
                  <a:gd name="connsiteY7" fmla="*/ 2536736 h 3959924"/>
                  <a:gd name="connsiteX8" fmla="*/ 226299 w 1856332"/>
                  <a:gd name="connsiteY8" fmla="*/ 1210417 h 3959924"/>
                  <a:gd name="connsiteX9" fmla="*/ 551784 w 1856332"/>
                  <a:gd name="connsiteY9" fmla="*/ 1210417 h 3959924"/>
                  <a:gd name="connsiteX10" fmla="*/ 551784 w 1856332"/>
                  <a:gd name="connsiteY10" fmla="*/ 168335 h 3959924"/>
                  <a:gd name="connsiteX11" fmla="*/ 720119 w 1856332"/>
                  <a:gd name="connsiteY11" fmla="*/ 0 h 3959924"/>
                  <a:gd name="connsiteX12" fmla="*/ 888454 w 1856332"/>
                  <a:gd name="connsiteY12" fmla="*/ 168335 h 3959924"/>
                  <a:gd name="connsiteX13" fmla="*/ 888454 w 1856332"/>
                  <a:gd name="connsiteY13" fmla="*/ 1210417 h 3959924"/>
                  <a:gd name="connsiteX14" fmla="*/ 968040 w 1856332"/>
                  <a:gd name="connsiteY14" fmla="*/ 1210417 h 3959924"/>
                  <a:gd name="connsiteX15" fmla="*/ 968040 w 1856332"/>
                  <a:gd name="connsiteY15" fmla="*/ 168335 h 3959924"/>
                  <a:gd name="connsiteX16" fmla="*/ 1136375 w 1856332"/>
                  <a:gd name="connsiteY16" fmla="*/ 0 h 3959924"/>
                  <a:gd name="connsiteX17" fmla="*/ 1304710 w 1856332"/>
                  <a:gd name="connsiteY17" fmla="*/ 168335 h 3959924"/>
                  <a:gd name="connsiteX18" fmla="*/ 1304710 w 1856332"/>
                  <a:gd name="connsiteY18" fmla="*/ 1210417 h 3959924"/>
                  <a:gd name="connsiteX19" fmla="*/ 1631589 w 1856332"/>
                  <a:gd name="connsiteY19" fmla="*/ 1210417 h 3959924"/>
                  <a:gd name="connsiteX20" fmla="*/ 1302251 w 1856332"/>
                  <a:gd name="connsiteY20" fmla="*/ 2536736 h 3959924"/>
                  <a:gd name="connsiteX21" fmla="*/ 1351562 w 1856332"/>
                  <a:gd name="connsiteY21" fmla="*/ 2536736 h 3959924"/>
                  <a:gd name="connsiteX22" fmla="*/ 1612568 w 1856332"/>
                  <a:gd name="connsiteY22" fmla="*/ 1852280 h 3959924"/>
                  <a:gd name="connsiteX23" fmla="*/ 1775193 w 1856332"/>
                  <a:gd name="connsiteY23" fmla="*/ 1779444 h 3959924"/>
                  <a:gd name="connsiteX24" fmla="*/ 1848029 w 1856332"/>
                  <a:gd name="connsiteY24" fmla="*/ 1942070 h 3959924"/>
                  <a:gd name="connsiteX25" fmla="*/ 1389635 w 1856332"/>
                  <a:gd name="connsiteY25" fmla="*/ 3144149 h 3959924"/>
                  <a:gd name="connsiteX26" fmla="*/ 1344732 w 1856332"/>
                  <a:gd name="connsiteY26" fmla="*/ 3176282 h 3959924"/>
                  <a:gd name="connsiteX27" fmla="*/ 1228565 w 1856332"/>
                  <a:gd name="connsiteY27" fmla="*/ 3214674 h 3959924"/>
                  <a:gd name="connsiteX28" fmla="*/ 925623 w 1856332"/>
                  <a:gd name="connsiteY28" fmla="*/ 3959924 h 3959924"/>
                  <a:gd name="connsiteX29" fmla="*/ 601623 w 1856332"/>
                  <a:gd name="connsiteY29" fmla="*/ 3635924 h 3959924"/>
                  <a:gd name="connsiteX30" fmla="*/ 925623 w 1856332"/>
                  <a:gd name="connsiteY30" fmla="*/ 3311924 h 3959924"/>
                  <a:gd name="connsiteX31" fmla="*/ 1249623 w 1856332"/>
                  <a:gd name="connsiteY31" fmla="*/ 3635924 h 3959924"/>
                  <a:gd name="connsiteX32" fmla="*/ 925623 w 1856332"/>
                  <a:gd name="connsiteY32" fmla="*/ 3959924 h 3959924"/>
                  <a:gd name="connsiteX0" fmla="*/ 1228565 w 1856332"/>
                  <a:gd name="connsiteY0" fmla="*/ 3214674 h 3959924"/>
                  <a:gd name="connsiteX1" fmla="*/ 622681 w 1856332"/>
                  <a:gd name="connsiteY1" fmla="*/ 3214674 h 3959924"/>
                  <a:gd name="connsiteX2" fmla="*/ 466697 w 1856332"/>
                  <a:gd name="connsiteY2" fmla="*/ 3144149 h 3959924"/>
                  <a:gd name="connsiteX3" fmla="*/ 8303 w 1856332"/>
                  <a:gd name="connsiteY3" fmla="*/ 1942070 h 3959924"/>
                  <a:gd name="connsiteX4" fmla="*/ 81139 w 1856332"/>
                  <a:gd name="connsiteY4" fmla="*/ 1779444 h 3959924"/>
                  <a:gd name="connsiteX5" fmla="*/ 243764 w 1856332"/>
                  <a:gd name="connsiteY5" fmla="*/ 1852280 h 3959924"/>
                  <a:gd name="connsiteX6" fmla="*/ 504770 w 1856332"/>
                  <a:gd name="connsiteY6" fmla="*/ 2536736 h 3959924"/>
                  <a:gd name="connsiteX7" fmla="*/ 555637 w 1856332"/>
                  <a:gd name="connsiteY7" fmla="*/ 2536736 h 3959924"/>
                  <a:gd name="connsiteX8" fmla="*/ 226299 w 1856332"/>
                  <a:gd name="connsiteY8" fmla="*/ 1210417 h 3959924"/>
                  <a:gd name="connsiteX9" fmla="*/ 551784 w 1856332"/>
                  <a:gd name="connsiteY9" fmla="*/ 1210417 h 3959924"/>
                  <a:gd name="connsiteX10" fmla="*/ 551784 w 1856332"/>
                  <a:gd name="connsiteY10" fmla="*/ 168335 h 3959924"/>
                  <a:gd name="connsiteX11" fmla="*/ 720119 w 1856332"/>
                  <a:gd name="connsiteY11" fmla="*/ 0 h 3959924"/>
                  <a:gd name="connsiteX12" fmla="*/ 888454 w 1856332"/>
                  <a:gd name="connsiteY12" fmla="*/ 168335 h 3959924"/>
                  <a:gd name="connsiteX13" fmla="*/ 888454 w 1856332"/>
                  <a:gd name="connsiteY13" fmla="*/ 1210417 h 3959924"/>
                  <a:gd name="connsiteX14" fmla="*/ 968040 w 1856332"/>
                  <a:gd name="connsiteY14" fmla="*/ 1210417 h 3959924"/>
                  <a:gd name="connsiteX15" fmla="*/ 968040 w 1856332"/>
                  <a:gd name="connsiteY15" fmla="*/ 168335 h 3959924"/>
                  <a:gd name="connsiteX16" fmla="*/ 1136375 w 1856332"/>
                  <a:gd name="connsiteY16" fmla="*/ 0 h 3959924"/>
                  <a:gd name="connsiteX17" fmla="*/ 1304710 w 1856332"/>
                  <a:gd name="connsiteY17" fmla="*/ 168335 h 3959924"/>
                  <a:gd name="connsiteX18" fmla="*/ 1304710 w 1856332"/>
                  <a:gd name="connsiteY18" fmla="*/ 1210417 h 3959924"/>
                  <a:gd name="connsiteX19" fmla="*/ 1631589 w 1856332"/>
                  <a:gd name="connsiteY19" fmla="*/ 1210417 h 3959924"/>
                  <a:gd name="connsiteX20" fmla="*/ 1302251 w 1856332"/>
                  <a:gd name="connsiteY20" fmla="*/ 2536736 h 3959924"/>
                  <a:gd name="connsiteX21" fmla="*/ 1351562 w 1856332"/>
                  <a:gd name="connsiteY21" fmla="*/ 2536736 h 3959924"/>
                  <a:gd name="connsiteX22" fmla="*/ 1612568 w 1856332"/>
                  <a:gd name="connsiteY22" fmla="*/ 1852280 h 3959924"/>
                  <a:gd name="connsiteX23" fmla="*/ 1775193 w 1856332"/>
                  <a:gd name="connsiteY23" fmla="*/ 1779444 h 3959924"/>
                  <a:gd name="connsiteX24" fmla="*/ 1848029 w 1856332"/>
                  <a:gd name="connsiteY24" fmla="*/ 1942070 h 3959924"/>
                  <a:gd name="connsiteX25" fmla="*/ 1389635 w 1856332"/>
                  <a:gd name="connsiteY25" fmla="*/ 3144149 h 3959924"/>
                  <a:gd name="connsiteX26" fmla="*/ 1344732 w 1856332"/>
                  <a:gd name="connsiteY26" fmla="*/ 3176282 h 3959924"/>
                  <a:gd name="connsiteX27" fmla="*/ 1228565 w 1856332"/>
                  <a:gd name="connsiteY27" fmla="*/ 3214674 h 3959924"/>
                  <a:gd name="connsiteX28" fmla="*/ 925623 w 1856332"/>
                  <a:gd name="connsiteY28" fmla="*/ 3959924 h 3959924"/>
                  <a:gd name="connsiteX29" fmla="*/ 601623 w 1856332"/>
                  <a:gd name="connsiteY29" fmla="*/ 3635924 h 3959924"/>
                  <a:gd name="connsiteX30" fmla="*/ 925623 w 1856332"/>
                  <a:gd name="connsiteY30" fmla="*/ 3311924 h 3959924"/>
                  <a:gd name="connsiteX31" fmla="*/ 1249623 w 1856332"/>
                  <a:gd name="connsiteY31" fmla="*/ 3635924 h 3959924"/>
                  <a:gd name="connsiteX32" fmla="*/ 925623 w 1856332"/>
                  <a:gd name="connsiteY32" fmla="*/ 3959924 h 3959924"/>
                  <a:gd name="connsiteX0" fmla="*/ 1228565 w 1856332"/>
                  <a:gd name="connsiteY0" fmla="*/ 3214674 h 3959924"/>
                  <a:gd name="connsiteX1" fmla="*/ 622681 w 1856332"/>
                  <a:gd name="connsiteY1" fmla="*/ 3214674 h 3959924"/>
                  <a:gd name="connsiteX2" fmla="*/ 466697 w 1856332"/>
                  <a:gd name="connsiteY2" fmla="*/ 3144149 h 3959924"/>
                  <a:gd name="connsiteX3" fmla="*/ 8303 w 1856332"/>
                  <a:gd name="connsiteY3" fmla="*/ 1942070 h 3959924"/>
                  <a:gd name="connsiteX4" fmla="*/ 81139 w 1856332"/>
                  <a:gd name="connsiteY4" fmla="*/ 1779444 h 3959924"/>
                  <a:gd name="connsiteX5" fmla="*/ 243764 w 1856332"/>
                  <a:gd name="connsiteY5" fmla="*/ 1852280 h 3959924"/>
                  <a:gd name="connsiteX6" fmla="*/ 504770 w 1856332"/>
                  <a:gd name="connsiteY6" fmla="*/ 2536736 h 3959924"/>
                  <a:gd name="connsiteX7" fmla="*/ 555637 w 1856332"/>
                  <a:gd name="connsiteY7" fmla="*/ 2536736 h 3959924"/>
                  <a:gd name="connsiteX8" fmla="*/ 226299 w 1856332"/>
                  <a:gd name="connsiteY8" fmla="*/ 1210417 h 3959924"/>
                  <a:gd name="connsiteX9" fmla="*/ 551784 w 1856332"/>
                  <a:gd name="connsiteY9" fmla="*/ 1210417 h 3959924"/>
                  <a:gd name="connsiteX10" fmla="*/ 551784 w 1856332"/>
                  <a:gd name="connsiteY10" fmla="*/ 168335 h 3959924"/>
                  <a:gd name="connsiteX11" fmla="*/ 720119 w 1856332"/>
                  <a:gd name="connsiteY11" fmla="*/ 0 h 3959924"/>
                  <a:gd name="connsiteX12" fmla="*/ 888454 w 1856332"/>
                  <a:gd name="connsiteY12" fmla="*/ 168335 h 3959924"/>
                  <a:gd name="connsiteX13" fmla="*/ 888454 w 1856332"/>
                  <a:gd name="connsiteY13" fmla="*/ 1210417 h 3959924"/>
                  <a:gd name="connsiteX14" fmla="*/ 968040 w 1856332"/>
                  <a:gd name="connsiteY14" fmla="*/ 1210417 h 3959924"/>
                  <a:gd name="connsiteX15" fmla="*/ 968040 w 1856332"/>
                  <a:gd name="connsiteY15" fmla="*/ 168335 h 3959924"/>
                  <a:gd name="connsiteX16" fmla="*/ 1136375 w 1856332"/>
                  <a:gd name="connsiteY16" fmla="*/ 0 h 3959924"/>
                  <a:gd name="connsiteX17" fmla="*/ 1304710 w 1856332"/>
                  <a:gd name="connsiteY17" fmla="*/ 168335 h 3959924"/>
                  <a:gd name="connsiteX18" fmla="*/ 1304710 w 1856332"/>
                  <a:gd name="connsiteY18" fmla="*/ 1210417 h 3959924"/>
                  <a:gd name="connsiteX19" fmla="*/ 1631589 w 1856332"/>
                  <a:gd name="connsiteY19" fmla="*/ 1210417 h 3959924"/>
                  <a:gd name="connsiteX20" fmla="*/ 1302251 w 1856332"/>
                  <a:gd name="connsiteY20" fmla="*/ 2536736 h 3959924"/>
                  <a:gd name="connsiteX21" fmla="*/ 1351562 w 1856332"/>
                  <a:gd name="connsiteY21" fmla="*/ 2536736 h 3959924"/>
                  <a:gd name="connsiteX22" fmla="*/ 1612568 w 1856332"/>
                  <a:gd name="connsiteY22" fmla="*/ 1852280 h 3959924"/>
                  <a:gd name="connsiteX23" fmla="*/ 1775193 w 1856332"/>
                  <a:gd name="connsiteY23" fmla="*/ 1779444 h 3959924"/>
                  <a:gd name="connsiteX24" fmla="*/ 1848029 w 1856332"/>
                  <a:gd name="connsiteY24" fmla="*/ 1942070 h 3959924"/>
                  <a:gd name="connsiteX25" fmla="*/ 1389635 w 1856332"/>
                  <a:gd name="connsiteY25" fmla="*/ 3144149 h 3959924"/>
                  <a:gd name="connsiteX26" fmla="*/ 1228565 w 1856332"/>
                  <a:gd name="connsiteY26" fmla="*/ 3214674 h 3959924"/>
                  <a:gd name="connsiteX27" fmla="*/ 925623 w 1856332"/>
                  <a:gd name="connsiteY27" fmla="*/ 3959924 h 3959924"/>
                  <a:gd name="connsiteX28" fmla="*/ 601623 w 1856332"/>
                  <a:gd name="connsiteY28" fmla="*/ 3635924 h 3959924"/>
                  <a:gd name="connsiteX29" fmla="*/ 925623 w 1856332"/>
                  <a:gd name="connsiteY29" fmla="*/ 3311924 h 3959924"/>
                  <a:gd name="connsiteX30" fmla="*/ 1249623 w 1856332"/>
                  <a:gd name="connsiteY30" fmla="*/ 3635924 h 3959924"/>
                  <a:gd name="connsiteX31" fmla="*/ 925623 w 1856332"/>
                  <a:gd name="connsiteY31" fmla="*/ 3959924 h 3959924"/>
                  <a:gd name="connsiteX0" fmla="*/ 1228565 w 1856332"/>
                  <a:gd name="connsiteY0" fmla="*/ 3214674 h 3959924"/>
                  <a:gd name="connsiteX1" fmla="*/ 622681 w 1856332"/>
                  <a:gd name="connsiteY1" fmla="*/ 3214674 h 3959924"/>
                  <a:gd name="connsiteX2" fmla="*/ 466697 w 1856332"/>
                  <a:gd name="connsiteY2" fmla="*/ 3144149 h 3959924"/>
                  <a:gd name="connsiteX3" fmla="*/ 8303 w 1856332"/>
                  <a:gd name="connsiteY3" fmla="*/ 1942070 h 3959924"/>
                  <a:gd name="connsiteX4" fmla="*/ 81139 w 1856332"/>
                  <a:gd name="connsiteY4" fmla="*/ 1779444 h 3959924"/>
                  <a:gd name="connsiteX5" fmla="*/ 243764 w 1856332"/>
                  <a:gd name="connsiteY5" fmla="*/ 1852280 h 3959924"/>
                  <a:gd name="connsiteX6" fmla="*/ 504770 w 1856332"/>
                  <a:gd name="connsiteY6" fmla="*/ 2536736 h 3959924"/>
                  <a:gd name="connsiteX7" fmla="*/ 555637 w 1856332"/>
                  <a:gd name="connsiteY7" fmla="*/ 2536736 h 3959924"/>
                  <a:gd name="connsiteX8" fmla="*/ 226299 w 1856332"/>
                  <a:gd name="connsiteY8" fmla="*/ 1210417 h 3959924"/>
                  <a:gd name="connsiteX9" fmla="*/ 551784 w 1856332"/>
                  <a:gd name="connsiteY9" fmla="*/ 1210417 h 3959924"/>
                  <a:gd name="connsiteX10" fmla="*/ 551784 w 1856332"/>
                  <a:gd name="connsiteY10" fmla="*/ 168335 h 3959924"/>
                  <a:gd name="connsiteX11" fmla="*/ 720119 w 1856332"/>
                  <a:gd name="connsiteY11" fmla="*/ 0 h 3959924"/>
                  <a:gd name="connsiteX12" fmla="*/ 888454 w 1856332"/>
                  <a:gd name="connsiteY12" fmla="*/ 168335 h 3959924"/>
                  <a:gd name="connsiteX13" fmla="*/ 888454 w 1856332"/>
                  <a:gd name="connsiteY13" fmla="*/ 1210417 h 3959924"/>
                  <a:gd name="connsiteX14" fmla="*/ 968040 w 1856332"/>
                  <a:gd name="connsiteY14" fmla="*/ 1210417 h 3959924"/>
                  <a:gd name="connsiteX15" fmla="*/ 968040 w 1856332"/>
                  <a:gd name="connsiteY15" fmla="*/ 168335 h 3959924"/>
                  <a:gd name="connsiteX16" fmla="*/ 1136375 w 1856332"/>
                  <a:gd name="connsiteY16" fmla="*/ 0 h 3959924"/>
                  <a:gd name="connsiteX17" fmla="*/ 1304710 w 1856332"/>
                  <a:gd name="connsiteY17" fmla="*/ 168335 h 3959924"/>
                  <a:gd name="connsiteX18" fmla="*/ 1304710 w 1856332"/>
                  <a:gd name="connsiteY18" fmla="*/ 1210417 h 3959924"/>
                  <a:gd name="connsiteX19" fmla="*/ 1631589 w 1856332"/>
                  <a:gd name="connsiteY19" fmla="*/ 1210417 h 3959924"/>
                  <a:gd name="connsiteX20" fmla="*/ 1302251 w 1856332"/>
                  <a:gd name="connsiteY20" fmla="*/ 2536736 h 3959924"/>
                  <a:gd name="connsiteX21" fmla="*/ 1351562 w 1856332"/>
                  <a:gd name="connsiteY21" fmla="*/ 2536736 h 3959924"/>
                  <a:gd name="connsiteX22" fmla="*/ 1612568 w 1856332"/>
                  <a:gd name="connsiteY22" fmla="*/ 1852280 h 3959924"/>
                  <a:gd name="connsiteX23" fmla="*/ 1775193 w 1856332"/>
                  <a:gd name="connsiteY23" fmla="*/ 1779444 h 3959924"/>
                  <a:gd name="connsiteX24" fmla="*/ 1848029 w 1856332"/>
                  <a:gd name="connsiteY24" fmla="*/ 1942070 h 3959924"/>
                  <a:gd name="connsiteX25" fmla="*/ 1389635 w 1856332"/>
                  <a:gd name="connsiteY25" fmla="*/ 3144149 h 3959924"/>
                  <a:gd name="connsiteX26" fmla="*/ 1228565 w 1856332"/>
                  <a:gd name="connsiteY26" fmla="*/ 3214674 h 3959924"/>
                  <a:gd name="connsiteX27" fmla="*/ 925623 w 1856332"/>
                  <a:gd name="connsiteY27" fmla="*/ 3959924 h 3959924"/>
                  <a:gd name="connsiteX28" fmla="*/ 601623 w 1856332"/>
                  <a:gd name="connsiteY28" fmla="*/ 3635924 h 3959924"/>
                  <a:gd name="connsiteX29" fmla="*/ 925623 w 1856332"/>
                  <a:gd name="connsiteY29" fmla="*/ 3311924 h 3959924"/>
                  <a:gd name="connsiteX30" fmla="*/ 1249623 w 1856332"/>
                  <a:gd name="connsiteY30" fmla="*/ 3635924 h 3959924"/>
                  <a:gd name="connsiteX31" fmla="*/ 925623 w 1856332"/>
                  <a:gd name="connsiteY31" fmla="*/ 3959924 h 3959924"/>
                  <a:gd name="connsiteX0" fmla="*/ 1228565 w 1856332"/>
                  <a:gd name="connsiteY0" fmla="*/ 3214674 h 3959924"/>
                  <a:gd name="connsiteX1" fmla="*/ 622681 w 1856332"/>
                  <a:gd name="connsiteY1" fmla="*/ 3214674 h 3959924"/>
                  <a:gd name="connsiteX2" fmla="*/ 466697 w 1856332"/>
                  <a:gd name="connsiteY2" fmla="*/ 3144149 h 3959924"/>
                  <a:gd name="connsiteX3" fmla="*/ 8303 w 1856332"/>
                  <a:gd name="connsiteY3" fmla="*/ 1942070 h 3959924"/>
                  <a:gd name="connsiteX4" fmla="*/ 81139 w 1856332"/>
                  <a:gd name="connsiteY4" fmla="*/ 1779444 h 3959924"/>
                  <a:gd name="connsiteX5" fmla="*/ 243764 w 1856332"/>
                  <a:gd name="connsiteY5" fmla="*/ 1852280 h 3959924"/>
                  <a:gd name="connsiteX6" fmla="*/ 504770 w 1856332"/>
                  <a:gd name="connsiteY6" fmla="*/ 2536736 h 3959924"/>
                  <a:gd name="connsiteX7" fmla="*/ 555637 w 1856332"/>
                  <a:gd name="connsiteY7" fmla="*/ 2536736 h 3959924"/>
                  <a:gd name="connsiteX8" fmla="*/ 226299 w 1856332"/>
                  <a:gd name="connsiteY8" fmla="*/ 1210417 h 3959924"/>
                  <a:gd name="connsiteX9" fmla="*/ 551784 w 1856332"/>
                  <a:gd name="connsiteY9" fmla="*/ 1210417 h 3959924"/>
                  <a:gd name="connsiteX10" fmla="*/ 551784 w 1856332"/>
                  <a:gd name="connsiteY10" fmla="*/ 168335 h 3959924"/>
                  <a:gd name="connsiteX11" fmla="*/ 720119 w 1856332"/>
                  <a:gd name="connsiteY11" fmla="*/ 0 h 3959924"/>
                  <a:gd name="connsiteX12" fmla="*/ 888454 w 1856332"/>
                  <a:gd name="connsiteY12" fmla="*/ 168335 h 3959924"/>
                  <a:gd name="connsiteX13" fmla="*/ 888454 w 1856332"/>
                  <a:gd name="connsiteY13" fmla="*/ 1210417 h 3959924"/>
                  <a:gd name="connsiteX14" fmla="*/ 968040 w 1856332"/>
                  <a:gd name="connsiteY14" fmla="*/ 1210417 h 3959924"/>
                  <a:gd name="connsiteX15" fmla="*/ 968040 w 1856332"/>
                  <a:gd name="connsiteY15" fmla="*/ 168335 h 3959924"/>
                  <a:gd name="connsiteX16" fmla="*/ 1136375 w 1856332"/>
                  <a:gd name="connsiteY16" fmla="*/ 0 h 3959924"/>
                  <a:gd name="connsiteX17" fmla="*/ 1304710 w 1856332"/>
                  <a:gd name="connsiteY17" fmla="*/ 168335 h 3959924"/>
                  <a:gd name="connsiteX18" fmla="*/ 1304710 w 1856332"/>
                  <a:gd name="connsiteY18" fmla="*/ 1210417 h 3959924"/>
                  <a:gd name="connsiteX19" fmla="*/ 1631589 w 1856332"/>
                  <a:gd name="connsiteY19" fmla="*/ 1210417 h 3959924"/>
                  <a:gd name="connsiteX20" fmla="*/ 1302251 w 1856332"/>
                  <a:gd name="connsiteY20" fmla="*/ 2536736 h 3959924"/>
                  <a:gd name="connsiteX21" fmla="*/ 1351562 w 1856332"/>
                  <a:gd name="connsiteY21" fmla="*/ 2536736 h 3959924"/>
                  <a:gd name="connsiteX22" fmla="*/ 1612568 w 1856332"/>
                  <a:gd name="connsiteY22" fmla="*/ 1852280 h 3959924"/>
                  <a:gd name="connsiteX23" fmla="*/ 1775193 w 1856332"/>
                  <a:gd name="connsiteY23" fmla="*/ 1779444 h 3959924"/>
                  <a:gd name="connsiteX24" fmla="*/ 1848029 w 1856332"/>
                  <a:gd name="connsiteY24" fmla="*/ 1942070 h 3959924"/>
                  <a:gd name="connsiteX25" fmla="*/ 1389635 w 1856332"/>
                  <a:gd name="connsiteY25" fmla="*/ 3144149 h 3959924"/>
                  <a:gd name="connsiteX26" fmla="*/ 1228565 w 1856332"/>
                  <a:gd name="connsiteY26" fmla="*/ 3214674 h 3959924"/>
                  <a:gd name="connsiteX27" fmla="*/ 925623 w 1856332"/>
                  <a:gd name="connsiteY27" fmla="*/ 3959924 h 3959924"/>
                  <a:gd name="connsiteX28" fmla="*/ 601623 w 1856332"/>
                  <a:gd name="connsiteY28" fmla="*/ 3635924 h 3959924"/>
                  <a:gd name="connsiteX29" fmla="*/ 925623 w 1856332"/>
                  <a:gd name="connsiteY29" fmla="*/ 3311924 h 3959924"/>
                  <a:gd name="connsiteX30" fmla="*/ 1249623 w 1856332"/>
                  <a:gd name="connsiteY30" fmla="*/ 3635924 h 3959924"/>
                  <a:gd name="connsiteX31" fmla="*/ 925623 w 1856332"/>
                  <a:gd name="connsiteY31" fmla="*/ 3959924 h 39599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1856332" h="3959924">
                    <a:moveTo>
                      <a:pt x="1228565" y="3214674"/>
                    </a:moveTo>
                    <a:lnTo>
                      <a:pt x="622681" y="3214674"/>
                    </a:lnTo>
                    <a:cubicBezTo>
                      <a:pt x="495703" y="3202920"/>
                      <a:pt x="501057" y="3225622"/>
                      <a:pt x="466697" y="3144149"/>
                    </a:cubicBezTo>
                    <a:lnTo>
                      <a:pt x="8303" y="1942070"/>
                    </a:lnTo>
                    <a:cubicBezTo>
                      <a:pt x="-16491" y="1877049"/>
                      <a:pt x="16118" y="1804239"/>
                      <a:pt x="81139" y="1779444"/>
                    </a:cubicBezTo>
                    <a:cubicBezTo>
                      <a:pt x="146160" y="1754650"/>
                      <a:pt x="218970" y="1787259"/>
                      <a:pt x="243764" y="1852280"/>
                    </a:cubicBezTo>
                    <a:lnTo>
                      <a:pt x="504770" y="2536736"/>
                    </a:lnTo>
                    <a:lnTo>
                      <a:pt x="555637" y="2536736"/>
                    </a:lnTo>
                    <a:lnTo>
                      <a:pt x="226299" y="1210417"/>
                    </a:lnTo>
                    <a:lnTo>
                      <a:pt x="551784" y="1210417"/>
                    </a:lnTo>
                    <a:lnTo>
                      <a:pt x="551784" y="168335"/>
                    </a:lnTo>
                    <a:cubicBezTo>
                      <a:pt x="551784" y="75366"/>
                      <a:pt x="627150" y="0"/>
                      <a:pt x="720119" y="0"/>
                    </a:cubicBezTo>
                    <a:cubicBezTo>
                      <a:pt x="813088" y="0"/>
                      <a:pt x="888454" y="75366"/>
                      <a:pt x="888454" y="168335"/>
                    </a:cubicBezTo>
                    <a:lnTo>
                      <a:pt x="888454" y="1210417"/>
                    </a:lnTo>
                    <a:lnTo>
                      <a:pt x="968040" y="1210417"/>
                    </a:lnTo>
                    <a:lnTo>
                      <a:pt x="968040" y="168335"/>
                    </a:lnTo>
                    <a:cubicBezTo>
                      <a:pt x="968040" y="75366"/>
                      <a:pt x="1043406" y="0"/>
                      <a:pt x="1136375" y="0"/>
                    </a:cubicBezTo>
                    <a:cubicBezTo>
                      <a:pt x="1229344" y="0"/>
                      <a:pt x="1304710" y="75366"/>
                      <a:pt x="1304710" y="168335"/>
                    </a:cubicBezTo>
                    <a:lnTo>
                      <a:pt x="1304710" y="1210417"/>
                    </a:lnTo>
                    <a:lnTo>
                      <a:pt x="1631589" y="1210417"/>
                    </a:lnTo>
                    <a:lnTo>
                      <a:pt x="1302251" y="2536736"/>
                    </a:lnTo>
                    <a:lnTo>
                      <a:pt x="1351562" y="2536736"/>
                    </a:lnTo>
                    <a:lnTo>
                      <a:pt x="1612568" y="1852280"/>
                    </a:lnTo>
                    <a:cubicBezTo>
                      <a:pt x="1637362" y="1787259"/>
                      <a:pt x="1710172" y="1754650"/>
                      <a:pt x="1775193" y="1779444"/>
                    </a:cubicBezTo>
                    <a:cubicBezTo>
                      <a:pt x="1840214" y="1804239"/>
                      <a:pt x="1872823" y="1877049"/>
                      <a:pt x="1848029" y="1942070"/>
                    </a:cubicBezTo>
                    <a:lnTo>
                      <a:pt x="1389635" y="3144149"/>
                    </a:lnTo>
                    <a:cubicBezTo>
                      <a:pt x="1348984" y="3225622"/>
                      <a:pt x="1356391" y="3202920"/>
                      <a:pt x="1228565" y="3214674"/>
                    </a:cubicBezTo>
                    <a:close/>
                    <a:moveTo>
                      <a:pt x="925623" y="3959924"/>
                    </a:moveTo>
                    <a:cubicBezTo>
                      <a:pt x="746683" y="3959924"/>
                      <a:pt x="601623" y="3814864"/>
                      <a:pt x="601623" y="3635924"/>
                    </a:cubicBezTo>
                    <a:cubicBezTo>
                      <a:pt x="601623" y="3456984"/>
                      <a:pt x="746683" y="3311924"/>
                      <a:pt x="925623" y="3311924"/>
                    </a:cubicBezTo>
                    <a:cubicBezTo>
                      <a:pt x="1104563" y="3311924"/>
                      <a:pt x="1249623" y="3456984"/>
                      <a:pt x="1249623" y="3635924"/>
                    </a:cubicBezTo>
                    <a:cubicBezTo>
                      <a:pt x="1249623" y="3814864"/>
                      <a:pt x="1104563" y="3959924"/>
                      <a:pt x="925623" y="3959924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ko-KR" altLang="en-US" dirty="0"/>
              </a:p>
            </p:txBody>
          </p:sp>
          <p:sp>
            <p:nvSpPr>
              <p:cNvPr id="40" name="Round Same Side Corner Rectangle 20">
                <a:extLst>
                  <a:ext uri="{FF2B5EF4-FFF2-40B4-BE49-F238E27FC236}">
                    <a16:creationId xmlns:a16="http://schemas.microsoft.com/office/drawing/2014/main" id="{0DD95CB4-7ABF-4661-BA0E-BD65BF2FAA65}"/>
                  </a:ext>
                </a:extLst>
              </p:cNvPr>
              <p:cNvSpPr/>
              <p:nvPr/>
            </p:nvSpPr>
            <p:spPr>
              <a:xfrm rot="10800000">
                <a:off x="2059254" y="4562456"/>
                <a:ext cx="302987" cy="646331"/>
              </a:xfrm>
              <a:custGeom>
                <a:avLst/>
                <a:gdLst>
                  <a:gd name="connsiteX0" fmla="*/ 1228565 w 1856332"/>
                  <a:gd name="connsiteY0" fmla="*/ 3214674 h 3959924"/>
                  <a:gd name="connsiteX1" fmla="*/ 622681 w 1856332"/>
                  <a:gd name="connsiteY1" fmla="*/ 3214674 h 3959924"/>
                  <a:gd name="connsiteX2" fmla="*/ 521281 w 1856332"/>
                  <a:gd name="connsiteY2" fmla="*/ 3174669 h 3959924"/>
                  <a:gd name="connsiteX3" fmla="*/ 466697 w 1856332"/>
                  <a:gd name="connsiteY3" fmla="*/ 3144149 h 3959924"/>
                  <a:gd name="connsiteX4" fmla="*/ 8303 w 1856332"/>
                  <a:gd name="connsiteY4" fmla="*/ 1942070 h 3959924"/>
                  <a:gd name="connsiteX5" fmla="*/ 81139 w 1856332"/>
                  <a:gd name="connsiteY5" fmla="*/ 1779444 h 3959924"/>
                  <a:gd name="connsiteX6" fmla="*/ 243764 w 1856332"/>
                  <a:gd name="connsiteY6" fmla="*/ 1852280 h 3959924"/>
                  <a:gd name="connsiteX7" fmla="*/ 504770 w 1856332"/>
                  <a:gd name="connsiteY7" fmla="*/ 2536736 h 3959924"/>
                  <a:gd name="connsiteX8" fmla="*/ 555637 w 1856332"/>
                  <a:gd name="connsiteY8" fmla="*/ 2536736 h 3959924"/>
                  <a:gd name="connsiteX9" fmla="*/ 226299 w 1856332"/>
                  <a:gd name="connsiteY9" fmla="*/ 1210417 h 3959924"/>
                  <a:gd name="connsiteX10" fmla="*/ 551784 w 1856332"/>
                  <a:gd name="connsiteY10" fmla="*/ 1210417 h 3959924"/>
                  <a:gd name="connsiteX11" fmla="*/ 551784 w 1856332"/>
                  <a:gd name="connsiteY11" fmla="*/ 168335 h 3959924"/>
                  <a:gd name="connsiteX12" fmla="*/ 720119 w 1856332"/>
                  <a:gd name="connsiteY12" fmla="*/ 0 h 3959924"/>
                  <a:gd name="connsiteX13" fmla="*/ 888454 w 1856332"/>
                  <a:gd name="connsiteY13" fmla="*/ 168335 h 3959924"/>
                  <a:gd name="connsiteX14" fmla="*/ 888454 w 1856332"/>
                  <a:gd name="connsiteY14" fmla="*/ 1210417 h 3959924"/>
                  <a:gd name="connsiteX15" fmla="*/ 968040 w 1856332"/>
                  <a:gd name="connsiteY15" fmla="*/ 1210417 h 3959924"/>
                  <a:gd name="connsiteX16" fmla="*/ 968040 w 1856332"/>
                  <a:gd name="connsiteY16" fmla="*/ 168335 h 3959924"/>
                  <a:gd name="connsiteX17" fmla="*/ 1136375 w 1856332"/>
                  <a:gd name="connsiteY17" fmla="*/ 0 h 3959924"/>
                  <a:gd name="connsiteX18" fmla="*/ 1304710 w 1856332"/>
                  <a:gd name="connsiteY18" fmla="*/ 168335 h 3959924"/>
                  <a:gd name="connsiteX19" fmla="*/ 1304710 w 1856332"/>
                  <a:gd name="connsiteY19" fmla="*/ 1210417 h 3959924"/>
                  <a:gd name="connsiteX20" fmla="*/ 1631589 w 1856332"/>
                  <a:gd name="connsiteY20" fmla="*/ 1210417 h 3959924"/>
                  <a:gd name="connsiteX21" fmla="*/ 1302251 w 1856332"/>
                  <a:gd name="connsiteY21" fmla="*/ 2536736 h 3959924"/>
                  <a:gd name="connsiteX22" fmla="*/ 1351562 w 1856332"/>
                  <a:gd name="connsiteY22" fmla="*/ 2536736 h 3959924"/>
                  <a:gd name="connsiteX23" fmla="*/ 1612568 w 1856332"/>
                  <a:gd name="connsiteY23" fmla="*/ 1852280 h 3959924"/>
                  <a:gd name="connsiteX24" fmla="*/ 1775193 w 1856332"/>
                  <a:gd name="connsiteY24" fmla="*/ 1779444 h 3959924"/>
                  <a:gd name="connsiteX25" fmla="*/ 1848029 w 1856332"/>
                  <a:gd name="connsiteY25" fmla="*/ 1942070 h 3959924"/>
                  <a:gd name="connsiteX26" fmla="*/ 1389635 w 1856332"/>
                  <a:gd name="connsiteY26" fmla="*/ 3144149 h 3959924"/>
                  <a:gd name="connsiteX27" fmla="*/ 1344732 w 1856332"/>
                  <a:gd name="connsiteY27" fmla="*/ 3176282 h 3959924"/>
                  <a:gd name="connsiteX28" fmla="*/ 1228565 w 1856332"/>
                  <a:gd name="connsiteY28" fmla="*/ 3214674 h 3959924"/>
                  <a:gd name="connsiteX29" fmla="*/ 925623 w 1856332"/>
                  <a:gd name="connsiteY29" fmla="*/ 3959924 h 3959924"/>
                  <a:gd name="connsiteX30" fmla="*/ 601623 w 1856332"/>
                  <a:gd name="connsiteY30" fmla="*/ 3635924 h 3959924"/>
                  <a:gd name="connsiteX31" fmla="*/ 925623 w 1856332"/>
                  <a:gd name="connsiteY31" fmla="*/ 3311924 h 3959924"/>
                  <a:gd name="connsiteX32" fmla="*/ 1249623 w 1856332"/>
                  <a:gd name="connsiteY32" fmla="*/ 3635924 h 3959924"/>
                  <a:gd name="connsiteX33" fmla="*/ 925623 w 1856332"/>
                  <a:gd name="connsiteY33" fmla="*/ 3959924 h 3959924"/>
                  <a:gd name="connsiteX0" fmla="*/ 1228565 w 1856332"/>
                  <a:gd name="connsiteY0" fmla="*/ 3214674 h 3959924"/>
                  <a:gd name="connsiteX1" fmla="*/ 622681 w 1856332"/>
                  <a:gd name="connsiteY1" fmla="*/ 3214674 h 3959924"/>
                  <a:gd name="connsiteX2" fmla="*/ 466697 w 1856332"/>
                  <a:gd name="connsiteY2" fmla="*/ 3144149 h 3959924"/>
                  <a:gd name="connsiteX3" fmla="*/ 8303 w 1856332"/>
                  <a:gd name="connsiteY3" fmla="*/ 1942070 h 3959924"/>
                  <a:gd name="connsiteX4" fmla="*/ 81139 w 1856332"/>
                  <a:gd name="connsiteY4" fmla="*/ 1779444 h 3959924"/>
                  <a:gd name="connsiteX5" fmla="*/ 243764 w 1856332"/>
                  <a:gd name="connsiteY5" fmla="*/ 1852280 h 3959924"/>
                  <a:gd name="connsiteX6" fmla="*/ 504770 w 1856332"/>
                  <a:gd name="connsiteY6" fmla="*/ 2536736 h 3959924"/>
                  <a:gd name="connsiteX7" fmla="*/ 555637 w 1856332"/>
                  <a:gd name="connsiteY7" fmla="*/ 2536736 h 3959924"/>
                  <a:gd name="connsiteX8" fmla="*/ 226299 w 1856332"/>
                  <a:gd name="connsiteY8" fmla="*/ 1210417 h 3959924"/>
                  <a:gd name="connsiteX9" fmla="*/ 551784 w 1856332"/>
                  <a:gd name="connsiteY9" fmla="*/ 1210417 h 3959924"/>
                  <a:gd name="connsiteX10" fmla="*/ 551784 w 1856332"/>
                  <a:gd name="connsiteY10" fmla="*/ 168335 h 3959924"/>
                  <a:gd name="connsiteX11" fmla="*/ 720119 w 1856332"/>
                  <a:gd name="connsiteY11" fmla="*/ 0 h 3959924"/>
                  <a:gd name="connsiteX12" fmla="*/ 888454 w 1856332"/>
                  <a:gd name="connsiteY12" fmla="*/ 168335 h 3959924"/>
                  <a:gd name="connsiteX13" fmla="*/ 888454 w 1856332"/>
                  <a:gd name="connsiteY13" fmla="*/ 1210417 h 3959924"/>
                  <a:gd name="connsiteX14" fmla="*/ 968040 w 1856332"/>
                  <a:gd name="connsiteY14" fmla="*/ 1210417 h 3959924"/>
                  <a:gd name="connsiteX15" fmla="*/ 968040 w 1856332"/>
                  <a:gd name="connsiteY15" fmla="*/ 168335 h 3959924"/>
                  <a:gd name="connsiteX16" fmla="*/ 1136375 w 1856332"/>
                  <a:gd name="connsiteY16" fmla="*/ 0 h 3959924"/>
                  <a:gd name="connsiteX17" fmla="*/ 1304710 w 1856332"/>
                  <a:gd name="connsiteY17" fmla="*/ 168335 h 3959924"/>
                  <a:gd name="connsiteX18" fmla="*/ 1304710 w 1856332"/>
                  <a:gd name="connsiteY18" fmla="*/ 1210417 h 3959924"/>
                  <a:gd name="connsiteX19" fmla="*/ 1631589 w 1856332"/>
                  <a:gd name="connsiteY19" fmla="*/ 1210417 h 3959924"/>
                  <a:gd name="connsiteX20" fmla="*/ 1302251 w 1856332"/>
                  <a:gd name="connsiteY20" fmla="*/ 2536736 h 3959924"/>
                  <a:gd name="connsiteX21" fmla="*/ 1351562 w 1856332"/>
                  <a:gd name="connsiteY21" fmla="*/ 2536736 h 3959924"/>
                  <a:gd name="connsiteX22" fmla="*/ 1612568 w 1856332"/>
                  <a:gd name="connsiteY22" fmla="*/ 1852280 h 3959924"/>
                  <a:gd name="connsiteX23" fmla="*/ 1775193 w 1856332"/>
                  <a:gd name="connsiteY23" fmla="*/ 1779444 h 3959924"/>
                  <a:gd name="connsiteX24" fmla="*/ 1848029 w 1856332"/>
                  <a:gd name="connsiteY24" fmla="*/ 1942070 h 3959924"/>
                  <a:gd name="connsiteX25" fmla="*/ 1389635 w 1856332"/>
                  <a:gd name="connsiteY25" fmla="*/ 3144149 h 3959924"/>
                  <a:gd name="connsiteX26" fmla="*/ 1344732 w 1856332"/>
                  <a:gd name="connsiteY26" fmla="*/ 3176282 h 3959924"/>
                  <a:gd name="connsiteX27" fmla="*/ 1228565 w 1856332"/>
                  <a:gd name="connsiteY27" fmla="*/ 3214674 h 3959924"/>
                  <a:gd name="connsiteX28" fmla="*/ 925623 w 1856332"/>
                  <a:gd name="connsiteY28" fmla="*/ 3959924 h 3959924"/>
                  <a:gd name="connsiteX29" fmla="*/ 601623 w 1856332"/>
                  <a:gd name="connsiteY29" fmla="*/ 3635924 h 3959924"/>
                  <a:gd name="connsiteX30" fmla="*/ 925623 w 1856332"/>
                  <a:gd name="connsiteY30" fmla="*/ 3311924 h 3959924"/>
                  <a:gd name="connsiteX31" fmla="*/ 1249623 w 1856332"/>
                  <a:gd name="connsiteY31" fmla="*/ 3635924 h 3959924"/>
                  <a:gd name="connsiteX32" fmla="*/ 925623 w 1856332"/>
                  <a:gd name="connsiteY32" fmla="*/ 3959924 h 3959924"/>
                  <a:gd name="connsiteX0" fmla="*/ 1228565 w 1856332"/>
                  <a:gd name="connsiteY0" fmla="*/ 3214674 h 3959924"/>
                  <a:gd name="connsiteX1" fmla="*/ 622681 w 1856332"/>
                  <a:gd name="connsiteY1" fmla="*/ 3214674 h 3959924"/>
                  <a:gd name="connsiteX2" fmla="*/ 466697 w 1856332"/>
                  <a:gd name="connsiteY2" fmla="*/ 3144149 h 3959924"/>
                  <a:gd name="connsiteX3" fmla="*/ 8303 w 1856332"/>
                  <a:gd name="connsiteY3" fmla="*/ 1942070 h 3959924"/>
                  <a:gd name="connsiteX4" fmla="*/ 81139 w 1856332"/>
                  <a:gd name="connsiteY4" fmla="*/ 1779444 h 3959924"/>
                  <a:gd name="connsiteX5" fmla="*/ 243764 w 1856332"/>
                  <a:gd name="connsiteY5" fmla="*/ 1852280 h 3959924"/>
                  <a:gd name="connsiteX6" fmla="*/ 504770 w 1856332"/>
                  <a:gd name="connsiteY6" fmla="*/ 2536736 h 3959924"/>
                  <a:gd name="connsiteX7" fmla="*/ 555637 w 1856332"/>
                  <a:gd name="connsiteY7" fmla="*/ 2536736 h 3959924"/>
                  <a:gd name="connsiteX8" fmla="*/ 226299 w 1856332"/>
                  <a:gd name="connsiteY8" fmla="*/ 1210417 h 3959924"/>
                  <a:gd name="connsiteX9" fmla="*/ 551784 w 1856332"/>
                  <a:gd name="connsiteY9" fmla="*/ 1210417 h 3959924"/>
                  <a:gd name="connsiteX10" fmla="*/ 551784 w 1856332"/>
                  <a:gd name="connsiteY10" fmla="*/ 168335 h 3959924"/>
                  <a:gd name="connsiteX11" fmla="*/ 720119 w 1856332"/>
                  <a:gd name="connsiteY11" fmla="*/ 0 h 3959924"/>
                  <a:gd name="connsiteX12" fmla="*/ 888454 w 1856332"/>
                  <a:gd name="connsiteY12" fmla="*/ 168335 h 3959924"/>
                  <a:gd name="connsiteX13" fmla="*/ 888454 w 1856332"/>
                  <a:gd name="connsiteY13" fmla="*/ 1210417 h 3959924"/>
                  <a:gd name="connsiteX14" fmla="*/ 968040 w 1856332"/>
                  <a:gd name="connsiteY14" fmla="*/ 1210417 h 3959924"/>
                  <a:gd name="connsiteX15" fmla="*/ 968040 w 1856332"/>
                  <a:gd name="connsiteY15" fmla="*/ 168335 h 3959924"/>
                  <a:gd name="connsiteX16" fmla="*/ 1136375 w 1856332"/>
                  <a:gd name="connsiteY16" fmla="*/ 0 h 3959924"/>
                  <a:gd name="connsiteX17" fmla="*/ 1304710 w 1856332"/>
                  <a:gd name="connsiteY17" fmla="*/ 168335 h 3959924"/>
                  <a:gd name="connsiteX18" fmla="*/ 1304710 w 1856332"/>
                  <a:gd name="connsiteY18" fmla="*/ 1210417 h 3959924"/>
                  <a:gd name="connsiteX19" fmla="*/ 1631589 w 1856332"/>
                  <a:gd name="connsiteY19" fmla="*/ 1210417 h 3959924"/>
                  <a:gd name="connsiteX20" fmla="*/ 1302251 w 1856332"/>
                  <a:gd name="connsiteY20" fmla="*/ 2536736 h 3959924"/>
                  <a:gd name="connsiteX21" fmla="*/ 1351562 w 1856332"/>
                  <a:gd name="connsiteY21" fmla="*/ 2536736 h 3959924"/>
                  <a:gd name="connsiteX22" fmla="*/ 1612568 w 1856332"/>
                  <a:gd name="connsiteY22" fmla="*/ 1852280 h 3959924"/>
                  <a:gd name="connsiteX23" fmla="*/ 1775193 w 1856332"/>
                  <a:gd name="connsiteY23" fmla="*/ 1779444 h 3959924"/>
                  <a:gd name="connsiteX24" fmla="*/ 1848029 w 1856332"/>
                  <a:gd name="connsiteY24" fmla="*/ 1942070 h 3959924"/>
                  <a:gd name="connsiteX25" fmla="*/ 1389635 w 1856332"/>
                  <a:gd name="connsiteY25" fmla="*/ 3144149 h 3959924"/>
                  <a:gd name="connsiteX26" fmla="*/ 1344732 w 1856332"/>
                  <a:gd name="connsiteY26" fmla="*/ 3176282 h 3959924"/>
                  <a:gd name="connsiteX27" fmla="*/ 1228565 w 1856332"/>
                  <a:gd name="connsiteY27" fmla="*/ 3214674 h 3959924"/>
                  <a:gd name="connsiteX28" fmla="*/ 925623 w 1856332"/>
                  <a:gd name="connsiteY28" fmla="*/ 3959924 h 3959924"/>
                  <a:gd name="connsiteX29" fmla="*/ 601623 w 1856332"/>
                  <a:gd name="connsiteY29" fmla="*/ 3635924 h 3959924"/>
                  <a:gd name="connsiteX30" fmla="*/ 925623 w 1856332"/>
                  <a:gd name="connsiteY30" fmla="*/ 3311924 h 3959924"/>
                  <a:gd name="connsiteX31" fmla="*/ 1249623 w 1856332"/>
                  <a:gd name="connsiteY31" fmla="*/ 3635924 h 3959924"/>
                  <a:gd name="connsiteX32" fmla="*/ 925623 w 1856332"/>
                  <a:gd name="connsiteY32" fmla="*/ 3959924 h 3959924"/>
                  <a:gd name="connsiteX0" fmla="*/ 1228565 w 1856332"/>
                  <a:gd name="connsiteY0" fmla="*/ 3214674 h 3959924"/>
                  <a:gd name="connsiteX1" fmla="*/ 622681 w 1856332"/>
                  <a:gd name="connsiteY1" fmla="*/ 3214674 h 3959924"/>
                  <a:gd name="connsiteX2" fmla="*/ 466697 w 1856332"/>
                  <a:gd name="connsiteY2" fmla="*/ 3144149 h 3959924"/>
                  <a:gd name="connsiteX3" fmla="*/ 8303 w 1856332"/>
                  <a:gd name="connsiteY3" fmla="*/ 1942070 h 3959924"/>
                  <a:gd name="connsiteX4" fmla="*/ 81139 w 1856332"/>
                  <a:gd name="connsiteY4" fmla="*/ 1779444 h 3959924"/>
                  <a:gd name="connsiteX5" fmla="*/ 243764 w 1856332"/>
                  <a:gd name="connsiteY5" fmla="*/ 1852280 h 3959924"/>
                  <a:gd name="connsiteX6" fmla="*/ 504770 w 1856332"/>
                  <a:gd name="connsiteY6" fmla="*/ 2536736 h 3959924"/>
                  <a:gd name="connsiteX7" fmla="*/ 555637 w 1856332"/>
                  <a:gd name="connsiteY7" fmla="*/ 2536736 h 3959924"/>
                  <a:gd name="connsiteX8" fmla="*/ 226299 w 1856332"/>
                  <a:gd name="connsiteY8" fmla="*/ 1210417 h 3959924"/>
                  <a:gd name="connsiteX9" fmla="*/ 551784 w 1856332"/>
                  <a:gd name="connsiteY9" fmla="*/ 1210417 h 3959924"/>
                  <a:gd name="connsiteX10" fmla="*/ 551784 w 1856332"/>
                  <a:gd name="connsiteY10" fmla="*/ 168335 h 3959924"/>
                  <a:gd name="connsiteX11" fmla="*/ 720119 w 1856332"/>
                  <a:gd name="connsiteY11" fmla="*/ 0 h 3959924"/>
                  <a:gd name="connsiteX12" fmla="*/ 888454 w 1856332"/>
                  <a:gd name="connsiteY12" fmla="*/ 168335 h 3959924"/>
                  <a:gd name="connsiteX13" fmla="*/ 888454 w 1856332"/>
                  <a:gd name="connsiteY13" fmla="*/ 1210417 h 3959924"/>
                  <a:gd name="connsiteX14" fmla="*/ 968040 w 1856332"/>
                  <a:gd name="connsiteY14" fmla="*/ 1210417 h 3959924"/>
                  <a:gd name="connsiteX15" fmla="*/ 968040 w 1856332"/>
                  <a:gd name="connsiteY15" fmla="*/ 168335 h 3959924"/>
                  <a:gd name="connsiteX16" fmla="*/ 1136375 w 1856332"/>
                  <a:gd name="connsiteY16" fmla="*/ 0 h 3959924"/>
                  <a:gd name="connsiteX17" fmla="*/ 1304710 w 1856332"/>
                  <a:gd name="connsiteY17" fmla="*/ 168335 h 3959924"/>
                  <a:gd name="connsiteX18" fmla="*/ 1304710 w 1856332"/>
                  <a:gd name="connsiteY18" fmla="*/ 1210417 h 3959924"/>
                  <a:gd name="connsiteX19" fmla="*/ 1631589 w 1856332"/>
                  <a:gd name="connsiteY19" fmla="*/ 1210417 h 3959924"/>
                  <a:gd name="connsiteX20" fmla="*/ 1302251 w 1856332"/>
                  <a:gd name="connsiteY20" fmla="*/ 2536736 h 3959924"/>
                  <a:gd name="connsiteX21" fmla="*/ 1351562 w 1856332"/>
                  <a:gd name="connsiteY21" fmla="*/ 2536736 h 3959924"/>
                  <a:gd name="connsiteX22" fmla="*/ 1612568 w 1856332"/>
                  <a:gd name="connsiteY22" fmla="*/ 1852280 h 3959924"/>
                  <a:gd name="connsiteX23" fmla="*/ 1775193 w 1856332"/>
                  <a:gd name="connsiteY23" fmla="*/ 1779444 h 3959924"/>
                  <a:gd name="connsiteX24" fmla="*/ 1848029 w 1856332"/>
                  <a:gd name="connsiteY24" fmla="*/ 1942070 h 3959924"/>
                  <a:gd name="connsiteX25" fmla="*/ 1389635 w 1856332"/>
                  <a:gd name="connsiteY25" fmla="*/ 3144149 h 3959924"/>
                  <a:gd name="connsiteX26" fmla="*/ 1228565 w 1856332"/>
                  <a:gd name="connsiteY26" fmla="*/ 3214674 h 3959924"/>
                  <a:gd name="connsiteX27" fmla="*/ 925623 w 1856332"/>
                  <a:gd name="connsiteY27" fmla="*/ 3959924 h 3959924"/>
                  <a:gd name="connsiteX28" fmla="*/ 601623 w 1856332"/>
                  <a:gd name="connsiteY28" fmla="*/ 3635924 h 3959924"/>
                  <a:gd name="connsiteX29" fmla="*/ 925623 w 1856332"/>
                  <a:gd name="connsiteY29" fmla="*/ 3311924 h 3959924"/>
                  <a:gd name="connsiteX30" fmla="*/ 1249623 w 1856332"/>
                  <a:gd name="connsiteY30" fmla="*/ 3635924 h 3959924"/>
                  <a:gd name="connsiteX31" fmla="*/ 925623 w 1856332"/>
                  <a:gd name="connsiteY31" fmla="*/ 3959924 h 3959924"/>
                  <a:gd name="connsiteX0" fmla="*/ 1228565 w 1856332"/>
                  <a:gd name="connsiteY0" fmla="*/ 3214674 h 3959924"/>
                  <a:gd name="connsiteX1" fmla="*/ 622681 w 1856332"/>
                  <a:gd name="connsiteY1" fmla="*/ 3214674 h 3959924"/>
                  <a:gd name="connsiteX2" fmla="*/ 466697 w 1856332"/>
                  <a:gd name="connsiteY2" fmla="*/ 3144149 h 3959924"/>
                  <a:gd name="connsiteX3" fmla="*/ 8303 w 1856332"/>
                  <a:gd name="connsiteY3" fmla="*/ 1942070 h 3959924"/>
                  <a:gd name="connsiteX4" fmla="*/ 81139 w 1856332"/>
                  <a:gd name="connsiteY4" fmla="*/ 1779444 h 3959924"/>
                  <a:gd name="connsiteX5" fmla="*/ 243764 w 1856332"/>
                  <a:gd name="connsiteY5" fmla="*/ 1852280 h 3959924"/>
                  <a:gd name="connsiteX6" fmla="*/ 504770 w 1856332"/>
                  <a:gd name="connsiteY6" fmla="*/ 2536736 h 3959924"/>
                  <a:gd name="connsiteX7" fmla="*/ 555637 w 1856332"/>
                  <a:gd name="connsiteY7" fmla="*/ 2536736 h 3959924"/>
                  <a:gd name="connsiteX8" fmla="*/ 226299 w 1856332"/>
                  <a:gd name="connsiteY8" fmla="*/ 1210417 h 3959924"/>
                  <a:gd name="connsiteX9" fmla="*/ 551784 w 1856332"/>
                  <a:gd name="connsiteY9" fmla="*/ 1210417 h 3959924"/>
                  <a:gd name="connsiteX10" fmla="*/ 551784 w 1856332"/>
                  <a:gd name="connsiteY10" fmla="*/ 168335 h 3959924"/>
                  <a:gd name="connsiteX11" fmla="*/ 720119 w 1856332"/>
                  <a:gd name="connsiteY11" fmla="*/ 0 h 3959924"/>
                  <a:gd name="connsiteX12" fmla="*/ 888454 w 1856332"/>
                  <a:gd name="connsiteY12" fmla="*/ 168335 h 3959924"/>
                  <a:gd name="connsiteX13" fmla="*/ 888454 w 1856332"/>
                  <a:gd name="connsiteY13" fmla="*/ 1210417 h 3959924"/>
                  <a:gd name="connsiteX14" fmla="*/ 968040 w 1856332"/>
                  <a:gd name="connsiteY14" fmla="*/ 1210417 h 3959924"/>
                  <a:gd name="connsiteX15" fmla="*/ 968040 w 1856332"/>
                  <a:gd name="connsiteY15" fmla="*/ 168335 h 3959924"/>
                  <a:gd name="connsiteX16" fmla="*/ 1136375 w 1856332"/>
                  <a:gd name="connsiteY16" fmla="*/ 0 h 3959924"/>
                  <a:gd name="connsiteX17" fmla="*/ 1304710 w 1856332"/>
                  <a:gd name="connsiteY17" fmla="*/ 168335 h 3959924"/>
                  <a:gd name="connsiteX18" fmla="*/ 1304710 w 1856332"/>
                  <a:gd name="connsiteY18" fmla="*/ 1210417 h 3959924"/>
                  <a:gd name="connsiteX19" fmla="*/ 1631589 w 1856332"/>
                  <a:gd name="connsiteY19" fmla="*/ 1210417 h 3959924"/>
                  <a:gd name="connsiteX20" fmla="*/ 1302251 w 1856332"/>
                  <a:gd name="connsiteY20" fmla="*/ 2536736 h 3959924"/>
                  <a:gd name="connsiteX21" fmla="*/ 1351562 w 1856332"/>
                  <a:gd name="connsiteY21" fmla="*/ 2536736 h 3959924"/>
                  <a:gd name="connsiteX22" fmla="*/ 1612568 w 1856332"/>
                  <a:gd name="connsiteY22" fmla="*/ 1852280 h 3959924"/>
                  <a:gd name="connsiteX23" fmla="*/ 1775193 w 1856332"/>
                  <a:gd name="connsiteY23" fmla="*/ 1779444 h 3959924"/>
                  <a:gd name="connsiteX24" fmla="*/ 1848029 w 1856332"/>
                  <a:gd name="connsiteY24" fmla="*/ 1942070 h 3959924"/>
                  <a:gd name="connsiteX25" fmla="*/ 1389635 w 1856332"/>
                  <a:gd name="connsiteY25" fmla="*/ 3144149 h 3959924"/>
                  <a:gd name="connsiteX26" fmla="*/ 1228565 w 1856332"/>
                  <a:gd name="connsiteY26" fmla="*/ 3214674 h 3959924"/>
                  <a:gd name="connsiteX27" fmla="*/ 925623 w 1856332"/>
                  <a:gd name="connsiteY27" fmla="*/ 3959924 h 3959924"/>
                  <a:gd name="connsiteX28" fmla="*/ 601623 w 1856332"/>
                  <a:gd name="connsiteY28" fmla="*/ 3635924 h 3959924"/>
                  <a:gd name="connsiteX29" fmla="*/ 925623 w 1856332"/>
                  <a:gd name="connsiteY29" fmla="*/ 3311924 h 3959924"/>
                  <a:gd name="connsiteX30" fmla="*/ 1249623 w 1856332"/>
                  <a:gd name="connsiteY30" fmla="*/ 3635924 h 3959924"/>
                  <a:gd name="connsiteX31" fmla="*/ 925623 w 1856332"/>
                  <a:gd name="connsiteY31" fmla="*/ 3959924 h 3959924"/>
                  <a:gd name="connsiteX0" fmla="*/ 1228565 w 1856332"/>
                  <a:gd name="connsiteY0" fmla="*/ 3214674 h 3959924"/>
                  <a:gd name="connsiteX1" fmla="*/ 622681 w 1856332"/>
                  <a:gd name="connsiteY1" fmla="*/ 3214674 h 3959924"/>
                  <a:gd name="connsiteX2" fmla="*/ 466697 w 1856332"/>
                  <a:gd name="connsiteY2" fmla="*/ 3144149 h 3959924"/>
                  <a:gd name="connsiteX3" fmla="*/ 8303 w 1856332"/>
                  <a:gd name="connsiteY3" fmla="*/ 1942070 h 3959924"/>
                  <a:gd name="connsiteX4" fmla="*/ 81139 w 1856332"/>
                  <a:gd name="connsiteY4" fmla="*/ 1779444 h 3959924"/>
                  <a:gd name="connsiteX5" fmla="*/ 243764 w 1856332"/>
                  <a:gd name="connsiteY5" fmla="*/ 1852280 h 3959924"/>
                  <a:gd name="connsiteX6" fmla="*/ 504770 w 1856332"/>
                  <a:gd name="connsiteY6" fmla="*/ 2536736 h 3959924"/>
                  <a:gd name="connsiteX7" fmla="*/ 555637 w 1856332"/>
                  <a:gd name="connsiteY7" fmla="*/ 2536736 h 3959924"/>
                  <a:gd name="connsiteX8" fmla="*/ 226299 w 1856332"/>
                  <a:gd name="connsiteY8" fmla="*/ 1210417 h 3959924"/>
                  <a:gd name="connsiteX9" fmla="*/ 551784 w 1856332"/>
                  <a:gd name="connsiteY9" fmla="*/ 1210417 h 3959924"/>
                  <a:gd name="connsiteX10" fmla="*/ 551784 w 1856332"/>
                  <a:gd name="connsiteY10" fmla="*/ 168335 h 3959924"/>
                  <a:gd name="connsiteX11" fmla="*/ 720119 w 1856332"/>
                  <a:gd name="connsiteY11" fmla="*/ 0 h 3959924"/>
                  <a:gd name="connsiteX12" fmla="*/ 888454 w 1856332"/>
                  <a:gd name="connsiteY12" fmla="*/ 168335 h 3959924"/>
                  <a:gd name="connsiteX13" fmla="*/ 888454 w 1856332"/>
                  <a:gd name="connsiteY13" fmla="*/ 1210417 h 3959924"/>
                  <a:gd name="connsiteX14" fmla="*/ 968040 w 1856332"/>
                  <a:gd name="connsiteY14" fmla="*/ 1210417 h 3959924"/>
                  <a:gd name="connsiteX15" fmla="*/ 968040 w 1856332"/>
                  <a:gd name="connsiteY15" fmla="*/ 168335 h 3959924"/>
                  <a:gd name="connsiteX16" fmla="*/ 1136375 w 1856332"/>
                  <a:gd name="connsiteY16" fmla="*/ 0 h 3959924"/>
                  <a:gd name="connsiteX17" fmla="*/ 1304710 w 1856332"/>
                  <a:gd name="connsiteY17" fmla="*/ 168335 h 3959924"/>
                  <a:gd name="connsiteX18" fmla="*/ 1304710 w 1856332"/>
                  <a:gd name="connsiteY18" fmla="*/ 1210417 h 3959924"/>
                  <a:gd name="connsiteX19" fmla="*/ 1631589 w 1856332"/>
                  <a:gd name="connsiteY19" fmla="*/ 1210417 h 3959924"/>
                  <a:gd name="connsiteX20" fmla="*/ 1302251 w 1856332"/>
                  <a:gd name="connsiteY20" fmla="*/ 2536736 h 3959924"/>
                  <a:gd name="connsiteX21" fmla="*/ 1351562 w 1856332"/>
                  <a:gd name="connsiteY21" fmla="*/ 2536736 h 3959924"/>
                  <a:gd name="connsiteX22" fmla="*/ 1612568 w 1856332"/>
                  <a:gd name="connsiteY22" fmla="*/ 1852280 h 3959924"/>
                  <a:gd name="connsiteX23" fmla="*/ 1775193 w 1856332"/>
                  <a:gd name="connsiteY23" fmla="*/ 1779444 h 3959924"/>
                  <a:gd name="connsiteX24" fmla="*/ 1848029 w 1856332"/>
                  <a:gd name="connsiteY24" fmla="*/ 1942070 h 3959924"/>
                  <a:gd name="connsiteX25" fmla="*/ 1389635 w 1856332"/>
                  <a:gd name="connsiteY25" fmla="*/ 3144149 h 3959924"/>
                  <a:gd name="connsiteX26" fmla="*/ 1228565 w 1856332"/>
                  <a:gd name="connsiteY26" fmla="*/ 3214674 h 3959924"/>
                  <a:gd name="connsiteX27" fmla="*/ 925623 w 1856332"/>
                  <a:gd name="connsiteY27" fmla="*/ 3959924 h 3959924"/>
                  <a:gd name="connsiteX28" fmla="*/ 601623 w 1856332"/>
                  <a:gd name="connsiteY28" fmla="*/ 3635924 h 3959924"/>
                  <a:gd name="connsiteX29" fmla="*/ 925623 w 1856332"/>
                  <a:gd name="connsiteY29" fmla="*/ 3311924 h 3959924"/>
                  <a:gd name="connsiteX30" fmla="*/ 1249623 w 1856332"/>
                  <a:gd name="connsiteY30" fmla="*/ 3635924 h 3959924"/>
                  <a:gd name="connsiteX31" fmla="*/ 925623 w 1856332"/>
                  <a:gd name="connsiteY31" fmla="*/ 3959924 h 39599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1856332" h="3959924">
                    <a:moveTo>
                      <a:pt x="1228565" y="3214674"/>
                    </a:moveTo>
                    <a:lnTo>
                      <a:pt x="622681" y="3214674"/>
                    </a:lnTo>
                    <a:cubicBezTo>
                      <a:pt x="495703" y="3202920"/>
                      <a:pt x="501057" y="3225622"/>
                      <a:pt x="466697" y="3144149"/>
                    </a:cubicBezTo>
                    <a:lnTo>
                      <a:pt x="8303" y="1942070"/>
                    </a:lnTo>
                    <a:cubicBezTo>
                      <a:pt x="-16491" y="1877049"/>
                      <a:pt x="16118" y="1804239"/>
                      <a:pt x="81139" y="1779444"/>
                    </a:cubicBezTo>
                    <a:cubicBezTo>
                      <a:pt x="146160" y="1754650"/>
                      <a:pt x="218970" y="1787259"/>
                      <a:pt x="243764" y="1852280"/>
                    </a:cubicBezTo>
                    <a:lnTo>
                      <a:pt x="504770" y="2536736"/>
                    </a:lnTo>
                    <a:lnTo>
                      <a:pt x="555637" y="2536736"/>
                    </a:lnTo>
                    <a:lnTo>
                      <a:pt x="226299" y="1210417"/>
                    </a:lnTo>
                    <a:lnTo>
                      <a:pt x="551784" y="1210417"/>
                    </a:lnTo>
                    <a:lnTo>
                      <a:pt x="551784" y="168335"/>
                    </a:lnTo>
                    <a:cubicBezTo>
                      <a:pt x="551784" y="75366"/>
                      <a:pt x="627150" y="0"/>
                      <a:pt x="720119" y="0"/>
                    </a:cubicBezTo>
                    <a:cubicBezTo>
                      <a:pt x="813088" y="0"/>
                      <a:pt x="888454" y="75366"/>
                      <a:pt x="888454" y="168335"/>
                    </a:cubicBezTo>
                    <a:lnTo>
                      <a:pt x="888454" y="1210417"/>
                    </a:lnTo>
                    <a:lnTo>
                      <a:pt x="968040" y="1210417"/>
                    </a:lnTo>
                    <a:lnTo>
                      <a:pt x="968040" y="168335"/>
                    </a:lnTo>
                    <a:cubicBezTo>
                      <a:pt x="968040" y="75366"/>
                      <a:pt x="1043406" y="0"/>
                      <a:pt x="1136375" y="0"/>
                    </a:cubicBezTo>
                    <a:cubicBezTo>
                      <a:pt x="1229344" y="0"/>
                      <a:pt x="1304710" y="75366"/>
                      <a:pt x="1304710" y="168335"/>
                    </a:cubicBezTo>
                    <a:lnTo>
                      <a:pt x="1304710" y="1210417"/>
                    </a:lnTo>
                    <a:lnTo>
                      <a:pt x="1631589" y="1210417"/>
                    </a:lnTo>
                    <a:lnTo>
                      <a:pt x="1302251" y="2536736"/>
                    </a:lnTo>
                    <a:lnTo>
                      <a:pt x="1351562" y="2536736"/>
                    </a:lnTo>
                    <a:lnTo>
                      <a:pt x="1612568" y="1852280"/>
                    </a:lnTo>
                    <a:cubicBezTo>
                      <a:pt x="1637362" y="1787259"/>
                      <a:pt x="1710172" y="1754650"/>
                      <a:pt x="1775193" y="1779444"/>
                    </a:cubicBezTo>
                    <a:cubicBezTo>
                      <a:pt x="1840214" y="1804239"/>
                      <a:pt x="1872823" y="1877049"/>
                      <a:pt x="1848029" y="1942070"/>
                    </a:cubicBezTo>
                    <a:lnTo>
                      <a:pt x="1389635" y="3144149"/>
                    </a:lnTo>
                    <a:cubicBezTo>
                      <a:pt x="1348984" y="3225622"/>
                      <a:pt x="1356391" y="3202920"/>
                      <a:pt x="1228565" y="3214674"/>
                    </a:cubicBezTo>
                    <a:close/>
                    <a:moveTo>
                      <a:pt x="925623" y="3959924"/>
                    </a:moveTo>
                    <a:cubicBezTo>
                      <a:pt x="746683" y="3959924"/>
                      <a:pt x="601623" y="3814864"/>
                      <a:pt x="601623" y="3635924"/>
                    </a:cubicBezTo>
                    <a:cubicBezTo>
                      <a:pt x="601623" y="3456984"/>
                      <a:pt x="746683" y="3311924"/>
                      <a:pt x="925623" y="3311924"/>
                    </a:cubicBezTo>
                    <a:cubicBezTo>
                      <a:pt x="1104563" y="3311924"/>
                      <a:pt x="1249623" y="3456984"/>
                      <a:pt x="1249623" y="3635924"/>
                    </a:cubicBezTo>
                    <a:cubicBezTo>
                      <a:pt x="1249623" y="3814864"/>
                      <a:pt x="1104563" y="3959924"/>
                      <a:pt x="925623" y="3959924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ko-KR" altLang="en-US" dirty="0"/>
              </a:p>
            </p:txBody>
          </p:sp>
          <p:sp>
            <p:nvSpPr>
              <p:cNvPr id="41" name="Round Same Side Corner Rectangle 20">
                <a:extLst>
                  <a:ext uri="{FF2B5EF4-FFF2-40B4-BE49-F238E27FC236}">
                    <a16:creationId xmlns:a16="http://schemas.microsoft.com/office/drawing/2014/main" id="{31F1B07F-AD0E-4817-9BC3-A888DE13A8D9}"/>
                  </a:ext>
                </a:extLst>
              </p:cNvPr>
              <p:cNvSpPr/>
              <p:nvPr/>
            </p:nvSpPr>
            <p:spPr>
              <a:xfrm rot="10800000">
                <a:off x="2459795" y="4562456"/>
                <a:ext cx="302987" cy="646331"/>
              </a:xfrm>
              <a:custGeom>
                <a:avLst/>
                <a:gdLst>
                  <a:gd name="connsiteX0" fmla="*/ 1228565 w 1856332"/>
                  <a:gd name="connsiteY0" fmla="*/ 3214674 h 3959924"/>
                  <a:gd name="connsiteX1" fmla="*/ 622681 w 1856332"/>
                  <a:gd name="connsiteY1" fmla="*/ 3214674 h 3959924"/>
                  <a:gd name="connsiteX2" fmla="*/ 521281 w 1856332"/>
                  <a:gd name="connsiteY2" fmla="*/ 3174669 h 3959924"/>
                  <a:gd name="connsiteX3" fmla="*/ 466697 w 1856332"/>
                  <a:gd name="connsiteY3" fmla="*/ 3144149 h 3959924"/>
                  <a:gd name="connsiteX4" fmla="*/ 8303 w 1856332"/>
                  <a:gd name="connsiteY4" fmla="*/ 1942070 h 3959924"/>
                  <a:gd name="connsiteX5" fmla="*/ 81139 w 1856332"/>
                  <a:gd name="connsiteY5" fmla="*/ 1779444 h 3959924"/>
                  <a:gd name="connsiteX6" fmla="*/ 243764 w 1856332"/>
                  <a:gd name="connsiteY6" fmla="*/ 1852280 h 3959924"/>
                  <a:gd name="connsiteX7" fmla="*/ 504770 w 1856332"/>
                  <a:gd name="connsiteY7" fmla="*/ 2536736 h 3959924"/>
                  <a:gd name="connsiteX8" fmla="*/ 555637 w 1856332"/>
                  <a:gd name="connsiteY8" fmla="*/ 2536736 h 3959924"/>
                  <a:gd name="connsiteX9" fmla="*/ 226299 w 1856332"/>
                  <a:gd name="connsiteY9" fmla="*/ 1210417 h 3959924"/>
                  <a:gd name="connsiteX10" fmla="*/ 551784 w 1856332"/>
                  <a:gd name="connsiteY10" fmla="*/ 1210417 h 3959924"/>
                  <a:gd name="connsiteX11" fmla="*/ 551784 w 1856332"/>
                  <a:gd name="connsiteY11" fmla="*/ 168335 h 3959924"/>
                  <a:gd name="connsiteX12" fmla="*/ 720119 w 1856332"/>
                  <a:gd name="connsiteY12" fmla="*/ 0 h 3959924"/>
                  <a:gd name="connsiteX13" fmla="*/ 888454 w 1856332"/>
                  <a:gd name="connsiteY13" fmla="*/ 168335 h 3959924"/>
                  <a:gd name="connsiteX14" fmla="*/ 888454 w 1856332"/>
                  <a:gd name="connsiteY14" fmla="*/ 1210417 h 3959924"/>
                  <a:gd name="connsiteX15" fmla="*/ 968040 w 1856332"/>
                  <a:gd name="connsiteY15" fmla="*/ 1210417 h 3959924"/>
                  <a:gd name="connsiteX16" fmla="*/ 968040 w 1856332"/>
                  <a:gd name="connsiteY16" fmla="*/ 168335 h 3959924"/>
                  <a:gd name="connsiteX17" fmla="*/ 1136375 w 1856332"/>
                  <a:gd name="connsiteY17" fmla="*/ 0 h 3959924"/>
                  <a:gd name="connsiteX18" fmla="*/ 1304710 w 1856332"/>
                  <a:gd name="connsiteY18" fmla="*/ 168335 h 3959924"/>
                  <a:gd name="connsiteX19" fmla="*/ 1304710 w 1856332"/>
                  <a:gd name="connsiteY19" fmla="*/ 1210417 h 3959924"/>
                  <a:gd name="connsiteX20" fmla="*/ 1631589 w 1856332"/>
                  <a:gd name="connsiteY20" fmla="*/ 1210417 h 3959924"/>
                  <a:gd name="connsiteX21" fmla="*/ 1302251 w 1856332"/>
                  <a:gd name="connsiteY21" fmla="*/ 2536736 h 3959924"/>
                  <a:gd name="connsiteX22" fmla="*/ 1351562 w 1856332"/>
                  <a:gd name="connsiteY22" fmla="*/ 2536736 h 3959924"/>
                  <a:gd name="connsiteX23" fmla="*/ 1612568 w 1856332"/>
                  <a:gd name="connsiteY23" fmla="*/ 1852280 h 3959924"/>
                  <a:gd name="connsiteX24" fmla="*/ 1775193 w 1856332"/>
                  <a:gd name="connsiteY24" fmla="*/ 1779444 h 3959924"/>
                  <a:gd name="connsiteX25" fmla="*/ 1848029 w 1856332"/>
                  <a:gd name="connsiteY25" fmla="*/ 1942070 h 3959924"/>
                  <a:gd name="connsiteX26" fmla="*/ 1389635 w 1856332"/>
                  <a:gd name="connsiteY26" fmla="*/ 3144149 h 3959924"/>
                  <a:gd name="connsiteX27" fmla="*/ 1344732 w 1856332"/>
                  <a:gd name="connsiteY27" fmla="*/ 3176282 h 3959924"/>
                  <a:gd name="connsiteX28" fmla="*/ 1228565 w 1856332"/>
                  <a:gd name="connsiteY28" fmla="*/ 3214674 h 3959924"/>
                  <a:gd name="connsiteX29" fmla="*/ 925623 w 1856332"/>
                  <a:gd name="connsiteY29" fmla="*/ 3959924 h 3959924"/>
                  <a:gd name="connsiteX30" fmla="*/ 601623 w 1856332"/>
                  <a:gd name="connsiteY30" fmla="*/ 3635924 h 3959924"/>
                  <a:gd name="connsiteX31" fmla="*/ 925623 w 1856332"/>
                  <a:gd name="connsiteY31" fmla="*/ 3311924 h 3959924"/>
                  <a:gd name="connsiteX32" fmla="*/ 1249623 w 1856332"/>
                  <a:gd name="connsiteY32" fmla="*/ 3635924 h 3959924"/>
                  <a:gd name="connsiteX33" fmla="*/ 925623 w 1856332"/>
                  <a:gd name="connsiteY33" fmla="*/ 3959924 h 3959924"/>
                  <a:gd name="connsiteX0" fmla="*/ 1228565 w 1856332"/>
                  <a:gd name="connsiteY0" fmla="*/ 3214674 h 3959924"/>
                  <a:gd name="connsiteX1" fmla="*/ 622681 w 1856332"/>
                  <a:gd name="connsiteY1" fmla="*/ 3214674 h 3959924"/>
                  <a:gd name="connsiteX2" fmla="*/ 466697 w 1856332"/>
                  <a:gd name="connsiteY2" fmla="*/ 3144149 h 3959924"/>
                  <a:gd name="connsiteX3" fmla="*/ 8303 w 1856332"/>
                  <a:gd name="connsiteY3" fmla="*/ 1942070 h 3959924"/>
                  <a:gd name="connsiteX4" fmla="*/ 81139 w 1856332"/>
                  <a:gd name="connsiteY4" fmla="*/ 1779444 h 3959924"/>
                  <a:gd name="connsiteX5" fmla="*/ 243764 w 1856332"/>
                  <a:gd name="connsiteY5" fmla="*/ 1852280 h 3959924"/>
                  <a:gd name="connsiteX6" fmla="*/ 504770 w 1856332"/>
                  <a:gd name="connsiteY6" fmla="*/ 2536736 h 3959924"/>
                  <a:gd name="connsiteX7" fmla="*/ 555637 w 1856332"/>
                  <a:gd name="connsiteY7" fmla="*/ 2536736 h 3959924"/>
                  <a:gd name="connsiteX8" fmla="*/ 226299 w 1856332"/>
                  <a:gd name="connsiteY8" fmla="*/ 1210417 h 3959924"/>
                  <a:gd name="connsiteX9" fmla="*/ 551784 w 1856332"/>
                  <a:gd name="connsiteY9" fmla="*/ 1210417 h 3959924"/>
                  <a:gd name="connsiteX10" fmla="*/ 551784 w 1856332"/>
                  <a:gd name="connsiteY10" fmla="*/ 168335 h 3959924"/>
                  <a:gd name="connsiteX11" fmla="*/ 720119 w 1856332"/>
                  <a:gd name="connsiteY11" fmla="*/ 0 h 3959924"/>
                  <a:gd name="connsiteX12" fmla="*/ 888454 w 1856332"/>
                  <a:gd name="connsiteY12" fmla="*/ 168335 h 3959924"/>
                  <a:gd name="connsiteX13" fmla="*/ 888454 w 1856332"/>
                  <a:gd name="connsiteY13" fmla="*/ 1210417 h 3959924"/>
                  <a:gd name="connsiteX14" fmla="*/ 968040 w 1856332"/>
                  <a:gd name="connsiteY14" fmla="*/ 1210417 h 3959924"/>
                  <a:gd name="connsiteX15" fmla="*/ 968040 w 1856332"/>
                  <a:gd name="connsiteY15" fmla="*/ 168335 h 3959924"/>
                  <a:gd name="connsiteX16" fmla="*/ 1136375 w 1856332"/>
                  <a:gd name="connsiteY16" fmla="*/ 0 h 3959924"/>
                  <a:gd name="connsiteX17" fmla="*/ 1304710 w 1856332"/>
                  <a:gd name="connsiteY17" fmla="*/ 168335 h 3959924"/>
                  <a:gd name="connsiteX18" fmla="*/ 1304710 w 1856332"/>
                  <a:gd name="connsiteY18" fmla="*/ 1210417 h 3959924"/>
                  <a:gd name="connsiteX19" fmla="*/ 1631589 w 1856332"/>
                  <a:gd name="connsiteY19" fmla="*/ 1210417 h 3959924"/>
                  <a:gd name="connsiteX20" fmla="*/ 1302251 w 1856332"/>
                  <a:gd name="connsiteY20" fmla="*/ 2536736 h 3959924"/>
                  <a:gd name="connsiteX21" fmla="*/ 1351562 w 1856332"/>
                  <a:gd name="connsiteY21" fmla="*/ 2536736 h 3959924"/>
                  <a:gd name="connsiteX22" fmla="*/ 1612568 w 1856332"/>
                  <a:gd name="connsiteY22" fmla="*/ 1852280 h 3959924"/>
                  <a:gd name="connsiteX23" fmla="*/ 1775193 w 1856332"/>
                  <a:gd name="connsiteY23" fmla="*/ 1779444 h 3959924"/>
                  <a:gd name="connsiteX24" fmla="*/ 1848029 w 1856332"/>
                  <a:gd name="connsiteY24" fmla="*/ 1942070 h 3959924"/>
                  <a:gd name="connsiteX25" fmla="*/ 1389635 w 1856332"/>
                  <a:gd name="connsiteY25" fmla="*/ 3144149 h 3959924"/>
                  <a:gd name="connsiteX26" fmla="*/ 1344732 w 1856332"/>
                  <a:gd name="connsiteY26" fmla="*/ 3176282 h 3959924"/>
                  <a:gd name="connsiteX27" fmla="*/ 1228565 w 1856332"/>
                  <a:gd name="connsiteY27" fmla="*/ 3214674 h 3959924"/>
                  <a:gd name="connsiteX28" fmla="*/ 925623 w 1856332"/>
                  <a:gd name="connsiteY28" fmla="*/ 3959924 h 3959924"/>
                  <a:gd name="connsiteX29" fmla="*/ 601623 w 1856332"/>
                  <a:gd name="connsiteY29" fmla="*/ 3635924 h 3959924"/>
                  <a:gd name="connsiteX30" fmla="*/ 925623 w 1856332"/>
                  <a:gd name="connsiteY30" fmla="*/ 3311924 h 3959924"/>
                  <a:gd name="connsiteX31" fmla="*/ 1249623 w 1856332"/>
                  <a:gd name="connsiteY31" fmla="*/ 3635924 h 3959924"/>
                  <a:gd name="connsiteX32" fmla="*/ 925623 w 1856332"/>
                  <a:gd name="connsiteY32" fmla="*/ 3959924 h 3959924"/>
                  <a:gd name="connsiteX0" fmla="*/ 1228565 w 1856332"/>
                  <a:gd name="connsiteY0" fmla="*/ 3214674 h 3959924"/>
                  <a:gd name="connsiteX1" fmla="*/ 622681 w 1856332"/>
                  <a:gd name="connsiteY1" fmla="*/ 3214674 h 3959924"/>
                  <a:gd name="connsiteX2" fmla="*/ 466697 w 1856332"/>
                  <a:gd name="connsiteY2" fmla="*/ 3144149 h 3959924"/>
                  <a:gd name="connsiteX3" fmla="*/ 8303 w 1856332"/>
                  <a:gd name="connsiteY3" fmla="*/ 1942070 h 3959924"/>
                  <a:gd name="connsiteX4" fmla="*/ 81139 w 1856332"/>
                  <a:gd name="connsiteY4" fmla="*/ 1779444 h 3959924"/>
                  <a:gd name="connsiteX5" fmla="*/ 243764 w 1856332"/>
                  <a:gd name="connsiteY5" fmla="*/ 1852280 h 3959924"/>
                  <a:gd name="connsiteX6" fmla="*/ 504770 w 1856332"/>
                  <a:gd name="connsiteY6" fmla="*/ 2536736 h 3959924"/>
                  <a:gd name="connsiteX7" fmla="*/ 555637 w 1856332"/>
                  <a:gd name="connsiteY7" fmla="*/ 2536736 h 3959924"/>
                  <a:gd name="connsiteX8" fmla="*/ 226299 w 1856332"/>
                  <a:gd name="connsiteY8" fmla="*/ 1210417 h 3959924"/>
                  <a:gd name="connsiteX9" fmla="*/ 551784 w 1856332"/>
                  <a:gd name="connsiteY9" fmla="*/ 1210417 h 3959924"/>
                  <a:gd name="connsiteX10" fmla="*/ 551784 w 1856332"/>
                  <a:gd name="connsiteY10" fmla="*/ 168335 h 3959924"/>
                  <a:gd name="connsiteX11" fmla="*/ 720119 w 1856332"/>
                  <a:gd name="connsiteY11" fmla="*/ 0 h 3959924"/>
                  <a:gd name="connsiteX12" fmla="*/ 888454 w 1856332"/>
                  <a:gd name="connsiteY12" fmla="*/ 168335 h 3959924"/>
                  <a:gd name="connsiteX13" fmla="*/ 888454 w 1856332"/>
                  <a:gd name="connsiteY13" fmla="*/ 1210417 h 3959924"/>
                  <a:gd name="connsiteX14" fmla="*/ 968040 w 1856332"/>
                  <a:gd name="connsiteY14" fmla="*/ 1210417 h 3959924"/>
                  <a:gd name="connsiteX15" fmla="*/ 968040 w 1856332"/>
                  <a:gd name="connsiteY15" fmla="*/ 168335 h 3959924"/>
                  <a:gd name="connsiteX16" fmla="*/ 1136375 w 1856332"/>
                  <a:gd name="connsiteY16" fmla="*/ 0 h 3959924"/>
                  <a:gd name="connsiteX17" fmla="*/ 1304710 w 1856332"/>
                  <a:gd name="connsiteY17" fmla="*/ 168335 h 3959924"/>
                  <a:gd name="connsiteX18" fmla="*/ 1304710 w 1856332"/>
                  <a:gd name="connsiteY18" fmla="*/ 1210417 h 3959924"/>
                  <a:gd name="connsiteX19" fmla="*/ 1631589 w 1856332"/>
                  <a:gd name="connsiteY19" fmla="*/ 1210417 h 3959924"/>
                  <a:gd name="connsiteX20" fmla="*/ 1302251 w 1856332"/>
                  <a:gd name="connsiteY20" fmla="*/ 2536736 h 3959924"/>
                  <a:gd name="connsiteX21" fmla="*/ 1351562 w 1856332"/>
                  <a:gd name="connsiteY21" fmla="*/ 2536736 h 3959924"/>
                  <a:gd name="connsiteX22" fmla="*/ 1612568 w 1856332"/>
                  <a:gd name="connsiteY22" fmla="*/ 1852280 h 3959924"/>
                  <a:gd name="connsiteX23" fmla="*/ 1775193 w 1856332"/>
                  <a:gd name="connsiteY23" fmla="*/ 1779444 h 3959924"/>
                  <a:gd name="connsiteX24" fmla="*/ 1848029 w 1856332"/>
                  <a:gd name="connsiteY24" fmla="*/ 1942070 h 3959924"/>
                  <a:gd name="connsiteX25" fmla="*/ 1389635 w 1856332"/>
                  <a:gd name="connsiteY25" fmla="*/ 3144149 h 3959924"/>
                  <a:gd name="connsiteX26" fmla="*/ 1344732 w 1856332"/>
                  <a:gd name="connsiteY26" fmla="*/ 3176282 h 3959924"/>
                  <a:gd name="connsiteX27" fmla="*/ 1228565 w 1856332"/>
                  <a:gd name="connsiteY27" fmla="*/ 3214674 h 3959924"/>
                  <a:gd name="connsiteX28" fmla="*/ 925623 w 1856332"/>
                  <a:gd name="connsiteY28" fmla="*/ 3959924 h 3959924"/>
                  <a:gd name="connsiteX29" fmla="*/ 601623 w 1856332"/>
                  <a:gd name="connsiteY29" fmla="*/ 3635924 h 3959924"/>
                  <a:gd name="connsiteX30" fmla="*/ 925623 w 1856332"/>
                  <a:gd name="connsiteY30" fmla="*/ 3311924 h 3959924"/>
                  <a:gd name="connsiteX31" fmla="*/ 1249623 w 1856332"/>
                  <a:gd name="connsiteY31" fmla="*/ 3635924 h 3959924"/>
                  <a:gd name="connsiteX32" fmla="*/ 925623 w 1856332"/>
                  <a:gd name="connsiteY32" fmla="*/ 3959924 h 3959924"/>
                  <a:gd name="connsiteX0" fmla="*/ 1228565 w 1856332"/>
                  <a:gd name="connsiteY0" fmla="*/ 3214674 h 3959924"/>
                  <a:gd name="connsiteX1" fmla="*/ 622681 w 1856332"/>
                  <a:gd name="connsiteY1" fmla="*/ 3214674 h 3959924"/>
                  <a:gd name="connsiteX2" fmla="*/ 466697 w 1856332"/>
                  <a:gd name="connsiteY2" fmla="*/ 3144149 h 3959924"/>
                  <a:gd name="connsiteX3" fmla="*/ 8303 w 1856332"/>
                  <a:gd name="connsiteY3" fmla="*/ 1942070 h 3959924"/>
                  <a:gd name="connsiteX4" fmla="*/ 81139 w 1856332"/>
                  <a:gd name="connsiteY4" fmla="*/ 1779444 h 3959924"/>
                  <a:gd name="connsiteX5" fmla="*/ 243764 w 1856332"/>
                  <a:gd name="connsiteY5" fmla="*/ 1852280 h 3959924"/>
                  <a:gd name="connsiteX6" fmla="*/ 504770 w 1856332"/>
                  <a:gd name="connsiteY6" fmla="*/ 2536736 h 3959924"/>
                  <a:gd name="connsiteX7" fmla="*/ 555637 w 1856332"/>
                  <a:gd name="connsiteY7" fmla="*/ 2536736 h 3959924"/>
                  <a:gd name="connsiteX8" fmla="*/ 226299 w 1856332"/>
                  <a:gd name="connsiteY8" fmla="*/ 1210417 h 3959924"/>
                  <a:gd name="connsiteX9" fmla="*/ 551784 w 1856332"/>
                  <a:gd name="connsiteY9" fmla="*/ 1210417 h 3959924"/>
                  <a:gd name="connsiteX10" fmla="*/ 551784 w 1856332"/>
                  <a:gd name="connsiteY10" fmla="*/ 168335 h 3959924"/>
                  <a:gd name="connsiteX11" fmla="*/ 720119 w 1856332"/>
                  <a:gd name="connsiteY11" fmla="*/ 0 h 3959924"/>
                  <a:gd name="connsiteX12" fmla="*/ 888454 w 1856332"/>
                  <a:gd name="connsiteY12" fmla="*/ 168335 h 3959924"/>
                  <a:gd name="connsiteX13" fmla="*/ 888454 w 1856332"/>
                  <a:gd name="connsiteY13" fmla="*/ 1210417 h 3959924"/>
                  <a:gd name="connsiteX14" fmla="*/ 968040 w 1856332"/>
                  <a:gd name="connsiteY14" fmla="*/ 1210417 h 3959924"/>
                  <a:gd name="connsiteX15" fmla="*/ 968040 w 1856332"/>
                  <a:gd name="connsiteY15" fmla="*/ 168335 h 3959924"/>
                  <a:gd name="connsiteX16" fmla="*/ 1136375 w 1856332"/>
                  <a:gd name="connsiteY16" fmla="*/ 0 h 3959924"/>
                  <a:gd name="connsiteX17" fmla="*/ 1304710 w 1856332"/>
                  <a:gd name="connsiteY17" fmla="*/ 168335 h 3959924"/>
                  <a:gd name="connsiteX18" fmla="*/ 1304710 w 1856332"/>
                  <a:gd name="connsiteY18" fmla="*/ 1210417 h 3959924"/>
                  <a:gd name="connsiteX19" fmla="*/ 1631589 w 1856332"/>
                  <a:gd name="connsiteY19" fmla="*/ 1210417 h 3959924"/>
                  <a:gd name="connsiteX20" fmla="*/ 1302251 w 1856332"/>
                  <a:gd name="connsiteY20" fmla="*/ 2536736 h 3959924"/>
                  <a:gd name="connsiteX21" fmla="*/ 1351562 w 1856332"/>
                  <a:gd name="connsiteY21" fmla="*/ 2536736 h 3959924"/>
                  <a:gd name="connsiteX22" fmla="*/ 1612568 w 1856332"/>
                  <a:gd name="connsiteY22" fmla="*/ 1852280 h 3959924"/>
                  <a:gd name="connsiteX23" fmla="*/ 1775193 w 1856332"/>
                  <a:gd name="connsiteY23" fmla="*/ 1779444 h 3959924"/>
                  <a:gd name="connsiteX24" fmla="*/ 1848029 w 1856332"/>
                  <a:gd name="connsiteY24" fmla="*/ 1942070 h 3959924"/>
                  <a:gd name="connsiteX25" fmla="*/ 1389635 w 1856332"/>
                  <a:gd name="connsiteY25" fmla="*/ 3144149 h 3959924"/>
                  <a:gd name="connsiteX26" fmla="*/ 1228565 w 1856332"/>
                  <a:gd name="connsiteY26" fmla="*/ 3214674 h 3959924"/>
                  <a:gd name="connsiteX27" fmla="*/ 925623 w 1856332"/>
                  <a:gd name="connsiteY27" fmla="*/ 3959924 h 3959924"/>
                  <a:gd name="connsiteX28" fmla="*/ 601623 w 1856332"/>
                  <a:gd name="connsiteY28" fmla="*/ 3635924 h 3959924"/>
                  <a:gd name="connsiteX29" fmla="*/ 925623 w 1856332"/>
                  <a:gd name="connsiteY29" fmla="*/ 3311924 h 3959924"/>
                  <a:gd name="connsiteX30" fmla="*/ 1249623 w 1856332"/>
                  <a:gd name="connsiteY30" fmla="*/ 3635924 h 3959924"/>
                  <a:gd name="connsiteX31" fmla="*/ 925623 w 1856332"/>
                  <a:gd name="connsiteY31" fmla="*/ 3959924 h 3959924"/>
                  <a:gd name="connsiteX0" fmla="*/ 1228565 w 1856332"/>
                  <a:gd name="connsiteY0" fmla="*/ 3214674 h 3959924"/>
                  <a:gd name="connsiteX1" fmla="*/ 622681 w 1856332"/>
                  <a:gd name="connsiteY1" fmla="*/ 3214674 h 3959924"/>
                  <a:gd name="connsiteX2" fmla="*/ 466697 w 1856332"/>
                  <a:gd name="connsiteY2" fmla="*/ 3144149 h 3959924"/>
                  <a:gd name="connsiteX3" fmla="*/ 8303 w 1856332"/>
                  <a:gd name="connsiteY3" fmla="*/ 1942070 h 3959924"/>
                  <a:gd name="connsiteX4" fmla="*/ 81139 w 1856332"/>
                  <a:gd name="connsiteY4" fmla="*/ 1779444 h 3959924"/>
                  <a:gd name="connsiteX5" fmla="*/ 243764 w 1856332"/>
                  <a:gd name="connsiteY5" fmla="*/ 1852280 h 3959924"/>
                  <a:gd name="connsiteX6" fmla="*/ 504770 w 1856332"/>
                  <a:gd name="connsiteY6" fmla="*/ 2536736 h 3959924"/>
                  <a:gd name="connsiteX7" fmla="*/ 555637 w 1856332"/>
                  <a:gd name="connsiteY7" fmla="*/ 2536736 h 3959924"/>
                  <a:gd name="connsiteX8" fmla="*/ 226299 w 1856332"/>
                  <a:gd name="connsiteY8" fmla="*/ 1210417 h 3959924"/>
                  <a:gd name="connsiteX9" fmla="*/ 551784 w 1856332"/>
                  <a:gd name="connsiteY9" fmla="*/ 1210417 h 3959924"/>
                  <a:gd name="connsiteX10" fmla="*/ 551784 w 1856332"/>
                  <a:gd name="connsiteY10" fmla="*/ 168335 h 3959924"/>
                  <a:gd name="connsiteX11" fmla="*/ 720119 w 1856332"/>
                  <a:gd name="connsiteY11" fmla="*/ 0 h 3959924"/>
                  <a:gd name="connsiteX12" fmla="*/ 888454 w 1856332"/>
                  <a:gd name="connsiteY12" fmla="*/ 168335 h 3959924"/>
                  <a:gd name="connsiteX13" fmla="*/ 888454 w 1856332"/>
                  <a:gd name="connsiteY13" fmla="*/ 1210417 h 3959924"/>
                  <a:gd name="connsiteX14" fmla="*/ 968040 w 1856332"/>
                  <a:gd name="connsiteY14" fmla="*/ 1210417 h 3959924"/>
                  <a:gd name="connsiteX15" fmla="*/ 968040 w 1856332"/>
                  <a:gd name="connsiteY15" fmla="*/ 168335 h 3959924"/>
                  <a:gd name="connsiteX16" fmla="*/ 1136375 w 1856332"/>
                  <a:gd name="connsiteY16" fmla="*/ 0 h 3959924"/>
                  <a:gd name="connsiteX17" fmla="*/ 1304710 w 1856332"/>
                  <a:gd name="connsiteY17" fmla="*/ 168335 h 3959924"/>
                  <a:gd name="connsiteX18" fmla="*/ 1304710 w 1856332"/>
                  <a:gd name="connsiteY18" fmla="*/ 1210417 h 3959924"/>
                  <a:gd name="connsiteX19" fmla="*/ 1631589 w 1856332"/>
                  <a:gd name="connsiteY19" fmla="*/ 1210417 h 3959924"/>
                  <a:gd name="connsiteX20" fmla="*/ 1302251 w 1856332"/>
                  <a:gd name="connsiteY20" fmla="*/ 2536736 h 3959924"/>
                  <a:gd name="connsiteX21" fmla="*/ 1351562 w 1856332"/>
                  <a:gd name="connsiteY21" fmla="*/ 2536736 h 3959924"/>
                  <a:gd name="connsiteX22" fmla="*/ 1612568 w 1856332"/>
                  <a:gd name="connsiteY22" fmla="*/ 1852280 h 3959924"/>
                  <a:gd name="connsiteX23" fmla="*/ 1775193 w 1856332"/>
                  <a:gd name="connsiteY23" fmla="*/ 1779444 h 3959924"/>
                  <a:gd name="connsiteX24" fmla="*/ 1848029 w 1856332"/>
                  <a:gd name="connsiteY24" fmla="*/ 1942070 h 3959924"/>
                  <a:gd name="connsiteX25" fmla="*/ 1389635 w 1856332"/>
                  <a:gd name="connsiteY25" fmla="*/ 3144149 h 3959924"/>
                  <a:gd name="connsiteX26" fmla="*/ 1228565 w 1856332"/>
                  <a:gd name="connsiteY26" fmla="*/ 3214674 h 3959924"/>
                  <a:gd name="connsiteX27" fmla="*/ 925623 w 1856332"/>
                  <a:gd name="connsiteY27" fmla="*/ 3959924 h 3959924"/>
                  <a:gd name="connsiteX28" fmla="*/ 601623 w 1856332"/>
                  <a:gd name="connsiteY28" fmla="*/ 3635924 h 3959924"/>
                  <a:gd name="connsiteX29" fmla="*/ 925623 w 1856332"/>
                  <a:gd name="connsiteY29" fmla="*/ 3311924 h 3959924"/>
                  <a:gd name="connsiteX30" fmla="*/ 1249623 w 1856332"/>
                  <a:gd name="connsiteY30" fmla="*/ 3635924 h 3959924"/>
                  <a:gd name="connsiteX31" fmla="*/ 925623 w 1856332"/>
                  <a:gd name="connsiteY31" fmla="*/ 3959924 h 3959924"/>
                  <a:gd name="connsiteX0" fmla="*/ 1228565 w 1856332"/>
                  <a:gd name="connsiteY0" fmla="*/ 3214674 h 3959924"/>
                  <a:gd name="connsiteX1" fmla="*/ 622681 w 1856332"/>
                  <a:gd name="connsiteY1" fmla="*/ 3214674 h 3959924"/>
                  <a:gd name="connsiteX2" fmla="*/ 466697 w 1856332"/>
                  <a:gd name="connsiteY2" fmla="*/ 3144149 h 3959924"/>
                  <a:gd name="connsiteX3" fmla="*/ 8303 w 1856332"/>
                  <a:gd name="connsiteY3" fmla="*/ 1942070 h 3959924"/>
                  <a:gd name="connsiteX4" fmla="*/ 81139 w 1856332"/>
                  <a:gd name="connsiteY4" fmla="*/ 1779444 h 3959924"/>
                  <a:gd name="connsiteX5" fmla="*/ 243764 w 1856332"/>
                  <a:gd name="connsiteY5" fmla="*/ 1852280 h 3959924"/>
                  <a:gd name="connsiteX6" fmla="*/ 504770 w 1856332"/>
                  <a:gd name="connsiteY6" fmla="*/ 2536736 h 3959924"/>
                  <a:gd name="connsiteX7" fmla="*/ 555637 w 1856332"/>
                  <a:gd name="connsiteY7" fmla="*/ 2536736 h 3959924"/>
                  <a:gd name="connsiteX8" fmla="*/ 226299 w 1856332"/>
                  <a:gd name="connsiteY8" fmla="*/ 1210417 h 3959924"/>
                  <a:gd name="connsiteX9" fmla="*/ 551784 w 1856332"/>
                  <a:gd name="connsiteY9" fmla="*/ 1210417 h 3959924"/>
                  <a:gd name="connsiteX10" fmla="*/ 551784 w 1856332"/>
                  <a:gd name="connsiteY10" fmla="*/ 168335 h 3959924"/>
                  <a:gd name="connsiteX11" fmla="*/ 720119 w 1856332"/>
                  <a:gd name="connsiteY11" fmla="*/ 0 h 3959924"/>
                  <a:gd name="connsiteX12" fmla="*/ 888454 w 1856332"/>
                  <a:gd name="connsiteY12" fmla="*/ 168335 h 3959924"/>
                  <a:gd name="connsiteX13" fmla="*/ 888454 w 1856332"/>
                  <a:gd name="connsiteY13" fmla="*/ 1210417 h 3959924"/>
                  <a:gd name="connsiteX14" fmla="*/ 968040 w 1856332"/>
                  <a:gd name="connsiteY14" fmla="*/ 1210417 h 3959924"/>
                  <a:gd name="connsiteX15" fmla="*/ 968040 w 1856332"/>
                  <a:gd name="connsiteY15" fmla="*/ 168335 h 3959924"/>
                  <a:gd name="connsiteX16" fmla="*/ 1136375 w 1856332"/>
                  <a:gd name="connsiteY16" fmla="*/ 0 h 3959924"/>
                  <a:gd name="connsiteX17" fmla="*/ 1304710 w 1856332"/>
                  <a:gd name="connsiteY17" fmla="*/ 168335 h 3959924"/>
                  <a:gd name="connsiteX18" fmla="*/ 1304710 w 1856332"/>
                  <a:gd name="connsiteY18" fmla="*/ 1210417 h 3959924"/>
                  <a:gd name="connsiteX19" fmla="*/ 1631589 w 1856332"/>
                  <a:gd name="connsiteY19" fmla="*/ 1210417 h 3959924"/>
                  <a:gd name="connsiteX20" fmla="*/ 1302251 w 1856332"/>
                  <a:gd name="connsiteY20" fmla="*/ 2536736 h 3959924"/>
                  <a:gd name="connsiteX21" fmla="*/ 1351562 w 1856332"/>
                  <a:gd name="connsiteY21" fmla="*/ 2536736 h 3959924"/>
                  <a:gd name="connsiteX22" fmla="*/ 1612568 w 1856332"/>
                  <a:gd name="connsiteY22" fmla="*/ 1852280 h 3959924"/>
                  <a:gd name="connsiteX23" fmla="*/ 1775193 w 1856332"/>
                  <a:gd name="connsiteY23" fmla="*/ 1779444 h 3959924"/>
                  <a:gd name="connsiteX24" fmla="*/ 1848029 w 1856332"/>
                  <a:gd name="connsiteY24" fmla="*/ 1942070 h 3959924"/>
                  <a:gd name="connsiteX25" fmla="*/ 1389635 w 1856332"/>
                  <a:gd name="connsiteY25" fmla="*/ 3144149 h 3959924"/>
                  <a:gd name="connsiteX26" fmla="*/ 1228565 w 1856332"/>
                  <a:gd name="connsiteY26" fmla="*/ 3214674 h 3959924"/>
                  <a:gd name="connsiteX27" fmla="*/ 925623 w 1856332"/>
                  <a:gd name="connsiteY27" fmla="*/ 3959924 h 3959924"/>
                  <a:gd name="connsiteX28" fmla="*/ 601623 w 1856332"/>
                  <a:gd name="connsiteY28" fmla="*/ 3635924 h 3959924"/>
                  <a:gd name="connsiteX29" fmla="*/ 925623 w 1856332"/>
                  <a:gd name="connsiteY29" fmla="*/ 3311924 h 3959924"/>
                  <a:gd name="connsiteX30" fmla="*/ 1249623 w 1856332"/>
                  <a:gd name="connsiteY30" fmla="*/ 3635924 h 3959924"/>
                  <a:gd name="connsiteX31" fmla="*/ 925623 w 1856332"/>
                  <a:gd name="connsiteY31" fmla="*/ 3959924 h 39599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1856332" h="3959924">
                    <a:moveTo>
                      <a:pt x="1228565" y="3214674"/>
                    </a:moveTo>
                    <a:lnTo>
                      <a:pt x="622681" y="3214674"/>
                    </a:lnTo>
                    <a:cubicBezTo>
                      <a:pt x="495703" y="3202920"/>
                      <a:pt x="501057" y="3225622"/>
                      <a:pt x="466697" y="3144149"/>
                    </a:cubicBezTo>
                    <a:lnTo>
                      <a:pt x="8303" y="1942070"/>
                    </a:lnTo>
                    <a:cubicBezTo>
                      <a:pt x="-16491" y="1877049"/>
                      <a:pt x="16118" y="1804239"/>
                      <a:pt x="81139" y="1779444"/>
                    </a:cubicBezTo>
                    <a:cubicBezTo>
                      <a:pt x="146160" y="1754650"/>
                      <a:pt x="218970" y="1787259"/>
                      <a:pt x="243764" y="1852280"/>
                    </a:cubicBezTo>
                    <a:lnTo>
                      <a:pt x="504770" y="2536736"/>
                    </a:lnTo>
                    <a:lnTo>
                      <a:pt x="555637" y="2536736"/>
                    </a:lnTo>
                    <a:lnTo>
                      <a:pt x="226299" y="1210417"/>
                    </a:lnTo>
                    <a:lnTo>
                      <a:pt x="551784" y="1210417"/>
                    </a:lnTo>
                    <a:lnTo>
                      <a:pt x="551784" y="168335"/>
                    </a:lnTo>
                    <a:cubicBezTo>
                      <a:pt x="551784" y="75366"/>
                      <a:pt x="627150" y="0"/>
                      <a:pt x="720119" y="0"/>
                    </a:cubicBezTo>
                    <a:cubicBezTo>
                      <a:pt x="813088" y="0"/>
                      <a:pt x="888454" y="75366"/>
                      <a:pt x="888454" y="168335"/>
                    </a:cubicBezTo>
                    <a:lnTo>
                      <a:pt x="888454" y="1210417"/>
                    </a:lnTo>
                    <a:lnTo>
                      <a:pt x="968040" y="1210417"/>
                    </a:lnTo>
                    <a:lnTo>
                      <a:pt x="968040" y="168335"/>
                    </a:lnTo>
                    <a:cubicBezTo>
                      <a:pt x="968040" y="75366"/>
                      <a:pt x="1043406" y="0"/>
                      <a:pt x="1136375" y="0"/>
                    </a:cubicBezTo>
                    <a:cubicBezTo>
                      <a:pt x="1229344" y="0"/>
                      <a:pt x="1304710" y="75366"/>
                      <a:pt x="1304710" y="168335"/>
                    </a:cubicBezTo>
                    <a:lnTo>
                      <a:pt x="1304710" y="1210417"/>
                    </a:lnTo>
                    <a:lnTo>
                      <a:pt x="1631589" y="1210417"/>
                    </a:lnTo>
                    <a:lnTo>
                      <a:pt x="1302251" y="2536736"/>
                    </a:lnTo>
                    <a:lnTo>
                      <a:pt x="1351562" y="2536736"/>
                    </a:lnTo>
                    <a:lnTo>
                      <a:pt x="1612568" y="1852280"/>
                    </a:lnTo>
                    <a:cubicBezTo>
                      <a:pt x="1637362" y="1787259"/>
                      <a:pt x="1710172" y="1754650"/>
                      <a:pt x="1775193" y="1779444"/>
                    </a:cubicBezTo>
                    <a:cubicBezTo>
                      <a:pt x="1840214" y="1804239"/>
                      <a:pt x="1872823" y="1877049"/>
                      <a:pt x="1848029" y="1942070"/>
                    </a:cubicBezTo>
                    <a:lnTo>
                      <a:pt x="1389635" y="3144149"/>
                    </a:lnTo>
                    <a:cubicBezTo>
                      <a:pt x="1348984" y="3225622"/>
                      <a:pt x="1356391" y="3202920"/>
                      <a:pt x="1228565" y="3214674"/>
                    </a:cubicBezTo>
                    <a:close/>
                    <a:moveTo>
                      <a:pt x="925623" y="3959924"/>
                    </a:moveTo>
                    <a:cubicBezTo>
                      <a:pt x="746683" y="3959924"/>
                      <a:pt x="601623" y="3814864"/>
                      <a:pt x="601623" y="3635924"/>
                    </a:cubicBezTo>
                    <a:cubicBezTo>
                      <a:pt x="601623" y="3456984"/>
                      <a:pt x="746683" y="3311924"/>
                      <a:pt x="925623" y="3311924"/>
                    </a:cubicBezTo>
                    <a:cubicBezTo>
                      <a:pt x="1104563" y="3311924"/>
                      <a:pt x="1249623" y="3456984"/>
                      <a:pt x="1249623" y="3635924"/>
                    </a:cubicBezTo>
                    <a:cubicBezTo>
                      <a:pt x="1249623" y="3814864"/>
                      <a:pt x="1104563" y="3959924"/>
                      <a:pt x="925623" y="3959924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ko-KR" altLang="en-US" dirty="0"/>
              </a:p>
            </p:txBody>
          </p:sp>
          <p:sp>
            <p:nvSpPr>
              <p:cNvPr id="42" name="Round Same Side Corner Rectangle 20">
                <a:extLst>
                  <a:ext uri="{FF2B5EF4-FFF2-40B4-BE49-F238E27FC236}">
                    <a16:creationId xmlns:a16="http://schemas.microsoft.com/office/drawing/2014/main" id="{B387D2A2-2CEF-4EA3-9B5F-D0F519F5884D}"/>
                  </a:ext>
                </a:extLst>
              </p:cNvPr>
              <p:cNvSpPr/>
              <p:nvPr/>
            </p:nvSpPr>
            <p:spPr>
              <a:xfrm rot="10800000">
                <a:off x="2860336" y="4562456"/>
                <a:ext cx="302987" cy="646331"/>
              </a:xfrm>
              <a:custGeom>
                <a:avLst/>
                <a:gdLst>
                  <a:gd name="connsiteX0" fmla="*/ 1228565 w 1856332"/>
                  <a:gd name="connsiteY0" fmla="*/ 3214674 h 3959924"/>
                  <a:gd name="connsiteX1" fmla="*/ 622681 w 1856332"/>
                  <a:gd name="connsiteY1" fmla="*/ 3214674 h 3959924"/>
                  <a:gd name="connsiteX2" fmla="*/ 521281 w 1856332"/>
                  <a:gd name="connsiteY2" fmla="*/ 3174669 h 3959924"/>
                  <a:gd name="connsiteX3" fmla="*/ 466697 w 1856332"/>
                  <a:gd name="connsiteY3" fmla="*/ 3144149 h 3959924"/>
                  <a:gd name="connsiteX4" fmla="*/ 8303 w 1856332"/>
                  <a:gd name="connsiteY4" fmla="*/ 1942070 h 3959924"/>
                  <a:gd name="connsiteX5" fmla="*/ 81139 w 1856332"/>
                  <a:gd name="connsiteY5" fmla="*/ 1779444 h 3959924"/>
                  <a:gd name="connsiteX6" fmla="*/ 243764 w 1856332"/>
                  <a:gd name="connsiteY6" fmla="*/ 1852280 h 3959924"/>
                  <a:gd name="connsiteX7" fmla="*/ 504770 w 1856332"/>
                  <a:gd name="connsiteY7" fmla="*/ 2536736 h 3959924"/>
                  <a:gd name="connsiteX8" fmla="*/ 555637 w 1856332"/>
                  <a:gd name="connsiteY8" fmla="*/ 2536736 h 3959924"/>
                  <a:gd name="connsiteX9" fmla="*/ 226299 w 1856332"/>
                  <a:gd name="connsiteY9" fmla="*/ 1210417 h 3959924"/>
                  <a:gd name="connsiteX10" fmla="*/ 551784 w 1856332"/>
                  <a:gd name="connsiteY10" fmla="*/ 1210417 h 3959924"/>
                  <a:gd name="connsiteX11" fmla="*/ 551784 w 1856332"/>
                  <a:gd name="connsiteY11" fmla="*/ 168335 h 3959924"/>
                  <a:gd name="connsiteX12" fmla="*/ 720119 w 1856332"/>
                  <a:gd name="connsiteY12" fmla="*/ 0 h 3959924"/>
                  <a:gd name="connsiteX13" fmla="*/ 888454 w 1856332"/>
                  <a:gd name="connsiteY13" fmla="*/ 168335 h 3959924"/>
                  <a:gd name="connsiteX14" fmla="*/ 888454 w 1856332"/>
                  <a:gd name="connsiteY14" fmla="*/ 1210417 h 3959924"/>
                  <a:gd name="connsiteX15" fmla="*/ 968040 w 1856332"/>
                  <a:gd name="connsiteY15" fmla="*/ 1210417 h 3959924"/>
                  <a:gd name="connsiteX16" fmla="*/ 968040 w 1856332"/>
                  <a:gd name="connsiteY16" fmla="*/ 168335 h 3959924"/>
                  <a:gd name="connsiteX17" fmla="*/ 1136375 w 1856332"/>
                  <a:gd name="connsiteY17" fmla="*/ 0 h 3959924"/>
                  <a:gd name="connsiteX18" fmla="*/ 1304710 w 1856332"/>
                  <a:gd name="connsiteY18" fmla="*/ 168335 h 3959924"/>
                  <a:gd name="connsiteX19" fmla="*/ 1304710 w 1856332"/>
                  <a:gd name="connsiteY19" fmla="*/ 1210417 h 3959924"/>
                  <a:gd name="connsiteX20" fmla="*/ 1631589 w 1856332"/>
                  <a:gd name="connsiteY20" fmla="*/ 1210417 h 3959924"/>
                  <a:gd name="connsiteX21" fmla="*/ 1302251 w 1856332"/>
                  <a:gd name="connsiteY21" fmla="*/ 2536736 h 3959924"/>
                  <a:gd name="connsiteX22" fmla="*/ 1351562 w 1856332"/>
                  <a:gd name="connsiteY22" fmla="*/ 2536736 h 3959924"/>
                  <a:gd name="connsiteX23" fmla="*/ 1612568 w 1856332"/>
                  <a:gd name="connsiteY23" fmla="*/ 1852280 h 3959924"/>
                  <a:gd name="connsiteX24" fmla="*/ 1775193 w 1856332"/>
                  <a:gd name="connsiteY24" fmla="*/ 1779444 h 3959924"/>
                  <a:gd name="connsiteX25" fmla="*/ 1848029 w 1856332"/>
                  <a:gd name="connsiteY25" fmla="*/ 1942070 h 3959924"/>
                  <a:gd name="connsiteX26" fmla="*/ 1389635 w 1856332"/>
                  <a:gd name="connsiteY26" fmla="*/ 3144149 h 3959924"/>
                  <a:gd name="connsiteX27" fmla="*/ 1344732 w 1856332"/>
                  <a:gd name="connsiteY27" fmla="*/ 3176282 h 3959924"/>
                  <a:gd name="connsiteX28" fmla="*/ 1228565 w 1856332"/>
                  <a:gd name="connsiteY28" fmla="*/ 3214674 h 3959924"/>
                  <a:gd name="connsiteX29" fmla="*/ 925623 w 1856332"/>
                  <a:gd name="connsiteY29" fmla="*/ 3959924 h 3959924"/>
                  <a:gd name="connsiteX30" fmla="*/ 601623 w 1856332"/>
                  <a:gd name="connsiteY30" fmla="*/ 3635924 h 3959924"/>
                  <a:gd name="connsiteX31" fmla="*/ 925623 w 1856332"/>
                  <a:gd name="connsiteY31" fmla="*/ 3311924 h 3959924"/>
                  <a:gd name="connsiteX32" fmla="*/ 1249623 w 1856332"/>
                  <a:gd name="connsiteY32" fmla="*/ 3635924 h 3959924"/>
                  <a:gd name="connsiteX33" fmla="*/ 925623 w 1856332"/>
                  <a:gd name="connsiteY33" fmla="*/ 3959924 h 3959924"/>
                  <a:gd name="connsiteX0" fmla="*/ 1228565 w 1856332"/>
                  <a:gd name="connsiteY0" fmla="*/ 3214674 h 3959924"/>
                  <a:gd name="connsiteX1" fmla="*/ 622681 w 1856332"/>
                  <a:gd name="connsiteY1" fmla="*/ 3214674 h 3959924"/>
                  <a:gd name="connsiteX2" fmla="*/ 466697 w 1856332"/>
                  <a:gd name="connsiteY2" fmla="*/ 3144149 h 3959924"/>
                  <a:gd name="connsiteX3" fmla="*/ 8303 w 1856332"/>
                  <a:gd name="connsiteY3" fmla="*/ 1942070 h 3959924"/>
                  <a:gd name="connsiteX4" fmla="*/ 81139 w 1856332"/>
                  <a:gd name="connsiteY4" fmla="*/ 1779444 h 3959924"/>
                  <a:gd name="connsiteX5" fmla="*/ 243764 w 1856332"/>
                  <a:gd name="connsiteY5" fmla="*/ 1852280 h 3959924"/>
                  <a:gd name="connsiteX6" fmla="*/ 504770 w 1856332"/>
                  <a:gd name="connsiteY6" fmla="*/ 2536736 h 3959924"/>
                  <a:gd name="connsiteX7" fmla="*/ 555637 w 1856332"/>
                  <a:gd name="connsiteY7" fmla="*/ 2536736 h 3959924"/>
                  <a:gd name="connsiteX8" fmla="*/ 226299 w 1856332"/>
                  <a:gd name="connsiteY8" fmla="*/ 1210417 h 3959924"/>
                  <a:gd name="connsiteX9" fmla="*/ 551784 w 1856332"/>
                  <a:gd name="connsiteY9" fmla="*/ 1210417 h 3959924"/>
                  <a:gd name="connsiteX10" fmla="*/ 551784 w 1856332"/>
                  <a:gd name="connsiteY10" fmla="*/ 168335 h 3959924"/>
                  <a:gd name="connsiteX11" fmla="*/ 720119 w 1856332"/>
                  <a:gd name="connsiteY11" fmla="*/ 0 h 3959924"/>
                  <a:gd name="connsiteX12" fmla="*/ 888454 w 1856332"/>
                  <a:gd name="connsiteY12" fmla="*/ 168335 h 3959924"/>
                  <a:gd name="connsiteX13" fmla="*/ 888454 w 1856332"/>
                  <a:gd name="connsiteY13" fmla="*/ 1210417 h 3959924"/>
                  <a:gd name="connsiteX14" fmla="*/ 968040 w 1856332"/>
                  <a:gd name="connsiteY14" fmla="*/ 1210417 h 3959924"/>
                  <a:gd name="connsiteX15" fmla="*/ 968040 w 1856332"/>
                  <a:gd name="connsiteY15" fmla="*/ 168335 h 3959924"/>
                  <a:gd name="connsiteX16" fmla="*/ 1136375 w 1856332"/>
                  <a:gd name="connsiteY16" fmla="*/ 0 h 3959924"/>
                  <a:gd name="connsiteX17" fmla="*/ 1304710 w 1856332"/>
                  <a:gd name="connsiteY17" fmla="*/ 168335 h 3959924"/>
                  <a:gd name="connsiteX18" fmla="*/ 1304710 w 1856332"/>
                  <a:gd name="connsiteY18" fmla="*/ 1210417 h 3959924"/>
                  <a:gd name="connsiteX19" fmla="*/ 1631589 w 1856332"/>
                  <a:gd name="connsiteY19" fmla="*/ 1210417 h 3959924"/>
                  <a:gd name="connsiteX20" fmla="*/ 1302251 w 1856332"/>
                  <a:gd name="connsiteY20" fmla="*/ 2536736 h 3959924"/>
                  <a:gd name="connsiteX21" fmla="*/ 1351562 w 1856332"/>
                  <a:gd name="connsiteY21" fmla="*/ 2536736 h 3959924"/>
                  <a:gd name="connsiteX22" fmla="*/ 1612568 w 1856332"/>
                  <a:gd name="connsiteY22" fmla="*/ 1852280 h 3959924"/>
                  <a:gd name="connsiteX23" fmla="*/ 1775193 w 1856332"/>
                  <a:gd name="connsiteY23" fmla="*/ 1779444 h 3959924"/>
                  <a:gd name="connsiteX24" fmla="*/ 1848029 w 1856332"/>
                  <a:gd name="connsiteY24" fmla="*/ 1942070 h 3959924"/>
                  <a:gd name="connsiteX25" fmla="*/ 1389635 w 1856332"/>
                  <a:gd name="connsiteY25" fmla="*/ 3144149 h 3959924"/>
                  <a:gd name="connsiteX26" fmla="*/ 1344732 w 1856332"/>
                  <a:gd name="connsiteY26" fmla="*/ 3176282 h 3959924"/>
                  <a:gd name="connsiteX27" fmla="*/ 1228565 w 1856332"/>
                  <a:gd name="connsiteY27" fmla="*/ 3214674 h 3959924"/>
                  <a:gd name="connsiteX28" fmla="*/ 925623 w 1856332"/>
                  <a:gd name="connsiteY28" fmla="*/ 3959924 h 3959924"/>
                  <a:gd name="connsiteX29" fmla="*/ 601623 w 1856332"/>
                  <a:gd name="connsiteY29" fmla="*/ 3635924 h 3959924"/>
                  <a:gd name="connsiteX30" fmla="*/ 925623 w 1856332"/>
                  <a:gd name="connsiteY30" fmla="*/ 3311924 h 3959924"/>
                  <a:gd name="connsiteX31" fmla="*/ 1249623 w 1856332"/>
                  <a:gd name="connsiteY31" fmla="*/ 3635924 h 3959924"/>
                  <a:gd name="connsiteX32" fmla="*/ 925623 w 1856332"/>
                  <a:gd name="connsiteY32" fmla="*/ 3959924 h 3959924"/>
                  <a:gd name="connsiteX0" fmla="*/ 1228565 w 1856332"/>
                  <a:gd name="connsiteY0" fmla="*/ 3214674 h 3959924"/>
                  <a:gd name="connsiteX1" fmla="*/ 622681 w 1856332"/>
                  <a:gd name="connsiteY1" fmla="*/ 3214674 h 3959924"/>
                  <a:gd name="connsiteX2" fmla="*/ 466697 w 1856332"/>
                  <a:gd name="connsiteY2" fmla="*/ 3144149 h 3959924"/>
                  <a:gd name="connsiteX3" fmla="*/ 8303 w 1856332"/>
                  <a:gd name="connsiteY3" fmla="*/ 1942070 h 3959924"/>
                  <a:gd name="connsiteX4" fmla="*/ 81139 w 1856332"/>
                  <a:gd name="connsiteY4" fmla="*/ 1779444 h 3959924"/>
                  <a:gd name="connsiteX5" fmla="*/ 243764 w 1856332"/>
                  <a:gd name="connsiteY5" fmla="*/ 1852280 h 3959924"/>
                  <a:gd name="connsiteX6" fmla="*/ 504770 w 1856332"/>
                  <a:gd name="connsiteY6" fmla="*/ 2536736 h 3959924"/>
                  <a:gd name="connsiteX7" fmla="*/ 555637 w 1856332"/>
                  <a:gd name="connsiteY7" fmla="*/ 2536736 h 3959924"/>
                  <a:gd name="connsiteX8" fmla="*/ 226299 w 1856332"/>
                  <a:gd name="connsiteY8" fmla="*/ 1210417 h 3959924"/>
                  <a:gd name="connsiteX9" fmla="*/ 551784 w 1856332"/>
                  <a:gd name="connsiteY9" fmla="*/ 1210417 h 3959924"/>
                  <a:gd name="connsiteX10" fmla="*/ 551784 w 1856332"/>
                  <a:gd name="connsiteY10" fmla="*/ 168335 h 3959924"/>
                  <a:gd name="connsiteX11" fmla="*/ 720119 w 1856332"/>
                  <a:gd name="connsiteY11" fmla="*/ 0 h 3959924"/>
                  <a:gd name="connsiteX12" fmla="*/ 888454 w 1856332"/>
                  <a:gd name="connsiteY12" fmla="*/ 168335 h 3959924"/>
                  <a:gd name="connsiteX13" fmla="*/ 888454 w 1856332"/>
                  <a:gd name="connsiteY13" fmla="*/ 1210417 h 3959924"/>
                  <a:gd name="connsiteX14" fmla="*/ 968040 w 1856332"/>
                  <a:gd name="connsiteY14" fmla="*/ 1210417 h 3959924"/>
                  <a:gd name="connsiteX15" fmla="*/ 968040 w 1856332"/>
                  <a:gd name="connsiteY15" fmla="*/ 168335 h 3959924"/>
                  <a:gd name="connsiteX16" fmla="*/ 1136375 w 1856332"/>
                  <a:gd name="connsiteY16" fmla="*/ 0 h 3959924"/>
                  <a:gd name="connsiteX17" fmla="*/ 1304710 w 1856332"/>
                  <a:gd name="connsiteY17" fmla="*/ 168335 h 3959924"/>
                  <a:gd name="connsiteX18" fmla="*/ 1304710 w 1856332"/>
                  <a:gd name="connsiteY18" fmla="*/ 1210417 h 3959924"/>
                  <a:gd name="connsiteX19" fmla="*/ 1631589 w 1856332"/>
                  <a:gd name="connsiteY19" fmla="*/ 1210417 h 3959924"/>
                  <a:gd name="connsiteX20" fmla="*/ 1302251 w 1856332"/>
                  <a:gd name="connsiteY20" fmla="*/ 2536736 h 3959924"/>
                  <a:gd name="connsiteX21" fmla="*/ 1351562 w 1856332"/>
                  <a:gd name="connsiteY21" fmla="*/ 2536736 h 3959924"/>
                  <a:gd name="connsiteX22" fmla="*/ 1612568 w 1856332"/>
                  <a:gd name="connsiteY22" fmla="*/ 1852280 h 3959924"/>
                  <a:gd name="connsiteX23" fmla="*/ 1775193 w 1856332"/>
                  <a:gd name="connsiteY23" fmla="*/ 1779444 h 3959924"/>
                  <a:gd name="connsiteX24" fmla="*/ 1848029 w 1856332"/>
                  <a:gd name="connsiteY24" fmla="*/ 1942070 h 3959924"/>
                  <a:gd name="connsiteX25" fmla="*/ 1389635 w 1856332"/>
                  <a:gd name="connsiteY25" fmla="*/ 3144149 h 3959924"/>
                  <a:gd name="connsiteX26" fmla="*/ 1344732 w 1856332"/>
                  <a:gd name="connsiteY26" fmla="*/ 3176282 h 3959924"/>
                  <a:gd name="connsiteX27" fmla="*/ 1228565 w 1856332"/>
                  <a:gd name="connsiteY27" fmla="*/ 3214674 h 3959924"/>
                  <a:gd name="connsiteX28" fmla="*/ 925623 w 1856332"/>
                  <a:gd name="connsiteY28" fmla="*/ 3959924 h 3959924"/>
                  <a:gd name="connsiteX29" fmla="*/ 601623 w 1856332"/>
                  <a:gd name="connsiteY29" fmla="*/ 3635924 h 3959924"/>
                  <a:gd name="connsiteX30" fmla="*/ 925623 w 1856332"/>
                  <a:gd name="connsiteY30" fmla="*/ 3311924 h 3959924"/>
                  <a:gd name="connsiteX31" fmla="*/ 1249623 w 1856332"/>
                  <a:gd name="connsiteY31" fmla="*/ 3635924 h 3959924"/>
                  <a:gd name="connsiteX32" fmla="*/ 925623 w 1856332"/>
                  <a:gd name="connsiteY32" fmla="*/ 3959924 h 3959924"/>
                  <a:gd name="connsiteX0" fmla="*/ 1228565 w 1856332"/>
                  <a:gd name="connsiteY0" fmla="*/ 3214674 h 3959924"/>
                  <a:gd name="connsiteX1" fmla="*/ 622681 w 1856332"/>
                  <a:gd name="connsiteY1" fmla="*/ 3214674 h 3959924"/>
                  <a:gd name="connsiteX2" fmla="*/ 466697 w 1856332"/>
                  <a:gd name="connsiteY2" fmla="*/ 3144149 h 3959924"/>
                  <a:gd name="connsiteX3" fmla="*/ 8303 w 1856332"/>
                  <a:gd name="connsiteY3" fmla="*/ 1942070 h 3959924"/>
                  <a:gd name="connsiteX4" fmla="*/ 81139 w 1856332"/>
                  <a:gd name="connsiteY4" fmla="*/ 1779444 h 3959924"/>
                  <a:gd name="connsiteX5" fmla="*/ 243764 w 1856332"/>
                  <a:gd name="connsiteY5" fmla="*/ 1852280 h 3959924"/>
                  <a:gd name="connsiteX6" fmla="*/ 504770 w 1856332"/>
                  <a:gd name="connsiteY6" fmla="*/ 2536736 h 3959924"/>
                  <a:gd name="connsiteX7" fmla="*/ 555637 w 1856332"/>
                  <a:gd name="connsiteY7" fmla="*/ 2536736 h 3959924"/>
                  <a:gd name="connsiteX8" fmla="*/ 226299 w 1856332"/>
                  <a:gd name="connsiteY8" fmla="*/ 1210417 h 3959924"/>
                  <a:gd name="connsiteX9" fmla="*/ 551784 w 1856332"/>
                  <a:gd name="connsiteY9" fmla="*/ 1210417 h 3959924"/>
                  <a:gd name="connsiteX10" fmla="*/ 551784 w 1856332"/>
                  <a:gd name="connsiteY10" fmla="*/ 168335 h 3959924"/>
                  <a:gd name="connsiteX11" fmla="*/ 720119 w 1856332"/>
                  <a:gd name="connsiteY11" fmla="*/ 0 h 3959924"/>
                  <a:gd name="connsiteX12" fmla="*/ 888454 w 1856332"/>
                  <a:gd name="connsiteY12" fmla="*/ 168335 h 3959924"/>
                  <a:gd name="connsiteX13" fmla="*/ 888454 w 1856332"/>
                  <a:gd name="connsiteY13" fmla="*/ 1210417 h 3959924"/>
                  <a:gd name="connsiteX14" fmla="*/ 968040 w 1856332"/>
                  <a:gd name="connsiteY14" fmla="*/ 1210417 h 3959924"/>
                  <a:gd name="connsiteX15" fmla="*/ 968040 w 1856332"/>
                  <a:gd name="connsiteY15" fmla="*/ 168335 h 3959924"/>
                  <a:gd name="connsiteX16" fmla="*/ 1136375 w 1856332"/>
                  <a:gd name="connsiteY16" fmla="*/ 0 h 3959924"/>
                  <a:gd name="connsiteX17" fmla="*/ 1304710 w 1856332"/>
                  <a:gd name="connsiteY17" fmla="*/ 168335 h 3959924"/>
                  <a:gd name="connsiteX18" fmla="*/ 1304710 w 1856332"/>
                  <a:gd name="connsiteY18" fmla="*/ 1210417 h 3959924"/>
                  <a:gd name="connsiteX19" fmla="*/ 1631589 w 1856332"/>
                  <a:gd name="connsiteY19" fmla="*/ 1210417 h 3959924"/>
                  <a:gd name="connsiteX20" fmla="*/ 1302251 w 1856332"/>
                  <a:gd name="connsiteY20" fmla="*/ 2536736 h 3959924"/>
                  <a:gd name="connsiteX21" fmla="*/ 1351562 w 1856332"/>
                  <a:gd name="connsiteY21" fmla="*/ 2536736 h 3959924"/>
                  <a:gd name="connsiteX22" fmla="*/ 1612568 w 1856332"/>
                  <a:gd name="connsiteY22" fmla="*/ 1852280 h 3959924"/>
                  <a:gd name="connsiteX23" fmla="*/ 1775193 w 1856332"/>
                  <a:gd name="connsiteY23" fmla="*/ 1779444 h 3959924"/>
                  <a:gd name="connsiteX24" fmla="*/ 1848029 w 1856332"/>
                  <a:gd name="connsiteY24" fmla="*/ 1942070 h 3959924"/>
                  <a:gd name="connsiteX25" fmla="*/ 1389635 w 1856332"/>
                  <a:gd name="connsiteY25" fmla="*/ 3144149 h 3959924"/>
                  <a:gd name="connsiteX26" fmla="*/ 1228565 w 1856332"/>
                  <a:gd name="connsiteY26" fmla="*/ 3214674 h 3959924"/>
                  <a:gd name="connsiteX27" fmla="*/ 925623 w 1856332"/>
                  <a:gd name="connsiteY27" fmla="*/ 3959924 h 3959924"/>
                  <a:gd name="connsiteX28" fmla="*/ 601623 w 1856332"/>
                  <a:gd name="connsiteY28" fmla="*/ 3635924 h 3959924"/>
                  <a:gd name="connsiteX29" fmla="*/ 925623 w 1856332"/>
                  <a:gd name="connsiteY29" fmla="*/ 3311924 h 3959924"/>
                  <a:gd name="connsiteX30" fmla="*/ 1249623 w 1856332"/>
                  <a:gd name="connsiteY30" fmla="*/ 3635924 h 3959924"/>
                  <a:gd name="connsiteX31" fmla="*/ 925623 w 1856332"/>
                  <a:gd name="connsiteY31" fmla="*/ 3959924 h 3959924"/>
                  <a:gd name="connsiteX0" fmla="*/ 1228565 w 1856332"/>
                  <a:gd name="connsiteY0" fmla="*/ 3214674 h 3959924"/>
                  <a:gd name="connsiteX1" fmla="*/ 622681 w 1856332"/>
                  <a:gd name="connsiteY1" fmla="*/ 3214674 h 3959924"/>
                  <a:gd name="connsiteX2" fmla="*/ 466697 w 1856332"/>
                  <a:gd name="connsiteY2" fmla="*/ 3144149 h 3959924"/>
                  <a:gd name="connsiteX3" fmla="*/ 8303 w 1856332"/>
                  <a:gd name="connsiteY3" fmla="*/ 1942070 h 3959924"/>
                  <a:gd name="connsiteX4" fmla="*/ 81139 w 1856332"/>
                  <a:gd name="connsiteY4" fmla="*/ 1779444 h 3959924"/>
                  <a:gd name="connsiteX5" fmla="*/ 243764 w 1856332"/>
                  <a:gd name="connsiteY5" fmla="*/ 1852280 h 3959924"/>
                  <a:gd name="connsiteX6" fmla="*/ 504770 w 1856332"/>
                  <a:gd name="connsiteY6" fmla="*/ 2536736 h 3959924"/>
                  <a:gd name="connsiteX7" fmla="*/ 555637 w 1856332"/>
                  <a:gd name="connsiteY7" fmla="*/ 2536736 h 3959924"/>
                  <a:gd name="connsiteX8" fmla="*/ 226299 w 1856332"/>
                  <a:gd name="connsiteY8" fmla="*/ 1210417 h 3959924"/>
                  <a:gd name="connsiteX9" fmla="*/ 551784 w 1856332"/>
                  <a:gd name="connsiteY9" fmla="*/ 1210417 h 3959924"/>
                  <a:gd name="connsiteX10" fmla="*/ 551784 w 1856332"/>
                  <a:gd name="connsiteY10" fmla="*/ 168335 h 3959924"/>
                  <a:gd name="connsiteX11" fmla="*/ 720119 w 1856332"/>
                  <a:gd name="connsiteY11" fmla="*/ 0 h 3959924"/>
                  <a:gd name="connsiteX12" fmla="*/ 888454 w 1856332"/>
                  <a:gd name="connsiteY12" fmla="*/ 168335 h 3959924"/>
                  <a:gd name="connsiteX13" fmla="*/ 888454 w 1856332"/>
                  <a:gd name="connsiteY13" fmla="*/ 1210417 h 3959924"/>
                  <a:gd name="connsiteX14" fmla="*/ 968040 w 1856332"/>
                  <a:gd name="connsiteY14" fmla="*/ 1210417 h 3959924"/>
                  <a:gd name="connsiteX15" fmla="*/ 968040 w 1856332"/>
                  <a:gd name="connsiteY15" fmla="*/ 168335 h 3959924"/>
                  <a:gd name="connsiteX16" fmla="*/ 1136375 w 1856332"/>
                  <a:gd name="connsiteY16" fmla="*/ 0 h 3959924"/>
                  <a:gd name="connsiteX17" fmla="*/ 1304710 w 1856332"/>
                  <a:gd name="connsiteY17" fmla="*/ 168335 h 3959924"/>
                  <a:gd name="connsiteX18" fmla="*/ 1304710 w 1856332"/>
                  <a:gd name="connsiteY18" fmla="*/ 1210417 h 3959924"/>
                  <a:gd name="connsiteX19" fmla="*/ 1631589 w 1856332"/>
                  <a:gd name="connsiteY19" fmla="*/ 1210417 h 3959924"/>
                  <a:gd name="connsiteX20" fmla="*/ 1302251 w 1856332"/>
                  <a:gd name="connsiteY20" fmla="*/ 2536736 h 3959924"/>
                  <a:gd name="connsiteX21" fmla="*/ 1351562 w 1856332"/>
                  <a:gd name="connsiteY21" fmla="*/ 2536736 h 3959924"/>
                  <a:gd name="connsiteX22" fmla="*/ 1612568 w 1856332"/>
                  <a:gd name="connsiteY22" fmla="*/ 1852280 h 3959924"/>
                  <a:gd name="connsiteX23" fmla="*/ 1775193 w 1856332"/>
                  <a:gd name="connsiteY23" fmla="*/ 1779444 h 3959924"/>
                  <a:gd name="connsiteX24" fmla="*/ 1848029 w 1856332"/>
                  <a:gd name="connsiteY24" fmla="*/ 1942070 h 3959924"/>
                  <a:gd name="connsiteX25" fmla="*/ 1389635 w 1856332"/>
                  <a:gd name="connsiteY25" fmla="*/ 3144149 h 3959924"/>
                  <a:gd name="connsiteX26" fmla="*/ 1228565 w 1856332"/>
                  <a:gd name="connsiteY26" fmla="*/ 3214674 h 3959924"/>
                  <a:gd name="connsiteX27" fmla="*/ 925623 w 1856332"/>
                  <a:gd name="connsiteY27" fmla="*/ 3959924 h 3959924"/>
                  <a:gd name="connsiteX28" fmla="*/ 601623 w 1856332"/>
                  <a:gd name="connsiteY28" fmla="*/ 3635924 h 3959924"/>
                  <a:gd name="connsiteX29" fmla="*/ 925623 w 1856332"/>
                  <a:gd name="connsiteY29" fmla="*/ 3311924 h 3959924"/>
                  <a:gd name="connsiteX30" fmla="*/ 1249623 w 1856332"/>
                  <a:gd name="connsiteY30" fmla="*/ 3635924 h 3959924"/>
                  <a:gd name="connsiteX31" fmla="*/ 925623 w 1856332"/>
                  <a:gd name="connsiteY31" fmla="*/ 3959924 h 3959924"/>
                  <a:gd name="connsiteX0" fmla="*/ 1228565 w 1856332"/>
                  <a:gd name="connsiteY0" fmla="*/ 3214674 h 3959924"/>
                  <a:gd name="connsiteX1" fmla="*/ 622681 w 1856332"/>
                  <a:gd name="connsiteY1" fmla="*/ 3214674 h 3959924"/>
                  <a:gd name="connsiteX2" fmla="*/ 466697 w 1856332"/>
                  <a:gd name="connsiteY2" fmla="*/ 3144149 h 3959924"/>
                  <a:gd name="connsiteX3" fmla="*/ 8303 w 1856332"/>
                  <a:gd name="connsiteY3" fmla="*/ 1942070 h 3959924"/>
                  <a:gd name="connsiteX4" fmla="*/ 81139 w 1856332"/>
                  <a:gd name="connsiteY4" fmla="*/ 1779444 h 3959924"/>
                  <a:gd name="connsiteX5" fmla="*/ 243764 w 1856332"/>
                  <a:gd name="connsiteY5" fmla="*/ 1852280 h 3959924"/>
                  <a:gd name="connsiteX6" fmla="*/ 504770 w 1856332"/>
                  <a:gd name="connsiteY6" fmla="*/ 2536736 h 3959924"/>
                  <a:gd name="connsiteX7" fmla="*/ 555637 w 1856332"/>
                  <a:gd name="connsiteY7" fmla="*/ 2536736 h 3959924"/>
                  <a:gd name="connsiteX8" fmla="*/ 226299 w 1856332"/>
                  <a:gd name="connsiteY8" fmla="*/ 1210417 h 3959924"/>
                  <a:gd name="connsiteX9" fmla="*/ 551784 w 1856332"/>
                  <a:gd name="connsiteY9" fmla="*/ 1210417 h 3959924"/>
                  <a:gd name="connsiteX10" fmla="*/ 551784 w 1856332"/>
                  <a:gd name="connsiteY10" fmla="*/ 168335 h 3959924"/>
                  <a:gd name="connsiteX11" fmla="*/ 720119 w 1856332"/>
                  <a:gd name="connsiteY11" fmla="*/ 0 h 3959924"/>
                  <a:gd name="connsiteX12" fmla="*/ 888454 w 1856332"/>
                  <a:gd name="connsiteY12" fmla="*/ 168335 h 3959924"/>
                  <a:gd name="connsiteX13" fmla="*/ 888454 w 1856332"/>
                  <a:gd name="connsiteY13" fmla="*/ 1210417 h 3959924"/>
                  <a:gd name="connsiteX14" fmla="*/ 968040 w 1856332"/>
                  <a:gd name="connsiteY14" fmla="*/ 1210417 h 3959924"/>
                  <a:gd name="connsiteX15" fmla="*/ 968040 w 1856332"/>
                  <a:gd name="connsiteY15" fmla="*/ 168335 h 3959924"/>
                  <a:gd name="connsiteX16" fmla="*/ 1136375 w 1856332"/>
                  <a:gd name="connsiteY16" fmla="*/ 0 h 3959924"/>
                  <a:gd name="connsiteX17" fmla="*/ 1304710 w 1856332"/>
                  <a:gd name="connsiteY17" fmla="*/ 168335 h 3959924"/>
                  <a:gd name="connsiteX18" fmla="*/ 1304710 w 1856332"/>
                  <a:gd name="connsiteY18" fmla="*/ 1210417 h 3959924"/>
                  <a:gd name="connsiteX19" fmla="*/ 1631589 w 1856332"/>
                  <a:gd name="connsiteY19" fmla="*/ 1210417 h 3959924"/>
                  <a:gd name="connsiteX20" fmla="*/ 1302251 w 1856332"/>
                  <a:gd name="connsiteY20" fmla="*/ 2536736 h 3959924"/>
                  <a:gd name="connsiteX21" fmla="*/ 1351562 w 1856332"/>
                  <a:gd name="connsiteY21" fmla="*/ 2536736 h 3959924"/>
                  <a:gd name="connsiteX22" fmla="*/ 1612568 w 1856332"/>
                  <a:gd name="connsiteY22" fmla="*/ 1852280 h 3959924"/>
                  <a:gd name="connsiteX23" fmla="*/ 1775193 w 1856332"/>
                  <a:gd name="connsiteY23" fmla="*/ 1779444 h 3959924"/>
                  <a:gd name="connsiteX24" fmla="*/ 1848029 w 1856332"/>
                  <a:gd name="connsiteY24" fmla="*/ 1942070 h 3959924"/>
                  <a:gd name="connsiteX25" fmla="*/ 1389635 w 1856332"/>
                  <a:gd name="connsiteY25" fmla="*/ 3144149 h 3959924"/>
                  <a:gd name="connsiteX26" fmla="*/ 1228565 w 1856332"/>
                  <a:gd name="connsiteY26" fmla="*/ 3214674 h 3959924"/>
                  <a:gd name="connsiteX27" fmla="*/ 925623 w 1856332"/>
                  <a:gd name="connsiteY27" fmla="*/ 3959924 h 3959924"/>
                  <a:gd name="connsiteX28" fmla="*/ 601623 w 1856332"/>
                  <a:gd name="connsiteY28" fmla="*/ 3635924 h 3959924"/>
                  <a:gd name="connsiteX29" fmla="*/ 925623 w 1856332"/>
                  <a:gd name="connsiteY29" fmla="*/ 3311924 h 3959924"/>
                  <a:gd name="connsiteX30" fmla="*/ 1249623 w 1856332"/>
                  <a:gd name="connsiteY30" fmla="*/ 3635924 h 3959924"/>
                  <a:gd name="connsiteX31" fmla="*/ 925623 w 1856332"/>
                  <a:gd name="connsiteY31" fmla="*/ 3959924 h 39599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1856332" h="3959924">
                    <a:moveTo>
                      <a:pt x="1228565" y="3214674"/>
                    </a:moveTo>
                    <a:lnTo>
                      <a:pt x="622681" y="3214674"/>
                    </a:lnTo>
                    <a:cubicBezTo>
                      <a:pt x="495703" y="3202920"/>
                      <a:pt x="501057" y="3225622"/>
                      <a:pt x="466697" y="3144149"/>
                    </a:cubicBezTo>
                    <a:lnTo>
                      <a:pt x="8303" y="1942070"/>
                    </a:lnTo>
                    <a:cubicBezTo>
                      <a:pt x="-16491" y="1877049"/>
                      <a:pt x="16118" y="1804239"/>
                      <a:pt x="81139" y="1779444"/>
                    </a:cubicBezTo>
                    <a:cubicBezTo>
                      <a:pt x="146160" y="1754650"/>
                      <a:pt x="218970" y="1787259"/>
                      <a:pt x="243764" y="1852280"/>
                    </a:cubicBezTo>
                    <a:lnTo>
                      <a:pt x="504770" y="2536736"/>
                    </a:lnTo>
                    <a:lnTo>
                      <a:pt x="555637" y="2536736"/>
                    </a:lnTo>
                    <a:lnTo>
                      <a:pt x="226299" y="1210417"/>
                    </a:lnTo>
                    <a:lnTo>
                      <a:pt x="551784" y="1210417"/>
                    </a:lnTo>
                    <a:lnTo>
                      <a:pt x="551784" y="168335"/>
                    </a:lnTo>
                    <a:cubicBezTo>
                      <a:pt x="551784" y="75366"/>
                      <a:pt x="627150" y="0"/>
                      <a:pt x="720119" y="0"/>
                    </a:cubicBezTo>
                    <a:cubicBezTo>
                      <a:pt x="813088" y="0"/>
                      <a:pt x="888454" y="75366"/>
                      <a:pt x="888454" y="168335"/>
                    </a:cubicBezTo>
                    <a:lnTo>
                      <a:pt x="888454" y="1210417"/>
                    </a:lnTo>
                    <a:lnTo>
                      <a:pt x="968040" y="1210417"/>
                    </a:lnTo>
                    <a:lnTo>
                      <a:pt x="968040" y="168335"/>
                    </a:lnTo>
                    <a:cubicBezTo>
                      <a:pt x="968040" y="75366"/>
                      <a:pt x="1043406" y="0"/>
                      <a:pt x="1136375" y="0"/>
                    </a:cubicBezTo>
                    <a:cubicBezTo>
                      <a:pt x="1229344" y="0"/>
                      <a:pt x="1304710" y="75366"/>
                      <a:pt x="1304710" y="168335"/>
                    </a:cubicBezTo>
                    <a:lnTo>
                      <a:pt x="1304710" y="1210417"/>
                    </a:lnTo>
                    <a:lnTo>
                      <a:pt x="1631589" y="1210417"/>
                    </a:lnTo>
                    <a:lnTo>
                      <a:pt x="1302251" y="2536736"/>
                    </a:lnTo>
                    <a:lnTo>
                      <a:pt x="1351562" y="2536736"/>
                    </a:lnTo>
                    <a:lnTo>
                      <a:pt x="1612568" y="1852280"/>
                    </a:lnTo>
                    <a:cubicBezTo>
                      <a:pt x="1637362" y="1787259"/>
                      <a:pt x="1710172" y="1754650"/>
                      <a:pt x="1775193" y="1779444"/>
                    </a:cubicBezTo>
                    <a:cubicBezTo>
                      <a:pt x="1840214" y="1804239"/>
                      <a:pt x="1872823" y="1877049"/>
                      <a:pt x="1848029" y="1942070"/>
                    </a:cubicBezTo>
                    <a:lnTo>
                      <a:pt x="1389635" y="3144149"/>
                    </a:lnTo>
                    <a:cubicBezTo>
                      <a:pt x="1348984" y="3225622"/>
                      <a:pt x="1356391" y="3202920"/>
                      <a:pt x="1228565" y="3214674"/>
                    </a:cubicBezTo>
                    <a:close/>
                    <a:moveTo>
                      <a:pt x="925623" y="3959924"/>
                    </a:moveTo>
                    <a:cubicBezTo>
                      <a:pt x="746683" y="3959924"/>
                      <a:pt x="601623" y="3814864"/>
                      <a:pt x="601623" y="3635924"/>
                    </a:cubicBezTo>
                    <a:cubicBezTo>
                      <a:pt x="601623" y="3456984"/>
                      <a:pt x="746683" y="3311924"/>
                      <a:pt x="925623" y="3311924"/>
                    </a:cubicBezTo>
                    <a:cubicBezTo>
                      <a:pt x="1104563" y="3311924"/>
                      <a:pt x="1249623" y="3456984"/>
                      <a:pt x="1249623" y="3635924"/>
                    </a:cubicBezTo>
                    <a:cubicBezTo>
                      <a:pt x="1249623" y="3814864"/>
                      <a:pt x="1104563" y="3959924"/>
                      <a:pt x="925623" y="3959924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ko-KR" altLang="en-US" dirty="0"/>
              </a:p>
            </p:txBody>
          </p:sp>
          <p:sp>
            <p:nvSpPr>
              <p:cNvPr id="43" name="Round Same Side Corner Rectangle 20">
                <a:extLst>
                  <a:ext uri="{FF2B5EF4-FFF2-40B4-BE49-F238E27FC236}">
                    <a16:creationId xmlns:a16="http://schemas.microsoft.com/office/drawing/2014/main" id="{7AEE96EF-BCAA-469C-B252-7DCC7551355F}"/>
                  </a:ext>
                </a:extLst>
              </p:cNvPr>
              <p:cNvSpPr/>
              <p:nvPr/>
            </p:nvSpPr>
            <p:spPr>
              <a:xfrm rot="10800000">
                <a:off x="3260877" y="4562456"/>
                <a:ext cx="302987" cy="646331"/>
              </a:xfrm>
              <a:custGeom>
                <a:avLst/>
                <a:gdLst>
                  <a:gd name="connsiteX0" fmla="*/ 1228565 w 1856332"/>
                  <a:gd name="connsiteY0" fmla="*/ 3214674 h 3959924"/>
                  <a:gd name="connsiteX1" fmla="*/ 622681 w 1856332"/>
                  <a:gd name="connsiteY1" fmla="*/ 3214674 h 3959924"/>
                  <a:gd name="connsiteX2" fmla="*/ 521281 w 1856332"/>
                  <a:gd name="connsiteY2" fmla="*/ 3174669 h 3959924"/>
                  <a:gd name="connsiteX3" fmla="*/ 466697 w 1856332"/>
                  <a:gd name="connsiteY3" fmla="*/ 3144149 h 3959924"/>
                  <a:gd name="connsiteX4" fmla="*/ 8303 w 1856332"/>
                  <a:gd name="connsiteY4" fmla="*/ 1942070 h 3959924"/>
                  <a:gd name="connsiteX5" fmla="*/ 81139 w 1856332"/>
                  <a:gd name="connsiteY5" fmla="*/ 1779444 h 3959924"/>
                  <a:gd name="connsiteX6" fmla="*/ 243764 w 1856332"/>
                  <a:gd name="connsiteY6" fmla="*/ 1852280 h 3959924"/>
                  <a:gd name="connsiteX7" fmla="*/ 504770 w 1856332"/>
                  <a:gd name="connsiteY7" fmla="*/ 2536736 h 3959924"/>
                  <a:gd name="connsiteX8" fmla="*/ 555637 w 1856332"/>
                  <a:gd name="connsiteY8" fmla="*/ 2536736 h 3959924"/>
                  <a:gd name="connsiteX9" fmla="*/ 226299 w 1856332"/>
                  <a:gd name="connsiteY9" fmla="*/ 1210417 h 3959924"/>
                  <a:gd name="connsiteX10" fmla="*/ 551784 w 1856332"/>
                  <a:gd name="connsiteY10" fmla="*/ 1210417 h 3959924"/>
                  <a:gd name="connsiteX11" fmla="*/ 551784 w 1856332"/>
                  <a:gd name="connsiteY11" fmla="*/ 168335 h 3959924"/>
                  <a:gd name="connsiteX12" fmla="*/ 720119 w 1856332"/>
                  <a:gd name="connsiteY12" fmla="*/ 0 h 3959924"/>
                  <a:gd name="connsiteX13" fmla="*/ 888454 w 1856332"/>
                  <a:gd name="connsiteY13" fmla="*/ 168335 h 3959924"/>
                  <a:gd name="connsiteX14" fmla="*/ 888454 w 1856332"/>
                  <a:gd name="connsiteY14" fmla="*/ 1210417 h 3959924"/>
                  <a:gd name="connsiteX15" fmla="*/ 968040 w 1856332"/>
                  <a:gd name="connsiteY15" fmla="*/ 1210417 h 3959924"/>
                  <a:gd name="connsiteX16" fmla="*/ 968040 w 1856332"/>
                  <a:gd name="connsiteY16" fmla="*/ 168335 h 3959924"/>
                  <a:gd name="connsiteX17" fmla="*/ 1136375 w 1856332"/>
                  <a:gd name="connsiteY17" fmla="*/ 0 h 3959924"/>
                  <a:gd name="connsiteX18" fmla="*/ 1304710 w 1856332"/>
                  <a:gd name="connsiteY18" fmla="*/ 168335 h 3959924"/>
                  <a:gd name="connsiteX19" fmla="*/ 1304710 w 1856332"/>
                  <a:gd name="connsiteY19" fmla="*/ 1210417 h 3959924"/>
                  <a:gd name="connsiteX20" fmla="*/ 1631589 w 1856332"/>
                  <a:gd name="connsiteY20" fmla="*/ 1210417 h 3959924"/>
                  <a:gd name="connsiteX21" fmla="*/ 1302251 w 1856332"/>
                  <a:gd name="connsiteY21" fmla="*/ 2536736 h 3959924"/>
                  <a:gd name="connsiteX22" fmla="*/ 1351562 w 1856332"/>
                  <a:gd name="connsiteY22" fmla="*/ 2536736 h 3959924"/>
                  <a:gd name="connsiteX23" fmla="*/ 1612568 w 1856332"/>
                  <a:gd name="connsiteY23" fmla="*/ 1852280 h 3959924"/>
                  <a:gd name="connsiteX24" fmla="*/ 1775193 w 1856332"/>
                  <a:gd name="connsiteY24" fmla="*/ 1779444 h 3959924"/>
                  <a:gd name="connsiteX25" fmla="*/ 1848029 w 1856332"/>
                  <a:gd name="connsiteY25" fmla="*/ 1942070 h 3959924"/>
                  <a:gd name="connsiteX26" fmla="*/ 1389635 w 1856332"/>
                  <a:gd name="connsiteY26" fmla="*/ 3144149 h 3959924"/>
                  <a:gd name="connsiteX27" fmla="*/ 1344732 w 1856332"/>
                  <a:gd name="connsiteY27" fmla="*/ 3176282 h 3959924"/>
                  <a:gd name="connsiteX28" fmla="*/ 1228565 w 1856332"/>
                  <a:gd name="connsiteY28" fmla="*/ 3214674 h 3959924"/>
                  <a:gd name="connsiteX29" fmla="*/ 925623 w 1856332"/>
                  <a:gd name="connsiteY29" fmla="*/ 3959924 h 3959924"/>
                  <a:gd name="connsiteX30" fmla="*/ 601623 w 1856332"/>
                  <a:gd name="connsiteY30" fmla="*/ 3635924 h 3959924"/>
                  <a:gd name="connsiteX31" fmla="*/ 925623 w 1856332"/>
                  <a:gd name="connsiteY31" fmla="*/ 3311924 h 3959924"/>
                  <a:gd name="connsiteX32" fmla="*/ 1249623 w 1856332"/>
                  <a:gd name="connsiteY32" fmla="*/ 3635924 h 3959924"/>
                  <a:gd name="connsiteX33" fmla="*/ 925623 w 1856332"/>
                  <a:gd name="connsiteY33" fmla="*/ 3959924 h 3959924"/>
                  <a:gd name="connsiteX0" fmla="*/ 1228565 w 1856332"/>
                  <a:gd name="connsiteY0" fmla="*/ 3214674 h 3959924"/>
                  <a:gd name="connsiteX1" fmla="*/ 622681 w 1856332"/>
                  <a:gd name="connsiteY1" fmla="*/ 3214674 h 3959924"/>
                  <a:gd name="connsiteX2" fmla="*/ 466697 w 1856332"/>
                  <a:gd name="connsiteY2" fmla="*/ 3144149 h 3959924"/>
                  <a:gd name="connsiteX3" fmla="*/ 8303 w 1856332"/>
                  <a:gd name="connsiteY3" fmla="*/ 1942070 h 3959924"/>
                  <a:gd name="connsiteX4" fmla="*/ 81139 w 1856332"/>
                  <a:gd name="connsiteY4" fmla="*/ 1779444 h 3959924"/>
                  <a:gd name="connsiteX5" fmla="*/ 243764 w 1856332"/>
                  <a:gd name="connsiteY5" fmla="*/ 1852280 h 3959924"/>
                  <a:gd name="connsiteX6" fmla="*/ 504770 w 1856332"/>
                  <a:gd name="connsiteY6" fmla="*/ 2536736 h 3959924"/>
                  <a:gd name="connsiteX7" fmla="*/ 555637 w 1856332"/>
                  <a:gd name="connsiteY7" fmla="*/ 2536736 h 3959924"/>
                  <a:gd name="connsiteX8" fmla="*/ 226299 w 1856332"/>
                  <a:gd name="connsiteY8" fmla="*/ 1210417 h 3959924"/>
                  <a:gd name="connsiteX9" fmla="*/ 551784 w 1856332"/>
                  <a:gd name="connsiteY9" fmla="*/ 1210417 h 3959924"/>
                  <a:gd name="connsiteX10" fmla="*/ 551784 w 1856332"/>
                  <a:gd name="connsiteY10" fmla="*/ 168335 h 3959924"/>
                  <a:gd name="connsiteX11" fmla="*/ 720119 w 1856332"/>
                  <a:gd name="connsiteY11" fmla="*/ 0 h 3959924"/>
                  <a:gd name="connsiteX12" fmla="*/ 888454 w 1856332"/>
                  <a:gd name="connsiteY12" fmla="*/ 168335 h 3959924"/>
                  <a:gd name="connsiteX13" fmla="*/ 888454 w 1856332"/>
                  <a:gd name="connsiteY13" fmla="*/ 1210417 h 3959924"/>
                  <a:gd name="connsiteX14" fmla="*/ 968040 w 1856332"/>
                  <a:gd name="connsiteY14" fmla="*/ 1210417 h 3959924"/>
                  <a:gd name="connsiteX15" fmla="*/ 968040 w 1856332"/>
                  <a:gd name="connsiteY15" fmla="*/ 168335 h 3959924"/>
                  <a:gd name="connsiteX16" fmla="*/ 1136375 w 1856332"/>
                  <a:gd name="connsiteY16" fmla="*/ 0 h 3959924"/>
                  <a:gd name="connsiteX17" fmla="*/ 1304710 w 1856332"/>
                  <a:gd name="connsiteY17" fmla="*/ 168335 h 3959924"/>
                  <a:gd name="connsiteX18" fmla="*/ 1304710 w 1856332"/>
                  <a:gd name="connsiteY18" fmla="*/ 1210417 h 3959924"/>
                  <a:gd name="connsiteX19" fmla="*/ 1631589 w 1856332"/>
                  <a:gd name="connsiteY19" fmla="*/ 1210417 h 3959924"/>
                  <a:gd name="connsiteX20" fmla="*/ 1302251 w 1856332"/>
                  <a:gd name="connsiteY20" fmla="*/ 2536736 h 3959924"/>
                  <a:gd name="connsiteX21" fmla="*/ 1351562 w 1856332"/>
                  <a:gd name="connsiteY21" fmla="*/ 2536736 h 3959924"/>
                  <a:gd name="connsiteX22" fmla="*/ 1612568 w 1856332"/>
                  <a:gd name="connsiteY22" fmla="*/ 1852280 h 3959924"/>
                  <a:gd name="connsiteX23" fmla="*/ 1775193 w 1856332"/>
                  <a:gd name="connsiteY23" fmla="*/ 1779444 h 3959924"/>
                  <a:gd name="connsiteX24" fmla="*/ 1848029 w 1856332"/>
                  <a:gd name="connsiteY24" fmla="*/ 1942070 h 3959924"/>
                  <a:gd name="connsiteX25" fmla="*/ 1389635 w 1856332"/>
                  <a:gd name="connsiteY25" fmla="*/ 3144149 h 3959924"/>
                  <a:gd name="connsiteX26" fmla="*/ 1344732 w 1856332"/>
                  <a:gd name="connsiteY26" fmla="*/ 3176282 h 3959924"/>
                  <a:gd name="connsiteX27" fmla="*/ 1228565 w 1856332"/>
                  <a:gd name="connsiteY27" fmla="*/ 3214674 h 3959924"/>
                  <a:gd name="connsiteX28" fmla="*/ 925623 w 1856332"/>
                  <a:gd name="connsiteY28" fmla="*/ 3959924 h 3959924"/>
                  <a:gd name="connsiteX29" fmla="*/ 601623 w 1856332"/>
                  <a:gd name="connsiteY29" fmla="*/ 3635924 h 3959924"/>
                  <a:gd name="connsiteX30" fmla="*/ 925623 w 1856332"/>
                  <a:gd name="connsiteY30" fmla="*/ 3311924 h 3959924"/>
                  <a:gd name="connsiteX31" fmla="*/ 1249623 w 1856332"/>
                  <a:gd name="connsiteY31" fmla="*/ 3635924 h 3959924"/>
                  <a:gd name="connsiteX32" fmla="*/ 925623 w 1856332"/>
                  <a:gd name="connsiteY32" fmla="*/ 3959924 h 3959924"/>
                  <a:gd name="connsiteX0" fmla="*/ 1228565 w 1856332"/>
                  <a:gd name="connsiteY0" fmla="*/ 3214674 h 3959924"/>
                  <a:gd name="connsiteX1" fmla="*/ 622681 w 1856332"/>
                  <a:gd name="connsiteY1" fmla="*/ 3214674 h 3959924"/>
                  <a:gd name="connsiteX2" fmla="*/ 466697 w 1856332"/>
                  <a:gd name="connsiteY2" fmla="*/ 3144149 h 3959924"/>
                  <a:gd name="connsiteX3" fmla="*/ 8303 w 1856332"/>
                  <a:gd name="connsiteY3" fmla="*/ 1942070 h 3959924"/>
                  <a:gd name="connsiteX4" fmla="*/ 81139 w 1856332"/>
                  <a:gd name="connsiteY4" fmla="*/ 1779444 h 3959924"/>
                  <a:gd name="connsiteX5" fmla="*/ 243764 w 1856332"/>
                  <a:gd name="connsiteY5" fmla="*/ 1852280 h 3959924"/>
                  <a:gd name="connsiteX6" fmla="*/ 504770 w 1856332"/>
                  <a:gd name="connsiteY6" fmla="*/ 2536736 h 3959924"/>
                  <a:gd name="connsiteX7" fmla="*/ 555637 w 1856332"/>
                  <a:gd name="connsiteY7" fmla="*/ 2536736 h 3959924"/>
                  <a:gd name="connsiteX8" fmla="*/ 226299 w 1856332"/>
                  <a:gd name="connsiteY8" fmla="*/ 1210417 h 3959924"/>
                  <a:gd name="connsiteX9" fmla="*/ 551784 w 1856332"/>
                  <a:gd name="connsiteY9" fmla="*/ 1210417 h 3959924"/>
                  <a:gd name="connsiteX10" fmla="*/ 551784 w 1856332"/>
                  <a:gd name="connsiteY10" fmla="*/ 168335 h 3959924"/>
                  <a:gd name="connsiteX11" fmla="*/ 720119 w 1856332"/>
                  <a:gd name="connsiteY11" fmla="*/ 0 h 3959924"/>
                  <a:gd name="connsiteX12" fmla="*/ 888454 w 1856332"/>
                  <a:gd name="connsiteY12" fmla="*/ 168335 h 3959924"/>
                  <a:gd name="connsiteX13" fmla="*/ 888454 w 1856332"/>
                  <a:gd name="connsiteY13" fmla="*/ 1210417 h 3959924"/>
                  <a:gd name="connsiteX14" fmla="*/ 968040 w 1856332"/>
                  <a:gd name="connsiteY14" fmla="*/ 1210417 h 3959924"/>
                  <a:gd name="connsiteX15" fmla="*/ 968040 w 1856332"/>
                  <a:gd name="connsiteY15" fmla="*/ 168335 h 3959924"/>
                  <a:gd name="connsiteX16" fmla="*/ 1136375 w 1856332"/>
                  <a:gd name="connsiteY16" fmla="*/ 0 h 3959924"/>
                  <a:gd name="connsiteX17" fmla="*/ 1304710 w 1856332"/>
                  <a:gd name="connsiteY17" fmla="*/ 168335 h 3959924"/>
                  <a:gd name="connsiteX18" fmla="*/ 1304710 w 1856332"/>
                  <a:gd name="connsiteY18" fmla="*/ 1210417 h 3959924"/>
                  <a:gd name="connsiteX19" fmla="*/ 1631589 w 1856332"/>
                  <a:gd name="connsiteY19" fmla="*/ 1210417 h 3959924"/>
                  <a:gd name="connsiteX20" fmla="*/ 1302251 w 1856332"/>
                  <a:gd name="connsiteY20" fmla="*/ 2536736 h 3959924"/>
                  <a:gd name="connsiteX21" fmla="*/ 1351562 w 1856332"/>
                  <a:gd name="connsiteY21" fmla="*/ 2536736 h 3959924"/>
                  <a:gd name="connsiteX22" fmla="*/ 1612568 w 1856332"/>
                  <a:gd name="connsiteY22" fmla="*/ 1852280 h 3959924"/>
                  <a:gd name="connsiteX23" fmla="*/ 1775193 w 1856332"/>
                  <a:gd name="connsiteY23" fmla="*/ 1779444 h 3959924"/>
                  <a:gd name="connsiteX24" fmla="*/ 1848029 w 1856332"/>
                  <a:gd name="connsiteY24" fmla="*/ 1942070 h 3959924"/>
                  <a:gd name="connsiteX25" fmla="*/ 1389635 w 1856332"/>
                  <a:gd name="connsiteY25" fmla="*/ 3144149 h 3959924"/>
                  <a:gd name="connsiteX26" fmla="*/ 1344732 w 1856332"/>
                  <a:gd name="connsiteY26" fmla="*/ 3176282 h 3959924"/>
                  <a:gd name="connsiteX27" fmla="*/ 1228565 w 1856332"/>
                  <a:gd name="connsiteY27" fmla="*/ 3214674 h 3959924"/>
                  <a:gd name="connsiteX28" fmla="*/ 925623 w 1856332"/>
                  <a:gd name="connsiteY28" fmla="*/ 3959924 h 3959924"/>
                  <a:gd name="connsiteX29" fmla="*/ 601623 w 1856332"/>
                  <a:gd name="connsiteY29" fmla="*/ 3635924 h 3959924"/>
                  <a:gd name="connsiteX30" fmla="*/ 925623 w 1856332"/>
                  <a:gd name="connsiteY30" fmla="*/ 3311924 h 3959924"/>
                  <a:gd name="connsiteX31" fmla="*/ 1249623 w 1856332"/>
                  <a:gd name="connsiteY31" fmla="*/ 3635924 h 3959924"/>
                  <a:gd name="connsiteX32" fmla="*/ 925623 w 1856332"/>
                  <a:gd name="connsiteY32" fmla="*/ 3959924 h 3959924"/>
                  <a:gd name="connsiteX0" fmla="*/ 1228565 w 1856332"/>
                  <a:gd name="connsiteY0" fmla="*/ 3214674 h 3959924"/>
                  <a:gd name="connsiteX1" fmla="*/ 622681 w 1856332"/>
                  <a:gd name="connsiteY1" fmla="*/ 3214674 h 3959924"/>
                  <a:gd name="connsiteX2" fmla="*/ 466697 w 1856332"/>
                  <a:gd name="connsiteY2" fmla="*/ 3144149 h 3959924"/>
                  <a:gd name="connsiteX3" fmla="*/ 8303 w 1856332"/>
                  <a:gd name="connsiteY3" fmla="*/ 1942070 h 3959924"/>
                  <a:gd name="connsiteX4" fmla="*/ 81139 w 1856332"/>
                  <a:gd name="connsiteY4" fmla="*/ 1779444 h 3959924"/>
                  <a:gd name="connsiteX5" fmla="*/ 243764 w 1856332"/>
                  <a:gd name="connsiteY5" fmla="*/ 1852280 h 3959924"/>
                  <a:gd name="connsiteX6" fmla="*/ 504770 w 1856332"/>
                  <a:gd name="connsiteY6" fmla="*/ 2536736 h 3959924"/>
                  <a:gd name="connsiteX7" fmla="*/ 555637 w 1856332"/>
                  <a:gd name="connsiteY7" fmla="*/ 2536736 h 3959924"/>
                  <a:gd name="connsiteX8" fmla="*/ 226299 w 1856332"/>
                  <a:gd name="connsiteY8" fmla="*/ 1210417 h 3959924"/>
                  <a:gd name="connsiteX9" fmla="*/ 551784 w 1856332"/>
                  <a:gd name="connsiteY9" fmla="*/ 1210417 h 3959924"/>
                  <a:gd name="connsiteX10" fmla="*/ 551784 w 1856332"/>
                  <a:gd name="connsiteY10" fmla="*/ 168335 h 3959924"/>
                  <a:gd name="connsiteX11" fmla="*/ 720119 w 1856332"/>
                  <a:gd name="connsiteY11" fmla="*/ 0 h 3959924"/>
                  <a:gd name="connsiteX12" fmla="*/ 888454 w 1856332"/>
                  <a:gd name="connsiteY12" fmla="*/ 168335 h 3959924"/>
                  <a:gd name="connsiteX13" fmla="*/ 888454 w 1856332"/>
                  <a:gd name="connsiteY13" fmla="*/ 1210417 h 3959924"/>
                  <a:gd name="connsiteX14" fmla="*/ 968040 w 1856332"/>
                  <a:gd name="connsiteY14" fmla="*/ 1210417 h 3959924"/>
                  <a:gd name="connsiteX15" fmla="*/ 968040 w 1856332"/>
                  <a:gd name="connsiteY15" fmla="*/ 168335 h 3959924"/>
                  <a:gd name="connsiteX16" fmla="*/ 1136375 w 1856332"/>
                  <a:gd name="connsiteY16" fmla="*/ 0 h 3959924"/>
                  <a:gd name="connsiteX17" fmla="*/ 1304710 w 1856332"/>
                  <a:gd name="connsiteY17" fmla="*/ 168335 h 3959924"/>
                  <a:gd name="connsiteX18" fmla="*/ 1304710 w 1856332"/>
                  <a:gd name="connsiteY18" fmla="*/ 1210417 h 3959924"/>
                  <a:gd name="connsiteX19" fmla="*/ 1631589 w 1856332"/>
                  <a:gd name="connsiteY19" fmla="*/ 1210417 h 3959924"/>
                  <a:gd name="connsiteX20" fmla="*/ 1302251 w 1856332"/>
                  <a:gd name="connsiteY20" fmla="*/ 2536736 h 3959924"/>
                  <a:gd name="connsiteX21" fmla="*/ 1351562 w 1856332"/>
                  <a:gd name="connsiteY21" fmla="*/ 2536736 h 3959924"/>
                  <a:gd name="connsiteX22" fmla="*/ 1612568 w 1856332"/>
                  <a:gd name="connsiteY22" fmla="*/ 1852280 h 3959924"/>
                  <a:gd name="connsiteX23" fmla="*/ 1775193 w 1856332"/>
                  <a:gd name="connsiteY23" fmla="*/ 1779444 h 3959924"/>
                  <a:gd name="connsiteX24" fmla="*/ 1848029 w 1856332"/>
                  <a:gd name="connsiteY24" fmla="*/ 1942070 h 3959924"/>
                  <a:gd name="connsiteX25" fmla="*/ 1389635 w 1856332"/>
                  <a:gd name="connsiteY25" fmla="*/ 3144149 h 3959924"/>
                  <a:gd name="connsiteX26" fmla="*/ 1228565 w 1856332"/>
                  <a:gd name="connsiteY26" fmla="*/ 3214674 h 3959924"/>
                  <a:gd name="connsiteX27" fmla="*/ 925623 w 1856332"/>
                  <a:gd name="connsiteY27" fmla="*/ 3959924 h 3959924"/>
                  <a:gd name="connsiteX28" fmla="*/ 601623 w 1856332"/>
                  <a:gd name="connsiteY28" fmla="*/ 3635924 h 3959924"/>
                  <a:gd name="connsiteX29" fmla="*/ 925623 w 1856332"/>
                  <a:gd name="connsiteY29" fmla="*/ 3311924 h 3959924"/>
                  <a:gd name="connsiteX30" fmla="*/ 1249623 w 1856332"/>
                  <a:gd name="connsiteY30" fmla="*/ 3635924 h 3959924"/>
                  <a:gd name="connsiteX31" fmla="*/ 925623 w 1856332"/>
                  <a:gd name="connsiteY31" fmla="*/ 3959924 h 3959924"/>
                  <a:gd name="connsiteX0" fmla="*/ 1228565 w 1856332"/>
                  <a:gd name="connsiteY0" fmla="*/ 3214674 h 3959924"/>
                  <a:gd name="connsiteX1" fmla="*/ 622681 w 1856332"/>
                  <a:gd name="connsiteY1" fmla="*/ 3214674 h 3959924"/>
                  <a:gd name="connsiteX2" fmla="*/ 466697 w 1856332"/>
                  <a:gd name="connsiteY2" fmla="*/ 3144149 h 3959924"/>
                  <a:gd name="connsiteX3" fmla="*/ 8303 w 1856332"/>
                  <a:gd name="connsiteY3" fmla="*/ 1942070 h 3959924"/>
                  <a:gd name="connsiteX4" fmla="*/ 81139 w 1856332"/>
                  <a:gd name="connsiteY4" fmla="*/ 1779444 h 3959924"/>
                  <a:gd name="connsiteX5" fmla="*/ 243764 w 1856332"/>
                  <a:gd name="connsiteY5" fmla="*/ 1852280 h 3959924"/>
                  <a:gd name="connsiteX6" fmla="*/ 504770 w 1856332"/>
                  <a:gd name="connsiteY6" fmla="*/ 2536736 h 3959924"/>
                  <a:gd name="connsiteX7" fmla="*/ 555637 w 1856332"/>
                  <a:gd name="connsiteY7" fmla="*/ 2536736 h 3959924"/>
                  <a:gd name="connsiteX8" fmla="*/ 226299 w 1856332"/>
                  <a:gd name="connsiteY8" fmla="*/ 1210417 h 3959924"/>
                  <a:gd name="connsiteX9" fmla="*/ 551784 w 1856332"/>
                  <a:gd name="connsiteY9" fmla="*/ 1210417 h 3959924"/>
                  <a:gd name="connsiteX10" fmla="*/ 551784 w 1856332"/>
                  <a:gd name="connsiteY10" fmla="*/ 168335 h 3959924"/>
                  <a:gd name="connsiteX11" fmla="*/ 720119 w 1856332"/>
                  <a:gd name="connsiteY11" fmla="*/ 0 h 3959924"/>
                  <a:gd name="connsiteX12" fmla="*/ 888454 w 1856332"/>
                  <a:gd name="connsiteY12" fmla="*/ 168335 h 3959924"/>
                  <a:gd name="connsiteX13" fmla="*/ 888454 w 1856332"/>
                  <a:gd name="connsiteY13" fmla="*/ 1210417 h 3959924"/>
                  <a:gd name="connsiteX14" fmla="*/ 968040 w 1856332"/>
                  <a:gd name="connsiteY14" fmla="*/ 1210417 h 3959924"/>
                  <a:gd name="connsiteX15" fmla="*/ 968040 w 1856332"/>
                  <a:gd name="connsiteY15" fmla="*/ 168335 h 3959924"/>
                  <a:gd name="connsiteX16" fmla="*/ 1136375 w 1856332"/>
                  <a:gd name="connsiteY16" fmla="*/ 0 h 3959924"/>
                  <a:gd name="connsiteX17" fmla="*/ 1304710 w 1856332"/>
                  <a:gd name="connsiteY17" fmla="*/ 168335 h 3959924"/>
                  <a:gd name="connsiteX18" fmla="*/ 1304710 w 1856332"/>
                  <a:gd name="connsiteY18" fmla="*/ 1210417 h 3959924"/>
                  <a:gd name="connsiteX19" fmla="*/ 1631589 w 1856332"/>
                  <a:gd name="connsiteY19" fmla="*/ 1210417 h 3959924"/>
                  <a:gd name="connsiteX20" fmla="*/ 1302251 w 1856332"/>
                  <a:gd name="connsiteY20" fmla="*/ 2536736 h 3959924"/>
                  <a:gd name="connsiteX21" fmla="*/ 1351562 w 1856332"/>
                  <a:gd name="connsiteY21" fmla="*/ 2536736 h 3959924"/>
                  <a:gd name="connsiteX22" fmla="*/ 1612568 w 1856332"/>
                  <a:gd name="connsiteY22" fmla="*/ 1852280 h 3959924"/>
                  <a:gd name="connsiteX23" fmla="*/ 1775193 w 1856332"/>
                  <a:gd name="connsiteY23" fmla="*/ 1779444 h 3959924"/>
                  <a:gd name="connsiteX24" fmla="*/ 1848029 w 1856332"/>
                  <a:gd name="connsiteY24" fmla="*/ 1942070 h 3959924"/>
                  <a:gd name="connsiteX25" fmla="*/ 1389635 w 1856332"/>
                  <a:gd name="connsiteY25" fmla="*/ 3144149 h 3959924"/>
                  <a:gd name="connsiteX26" fmla="*/ 1228565 w 1856332"/>
                  <a:gd name="connsiteY26" fmla="*/ 3214674 h 3959924"/>
                  <a:gd name="connsiteX27" fmla="*/ 925623 w 1856332"/>
                  <a:gd name="connsiteY27" fmla="*/ 3959924 h 3959924"/>
                  <a:gd name="connsiteX28" fmla="*/ 601623 w 1856332"/>
                  <a:gd name="connsiteY28" fmla="*/ 3635924 h 3959924"/>
                  <a:gd name="connsiteX29" fmla="*/ 925623 w 1856332"/>
                  <a:gd name="connsiteY29" fmla="*/ 3311924 h 3959924"/>
                  <a:gd name="connsiteX30" fmla="*/ 1249623 w 1856332"/>
                  <a:gd name="connsiteY30" fmla="*/ 3635924 h 3959924"/>
                  <a:gd name="connsiteX31" fmla="*/ 925623 w 1856332"/>
                  <a:gd name="connsiteY31" fmla="*/ 3959924 h 3959924"/>
                  <a:gd name="connsiteX0" fmla="*/ 1228565 w 1856332"/>
                  <a:gd name="connsiteY0" fmla="*/ 3214674 h 3959924"/>
                  <a:gd name="connsiteX1" fmla="*/ 622681 w 1856332"/>
                  <a:gd name="connsiteY1" fmla="*/ 3214674 h 3959924"/>
                  <a:gd name="connsiteX2" fmla="*/ 466697 w 1856332"/>
                  <a:gd name="connsiteY2" fmla="*/ 3144149 h 3959924"/>
                  <a:gd name="connsiteX3" fmla="*/ 8303 w 1856332"/>
                  <a:gd name="connsiteY3" fmla="*/ 1942070 h 3959924"/>
                  <a:gd name="connsiteX4" fmla="*/ 81139 w 1856332"/>
                  <a:gd name="connsiteY4" fmla="*/ 1779444 h 3959924"/>
                  <a:gd name="connsiteX5" fmla="*/ 243764 w 1856332"/>
                  <a:gd name="connsiteY5" fmla="*/ 1852280 h 3959924"/>
                  <a:gd name="connsiteX6" fmla="*/ 504770 w 1856332"/>
                  <a:gd name="connsiteY6" fmla="*/ 2536736 h 3959924"/>
                  <a:gd name="connsiteX7" fmla="*/ 555637 w 1856332"/>
                  <a:gd name="connsiteY7" fmla="*/ 2536736 h 3959924"/>
                  <a:gd name="connsiteX8" fmla="*/ 226299 w 1856332"/>
                  <a:gd name="connsiteY8" fmla="*/ 1210417 h 3959924"/>
                  <a:gd name="connsiteX9" fmla="*/ 551784 w 1856332"/>
                  <a:gd name="connsiteY9" fmla="*/ 1210417 h 3959924"/>
                  <a:gd name="connsiteX10" fmla="*/ 551784 w 1856332"/>
                  <a:gd name="connsiteY10" fmla="*/ 168335 h 3959924"/>
                  <a:gd name="connsiteX11" fmla="*/ 720119 w 1856332"/>
                  <a:gd name="connsiteY11" fmla="*/ 0 h 3959924"/>
                  <a:gd name="connsiteX12" fmla="*/ 888454 w 1856332"/>
                  <a:gd name="connsiteY12" fmla="*/ 168335 h 3959924"/>
                  <a:gd name="connsiteX13" fmla="*/ 888454 w 1856332"/>
                  <a:gd name="connsiteY13" fmla="*/ 1210417 h 3959924"/>
                  <a:gd name="connsiteX14" fmla="*/ 968040 w 1856332"/>
                  <a:gd name="connsiteY14" fmla="*/ 1210417 h 3959924"/>
                  <a:gd name="connsiteX15" fmla="*/ 968040 w 1856332"/>
                  <a:gd name="connsiteY15" fmla="*/ 168335 h 3959924"/>
                  <a:gd name="connsiteX16" fmla="*/ 1136375 w 1856332"/>
                  <a:gd name="connsiteY16" fmla="*/ 0 h 3959924"/>
                  <a:gd name="connsiteX17" fmla="*/ 1304710 w 1856332"/>
                  <a:gd name="connsiteY17" fmla="*/ 168335 h 3959924"/>
                  <a:gd name="connsiteX18" fmla="*/ 1304710 w 1856332"/>
                  <a:gd name="connsiteY18" fmla="*/ 1210417 h 3959924"/>
                  <a:gd name="connsiteX19" fmla="*/ 1631589 w 1856332"/>
                  <a:gd name="connsiteY19" fmla="*/ 1210417 h 3959924"/>
                  <a:gd name="connsiteX20" fmla="*/ 1302251 w 1856332"/>
                  <a:gd name="connsiteY20" fmla="*/ 2536736 h 3959924"/>
                  <a:gd name="connsiteX21" fmla="*/ 1351562 w 1856332"/>
                  <a:gd name="connsiteY21" fmla="*/ 2536736 h 3959924"/>
                  <a:gd name="connsiteX22" fmla="*/ 1612568 w 1856332"/>
                  <a:gd name="connsiteY22" fmla="*/ 1852280 h 3959924"/>
                  <a:gd name="connsiteX23" fmla="*/ 1775193 w 1856332"/>
                  <a:gd name="connsiteY23" fmla="*/ 1779444 h 3959924"/>
                  <a:gd name="connsiteX24" fmla="*/ 1848029 w 1856332"/>
                  <a:gd name="connsiteY24" fmla="*/ 1942070 h 3959924"/>
                  <a:gd name="connsiteX25" fmla="*/ 1389635 w 1856332"/>
                  <a:gd name="connsiteY25" fmla="*/ 3144149 h 3959924"/>
                  <a:gd name="connsiteX26" fmla="*/ 1228565 w 1856332"/>
                  <a:gd name="connsiteY26" fmla="*/ 3214674 h 3959924"/>
                  <a:gd name="connsiteX27" fmla="*/ 925623 w 1856332"/>
                  <a:gd name="connsiteY27" fmla="*/ 3959924 h 3959924"/>
                  <a:gd name="connsiteX28" fmla="*/ 601623 w 1856332"/>
                  <a:gd name="connsiteY28" fmla="*/ 3635924 h 3959924"/>
                  <a:gd name="connsiteX29" fmla="*/ 925623 w 1856332"/>
                  <a:gd name="connsiteY29" fmla="*/ 3311924 h 3959924"/>
                  <a:gd name="connsiteX30" fmla="*/ 1249623 w 1856332"/>
                  <a:gd name="connsiteY30" fmla="*/ 3635924 h 3959924"/>
                  <a:gd name="connsiteX31" fmla="*/ 925623 w 1856332"/>
                  <a:gd name="connsiteY31" fmla="*/ 3959924 h 39599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1856332" h="3959924">
                    <a:moveTo>
                      <a:pt x="1228565" y="3214674"/>
                    </a:moveTo>
                    <a:lnTo>
                      <a:pt x="622681" y="3214674"/>
                    </a:lnTo>
                    <a:cubicBezTo>
                      <a:pt x="495703" y="3202920"/>
                      <a:pt x="501057" y="3225622"/>
                      <a:pt x="466697" y="3144149"/>
                    </a:cubicBezTo>
                    <a:lnTo>
                      <a:pt x="8303" y="1942070"/>
                    </a:lnTo>
                    <a:cubicBezTo>
                      <a:pt x="-16491" y="1877049"/>
                      <a:pt x="16118" y="1804239"/>
                      <a:pt x="81139" y="1779444"/>
                    </a:cubicBezTo>
                    <a:cubicBezTo>
                      <a:pt x="146160" y="1754650"/>
                      <a:pt x="218970" y="1787259"/>
                      <a:pt x="243764" y="1852280"/>
                    </a:cubicBezTo>
                    <a:lnTo>
                      <a:pt x="504770" y="2536736"/>
                    </a:lnTo>
                    <a:lnTo>
                      <a:pt x="555637" y="2536736"/>
                    </a:lnTo>
                    <a:lnTo>
                      <a:pt x="226299" y="1210417"/>
                    </a:lnTo>
                    <a:lnTo>
                      <a:pt x="551784" y="1210417"/>
                    </a:lnTo>
                    <a:lnTo>
                      <a:pt x="551784" y="168335"/>
                    </a:lnTo>
                    <a:cubicBezTo>
                      <a:pt x="551784" y="75366"/>
                      <a:pt x="627150" y="0"/>
                      <a:pt x="720119" y="0"/>
                    </a:cubicBezTo>
                    <a:cubicBezTo>
                      <a:pt x="813088" y="0"/>
                      <a:pt x="888454" y="75366"/>
                      <a:pt x="888454" y="168335"/>
                    </a:cubicBezTo>
                    <a:lnTo>
                      <a:pt x="888454" y="1210417"/>
                    </a:lnTo>
                    <a:lnTo>
                      <a:pt x="968040" y="1210417"/>
                    </a:lnTo>
                    <a:lnTo>
                      <a:pt x="968040" y="168335"/>
                    </a:lnTo>
                    <a:cubicBezTo>
                      <a:pt x="968040" y="75366"/>
                      <a:pt x="1043406" y="0"/>
                      <a:pt x="1136375" y="0"/>
                    </a:cubicBezTo>
                    <a:cubicBezTo>
                      <a:pt x="1229344" y="0"/>
                      <a:pt x="1304710" y="75366"/>
                      <a:pt x="1304710" y="168335"/>
                    </a:cubicBezTo>
                    <a:lnTo>
                      <a:pt x="1304710" y="1210417"/>
                    </a:lnTo>
                    <a:lnTo>
                      <a:pt x="1631589" y="1210417"/>
                    </a:lnTo>
                    <a:lnTo>
                      <a:pt x="1302251" y="2536736"/>
                    </a:lnTo>
                    <a:lnTo>
                      <a:pt x="1351562" y="2536736"/>
                    </a:lnTo>
                    <a:lnTo>
                      <a:pt x="1612568" y="1852280"/>
                    </a:lnTo>
                    <a:cubicBezTo>
                      <a:pt x="1637362" y="1787259"/>
                      <a:pt x="1710172" y="1754650"/>
                      <a:pt x="1775193" y="1779444"/>
                    </a:cubicBezTo>
                    <a:cubicBezTo>
                      <a:pt x="1840214" y="1804239"/>
                      <a:pt x="1872823" y="1877049"/>
                      <a:pt x="1848029" y="1942070"/>
                    </a:cubicBezTo>
                    <a:lnTo>
                      <a:pt x="1389635" y="3144149"/>
                    </a:lnTo>
                    <a:cubicBezTo>
                      <a:pt x="1348984" y="3225622"/>
                      <a:pt x="1356391" y="3202920"/>
                      <a:pt x="1228565" y="3214674"/>
                    </a:cubicBezTo>
                    <a:close/>
                    <a:moveTo>
                      <a:pt x="925623" y="3959924"/>
                    </a:moveTo>
                    <a:cubicBezTo>
                      <a:pt x="746683" y="3959924"/>
                      <a:pt x="601623" y="3814864"/>
                      <a:pt x="601623" y="3635924"/>
                    </a:cubicBezTo>
                    <a:cubicBezTo>
                      <a:pt x="601623" y="3456984"/>
                      <a:pt x="746683" y="3311924"/>
                      <a:pt x="925623" y="3311924"/>
                    </a:cubicBezTo>
                    <a:cubicBezTo>
                      <a:pt x="1104563" y="3311924"/>
                      <a:pt x="1249623" y="3456984"/>
                      <a:pt x="1249623" y="3635924"/>
                    </a:cubicBezTo>
                    <a:cubicBezTo>
                      <a:pt x="1249623" y="3814864"/>
                      <a:pt x="1104563" y="3959924"/>
                      <a:pt x="925623" y="3959924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ko-KR" altLang="en-US" dirty="0"/>
              </a:p>
            </p:txBody>
          </p:sp>
          <p:sp>
            <p:nvSpPr>
              <p:cNvPr id="44" name="Round Same Side Corner Rectangle 20">
                <a:extLst>
                  <a:ext uri="{FF2B5EF4-FFF2-40B4-BE49-F238E27FC236}">
                    <a16:creationId xmlns:a16="http://schemas.microsoft.com/office/drawing/2014/main" id="{6F99D6DE-1388-4C43-946D-86CE9F34B1DA}"/>
                  </a:ext>
                </a:extLst>
              </p:cNvPr>
              <p:cNvSpPr/>
              <p:nvPr/>
            </p:nvSpPr>
            <p:spPr>
              <a:xfrm rot="10800000">
                <a:off x="3661418" y="4562456"/>
                <a:ext cx="302987" cy="646331"/>
              </a:xfrm>
              <a:custGeom>
                <a:avLst/>
                <a:gdLst>
                  <a:gd name="connsiteX0" fmla="*/ 1228565 w 1856332"/>
                  <a:gd name="connsiteY0" fmla="*/ 3214674 h 3959924"/>
                  <a:gd name="connsiteX1" fmla="*/ 622681 w 1856332"/>
                  <a:gd name="connsiteY1" fmla="*/ 3214674 h 3959924"/>
                  <a:gd name="connsiteX2" fmla="*/ 521281 w 1856332"/>
                  <a:gd name="connsiteY2" fmla="*/ 3174669 h 3959924"/>
                  <a:gd name="connsiteX3" fmla="*/ 466697 w 1856332"/>
                  <a:gd name="connsiteY3" fmla="*/ 3144149 h 3959924"/>
                  <a:gd name="connsiteX4" fmla="*/ 8303 w 1856332"/>
                  <a:gd name="connsiteY4" fmla="*/ 1942070 h 3959924"/>
                  <a:gd name="connsiteX5" fmla="*/ 81139 w 1856332"/>
                  <a:gd name="connsiteY5" fmla="*/ 1779444 h 3959924"/>
                  <a:gd name="connsiteX6" fmla="*/ 243764 w 1856332"/>
                  <a:gd name="connsiteY6" fmla="*/ 1852280 h 3959924"/>
                  <a:gd name="connsiteX7" fmla="*/ 504770 w 1856332"/>
                  <a:gd name="connsiteY7" fmla="*/ 2536736 h 3959924"/>
                  <a:gd name="connsiteX8" fmla="*/ 555637 w 1856332"/>
                  <a:gd name="connsiteY8" fmla="*/ 2536736 h 3959924"/>
                  <a:gd name="connsiteX9" fmla="*/ 226299 w 1856332"/>
                  <a:gd name="connsiteY9" fmla="*/ 1210417 h 3959924"/>
                  <a:gd name="connsiteX10" fmla="*/ 551784 w 1856332"/>
                  <a:gd name="connsiteY10" fmla="*/ 1210417 h 3959924"/>
                  <a:gd name="connsiteX11" fmla="*/ 551784 w 1856332"/>
                  <a:gd name="connsiteY11" fmla="*/ 168335 h 3959924"/>
                  <a:gd name="connsiteX12" fmla="*/ 720119 w 1856332"/>
                  <a:gd name="connsiteY12" fmla="*/ 0 h 3959924"/>
                  <a:gd name="connsiteX13" fmla="*/ 888454 w 1856332"/>
                  <a:gd name="connsiteY13" fmla="*/ 168335 h 3959924"/>
                  <a:gd name="connsiteX14" fmla="*/ 888454 w 1856332"/>
                  <a:gd name="connsiteY14" fmla="*/ 1210417 h 3959924"/>
                  <a:gd name="connsiteX15" fmla="*/ 968040 w 1856332"/>
                  <a:gd name="connsiteY15" fmla="*/ 1210417 h 3959924"/>
                  <a:gd name="connsiteX16" fmla="*/ 968040 w 1856332"/>
                  <a:gd name="connsiteY16" fmla="*/ 168335 h 3959924"/>
                  <a:gd name="connsiteX17" fmla="*/ 1136375 w 1856332"/>
                  <a:gd name="connsiteY17" fmla="*/ 0 h 3959924"/>
                  <a:gd name="connsiteX18" fmla="*/ 1304710 w 1856332"/>
                  <a:gd name="connsiteY18" fmla="*/ 168335 h 3959924"/>
                  <a:gd name="connsiteX19" fmla="*/ 1304710 w 1856332"/>
                  <a:gd name="connsiteY19" fmla="*/ 1210417 h 3959924"/>
                  <a:gd name="connsiteX20" fmla="*/ 1631589 w 1856332"/>
                  <a:gd name="connsiteY20" fmla="*/ 1210417 h 3959924"/>
                  <a:gd name="connsiteX21" fmla="*/ 1302251 w 1856332"/>
                  <a:gd name="connsiteY21" fmla="*/ 2536736 h 3959924"/>
                  <a:gd name="connsiteX22" fmla="*/ 1351562 w 1856332"/>
                  <a:gd name="connsiteY22" fmla="*/ 2536736 h 3959924"/>
                  <a:gd name="connsiteX23" fmla="*/ 1612568 w 1856332"/>
                  <a:gd name="connsiteY23" fmla="*/ 1852280 h 3959924"/>
                  <a:gd name="connsiteX24" fmla="*/ 1775193 w 1856332"/>
                  <a:gd name="connsiteY24" fmla="*/ 1779444 h 3959924"/>
                  <a:gd name="connsiteX25" fmla="*/ 1848029 w 1856332"/>
                  <a:gd name="connsiteY25" fmla="*/ 1942070 h 3959924"/>
                  <a:gd name="connsiteX26" fmla="*/ 1389635 w 1856332"/>
                  <a:gd name="connsiteY26" fmla="*/ 3144149 h 3959924"/>
                  <a:gd name="connsiteX27" fmla="*/ 1344732 w 1856332"/>
                  <a:gd name="connsiteY27" fmla="*/ 3176282 h 3959924"/>
                  <a:gd name="connsiteX28" fmla="*/ 1228565 w 1856332"/>
                  <a:gd name="connsiteY28" fmla="*/ 3214674 h 3959924"/>
                  <a:gd name="connsiteX29" fmla="*/ 925623 w 1856332"/>
                  <a:gd name="connsiteY29" fmla="*/ 3959924 h 3959924"/>
                  <a:gd name="connsiteX30" fmla="*/ 601623 w 1856332"/>
                  <a:gd name="connsiteY30" fmla="*/ 3635924 h 3959924"/>
                  <a:gd name="connsiteX31" fmla="*/ 925623 w 1856332"/>
                  <a:gd name="connsiteY31" fmla="*/ 3311924 h 3959924"/>
                  <a:gd name="connsiteX32" fmla="*/ 1249623 w 1856332"/>
                  <a:gd name="connsiteY32" fmla="*/ 3635924 h 3959924"/>
                  <a:gd name="connsiteX33" fmla="*/ 925623 w 1856332"/>
                  <a:gd name="connsiteY33" fmla="*/ 3959924 h 3959924"/>
                  <a:gd name="connsiteX0" fmla="*/ 1228565 w 1856332"/>
                  <a:gd name="connsiteY0" fmla="*/ 3214674 h 3959924"/>
                  <a:gd name="connsiteX1" fmla="*/ 622681 w 1856332"/>
                  <a:gd name="connsiteY1" fmla="*/ 3214674 h 3959924"/>
                  <a:gd name="connsiteX2" fmla="*/ 466697 w 1856332"/>
                  <a:gd name="connsiteY2" fmla="*/ 3144149 h 3959924"/>
                  <a:gd name="connsiteX3" fmla="*/ 8303 w 1856332"/>
                  <a:gd name="connsiteY3" fmla="*/ 1942070 h 3959924"/>
                  <a:gd name="connsiteX4" fmla="*/ 81139 w 1856332"/>
                  <a:gd name="connsiteY4" fmla="*/ 1779444 h 3959924"/>
                  <a:gd name="connsiteX5" fmla="*/ 243764 w 1856332"/>
                  <a:gd name="connsiteY5" fmla="*/ 1852280 h 3959924"/>
                  <a:gd name="connsiteX6" fmla="*/ 504770 w 1856332"/>
                  <a:gd name="connsiteY6" fmla="*/ 2536736 h 3959924"/>
                  <a:gd name="connsiteX7" fmla="*/ 555637 w 1856332"/>
                  <a:gd name="connsiteY7" fmla="*/ 2536736 h 3959924"/>
                  <a:gd name="connsiteX8" fmla="*/ 226299 w 1856332"/>
                  <a:gd name="connsiteY8" fmla="*/ 1210417 h 3959924"/>
                  <a:gd name="connsiteX9" fmla="*/ 551784 w 1856332"/>
                  <a:gd name="connsiteY9" fmla="*/ 1210417 h 3959924"/>
                  <a:gd name="connsiteX10" fmla="*/ 551784 w 1856332"/>
                  <a:gd name="connsiteY10" fmla="*/ 168335 h 3959924"/>
                  <a:gd name="connsiteX11" fmla="*/ 720119 w 1856332"/>
                  <a:gd name="connsiteY11" fmla="*/ 0 h 3959924"/>
                  <a:gd name="connsiteX12" fmla="*/ 888454 w 1856332"/>
                  <a:gd name="connsiteY12" fmla="*/ 168335 h 3959924"/>
                  <a:gd name="connsiteX13" fmla="*/ 888454 w 1856332"/>
                  <a:gd name="connsiteY13" fmla="*/ 1210417 h 3959924"/>
                  <a:gd name="connsiteX14" fmla="*/ 968040 w 1856332"/>
                  <a:gd name="connsiteY14" fmla="*/ 1210417 h 3959924"/>
                  <a:gd name="connsiteX15" fmla="*/ 968040 w 1856332"/>
                  <a:gd name="connsiteY15" fmla="*/ 168335 h 3959924"/>
                  <a:gd name="connsiteX16" fmla="*/ 1136375 w 1856332"/>
                  <a:gd name="connsiteY16" fmla="*/ 0 h 3959924"/>
                  <a:gd name="connsiteX17" fmla="*/ 1304710 w 1856332"/>
                  <a:gd name="connsiteY17" fmla="*/ 168335 h 3959924"/>
                  <a:gd name="connsiteX18" fmla="*/ 1304710 w 1856332"/>
                  <a:gd name="connsiteY18" fmla="*/ 1210417 h 3959924"/>
                  <a:gd name="connsiteX19" fmla="*/ 1631589 w 1856332"/>
                  <a:gd name="connsiteY19" fmla="*/ 1210417 h 3959924"/>
                  <a:gd name="connsiteX20" fmla="*/ 1302251 w 1856332"/>
                  <a:gd name="connsiteY20" fmla="*/ 2536736 h 3959924"/>
                  <a:gd name="connsiteX21" fmla="*/ 1351562 w 1856332"/>
                  <a:gd name="connsiteY21" fmla="*/ 2536736 h 3959924"/>
                  <a:gd name="connsiteX22" fmla="*/ 1612568 w 1856332"/>
                  <a:gd name="connsiteY22" fmla="*/ 1852280 h 3959924"/>
                  <a:gd name="connsiteX23" fmla="*/ 1775193 w 1856332"/>
                  <a:gd name="connsiteY23" fmla="*/ 1779444 h 3959924"/>
                  <a:gd name="connsiteX24" fmla="*/ 1848029 w 1856332"/>
                  <a:gd name="connsiteY24" fmla="*/ 1942070 h 3959924"/>
                  <a:gd name="connsiteX25" fmla="*/ 1389635 w 1856332"/>
                  <a:gd name="connsiteY25" fmla="*/ 3144149 h 3959924"/>
                  <a:gd name="connsiteX26" fmla="*/ 1344732 w 1856332"/>
                  <a:gd name="connsiteY26" fmla="*/ 3176282 h 3959924"/>
                  <a:gd name="connsiteX27" fmla="*/ 1228565 w 1856332"/>
                  <a:gd name="connsiteY27" fmla="*/ 3214674 h 3959924"/>
                  <a:gd name="connsiteX28" fmla="*/ 925623 w 1856332"/>
                  <a:gd name="connsiteY28" fmla="*/ 3959924 h 3959924"/>
                  <a:gd name="connsiteX29" fmla="*/ 601623 w 1856332"/>
                  <a:gd name="connsiteY29" fmla="*/ 3635924 h 3959924"/>
                  <a:gd name="connsiteX30" fmla="*/ 925623 w 1856332"/>
                  <a:gd name="connsiteY30" fmla="*/ 3311924 h 3959924"/>
                  <a:gd name="connsiteX31" fmla="*/ 1249623 w 1856332"/>
                  <a:gd name="connsiteY31" fmla="*/ 3635924 h 3959924"/>
                  <a:gd name="connsiteX32" fmla="*/ 925623 w 1856332"/>
                  <a:gd name="connsiteY32" fmla="*/ 3959924 h 3959924"/>
                  <a:gd name="connsiteX0" fmla="*/ 1228565 w 1856332"/>
                  <a:gd name="connsiteY0" fmla="*/ 3214674 h 3959924"/>
                  <a:gd name="connsiteX1" fmla="*/ 622681 w 1856332"/>
                  <a:gd name="connsiteY1" fmla="*/ 3214674 h 3959924"/>
                  <a:gd name="connsiteX2" fmla="*/ 466697 w 1856332"/>
                  <a:gd name="connsiteY2" fmla="*/ 3144149 h 3959924"/>
                  <a:gd name="connsiteX3" fmla="*/ 8303 w 1856332"/>
                  <a:gd name="connsiteY3" fmla="*/ 1942070 h 3959924"/>
                  <a:gd name="connsiteX4" fmla="*/ 81139 w 1856332"/>
                  <a:gd name="connsiteY4" fmla="*/ 1779444 h 3959924"/>
                  <a:gd name="connsiteX5" fmla="*/ 243764 w 1856332"/>
                  <a:gd name="connsiteY5" fmla="*/ 1852280 h 3959924"/>
                  <a:gd name="connsiteX6" fmla="*/ 504770 w 1856332"/>
                  <a:gd name="connsiteY6" fmla="*/ 2536736 h 3959924"/>
                  <a:gd name="connsiteX7" fmla="*/ 555637 w 1856332"/>
                  <a:gd name="connsiteY7" fmla="*/ 2536736 h 3959924"/>
                  <a:gd name="connsiteX8" fmla="*/ 226299 w 1856332"/>
                  <a:gd name="connsiteY8" fmla="*/ 1210417 h 3959924"/>
                  <a:gd name="connsiteX9" fmla="*/ 551784 w 1856332"/>
                  <a:gd name="connsiteY9" fmla="*/ 1210417 h 3959924"/>
                  <a:gd name="connsiteX10" fmla="*/ 551784 w 1856332"/>
                  <a:gd name="connsiteY10" fmla="*/ 168335 h 3959924"/>
                  <a:gd name="connsiteX11" fmla="*/ 720119 w 1856332"/>
                  <a:gd name="connsiteY11" fmla="*/ 0 h 3959924"/>
                  <a:gd name="connsiteX12" fmla="*/ 888454 w 1856332"/>
                  <a:gd name="connsiteY12" fmla="*/ 168335 h 3959924"/>
                  <a:gd name="connsiteX13" fmla="*/ 888454 w 1856332"/>
                  <a:gd name="connsiteY13" fmla="*/ 1210417 h 3959924"/>
                  <a:gd name="connsiteX14" fmla="*/ 968040 w 1856332"/>
                  <a:gd name="connsiteY14" fmla="*/ 1210417 h 3959924"/>
                  <a:gd name="connsiteX15" fmla="*/ 968040 w 1856332"/>
                  <a:gd name="connsiteY15" fmla="*/ 168335 h 3959924"/>
                  <a:gd name="connsiteX16" fmla="*/ 1136375 w 1856332"/>
                  <a:gd name="connsiteY16" fmla="*/ 0 h 3959924"/>
                  <a:gd name="connsiteX17" fmla="*/ 1304710 w 1856332"/>
                  <a:gd name="connsiteY17" fmla="*/ 168335 h 3959924"/>
                  <a:gd name="connsiteX18" fmla="*/ 1304710 w 1856332"/>
                  <a:gd name="connsiteY18" fmla="*/ 1210417 h 3959924"/>
                  <a:gd name="connsiteX19" fmla="*/ 1631589 w 1856332"/>
                  <a:gd name="connsiteY19" fmla="*/ 1210417 h 3959924"/>
                  <a:gd name="connsiteX20" fmla="*/ 1302251 w 1856332"/>
                  <a:gd name="connsiteY20" fmla="*/ 2536736 h 3959924"/>
                  <a:gd name="connsiteX21" fmla="*/ 1351562 w 1856332"/>
                  <a:gd name="connsiteY21" fmla="*/ 2536736 h 3959924"/>
                  <a:gd name="connsiteX22" fmla="*/ 1612568 w 1856332"/>
                  <a:gd name="connsiteY22" fmla="*/ 1852280 h 3959924"/>
                  <a:gd name="connsiteX23" fmla="*/ 1775193 w 1856332"/>
                  <a:gd name="connsiteY23" fmla="*/ 1779444 h 3959924"/>
                  <a:gd name="connsiteX24" fmla="*/ 1848029 w 1856332"/>
                  <a:gd name="connsiteY24" fmla="*/ 1942070 h 3959924"/>
                  <a:gd name="connsiteX25" fmla="*/ 1389635 w 1856332"/>
                  <a:gd name="connsiteY25" fmla="*/ 3144149 h 3959924"/>
                  <a:gd name="connsiteX26" fmla="*/ 1344732 w 1856332"/>
                  <a:gd name="connsiteY26" fmla="*/ 3176282 h 3959924"/>
                  <a:gd name="connsiteX27" fmla="*/ 1228565 w 1856332"/>
                  <a:gd name="connsiteY27" fmla="*/ 3214674 h 3959924"/>
                  <a:gd name="connsiteX28" fmla="*/ 925623 w 1856332"/>
                  <a:gd name="connsiteY28" fmla="*/ 3959924 h 3959924"/>
                  <a:gd name="connsiteX29" fmla="*/ 601623 w 1856332"/>
                  <a:gd name="connsiteY29" fmla="*/ 3635924 h 3959924"/>
                  <a:gd name="connsiteX30" fmla="*/ 925623 w 1856332"/>
                  <a:gd name="connsiteY30" fmla="*/ 3311924 h 3959924"/>
                  <a:gd name="connsiteX31" fmla="*/ 1249623 w 1856332"/>
                  <a:gd name="connsiteY31" fmla="*/ 3635924 h 3959924"/>
                  <a:gd name="connsiteX32" fmla="*/ 925623 w 1856332"/>
                  <a:gd name="connsiteY32" fmla="*/ 3959924 h 3959924"/>
                  <a:gd name="connsiteX0" fmla="*/ 1228565 w 1856332"/>
                  <a:gd name="connsiteY0" fmla="*/ 3214674 h 3959924"/>
                  <a:gd name="connsiteX1" fmla="*/ 622681 w 1856332"/>
                  <a:gd name="connsiteY1" fmla="*/ 3214674 h 3959924"/>
                  <a:gd name="connsiteX2" fmla="*/ 466697 w 1856332"/>
                  <a:gd name="connsiteY2" fmla="*/ 3144149 h 3959924"/>
                  <a:gd name="connsiteX3" fmla="*/ 8303 w 1856332"/>
                  <a:gd name="connsiteY3" fmla="*/ 1942070 h 3959924"/>
                  <a:gd name="connsiteX4" fmla="*/ 81139 w 1856332"/>
                  <a:gd name="connsiteY4" fmla="*/ 1779444 h 3959924"/>
                  <a:gd name="connsiteX5" fmla="*/ 243764 w 1856332"/>
                  <a:gd name="connsiteY5" fmla="*/ 1852280 h 3959924"/>
                  <a:gd name="connsiteX6" fmla="*/ 504770 w 1856332"/>
                  <a:gd name="connsiteY6" fmla="*/ 2536736 h 3959924"/>
                  <a:gd name="connsiteX7" fmla="*/ 555637 w 1856332"/>
                  <a:gd name="connsiteY7" fmla="*/ 2536736 h 3959924"/>
                  <a:gd name="connsiteX8" fmla="*/ 226299 w 1856332"/>
                  <a:gd name="connsiteY8" fmla="*/ 1210417 h 3959924"/>
                  <a:gd name="connsiteX9" fmla="*/ 551784 w 1856332"/>
                  <a:gd name="connsiteY9" fmla="*/ 1210417 h 3959924"/>
                  <a:gd name="connsiteX10" fmla="*/ 551784 w 1856332"/>
                  <a:gd name="connsiteY10" fmla="*/ 168335 h 3959924"/>
                  <a:gd name="connsiteX11" fmla="*/ 720119 w 1856332"/>
                  <a:gd name="connsiteY11" fmla="*/ 0 h 3959924"/>
                  <a:gd name="connsiteX12" fmla="*/ 888454 w 1856332"/>
                  <a:gd name="connsiteY12" fmla="*/ 168335 h 3959924"/>
                  <a:gd name="connsiteX13" fmla="*/ 888454 w 1856332"/>
                  <a:gd name="connsiteY13" fmla="*/ 1210417 h 3959924"/>
                  <a:gd name="connsiteX14" fmla="*/ 968040 w 1856332"/>
                  <a:gd name="connsiteY14" fmla="*/ 1210417 h 3959924"/>
                  <a:gd name="connsiteX15" fmla="*/ 968040 w 1856332"/>
                  <a:gd name="connsiteY15" fmla="*/ 168335 h 3959924"/>
                  <a:gd name="connsiteX16" fmla="*/ 1136375 w 1856332"/>
                  <a:gd name="connsiteY16" fmla="*/ 0 h 3959924"/>
                  <a:gd name="connsiteX17" fmla="*/ 1304710 w 1856332"/>
                  <a:gd name="connsiteY17" fmla="*/ 168335 h 3959924"/>
                  <a:gd name="connsiteX18" fmla="*/ 1304710 w 1856332"/>
                  <a:gd name="connsiteY18" fmla="*/ 1210417 h 3959924"/>
                  <a:gd name="connsiteX19" fmla="*/ 1631589 w 1856332"/>
                  <a:gd name="connsiteY19" fmla="*/ 1210417 h 3959924"/>
                  <a:gd name="connsiteX20" fmla="*/ 1302251 w 1856332"/>
                  <a:gd name="connsiteY20" fmla="*/ 2536736 h 3959924"/>
                  <a:gd name="connsiteX21" fmla="*/ 1351562 w 1856332"/>
                  <a:gd name="connsiteY21" fmla="*/ 2536736 h 3959924"/>
                  <a:gd name="connsiteX22" fmla="*/ 1612568 w 1856332"/>
                  <a:gd name="connsiteY22" fmla="*/ 1852280 h 3959924"/>
                  <a:gd name="connsiteX23" fmla="*/ 1775193 w 1856332"/>
                  <a:gd name="connsiteY23" fmla="*/ 1779444 h 3959924"/>
                  <a:gd name="connsiteX24" fmla="*/ 1848029 w 1856332"/>
                  <a:gd name="connsiteY24" fmla="*/ 1942070 h 3959924"/>
                  <a:gd name="connsiteX25" fmla="*/ 1389635 w 1856332"/>
                  <a:gd name="connsiteY25" fmla="*/ 3144149 h 3959924"/>
                  <a:gd name="connsiteX26" fmla="*/ 1228565 w 1856332"/>
                  <a:gd name="connsiteY26" fmla="*/ 3214674 h 3959924"/>
                  <a:gd name="connsiteX27" fmla="*/ 925623 w 1856332"/>
                  <a:gd name="connsiteY27" fmla="*/ 3959924 h 3959924"/>
                  <a:gd name="connsiteX28" fmla="*/ 601623 w 1856332"/>
                  <a:gd name="connsiteY28" fmla="*/ 3635924 h 3959924"/>
                  <a:gd name="connsiteX29" fmla="*/ 925623 w 1856332"/>
                  <a:gd name="connsiteY29" fmla="*/ 3311924 h 3959924"/>
                  <a:gd name="connsiteX30" fmla="*/ 1249623 w 1856332"/>
                  <a:gd name="connsiteY30" fmla="*/ 3635924 h 3959924"/>
                  <a:gd name="connsiteX31" fmla="*/ 925623 w 1856332"/>
                  <a:gd name="connsiteY31" fmla="*/ 3959924 h 3959924"/>
                  <a:gd name="connsiteX0" fmla="*/ 1228565 w 1856332"/>
                  <a:gd name="connsiteY0" fmla="*/ 3214674 h 3959924"/>
                  <a:gd name="connsiteX1" fmla="*/ 622681 w 1856332"/>
                  <a:gd name="connsiteY1" fmla="*/ 3214674 h 3959924"/>
                  <a:gd name="connsiteX2" fmla="*/ 466697 w 1856332"/>
                  <a:gd name="connsiteY2" fmla="*/ 3144149 h 3959924"/>
                  <a:gd name="connsiteX3" fmla="*/ 8303 w 1856332"/>
                  <a:gd name="connsiteY3" fmla="*/ 1942070 h 3959924"/>
                  <a:gd name="connsiteX4" fmla="*/ 81139 w 1856332"/>
                  <a:gd name="connsiteY4" fmla="*/ 1779444 h 3959924"/>
                  <a:gd name="connsiteX5" fmla="*/ 243764 w 1856332"/>
                  <a:gd name="connsiteY5" fmla="*/ 1852280 h 3959924"/>
                  <a:gd name="connsiteX6" fmla="*/ 504770 w 1856332"/>
                  <a:gd name="connsiteY6" fmla="*/ 2536736 h 3959924"/>
                  <a:gd name="connsiteX7" fmla="*/ 555637 w 1856332"/>
                  <a:gd name="connsiteY7" fmla="*/ 2536736 h 3959924"/>
                  <a:gd name="connsiteX8" fmla="*/ 226299 w 1856332"/>
                  <a:gd name="connsiteY8" fmla="*/ 1210417 h 3959924"/>
                  <a:gd name="connsiteX9" fmla="*/ 551784 w 1856332"/>
                  <a:gd name="connsiteY9" fmla="*/ 1210417 h 3959924"/>
                  <a:gd name="connsiteX10" fmla="*/ 551784 w 1856332"/>
                  <a:gd name="connsiteY10" fmla="*/ 168335 h 3959924"/>
                  <a:gd name="connsiteX11" fmla="*/ 720119 w 1856332"/>
                  <a:gd name="connsiteY11" fmla="*/ 0 h 3959924"/>
                  <a:gd name="connsiteX12" fmla="*/ 888454 w 1856332"/>
                  <a:gd name="connsiteY12" fmla="*/ 168335 h 3959924"/>
                  <a:gd name="connsiteX13" fmla="*/ 888454 w 1856332"/>
                  <a:gd name="connsiteY13" fmla="*/ 1210417 h 3959924"/>
                  <a:gd name="connsiteX14" fmla="*/ 968040 w 1856332"/>
                  <a:gd name="connsiteY14" fmla="*/ 1210417 h 3959924"/>
                  <a:gd name="connsiteX15" fmla="*/ 968040 w 1856332"/>
                  <a:gd name="connsiteY15" fmla="*/ 168335 h 3959924"/>
                  <a:gd name="connsiteX16" fmla="*/ 1136375 w 1856332"/>
                  <a:gd name="connsiteY16" fmla="*/ 0 h 3959924"/>
                  <a:gd name="connsiteX17" fmla="*/ 1304710 w 1856332"/>
                  <a:gd name="connsiteY17" fmla="*/ 168335 h 3959924"/>
                  <a:gd name="connsiteX18" fmla="*/ 1304710 w 1856332"/>
                  <a:gd name="connsiteY18" fmla="*/ 1210417 h 3959924"/>
                  <a:gd name="connsiteX19" fmla="*/ 1631589 w 1856332"/>
                  <a:gd name="connsiteY19" fmla="*/ 1210417 h 3959924"/>
                  <a:gd name="connsiteX20" fmla="*/ 1302251 w 1856332"/>
                  <a:gd name="connsiteY20" fmla="*/ 2536736 h 3959924"/>
                  <a:gd name="connsiteX21" fmla="*/ 1351562 w 1856332"/>
                  <a:gd name="connsiteY21" fmla="*/ 2536736 h 3959924"/>
                  <a:gd name="connsiteX22" fmla="*/ 1612568 w 1856332"/>
                  <a:gd name="connsiteY22" fmla="*/ 1852280 h 3959924"/>
                  <a:gd name="connsiteX23" fmla="*/ 1775193 w 1856332"/>
                  <a:gd name="connsiteY23" fmla="*/ 1779444 h 3959924"/>
                  <a:gd name="connsiteX24" fmla="*/ 1848029 w 1856332"/>
                  <a:gd name="connsiteY24" fmla="*/ 1942070 h 3959924"/>
                  <a:gd name="connsiteX25" fmla="*/ 1389635 w 1856332"/>
                  <a:gd name="connsiteY25" fmla="*/ 3144149 h 3959924"/>
                  <a:gd name="connsiteX26" fmla="*/ 1228565 w 1856332"/>
                  <a:gd name="connsiteY26" fmla="*/ 3214674 h 3959924"/>
                  <a:gd name="connsiteX27" fmla="*/ 925623 w 1856332"/>
                  <a:gd name="connsiteY27" fmla="*/ 3959924 h 3959924"/>
                  <a:gd name="connsiteX28" fmla="*/ 601623 w 1856332"/>
                  <a:gd name="connsiteY28" fmla="*/ 3635924 h 3959924"/>
                  <a:gd name="connsiteX29" fmla="*/ 925623 w 1856332"/>
                  <a:gd name="connsiteY29" fmla="*/ 3311924 h 3959924"/>
                  <a:gd name="connsiteX30" fmla="*/ 1249623 w 1856332"/>
                  <a:gd name="connsiteY30" fmla="*/ 3635924 h 3959924"/>
                  <a:gd name="connsiteX31" fmla="*/ 925623 w 1856332"/>
                  <a:gd name="connsiteY31" fmla="*/ 3959924 h 3959924"/>
                  <a:gd name="connsiteX0" fmla="*/ 1228565 w 1856332"/>
                  <a:gd name="connsiteY0" fmla="*/ 3214674 h 3959924"/>
                  <a:gd name="connsiteX1" fmla="*/ 622681 w 1856332"/>
                  <a:gd name="connsiteY1" fmla="*/ 3214674 h 3959924"/>
                  <a:gd name="connsiteX2" fmla="*/ 466697 w 1856332"/>
                  <a:gd name="connsiteY2" fmla="*/ 3144149 h 3959924"/>
                  <a:gd name="connsiteX3" fmla="*/ 8303 w 1856332"/>
                  <a:gd name="connsiteY3" fmla="*/ 1942070 h 3959924"/>
                  <a:gd name="connsiteX4" fmla="*/ 81139 w 1856332"/>
                  <a:gd name="connsiteY4" fmla="*/ 1779444 h 3959924"/>
                  <a:gd name="connsiteX5" fmla="*/ 243764 w 1856332"/>
                  <a:gd name="connsiteY5" fmla="*/ 1852280 h 3959924"/>
                  <a:gd name="connsiteX6" fmla="*/ 504770 w 1856332"/>
                  <a:gd name="connsiteY6" fmla="*/ 2536736 h 3959924"/>
                  <a:gd name="connsiteX7" fmla="*/ 555637 w 1856332"/>
                  <a:gd name="connsiteY7" fmla="*/ 2536736 h 3959924"/>
                  <a:gd name="connsiteX8" fmla="*/ 226299 w 1856332"/>
                  <a:gd name="connsiteY8" fmla="*/ 1210417 h 3959924"/>
                  <a:gd name="connsiteX9" fmla="*/ 551784 w 1856332"/>
                  <a:gd name="connsiteY9" fmla="*/ 1210417 h 3959924"/>
                  <a:gd name="connsiteX10" fmla="*/ 551784 w 1856332"/>
                  <a:gd name="connsiteY10" fmla="*/ 168335 h 3959924"/>
                  <a:gd name="connsiteX11" fmla="*/ 720119 w 1856332"/>
                  <a:gd name="connsiteY11" fmla="*/ 0 h 3959924"/>
                  <a:gd name="connsiteX12" fmla="*/ 888454 w 1856332"/>
                  <a:gd name="connsiteY12" fmla="*/ 168335 h 3959924"/>
                  <a:gd name="connsiteX13" fmla="*/ 888454 w 1856332"/>
                  <a:gd name="connsiteY13" fmla="*/ 1210417 h 3959924"/>
                  <a:gd name="connsiteX14" fmla="*/ 968040 w 1856332"/>
                  <a:gd name="connsiteY14" fmla="*/ 1210417 h 3959924"/>
                  <a:gd name="connsiteX15" fmla="*/ 968040 w 1856332"/>
                  <a:gd name="connsiteY15" fmla="*/ 168335 h 3959924"/>
                  <a:gd name="connsiteX16" fmla="*/ 1136375 w 1856332"/>
                  <a:gd name="connsiteY16" fmla="*/ 0 h 3959924"/>
                  <a:gd name="connsiteX17" fmla="*/ 1304710 w 1856332"/>
                  <a:gd name="connsiteY17" fmla="*/ 168335 h 3959924"/>
                  <a:gd name="connsiteX18" fmla="*/ 1304710 w 1856332"/>
                  <a:gd name="connsiteY18" fmla="*/ 1210417 h 3959924"/>
                  <a:gd name="connsiteX19" fmla="*/ 1631589 w 1856332"/>
                  <a:gd name="connsiteY19" fmla="*/ 1210417 h 3959924"/>
                  <a:gd name="connsiteX20" fmla="*/ 1302251 w 1856332"/>
                  <a:gd name="connsiteY20" fmla="*/ 2536736 h 3959924"/>
                  <a:gd name="connsiteX21" fmla="*/ 1351562 w 1856332"/>
                  <a:gd name="connsiteY21" fmla="*/ 2536736 h 3959924"/>
                  <a:gd name="connsiteX22" fmla="*/ 1612568 w 1856332"/>
                  <a:gd name="connsiteY22" fmla="*/ 1852280 h 3959924"/>
                  <a:gd name="connsiteX23" fmla="*/ 1775193 w 1856332"/>
                  <a:gd name="connsiteY23" fmla="*/ 1779444 h 3959924"/>
                  <a:gd name="connsiteX24" fmla="*/ 1848029 w 1856332"/>
                  <a:gd name="connsiteY24" fmla="*/ 1942070 h 3959924"/>
                  <a:gd name="connsiteX25" fmla="*/ 1389635 w 1856332"/>
                  <a:gd name="connsiteY25" fmla="*/ 3144149 h 3959924"/>
                  <a:gd name="connsiteX26" fmla="*/ 1228565 w 1856332"/>
                  <a:gd name="connsiteY26" fmla="*/ 3214674 h 3959924"/>
                  <a:gd name="connsiteX27" fmla="*/ 925623 w 1856332"/>
                  <a:gd name="connsiteY27" fmla="*/ 3959924 h 3959924"/>
                  <a:gd name="connsiteX28" fmla="*/ 601623 w 1856332"/>
                  <a:gd name="connsiteY28" fmla="*/ 3635924 h 3959924"/>
                  <a:gd name="connsiteX29" fmla="*/ 925623 w 1856332"/>
                  <a:gd name="connsiteY29" fmla="*/ 3311924 h 3959924"/>
                  <a:gd name="connsiteX30" fmla="*/ 1249623 w 1856332"/>
                  <a:gd name="connsiteY30" fmla="*/ 3635924 h 3959924"/>
                  <a:gd name="connsiteX31" fmla="*/ 925623 w 1856332"/>
                  <a:gd name="connsiteY31" fmla="*/ 3959924 h 39599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1856332" h="3959924">
                    <a:moveTo>
                      <a:pt x="1228565" y="3214674"/>
                    </a:moveTo>
                    <a:lnTo>
                      <a:pt x="622681" y="3214674"/>
                    </a:lnTo>
                    <a:cubicBezTo>
                      <a:pt x="495703" y="3202920"/>
                      <a:pt x="501057" y="3225622"/>
                      <a:pt x="466697" y="3144149"/>
                    </a:cubicBezTo>
                    <a:lnTo>
                      <a:pt x="8303" y="1942070"/>
                    </a:lnTo>
                    <a:cubicBezTo>
                      <a:pt x="-16491" y="1877049"/>
                      <a:pt x="16118" y="1804239"/>
                      <a:pt x="81139" y="1779444"/>
                    </a:cubicBezTo>
                    <a:cubicBezTo>
                      <a:pt x="146160" y="1754650"/>
                      <a:pt x="218970" y="1787259"/>
                      <a:pt x="243764" y="1852280"/>
                    </a:cubicBezTo>
                    <a:lnTo>
                      <a:pt x="504770" y="2536736"/>
                    </a:lnTo>
                    <a:lnTo>
                      <a:pt x="555637" y="2536736"/>
                    </a:lnTo>
                    <a:lnTo>
                      <a:pt x="226299" y="1210417"/>
                    </a:lnTo>
                    <a:lnTo>
                      <a:pt x="551784" y="1210417"/>
                    </a:lnTo>
                    <a:lnTo>
                      <a:pt x="551784" y="168335"/>
                    </a:lnTo>
                    <a:cubicBezTo>
                      <a:pt x="551784" y="75366"/>
                      <a:pt x="627150" y="0"/>
                      <a:pt x="720119" y="0"/>
                    </a:cubicBezTo>
                    <a:cubicBezTo>
                      <a:pt x="813088" y="0"/>
                      <a:pt x="888454" y="75366"/>
                      <a:pt x="888454" y="168335"/>
                    </a:cubicBezTo>
                    <a:lnTo>
                      <a:pt x="888454" y="1210417"/>
                    </a:lnTo>
                    <a:lnTo>
                      <a:pt x="968040" y="1210417"/>
                    </a:lnTo>
                    <a:lnTo>
                      <a:pt x="968040" y="168335"/>
                    </a:lnTo>
                    <a:cubicBezTo>
                      <a:pt x="968040" y="75366"/>
                      <a:pt x="1043406" y="0"/>
                      <a:pt x="1136375" y="0"/>
                    </a:cubicBezTo>
                    <a:cubicBezTo>
                      <a:pt x="1229344" y="0"/>
                      <a:pt x="1304710" y="75366"/>
                      <a:pt x="1304710" y="168335"/>
                    </a:cubicBezTo>
                    <a:lnTo>
                      <a:pt x="1304710" y="1210417"/>
                    </a:lnTo>
                    <a:lnTo>
                      <a:pt x="1631589" y="1210417"/>
                    </a:lnTo>
                    <a:lnTo>
                      <a:pt x="1302251" y="2536736"/>
                    </a:lnTo>
                    <a:lnTo>
                      <a:pt x="1351562" y="2536736"/>
                    </a:lnTo>
                    <a:lnTo>
                      <a:pt x="1612568" y="1852280"/>
                    </a:lnTo>
                    <a:cubicBezTo>
                      <a:pt x="1637362" y="1787259"/>
                      <a:pt x="1710172" y="1754650"/>
                      <a:pt x="1775193" y="1779444"/>
                    </a:cubicBezTo>
                    <a:cubicBezTo>
                      <a:pt x="1840214" y="1804239"/>
                      <a:pt x="1872823" y="1877049"/>
                      <a:pt x="1848029" y="1942070"/>
                    </a:cubicBezTo>
                    <a:lnTo>
                      <a:pt x="1389635" y="3144149"/>
                    </a:lnTo>
                    <a:cubicBezTo>
                      <a:pt x="1348984" y="3225622"/>
                      <a:pt x="1356391" y="3202920"/>
                      <a:pt x="1228565" y="3214674"/>
                    </a:cubicBezTo>
                    <a:close/>
                    <a:moveTo>
                      <a:pt x="925623" y="3959924"/>
                    </a:moveTo>
                    <a:cubicBezTo>
                      <a:pt x="746683" y="3959924"/>
                      <a:pt x="601623" y="3814864"/>
                      <a:pt x="601623" y="3635924"/>
                    </a:cubicBezTo>
                    <a:cubicBezTo>
                      <a:pt x="601623" y="3456984"/>
                      <a:pt x="746683" y="3311924"/>
                      <a:pt x="925623" y="3311924"/>
                    </a:cubicBezTo>
                    <a:cubicBezTo>
                      <a:pt x="1104563" y="3311924"/>
                      <a:pt x="1249623" y="3456984"/>
                      <a:pt x="1249623" y="3635924"/>
                    </a:cubicBezTo>
                    <a:cubicBezTo>
                      <a:pt x="1249623" y="3814864"/>
                      <a:pt x="1104563" y="3959924"/>
                      <a:pt x="925623" y="3959924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ko-KR" altLang="en-US" dirty="0"/>
              </a:p>
            </p:txBody>
          </p:sp>
          <p:sp>
            <p:nvSpPr>
              <p:cNvPr id="45" name="Round Same Side Corner Rectangle 20">
                <a:extLst>
                  <a:ext uri="{FF2B5EF4-FFF2-40B4-BE49-F238E27FC236}">
                    <a16:creationId xmlns:a16="http://schemas.microsoft.com/office/drawing/2014/main" id="{BD064A13-3A31-4086-8DEE-E8CC731FF704}"/>
                  </a:ext>
                </a:extLst>
              </p:cNvPr>
              <p:cNvSpPr/>
              <p:nvPr/>
            </p:nvSpPr>
            <p:spPr>
              <a:xfrm rot="10800000">
                <a:off x="4061959" y="4562456"/>
                <a:ext cx="302987" cy="646331"/>
              </a:xfrm>
              <a:custGeom>
                <a:avLst/>
                <a:gdLst>
                  <a:gd name="connsiteX0" fmla="*/ 1228565 w 1856332"/>
                  <a:gd name="connsiteY0" fmla="*/ 3214674 h 3959924"/>
                  <a:gd name="connsiteX1" fmla="*/ 622681 w 1856332"/>
                  <a:gd name="connsiteY1" fmla="*/ 3214674 h 3959924"/>
                  <a:gd name="connsiteX2" fmla="*/ 521281 w 1856332"/>
                  <a:gd name="connsiteY2" fmla="*/ 3174669 h 3959924"/>
                  <a:gd name="connsiteX3" fmla="*/ 466697 w 1856332"/>
                  <a:gd name="connsiteY3" fmla="*/ 3144149 h 3959924"/>
                  <a:gd name="connsiteX4" fmla="*/ 8303 w 1856332"/>
                  <a:gd name="connsiteY4" fmla="*/ 1942070 h 3959924"/>
                  <a:gd name="connsiteX5" fmla="*/ 81139 w 1856332"/>
                  <a:gd name="connsiteY5" fmla="*/ 1779444 h 3959924"/>
                  <a:gd name="connsiteX6" fmla="*/ 243764 w 1856332"/>
                  <a:gd name="connsiteY6" fmla="*/ 1852280 h 3959924"/>
                  <a:gd name="connsiteX7" fmla="*/ 504770 w 1856332"/>
                  <a:gd name="connsiteY7" fmla="*/ 2536736 h 3959924"/>
                  <a:gd name="connsiteX8" fmla="*/ 555637 w 1856332"/>
                  <a:gd name="connsiteY8" fmla="*/ 2536736 h 3959924"/>
                  <a:gd name="connsiteX9" fmla="*/ 226299 w 1856332"/>
                  <a:gd name="connsiteY9" fmla="*/ 1210417 h 3959924"/>
                  <a:gd name="connsiteX10" fmla="*/ 551784 w 1856332"/>
                  <a:gd name="connsiteY10" fmla="*/ 1210417 h 3959924"/>
                  <a:gd name="connsiteX11" fmla="*/ 551784 w 1856332"/>
                  <a:gd name="connsiteY11" fmla="*/ 168335 h 3959924"/>
                  <a:gd name="connsiteX12" fmla="*/ 720119 w 1856332"/>
                  <a:gd name="connsiteY12" fmla="*/ 0 h 3959924"/>
                  <a:gd name="connsiteX13" fmla="*/ 888454 w 1856332"/>
                  <a:gd name="connsiteY13" fmla="*/ 168335 h 3959924"/>
                  <a:gd name="connsiteX14" fmla="*/ 888454 w 1856332"/>
                  <a:gd name="connsiteY14" fmla="*/ 1210417 h 3959924"/>
                  <a:gd name="connsiteX15" fmla="*/ 968040 w 1856332"/>
                  <a:gd name="connsiteY15" fmla="*/ 1210417 h 3959924"/>
                  <a:gd name="connsiteX16" fmla="*/ 968040 w 1856332"/>
                  <a:gd name="connsiteY16" fmla="*/ 168335 h 3959924"/>
                  <a:gd name="connsiteX17" fmla="*/ 1136375 w 1856332"/>
                  <a:gd name="connsiteY17" fmla="*/ 0 h 3959924"/>
                  <a:gd name="connsiteX18" fmla="*/ 1304710 w 1856332"/>
                  <a:gd name="connsiteY18" fmla="*/ 168335 h 3959924"/>
                  <a:gd name="connsiteX19" fmla="*/ 1304710 w 1856332"/>
                  <a:gd name="connsiteY19" fmla="*/ 1210417 h 3959924"/>
                  <a:gd name="connsiteX20" fmla="*/ 1631589 w 1856332"/>
                  <a:gd name="connsiteY20" fmla="*/ 1210417 h 3959924"/>
                  <a:gd name="connsiteX21" fmla="*/ 1302251 w 1856332"/>
                  <a:gd name="connsiteY21" fmla="*/ 2536736 h 3959924"/>
                  <a:gd name="connsiteX22" fmla="*/ 1351562 w 1856332"/>
                  <a:gd name="connsiteY22" fmla="*/ 2536736 h 3959924"/>
                  <a:gd name="connsiteX23" fmla="*/ 1612568 w 1856332"/>
                  <a:gd name="connsiteY23" fmla="*/ 1852280 h 3959924"/>
                  <a:gd name="connsiteX24" fmla="*/ 1775193 w 1856332"/>
                  <a:gd name="connsiteY24" fmla="*/ 1779444 h 3959924"/>
                  <a:gd name="connsiteX25" fmla="*/ 1848029 w 1856332"/>
                  <a:gd name="connsiteY25" fmla="*/ 1942070 h 3959924"/>
                  <a:gd name="connsiteX26" fmla="*/ 1389635 w 1856332"/>
                  <a:gd name="connsiteY26" fmla="*/ 3144149 h 3959924"/>
                  <a:gd name="connsiteX27" fmla="*/ 1344732 w 1856332"/>
                  <a:gd name="connsiteY27" fmla="*/ 3176282 h 3959924"/>
                  <a:gd name="connsiteX28" fmla="*/ 1228565 w 1856332"/>
                  <a:gd name="connsiteY28" fmla="*/ 3214674 h 3959924"/>
                  <a:gd name="connsiteX29" fmla="*/ 925623 w 1856332"/>
                  <a:gd name="connsiteY29" fmla="*/ 3959924 h 3959924"/>
                  <a:gd name="connsiteX30" fmla="*/ 601623 w 1856332"/>
                  <a:gd name="connsiteY30" fmla="*/ 3635924 h 3959924"/>
                  <a:gd name="connsiteX31" fmla="*/ 925623 w 1856332"/>
                  <a:gd name="connsiteY31" fmla="*/ 3311924 h 3959924"/>
                  <a:gd name="connsiteX32" fmla="*/ 1249623 w 1856332"/>
                  <a:gd name="connsiteY32" fmla="*/ 3635924 h 3959924"/>
                  <a:gd name="connsiteX33" fmla="*/ 925623 w 1856332"/>
                  <a:gd name="connsiteY33" fmla="*/ 3959924 h 3959924"/>
                  <a:gd name="connsiteX0" fmla="*/ 1228565 w 1856332"/>
                  <a:gd name="connsiteY0" fmla="*/ 3214674 h 3959924"/>
                  <a:gd name="connsiteX1" fmla="*/ 622681 w 1856332"/>
                  <a:gd name="connsiteY1" fmla="*/ 3214674 h 3959924"/>
                  <a:gd name="connsiteX2" fmla="*/ 466697 w 1856332"/>
                  <a:gd name="connsiteY2" fmla="*/ 3144149 h 3959924"/>
                  <a:gd name="connsiteX3" fmla="*/ 8303 w 1856332"/>
                  <a:gd name="connsiteY3" fmla="*/ 1942070 h 3959924"/>
                  <a:gd name="connsiteX4" fmla="*/ 81139 w 1856332"/>
                  <a:gd name="connsiteY4" fmla="*/ 1779444 h 3959924"/>
                  <a:gd name="connsiteX5" fmla="*/ 243764 w 1856332"/>
                  <a:gd name="connsiteY5" fmla="*/ 1852280 h 3959924"/>
                  <a:gd name="connsiteX6" fmla="*/ 504770 w 1856332"/>
                  <a:gd name="connsiteY6" fmla="*/ 2536736 h 3959924"/>
                  <a:gd name="connsiteX7" fmla="*/ 555637 w 1856332"/>
                  <a:gd name="connsiteY7" fmla="*/ 2536736 h 3959924"/>
                  <a:gd name="connsiteX8" fmla="*/ 226299 w 1856332"/>
                  <a:gd name="connsiteY8" fmla="*/ 1210417 h 3959924"/>
                  <a:gd name="connsiteX9" fmla="*/ 551784 w 1856332"/>
                  <a:gd name="connsiteY9" fmla="*/ 1210417 h 3959924"/>
                  <a:gd name="connsiteX10" fmla="*/ 551784 w 1856332"/>
                  <a:gd name="connsiteY10" fmla="*/ 168335 h 3959924"/>
                  <a:gd name="connsiteX11" fmla="*/ 720119 w 1856332"/>
                  <a:gd name="connsiteY11" fmla="*/ 0 h 3959924"/>
                  <a:gd name="connsiteX12" fmla="*/ 888454 w 1856332"/>
                  <a:gd name="connsiteY12" fmla="*/ 168335 h 3959924"/>
                  <a:gd name="connsiteX13" fmla="*/ 888454 w 1856332"/>
                  <a:gd name="connsiteY13" fmla="*/ 1210417 h 3959924"/>
                  <a:gd name="connsiteX14" fmla="*/ 968040 w 1856332"/>
                  <a:gd name="connsiteY14" fmla="*/ 1210417 h 3959924"/>
                  <a:gd name="connsiteX15" fmla="*/ 968040 w 1856332"/>
                  <a:gd name="connsiteY15" fmla="*/ 168335 h 3959924"/>
                  <a:gd name="connsiteX16" fmla="*/ 1136375 w 1856332"/>
                  <a:gd name="connsiteY16" fmla="*/ 0 h 3959924"/>
                  <a:gd name="connsiteX17" fmla="*/ 1304710 w 1856332"/>
                  <a:gd name="connsiteY17" fmla="*/ 168335 h 3959924"/>
                  <a:gd name="connsiteX18" fmla="*/ 1304710 w 1856332"/>
                  <a:gd name="connsiteY18" fmla="*/ 1210417 h 3959924"/>
                  <a:gd name="connsiteX19" fmla="*/ 1631589 w 1856332"/>
                  <a:gd name="connsiteY19" fmla="*/ 1210417 h 3959924"/>
                  <a:gd name="connsiteX20" fmla="*/ 1302251 w 1856332"/>
                  <a:gd name="connsiteY20" fmla="*/ 2536736 h 3959924"/>
                  <a:gd name="connsiteX21" fmla="*/ 1351562 w 1856332"/>
                  <a:gd name="connsiteY21" fmla="*/ 2536736 h 3959924"/>
                  <a:gd name="connsiteX22" fmla="*/ 1612568 w 1856332"/>
                  <a:gd name="connsiteY22" fmla="*/ 1852280 h 3959924"/>
                  <a:gd name="connsiteX23" fmla="*/ 1775193 w 1856332"/>
                  <a:gd name="connsiteY23" fmla="*/ 1779444 h 3959924"/>
                  <a:gd name="connsiteX24" fmla="*/ 1848029 w 1856332"/>
                  <a:gd name="connsiteY24" fmla="*/ 1942070 h 3959924"/>
                  <a:gd name="connsiteX25" fmla="*/ 1389635 w 1856332"/>
                  <a:gd name="connsiteY25" fmla="*/ 3144149 h 3959924"/>
                  <a:gd name="connsiteX26" fmla="*/ 1344732 w 1856332"/>
                  <a:gd name="connsiteY26" fmla="*/ 3176282 h 3959924"/>
                  <a:gd name="connsiteX27" fmla="*/ 1228565 w 1856332"/>
                  <a:gd name="connsiteY27" fmla="*/ 3214674 h 3959924"/>
                  <a:gd name="connsiteX28" fmla="*/ 925623 w 1856332"/>
                  <a:gd name="connsiteY28" fmla="*/ 3959924 h 3959924"/>
                  <a:gd name="connsiteX29" fmla="*/ 601623 w 1856332"/>
                  <a:gd name="connsiteY29" fmla="*/ 3635924 h 3959924"/>
                  <a:gd name="connsiteX30" fmla="*/ 925623 w 1856332"/>
                  <a:gd name="connsiteY30" fmla="*/ 3311924 h 3959924"/>
                  <a:gd name="connsiteX31" fmla="*/ 1249623 w 1856332"/>
                  <a:gd name="connsiteY31" fmla="*/ 3635924 h 3959924"/>
                  <a:gd name="connsiteX32" fmla="*/ 925623 w 1856332"/>
                  <a:gd name="connsiteY32" fmla="*/ 3959924 h 3959924"/>
                  <a:gd name="connsiteX0" fmla="*/ 1228565 w 1856332"/>
                  <a:gd name="connsiteY0" fmla="*/ 3214674 h 3959924"/>
                  <a:gd name="connsiteX1" fmla="*/ 622681 w 1856332"/>
                  <a:gd name="connsiteY1" fmla="*/ 3214674 h 3959924"/>
                  <a:gd name="connsiteX2" fmla="*/ 466697 w 1856332"/>
                  <a:gd name="connsiteY2" fmla="*/ 3144149 h 3959924"/>
                  <a:gd name="connsiteX3" fmla="*/ 8303 w 1856332"/>
                  <a:gd name="connsiteY3" fmla="*/ 1942070 h 3959924"/>
                  <a:gd name="connsiteX4" fmla="*/ 81139 w 1856332"/>
                  <a:gd name="connsiteY4" fmla="*/ 1779444 h 3959924"/>
                  <a:gd name="connsiteX5" fmla="*/ 243764 w 1856332"/>
                  <a:gd name="connsiteY5" fmla="*/ 1852280 h 3959924"/>
                  <a:gd name="connsiteX6" fmla="*/ 504770 w 1856332"/>
                  <a:gd name="connsiteY6" fmla="*/ 2536736 h 3959924"/>
                  <a:gd name="connsiteX7" fmla="*/ 555637 w 1856332"/>
                  <a:gd name="connsiteY7" fmla="*/ 2536736 h 3959924"/>
                  <a:gd name="connsiteX8" fmla="*/ 226299 w 1856332"/>
                  <a:gd name="connsiteY8" fmla="*/ 1210417 h 3959924"/>
                  <a:gd name="connsiteX9" fmla="*/ 551784 w 1856332"/>
                  <a:gd name="connsiteY9" fmla="*/ 1210417 h 3959924"/>
                  <a:gd name="connsiteX10" fmla="*/ 551784 w 1856332"/>
                  <a:gd name="connsiteY10" fmla="*/ 168335 h 3959924"/>
                  <a:gd name="connsiteX11" fmla="*/ 720119 w 1856332"/>
                  <a:gd name="connsiteY11" fmla="*/ 0 h 3959924"/>
                  <a:gd name="connsiteX12" fmla="*/ 888454 w 1856332"/>
                  <a:gd name="connsiteY12" fmla="*/ 168335 h 3959924"/>
                  <a:gd name="connsiteX13" fmla="*/ 888454 w 1856332"/>
                  <a:gd name="connsiteY13" fmla="*/ 1210417 h 3959924"/>
                  <a:gd name="connsiteX14" fmla="*/ 968040 w 1856332"/>
                  <a:gd name="connsiteY14" fmla="*/ 1210417 h 3959924"/>
                  <a:gd name="connsiteX15" fmla="*/ 968040 w 1856332"/>
                  <a:gd name="connsiteY15" fmla="*/ 168335 h 3959924"/>
                  <a:gd name="connsiteX16" fmla="*/ 1136375 w 1856332"/>
                  <a:gd name="connsiteY16" fmla="*/ 0 h 3959924"/>
                  <a:gd name="connsiteX17" fmla="*/ 1304710 w 1856332"/>
                  <a:gd name="connsiteY17" fmla="*/ 168335 h 3959924"/>
                  <a:gd name="connsiteX18" fmla="*/ 1304710 w 1856332"/>
                  <a:gd name="connsiteY18" fmla="*/ 1210417 h 3959924"/>
                  <a:gd name="connsiteX19" fmla="*/ 1631589 w 1856332"/>
                  <a:gd name="connsiteY19" fmla="*/ 1210417 h 3959924"/>
                  <a:gd name="connsiteX20" fmla="*/ 1302251 w 1856332"/>
                  <a:gd name="connsiteY20" fmla="*/ 2536736 h 3959924"/>
                  <a:gd name="connsiteX21" fmla="*/ 1351562 w 1856332"/>
                  <a:gd name="connsiteY21" fmla="*/ 2536736 h 3959924"/>
                  <a:gd name="connsiteX22" fmla="*/ 1612568 w 1856332"/>
                  <a:gd name="connsiteY22" fmla="*/ 1852280 h 3959924"/>
                  <a:gd name="connsiteX23" fmla="*/ 1775193 w 1856332"/>
                  <a:gd name="connsiteY23" fmla="*/ 1779444 h 3959924"/>
                  <a:gd name="connsiteX24" fmla="*/ 1848029 w 1856332"/>
                  <a:gd name="connsiteY24" fmla="*/ 1942070 h 3959924"/>
                  <a:gd name="connsiteX25" fmla="*/ 1389635 w 1856332"/>
                  <a:gd name="connsiteY25" fmla="*/ 3144149 h 3959924"/>
                  <a:gd name="connsiteX26" fmla="*/ 1344732 w 1856332"/>
                  <a:gd name="connsiteY26" fmla="*/ 3176282 h 3959924"/>
                  <a:gd name="connsiteX27" fmla="*/ 1228565 w 1856332"/>
                  <a:gd name="connsiteY27" fmla="*/ 3214674 h 3959924"/>
                  <a:gd name="connsiteX28" fmla="*/ 925623 w 1856332"/>
                  <a:gd name="connsiteY28" fmla="*/ 3959924 h 3959924"/>
                  <a:gd name="connsiteX29" fmla="*/ 601623 w 1856332"/>
                  <a:gd name="connsiteY29" fmla="*/ 3635924 h 3959924"/>
                  <a:gd name="connsiteX30" fmla="*/ 925623 w 1856332"/>
                  <a:gd name="connsiteY30" fmla="*/ 3311924 h 3959924"/>
                  <a:gd name="connsiteX31" fmla="*/ 1249623 w 1856332"/>
                  <a:gd name="connsiteY31" fmla="*/ 3635924 h 3959924"/>
                  <a:gd name="connsiteX32" fmla="*/ 925623 w 1856332"/>
                  <a:gd name="connsiteY32" fmla="*/ 3959924 h 3959924"/>
                  <a:gd name="connsiteX0" fmla="*/ 1228565 w 1856332"/>
                  <a:gd name="connsiteY0" fmla="*/ 3214674 h 3959924"/>
                  <a:gd name="connsiteX1" fmla="*/ 622681 w 1856332"/>
                  <a:gd name="connsiteY1" fmla="*/ 3214674 h 3959924"/>
                  <a:gd name="connsiteX2" fmla="*/ 466697 w 1856332"/>
                  <a:gd name="connsiteY2" fmla="*/ 3144149 h 3959924"/>
                  <a:gd name="connsiteX3" fmla="*/ 8303 w 1856332"/>
                  <a:gd name="connsiteY3" fmla="*/ 1942070 h 3959924"/>
                  <a:gd name="connsiteX4" fmla="*/ 81139 w 1856332"/>
                  <a:gd name="connsiteY4" fmla="*/ 1779444 h 3959924"/>
                  <a:gd name="connsiteX5" fmla="*/ 243764 w 1856332"/>
                  <a:gd name="connsiteY5" fmla="*/ 1852280 h 3959924"/>
                  <a:gd name="connsiteX6" fmla="*/ 504770 w 1856332"/>
                  <a:gd name="connsiteY6" fmla="*/ 2536736 h 3959924"/>
                  <a:gd name="connsiteX7" fmla="*/ 555637 w 1856332"/>
                  <a:gd name="connsiteY7" fmla="*/ 2536736 h 3959924"/>
                  <a:gd name="connsiteX8" fmla="*/ 226299 w 1856332"/>
                  <a:gd name="connsiteY8" fmla="*/ 1210417 h 3959924"/>
                  <a:gd name="connsiteX9" fmla="*/ 551784 w 1856332"/>
                  <a:gd name="connsiteY9" fmla="*/ 1210417 h 3959924"/>
                  <a:gd name="connsiteX10" fmla="*/ 551784 w 1856332"/>
                  <a:gd name="connsiteY10" fmla="*/ 168335 h 3959924"/>
                  <a:gd name="connsiteX11" fmla="*/ 720119 w 1856332"/>
                  <a:gd name="connsiteY11" fmla="*/ 0 h 3959924"/>
                  <a:gd name="connsiteX12" fmla="*/ 888454 w 1856332"/>
                  <a:gd name="connsiteY12" fmla="*/ 168335 h 3959924"/>
                  <a:gd name="connsiteX13" fmla="*/ 888454 w 1856332"/>
                  <a:gd name="connsiteY13" fmla="*/ 1210417 h 3959924"/>
                  <a:gd name="connsiteX14" fmla="*/ 968040 w 1856332"/>
                  <a:gd name="connsiteY14" fmla="*/ 1210417 h 3959924"/>
                  <a:gd name="connsiteX15" fmla="*/ 968040 w 1856332"/>
                  <a:gd name="connsiteY15" fmla="*/ 168335 h 3959924"/>
                  <a:gd name="connsiteX16" fmla="*/ 1136375 w 1856332"/>
                  <a:gd name="connsiteY16" fmla="*/ 0 h 3959924"/>
                  <a:gd name="connsiteX17" fmla="*/ 1304710 w 1856332"/>
                  <a:gd name="connsiteY17" fmla="*/ 168335 h 3959924"/>
                  <a:gd name="connsiteX18" fmla="*/ 1304710 w 1856332"/>
                  <a:gd name="connsiteY18" fmla="*/ 1210417 h 3959924"/>
                  <a:gd name="connsiteX19" fmla="*/ 1631589 w 1856332"/>
                  <a:gd name="connsiteY19" fmla="*/ 1210417 h 3959924"/>
                  <a:gd name="connsiteX20" fmla="*/ 1302251 w 1856332"/>
                  <a:gd name="connsiteY20" fmla="*/ 2536736 h 3959924"/>
                  <a:gd name="connsiteX21" fmla="*/ 1351562 w 1856332"/>
                  <a:gd name="connsiteY21" fmla="*/ 2536736 h 3959924"/>
                  <a:gd name="connsiteX22" fmla="*/ 1612568 w 1856332"/>
                  <a:gd name="connsiteY22" fmla="*/ 1852280 h 3959924"/>
                  <a:gd name="connsiteX23" fmla="*/ 1775193 w 1856332"/>
                  <a:gd name="connsiteY23" fmla="*/ 1779444 h 3959924"/>
                  <a:gd name="connsiteX24" fmla="*/ 1848029 w 1856332"/>
                  <a:gd name="connsiteY24" fmla="*/ 1942070 h 3959924"/>
                  <a:gd name="connsiteX25" fmla="*/ 1389635 w 1856332"/>
                  <a:gd name="connsiteY25" fmla="*/ 3144149 h 3959924"/>
                  <a:gd name="connsiteX26" fmla="*/ 1228565 w 1856332"/>
                  <a:gd name="connsiteY26" fmla="*/ 3214674 h 3959924"/>
                  <a:gd name="connsiteX27" fmla="*/ 925623 w 1856332"/>
                  <a:gd name="connsiteY27" fmla="*/ 3959924 h 3959924"/>
                  <a:gd name="connsiteX28" fmla="*/ 601623 w 1856332"/>
                  <a:gd name="connsiteY28" fmla="*/ 3635924 h 3959924"/>
                  <a:gd name="connsiteX29" fmla="*/ 925623 w 1856332"/>
                  <a:gd name="connsiteY29" fmla="*/ 3311924 h 3959924"/>
                  <a:gd name="connsiteX30" fmla="*/ 1249623 w 1856332"/>
                  <a:gd name="connsiteY30" fmla="*/ 3635924 h 3959924"/>
                  <a:gd name="connsiteX31" fmla="*/ 925623 w 1856332"/>
                  <a:gd name="connsiteY31" fmla="*/ 3959924 h 3959924"/>
                  <a:gd name="connsiteX0" fmla="*/ 1228565 w 1856332"/>
                  <a:gd name="connsiteY0" fmla="*/ 3214674 h 3959924"/>
                  <a:gd name="connsiteX1" fmla="*/ 622681 w 1856332"/>
                  <a:gd name="connsiteY1" fmla="*/ 3214674 h 3959924"/>
                  <a:gd name="connsiteX2" fmla="*/ 466697 w 1856332"/>
                  <a:gd name="connsiteY2" fmla="*/ 3144149 h 3959924"/>
                  <a:gd name="connsiteX3" fmla="*/ 8303 w 1856332"/>
                  <a:gd name="connsiteY3" fmla="*/ 1942070 h 3959924"/>
                  <a:gd name="connsiteX4" fmla="*/ 81139 w 1856332"/>
                  <a:gd name="connsiteY4" fmla="*/ 1779444 h 3959924"/>
                  <a:gd name="connsiteX5" fmla="*/ 243764 w 1856332"/>
                  <a:gd name="connsiteY5" fmla="*/ 1852280 h 3959924"/>
                  <a:gd name="connsiteX6" fmla="*/ 504770 w 1856332"/>
                  <a:gd name="connsiteY6" fmla="*/ 2536736 h 3959924"/>
                  <a:gd name="connsiteX7" fmla="*/ 555637 w 1856332"/>
                  <a:gd name="connsiteY7" fmla="*/ 2536736 h 3959924"/>
                  <a:gd name="connsiteX8" fmla="*/ 226299 w 1856332"/>
                  <a:gd name="connsiteY8" fmla="*/ 1210417 h 3959924"/>
                  <a:gd name="connsiteX9" fmla="*/ 551784 w 1856332"/>
                  <a:gd name="connsiteY9" fmla="*/ 1210417 h 3959924"/>
                  <a:gd name="connsiteX10" fmla="*/ 551784 w 1856332"/>
                  <a:gd name="connsiteY10" fmla="*/ 168335 h 3959924"/>
                  <a:gd name="connsiteX11" fmla="*/ 720119 w 1856332"/>
                  <a:gd name="connsiteY11" fmla="*/ 0 h 3959924"/>
                  <a:gd name="connsiteX12" fmla="*/ 888454 w 1856332"/>
                  <a:gd name="connsiteY12" fmla="*/ 168335 h 3959924"/>
                  <a:gd name="connsiteX13" fmla="*/ 888454 w 1856332"/>
                  <a:gd name="connsiteY13" fmla="*/ 1210417 h 3959924"/>
                  <a:gd name="connsiteX14" fmla="*/ 968040 w 1856332"/>
                  <a:gd name="connsiteY14" fmla="*/ 1210417 h 3959924"/>
                  <a:gd name="connsiteX15" fmla="*/ 968040 w 1856332"/>
                  <a:gd name="connsiteY15" fmla="*/ 168335 h 3959924"/>
                  <a:gd name="connsiteX16" fmla="*/ 1136375 w 1856332"/>
                  <a:gd name="connsiteY16" fmla="*/ 0 h 3959924"/>
                  <a:gd name="connsiteX17" fmla="*/ 1304710 w 1856332"/>
                  <a:gd name="connsiteY17" fmla="*/ 168335 h 3959924"/>
                  <a:gd name="connsiteX18" fmla="*/ 1304710 w 1856332"/>
                  <a:gd name="connsiteY18" fmla="*/ 1210417 h 3959924"/>
                  <a:gd name="connsiteX19" fmla="*/ 1631589 w 1856332"/>
                  <a:gd name="connsiteY19" fmla="*/ 1210417 h 3959924"/>
                  <a:gd name="connsiteX20" fmla="*/ 1302251 w 1856332"/>
                  <a:gd name="connsiteY20" fmla="*/ 2536736 h 3959924"/>
                  <a:gd name="connsiteX21" fmla="*/ 1351562 w 1856332"/>
                  <a:gd name="connsiteY21" fmla="*/ 2536736 h 3959924"/>
                  <a:gd name="connsiteX22" fmla="*/ 1612568 w 1856332"/>
                  <a:gd name="connsiteY22" fmla="*/ 1852280 h 3959924"/>
                  <a:gd name="connsiteX23" fmla="*/ 1775193 w 1856332"/>
                  <a:gd name="connsiteY23" fmla="*/ 1779444 h 3959924"/>
                  <a:gd name="connsiteX24" fmla="*/ 1848029 w 1856332"/>
                  <a:gd name="connsiteY24" fmla="*/ 1942070 h 3959924"/>
                  <a:gd name="connsiteX25" fmla="*/ 1389635 w 1856332"/>
                  <a:gd name="connsiteY25" fmla="*/ 3144149 h 3959924"/>
                  <a:gd name="connsiteX26" fmla="*/ 1228565 w 1856332"/>
                  <a:gd name="connsiteY26" fmla="*/ 3214674 h 3959924"/>
                  <a:gd name="connsiteX27" fmla="*/ 925623 w 1856332"/>
                  <a:gd name="connsiteY27" fmla="*/ 3959924 h 3959924"/>
                  <a:gd name="connsiteX28" fmla="*/ 601623 w 1856332"/>
                  <a:gd name="connsiteY28" fmla="*/ 3635924 h 3959924"/>
                  <a:gd name="connsiteX29" fmla="*/ 925623 w 1856332"/>
                  <a:gd name="connsiteY29" fmla="*/ 3311924 h 3959924"/>
                  <a:gd name="connsiteX30" fmla="*/ 1249623 w 1856332"/>
                  <a:gd name="connsiteY30" fmla="*/ 3635924 h 3959924"/>
                  <a:gd name="connsiteX31" fmla="*/ 925623 w 1856332"/>
                  <a:gd name="connsiteY31" fmla="*/ 3959924 h 3959924"/>
                  <a:gd name="connsiteX0" fmla="*/ 1228565 w 1856332"/>
                  <a:gd name="connsiteY0" fmla="*/ 3214674 h 3959924"/>
                  <a:gd name="connsiteX1" fmla="*/ 622681 w 1856332"/>
                  <a:gd name="connsiteY1" fmla="*/ 3214674 h 3959924"/>
                  <a:gd name="connsiteX2" fmla="*/ 466697 w 1856332"/>
                  <a:gd name="connsiteY2" fmla="*/ 3144149 h 3959924"/>
                  <a:gd name="connsiteX3" fmla="*/ 8303 w 1856332"/>
                  <a:gd name="connsiteY3" fmla="*/ 1942070 h 3959924"/>
                  <a:gd name="connsiteX4" fmla="*/ 81139 w 1856332"/>
                  <a:gd name="connsiteY4" fmla="*/ 1779444 h 3959924"/>
                  <a:gd name="connsiteX5" fmla="*/ 243764 w 1856332"/>
                  <a:gd name="connsiteY5" fmla="*/ 1852280 h 3959924"/>
                  <a:gd name="connsiteX6" fmla="*/ 504770 w 1856332"/>
                  <a:gd name="connsiteY6" fmla="*/ 2536736 h 3959924"/>
                  <a:gd name="connsiteX7" fmla="*/ 555637 w 1856332"/>
                  <a:gd name="connsiteY7" fmla="*/ 2536736 h 3959924"/>
                  <a:gd name="connsiteX8" fmla="*/ 226299 w 1856332"/>
                  <a:gd name="connsiteY8" fmla="*/ 1210417 h 3959924"/>
                  <a:gd name="connsiteX9" fmla="*/ 551784 w 1856332"/>
                  <a:gd name="connsiteY9" fmla="*/ 1210417 h 3959924"/>
                  <a:gd name="connsiteX10" fmla="*/ 551784 w 1856332"/>
                  <a:gd name="connsiteY10" fmla="*/ 168335 h 3959924"/>
                  <a:gd name="connsiteX11" fmla="*/ 720119 w 1856332"/>
                  <a:gd name="connsiteY11" fmla="*/ 0 h 3959924"/>
                  <a:gd name="connsiteX12" fmla="*/ 888454 w 1856332"/>
                  <a:gd name="connsiteY12" fmla="*/ 168335 h 3959924"/>
                  <a:gd name="connsiteX13" fmla="*/ 888454 w 1856332"/>
                  <a:gd name="connsiteY13" fmla="*/ 1210417 h 3959924"/>
                  <a:gd name="connsiteX14" fmla="*/ 968040 w 1856332"/>
                  <a:gd name="connsiteY14" fmla="*/ 1210417 h 3959924"/>
                  <a:gd name="connsiteX15" fmla="*/ 968040 w 1856332"/>
                  <a:gd name="connsiteY15" fmla="*/ 168335 h 3959924"/>
                  <a:gd name="connsiteX16" fmla="*/ 1136375 w 1856332"/>
                  <a:gd name="connsiteY16" fmla="*/ 0 h 3959924"/>
                  <a:gd name="connsiteX17" fmla="*/ 1304710 w 1856332"/>
                  <a:gd name="connsiteY17" fmla="*/ 168335 h 3959924"/>
                  <a:gd name="connsiteX18" fmla="*/ 1304710 w 1856332"/>
                  <a:gd name="connsiteY18" fmla="*/ 1210417 h 3959924"/>
                  <a:gd name="connsiteX19" fmla="*/ 1631589 w 1856332"/>
                  <a:gd name="connsiteY19" fmla="*/ 1210417 h 3959924"/>
                  <a:gd name="connsiteX20" fmla="*/ 1302251 w 1856332"/>
                  <a:gd name="connsiteY20" fmla="*/ 2536736 h 3959924"/>
                  <a:gd name="connsiteX21" fmla="*/ 1351562 w 1856332"/>
                  <a:gd name="connsiteY21" fmla="*/ 2536736 h 3959924"/>
                  <a:gd name="connsiteX22" fmla="*/ 1612568 w 1856332"/>
                  <a:gd name="connsiteY22" fmla="*/ 1852280 h 3959924"/>
                  <a:gd name="connsiteX23" fmla="*/ 1775193 w 1856332"/>
                  <a:gd name="connsiteY23" fmla="*/ 1779444 h 3959924"/>
                  <a:gd name="connsiteX24" fmla="*/ 1848029 w 1856332"/>
                  <a:gd name="connsiteY24" fmla="*/ 1942070 h 3959924"/>
                  <a:gd name="connsiteX25" fmla="*/ 1389635 w 1856332"/>
                  <a:gd name="connsiteY25" fmla="*/ 3144149 h 3959924"/>
                  <a:gd name="connsiteX26" fmla="*/ 1228565 w 1856332"/>
                  <a:gd name="connsiteY26" fmla="*/ 3214674 h 3959924"/>
                  <a:gd name="connsiteX27" fmla="*/ 925623 w 1856332"/>
                  <a:gd name="connsiteY27" fmla="*/ 3959924 h 3959924"/>
                  <a:gd name="connsiteX28" fmla="*/ 601623 w 1856332"/>
                  <a:gd name="connsiteY28" fmla="*/ 3635924 h 3959924"/>
                  <a:gd name="connsiteX29" fmla="*/ 925623 w 1856332"/>
                  <a:gd name="connsiteY29" fmla="*/ 3311924 h 3959924"/>
                  <a:gd name="connsiteX30" fmla="*/ 1249623 w 1856332"/>
                  <a:gd name="connsiteY30" fmla="*/ 3635924 h 3959924"/>
                  <a:gd name="connsiteX31" fmla="*/ 925623 w 1856332"/>
                  <a:gd name="connsiteY31" fmla="*/ 3959924 h 39599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1856332" h="3959924">
                    <a:moveTo>
                      <a:pt x="1228565" y="3214674"/>
                    </a:moveTo>
                    <a:lnTo>
                      <a:pt x="622681" y="3214674"/>
                    </a:lnTo>
                    <a:cubicBezTo>
                      <a:pt x="495703" y="3202920"/>
                      <a:pt x="501057" y="3225622"/>
                      <a:pt x="466697" y="3144149"/>
                    </a:cubicBezTo>
                    <a:lnTo>
                      <a:pt x="8303" y="1942070"/>
                    </a:lnTo>
                    <a:cubicBezTo>
                      <a:pt x="-16491" y="1877049"/>
                      <a:pt x="16118" y="1804239"/>
                      <a:pt x="81139" y="1779444"/>
                    </a:cubicBezTo>
                    <a:cubicBezTo>
                      <a:pt x="146160" y="1754650"/>
                      <a:pt x="218970" y="1787259"/>
                      <a:pt x="243764" y="1852280"/>
                    </a:cubicBezTo>
                    <a:lnTo>
                      <a:pt x="504770" y="2536736"/>
                    </a:lnTo>
                    <a:lnTo>
                      <a:pt x="555637" y="2536736"/>
                    </a:lnTo>
                    <a:lnTo>
                      <a:pt x="226299" y="1210417"/>
                    </a:lnTo>
                    <a:lnTo>
                      <a:pt x="551784" y="1210417"/>
                    </a:lnTo>
                    <a:lnTo>
                      <a:pt x="551784" y="168335"/>
                    </a:lnTo>
                    <a:cubicBezTo>
                      <a:pt x="551784" y="75366"/>
                      <a:pt x="627150" y="0"/>
                      <a:pt x="720119" y="0"/>
                    </a:cubicBezTo>
                    <a:cubicBezTo>
                      <a:pt x="813088" y="0"/>
                      <a:pt x="888454" y="75366"/>
                      <a:pt x="888454" y="168335"/>
                    </a:cubicBezTo>
                    <a:lnTo>
                      <a:pt x="888454" y="1210417"/>
                    </a:lnTo>
                    <a:lnTo>
                      <a:pt x="968040" y="1210417"/>
                    </a:lnTo>
                    <a:lnTo>
                      <a:pt x="968040" y="168335"/>
                    </a:lnTo>
                    <a:cubicBezTo>
                      <a:pt x="968040" y="75366"/>
                      <a:pt x="1043406" y="0"/>
                      <a:pt x="1136375" y="0"/>
                    </a:cubicBezTo>
                    <a:cubicBezTo>
                      <a:pt x="1229344" y="0"/>
                      <a:pt x="1304710" y="75366"/>
                      <a:pt x="1304710" y="168335"/>
                    </a:cubicBezTo>
                    <a:lnTo>
                      <a:pt x="1304710" y="1210417"/>
                    </a:lnTo>
                    <a:lnTo>
                      <a:pt x="1631589" y="1210417"/>
                    </a:lnTo>
                    <a:lnTo>
                      <a:pt x="1302251" y="2536736"/>
                    </a:lnTo>
                    <a:lnTo>
                      <a:pt x="1351562" y="2536736"/>
                    </a:lnTo>
                    <a:lnTo>
                      <a:pt x="1612568" y="1852280"/>
                    </a:lnTo>
                    <a:cubicBezTo>
                      <a:pt x="1637362" y="1787259"/>
                      <a:pt x="1710172" y="1754650"/>
                      <a:pt x="1775193" y="1779444"/>
                    </a:cubicBezTo>
                    <a:cubicBezTo>
                      <a:pt x="1840214" y="1804239"/>
                      <a:pt x="1872823" y="1877049"/>
                      <a:pt x="1848029" y="1942070"/>
                    </a:cubicBezTo>
                    <a:lnTo>
                      <a:pt x="1389635" y="3144149"/>
                    </a:lnTo>
                    <a:cubicBezTo>
                      <a:pt x="1348984" y="3225622"/>
                      <a:pt x="1356391" y="3202920"/>
                      <a:pt x="1228565" y="3214674"/>
                    </a:cubicBezTo>
                    <a:close/>
                    <a:moveTo>
                      <a:pt x="925623" y="3959924"/>
                    </a:moveTo>
                    <a:cubicBezTo>
                      <a:pt x="746683" y="3959924"/>
                      <a:pt x="601623" y="3814864"/>
                      <a:pt x="601623" y="3635924"/>
                    </a:cubicBezTo>
                    <a:cubicBezTo>
                      <a:pt x="601623" y="3456984"/>
                      <a:pt x="746683" y="3311924"/>
                      <a:pt x="925623" y="3311924"/>
                    </a:cubicBezTo>
                    <a:cubicBezTo>
                      <a:pt x="1104563" y="3311924"/>
                      <a:pt x="1249623" y="3456984"/>
                      <a:pt x="1249623" y="3635924"/>
                    </a:cubicBezTo>
                    <a:cubicBezTo>
                      <a:pt x="1249623" y="3814864"/>
                      <a:pt x="1104563" y="3959924"/>
                      <a:pt x="925623" y="3959924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ko-KR" altLang="en-US" dirty="0"/>
              </a:p>
            </p:txBody>
          </p:sp>
          <p:sp>
            <p:nvSpPr>
              <p:cNvPr id="46" name="Round Same Side Corner Rectangle 20">
                <a:extLst>
                  <a:ext uri="{FF2B5EF4-FFF2-40B4-BE49-F238E27FC236}">
                    <a16:creationId xmlns:a16="http://schemas.microsoft.com/office/drawing/2014/main" id="{033DD316-B38A-4ABA-BE30-F61D4701C291}"/>
                  </a:ext>
                </a:extLst>
              </p:cNvPr>
              <p:cNvSpPr/>
              <p:nvPr/>
            </p:nvSpPr>
            <p:spPr>
              <a:xfrm rot="10800000">
                <a:off x="4462497" y="4562456"/>
                <a:ext cx="302987" cy="646331"/>
              </a:xfrm>
              <a:custGeom>
                <a:avLst/>
                <a:gdLst>
                  <a:gd name="connsiteX0" fmla="*/ 1228565 w 1856332"/>
                  <a:gd name="connsiteY0" fmla="*/ 3214674 h 3959924"/>
                  <a:gd name="connsiteX1" fmla="*/ 622681 w 1856332"/>
                  <a:gd name="connsiteY1" fmla="*/ 3214674 h 3959924"/>
                  <a:gd name="connsiteX2" fmla="*/ 521281 w 1856332"/>
                  <a:gd name="connsiteY2" fmla="*/ 3174669 h 3959924"/>
                  <a:gd name="connsiteX3" fmla="*/ 466697 w 1856332"/>
                  <a:gd name="connsiteY3" fmla="*/ 3144149 h 3959924"/>
                  <a:gd name="connsiteX4" fmla="*/ 8303 w 1856332"/>
                  <a:gd name="connsiteY4" fmla="*/ 1942070 h 3959924"/>
                  <a:gd name="connsiteX5" fmla="*/ 81139 w 1856332"/>
                  <a:gd name="connsiteY5" fmla="*/ 1779444 h 3959924"/>
                  <a:gd name="connsiteX6" fmla="*/ 243764 w 1856332"/>
                  <a:gd name="connsiteY6" fmla="*/ 1852280 h 3959924"/>
                  <a:gd name="connsiteX7" fmla="*/ 504770 w 1856332"/>
                  <a:gd name="connsiteY7" fmla="*/ 2536736 h 3959924"/>
                  <a:gd name="connsiteX8" fmla="*/ 555637 w 1856332"/>
                  <a:gd name="connsiteY8" fmla="*/ 2536736 h 3959924"/>
                  <a:gd name="connsiteX9" fmla="*/ 226299 w 1856332"/>
                  <a:gd name="connsiteY9" fmla="*/ 1210417 h 3959924"/>
                  <a:gd name="connsiteX10" fmla="*/ 551784 w 1856332"/>
                  <a:gd name="connsiteY10" fmla="*/ 1210417 h 3959924"/>
                  <a:gd name="connsiteX11" fmla="*/ 551784 w 1856332"/>
                  <a:gd name="connsiteY11" fmla="*/ 168335 h 3959924"/>
                  <a:gd name="connsiteX12" fmla="*/ 720119 w 1856332"/>
                  <a:gd name="connsiteY12" fmla="*/ 0 h 3959924"/>
                  <a:gd name="connsiteX13" fmla="*/ 888454 w 1856332"/>
                  <a:gd name="connsiteY13" fmla="*/ 168335 h 3959924"/>
                  <a:gd name="connsiteX14" fmla="*/ 888454 w 1856332"/>
                  <a:gd name="connsiteY14" fmla="*/ 1210417 h 3959924"/>
                  <a:gd name="connsiteX15" fmla="*/ 968040 w 1856332"/>
                  <a:gd name="connsiteY15" fmla="*/ 1210417 h 3959924"/>
                  <a:gd name="connsiteX16" fmla="*/ 968040 w 1856332"/>
                  <a:gd name="connsiteY16" fmla="*/ 168335 h 3959924"/>
                  <a:gd name="connsiteX17" fmla="*/ 1136375 w 1856332"/>
                  <a:gd name="connsiteY17" fmla="*/ 0 h 3959924"/>
                  <a:gd name="connsiteX18" fmla="*/ 1304710 w 1856332"/>
                  <a:gd name="connsiteY18" fmla="*/ 168335 h 3959924"/>
                  <a:gd name="connsiteX19" fmla="*/ 1304710 w 1856332"/>
                  <a:gd name="connsiteY19" fmla="*/ 1210417 h 3959924"/>
                  <a:gd name="connsiteX20" fmla="*/ 1631589 w 1856332"/>
                  <a:gd name="connsiteY20" fmla="*/ 1210417 h 3959924"/>
                  <a:gd name="connsiteX21" fmla="*/ 1302251 w 1856332"/>
                  <a:gd name="connsiteY21" fmla="*/ 2536736 h 3959924"/>
                  <a:gd name="connsiteX22" fmla="*/ 1351562 w 1856332"/>
                  <a:gd name="connsiteY22" fmla="*/ 2536736 h 3959924"/>
                  <a:gd name="connsiteX23" fmla="*/ 1612568 w 1856332"/>
                  <a:gd name="connsiteY23" fmla="*/ 1852280 h 3959924"/>
                  <a:gd name="connsiteX24" fmla="*/ 1775193 w 1856332"/>
                  <a:gd name="connsiteY24" fmla="*/ 1779444 h 3959924"/>
                  <a:gd name="connsiteX25" fmla="*/ 1848029 w 1856332"/>
                  <a:gd name="connsiteY25" fmla="*/ 1942070 h 3959924"/>
                  <a:gd name="connsiteX26" fmla="*/ 1389635 w 1856332"/>
                  <a:gd name="connsiteY26" fmla="*/ 3144149 h 3959924"/>
                  <a:gd name="connsiteX27" fmla="*/ 1344732 w 1856332"/>
                  <a:gd name="connsiteY27" fmla="*/ 3176282 h 3959924"/>
                  <a:gd name="connsiteX28" fmla="*/ 1228565 w 1856332"/>
                  <a:gd name="connsiteY28" fmla="*/ 3214674 h 3959924"/>
                  <a:gd name="connsiteX29" fmla="*/ 925623 w 1856332"/>
                  <a:gd name="connsiteY29" fmla="*/ 3959924 h 3959924"/>
                  <a:gd name="connsiteX30" fmla="*/ 601623 w 1856332"/>
                  <a:gd name="connsiteY30" fmla="*/ 3635924 h 3959924"/>
                  <a:gd name="connsiteX31" fmla="*/ 925623 w 1856332"/>
                  <a:gd name="connsiteY31" fmla="*/ 3311924 h 3959924"/>
                  <a:gd name="connsiteX32" fmla="*/ 1249623 w 1856332"/>
                  <a:gd name="connsiteY32" fmla="*/ 3635924 h 3959924"/>
                  <a:gd name="connsiteX33" fmla="*/ 925623 w 1856332"/>
                  <a:gd name="connsiteY33" fmla="*/ 3959924 h 3959924"/>
                  <a:gd name="connsiteX0" fmla="*/ 1228565 w 1856332"/>
                  <a:gd name="connsiteY0" fmla="*/ 3214674 h 3959924"/>
                  <a:gd name="connsiteX1" fmla="*/ 622681 w 1856332"/>
                  <a:gd name="connsiteY1" fmla="*/ 3214674 h 3959924"/>
                  <a:gd name="connsiteX2" fmla="*/ 466697 w 1856332"/>
                  <a:gd name="connsiteY2" fmla="*/ 3144149 h 3959924"/>
                  <a:gd name="connsiteX3" fmla="*/ 8303 w 1856332"/>
                  <a:gd name="connsiteY3" fmla="*/ 1942070 h 3959924"/>
                  <a:gd name="connsiteX4" fmla="*/ 81139 w 1856332"/>
                  <a:gd name="connsiteY4" fmla="*/ 1779444 h 3959924"/>
                  <a:gd name="connsiteX5" fmla="*/ 243764 w 1856332"/>
                  <a:gd name="connsiteY5" fmla="*/ 1852280 h 3959924"/>
                  <a:gd name="connsiteX6" fmla="*/ 504770 w 1856332"/>
                  <a:gd name="connsiteY6" fmla="*/ 2536736 h 3959924"/>
                  <a:gd name="connsiteX7" fmla="*/ 555637 w 1856332"/>
                  <a:gd name="connsiteY7" fmla="*/ 2536736 h 3959924"/>
                  <a:gd name="connsiteX8" fmla="*/ 226299 w 1856332"/>
                  <a:gd name="connsiteY8" fmla="*/ 1210417 h 3959924"/>
                  <a:gd name="connsiteX9" fmla="*/ 551784 w 1856332"/>
                  <a:gd name="connsiteY9" fmla="*/ 1210417 h 3959924"/>
                  <a:gd name="connsiteX10" fmla="*/ 551784 w 1856332"/>
                  <a:gd name="connsiteY10" fmla="*/ 168335 h 3959924"/>
                  <a:gd name="connsiteX11" fmla="*/ 720119 w 1856332"/>
                  <a:gd name="connsiteY11" fmla="*/ 0 h 3959924"/>
                  <a:gd name="connsiteX12" fmla="*/ 888454 w 1856332"/>
                  <a:gd name="connsiteY12" fmla="*/ 168335 h 3959924"/>
                  <a:gd name="connsiteX13" fmla="*/ 888454 w 1856332"/>
                  <a:gd name="connsiteY13" fmla="*/ 1210417 h 3959924"/>
                  <a:gd name="connsiteX14" fmla="*/ 968040 w 1856332"/>
                  <a:gd name="connsiteY14" fmla="*/ 1210417 h 3959924"/>
                  <a:gd name="connsiteX15" fmla="*/ 968040 w 1856332"/>
                  <a:gd name="connsiteY15" fmla="*/ 168335 h 3959924"/>
                  <a:gd name="connsiteX16" fmla="*/ 1136375 w 1856332"/>
                  <a:gd name="connsiteY16" fmla="*/ 0 h 3959924"/>
                  <a:gd name="connsiteX17" fmla="*/ 1304710 w 1856332"/>
                  <a:gd name="connsiteY17" fmla="*/ 168335 h 3959924"/>
                  <a:gd name="connsiteX18" fmla="*/ 1304710 w 1856332"/>
                  <a:gd name="connsiteY18" fmla="*/ 1210417 h 3959924"/>
                  <a:gd name="connsiteX19" fmla="*/ 1631589 w 1856332"/>
                  <a:gd name="connsiteY19" fmla="*/ 1210417 h 3959924"/>
                  <a:gd name="connsiteX20" fmla="*/ 1302251 w 1856332"/>
                  <a:gd name="connsiteY20" fmla="*/ 2536736 h 3959924"/>
                  <a:gd name="connsiteX21" fmla="*/ 1351562 w 1856332"/>
                  <a:gd name="connsiteY21" fmla="*/ 2536736 h 3959924"/>
                  <a:gd name="connsiteX22" fmla="*/ 1612568 w 1856332"/>
                  <a:gd name="connsiteY22" fmla="*/ 1852280 h 3959924"/>
                  <a:gd name="connsiteX23" fmla="*/ 1775193 w 1856332"/>
                  <a:gd name="connsiteY23" fmla="*/ 1779444 h 3959924"/>
                  <a:gd name="connsiteX24" fmla="*/ 1848029 w 1856332"/>
                  <a:gd name="connsiteY24" fmla="*/ 1942070 h 3959924"/>
                  <a:gd name="connsiteX25" fmla="*/ 1389635 w 1856332"/>
                  <a:gd name="connsiteY25" fmla="*/ 3144149 h 3959924"/>
                  <a:gd name="connsiteX26" fmla="*/ 1344732 w 1856332"/>
                  <a:gd name="connsiteY26" fmla="*/ 3176282 h 3959924"/>
                  <a:gd name="connsiteX27" fmla="*/ 1228565 w 1856332"/>
                  <a:gd name="connsiteY27" fmla="*/ 3214674 h 3959924"/>
                  <a:gd name="connsiteX28" fmla="*/ 925623 w 1856332"/>
                  <a:gd name="connsiteY28" fmla="*/ 3959924 h 3959924"/>
                  <a:gd name="connsiteX29" fmla="*/ 601623 w 1856332"/>
                  <a:gd name="connsiteY29" fmla="*/ 3635924 h 3959924"/>
                  <a:gd name="connsiteX30" fmla="*/ 925623 w 1856332"/>
                  <a:gd name="connsiteY30" fmla="*/ 3311924 h 3959924"/>
                  <a:gd name="connsiteX31" fmla="*/ 1249623 w 1856332"/>
                  <a:gd name="connsiteY31" fmla="*/ 3635924 h 3959924"/>
                  <a:gd name="connsiteX32" fmla="*/ 925623 w 1856332"/>
                  <a:gd name="connsiteY32" fmla="*/ 3959924 h 3959924"/>
                  <a:gd name="connsiteX0" fmla="*/ 1228565 w 1856332"/>
                  <a:gd name="connsiteY0" fmla="*/ 3214674 h 3959924"/>
                  <a:gd name="connsiteX1" fmla="*/ 622681 w 1856332"/>
                  <a:gd name="connsiteY1" fmla="*/ 3214674 h 3959924"/>
                  <a:gd name="connsiteX2" fmla="*/ 466697 w 1856332"/>
                  <a:gd name="connsiteY2" fmla="*/ 3144149 h 3959924"/>
                  <a:gd name="connsiteX3" fmla="*/ 8303 w 1856332"/>
                  <a:gd name="connsiteY3" fmla="*/ 1942070 h 3959924"/>
                  <a:gd name="connsiteX4" fmla="*/ 81139 w 1856332"/>
                  <a:gd name="connsiteY4" fmla="*/ 1779444 h 3959924"/>
                  <a:gd name="connsiteX5" fmla="*/ 243764 w 1856332"/>
                  <a:gd name="connsiteY5" fmla="*/ 1852280 h 3959924"/>
                  <a:gd name="connsiteX6" fmla="*/ 504770 w 1856332"/>
                  <a:gd name="connsiteY6" fmla="*/ 2536736 h 3959924"/>
                  <a:gd name="connsiteX7" fmla="*/ 555637 w 1856332"/>
                  <a:gd name="connsiteY7" fmla="*/ 2536736 h 3959924"/>
                  <a:gd name="connsiteX8" fmla="*/ 226299 w 1856332"/>
                  <a:gd name="connsiteY8" fmla="*/ 1210417 h 3959924"/>
                  <a:gd name="connsiteX9" fmla="*/ 551784 w 1856332"/>
                  <a:gd name="connsiteY9" fmla="*/ 1210417 h 3959924"/>
                  <a:gd name="connsiteX10" fmla="*/ 551784 w 1856332"/>
                  <a:gd name="connsiteY10" fmla="*/ 168335 h 3959924"/>
                  <a:gd name="connsiteX11" fmla="*/ 720119 w 1856332"/>
                  <a:gd name="connsiteY11" fmla="*/ 0 h 3959924"/>
                  <a:gd name="connsiteX12" fmla="*/ 888454 w 1856332"/>
                  <a:gd name="connsiteY12" fmla="*/ 168335 h 3959924"/>
                  <a:gd name="connsiteX13" fmla="*/ 888454 w 1856332"/>
                  <a:gd name="connsiteY13" fmla="*/ 1210417 h 3959924"/>
                  <a:gd name="connsiteX14" fmla="*/ 968040 w 1856332"/>
                  <a:gd name="connsiteY14" fmla="*/ 1210417 h 3959924"/>
                  <a:gd name="connsiteX15" fmla="*/ 968040 w 1856332"/>
                  <a:gd name="connsiteY15" fmla="*/ 168335 h 3959924"/>
                  <a:gd name="connsiteX16" fmla="*/ 1136375 w 1856332"/>
                  <a:gd name="connsiteY16" fmla="*/ 0 h 3959924"/>
                  <a:gd name="connsiteX17" fmla="*/ 1304710 w 1856332"/>
                  <a:gd name="connsiteY17" fmla="*/ 168335 h 3959924"/>
                  <a:gd name="connsiteX18" fmla="*/ 1304710 w 1856332"/>
                  <a:gd name="connsiteY18" fmla="*/ 1210417 h 3959924"/>
                  <a:gd name="connsiteX19" fmla="*/ 1631589 w 1856332"/>
                  <a:gd name="connsiteY19" fmla="*/ 1210417 h 3959924"/>
                  <a:gd name="connsiteX20" fmla="*/ 1302251 w 1856332"/>
                  <a:gd name="connsiteY20" fmla="*/ 2536736 h 3959924"/>
                  <a:gd name="connsiteX21" fmla="*/ 1351562 w 1856332"/>
                  <a:gd name="connsiteY21" fmla="*/ 2536736 h 3959924"/>
                  <a:gd name="connsiteX22" fmla="*/ 1612568 w 1856332"/>
                  <a:gd name="connsiteY22" fmla="*/ 1852280 h 3959924"/>
                  <a:gd name="connsiteX23" fmla="*/ 1775193 w 1856332"/>
                  <a:gd name="connsiteY23" fmla="*/ 1779444 h 3959924"/>
                  <a:gd name="connsiteX24" fmla="*/ 1848029 w 1856332"/>
                  <a:gd name="connsiteY24" fmla="*/ 1942070 h 3959924"/>
                  <a:gd name="connsiteX25" fmla="*/ 1389635 w 1856332"/>
                  <a:gd name="connsiteY25" fmla="*/ 3144149 h 3959924"/>
                  <a:gd name="connsiteX26" fmla="*/ 1344732 w 1856332"/>
                  <a:gd name="connsiteY26" fmla="*/ 3176282 h 3959924"/>
                  <a:gd name="connsiteX27" fmla="*/ 1228565 w 1856332"/>
                  <a:gd name="connsiteY27" fmla="*/ 3214674 h 3959924"/>
                  <a:gd name="connsiteX28" fmla="*/ 925623 w 1856332"/>
                  <a:gd name="connsiteY28" fmla="*/ 3959924 h 3959924"/>
                  <a:gd name="connsiteX29" fmla="*/ 601623 w 1856332"/>
                  <a:gd name="connsiteY29" fmla="*/ 3635924 h 3959924"/>
                  <a:gd name="connsiteX30" fmla="*/ 925623 w 1856332"/>
                  <a:gd name="connsiteY30" fmla="*/ 3311924 h 3959924"/>
                  <a:gd name="connsiteX31" fmla="*/ 1249623 w 1856332"/>
                  <a:gd name="connsiteY31" fmla="*/ 3635924 h 3959924"/>
                  <a:gd name="connsiteX32" fmla="*/ 925623 w 1856332"/>
                  <a:gd name="connsiteY32" fmla="*/ 3959924 h 3959924"/>
                  <a:gd name="connsiteX0" fmla="*/ 1228565 w 1856332"/>
                  <a:gd name="connsiteY0" fmla="*/ 3214674 h 3959924"/>
                  <a:gd name="connsiteX1" fmla="*/ 622681 w 1856332"/>
                  <a:gd name="connsiteY1" fmla="*/ 3214674 h 3959924"/>
                  <a:gd name="connsiteX2" fmla="*/ 466697 w 1856332"/>
                  <a:gd name="connsiteY2" fmla="*/ 3144149 h 3959924"/>
                  <a:gd name="connsiteX3" fmla="*/ 8303 w 1856332"/>
                  <a:gd name="connsiteY3" fmla="*/ 1942070 h 3959924"/>
                  <a:gd name="connsiteX4" fmla="*/ 81139 w 1856332"/>
                  <a:gd name="connsiteY4" fmla="*/ 1779444 h 3959924"/>
                  <a:gd name="connsiteX5" fmla="*/ 243764 w 1856332"/>
                  <a:gd name="connsiteY5" fmla="*/ 1852280 h 3959924"/>
                  <a:gd name="connsiteX6" fmla="*/ 504770 w 1856332"/>
                  <a:gd name="connsiteY6" fmla="*/ 2536736 h 3959924"/>
                  <a:gd name="connsiteX7" fmla="*/ 555637 w 1856332"/>
                  <a:gd name="connsiteY7" fmla="*/ 2536736 h 3959924"/>
                  <a:gd name="connsiteX8" fmla="*/ 226299 w 1856332"/>
                  <a:gd name="connsiteY8" fmla="*/ 1210417 h 3959924"/>
                  <a:gd name="connsiteX9" fmla="*/ 551784 w 1856332"/>
                  <a:gd name="connsiteY9" fmla="*/ 1210417 h 3959924"/>
                  <a:gd name="connsiteX10" fmla="*/ 551784 w 1856332"/>
                  <a:gd name="connsiteY10" fmla="*/ 168335 h 3959924"/>
                  <a:gd name="connsiteX11" fmla="*/ 720119 w 1856332"/>
                  <a:gd name="connsiteY11" fmla="*/ 0 h 3959924"/>
                  <a:gd name="connsiteX12" fmla="*/ 888454 w 1856332"/>
                  <a:gd name="connsiteY12" fmla="*/ 168335 h 3959924"/>
                  <a:gd name="connsiteX13" fmla="*/ 888454 w 1856332"/>
                  <a:gd name="connsiteY13" fmla="*/ 1210417 h 3959924"/>
                  <a:gd name="connsiteX14" fmla="*/ 968040 w 1856332"/>
                  <a:gd name="connsiteY14" fmla="*/ 1210417 h 3959924"/>
                  <a:gd name="connsiteX15" fmla="*/ 968040 w 1856332"/>
                  <a:gd name="connsiteY15" fmla="*/ 168335 h 3959924"/>
                  <a:gd name="connsiteX16" fmla="*/ 1136375 w 1856332"/>
                  <a:gd name="connsiteY16" fmla="*/ 0 h 3959924"/>
                  <a:gd name="connsiteX17" fmla="*/ 1304710 w 1856332"/>
                  <a:gd name="connsiteY17" fmla="*/ 168335 h 3959924"/>
                  <a:gd name="connsiteX18" fmla="*/ 1304710 w 1856332"/>
                  <a:gd name="connsiteY18" fmla="*/ 1210417 h 3959924"/>
                  <a:gd name="connsiteX19" fmla="*/ 1631589 w 1856332"/>
                  <a:gd name="connsiteY19" fmla="*/ 1210417 h 3959924"/>
                  <a:gd name="connsiteX20" fmla="*/ 1302251 w 1856332"/>
                  <a:gd name="connsiteY20" fmla="*/ 2536736 h 3959924"/>
                  <a:gd name="connsiteX21" fmla="*/ 1351562 w 1856332"/>
                  <a:gd name="connsiteY21" fmla="*/ 2536736 h 3959924"/>
                  <a:gd name="connsiteX22" fmla="*/ 1612568 w 1856332"/>
                  <a:gd name="connsiteY22" fmla="*/ 1852280 h 3959924"/>
                  <a:gd name="connsiteX23" fmla="*/ 1775193 w 1856332"/>
                  <a:gd name="connsiteY23" fmla="*/ 1779444 h 3959924"/>
                  <a:gd name="connsiteX24" fmla="*/ 1848029 w 1856332"/>
                  <a:gd name="connsiteY24" fmla="*/ 1942070 h 3959924"/>
                  <a:gd name="connsiteX25" fmla="*/ 1389635 w 1856332"/>
                  <a:gd name="connsiteY25" fmla="*/ 3144149 h 3959924"/>
                  <a:gd name="connsiteX26" fmla="*/ 1228565 w 1856332"/>
                  <a:gd name="connsiteY26" fmla="*/ 3214674 h 3959924"/>
                  <a:gd name="connsiteX27" fmla="*/ 925623 w 1856332"/>
                  <a:gd name="connsiteY27" fmla="*/ 3959924 h 3959924"/>
                  <a:gd name="connsiteX28" fmla="*/ 601623 w 1856332"/>
                  <a:gd name="connsiteY28" fmla="*/ 3635924 h 3959924"/>
                  <a:gd name="connsiteX29" fmla="*/ 925623 w 1856332"/>
                  <a:gd name="connsiteY29" fmla="*/ 3311924 h 3959924"/>
                  <a:gd name="connsiteX30" fmla="*/ 1249623 w 1856332"/>
                  <a:gd name="connsiteY30" fmla="*/ 3635924 h 3959924"/>
                  <a:gd name="connsiteX31" fmla="*/ 925623 w 1856332"/>
                  <a:gd name="connsiteY31" fmla="*/ 3959924 h 3959924"/>
                  <a:gd name="connsiteX0" fmla="*/ 1228565 w 1856332"/>
                  <a:gd name="connsiteY0" fmla="*/ 3214674 h 3959924"/>
                  <a:gd name="connsiteX1" fmla="*/ 622681 w 1856332"/>
                  <a:gd name="connsiteY1" fmla="*/ 3214674 h 3959924"/>
                  <a:gd name="connsiteX2" fmla="*/ 466697 w 1856332"/>
                  <a:gd name="connsiteY2" fmla="*/ 3144149 h 3959924"/>
                  <a:gd name="connsiteX3" fmla="*/ 8303 w 1856332"/>
                  <a:gd name="connsiteY3" fmla="*/ 1942070 h 3959924"/>
                  <a:gd name="connsiteX4" fmla="*/ 81139 w 1856332"/>
                  <a:gd name="connsiteY4" fmla="*/ 1779444 h 3959924"/>
                  <a:gd name="connsiteX5" fmla="*/ 243764 w 1856332"/>
                  <a:gd name="connsiteY5" fmla="*/ 1852280 h 3959924"/>
                  <a:gd name="connsiteX6" fmla="*/ 504770 w 1856332"/>
                  <a:gd name="connsiteY6" fmla="*/ 2536736 h 3959924"/>
                  <a:gd name="connsiteX7" fmla="*/ 555637 w 1856332"/>
                  <a:gd name="connsiteY7" fmla="*/ 2536736 h 3959924"/>
                  <a:gd name="connsiteX8" fmla="*/ 226299 w 1856332"/>
                  <a:gd name="connsiteY8" fmla="*/ 1210417 h 3959924"/>
                  <a:gd name="connsiteX9" fmla="*/ 551784 w 1856332"/>
                  <a:gd name="connsiteY9" fmla="*/ 1210417 h 3959924"/>
                  <a:gd name="connsiteX10" fmla="*/ 551784 w 1856332"/>
                  <a:gd name="connsiteY10" fmla="*/ 168335 h 3959924"/>
                  <a:gd name="connsiteX11" fmla="*/ 720119 w 1856332"/>
                  <a:gd name="connsiteY11" fmla="*/ 0 h 3959924"/>
                  <a:gd name="connsiteX12" fmla="*/ 888454 w 1856332"/>
                  <a:gd name="connsiteY12" fmla="*/ 168335 h 3959924"/>
                  <a:gd name="connsiteX13" fmla="*/ 888454 w 1856332"/>
                  <a:gd name="connsiteY13" fmla="*/ 1210417 h 3959924"/>
                  <a:gd name="connsiteX14" fmla="*/ 968040 w 1856332"/>
                  <a:gd name="connsiteY14" fmla="*/ 1210417 h 3959924"/>
                  <a:gd name="connsiteX15" fmla="*/ 968040 w 1856332"/>
                  <a:gd name="connsiteY15" fmla="*/ 168335 h 3959924"/>
                  <a:gd name="connsiteX16" fmla="*/ 1136375 w 1856332"/>
                  <a:gd name="connsiteY16" fmla="*/ 0 h 3959924"/>
                  <a:gd name="connsiteX17" fmla="*/ 1304710 w 1856332"/>
                  <a:gd name="connsiteY17" fmla="*/ 168335 h 3959924"/>
                  <a:gd name="connsiteX18" fmla="*/ 1304710 w 1856332"/>
                  <a:gd name="connsiteY18" fmla="*/ 1210417 h 3959924"/>
                  <a:gd name="connsiteX19" fmla="*/ 1631589 w 1856332"/>
                  <a:gd name="connsiteY19" fmla="*/ 1210417 h 3959924"/>
                  <a:gd name="connsiteX20" fmla="*/ 1302251 w 1856332"/>
                  <a:gd name="connsiteY20" fmla="*/ 2536736 h 3959924"/>
                  <a:gd name="connsiteX21" fmla="*/ 1351562 w 1856332"/>
                  <a:gd name="connsiteY21" fmla="*/ 2536736 h 3959924"/>
                  <a:gd name="connsiteX22" fmla="*/ 1612568 w 1856332"/>
                  <a:gd name="connsiteY22" fmla="*/ 1852280 h 3959924"/>
                  <a:gd name="connsiteX23" fmla="*/ 1775193 w 1856332"/>
                  <a:gd name="connsiteY23" fmla="*/ 1779444 h 3959924"/>
                  <a:gd name="connsiteX24" fmla="*/ 1848029 w 1856332"/>
                  <a:gd name="connsiteY24" fmla="*/ 1942070 h 3959924"/>
                  <a:gd name="connsiteX25" fmla="*/ 1389635 w 1856332"/>
                  <a:gd name="connsiteY25" fmla="*/ 3144149 h 3959924"/>
                  <a:gd name="connsiteX26" fmla="*/ 1228565 w 1856332"/>
                  <a:gd name="connsiteY26" fmla="*/ 3214674 h 3959924"/>
                  <a:gd name="connsiteX27" fmla="*/ 925623 w 1856332"/>
                  <a:gd name="connsiteY27" fmla="*/ 3959924 h 3959924"/>
                  <a:gd name="connsiteX28" fmla="*/ 601623 w 1856332"/>
                  <a:gd name="connsiteY28" fmla="*/ 3635924 h 3959924"/>
                  <a:gd name="connsiteX29" fmla="*/ 925623 w 1856332"/>
                  <a:gd name="connsiteY29" fmla="*/ 3311924 h 3959924"/>
                  <a:gd name="connsiteX30" fmla="*/ 1249623 w 1856332"/>
                  <a:gd name="connsiteY30" fmla="*/ 3635924 h 3959924"/>
                  <a:gd name="connsiteX31" fmla="*/ 925623 w 1856332"/>
                  <a:gd name="connsiteY31" fmla="*/ 3959924 h 3959924"/>
                  <a:gd name="connsiteX0" fmla="*/ 1228565 w 1856332"/>
                  <a:gd name="connsiteY0" fmla="*/ 3214674 h 3959924"/>
                  <a:gd name="connsiteX1" fmla="*/ 622681 w 1856332"/>
                  <a:gd name="connsiteY1" fmla="*/ 3214674 h 3959924"/>
                  <a:gd name="connsiteX2" fmla="*/ 466697 w 1856332"/>
                  <a:gd name="connsiteY2" fmla="*/ 3144149 h 3959924"/>
                  <a:gd name="connsiteX3" fmla="*/ 8303 w 1856332"/>
                  <a:gd name="connsiteY3" fmla="*/ 1942070 h 3959924"/>
                  <a:gd name="connsiteX4" fmla="*/ 81139 w 1856332"/>
                  <a:gd name="connsiteY4" fmla="*/ 1779444 h 3959924"/>
                  <a:gd name="connsiteX5" fmla="*/ 243764 w 1856332"/>
                  <a:gd name="connsiteY5" fmla="*/ 1852280 h 3959924"/>
                  <a:gd name="connsiteX6" fmla="*/ 504770 w 1856332"/>
                  <a:gd name="connsiteY6" fmla="*/ 2536736 h 3959924"/>
                  <a:gd name="connsiteX7" fmla="*/ 555637 w 1856332"/>
                  <a:gd name="connsiteY7" fmla="*/ 2536736 h 3959924"/>
                  <a:gd name="connsiteX8" fmla="*/ 226299 w 1856332"/>
                  <a:gd name="connsiteY8" fmla="*/ 1210417 h 3959924"/>
                  <a:gd name="connsiteX9" fmla="*/ 551784 w 1856332"/>
                  <a:gd name="connsiteY9" fmla="*/ 1210417 h 3959924"/>
                  <a:gd name="connsiteX10" fmla="*/ 551784 w 1856332"/>
                  <a:gd name="connsiteY10" fmla="*/ 168335 h 3959924"/>
                  <a:gd name="connsiteX11" fmla="*/ 720119 w 1856332"/>
                  <a:gd name="connsiteY11" fmla="*/ 0 h 3959924"/>
                  <a:gd name="connsiteX12" fmla="*/ 888454 w 1856332"/>
                  <a:gd name="connsiteY12" fmla="*/ 168335 h 3959924"/>
                  <a:gd name="connsiteX13" fmla="*/ 888454 w 1856332"/>
                  <a:gd name="connsiteY13" fmla="*/ 1210417 h 3959924"/>
                  <a:gd name="connsiteX14" fmla="*/ 968040 w 1856332"/>
                  <a:gd name="connsiteY14" fmla="*/ 1210417 h 3959924"/>
                  <a:gd name="connsiteX15" fmla="*/ 968040 w 1856332"/>
                  <a:gd name="connsiteY15" fmla="*/ 168335 h 3959924"/>
                  <a:gd name="connsiteX16" fmla="*/ 1136375 w 1856332"/>
                  <a:gd name="connsiteY16" fmla="*/ 0 h 3959924"/>
                  <a:gd name="connsiteX17" fmla="*/ 1304710 w 1856332"/>
                  <a:gd name="connsiteY17" fmla="*/ 168335 h 3959924"/>
                  <a:gd name="connsiteX18" fmla="*/ 1304710 w 1856332"/>
                  <a:gd name="connsiteY18" fmla="*/ 1210417 h 3959924"/>
                  <a:gd name="connsiteX19" fmla="*/ 1631589 w 1856332"/>
                  <a:gd name="connsiteY19" fmla="*/ 1210417 h 3959924"/>
                  <a:gd name="connsiteX20" fmla="*/ 1302251 w 1856332"/>
                  <a:gd name="connsiteY20" fmla="*/ 2536736 h 3959924"/>
                  <a:gd name="connsiteX21" fmla="*/ 1351562 w 1856332"/>
                  <a:gd name="connsiteY21" fmla="*/ 2536736 h 3959924"/>
                  <a:gd name="connsiteX22" fmla="*/ 1612568 w 1856332"/>
                  <a:gd name="connsiteY22" fmla="*/ 1852280 h 3959924"/>
                  <a:gd name="connsiteX23" fmla="*/ 1775193 w 1856332"/>
                  <a:gd name="connsiteY23" fmla="*/ 1779444 h 3959924"/>
                  <a:gd name="connsiteX24" fmla="*/ 1848029 w 1856332"/>
                  <a:gd name="connsiteY24" fmla="*/ 1942070 h 3959924"/>
                  <a:gd name="connsiteX25" fmla="*/ 1389635 w 1856332"/>
                  <a:gd name="connsiteY25" fmla="*/ 3144149 h 3959924"/>
                  <a:gd name="connsiteX26" fmla="*/ 1228565 w 1856332"/>
                  <a:gd name="connsiteY26" fmla="*/ 3214674 h 3959924"/>
                  <a:gd name="connsiteX27" fmla="*/ 925623 w 1856332"/>
                  <a:gd name="connsiteY27" fmla="*/ 3959924 h 3959924"/>
                  <a:gd name="connsiteX28" fmla="*/ 601623 w 1856332"/>
                  <a:gd name="connsiteY28" fmla="*/ 3635924 h 3959924"/>
                  <a:gd name="connsiteX29" fmla="*/ 925623 w 1856332"/>
                  <a:gd name="connsiteY29" fmla="*/ 3311924 h 3959924"/>
                  <a:gd name="connsiteX30" fmla="*/ 1249623 w 1856332"/>
                  <a:gd name="connsiteY30" fmla="*/ 3635924 h 3959924"/>
                  <a:gd name="connsiteX31" fmla="*/ 925623 w 1856332"/>
                  <a:gd name="connsiteY31" fmla="*/ 3959924 h 39599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1856332" h="3959924">
                    <a:moveTo>
                      <a:pt x="1228565" y="3214674"/>
                    </a:moveTo>
                    <a:lnTo>
                      <a:pt x="622681" y="3214674"/>
                    </a:lnTo>
                    <a:cubicBezTo>
                      <a:pt x="495703" y="3202920"/>
                      <a:pt x="501057" y="3225622"/>
                      <a:pt x="466697" y="3144149"/>
                    </a:cubicBezTo>
                    <a:lnTo>
                      <a:pt x="8303" y="1942070"/>
                    </a:lnTo>
                    <a:cubicBezTo>
                      <a:pt x="-16491" y="1877049"/>
                      <a:pt x="16118" y="1804239"/>
                      <a:pt x="81139" y="1779444"/>
                    </a:cubicBezTo>
                    <a:cubicBezTo>
                      <a:pt x="146160" y="1754650"/>
                      <a:pt x="218970" y="1787259"/>
                      <a:pt x="243764" y="1852280"/>
                    </a:cubicBezTo>
                    <a:lnTo>
                      <a:pt x="504770" y="2536736"/>
                    </a:lnTo>
                    <a:lnTo>
                      <a:pt x="555637" y="2536736"/>
                    </a:lnTo>
                    <a:lnTo>
                      <a:pt x="226299" y="1210417"/>
                    </a:lnTo>
                    <a:lnTo>
                      <a:pt x="551784" y="1210417"/>
                    </a:lnTo>
                    <a:lnTo>
                      <a:pt x="551784" y="168335"/>
                    </a:lnTo>
                    <a:cubicBezTo>
                      <a:pt x="551784" y="75366"/>
                      <a:pt x="627150" y="0"/>
                      <a:pt x="720119" y="0"/>
                    </a:cubicBezTo>
                    <a:cubicBezTo>
                      <a:pt x="813088" y="0"/>
                      <a:pt x="888454" y="75366"/>
                      <a:pt x="888454" y="168335"/>
                    </a:cubicBezTo>
                    <a:lnTo>
                      <a:pt x="888454" y="1210417"/>
                    </a:lnTo>
                    <a:lnTo>
                      <a:pt x="968040" y="1210417"/>
                    </a:lnTo>
                    <a:lnTo>
                      <a:pt x="968040" y="168335"/>
                    </a:lnTo>
                    <a:cubicBezTo>
                      <a:pt x="968040" y="75366"/>
                      <a:pt x="1043406" y="0"/>
                      <a:pt x="1136375" y="0"/>
                    </a:cubicBezTo>
                    <a:cubicBezTo>
                      <a:pt x="1229344" y="0"/>
                      <a:pt x="1304710" y="75366"/>
                      <a:pt x="1304710" y="168335"/>
                    </a:cubicBezTo>
                    <a:lnTo>
                      <a:pt x="1304710" y="1210417"/>
                    </a:lnTo>
                    <a:lnTo>
                      <a:pt x="1631589" y="1210417"/>
                    </a:lnTo>
                    <a:lnTo>
                      <a:pt x="1302251" y="2536736"/>
                    </a:lnTo>
                    <a:lnTo>
                      <a:pt x="1351562" y="2536736"/>
                    </a:lnTo>
                    <a:lnTo>
                      <a:pt x="1612568" y="1852280"/>
                    </a:lnTo>
                    <a:cubicBezTo>
                      <a:pt x="1637362" y="1787259"/>
                      <a:pt x="1710172" y="1754650"/>
                      <a:pt x="1775193" y="1779444"/>
                    </a:cubicBezTo>
                    <a:cubicBezTo>
                      <a:pt x="1840214" y="1804239"/>
                      <a:pt x="1872823" y="1877049"/>
                      <a:pt x="1848029" y="1942070"/>
                    </a:cubicBezTo>
                    <a:lnTo>
                      <a:pt x="1389635" y="3144149"/>
                    </a:lnTo>
                    <a:cubicBezTo>
                      <a:pt x="1348984" y="3225622"/>
                      <a:pt x="1356391" y="3202920"/>
                      <a:pt x="1228565" y="3214674"/>
                    </a:cubicBezTo>
                    <a:close/>
                    <a:moveTo>
                      <a:pt x="925623" y="3959924"/>
                    </a:moveTo>
                    <a:cubicBezTo>
                      <a:pt x="746683" y="3959924"/>
                      <a:pt x="601623" y="3814864"/>
                      <a:pt x="601623" y="3635924"/>
                    </a:cubicBezTo>
                    <a:cubicBezTo>
                      <a:pt x="601623" y="3456984"/>
                      <a:pt x="746683" y="3311924"/>
                      <a:pt x="925623" y="3311924"/>
                    </a:cubicBezTo>
                    <a:cubicBezTo>
                      <a:pt x="1104563" y="3311924"/>
                      <a:pt x="1249623" y="3456984"/>
                      <a:pt x="1249623" y="3635924"/>
                    </a:cubicBezTo>
                    <a:cubicBezTo>
                      <a:pt x="1249623" y="3814864"/>
                      <a:pt x="1104563" y="3959924"/>
                      <a:pt x="925623" y="3959924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ko-KR" altLang="en-US" dirty="0"/>
              </a:p>
            </p:txBody>
          </p:sp>
        </p:grpSp>
        <p:grpSp>
          <p:nvGrpSpPr>
            <p:cNvPr id="47" name="Group 46">
              <a:extLst>
                <a:ext uri="{FF2B5EF4-FFF2-40B4-BE49-F238E27FC236}">
                  <a16:creationId xmlns:a16="http://schemas.microsoft.com/office/drawing/2014/main" id="{98389944-6BF4-48A1-867C-531C653AC5BC}"/>
                </a:ext>
              </a:extLst>
            </p:cNvPr>
            <p:cNvGrpSpPr/>
            <p:nvPr/>
          </p:nvGrpSpPr>
          <p:grpSpPr>
            <a:xfrm>
              <a:off x="5768367" y="5246844"/>
              <a:ext cx="1761331" cy="758741"/>
              <a:chOff x="203895" y="3409836"/>
              <a:chExt cx="1761331" cy="758741"/>
            </a:xfrm>
          </p:grpSpPr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id="{619674E0-F55A-4A52-BC1F-565F8B197A62}"/>
                  </a:ext>
                </a:extLst>
              </p:cNvPr>
              <p:cNvSpPr txBox="1"/>
              <p:nvPr/>
            </p:nvSpPr>
            <p:spPr>
              <a:xfrm>
                <a:off x="203895" y="3409836"/>
                <a:ext cx="1761331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2800" b="1" dirty="0">
                    <a:solidFill>
                      <a:schemeClr val="accent2"/>
                    </a:solidFill>
                    <a:ea typeface="FZShuTi" pitchFamily="2" charset="-122"/>
                    <a:cs typeface="Arial" pitchFamily="34" charset="0"/>
                  </a:rPr>
                  <a:t>$234,090</a:t>
                </a:r>
                <a:endParaRPr lang="ko-KR" altLang="en-US" sz="2800" b="1" dirty="0">
                  <a:solidFill>
                    <a:schemeClr val="accent2"/>
                  </a:solidFill>
                  <a:cs typeface="Arial" pitchFamily="34" charset="0"/>
                </a:endParaRPr>
              </a:p>
            </p:txBody>
          </p:sp>
          <p:sp>
            <p:nvSpPr>
              <p:cNvPr id="49" name="TextBox 48">
                <a:extLst>
                  <a:ext uri="{FF2B5EF4-FFF2-40B4-BE49-F238E27FC236}">
                    <a16:creationId xmlns:a16="http://schemas.microsoft.com/office/drawing/2014/main" id="{7A8BCFC4-FF2A-4079-B626-45E1BE4FBA53}"/>
                  </a:ext>
                </a:extLst>
              </p:cNvPr>
              <p:cNvSpPr txBox="1"/>
              <p:nvPr/>
            </p:nvSpPr>
            <p:spPr>
              <a:xfrm>
                <a:off x="203895" y="3860800"/>
                <a:ext cx="1761331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400" b="1" dirty="0">
                    <a:solidFill>
                      <a:schemeClr val="accent2"/>
                    </a:solidFill>
                    <a:ea typeface="FZShuTi" pitchFamily="2" charset="-122"/>
                    <a:cs typeface="Arial" pitchFamily="34" charset="0"/>
                  </a:rPr>
                  <a:t>Contents Title</a:t>
                </a:r>
                <a:endParaRPr lang="ko-KR" altLang="en-US" sz="1400" b="1" dirty="0">
                  <a:solidFill>
                    <a:schemeClr val="accent2"/>
                  </a:solidFill>
                  <a:cs typeface="Arial" pitchFamily="34" charset="0"/>
                </a:endParaRPr>
              </a:p>
            </p:txBody>
          </p:sp>
        </p:grpSp>
      </p:grpSp>
      <p:grpSp>
        <p:nvGrpSpPr>
          <p:cNvPr id="54" name="Group 53">
            <a:extLst>
              <a:ext uri="{FF2B5EF4-FFF2-40B4-BE49-F238E27FC236}">
                <a16:creationId xmlns:a16="http://schemas.microsoft.com/office/drawing/2014/main" id="{AC99F262-089A-4869-B019-7CB1969BC276}"/>
              </a:ext>
            </a:extLst>
          </p:cNvPr>
          <p:cNvGrpSpPr/>
          <p:nvPr/>
        </p:nvGrpSpPr>
        <p:grpSpPr>
          <a:xfrm>
            <a:off x="813669" y="5367578"/>
            <a:ext cx="6716029" cy="758741"/>
            <a:chOff x="813669" y="4251611"/>
            <a:chExt cx="6716029" cy="758741"/>
          </a:xfrm>
        </p:grpSpPr>
        <p:grpSp>
          <p:nvGrpSpPr>
            <p:cNvPr id="35" name="Group 34">
              <a:extLst>
                <a:ext uri="{FF2B5EF4-FFF2-40B4-BE49-F238E27FC236}">
                  <a16:creationId xmlns:a16="http://schemas.microsoft.com/office/drawing/2014/main" id="{1BAB47EF-333C-4DEA-B958-2687B7B60B7A}"/>
                </a:ext>
              </a:extLst>
            </p:cNvPr>
            <p:cNvGrpSpPr/>
            <p:nvPr/>
          </p:nvGrpSpPr>
          <p:grpSpPr>
            <a:xfrm>
              <a:off x="813669" y="4331623"/>
              <a:ext cx="3907853" cy="646331"/>
              <a:chOff x="857631" y="4562456"/>
              <a:chExt cx="3907853" cy="646331"/>
            </a:xfrm>
          </p:grpSpPr>
          <p:sp>
            <p:nvSpPr>
              <p:cNvPr id="25" name="Round Same Side Corner Rectangle 20">
                <a:extLst>
                  <a:ext uri="{FF2B5EF4-FFF2-40B4-BE49-F238E27FC236}">
                    <a16:creationId xmlns:a16="http://schemas.microsoft.com/office/drawing/2014/main" id="{2707E36D-1BFA-4874-B40D-08334BCAF0A6}"/>
                  </a:ext>
                </a:extLst>
              </p:cNvPr>
              <p:cNvSpPr/>
              <p:nvPr/>
            </p:nvSpPr>
            <p:spPr>
              <a:xfrm rot="10800000">
                <a:off x="857631" y="4562456"/>
                <a:ext cx="302987" cy="646331"/>
              </a:xfrm>
              <a:custGeom>
                <a:avLst/>
                <a:gdLst>
                  <a:gd name="connsiteX0" fmla="*/ 1228565 w 1856332"/>
                  <a:gd name="connsiteY0" fmla="*/ 3214674 h 3959924"/>
                  <a:gd name="connsiteX1" fmla="*/ 622681 w 1856332"/>
                  <a:gd name="connsiteY1" fmla="*/ 3214674 h 3959924"/>
                  <a:gd name="connsiteX2" fmla="*/ 521281 w 1856332"/>
                  <a:gd name="connsiteY2" fmla="*/ 3174669 h 3959924"/>
                  <a:gd name="connsiteX3" fmla="*/ 466697 w 1856332"/>
                  <a:gd name="connsiteY3" fmla="*/ 3144149 h 3959924"/>
                  <a:gd name="connsiteX4" fmla="*/ 8303 w 1856332"/>
                  <a:gd name="connsiteY4" fmla="*/ 1942070 h 3959924"/>
                  <a:gd name="connsiteX5" fmla="*/ 81139 w 1856332"/>
                  <a:gd name="connsiteY5" fmla="*/ 1779444 h 3959924"/>
                  <a:gd name="connsiteX6" fmla="*/ 243764 w 1856332"/>
                  <a:gd name="connsiteY6" fmla="*/ 1852280 h 3959924"/>
                  <a:gd name="connsiteX7" fmla="*/ 504770 w 1856332"/>
                  <a:gd name="connsiteY7" fmla="*/ 2536736 h 3959924"/>
                  <a:gd name="connsiteX8" fmla="*/ 555637 w 1856332"/>
                  <a:gd name="connsiteY8" fmla="*/ 2536736 h 3959924"/>
                  <a:gd name="connsiteX9" fmla="*/ 226299 w 1856332"/>
                  <a:gd name="connsiteY9" fmla="*/ 1210417 h 3959924"/>
                  <a:gd name="connsiteX10" fmla="*/ 551784 w 1856332"/>
                  <a:gd name="connsiteY10" fmla="*/ 1210417 h 3959924"/>
                  <a:gd name="connsiteX11" fmla="*/ 551784 w 1856332"/>
                  <a:gd name="connsiteY11" fmla="*/ 168335 h 3959924"/>
                  <a:gd name="connsiteX12" fmla="*/ 720119 w 1856332"/>
                  <a:gd name="connsiteY12" fmla="*/ 0 h 3959924"/>
                  <a:gd name="connsiteX13" fmla="*/ 888454 w 1856332"/>
                  <a:gd name="connsiteY13" fmla="*/ 168335 h 3959924"/>
                  <a:gd name="connsiteX14" fmla="*/ 888454 w 1856332"/>
                  <a:gd name="connsiteY14" fmla="*/ 1210417 h 3959924"/>
                  <a:gd name="connsiteX15" fmla="*/ 968040 w 1856332"/>
                  <a:gd name="connsiteY15" fmla="*/ 1210417 h 3959924"/>
                  <a:gd name="connsiteX16" fmla="*/ 968040 w 1856332"/>
                  <a:gd name="connsiteY16" fmla="*/ 168335 h 3959924"/>
                  <a:gd name="connsiteX17" fmla="*/ 1136375 w 1856332"/>
                  <a:gd name="connsiteY17" fmla="*/ 0 h 3959924"/>
                  <a:gd name="connsiteX18" fmla="*/ 1304710 w 1856332"/>
                  <a:gd name="connsiteY18" fmla="*/ 168335 h 3959924"/>
                  <a:gd name="connsiteX19" fmla="*/ 1304710 w 1856332"/>
                  <a:gd name="connsiteY19" fmla="*/ 1210417 h 3959924"/>
                  <a:gd name="connsiteX20" fmla="*/ 1631589 w 1856332"/>
                  <a:gd name="connsiteY20" fmla="*/ 1210417 h 3959924"/>
                  <a:gd name="connsiteX21" fmla="*/ 1302251 w 1856332"/>
                  <a:gd name="connsiteY21" fmla="*/ 2536736 h 3959924"/>
                  <a:gd name="connsiteX22" fmla="*/ 1351562 w 1856332"/>
                  <a:gd name="connsiteY22" fmla="*/ 2536736 h 3959924"/>
                  <a:gd name="connsiteX23" fmla="*/ 1612568 w 1856332"/>
                  <a:gd name="connsiteY23" fmla="*/ 1852280 h 3959924"/>
                  <a:gd name="connsiteX24" fmla="*/ 1775193 w 1856332"/>
                  <a:gd name="connsiteY24" fmla="*/ 1779444 h 3959924"/>
                  <a:gd name="connsiteX25" fmla="*/ 1848029 w 1856332"/>
                  <a:gd name="connsiteY25" fmla="*/ 1942070 h 3959924"/>
                  <a:gd name="connsiteX26" fmla="*/ 1389635 w 1856332"/>
                  <a:gd name="connsiteY26" fmla="*/ 3144149 h 3959924"/>
                  <a:gd name="connsiteX27" fmla="*/ 1344732 w 1856332"/>
                  <a:gd name="connsiteY27" fmla="*/ 3176282 h 3959924"/>
                  <a:gd name="connsiteX28" fmla="*/ 1228565 w 1856332"/>
                  <a:gd name="connsiteY28" fmla="*/ 3214674 h 3959924"/>
                  <a:gd name="connsiteX29" fmla="*/ 925623 w 1856332"/>
                  <a:gd name="connsiteY29" fmla="*/ 3959924 h 3959924"/>
                  <a:gd name="connsiteX30" fmla="*/ 601623 w 1856332"/>
                  <a:gd name="connsiteY30" fmla="*/ 3635924 h 3959924"/>
                  <a:gd name="connsiteX31" fmla="*/ 925623 w 1856332"/>
                  <a:gd name="connsiteY31" fmla="*/ 3311924 h 3959924"/>
                  <a:gd name="connsiteX32" fmla="*/ 1249623 w 1856332"/>
                  <a:gd name="connsiteY32" fmla="*/ 3635924 h 3959924"/>
                  <a:gd name="connsiteX33" fmla="*/ 925623 w 1856332"/>
                  <a:gd name="connsiteY33" fmla="*/ 3959924 h 3959924"/>
                  <a:gd name="connsiteX0" fmla="*/ 1228565 w 1856332"/>
                  <a:gd name="connsiteY0" fmla="*/ 3214674 h 3959924"/>
                  <a:gd name="connsiteX1" fmla="*/ 622681 w 1856332"/>
                  <a:gd name="connsiteY1" fmla="*/ 3214674 h 3959924"/>
                  <a:gd name="connsiteX2" fmla="*/ 466697 w 1856332"/>
                  <a:gd name="connsiteY2" fmla="*/ 3144149 h 3959924"/>
                  <a:gd name="connsiteX3" fmla="*/ 8303 w 1856332"/>
                  <a:gd name="connsiteY3" fmla="*/ 1942070 h 3959924"/>
                  <a:gd name="connsiteX4" fmla="*/ 81139 w 1856332"/>
                  <a:gd name="connsiteY4" fmla="*/ 1779444 h 3959924"/>
                  <a:gd name="connsiteX5" fmla="*/ 243764 w 1856332"/>
                  <a:gd name="connsiteY5" fmla="*/ 1852280 h 3959924"/>
                  <a:gd name="connsiteX6" fmla="*/ 504770 w 1856332"/>
                  <a:gd name="connsiteY6" fmla="*/ 2536736 h 3959924"/>
                  <a:gd name="connsiteX7" fmla="*/ 555637 w 1856332"/>
                  <a:gd name="connsiteY7" fmla="*/ 2536736 h 3959924"/>
                  <a:gd name="connsiteX8" fmla="*/ 226299 w 1856332"/>
                  <a:gd name="connsiteY8" fmla="*/ 1210417 h 3959924"/>
                  <a:gd name="connsiteX9" fmla="*/ 551784 w 1856332"/>
                  <a:gd name="connsiteY9" fmla="*/ 1210417 h 3959924"/>
                  <a:gd name="connsiteX10" fmla="*/ 551784 w 1856332"/>
                  <a:gd name="connsiteY10" fmla="*/ 168335 h 3959924"/>
                  <a:gd name="connsiteX11" fmla="*/ 720119 w 1856332"/>
                  <a:gd name="connsiteY11" fmla="*/ 0 h 3959924"/>
                  <a:gd name="connsiteX12" fmla="*/ 888454 w 1856332"/>
                  <a:gd name="connsiteY12" fmla="*/ 168335 h 3959924"/>
                  <a:gd name="connsiteX13" fmla="*/ 888454 w 1856332"/>
                  <a:gd name="connsiteY13" fmla="*/ 1210417 h 3959924"/>
                  <a:gd name="connsiteX14" fmla="*/ 968040 w 1856332"/>
                  <a:gd name="connsiteY14" fmla="*/ 1210417 h 3959924"/>
                  <a:gd name="connsiteX15" fmla="*/ 968040 w 1856332"/>
                  <a:gd name="connsiteY15" fmla="*/ 168335 h 3959924"/>
                  <a:gd name="connsiteX16" fmla="*/ 1136375 w 1856332"/>
                  <a:gd name="connsiteY16" fmla="*/ 0 h 3959924"/>
                  <a:gd name="connsiteX17" fmla="*/ 1304710 w 1856332"/>
                  <a:gd name="connsiteY17" fmla="*/ 168335 h 3959924"/>
                  <a:gd name="connsiteX18" fmla="*/ 1304710 w 1856332"/>
                  <a:gd name="connsiteY18" fmla="*/ 1210417 h 3959924"/>
                  <a:gd name="connsiteX19" fmla="*/ 1631589 w 1856332"/>
                  <a:gd name="connsiteY19" fmla="*/ 1210417 h 3959924"/>
                  <a:gd name="connsiteX20" fmla="*/ 1302251 w 1856332"/>
                  <a:gd name="connsiteY20" fmla="*/ 2536736 h 3959924"/>
                  <a:gd name="connsiteX21" fmla="*/ 1351562 w 1856332"/>
                  <a:gd name="connsiteY21" fmla="*/ 2536736 h 3959924"/>
                  <a:gd name="connsiteX22" fmla="*/ 1612568 w 1856332"/>
                  <a:gd name="connsiteY22" fmla="*/ 1852280 h 3959924"/>
                  <a:gd name="connsiteX23" fmla="*/ 1775193 w 1856332"/>
                  <a:gd name="connsiteY23" fmla="*/ 1779444 h 3959924"/>
                  <a:gd name="connsiteX24" fmla="*/ 1848029 w 1856332"/>
                  <a:gd name="connsiteY24" fmla="*/ 1942070 h 3959924"/>
                  <a:gd name="connsiteX25" fmla="*/ 1389635 w 1856332"/>
                  <a:gd name="connsiteY25" fmla="*/ 3144149 h 3959924"/>
                  <a:gd name="connsiteX26" fmla="*/ 1344732 w 1856332"/>
                  <a:gd name="connsiteY26" fmla="*/ 3176282 h 3959924"/>
                  <a:gd name="connsiteX27" fmla="*/ 1228565 w 1856332"/>
                  <a:gd name="connsiteY27" fmla="*/ 3214674 h 3959924"/>
                  <a:gd name="connsiteX28" fmla="*/ 925623 w 1856332"/>
                  <a:gd name="connsiteY28" fmla="*/ 3959924 h 3959924"/>
                  <a:gd name="connsiteX29" fmla="*/ 601623 w 1856332"/>
                  <a:gd name="connsiteY29" fmla="*/ 3635924 h 3959924"/>
                  <a:gd name="connsiteX30" fmla="*/ 925623 w 1856332"/>
                  <a:gd name="connsiteY30" fmla="*/ 3311924 h 3959924"/>
                  <a:gd name="connsiteX31" fmla="*/ 1249623 w 1856332"/>
                  <a:gd name="connsiteY31" fmla="*/ 3635924 h 3959924"/>
                  <a:gd name="connsiteX32" fmla="*/ 925623 w 1856332"/>
                  <a:gd name="connsiteY32" fmla="*/ 3959924 h 3959924"/>
                  <a:gd name="connsiteX0" fmla="*/ 1228565 w 1856332"/>
                  <a:gd name="connsiteY0" fmla="*/ 3214674 h 3959924"/>
                  <a:gd name="connsiteX1" fmla="*/ 622681 w 1856332"/>
                  <a:gd name="connsiteY1" fmla="*/ 3214674 h 3959924"/>
                  <a:gd name="connsiteX2" fmla="*/ 466697 w 1856332"/>
                  <a:gd name="connsiteY2" fmla="*/ 3144149 h 3959924"/>
                  <a:gd name="connsiteX3" fmla="*/ 8303 w 1856332"/>
                  <a:gd name="connsiteY3" fmla="*/ 1942070 h 3959924"/>
                  <a:gd name="connsiteX4" fmla="*/ 81139 w 1856332"/>
                  <a:gd name="connsiteY4" fmla="*/ 1779444 h 3959924"/>
                  <a:gd name="connsiteX5" fmla="*/ 243764 w 1856332"/>
                  <a:gd name="connsiteY5" fmla="*/ 1852280 h 3959924"/>
                  <a:gd name="connsiteX6" fmla="*/ 504770 w 1856332"/>
                  <a:gd name="connsiteY6" fmla="*/ 2536736 h 3959924"/>
                  <a:gd name="connsiteX7" fmla="*/ 555637 w 1856332"/>
                  <a:gd name="connsiteY7" fmla="*/ 2536736 h 3959924"/>
                  <a:gd name="connsiteX8" fmla="*/ 226299 w 1856332"/>
                  <a:gd name="connsiteY8" fmla="*/ 1210417 h 3959924"/>
                  <a:gd name="connsiteX9" fmla="*/ 551784 w 1856332"/>
                  <a:gd name="connsiteY9" fmla="*/ 1210417 h 3959924"/>
                  <a:gd name="connsiteX10" fmla="*/ 551784 w 1856332"/>
                  <a:gd name="connsiteY10" fmla="*/ 168335 h 3959924"/>
                  <a:gd name="connsiteX11" fmla="*/ 720119 w 1856332"/>
                  <a:gd name="connsiteY11" fmla="*/ 0 h 3959924"/>
                  <a:gd name="connsiteX12" fmla="*/ 888454 w 1856332"/>
                  <a:gd name="connsiteY12" fmla="*/ 168335 h 3959924"/>
                  <a:gd name="connsiteX13" fmla="*/ 888454 w 1856332"/>
                  <a:gd name="connsiteY13" fmla="*/ 1210417 h 3959924"/>
                  <a:gd name="connsiteX14" fmla="*/ 968040 w 1856332"/>
                  <a:gd name="connsiteY14" fmla="*/ 1210417 h 3959924"/>
                  <a:gd name="connsiteX15" fmla="*/ 968040 w 1856332"/>
                  <a:gd name="connsiteY15" fmla="*/ 168335 h 3959924"/>
                  <a:gd name="connsiteX16" fmla="*/ 1136375 w 1856332"/>
                  <a:gd name="connsiteY16" fmla="*/ 0 h 3959924"/>
                  <a:gd name="connsiteX17" fmla="*/ 1304710 w 1856332"/>
                  <a:gd name="connsiteY17" fmla="*/ 168335 h 3959924"/>
                  <a:gd name="connsiteX18" fmla="*/ 1304710 w 1856332"/>
                  <a:gd name="connsiteY18" fmla="*/ 1210417 h 3959924"/>
                  <a:gd name="connsiteX19" fmla="*/ 1631589 w 1856332"/>
                  <a:gd name="connsiteY19" fmla="*/ 1210417 h 3959924"/>
                  <a:gd name="connsiteX20" fmla="*/ 1302251 w 1856332"/>
                  <a:gd name="connsiteY20" fmla="*/ 2536736 h 3959924"/>
                  <a:gd name="connsiteX21" fmla="*/ 1351562 w 1856332"/>
                  <a:gd name="connsiteY21" fmla="*/ 2536736 h 3959924"/>
                  <a:gd name="connsiteX22" fmla="*/ 1612568 w 1856332"/>
                  <a:gd name="connsiteY22" fmla="*/ 1852280 h 3959924"/>
                  <a:gd name="connsiteX23" fmla="*/ 1775193 w 1856332"/>
                  <a:gd name="connsiteY23" fmla="*/ 1779444 h 3959924"/>
                  <a:gd name="connsiteX24" fmla="*/ 1848029 w 1856332"/>
                  <a:gd name="connsiteY24" fmla="*/ 1942070 h 3959924"/>
                  <a:gd name="connsiteX25" fmla="*/ 1389635 w 1856332"/>
                  <a:gd name="connsiteY25" fmla="*/ 3144149 h 3959924"/>
                  <a:gd name="connsiteX26" fmla="*/ 1344732 w 1856332"/>
                  <a:gd name="connsiteY26" fmla="*/ 3176282 h 3959924"/>
                  <a:gd name="connsiteX27" fmla="*/ 1228565 w 1856332"/>
                  <a:gd name="connsiteY27" fmla="*/ 3214674 h 3959924"/>
                  <a:gd name="connsiteX28" fmla="*/ 925623 w 1856332"/>
                  <a:gd name="connsiteY28" fmla="*/ 3959924 h 3959924"/>
                  <a:gd name="connsiteX29" fmla="*/ 601623 w 1856332"/>
                  <a:gd name="connsiteY29" fmla="*/ 3635924 h 3959924"/>
                  <a:gd name="connsiteX30" fmla="*/ 925623 w 1856332"/>
                  <a:gd name="connsiteY30" fmla="*/ 3311924 h 3959924"/>
                  <a:gd name="connsiteX31" fmla="*/ 1249623 w 1856332"/>
                  <a:gd name="connsiteY31" fmla="*/ 3635924 h 3959924"/>
                  <a:gd name="connsiteX32" fmla="*/ 925623 w 1856332"/>
                  <a:gd name="connsiteY32" fmla="*/ 3959924 h 3959924"/>
                  <a:gd name="connsiteX0" fmla="*/ 1228565 w 1856332"/>
                  <a:gd name="connsiteY0" fmla="*/ 3214674 h 3959924"/>
                  <a:gd name="connsiteX1" fmla="*/ 622681 w 1856332"/>
                  <a:gd name="connsiteY1" fmla="*/ 3214674 h 3959924"/>
                  <a:gd name="connsiteX2" fmla="*/ 466697 w 1856332"/>
                  <a:gd name="connsiteY2" fmla="*/ 3144149 h 3959924"/>
                  <a:gd name="connsiteX3" fmla="*/ 8303 w 1856332"/>
                  <a:gd name="connsiteY3" fmla="*/ 1942070 h 3959924"/>
                  <a:gd name="connsiteX4" fmla="*/ 81139 w 1856332"/>
                  <a:gd name="connsiteY4" fmla="*/ 1779444 h 3959924"/>
                  <a:gd name="connsiteX5" fmla="*/ 243764 w 1856332"/>
                  <a:gd name="connsiteY5" fmla="*/ 1852280 h 3959924"/>
                  <a:gd name="connsiteX6" fmla="*/ 504770 w 1856332"/>
                  <a:gd name="connsiteY6" fmla="*/ 2536736 h 3959924"/>
                  <a:gd name="connsiteX7" fmla="*/ 555637 w 1856332"/>
                  <a:gd name="connsiteY7" fmla="*/ 2536736 h 3959924"/>
                  <a:gd name="connsiteX8" fmla="*/ 226299 w 1856332"/>
                  <a:gd name="connsiteY8" fmla="*/ 1210417 h 3959924"/>
                  <a:gd name="connsiteX9" fmla="*/ 551784 w 1856332"/>
                  <a:gd name="connsiteY9" fmla="*/ 1210417 h 3959924"/>
                  <a:gd name="connsiteX10" fmla="*/ 551784 w 1856332"/>
                  <a:gd name="connsiteY10" fmla="*/ 168335 h 3959924"/>
                  <a:gd name="connsiteX11" fmla="*/ 720119 w 1856332"/>
                  <a:gd name="connsiteY11" fmla="*/ 0 h 3959924"/>
                  <a:gd name="connsiteX12" fmla="*/ 888454 w 1856332"/>
                  <a:gd name="connsiteY12" fmla="*/ 168335 h 3959924"/>
                  <a:gd name="connsiteX13" fmla="*/ 888454 w 1856332"/>
                  <a:gd name="connsiteY13" fmla="*/ 1210417 h 3959924"/>
                  <a:gd name="connsiteX14" fmla="*/ 968040 w 1856332"/>
                  <a:gd name="connsiteY14" fmla="*/ 1210417 h 3959924"/>
                  <a:gd name="connsiteX15" fmla="*/ 968040 w 1856332"/>
                  <a:gd name="connsiteY15" fmla="*/ 168335 h 3959924"/>
                  <a:gd name="connsiteX16" fmla="*/ 1136375 w 1856332"/>
                  <a:gd name="connsiteY16" fmla="*/ 0 h 3959924"/>
                  <a:gd name="connsiteX17" fmla="*/ 1304710 w 1856332"/>
                  <a:gd name="connsiteY17" fmla="*/ 168335 h 3959924"/>
                  <a:gd name="connsiteX18" fmla="*/ 1304710 w 1856332"/>
                  <a:gd name="connsiteY18" fmla="*/ 1210417 h 3959924"/>
                  <a:gd name="connsiteX19" fmla="*/ 1631589 w 1856332"/>
                  <a:gd name="connsiteY19" fmla="*/ 1210417 h 3959924"/>
                  <a:gd name="connsiteX20" fmla="*/ 1302251 w 1856332"/>
                  <a:gd name="connsiteY20" fmla="*/ 2536736 h 3959924"/>
                  <a:gd name="connsiteX21" fmla="*/ 1351562 w 1856332"/>
                  <a:gd name="connsiteY21" fmla="*/ 2536736 h 3959924"/>
                  <a:gd name="connsiteX22" fmla="*/ 1612568 w 1856332"/>
                  <a:gd name="connsiteY22" fmla="*/ 1852280 h 3959924"/>
                  <a:gd name="connsiteX23" fmla="*/ 1775193 w 1856332"/>
                  <a:gd name="connsiteY23" fmla="*/ 1779444 h 3959924"/>
                  <a:gd name="connsiteX24" fmla="*/ 1848029 w 1856332"/>
                  <a:gd name="connsiteY24" fmla="*/ 1942070 h 3959924"/>
                  <a:gd name="connsiteX25" fmla="*/ 1389635 w 1856332"/>
                  <a:gd name="connsiteY25" fmla="*/ 3144149 h 3959924"/>
                  <a:gd name="connsiteX26" fmla="*/ 1228565 w 1856332"/>
                  <a:gd name="connsiteY26" fmla="*/ 3214674 h 3959924"/>
                  <a:gd name="connsiteX27" fmla="*/ 925623 w 1856332"/>
                  <a:gd name="connsiteY27" fmla="*/ 3959924 h 3959924"/>
                  <a:gd name="connsiteX28" fmla="*/ 601623 w 1856332"/>
                  <a:gd name="connsiteY28" fmla="*/ 3635924 h 3959924"/>
                  <a:gd name="connsiteX29" fmla="*/ 925623 w 1856332"/>
                  <a:gd name="connsiteY29" fmla="*/ 3311924 h 3959924"/>
                  <a:gd name="connsiteX30" fmla="*/ 1249623 w 1856332"/>
                  <a:gd name="connsiteY30" fmla="*/ 3635924 h 3959924"/>
                  <a:gd name="connsiteX31" fmla="*/ 925623 w 1856332"/>
                  <a:gd name="connsiteY31" fmla="*/ 3959924 h 3959924"/>
                  <a:gd name="connsiteX0" fmla="*/ 1228565 w 1856332"/>
                  <a:gd name="connsiteY0" fmla="*/ 3214674 h 3959924"/>
                  <a:gd name="connsiteX1" fmla="*/ 622681 w 1856332"/>
                  <a:gd name="connsiteY1" fmla="*/ 3214674 h 3959924"/>
                  <a:gd name="connsiteX2" fmla="*/ 466697 w 1856332"/>
                  <a:gd name="connsiteY2" fmla="*/ 3144149 h 3959924"/>
                  <a:gd name="connsiteX3" fmla="*/ 8303 w 1856332"/>
                  <a:gd name="connsiteY3" fmla="*/ 1942070 h 3959924"/>
                  <a:gd name="connsiteX4" fmla="*/ 81139 w 1856332"/>
                  <a:gd name="connsiteY4" fmla="*/ 1779444 h 3959924"/>
                  <a:gd name="connsiteX5" fmla="*/ 243764 w 1856332"/>
                  <a:gd name="connsiteY5" fmla="*/ 1852280 h 3959924"/>
                  <a:gd name="connsiteX6" fmla="*/ 504770 w 1856332"/>
                  <a:gd name="connsiteY6" fmla="*/ 2536736 h 3959924"/>
                  <a:gd name="connsiteX7" fmla="*/ 555637 w 1856332"/>
                  <a:gd name="connsiteY7" fmla="*/ 2536736 h 3959924"/>
                  <a:gd name="connsiteX8" fmla="*/ 226299 w 1856332"/>
                  <a:gd name="connsiteY8" fmla="*/ 1210417 h 3959924"/>
                  <a:gd name="connsiteX9" fmla="*/ 551784 w 1856332"/>
                  <a:gd name="connsiteY9" fmla="*/ 1210417 h 3959924"/>
                  <a:gd name="connsiteX10" fmla="*/ 551784 w 1856332"/>
                  <a:gd name="connsiteY10" fmla="*/ 168335 h 3959924"/>
                  <a:gd name="connsiteX11" fmla="*/ 720119 w 1856332"/>
                  <a:gd name="connsiteY11" fmla="*/ 0 h 3959924"/>
                  <a:gd name="connsiteX12" fmla="*/ 888454 w 1856332"/>
                  <a:gd name="connsiteY12" fmla="*/ 168335 h 3959924"/>
                  <a:gd name="connsiteX13" fmla="*/ 888454 w 1856332"/>
                  <a:gd name="connsiteY13" fmla="*/ 1210417 h 3959924"/>
                  <a:gd name="connsiteX14" fmla="*/ 968040 w 1856332"/>
                  <a:gd name="connsiteY14" fmla="*/ 1210417 h 3959924"/>
                  <a:gd name="connsiteX15" fmla="*/ 968040 w 1856332"/>
                  <a:gd name="connsiteY15" fmla="*/ 168335 h 3959924"/>
                  <a:gd name="connsiteX16" fmla="*/ 1136375 w 1856332"/>
                  <a:gd name="connsiteY16" fmla="*/ 0 h 3959924"/>
                  <a:gd name="connsiteX17" fmla="*/ 1304710 w 1856332"/>
                  <a:gd name="connsiteY17" fmla="*/ 168335 h 3959924"/>
                  <a:gd name="connsiteX18" fmla="*/ 1304710 w 1856332"/>
                  <a:gd name="connsiteY18" fmla="*/ 1210417 h 3959924"/>
                  <a:gd name="connsiteX19" fmla="*/ 1631589 w 1856332"/>
                  <a:gd name="connsiteY19" fmla="*/ 1210417 h 3959924"/>
                  <a:gd name="connsiteX20" fmla="*/ 1302251 w 1856332"/>
                  <a:gd name="connsiteY20" fmla="*/ 2536736 h 3959924"/>
                  <a:gd name="connsiteX21" fmla="*/ 1351562 w 1856332"/>
                  <a:gd name="connsiteY21" fmla="*/ 2536736 h 3959924"/>
                  <a:gd name="connsiteX22" fmla="*/ 1612568 w 1856332"/>
                  <a:gd name="connsiteY22" fmla="*/ 1852280 h 3959924"/>
                  <a:gd name="connsiteX23" fmla="*/ 1775193 w 1856332"/>
                  <a:gd name="connsiteY23" fmla="*/ 1779444 h 3959924"/>
                  <a:gd name="connsiteX24" fmla="*/ 1848029 w 1856332"/>
                  <a:gd name="connsiteY24" fmla="*/ 1942070 h 3959924"/>
                  <a:gd name="connsiteX25" fmla="*/ 1389635 w 1856332"/>
                  <a:gd name="connsiteY25" fmla="*/ 3144149 h 3959924"/>
                  <a:gd name="connsiteX26" fmla="*/ 1228565 w 1856332"/>
                  <a:gd name="connsiteY26" fmla="*/ 3214674 h 3959924"/>
                  <a:gd name="connsiteX27" fmla="*/ 925623 w 1856332"/>
                  <a:gd name="connsiteY27" fmla="*/ 3959924 h 3959924"/>
                  <a:gd name="connsiteX28" fmla="*/ 601623 w 1856332"/>
                  <a:gd name="connsiteY28" fmla="*/ 3635924 h 3959924"/>
                  <a:gd name="connsiteX29" fmla="*/ 925623 w 1856332"/>
                  <a:gd name="connsiteY29" fmla="*/ 3311924 h 3959924"/>
                  <a:gd name="connsiteX30" fmla="*/ 1249623 w 1856332"/>
                  <a:gd name="connsiteY30" fmla="*/ 3635924 h 3959924"/>
                  <a:gd name="connsiteX31" fmla="*/ 925623 w 1856332"/>
                  <a:gd name="connsiteY31" fmla="*/ 3959924 h 3959924"/>
                  <a:gd name="connsiteX0" fmla="*/ 1228565 w 1856332"/>
                  <a:gd name="connsiteY0" fmla="*/ 3214674 h 3959924"/>
                  <a:gd name="connsiteX1" fmla="*/ 622681 w 1856332"/>
                  <a:gd name="connsiteY1" fmla="*/ 3214674 h 3959924"/>
                  <a:gd name="connsiteX2" fmla="*/ 466697 w 1856332"/>
                  <a:gd name="connsiteY2" fmla="*/ 3144149 h 3959924"/>
                  <a:gd name="connsiteX3" fmla="*/ 8303 w 1856332"/>
                  <a:gd name="connsiteY3" fmla="*/ 1942070 h 3959924"/>
                  <a:gd name="connsiteX4" fmla="*/ 81139 w 1856332"/>
                  <a:gd name="connsiteY4" fmla="*/ 1779444 h 3959924"/>
                  <a:gd name="connsiteX5" fmla="*/ 243764 w 1856332"/>
                  <a:gd name="connsiteY5" fmla="*/ 1852280 h 3959924"/>
                  <a:gd name="connsiteX6" fmla="*/ 504770 w 1856332"/>
                  <a:gd name="connsiteY6" fmla="*/ 2536736 h 3959924"/>
                  <a:gd name="connsiteX7" fmla="*/ 555637 w 1856332"/>
                  <a:gd name="connsiteY7" fmla="*/ 2536736 h 3959924"/>
                  <a:gd name="connsiteX8" fmla="*/ 226299 w 1856332"/>
                  <a:gd name="connsiteY8" fmla="*/ 1210417 h 3959924"/>
                  <a:gd name="connsiteX9" fmla="*/ 551784 w 1856332"/>
                  <a:gd name="connsiteY9" fmla="*/ 1210417 h 3959924"/>
                  <a:gd name="connsiteX10" fmla="*/ 551784 w 1856332"/>
                  <a:gd name="connsiteY10" fmla="*/ 168335 h 3959924"/>
                  <a:gd name="connsiteX11" fmla="*/ 720119 w 1856332"/>
                  <a:gd name="connsiteY11" fmla="*/ 0 h 3959924"/>
                  <a:gd name="connsiteX12" fmla="*/ 888454 w 1856332"/>
                  <a:gd name="connsiteY12" fmla="*/ 168335 h 3959924"/>
                  <a:gd name="connsiteX13" fmla="*/ 888454 w 1856332"/>
                  <a:gd name="connsiteY13" fmla="*/ 1210417 h 3959924"/>
                  <a:gd name="connsiteX14" fmla="*/ 968040 w 1856332"/>
                  <a:gd name="connsiteY14" fmla="*/ 1210417 h 3959924"/>
                  <a:gd name="connsiteX15" fmla="*/ 968040 w 1856332"/>
                  <a:gd name="connsiteY15" fmla="*/ 168335 h 3959924"/>
                  <a:gd name="connsiteX16" fmla="*/ 1136375 w 1856332"/>
                  <a:gd name="connsiteY16" fmla="*/ 0 h 3959924"/>
                  <a:gd name="connsiteX17" fmla="*/ 1304710 w 1856332"/>
                  <a:gd name="connsiteY17" fmla="*/ 168335 h 3959924"/>
                  <a:gd name="connsiteX18" fmla="*/ 1304710 w 1856332"/>
                  <a:gd name="connsiteY18" fmla="*/ 1210417 h 3959924"/>
                  <a:gd name="connsiteX19" fmla="*/ 1631589 w 1856332"/>
                  <a:gd name="connsiteY19" fmla="*/ 1210417 h 3959924"/>
                  <a:gd name="connsiteX20" fmla="*/ 1302251 w 1856332"/>
                  <a:gd name="connsiteY20" fmla="*/ 2536736 h 3959924"/>
                  <a:gd name="connsiteX21" fmla="*/ 1351562 w 1856332"/>
                  <a:gd name="connsiteY21" fmla="*/ 2536736 h 3959924"/>
                  <a:gd name="connsiteX22" fmla="*/ 1612568 w 1856332"/>
                  <a:gd name="connsiteY22" fmla="*/ 1852280 h 3959924"/>
                  <a:gd name="connsiteX23" fmla="*/ 1775193 w 1856332"/>
                  <a:gd name="connsiteY23" fmla="*/ 1779444 h 3959924"/>
                  <a:gd name="connsiteX24" fmla="*/ 1848029 w 1856332"/>
                  <a:gd name="connsiteY24" fmla="*/ 1942070 h 3959924"/>
                  <a:gd name="connsiteX25" fmla="*/ 1389635 w 1856332"/>
                  <a:gd name="connsiteY25" fmla="*/ 3144149 h 3959924"/>
                  <a:gd name="connsiteX26" fmla="*/ 1228565 w 1856332"/>
                  <a:gd name="connsiteY26" fmla="*/ 3214674 h 3959924"/>
                  <a:gd name="connsiteX27" fmla="*/ 925623 w 1856332"/>
                  <a:gd name="connsiteY27" fmla="*/ 3959924 h 3959924"/>
                  <a:gd name="connsiteX28" fmla="*/ 601623 w 1856332"/>
                  <a:gd name="connsiteY28" fmla="*/ 3635924 h 3959924"/>
                  <a:gd name="connsiteX29" fmla="*/ 925623 w 1856332"/>
                  <a:gd name="connsiteY29" fmla="*/ 3311924 h 3959924"/>
                  <a:gd name="connsiteX30" fmla="*/ 1249623 w 1856332"/>
                  <a:gd name="connsiteY30" fmla="*/ 3635924 h 3959924"/>
                  <a:gd name="connsiteX31" fmla="*/ 925623 w 1856332"/>
                  <a:gd name="connsiteY31" fmla="*/ 3959924 h 39599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1856332" h="3959924">
                    <a:moveTo>
                      <a:pt x="1228565" y="3214674"/>
                    </a:moveTo>
                    <a:lnTo>
                      <a:pt x="622681" y="3214674"/>
                    </a:lnTo>
                    <a:cubicBezTo>
                      <a:pt x="495703" y="3202920"/>
                      <a:pt x="501057" y="3225622"/>
                      <a:pt x="466697" y="3144149"/>
                    </a:cubicBezTo>
                    <a:lnTo>
                      <a:pt x="8303" y="1942070"/>
                    </a:lnTo>
                    <a:cubicBezTo>
                      <a:pt x="-16491" y="1877049"/>
                      <a:pt x="16118" y="1804239"/>
                      <a:pt x="81139" y="1779444"/>
                    </a:cubicBezTo>
                    <a:cubicBezTo>
                      <a:pt x="146160" y="1754650"/>
                      <a:pt x="218970" y="1787259"/>
                      <a:pt x="243764" y="1852280"/>
                    </a:cubicBezTo>
                    <a:lnTo>
                      <a:pt x="504770" y="2536736"/>
                    </a:lnTo>
                    <a:lnTo>
                      <a:pt x="555637" y="2536736"/>
                    </a:lnTo>
                    <a:lnTo>
                      <a:pt x="226299" y="1210417"/>
                    </a:lnTo>
                    <a:lnTo>
                      <a:pt x="551784" y="1210417"/>
                    </a:lnTo>
                    <a:lnTo>
                      <a:pt x="551784" y="168335"/>
                    </a:lnTo>
                    <a:cubicBezTo>
                      <a:pt x="551784" y="75366"/>
                      <a:pt x="627150" y="0"/>
                      <a:pt x="720119" y="0"/>
                    </a:cubicBezTo>
                    <a:cubicBezTo>
                      <a:pt x="813088" y="0"/>
                      <a:pt x="888454" y="75366"/>
                      <a:pt x="888454" y="168335"/>
                    </a:cubicBezTo>
                    <a:lnTo>
                      <a:pt x="888454" y="1210417"/>
                    </a:lnTo>
                    <a:lnTo>
                      <a:pt x="968040" y="1210417"/>
                    </a:lnTo>
                    <a:lnTo>
                      <a:pt x="968040" y="168335"/>
                    </a:lnTo>
                    <a:cubicBezTo>
                      <a:pt x="968040" y="75366"/>
                      <a:pt x="1043406" y="0"/>
                      <a:pt x="1136375" y="0"/>
                    </a:cubicBezTo>
                    <a:cubicBezTo>
                      <a:pt x="1229344" y="0"/>
                      <a:pt x="1304710" y="75366"/>
                      <a:pt x="1304710" y="168335"/>
                    </a:cubicBezTo>
                    <a:lnTo>
                      <a:pt x="1304710" y="1210417"/>
                    </a:lnTo>
                    <a:lnTo>
                      <a:pt x="1631589" y="1210417"/>
                    </a:lnTo>
                    <a:lnTo>
                      <a:pt x="1302251" y="2536736"/>
                    </a:lnTo>
                    <a:lnTo>
                      <a:pt x="1351562" y="2536736"/>
                    </a:lnTo>
                    <a:lnTo>
                      <a:pt x="1612568" y="1852280"/>
                    </a:lnTo>
                    <a:cubicBezTo>
                      <a:pt x="1637362" y="1787259"/>
                      <a:pt x="1710172" y="1754650"/>
                      <a:pt x="1775193" y="1779444"/>
                    </a:cubicBezTo>
                    <a:cubicBezTo>
                      <a:pt x="1840214" y="1804239"/>
                      <a:pt x="1872823" y="1877049"/>
                      <a:pt x="1848029" y="1942070"/>
                    </a:cubicBezTo>
                    <a:lnTo>
                      <a:pt x="1389635" y="3144149"/>
                    </a:lnTo>
                    <a:cubicBezTo>
                      <a:pt x="1348984" y="3225622"/>
                      <a:pt x="1356391" y="3202920"/>
                      <a:pt x="1228565" y="3214674"/>
                    </a:cubicBezTo>
                    <a:close/>
                    <a:moveTo>
                      <a:pt x="925623" y="3959924"/>
                    </a:moveTo>
                    <a:cubicBezTo>
                      <a:pt x="746683" y="3959924"/>
                      <a:pt x="601623" y="3814864"/>
                      <a:pt x="601623" y="3635924"/>
                    </a:cubicBezTo>
                    <a:cubicBezTo>
                      <a:pt x="601623" y="3456984"/>
                      <a:pt x="746683" y="3311924"/>
                      <a:pt x="925623" y="3311924"/>
                    </a:cubicBezTo>
                    <a:cubicBezTo>
                      <a:pt x="1104563" y="3311924"/>
                      <a:pt x="1249623" y="3456984"/>
                      <a:pt x="1249623" y="3635924"/>
                    </a:cubicBezTo>
                    <a:cubicBezTo>
                      <a:pt x="1249623" y="3814864"/>
                      <a:pt x="1104563" y="3959924"/>
                      <a:pt x="925623" y="3959924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ko-KR" altLang="en-US" dirty="0"/>
              </a:p>
            </p:txBody>
          </p:sp>
          <p:sp>
            <p:nvSpPr>
              <p:cNvPr id="26" name="Round Same Side Corner Rectangle 20">
                <a:extLst>
                  <a:ext uri="{FF2B5EF4-FFF2-40B4-BE49-F238E27FC236}">
                    <a16:creationId xmlns:a16="http://schemas.microsoft.com/office/drawing/2014/main" id="{2861F0AA-A572-4429-A87B-F15CB544DF73}"/>
                  </a:ext>
                </a:extLst>
              </p:cNvPr>
              <p:cNvSpPr/>
              <p:nvPr/>
            </p:nvSpPr>
            <p:spPr>
              <a:xfrm rot="10800000">
                <a:off x="1258172" y="4562456"/>
                <a:ext cx="302987" cy="646331"/>
              </a:xfrm>
              <a:custGeom>
                <a:avLst/>
                <a:gdLst>
                  <a:gd name="connsiteX0" fmla="*/ 1228565 w 1856332"/>
                  <a:gd name="connsiteY0" fmla="*/ 3214674 h 3959924"/>
                  <a:gd name="connsiteX1" fmla="*/ 622681 w 1856332"/>
                  <a:gd name="connsiteY1" fmla="*/ 3214674 h 3959924"/>
                  <a:gd name="connsiteX2" fmla="*/ 521281 w 1856332"/>
                  <a:gd name="connsiteY2" fmla="*/ 3174669 h 3959924"/>
                  <a:gd name="connsiteX3" fmla="*/ 466697 w 1856332"/>
                  <a:gd name="connsiteY3" fmla="*/ 3144149 h 3959924"/>
                  <a:gd name="connsiteX4" fmla="*/ 8303 w 1856332"/>
                  <a:gd name="connsiteY4" fmla="*/ 1942070 h 3959924"/>
                  <a:gd name="connsiteX5" fmla="*/ 81139 w 1856332"/>
                  <a:gd name="connsiteY5" fmla="*/ 1779444 h 3959924"/>
                  <a:gd name="connsiteX6" fmla="*/ 243764 w 1856332"/>
                  <a:gd name="connsiteY6" fmla="*/ 1852280 h 3959924"/>
                  <a:gd name="connsiteX7" fmla="*/ 504770 w 1856332"/>
                  <a:gd name="connsiteY7" fmla="*/ 2536736 h 3959924"/>
                  <a:gd name="connsiteX8" fmla="*/ 555637 w 1856332"/>
                  <a:gd name="connsiteY8" fmla="*/ 2536736 h 3959924"/>
                  <a:gd name="connsiteX9" fmla="*/ 226299 w 1856332"/>
                  <a:gd name="connsiteY9" fmla="*/ 1210417 h 3959924"/>
                  <a:gd name="connsiteX10" fmla="*/ 551784 w 1856332"/>
                  <a:gd name="connsiteY10" fmla="*/ 1210417 h 3959924"/>
                  <a:gd name="connsiteX11" fmla="*/ 551784 w 1856332"/>
                  <a:gd name="connsiteY11" fmla="*/ 168335 h 3959924"/>
                  <a:gd name="connsiteX12" fmla="*/ 720119 w 1856332"/>
                  <a:gd name="connsiteY12" fmla="*/ 0 h 3959924"/>
                  <a:gd name="connsiteX13" fmla="*/ 888454 w 1856332"/>
                  <a:gd name="connsiteY13" fmla="*/ 168335 h 3959924"/>
                  <a:gd name="connsiteX14" fmla="*/ 888454 w 1856332"/>
                  <a:gd name="connsiteY14" fmla="*/ 1210417 h 3959924"/>
                  <a:gd name="connsiteX15" fmla="*/ 968040 w 1856332"/>
                  <a:gd name="connsiteY15" fmla="*/ 1210417 h 3959924"/>
                  <a:gd name="connsiteX16" fmla="*/ 968040 w 1856332"/>
                  <a:gd name="connsiteY16" fmla="*/ 168335 h 3959924"/>
                  <a:gd name="connsiteX17" fmla="*/ 1136375 w 1856332"/>
                  <a:gd name="connsiteY17" fmla="*/ 0 h 3959924"/>
                  <a:gd name="connsiteX18" fmla="*/ 1304710 w 1856332"/>
                  <a:gd name="connsiteY18" fmla="*/ 168335 h 3959924"/>
                  <a:gd name="connsiteX19" fmla="*/ 1304710 w 1856332"/>
                  <a:gd name="connsiteY19" fmla="*/ 1210417 h 3959924"/>
                  <a:gd name="connsiteX20" fmla="*/ 1631589 w 1856332"/>
                  <a:gd name="connsiteY20" fmla="*/ 1210417 h 3959924"/>
                  <a:gd name="connsiteX21" fmla="*/ 1302251 w 1856332"/>
                  <a:gd name="connsiteY21" fmla="*/ 2536736 h 3959924"/>
                  <a:gd name="connsiteX22" fmla="*/ 1351562 w 1856332"/>
                  <a:gd name="connsiteY22" fmla="*/ 2536736 h 3959924"/>
                  <a:gd name="connsiteX23" fmla="*/ 1612568 w 1856332"/>
                  <a:gd name="connsiteY23" fmla="*/ 1852280 h 3959924"/>
                  <a:gd name="connsiteX24" fmla="*/ 1775193 w 1856332"/>
                  <a:gd name="connsiteY24" fmla="*/ 1779444 h 3959924"/>
                  <a:gd name="connsiteX25" fmla="*/ 1848029 w 1856332"/>
                  <a:gd name="connsiteY25" fmla="*/ 1942070 h 3959924"/>
                  <a:gd name="connsiteX26" fmla="*/ 1389635 w 1856332"/>
                  <a:gd name="connsiteY26" fmla="*/ 3144149 h 3959924"/>
                  <a:gd name="connsiteX27" fmla="*/ 1344732 w 1856332"/>
                  <a:gd name="connsiteY27" fmla="*/ 3176282 h 3959924"/>
                  <a:gd name="connsiteX28" fmla="*/ 1228565 w 1856332"/>
                  <a:gd name="connsiteY28" fmla="*/ 3214674 h 3959924"/>
                  <a:gd name="connsiteX29" fmla="*/ 925623 w 1856332"/>
                  <a:gd name="connsiteY29" fmla="*/ 3959924 h 3959924"/>
                  <a:gd name="connsiteX30" fmla="*/ 601623 w 1856332"/>
                  <a:gd name="connsiteY30" fmla="*/ 3635924 h 3959924"/>
                  <a:gd name="connsiteX31" fmla="*/ 925623 w 1856332"/>
                  <a:gd name="connsiteY31" fmla="*/ 3311924 h 3959924"/>
                  <a:gd name="connsiteX32" fmla="*/ 1249623 w 1856332"/>
                  <a:gd name="connsiteY32" fmla="*/ 3635924 h 3959924"/>
                  <a:gd name="connsiteX33" fmla="*/ 925623 w 1856332"/>
                  <a:gd name="connsiteY33" fmla="*/ 3959924 h 3959924"/>
                  <a:gd name="connsiteX0" fmla="*/ 1228565 w 1856332"/>
                  <a:gd name="connsiteY0" fmla="*/ 3214674 h 3959924"/>
                  <a:gd name="connsiteX1" fmla="*/ 622681 w 1856332"/>
                  <a:gd name="connsiteY1" fmla="*/ 3214674 h 3959924"/>
                  <a:gd name="connsiteX2" fmla="*/ 466697 w 1856332"/>
                  <a:gd name="connsiteY2" fmla="*/ 3144149 h 3959924"/>
                  <a:gd name="connsiteX3" fmla="*/ 8303 w 1856332"/>
                  <a:gd name="connsiteY3" fmla="*/ 1942070 h 3959924"/>
                  <a:gd name="connsiteX4" fmla="*/ 81139 w 1856332"/>
                  <a:gd name="connsiteY4" fmla="*/ 1779444 h 3959924"/>
                  <a:gd name="connsiteX5" fmla="*/ 243764 w 1856332"/>
                  <a:gd name="connsiteY5" fmla="*/ 1852280 h 3959924"/>
                  <a:gd name="connsiteX6" fmla="*/ 504770 w 1856332"/>
                  <a:gd name="connsiteY6" fmla="*/ 2536736 h 3959924"/>
                  <a:gd name="connsiteX7" fmla="*/ 555637 w 1856332"/>
                  <a:gd name="connsiteY7" fmla="*/ 2536736 h 3959924"/>
                  <a:gd name="connsiteX8" fmla="*/ 226299 w 1856332"/>
                  <a:gd name="connsiteY8" fmla="*/ 1210417 h 3959924"/>
                  <a:gd name="connsiteX9" fmla="*/ 551784 w 1856332"/>
                  <a:gd name="connsiteY9" fmla="*/ 1210417 h 3959924"/>
                  <a:gd name="connsiteX10" fmla="*/ 551784 w 1856332"/>
                  <a:gd name="connsiteY10" fmla="*/ 168335 h 3959924"/>
                  <a:gd name="connsiteX11" fmla="*/ 720119 w 1856332"/>
                  <a:gd name="connsiteY11" fmla="*/ 0 h 3959924"/>
                  <a:gd name="connsiteX12" fmla="*/ 888454 w 1856332"/>
                  <a:gd name="connsiteY12" fmla="*/ 168335 h 3959924"/>
                  <a:gd name="connsiteX13" fmla="*/ 888454 w 1856332"/>
                  <a:gd name="connsiteY13" fmla="*/ 1210417 h 3959924"/>
                  <a:gd name="connsiteX14" fmla="*/ 968040 w 1856332"/>
                  <a:gd name="connsiteY14" fmla="*/ 1210417 h 3959924"/>
                  <a:gd name="connsiteX15" fmla="*/ 968040 w 1856332"/>
                  <a:gd name="connsiteY15" fmla="*/ 168335 h 3959924"/>
                  <a:gd name="connsiteX16" fmla="*/ 1136375 w 1856332"/>
                  <a:gd name="connsiteY16" fmla="*/ 0 h 3959924"/>
                  <a:gd name="connsiteX17" fmla="*/ 1304710 w 1856332"/>
                  <a:gd name="connsiteY17" fmla="*/ 168335 h 3959924"/>
                  <a:gd name="connsiteX18" fmla="*/ 1304710 w 1856332"/>
                  <a:gd name="connsiteY18" fmla="*/ 1210417 h 3959924"/>
                  <a:gd name="connsiteX19" fmla="*/ 1631589 w 1856332"/>
                  <a:gd name="connsiteY19" fmla="*/ 1210417 h 3959924"/>
                  <a:gd name="connsiteX20" fmla="*/ 1302251 w 1856332"/>
                  <a:gd name="connsiteY20" fmla="*/ 2536736 h 3959924"/>
                  <a:gd name="connsiteX21" fmla="*/ 1351562 w 1856332"/>
                  <a:gd name="connsiteY21" fmla="*/ 2536736 h 3959924"/>
                  <a:gd name="connsiteX22" fmla="*/ 1612568 w 1856332"/>
                  <a:gd name="connsiteY22" fmla="*/ 1852280 h 3959924"/>
                  <a:gd name="connsiteX23" fmla="*/ 1775193 w 1856332"/>
                  <a:gd name="connsiteY23" fmla="*/ 1779444 h 3959924"/>
                  <a:gd name="connsiteX24" fmla="*/ 1848029 w 1856332"/>
                  <a:gd name="connsiteY24" fmla="*/ 1942070 h 3959924"/>
                  <a:gd name="connsiteX25" fmla="*/ 1389635 w 1856332"/>
                  <a:gd name="connsiteY25" fmla="*/ 3144149 h 3959924"/>
                  <a:gd name="connsiteX26" fmla="*/ 1344732 w 1856332"/>
                  <a:gd name="connsiteY26" fmla="*/ 3176282 h 3959924"/>
                  <a:gd name="connsiteX27" fmla="*/ 1228565 w 1856332"/>
                  <a:gd name="connsiteY27" fmla="*/ 3214674 h 3959924"/>
                  <a:gd name="connsiteX28" fmla="*/ 925623 w 1856332"/>
                  <a:gd name="connsiteY28" fmla="*/ 3959924 h 3959924"/>
                  <a:gd name="connsiteX29" fmla="*/ 601623 w 1856332"/>
                  <a:gd name="connsiteY29" fmla="*/ 3635924 h 3959924"/>
                  <a:gd name="connsiteX30" fmla="*/ 925623 w 1856332"/>
                  <a:gd name="connsiteY30" fmla="*/ 3311924 h 3959924"/>
                  <a:gd name="connsiteX31" fmla="*/ 1249623 w 1856332"/>
                  <a:gd name="connsiteY31" fmla="*/ 3635924 h 3959924"/>
                  <a:gd name="connsiteX32" fmla="*/ 925623 w 1856332"/>
                  <a:gd name="connsiteY32" fmla="*/ 3959924 h 3959924"/>
                  <a:gd name="connsiteX0" fmla="*/ 1228565 w 1856332"/>
                  <a:gd name="connsiteY0" fmla="*/ 3214674 h 3959924"/>
                  <a:gd name="connsiteX1" fmla="*/ 622681 w 1856332"/>
                  <a:gd name="connsiteY1" fmla="*/ 3214674 h 3959924"/>
                  <a:gd name="connsiteX2" fmla="*/ 466697 w 1856332"/>
                  <a:gd name="connsiteY2" fmla="*/ 3144149 h 3959924"/>
                  <a:gd name="connsiteX3" fmla="*/ 8303 w 1856332"/>
                  <a:gd name="connsiteY3" fmla="*/ 1942070 h 3959924"/>
                  <a:gd name="connsiteX4" fmla="*/ 81139 w 1856332"/>
                  <a:gd name="connsiteY4" fmla="*/ 1779444 h 3959924"/>
                  <a:gd name="connsiteX5" fmla="*/ 243764 w 1856332"/>
                  <a:gd name="connsiteY5" fmla="*/ 1852280 h 3959924"/>
                  <a:gd name="connsiteX6" fmla="*/ 504770 w 1856332"/>
                  <a:gd name="connsiteY6" fmla="*/ 2536736 h 3959924"/>
                  <a:gd name="connsiteX7" fmla="*/ 555637 w 1856332"/>
                  <a:gd name="connsiteY7" fmla="*/ 2536736 h 3959924"/>
                  <a:gd name="connsiteX8" fmla="*/ 226299 w 1856332"/>
                  <a:gd name="connsiteY8" fmla="*/ 1210417 h 3959924"/>
                  <a:gd name="connsiteX9" fmla="*/ 551784 w 1856332"/>
                  <a:gd name="connsiteY9" fmla="*/ 1210417 h 3959924"/>
                  <a:gd name="connsiteX10" fmla="*/ 551784 w 1856332"/>
                  <a:gd name="connsiteY10" fmla="*/ 168335 h 3959924"/>
                  <a:gd name="connsiteX11" fmla="*/ 720119 w 1856332"/>
                  <a:gd name="connsiteY11" fmla="*/ 0 h 3959924"/>
                  <a:gd name="connsiteX12" fmla="*/ 888454 w 1856332"/>
                  <a:gd name="connsiteY12" fmla="*/ 168335 h 3959924"/>
                  <a:gd name="connsiteX13" fmla="*/ 888454 w 1856332"/>
                  <a:gd name="connsiteY13" fmla="*/ 1210417 h 3959924"/>
                  <a:gd name="connsiteX14" fmla="*/ 968040 w 1856332"/>
                  <a:gd name="connsiteY14" fmla="*/ 1210417 h 3959924"/>
                  <a:gd name="connsiteX15" fmla="*/ 968040 w 1856332"/>
                  <a:gd name="connsiteY15" fmla="*/ 168335 h 3959924"/>
                  <a:gd name="connsiteX16" fmla="*/ 1136375 w 1856332"/>
                  <a:gd name="connsiteY16" fmla="*/ 0 h 3959924"/>
                  <a:gd name="connsiteX17" fmla="*/ 1304710 w 1856332"/>
                  <a:gd name="connsiteY17" fmla="*/ 168335 h 3959924"/>
                  <a:gd name="connsiteX18" fmla="*/ 1304710 w 1856332"/>
                  <a:gd name="connsiteY18" fmla="*/ 1210417 h 3959924"/>
                  <a:gd name="connsiteX19" fmla="*/ 1631589 w 1856332"/>
                  <a:gd name="connsiteY19" fmla="*/ 1210417 h 3959924"/>
                  <a:gd name="connsiteX20" fmla="*/ 1302251 w 1856332"/>
                  <a:gd name="connsiteY20" fmla="*/ 2536736 h 3959924"/>
                  <a:gd name="connsiteX21" fmla="*/ 1351562 w 1856332"/>
                  <a:gd name="connsiteY21" fmla="*/ 2536736 h 3959924"/>
                  <a:gd name="connsiteX22" fmla="*/ 1612568 w 1856332"/>
                  <a:gd name="connsiteY22" fmla="*/ 1852280 h 3959924"/>
                  <a:gd name="connsiteX23" fmla="*/ 1775193 w 1856332"/>
                  <a:gd name="connsiteY23" fmla="*/ 1779444 h 3959924"/>
                  <a:gd name="connsiteX24" fmla="*/ 1848029 w 1856332"/>
                  <a:gd name="connsiteY24" fmla="*/ 1942070 h 3959924"/>
                  <a:gd name="connsiteX25" fmla="*/ 1389635 w 1856332"/>
                  <a:gd name="connsiteY25" fmla="*/ 3144149 h 3959924"/>
                  <a:gd name="connsiteX26" fmla="*/ 1344732 w 1856332"/>
                  <a:gd name="connsiteY26" fmla="*/ 3176282 h 3959924"/>
                  <a:gd name="connsiteX27" fmla="*/ 1228565 w 1856332"/>
                  <a:gd name="connsiteY27" fmla="*/ 3214674 h 3959924"/>
                  <a:gd name="connsiteX28" fmla="*/ 925623 w 1856332"/>
                  <a:gd name="connsiteY28" fmla="*/ 3959924 h 3959924"/>
                  <a:gd name="connsiteX29" fmla="*/ 601623 w 1856332"/>
                  <a:gd name="connsiteY29" fmla="*/ 3635924 h 3959924"/>
                  <a:gd name="connsiteX30" fmla="*/ 925623 w 1856332"/>
                  <a:gd name="connsiteY30" fmla="*/ 3311924 h 3959924"/>
                  <a:gd name="connsiteX31" fmla="*/ 1249623 w 1856332"/>
                  <a:gd name="connsiteY31" fmla="*/ 3635924 h 3959924"/>
                  <a:gd name="connsiteX32" fmla="*/ 925623 w 1856332"/>
                  <a:gd name="connsiteY32" fmla="*/ 3959924 h 3959924"/>
                  <a:gd name="connsiteX0" fmla="*/ 1228565 w 1856332"/>
                  <a:gd name="connsiteY0" fmla="*/ 3214674 h 3959924"/>
                  <a:gd name="connsiteX1" fmla="*/ 622681 w 1856332"/>
                  <a:gd name="connsiteY1" fmla="*/ 3214674 h 3959924"/>
                  <a:gd name="connsiteX2" fmla="*/ 466697 w 1856332"/>
                  <a:gd name="connsiteY2" fmla="*/ 3144149 h 3959924"/>
                  <a:gd name="connsiteX3" fmla="*/ 8303 w 1856332"/>
                  <a:gd name="connsiteY3" fmla="*/ 1942070 h 3959924"/>
                  <a:gd name="connsiteX4" fmla="*/ 81139 w 1856332"/>
                  <a:gd name="connsiteY4" fmla="*/ 1779444 h 3959924"/>
                  <a:gd name="connsiteX5" fmla="*/ 243764 w 1856332"/>
                  <a:gd name="connsiteY5" fmla="*/ 1852280 h 3959924"/>
                  <a:gd name="connsiteX6" fmla="*/ 504770 w 1856332"/>
                  <a:gd name="connsiteY6" fmla="*/ 2536736 h 3959924"/>
                  <a:gd name="connsiteX7" fmla="*/ 555637 w 1856332"/>
                  <a:gd name="connsiteY7" fmla="*/ 2536736 h 3959924"/>
                  <a:gd name="connsiteX8" fmla="*/ 226299 w 1856332"/>
                  <a:gd name="connsiteY8" fmla="*/ 1210417 h 3959924"/>
                  <a:gd name="connsiteX9" fmla="*/ 551784 w 1856332"/>
                  <a:gd name="connsiteY9" fmla="*/ 1210417 h 3959924"/>
                  <a:gd name="connsiteX10" fmla="*/ 551784 w 1856332"/>
                  <a:gd name="connsiteY10" fmla="*/ 168335 h 3959924"/>
                  <a:gd name="connsiteX11" fmla="*/ 720119 w 1856332"/>
                  <a:gd name="connsiteY11" fmla="*/ 0 h 3959924"/>
                  <a:gd name="connsiteX12" fmla="*/ 888454 w 1856332"/>
                  <a:gd name="connsiteY12" fmla="*/ 168335 h 3959924"/>
                  <a:gd name="connsiteX13" fmla="*/ 888454 w 1856332"/>
                  <a:gd name="connsiteY13" fmla="*/ 1210417 h 3959924"/>
                  <a:gd name="connsiteX14" fmla="*/ 968040 w 1856332"/>
                  <a:gd name="connsiteY14" fmla="*/ 1210417 h 3959924"/>
                  <a:gd name="connsiteX15" fmla="*/ 968040 w 1856332"/>
                  <a:gd name="connsiteY15" fmla="*/ 168335 h 3959924"/>
                  <a:gd name="connsiteX16" fmla="*/ 1136375 w 1856332"/>
                  <a:gd name="connsiteY16" fmla="*/ 0 h 3959924"/>
                  <a:gd name="connsiteX17" fmla="*/ 1304710 w 1856332"/>
                  <a:gd name="connsiteY17" fmla="*/ 168335 h 3959924"/>
                  <a:gd name="connsiteX18" fmla="*/ 1304710 w 1856332"/>
                  <a:gd name="connsiteY18" fmla="*/ 1210417 h 3959924"/>
                  <a:gd name="connsiteX19" fmla="*/ 1631589 w 1856332"/>
                  <a:gd name="connsiteY19" fmla="*/ 1210417 h 3959924"/>
                  <a:gd name="connsiteX20" fmla="*/ 1302251 w 1856332"/>
                  <a:gd name="connsiteY20" fmla="*/ 2536736 h 3959924"/>
                  <a:gd name="connsiteX21" fmla="*/ 1351562 w 1856332"/>
                  <a:gd name="connsiteY21" fmla="*/ 2536736 h 3959924"/>
                  <a:gd name="connsiteX22" fmla="*/ 1612568 w 1856332"/>
                  <a:gd name="connsiteY22" fmla="*/ 1852280 h 3959924"/>
                  <a:gd name="connsiteX23" fmla="*/ 1775193 w 1856332"/>
                  <a:gd name="connsiteY23" fmla="*/ 1779444 h 3959924"/>
                  <a:gd name="connsiteX24" fmla="*/ 1848029 w 1856332"/>
                  <a:gd name="connsiteY24" fmla="*/ 1942070 h 3959924"/>
                  <a:gd name="connsiteX25" fmla="*/ 1389635 w 1856332"/>
                  <a:gd name="connsiteY25" fmla="*/ 3144149 h 3959924"/>
                  <a:gd name="connsiteX26" fmla="*/ 1228565 w 1856332"/>
                  <a:gd name="connsiteY26" fmla="*/ 3214674 h 3959924"/>
                  <a:gd name="connsiteX27" fmla="*/ 925623 w 1856332"/>
                  <a:gd name="connsiteY27" fmla="*/ 3959924 h 3959924"/>
                  <a:gd name="connsiteX28" fmla="*/ 601623 w 1856332"/>
                  <a:gd name="connsiteY28" fmla="*/ 3635924 h 3959924"/>
                  <a:gd name="connsiteX29" fmla="*/ 925623 w 1856332"/>
                  <a:gd name="connsiteY29" fmla="*/ 3311924 h 3959924"/>
                  <a:gd name="connsiteX30" fmla="*/ 1249623 w 1856332"/>
                  <a:gd name="connsiteY30" fmla="*/ 3635924 h 3959924"/>
                  <a:gd name="connsiteX31" fmla="*/ 925623 w 1856332"/>
                  <a:gd name="connsiteY31" fmla="*/ 3959924 h 3959924"/>
                  <a:gd name="connsiteX0" fmla="*/ 1228565 w 1856332"/>
                  <a:gd name="connsiteY0" fmla="*/ 3214674 h 3959924"/>
                  <a:gd name="connsiteX1" fmla="*/ 622681 w 1856332"/>
                  <a:gd name="connsiteY1" fmla="*/ 3214674 h 3959924"/>
                  <a:gd name="connsiteX2" fmla="*/ 466697 w 1856332"/>
                  <a:gd name="connsiteY2" fmla="*/ 3144149 h 3959924"/>
                  <a:gd name="connsiteX3" fmla="*/ 8303 w 1856332"/>
                  <a:gd name="connsiteY3" fmla="*/ 1942070 h 3959924"/>
                  <a:gd name="connsiteX4" fmla="*/ 81139 w 1856332"/>
                  <a:gd name="connsiteY4" fmla="*/ 1779444 h 3959924"/>
                  <a:gd name="connsiteX5" fmla="*/ 243764 w 1856332"/>
                  <a:gd name="connsiteY5" fmla="*/ 1852280 h 3959924"/>
                  <a:gd name="connsiteX6" fmla="*/ 504770 w 1856332"/>
                  <a:gd name="connsiteY6" fmla="*/ 2536736 h 3959924"/>
                  <a:gd name="connsiteX7" fmla="*/ 555637 w 1856332"/>
                  <a:gd name="connsiteY7" fmla="*/ 2536736 h 3959924"/>
                  <a:gd name="connsiteX8" fmla="*/ 226299 w 1856332"/>
                  <a:gd name="connsiteY8" fmla="*/ 1210417 h 3959924"/>
                  <a:gd name="connsiteX9" fmla="*/ 551784 w 1856332"/>
                  <a:gd name="connsiteY9" fmla="*/ 1210417 h 3959924"/>
                  <a:gd name="connsiteX10" fmla="*/ 551784 w 1856332"/>
                  <a:gd name="connsiteY10" fmla="*/ 168335 h 3959924"/>
                  <a:gd name="connsiteX11" fmla="*/ 720119 w 1856332"/>
                  <a:gd name="connsiteY11" fmla="*/ 0 h 3959924"/>
                  <a:gd name="connsiteX12" fmla="*/ 888454 w 1856332"/>
                  <a:gd name="connsiteY12" fmla="*/ 168335 h 3959924"/>
                  <a:gd name="connsiteX13" fmla="*/ 888454 w 1856332"/>
                  <a:gd name="connsiteY13" fmla="*/ 1210417 h 3959924"/>
                  <a:gd name="connsiteX14" fmla="*/ 968040 w 1856332"/>
                  <a:gd name="connsiteY14" fmla="*/ 1210417 h 3959924"/>
                  <a:gd name="connsiteX15" fmla="*/ 968040 w 1856332"/>
                  <a:gd name="connsiteY15" fmla="*/ 168335 h 3959924"/>
                  <a:gd name="connsiteX16" fmla="*/ 1136375 w 1856332"/>
                  <a:gd name="connsiteY16" fmla="*/ 0 h 3959924"/>
                  <a:gd name="connsiteX17" fmla="*/ 1304710 w 1856332"/>
                  <a:gd name="connsiteY17" fmla="*/ 168335 h 3959924"/>
                  <a:gd name="connsiteX18" fmla="*/ 1304710 w 1856332"/>
                  <a:gd name="connsiteY18" fmla="*/ 1210417 h 3959924"/>
                  <a:gd name="connsiteX19" fmla="*/ 1631589 w 1856332"/>
                  <a:gd name="connsiteY19" fmla="*/ 1210417 h 3959924"/>
                  <a:gd name="connsiteX20" fmla="*/ 1302251 w 1856332"/>
                  <a:gd name="connsiteY20" fmla="*/ 2536736 h 3959924"/>
                  <a:gd name="connsiteX21" fmla="*/ 1351562 w 1856332"/>
                  <a:gd name="connsiteY21" fmla="*/ 2536736 h 3959924"/>
                  <a:gd name="connsiteX22" fmla="*/ 1612568 w 1856332"/>
                  <a:gd name="connsiteY22" fmla="*/ 1852280 h 3959924"/>
                  <a:gd name="connsiteX23" fmla="*/ 1775193 w 1856332"/>
                  <a:gd name="connsiteY23" fmla="*/ 1779444 h 3959924"/>
                  <a:gd name="connsiteX24" fmla="*/ 1848029 w 1856332"/>
                  <a:gd name="connsiteY24" fmla="*/ 1942070 h 3959924"/>
                  <a:gd name="connsiteX25" fmla="*/ 1389635 w 1856332"/>
                  <a:gd name="connsiteY25" fmla="*/ 3144149 h 3959924"/>
                  <a:gd name="connsiteX26" fmla="*/ 1228565 w 1856332"/>
                  <a:gd name="connsiteY26" fmla="*/ 3214674 h 3959924"/>
                  <a:gd name="connsiteX27" fmla="*/ 925623 w 1856332"/>
                  <a:gd name="connsiteY27" fmla="*/ 3959924 h 3959924"/>
                  <a:gd name="connsiteX28" fmla="*/ 601623 w 1856332"/>
                  <a:gd name="connsiteY28" fmla="*/ 3635924 h 3959924"/>
                  <a:gd name="connsiteX29" fmla="*/ 925623 w 1856332"/>
                  <a:gd name="connsiteY29" fmla="*/ 3311924 h 3959924"/>
                  <a:gd name="connsiteX30" fmla="*/ 1249623 w 1856332"/>
                  <a:gd name="connsiteY30" fmla="*/ 3635924 h 3959924"/>
                  <a:gd name="connsiteX31" fmla="*/ 925623 w 1856332"/>
                  <a:gd name="connsiteY31" fmla="*/ 3959924 h 3959924"/>
                  <a:gd name="connsiteX0" fmla="*/ 1228565 w 1856332"/>
                  <a:gd name="connsiteY0" fmla="*/ 3214674 h 3959924"/>
                  <a:gd name="connsiteX1" fmla="*/ 622681 w 1856332"/>
                  <a:gd name="connsiteY1" fmla="*/ 3214674 h 3959924"/>
                  <a:gd name="connsiteX2" fmla="*/ 466697 w 1856332"/>
                  <a:gd name="connsiteY2" fmla="*/ 3144149 h 3959924"/>
                  <a:gd name="connsiteX3" fmla="*/ 8303 w 1856332"/>
                  <a:gd name="connsiteY3" fmla="*/ 1942070 h 3959924"/>
                  <a:gd name="connsiteX4" fmla="*/ 81139 w 1856332"/>
                  <a:gd name="connsiteY4" fmla="*/ 1779444 h 3959924"/>
                  <a:gd name="connsiteX5" fmla="*/ 243764 w 1856332"/>
                  <a:gd name="connsiteY5" fmla="*/ 1852280 h 3959924"/>
                  <a:gd name="connsiteX6" fmla="*/ 504770 w 1856332"/>
                  <a:gd name="connsiteY6" fmla="*/ 2536736 h 3959924"/>
                  <a:gd name="connsiteX7" fmla="*/ 555637 w 1856332"/>
                  <a:gd name="connsiteY7" fmla="*/ 2536736 h 3959924"/>
                  <a:gd name="connsiteX8" fmla="*/ 226299 w 1856332"/>
                  <a:gd name="connsiteY8" fmla="*/ 1210417 h 3959924"/>
                  <a:gd name="connsiteX9" fmla="*/ 551784 w 1856332"/>
                  <a:gd name="connsiteY9" fmla="*/ 1210417 h 3959924"/>
                  <a:gd name="connsiteX10" fmla="*/ 551784 w 1856332"/>
                  <a:gd name="connsiteY10" fmla="*/ 168335 h 3959924"/>
                  <a:gd name="connsiteX11" fmla="*/ 720119 w 1856332"/>
                  <a:gd name="connsiteY11" fmla="*/ 0 h 3959924"/>
                  <a:gd name="connsiteX12" fmla="*/ 888454 w 1856332"/>
                  <a:gd name="connsiteY12" fmla="*/ 168335 h 3959924"/>
                  <a:gd name="connsiteX13" fmla="*/ 888454 w 1856332"/>
                  <a:gd name="connsiteY13" fmla="*/ 1210417 h 3959924"/>
                  <a:gd name="connsiteX14" fmla="*/ 968040 w 1856332"/>
                  <a:gd name="connsiteY14" fmla="*/ 1210417 h 3959924"/>
                  <a:gd name="connsiteX15" fmla="*/ 968040 w 1856332"/>
                  <a:gd name="connsiteY15" fmla="*/ 168335 h 3959924"/>
                  <a:gd name="connsiteX16" fmla="*/ 1136375 w 1856332"/>
                  <a:gd name="connsiteY16" fmla="*/ 0 h 3959924"/>
                  <a:gd name="connsiteX17" fmla="*/ 1304710 w 1856332"/>
                  <a:gd name="connsiteY17" fmla="*/ 168335 h 3959924"/>
                  <a:gd name="connsiteX18" fmla="*/ 1304710 w 1856332"/>
                  <a:gd name="connsiteY18" fmla="*/ 1210417 h 3959924"/>
                  <a:gd name="connsiteX19" fmla="*/ 1631589 w 1856332"/>
                  <a:gd name="connsiteY19" fmla="*/ 1210417 h 3959924"/>
                  <a:gd name="connsiteX20" fmla="*/ 1302251 w 1856332"/>
                  <a:gd name="connsiteY20" fmla="*/ 2536736 h 3959924"/>
                  <a:gd name="connsiteX21" fmla="*/ 1351562 w 1856332"/>
                  <a:gd name="connsiteY21" fmla="*/ 2536736 h 3959924"/>
                  <a:gd name="connsiteX22" fmla="*/ 1612568 w 1856332"/>
                  <a:gd name="connsiteY22" fmla="*/ 1852280 h 3959924"/>
                  <a:gd name="connsiteX23" fmla="*/ 1775193 w 1856332"/>
                  <a:gd name="connsiteY23" fmla="*/ 1779444 h 3959924"/>
                  <a:gd name="connsiteX24" fmla="*/ 1848029 w 1856332"/>
                  <a:gd name="connsiteY24" fmla="*/ 1942070 h 3959924"/>
                  <a:gd name="connsiteX25" fmla="*/ 1389635 w 1856332"/>
                  <a:gd name="connsiteY25" fmla="*/ 3144149 h 3959924"/>
                  <a:gd name="connsiteX26" fmla="*/ 1228565 w 1856332"/>
                  <a:gd name="connsiteY26" fmla="*/ 3214674 h 3959924"/>
                  <a:gd name="connsiteX27" fmla="*/ 925623 w 1856332"/>
                  <a:gd name="connsiteY27" fmla="*/ 3959924 h 3959924"/>
                  <a:gd name="connsiteX28" fmla="*/ 601623 w 1856332"/>
                  <a:gd name="connsiteY28" fmla="*/ 3635924 h 3959924"/>
                  <a:gd name="connsiteX29" fmla="*/ 925623 w 1856332"/>
                  <a:gd name="connsiteY29" fmla="*/ 3311924 h 3959924"/>
                  <a:gd name="connsiteX30" fmla="*/ 1249623 w 1856332"/>
                  <a:gd name="connsiteY30" fmla="*/ 3635924 h 3959924"/>
                  <a:gd name="connsiteX31" fmla="*/ 925623 w 1856332"/>
                  <a:gd name="connsiteY31" fmla="*/ 3959924 h 39599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1856332" h="3959924">
                    <a:moveTo>
                      <a:pt x="1228565" y="3214674"/>
                    </a:moveTo>
                    <a:lnTo>
                      <a:pt x="622681" y="3214674"/>
                    </a:lnTo>
                    <a:cubicBezTo>
                      <a:pt x="495703" y="3202920"/>
                      <a:pt x="501057" y="3225622"/>
                      <a:pt x="466697" y="3144149"/>
                    </a:cubicBezTo>
                    <a:lnTo>
                      <a:pt x="8303" y="1942070"/>
                    </a:lnTo>
                    <a:cubicBezTo>
                      <a:pt x="-16491" y="1877049"/>
                      <a:pt x="16118" y="1804239"/>
                      <a:pt x="81139" y="1779444"/>
                    </a:cubicBezTo>
                    <a:cubicBezTo>
                      <a:pt x="146160" y="1754650"/>
                      <a:pt x="218970" y="1787259"/>
                      <a:pt x="243764" y="1852280"/>
                    </a:cubicBezTo>
                    <a:lnTo>
                      <a:pt x="504770" y="2536736"/>
                    </a:lnTo>
                    <a:lnTo>
                      <a:pt x="555637" y="2536736"/>
                    </a:lnTo>
                    <a:lnTo>
                      <a:pt x="226299" y="1210417"/>
                    </a:lnTo>
                    <a:lnTo>
                      <a:pt x="551784" y="1210417"/>
                    </a:lnTo>
                    <a:lnTo>
                      <a:pt x="551784" y="168335"/>
                    </a:lnTo>
                    <a:cubicBezTo>
                      <a:pt x="551784" y="75366"/>
                      <a:pt x="627150" y="0"/>
                      <a:pt x="720119" y="0"/>
                    </a:cubicBezTo>
                    <a:cubicBezTo>
                      <a:pt x="813088" y="0"/>
                      <a:pt x="888454" y="75366"/>
                      <a:pt x="888454" y="168335"/>
                    </a:cubicBezTo>
                    <a:lnTo>
                      <a:pt x="888454" y="1210417"/>
                    </a:lnTo>
                    <a:lnTo>
                      <a:pt x="968040" y="1210417"/>
                    </a:lnTo>
                    <a:lnTo>
                      <a:pt x="968040" y="168335"/>
                    </a:lnTo>
                    <a:cubicBezTo>
                      <a:pt x="968040" y="75366"/>
                      <a:pt x="1043406" y="0"/>
                      <a:pt x="1136375" y="0"/>
                    </a:cubicBezTo>
                    <a:cubicBezTo>
                      <a:pt x="1229344" y="0"/>
                      <a:pt x="1304710" y="75366"/>
                      <a:pt x="1304710" y="168335"/>
                    </a:cubicBezTo>
                    <a:lnTo>
                      <a:pt x="1304710" y="1210417"/>
                    </a:lnTo>
                    <a:lnTo>
                      <a:pt x="1631589" y="1210417"/>
                    </a:lnTo>
                    <a:lnTo>
                      <a:pt x="1302251" y="2536736"/>
                    </a:lnTo>
                    <a:lnTo>
                      <a:pt x="1351562" y="2536736"/>
                    </a:lnTo>
                    <a:lnTo>
                      <a:pt x="1612568" y="1852280"/>
                    </a:lnTo>
                    <a:cubicBezTo>
                      <a:pt x="1637362" y="1787259"/>
                      <a:pt x="1710172" y="1754650"/>
                      <a:pt x="1775193" y="1779444"/>
                    </a:cubicBezTo>
                    <a:cubicBezTo>
                      <a:pt x="1840214" y="1804239"/>
                      <a:pt x="1872823" y="1877049"/>
                      <a:pt x="1848029" y="1942070"/>
                    </a:cubicBezTo>
                    <a:lnTo>
                      <a:pt x="1389635" y="3144149"/>
                    </a:lnTo>
                    <a:cubicBezTo>
                      <a:pt x="1348984" y="3225622"/>
                      <a:pt x="1356391" y="3202920"/>
                      <a:pt x="1228565" y="3214674"/>
                    </a:cubicBezTo>
                    <a:close/>
                    <a:moveTo>
                      <a:pt x="925623" y="3959924"/>
                    </a:moveTo>
                    <a:cubicBezTo>
                      <a:pt x="746683" y="3959924"/>
                      <a:pt x="601623" y="3814864"/>
                      <a:pt x="601623" y="3635924"/>
                    </a:cubicBezTo>
                    <a:cubicBezTo>
                      <a:pt x="601623" y="3456984"/>
                      <a:pt x="746683" y="3311924"/>
                      <a:pt x="925623" y="3311924"/>
                    </a:cubicBezTo>
                    <a:cubicBezTo>
                      <a:pt x="1104563" y="3311924"/>
                      <a:pt x="1249623" y="3456984"/>
                      <a:pt x="1249623" y="3635924"/>
                    </a:cubicBezTo>
                    <a:cubicBezTo>
                      <a:pt x="1249623" y="3814864"/>
                      <a:pt x="1104563" y="3959924"/>
                      <a:pt x="925623" y="3959924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ko-KR" altLang="en-US" dirty="0"/>
              </a:p>
            </p:txBody>
          </p:sp>
          <p:sp>
            <p:nvSpPr>
              <p:cNvPr id="27" name="Round Same Side Corner Rectangle 20">
                <a:extLst>
                  <a:ext uri="{FF2B5EF4-FFF2-40B4-BE49-F238E27FC236}">
                    <a16:creationId xmlns:a16="http://schemas.microsoft.com/office/drawing/2014/main" id="{8A2C2607-9CAD-4F7F-BD3B-5F13CC69F009}"/>
                  </a:ext>
                </a:extLst>
              </p:cNvPr>
              <p:cNvSpPr/>
              <p:nvPr/>
            </p:nvSpPr>
            <p:spPr>
              <a:xfrm rot="10800000">
                <a:off x="1658713" y="4562456"/>
                <a:ext cx="302987" cy="646331"/>
              </a:xfrm>
              <a:custGeom>
                <a:avLst/>
                <a:gdLst>
                  <a:gd name="connsiteX0" fmla="*/ 1228565 w 1856332"/>
                  <a:gd name="connsiteY0" fmla="*/ 3214674 h 3959924"/>
                  <a:gd name="connsiteX1" fmla="*/ 622681 w 1856332"/>
                  <a:gd name="connsiteY1" fmla="*/ 3214674 h 3959924"/>
                  <a:gd name="connsiteX2" fmla="*/ 521281 w 1856332"/>
                  <a:gd name="connsiteY2" fmla="*/ 3174669 h 3959924"/>
                  <a:gd name="connsiteX3" fmla="*/ 466697 w 1856332"/>
                  <a:gd name="connsiteY3" fmla="*/ 3144149 h 3959924"/>
                  <a:gd name="connsiteX4" fmla="*/ 8303 w 1856332"/>
                  <a:gd name="connsiteY4" fmla="*/ 1942070 h 3959924"/>
                  <a:gd name="connsiteX5" fmla="*/ 81139 w 1856332"/>
                  <a:gd name="connsiteY5" fmla="*/ 1779444 h 3959924"/>
                  <a:gd name="connsiteX6" fmla="*/ 243764 w 1856332"/>
                  <a:gd name="connsiteY6" fmla="*/ 1852280 h 3959924"/>
                  <a:gd name="connsiteX7" fmla="*/ 504770 w 1856332"/>
                  <a:gd name="connsiteY7" fmla="*/ 2536736 h 3959924"/>
                  <a:gd name="connsiteX8" fmla="*/ 555637 w 1856332"/>
                  <a:gd name="connsiteY8" fmla="*/ 2536736 h 3959924"/>
                  <a:gd name="connsiteX9" fmla="*/ 226299 w 1856332"/>
                  <a:gd name="connsiteY9" fmla="*/ 1210417 h 3959924"/>
                  <a:gd name="connsiteX10" fmla="*/ 551784 w 1856332"/>
                  <a:gd name="connsiteY10" fmla="*/ 1210417 h 3959924"/>
                  <a:gd name="connsiteX11" fmla="*/ 551784 w 1856332"/>
                  <a:gd name="connsiteY11" fmla="*/ 168335 h 3959924"/>
                  <a:gd name="connsiteX12" fmla="*/ 720119 w 1856332"/>
                  <a:gd name="connsiteY12" fmla="*/ 0 h 3959924"/>
                  <a:gd name="connsiteX13" fmla="*/ 888454 w 1856332"/>
                  <a:gd name="connsiteY13" fmla="*/ 168335 h 3959924"/>
                  <a:gd name="connsiteX14" fmla="*/ 888454 w 1856332"/>
                  <a:gd name="connsiteY14" fmla="*/ 1210417 h 3959924"/>
                  <a:gd name="connsiteX15" fmla="*/ 968040 w 1856332"/>
                  <a:gd name="connsiteY15" fmla="*/ 1210417 h 3959924"/>
                  <a:gd name="connsiteX16" fmla="*/ 968040 w 1856332"/>
                  <a:gd name="connsiteY16" fmla="*/ 168335 h 3959924"/>
                  <a:gd name="connsiteX17" fmla="*/ 1136375 w 1856332"/>
                  <a:gd name="connsiteY17" fmla="*/ 0 h 3959924"/>
                  <a:gd name="connsiteX18" fmla="*/ 1304710 w 1856332"/>
                  <a:gd name="connsiteY18" fmla="*/ 168335 h 3959924"/>
                  <a:gd name="connsiteX19" fmla="*/ 1304710 w 1856332"/>
                  <a:gd name="connsiteY19" fmla="*/ 1210417 h 3959924"/>
                  <a:gd name="connsiteX20" fmla="*/ 1631589 w 1856332"/>
                  <a:gd name="connsiteY20" fmla="*/ 1210417 h 3959924"/>
                  <a:gd name="connsiteX21" fmla="*/ 1302251 w 1856332"/>
                  <a:gd name="connsiteY21" fmla="*/ 2536736 h 3959924"/>
                  <a:gd name="connsiteX22" fmla="*/ 1351562 w 1856332"/>
                  <a:gd name="connsiteY22" fmla="*/ 2536736 h 3959924"/>
                  <a:gd name="connsiteX23" fmla="*/ 1612568 w 1856332"/>
                  <a:gd name="connsiteY23" fmla="*/ 1852280 h 3959924"/>
                  <a:gd name="connsiteX24" fmla="*/ 1775193 w 1856332"/>
                  <a:gd name="connsiteY24" fmla="*/ 1779444 h 3959924"/>
                  <a:gd name="connsiteX25" fmla="*/ 1848029 w 1856332"/>
                  <a:gd name="connsiteY25" fmla="*/ 1942070 h 3959924"/>
                  <a:gd name="connsiteX26" fmla="*/ 1389635 w 1856332"/>
                  <a:gd name="connsiteY26" fmla="*/ 3144149 h 3959924"/>
                  <a:gd name="connsiteX27" fmla="*/ 1344732 w 1856332"/>
                  <a:gd name="connsiteY27" fmla="*/ 3176282 h 3959924"/>
                  <a:gd name="connsiteX28" fmla="*/ 1228565 w 1856332"/>
                  <a:gd name="connsiteY28" fmla="*/ 3214674 h 3959924"/>
                  <a:gd name="connsiteX29" fmla="*/ 925623 w 1856332"/>
                  <a:gd name="connsiteY29" fmla="*/ 3959924 h 3959924"/>
                  <a:gd name="connsiteX30" fmla="*/ 601623 w 1856332"/>
                  <a:gd name="connsiteY30" fmla="*/ 3635924 h 3959924"/>
                  <a:gd name="connsiteX31" fmla="*/ 925623 w 1856332"/>
                  <a:gd name="connsiteY31" fmla="*/ 3311924 h 3959924"/>
                  <a:gd name="connsiteX32" fmla="*/ 1249623 w 1856332"/>
                  <a:gd name="connsiteY32" fmla="*/ 3635924 h 3959924"/>
                  <a:gd name="connsiteX33" fmla="*/ 925623 w 1856332"/>
                  <a:gd name="connsiteY33" fmla="*/ 3959924 h 3959924"/>
                  <a:gd name="connsiteX0" fmla="*/ 1228565 w 1856332"/>
                  <a:gd name="connsiteY0" fmla="*/ 3214674 h 3959924"/>
                  <a:gd name="connsiteX1" fmla="*/ 622681 w 1856332"/>
                  <a:gd name="connsiteY1" fmla="*/ 3214674 h 3959924"/>
                  <a:gd name="connsiteX2" fmla="*/ 466697 w 1856332"/>
                  <a:gd name="connsiteY2" fmla="*/ 3144149 h 3959924"/>
                  <a:gd name="connsiteX3" fmla="*/ 8303 w 1856332"/>
                  <a:gd name="connsiteY3" fmla="*/ 1942070 h 3959924"/>
                  <a:gd name="connsiteX4" fmla="*/ 81139 w 1856332"/>
                  <a:gd name="connsiteY4" fmla="*/ 1779444 h 3959924"/>
                  <a:gd name="connsiteX5" fmla="*/ 243764 w 1856332"/>
                  <a:gd name="connsiteY5" fmla="*/ 1852280 h 3959924"/>
                  <a:gd name="connsiteX6" fmla="*/ 504770 w 1856332"/>
                  <a:gd name="connsiteY6" fmla="*/ 2536736 h 3959924"/>
                  <a:gd name="connsiteX7" fmla="*/ 555637 w 1856332"/>
                  <a:gd name="connsiteY7" fmla="*/ 2536736 h 3959924"/>
                  <a:gd name="connsiteX8" fmla="*/ 226299 w 1856332"/>
                  <a:gd name="connsiteY8" fmla="*/ 1210417 h 3959924"/>
                  <a:gd name="connsiteX9" fmla="*/ 551784 w 1856332"/>
                  <a:gd name="connsiteY9" fmla="*/ 1210417 h 3959924"/>
                  <a:gd name="connsiteX10" fmla="*/ 551784 w 1856332"/>
                  <a:gd name="connsiteY10" fmla="*/ 168335 h 3959924"/>
                  <a:gd name="connsiteX11" fmla="*/ 720119 w 1856332"/>
                  <a:gd name="connsiteY11" fmla="*/ 0 h 3959924"/>
                  <a:gd name="connsiteX12" fmla="*/ 888454 w 1856332"/>
                  <a:gd name="connsiteY12" fmla="*/ 168335 h 3959924"/>
                  <a:gd name="connsiteX13" fmla="*/ 888454 w 1856332"/>
                  <a:gd name="connsiteY13" fmla="*/ 1210417 h 3959924"/>
                  <a:gd name="connsiteX14" fmla="*/ 968040 w 1856332"/>
                  <a:gd name="connsiteY14" fmla="*/ 1210417 h 3959924"/>
                  <a:gd name="connsiteX15" fmla="*/ 968040 w 1856332"/>
                  <a:gd name="connsiteY15" fmla="*/ 168335 h 3959924"/>
                  <a:gd name="connsiteX16" fmla="*/ 1136375 w 1856332"/>
                  <a:gd name="connsiteY16" fmla="*/ 0 h 3959924"/>
                  <a:gd name="connsiteX17" fmla="*/ 1304710 w 1856332"/>
                  <a:gd name="connsiteY17" fmla="*/ 168335 h 3959924"/>
                  <a:gd name="connsiteX18" fmla="*/ 1304710 w 1856332"/>
                  <a:gd name="connsiteY18" fmla="*/ 1210417 h 3959924"/>
                  <a:gd name="connsiteX19" fmla="*/ 1631589 w 1856332"/>
                  <a:gd name="connsiteY19" fmla="*/ 1210417 h 3959924"/>
                  <a:gd name="connsiteX20" fmla="*/ 1302251 w 1856332"/>
                  <a:gd name="connsiteY20" fmla="*/ 2536736 h 3959924"/>
                  <a:gd name="connsiteX21" fmla="*/ 1351562 w 1856332"/>
                  <a:gd name="connsiteY21" fmla="*/ 2536736 h 3959924"/>
                  <a:gd name="connsiteX22" fmla="*/ 1612568 w 1856332"/>
                  <a:gd name="connsiteY22" fmla="*/ 1852280 h 3959924"/>
                  <a:gd name="connsiteX23" fmla="*/ 1775193 w 1856332"/>
                  <a:gd name="connsiteY23" fmla="*/ 1779444 h 3959924"/>
                  <a:gd name="connsiteX24" fmla="*/ 1848029 w 1856332"/>
                  <a:gd name="connsiteY24" fmla="*/ 1942070 h 3959924"/>
                  <a:gd name="connsiteX25" fmla="*/ 1389635 w 1856332"/>
                  <a:gd name="connsiteY25" fmla="*/ 3144149 h 3959924"/>
                  <a:gd name="connsiteX26" fmla="*/ 1344732 w 1856332"/>
                  <a:gd name="connsiteY26" fmla="*/ 3176282 h 3959924"/>
                  <a:gd name="connsiteX27" fmla="*/ 1228565 w 1856332"/>
                  <a:gd name="connsiteY27" fmla="*/ 3214674 h 3959924"/>
                  <a:gd name="connsiteX28" fmla="*/ 925623 w 1856332"/>
                  <a:gd name="connsiteY28" fmla="*/ 3959924 h 3959924"/>
                  <a:gd name="connsiteX29" fmla="*/ 601623 w 1856332"/>
                  <a:gd name="connsiteY29" fmla="*/ 3635924 h 3959924"/>
                  <a:gd name="connsiteX30" fmla="*/ 925623 w 1856332"/>
                  <a:gd name="connsiteY30" fmla="*/ 3311924 h 3959924"/>
                  <a:gd name="connsiteX31" fmla="*/ 1249623 w 1856332"/>
                  <a:gd name="connsiteY31" fmla="*/ 3635924 h 3959924"/>
                  <a:gd name="connsiteX32" fmla="*/ 925623 w 1856332"/>
                  <a:gd name="connsiteY32" fmla="*/ 3959924 h 3959924"/>
                  <a:gd name="connsiteX0" fmla="*/ 1228565 w 1856332"/>
                  <a:gd name="connsiteY0" fmla="*/ 3214674 h 3959924"/>
                  <a:gd name="connsiteX1" fmla="*/ 622681 w 1856332"/>
                  <a:gd name="connsiteY1" fmla="*/ 3214674 h 3959924"/>
                  <a:gd name="connsiteX2" fmla="*/ 466697 w 1856332"/>
                  <a:gd name="connsiteY2" fmla="*/ 3144149 h 3959924"/>
                  <a:gd name="connsiteX3" fmla="*/ 8303 w 1856332"/>
                  <a:gd name="connsiteY3" fmla="*/ 1942070 h 3959924"/>
                  <a:gd name="connsiteX4" fmla="*/ 81139 w 1856332"/>
                  <a:gd name="connsiteY4" fmla="*/ 1779444 h 3959924"/>
                  <a:gd name="connsiteX5" fmla="*/ 243764 w 1856332"/>
                  <a:gd name="connsiteY5" fmla="*/ 1852280 h 3959924"/>
                  <a:gd name="connsiteX6" fmla="*/ 504770 w 1856332"/>
                  <a:gd name="connsiteY6" fmla="*/ 2536736 h 3959924"/>
                  <a:gd name="connsiteX7" fmla="*/ 555637 w 1856332"/>
                  <a:gd name="connsiteY7" fmla="*/ 2536736 h 3959924"/>
                  <a:gd name="connsiteX8" fmla="*/ 226299 w 1856332"/>
                  <a:gd name="connsiteY8" fmla="*/ 1210417 h 3959924"/>
                  <a:gd name="connsiteX9" fmla="*/ 551784 w 1856332"/>
                  <a:gd name="connsiteY9" fmla="*/ 1210417 h 3959924"/>
                  <a:gd name="connsiteX10" fmla="*/ 551784 w 1856332"/>
                  <a:gd name="connsiteY10" fmla="*/ 168335 h 3959924"/>
                  <a:gd name="connsiteX11" fmla="*/ 720119 w 1856332"/>
                  <a:gd name="connsiteY11" fmla="*/ 0 h 3959924"/>
                  <a:gd name="connsiteX12" fmla="*/ 888454 w 1856332"/>
                  <a:gd name="connsiteY12" fmla="*/ 168335 h 3959924"/>
                  <a:gd name="connsiteX13" fmla="*/ 888454 w 1856332"/>
                  <a:gd name="connsiteY13" fmla="*/ 1210417 h 3959924"/>
                  <a:gd name="connsiteX14" fmla="*/ 968040 w 1856332"/>
                  <a:gd name="connsiteY14" fmla="*/ 1210417 h 3959924"/>
                  <a:gd name="connsiteX15" fmla="*/ 968040 w 1856332"/>
                  <a:gd name="connsiteY15" fmla="*/ 168335 h 3959924"/>
                  <a:gd name="connsiteX16" fmla="*/ 1136375 w 1856332"/>
                  <a:gd name="connsiteY16" fmla="*/ 0 h 3959924"/>
                  <a:gd name="connsiteX17" fmla="*/ 1304710 w 1856332"/>
                  <a:gd name="connsiteY17" fmla="*/ 168335 h 3959924"/>
                  <a:gd name="connsiteX18" fmla="*/ 1304710 w 1856332"/>
                  <a:gd name="connsiteY18" fmla="*/ 1210417 h 3959924"/>
                  <a:gd name="connsiteX19" fmla="*/ 1631589 w 1856332"/>
                  <a:gd name="connsiteY19" fmla="*/ 1210417 h 3959924"/>
                  <a:gd name="connsiteX20" fmla="*/ 1302251 w 1856332"/>
                  <a:gd name="connsiteY20" fmla="*/ 2536736 h 3959924"/>
                  <a:gd name="connsiteX21" fmla="*/ 1351562 w 1856332"/>
                  <a:gd name="connsiteY21" fmla="*/ 2536736 h 3959924"/>
                  <a:gd name="connsiteX22" fmla="*/ 1612568 w 1856332"/>
                  <a:gd name="connsiteY22" fmla="*/ 1852280 h 3959924"/>
                  <a:gd name="connsiteX23" fmla="*/ 1775193 w 1856332"/>
                  <a:gd name="connsiteY23" fmla="*/ 1779444 h 3959924"/>
                  <a:gd name="connsiteX24" fmla="*/ 1848029 w 1856332"/>
                  <a:gd name="connsiteY24" fmla="*/ 1942070 h 3959924"/>
                  <a:gd name="connsiteX25" fmla="*/ 1389635 w 1856332"/>
                  <a:gd name="connsiteY25" fmla="*/ 3144149 h 3959924"/>
                  <a:gd name="connsiteX26" fmla="*/ 1344732 w 1856332"/>
                  <a:gd name="connsiteY26" fmla="*/ 3176282 h 3959924"/>
                  <a:gd name="connsiteX27" fmla="*/ 1228565 w 1856332"/>
                  <a:gd name="connsiteY27" fmla="*/ 3214674 h 3959924"/>
                  <a:gd name="connsiteX28" fmla="*/ 925623 w 1856332"/>
                  <a:gd name="connsiteY28" fmla="*/ 3959924 h 3959924"/>
                  <a:gd name="connsiteX29" fmla="*/ 601623 w 1856332"/>
                  <a:gd name="connsiteY29" fmla="*/ 3635924 h 3959924"/>
                  <a:gd name="connsiteX30" fmla="*/ 925623 w 1856332"/>
                  <a:gd name="connsiteY30" fmla="*/ 3311924 h 3959924"/>
                  <a:gd name="connsiteX31" fmla="*/ 1249623 w 1856332"/>
                  <a:gd name="connsiteY31" fmla="*/ 3635924 h 3959924"/>
                  <a:gd name="connsiteX32" fmla="*/ 925623 w 1856332"/>
                  <a:gd name="connsiteY32" fmla="*/ 3959924 h 3959924"/>
                  <a:gd name="connsiteX0" fmla="*/ 1228565 w 1856332"/>
                  <a:gd name="connsiteY0" fmla="*/ 3214674 h 3959924"/>
                  <a:gd name="connsiteX1" fmla="*/ 622681 w 1856332"/>
                  <a:gd name="connsiteY1" fmla="*/ 3214674 h 3959924"/>
                  <a:gd name="connsiteX2" fmla="*/ 466697 w 1856332"/>
                  <a:gd name="connsiteY2" fmla="*/ 3144149 h 3959924"/>
                  <a:gd name="connsiteX3" fmla="*/ 8303 w 1856332"/>
                  <a:gd name="connsiteY3" fmla="*/ 1942070 h 3959924"/>
                  <a:gd name="connsiteX4" fmla="*/ 81139 w 1856332"/>
                  <a:gd name="connsiteY4" fmla="*/ 1779444 h 3959924"/>
                  <a:gd name="connsiteX5" fmla="*/ 243764 w 1856332"/>
                  <a:gd name="connsiteY5" fmla="*/ 1852280 h 3959924"/>
                  <a:gd name="connsiteX6" fmla="*/ 504770 w 1856332"/>
                  <a:gd name="connsiteY6" fmla="*/ 2536736 h 3959924"/>
                  <a:gd name="connsiteX7" fmla="*/ 555637 w 1856332"/>
                  <a:gd name="connsiteY7" fmla="*/ 2536736 h 3959924"/>
                  <a:gd name="connsiteX8" fmla="*/ 226299 w 1856332"/>
                  <a:gd name="connsiteY8" fmla="*/ 1210417 h 3959924"/>
                  <a:gd name="connsiteX9" fmla="*/ 551784 w 1856332"/>
                  <a:gd name="connsiteY9" fmla="*/ 1210417 h 3959924"/>
                  <a:gd name="connsiteX10" fmla="*/ 551784 w 1856332"/>
                  <a:gd name="connsiteY10" fmla="*/ 168335 h 3959924"/>
                  <a:gd name="connsiteX11" fmla="*/ 720119 w 1856332"/>
                  <a:gd name="connsiteY11" fmla="*/ 0 h 3959924"/>
                  <a:gd name="connsiteX12" fmla="*/ 888454 w 1856332"/>
                  <a:gd name="connsiteY12" fmla="*/ 168335 h 3959924"/>
                  <a:gd name="connsiteX13" fmla="*/ 888454 w 1856332"/>
                  <a:gd name="connsiteY13" fmla="*/ 1210417 h 3959924"/>
                  <a:gd name="connsiteX14" fmla="*/ 968040 w 1856332"/>
                  <a:gd name="connsiteY14" fmla="*/ 1210417 h 3959924"/>
                  <a:gd name="connsiteX15" fmla="*/ 968040 w 1856332"/>
                  <a:gd name="connsiteY15" fmla="*/ 168335 h 3959924"/>
                  <a:gd name="connsiteX16" fmla="*/ 1136375 w 1856332"/>
                  <a:gd name="connsiteY16" fmla="*/ 0 h 3959924"/>
                  <a:gd name="connsiteX17" fmla="*/ 1304710 w 1856332"/>
                  <a:gd name="connsiteY17" fmla="*/ 168335 h 3959924"/>
                  <a:gd name="connsiteX18" fmla="*/ 1304710 w 1856332"/>
                  <a:gd name="connsiteY18" fmla="*/ 1210417 h 3959924"/>
                  <a:gd name="connsiteX19" fmla="*/ 1631589 w 1856332"/>
                  <a:gd name="connsiteY19" fmla="*/ 1210417 h 3959924"/>
                  <a:gd name="connsiteX20" fmla="*/ 1302251 w 1856332"/>
                  <a:gd name="connsiteY20" fmla="*/ 2536736 h 3959924"/>
                  <a:gd name="connsiteX21" fmla="*/ 1351562 w 1856332"/>
                  <a:gd name="connsiteY21" fmla="*/ 2536736 h 3959924"/>
                  <a:gd name="connsiteX22" fmla="*/ 1612568 w 1856332"/>
                  <a:gd name="connsiteY22" fmla="*/ 1852280 h 3959924"/>
                  <a:gd name="connsiteX23" fmla="*/ 1775193 w 1856332"/>
                  <a:gd name="connsiteY23" fmla="*/ 1779444 h 3959924"/>
                  <a:gd name="connsiteX24" fmla="*/ 1848029 w 1856332"/>
                  <a:gd name="connsiteY24" fmla="*/ 1942070 h 3959924"/>
                  <a:gd name="connsiteX25" fmla="*/ 1389635 w 1856332"/>
                  <a:gd name="connsiteY25" fmla="*/ 3144149 h 3959924"/>
                  <a:gd name="connsiteX26" fmla="*/ 1228565 w 1856332"/>
                  <a:gd name="connsiteY26" fmla="*/ 3214674 h 3959924"/>
                  <a:gd name="connsiteX27" fmla="*/ 925623 w 1856332"/>
                  <a:gd name="connsiteY27" fmla="*/ 3959924 h 3959924"/>
                  <a:gd name="connsiteX28" fmla="*/ 601623 w 1856332"/>
                  <a:gd name="connsiteY28" fmla="*/ 3635924 h 3959924"/>
                  <a:gd name="connsiteX29" fmla="*/ 925623 w 1856332"/>
                  <a:gd name="connsiteY29" fmla="*/ 3311924 h 3959924"/>
                  <a:gd name="connsiteX30" fmla="*/ 1249623 w 1856332"/>
                  <a:gd name="connsiteY30" fmla="*/ 3635924 h 3959924"/>
                  <a:gd name="connsiteX31" fmla="*/ 925623 w 1856332"/>
                  <a:gd name="connsiteY31" fmla="*/ 3959924 h 3959924"/>
                  <a:gd name="connsiteX0" fmla="*/ 1228565 w 1856332"/>
                  <a:gd name="connsiteY0" fmla="*/ 3214674 h 3959924"/>
                  <a:gd name="connsiteX1" fmla="*/ 622681 w 1856332"/>
                  <a:gd name="connsiteY1" fmla="*/ 3214674 h 3959924"/>
                  <a:gd name="connsiteX2" fmla="*/ 466697 w 1856332"/>
                  <a:gd name="connsiteY2" fmla="*/ 3144149 h 3959924"/>
                  <a:gd name="connsiteX3" fmla="*/ 8303 w 1856332"/>
                  <a:gd name="connsiteY3" fmla="*/ 1942070 h 3959924"/>
                  <a:gd name="connsiteX4" fmla="*/ 81139 w 1856332"/>
                  <a:gd name="connsiteY4" fmla="*/ 1779444 h 3959924"/>
                  <a:gd name="connsiteX5" fmla="*/ 243764 w 1856332"/>
                  <a:gd name="connsiteY5" fmla="*/ 1852280 h 3959924"/>
                  <a:gd name="connsiteX6" fmla="*/ 504770 w 1856332"/>
                  <a:gd name="connsiteY6" fmla="*/ 2536736 h 3959924"/>
                  <a:gd name="connsiteX7" fmla="*/ 555637 w 1856332"/>
                  <a:gd name="connsiteY7" fmla="*/ 2536736 h 3959924"/>
                  <a:gd name="connsiteX8" fmla="*/ 226299 w 1856332"/>
                  <a:gd name="connsiteY8" fmla="*/ 1210417 h 3959924"/>
                  <a:gd name="connsiteX9" fmla="*/ 551784 w 1856332"/>
                  <a:gd name="connsiteY9" fmla="*/ 1210417 h 3959924"/>
                  <a:gd name="connsiteX10" fmla="*/ 551784 w 1856332"/>
                  <a:gd name="connsiteY10" fmla="*/ 168335 h 3959924"/>
                  <a:gd name="connsiteX11" fmla="*/ 720119 w 1856332"/>
                  <a:gd name="connsiteY11" fmla="*/ 0 h 3959924"/>
                  <a:gd name="connsiteX12" fmla="*/ 888454 w 1856332"/>
                  <a:gd name="connsiteY12" fmla="*/ 168335 h 3959924"/>
                  <a:gd name="connsiteX13" fmla="*/ 888454 w 1856332"/>
                  <a:gd name="connsiteY13" fmla="*/ 1210417 h 3959924"/>
                  <a:gd name="connsiteX14" fmla="*/ 968040 w 1856332"/>
                  <a:gd name="connsiteY14" fmla="*/ 1210417 h 3959924"/>
                  <a:gd name="connsiteX15" fmla="*/ 968040 w 1856332"/>
                  <a:gd name="connsiteY15" fmla="*/ 168335 h 3959924"/>
                  <a:gd name="connsiteX16" fmla="*/ 1136375 w 1856332"/>
                  <a:gd name="connsiteY16" fmla="*/ 0 h 3959924"/>
                  <a:gd name="connsiteX17" fmla="*/ 1304710 w 1856332"/>
                  <a:gd name="connsiteY17" fmla="*/ 168335 h 3959924"/>
                  <a:gd name="connsiteX18" fmla="*/ 1304710 w 1856332"/>
                  <a:gd name="connsiteY18" fmla="*/ 1210417 h 3959924"/>
                  <a:gd name="connsiteX19" fmla="*/ 1631589 w 1856332"/>
                  <a:gd name="connsiteY19" fmla="*/ 1210417 h 3959924"/>
                  <a:gd name="connsiteX20" fmla="*/ 1302251 w 1856332"/>
                  <a:gd name="connsiteY20" fmla="*/ 2536736 h 3959924"/>
                  <a:gd name="connsiteX21" fmla="*/ 1351562 w 1856332"/>
                  <a:gd name="connsiteY21" fmla="*/ 2536736 h 3959924"/>
                  <a:gd name="connsiteX22" fmla="*/ 1612568 w 1856332"/>
                  <a:gd name="connsiteY22" fmla="*/ 1852280 h 3959924"/>
                  <a:gd name="connsiteX23" fmla="*/ 1775193 w 1856332"/>
                  <a:gd name="connsiteY23" fmla="*/ 1779444 h 3959924"/>
                  <a:gd name="connsiteX24" fmla="*/ 1848029 w 1856332"/>
                  <a:gd name="connsiteY24" fmla="*/ 1942070 h 3959924"/>
                  <a:gd name="connsiteX25" fmla="*/ 1389635 w 1856332"/>
                  <a:gd name="connsiteY25" fmla="*/ 3144149 h 3959924"/>
                  <a:gd name="connsiteX26" fmla="*/ 1228565 w 1856332"/>
                  <a:gd name="connsiteY26" fmla="*/ 3214674 h 3959924"/>
                  <a:gd name="connsiteX27" fmla="*/ 925623 w 1856332"/>
                  <a:gd name="connsiteY27" fmla="*/ 3959924 h 3959924"/>
                  <a:gd name="connsiteX28" fmla="*/ 601623 w 1856332"/>
                  <a:gd name="connsiteY28" fmla="*/ 3635924 h 3959924"/>
                  <a:gd name="connsiteX29" fmla="*/ 925623 w 1856332"/>
                  <a:gd name="connsiteY29" fmla="*/ 3311924 h 3959924"/>
                  <a:gd name="connsiteX30" fmla="*/ 1249623 w 1856332"/>
                  <a:gd name="connsiteY30" fmla="*/ 3635924 h 3959924"/>
                  <a:gd name="connsiteX31" fmla="*/ 925623 w 1856332"/>
                  <a:gd name="connsiteY31" fmla="*/ 3959924 h 3959924"/>
                  <a:gd name="connsiteX0" fmla="*/ 1228565 w 1856332"/>
                  <a:gd name="connsiteY0" fmla="*/ 3214674 h 3959924"/>
                  <a:gd name="connsiteX1" fmla="*/ 622681 w 1856332"/>
                  <a:gd name="connsiteY1" fmla="*/ 3214674 h 3959924"/>
                  <a:gd name="connsiteX2" fmla="*/ 466697 w 1856332"/>
                  <a:gd name="connsiteY2" fmla="*/ 3144149 h 3959924"/>
                  <a:gd name="connsiteX3" fmla="*/ 8303 w 1856332"/>
                  <a:gd name="connsiteY3" fmla="*/ 1942070 h 3959924"/>
                  <a:gd name="connsiteX4" fmla="*/ 81139 w 1856332"/>
                  <a:gd name="connsiteY4" fmla="*/ 1779444 h 3959924"/>
                  <a:gd name="connsiteX5" fmla="*/ 243764 w 1856332"/>
                  <a:gd name="connsiteY5" fmla="*/ 1852280 h 3959924"/>
                  <a:gd name="connsiteX6" fmla="*/ 504770 w 1856332"/>
                  <a:gd name="connsiteY6" fmla="*/ 2536736 h 3959924"/>
                  <a:gd name="connsiteX7" fmla="*/ 555637 w 1856332"/>
                  <a:gd name="connsiteY7" fmla="*/ 2536736 h 3959924"/>
                  <a:gd name="connsiteX8" fmla="*/ 226299 w 1856332"/>
                  <a:gd name="connsiteY8" fmla="*/ 1210417 h 3959924"/>
                  <a:gd name="connsiteX9" fmla="*/ 551784 w 1856332"/>
                  <a:gd name="connsiteY9" fmla="*/ 1210417 h 3959924"/>
                  <a:gd name="connsiteX10" fmla="*/ 551784 w 1856332"/>
                  <a:gd name="connsiteY10" fmla="*/ 168335 h 3959924"/>
                  <a:gd name="connsiteX11" fmla="*/ 720119 w 1856332"/>
                  <a:gd name="connsiteY11" fmla="*/ 0 h 3959924"/>
                  <a:gd name="connsiteX12" fmla="*/ 888454 w 1856332"/>
                  <a:gd name="connsiteY12" fmla="*/ 168335 h 3959924"/>
                  <a:gd name="connsiteX13" fmla="*/ 888454 w 1856332"/>
                  <a:gd name="connsiteY13" fmla="*/ 1210417 h 3959924"/>
                  <a:gd name="connsiteX14" fmla="*/ 968040 w 1856332"/>
                  <a:gd name="connsiteY14" fmla="*/ 1210417 h 3959924"/>
                  <a:gd name="connsiteX15" fmla="*/ 968040 w 1856332"/>
                  <a:gd name="connsiteY15" fmla="*/ 168335 h 3959924"/>
                  <a:gd name="connsiteX16" fmla="*/ 1136375 w 1856332"/>
                  <a:gd name="connsiteY16" fmla="*/ 0 h 3959924"/>
                  <a:gd name="connsiteX17" fmla="*/ 1304710 w 1856332"/>
                  <a:gd name="connsiteY17" fmla="*/ 168335 h 3959924"/>
                  <a:gd name="connsiteX18" fmla="*/ 1304710 w 1856332"/>
                  <a:gd name="connsiteY18" fmla="*/ 1210417 h 3959924"/>
                  <a:gd name="connsiteX19" fmla="*/ 1631589 w 1856332"/>
                  <a:gd name="connsiteY19" fmla="*/ 1210417 h 3959924"/>
                  <a:gd name="connsiteX20" fmla="*/ 1302251 w 1856332"/>
                  <a:gd name="connsiteY20" fmla="*/ 2536736 h 3959924"/>
                  <a:gd name="connsiteX21" fmla="*/ 1351562 w 1856332"/>
                  <a:gd name="connsiteY21" fmla="*/ 2536736 h 3959924"/>
                  <a:gd name="connsiteX22" fmla="*/ 1612568 w 1856332"/>
                  <a:gd name="connsiteY22" fmla="*/ 1852280 h 3959924"/>
                  <a:gd name="connsiteX23" fmla="*/ 1775193 w 1856332"/>
                  <a:gd name="connsiteY23" fmla="*/ 1779444 h 3959924"/>
                  <a:gd name="connsiteX24" fmla="*/ 1848029 w 1856332"/>
                  <a:gd name="connsiteY24" fmla="*/ 1942070 h 3959924"/>
                  <a:gd name="connsiteX25" fmla="*/ 1389635 w 1856332"/>
                  <a:gd name="connsiteY25" fmla="*/ 3144149 h 3959924"/>
                  <a:gd name="connsiteX26" fmla="*/ 1228565 w 1856332"/>
                  <a:gd name="connsiteY26" fmla="*/ 3214674 h 3959924"/>
                  <a:gd name="connsiteX27" fmla="*/ 925623 w 1856332"/>
                  <a:gd name="connsiteY27" fmla="*/ 3959924 h 3959924"/>
                  <a:gd name="connsiteX28" fmla="*/ 601623 w 1856332"/>
                  <a:gd name="connsiteY28" fmla="*/ 3635924 h 3959924"/>
                  <a:gd name="connsiteX29" fmla="*/ 925623 w 1856332"/>
                  <a:gd name="connsiteY29" fmla="*/ 3311924 h 3959924"/>
                  <a:gd name="connsiteX30" fmla="*/ 1249623 w 1856332"/>
                  <a:gd name="connsiteY30" fmla="*/ 3635924 h 3959924"/>
                  <a:gd name="connsiteX31" fmla="*/ 925623 w 1856332"/>
                  <a:gd name="connsiteY31" fmla="*/ 3959924 h 39599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1856332" h="3959924">
                    <a:moveTo>
                      <a:pt x="1228565" y="3214674"/>
                    </a:moveTo>
                    <a:lnTo>
                      <a:pt x="622681" y="3214674"/>
                    </a:lnTo>
                    <a:cubicBezTo>
                      <a:pt x="495703" y="3202920"/>
                      <a:pt x="501057" y="3225622"/>
                      <a:pt x="466697" y="3144149"/>
                    </a:cubicBezTo>
                    <a:lnTo>
                      <a:pt x="8303" y="1942070"/>
                    </a:lnTo>
                    <a:cubicBezTo>
                      <a:pt x="-16491" y="1877049"/>
                      <a:pt x="16118" y="1804239"/>
                      <a:pt x="81139" y="1779444"/>
                    </a:cubicBezTo>
                    <a:cubicBezTo>
                      <a:pt x="146160" y="1754650"/>
                      <a:pt x="218970" y="1787259"/>
                      <a:pt x="243764" y="1852280"/>
                    </a:cubicBezTo>
                    <a:lnTo>
                      <a:pt x="504770" y="2536736"/>
                    </a:lnTo>
                    <a:lnTo>
                      <a:pt x="555637" y="2536736"/>
                    </a:lnTo>
                    <a:lnTo>
                      <a:pt x="226299" y="1210417"/>
                    </a:lnTo>
                    <a:lnTo>
                      <a:pt x="551784" y="1210417"/>
                    </a:lnTo>
                    <a:lnTo>
                      <a:pt x="551784" y="168335"/>
                    </a:lnTo>
                    <a:cubicBezTo>
                      <a:pt x="551784" y="75366"/>
                      <a:pt x="627150" y="0"/>
                      <a:pt x="720119" y="0"/>
                    </a:cubicBezTo>
                    <a:cubicBezTo>
                      <a:pt x="813088" y="0"/>
                      <a:pt x="888454" y="75366"/>
                      <a:pt x="888454" y="168335"/>
                    </a:cubicBezTo>
                    <a:lnTo>
                      <a:pt x="888454" y="1210417"/>
                    </a:lnTo>
                    <a:lnTo>
                      <a:pt x="968040" y="1210417"/>
                    </a:lnTo>
                    <a:lnTo>
                      <a:pt x="968040" y="168335"/>
                    </a:lnTo>
                    <a:cubicBezTo>
                      <a:pt x="968040" y="75366"/>
                      <a:pt x="1043406" y="0"/>
                      <a:pt x="1136375" y="0"/>
                    </a:cubicBezTo>
                    <a:cubicBezTo>
                      <a:pt x="1229344" y="0"/>
                      <a:pt x="1304710" y="75366"/>
                      <a:pt x="1304710" y="168335"/>
                    </a:cubicBezTo>
                    <a:lnTo>
                      <a:pt x="1304710" y="1210417"/>
                    </a:lnTo>
                    <a:lnTo>
                      <a:pt x="1631589" y="1210417"/>
                    </a:lnTo>
                    <a:lnTo>
                      <a:pt x="1302251" y="2536736"/>
                    </a:lnTo>
                    <a:lnTo>
                      <a:pt x="1351562" y="2536736"/>
                    </a:lnTo>
                    <a:lnTo>
                      <a:pt x="1612568" y="1852280"/>
                    </a:lnTo>
                    <a:cubicBezTo>
                      <a:pt x="1637362" y="1787259"/>
                      <a:pt x="1710172" y="1754650"/>
                      <a:pt x="1775193" y="1779444"/>
                    </a:cubicBezTo>
                    <a:cubicBezTo>
                      <a:pt x="1840214" y="1804239"/>
                      <a:pt x="1872823" y="1877049"/>
                      <a:pt x="1848029" y="1942070"/>
                    </a:cubicBezTo>
                    <a:lnTo>
                      <a:pt x="1389635" y="3144149"/>
                    </a:lnTo>
                    <a:cubicBezTo>
                      <a:pt x="1348984" y="3225622"/>
                      <a:pt x="1356391" y="3202920"/>
                      <a:pt x="1228565" y="3214674"/>
                    </a:cubicBezTo>
                    <a:close/>
                    <a:moveTo>
                      <a:pt x="925623" y="3959924"/>
                    </a:moveTo>
                    <a:cubicBezTo>
                      <a:pt x="746683" y="3959924"/>
                      <a:pt x="601623" y="3814864"/>
                      <a:pt x="601623" y="3635924"/>
                    </a:cubicBezTo>
                    <a:cubicBezTo>
                      <a:pt x="601623" y="3456984"/>
                      <a:pt x="746683" y="3311924"/>
                      <a:pt x="925623" y="3311924"/>
                    </a:cubicBezTo>
                    <a:cubicBezTo>
                      <a:pt x="1104563" y="3311924"/>
                      <a:pt x="1249623" y="3456984"/>
                      <a:pt x="1249623" y="3635924"/>
                    </a:cubicBezTo>
                    <a:cubicBezTo>
                      <a:pt x="1249623" y="3814864"/>
                      <a:pt x="1104563" y="3959924"/>
                      <a:pt x="925623" y="3959924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ko-KR" altLang="en-US" dirty="0"/>
              </a:p>
            </p:txBody>
          </p:sp>
          <p:sp>
            <p:nvSpPr>
              <p:cNvPr id="28" name="Round Same Side Corner Rectangle 20">
                <a:extLst>
                  <a:ext uri="{FF2B5EF4-FFF2-40B4-BE49-F238E27FC236}">
                    <a16:creationId xmlns:a16="http://schemas.microsoft.com/office/drawing/2014/main" id="{466069FA-62ED-44BE-9253-7D684EF173D4}"/>
                  </a:ext>
                </a:extLst>
              </p:cNvPr>
              <p:cNvSpPr/>
              <p:nvPr/>
            </p:nvSpPr>
            <p:spPr>
              <a:xfrm rot="10800000">
                <a:off x="2059254" y="4562456"/>
                <a:ext cx="302987" cy="646331"/>
              </a:xfrm>
              <a:custGeom>
                <a:avLst/>
                <a:gdLst>
                  <a:gd name="connsiteX0" fmla="*/ 1228565 w 1856332"/>
                  <a:gd name="connsiteY0" fmla="*/ 3214674 h 3959924"/>
                  <a:gd name="connsiteX1" fmla="*/ 622681 w 1856332"/>
                  <a:gd name="connsiteY1" fmla="*/ 3214674 h 3959924"/>
                  <a:gd name="connsiteX2" fmla="*/ 521281 w 1856332"/>
                  <a:gd name="connsiteY2" fmla="*/ 3174669 h 3959924"/>
                  <a:gd name="connsiteX3" fmla="*/ 466697 w 1856332"/>
                  <a:gd name="connsiteY3" fmla="*/ 3144149 h 3959924"/>
                  <a:gd name="connsiteX4" fmla="*/ 8303 w 1856332"/>
                  <a:gd name="connsiteY4" fmla="*/ 1942070 h 3959924"/>
                  <a:gd name="connsiteX5" fmla="*/ 81139 w 1856332"/>
                  <a:gd name="connsiteY5" fmla="*/ 1779444 h 3959924"/>
                  <a:gd name="connsiteX6" fmla="*/ 243764 w 1856332"/>
                  <a:gd name="connsiteY6" fmla="*/ 1852280 h 3959924"/>
                  <a:gd name="connsiteX7" fmla="*/ 504770 w 1856332"/>
                  <a:gd name="connsiteY7" fmla="*/ 2536736 h 3959924"/>
                  <a:gd name="connsiteX8" fmla="*/ 555637 w 1856332"/>
                  <a:gd name="connsiteY8" fmla="*/ 2536736 h 3959924"/>
                  <a:gd name="connsiteX9" fmla="*/ 226299 w 1856332"/>
                  <a:gd name="connsiteY9" fmla="*/ 1210417 h 3959924"/>
                  <a:gd name="connsiteX10" fmla="*/ 551784 w 1856332"/>
                  <a:gd name="connsiteY10" fmla="*/ 1210417 h 3959924"/>
                  <a:gd name="connsiteX11" fmla="*/ 551784 w 1856332"/>
                  <a:gd name="connsiteY11" fmla="*/ 168335 h 3959924"/>
                  <a:gd name="connsiteX12" fmla="*/ 720119 w 1856332"/>
                  <a:gd name="connsiteY12" fmla="*/ 0 h 3959924"/>
                  <a:gd name="connsiteX13" fmla="*/ 888454 w 1856332"/>
                  <a:gd name="connsiteY13" fmla="*/ 168335 h 3959924"/>
                  <a:gd name="connsiteX14" fmla="*/ 888454 w 1856332"/>
                  <a:gd name="connsiteY14" fmla="*/ 1210417 h 3959924"/>
                  <a:gd name="connsiteX15" fmla="*/ 968040 w 1856332"/>
                  <a:gd name="connsiteY15" fmla="*/ 1210417 h 3959924"/>
                  <a:gd name="connsiteX16" fmla="*/ 968040 w 1856332"/>
                  <a:gd name="connsiteY16" fmla="*/ 168335 h 3959924"/>
                  <a:gd name="connsiteX17" fmla="*/ 1136375 w 1856332"/>
                  <a:gd name="connsiteY17" fmla="*/ 0 h 3959924"/>
                  <a:gd name="connsiteX18" fmla="*/ 1304710 w 1856332"/>
                  <a:gd name="connsiteY18" fmla="*/ 168335 h 3959924"/>
                  <a:gd name="connsiteX19" fmla="*/ 1304710 w 1856332"/>
                  <a:gd name="connsiteY19" fmla="*/ 1210417 h 3959924"/>
                  <a:gd name="connsiteX20" fmla="*/ 1631589 w 1856332"/>
                  <a:gd name="connsiteY20" fmla="*/ 1210417 h 3959924"/>
                  <a:gd name="connsiteX21" fmla="*/ 1302251 w 1856332"/>
                  <a:gd name="connsiteY21" fmla="*/ 2536736 h 3959924"/>
                  <a:gd name="connsiteX22" fmla="*/ 1351562 w 1856332"/>
                  <a:gd name="connsiteY22" fmla="*/ 2536736 h 3959924"/>
                  <a:gd name="connsiteX23" fmla="*/ 1612568 w 1856332"/>
                  <a:gd name="connsiteY23" fmla="*/ 1852280 h 3959924"/>
                  <a:gd name="connsiteX24" fmla="*/ 1775193 w 1856332"/>
                  <a:gd name="connsiteY24" fmla="*/ 1779444 h 3959924"/>
                  <a:gd name="connsiteX25" fmla="*/ 1848029 w 1856332"/>
                  <a:gd name="connsiteY25" fmla="*/ 1942070 h 3959924"/>
                  <a:gd name="connsiteX26" fmla="*/ 1389635 w 1856332"/>
                  <a:gd name="connsiteY26" fmla="*/ 3144149 h 3959924"/>
                  <a:gd name="connsiteX27" fmla="*/ 1344732 w 1856332"/>
                  <a:gd name="connsiteY27" fmla="*/ 3176282 h 3959924"/>
                  <a:gd name="connsiteX28" fmla="*/ 1228565 w 1856332"/>
                  <a:gd name="connsiteY28" fmla="*/ 3214674 h 3959924"/>
                  <a:gd name="connsiteX29" fmla="*/ 925623 w 1856332"/>
                  <a:gd name="connsiteY29" fmla="*/ 3959924 h 3959924"/>
                  <a:gd name="connsiteX30" fmla="*/ 601623 w 1856332"/>
                  <a:gd name="connsiteY30" fmla="*/ 3635924 h 3959924"/>
                  <a:gd name="connsiteX31" fmla="*/ 925623 w 1856332"/>
                  <a:gd name="connsiteY31" fmla="*/ 3311924 h 3959924"/>
                  <a:gd name="connsiteX32" fmla="*/ 1249623 w 1856332"/>
                  <a:gd name="connsiteY32" fmla="*/ 3635924 h 3959924"/>
                  <a:gd name="connsiteX33" fmla="*/ 925623 w 1856332"/>
                  <a:gd name="connsiteY33" fmla="*/ 3959924 h 3959924"/>
                  <a:gd name="connsiteX0" fmla="*/ 1228565 w 1856332"/>
                  <a:gd name="connsiteY0" fmla="*/ 3214674 h 3959924"/>
                  <a:gd name="connsiteX1" fmla="*/ 622681 w 1856332"/>
                  <a:gd name="connsiteY1" fmla="*/ 3214674 h 3959924"/>
                  <a:gd name="connsiteX2" fmla="*/ 466697 w 1856332"/>
                  <a:gd name="connsiteY2" fmla="*/ 3144149 h 3959924"/>
                  <a:gd name="connsiteX3" fmla="*/ 8303 w 1856332"/>
                  <a:gd name="connsiteY3" fmla="*/ 1942070 h 3959924"/>
                  <a:gd name="connsiteX4" fmla="*/ 81139 w 1856332"/>
                  <a:gd name="connsiteY4" fmla="*/ 1779444 h 3959924"/>
                  <a:gd name="connsiteX5" fmla="*/ 243764 w 1856332"/>
                  <a:gd name="connsiteY5" fmla="*/ 1852280 h 3959924"/>
                  <a:gd name="connsiteX6" fmla="*/ 504770 w 1856332"/>
                  <a:gd name="connsiteY6" fmla="*/ 2536736 h 3959924"/>
                  <a:gd name="connsiteX7" fmla="*/ 555637 w 1856332"/>
                  <a:gd name="connsiteY7" fmla="*/ 2536736 h 3959924"/>
                  <a:gd name="connsiteX8" fmla="*/ 226299 w 1856332"/>
                  <a:gd name="connsiteY8" fmla="*/ 1210417 h 3959924"/>
                  <a:gd name="connsiteX9" fmla="*/ 551784 w 1856332"/>
                  <a:gd name="connsiteY9" fmla="*/ 1210417 h 3959924"/>
                  <a:gd name="connsiteX10" fmla="*/ 551784 w 1856332"/>
                  <a:gd name="connsiteY10" fmla="*/ 168335 h 3959924"/>
                  <a:gd name="connsiteX11" fmla="*/ 720119 w 1856332"/>
                  <a:gd name="connsiteY11" fmla="*/ 0 h 3959924"/>
                  <a:gd name="connsiteX12" fmla="*/ 888454 w 1856332"/>
                  <a:gd name="connsiteY12" fmla="*/ 168335 h 3959924"/>
                  <a:gd name="connsiteX13" fmla="*/ 888454 w 1856332"/>
                  <a:gd name="connsiteY13" fmla="*/ 1210417 h 3959924"/>
                  <a:gd name="connsiteX14" fmla="*/ 968040 w 1856332"/>
                  <a:gd name="connsiteY14" fmla="*/ 1210417 h 3959924"/>
                  <a:gd name="connsiteX15" fmla="*/ 968040 w 1856332"/>
                  <a:gd name="connsiteY15" fmla="*/ 168335 h 3959924"/>
                  <a:gd name="connsiteX16" fmla="*/ 1136375 w 1856332"/>
                  <a:gd name="connsiteY16" fmla="*/ 0 h 3959924"/>
                  <a:gd name="connsiteX17" fmla="*/ 1304710 w 1856332"/>
                  <a:gd name="connsiteY17" fmla="*/ 168335 h 3959924"/>
                  <a:gd name="connsiteX18" fmla="*/ 1304710 w 1856332"/>
                  <a:gd name="connsiteY18" fmla="*/ 1210417 h 3959924"/>
                  <a:gd name="connsiteX19" fmla="*/ 1631589 w 1856332"/>
                  <a:gd name="connsiteY19" fmla="*/ 1210417 h 3959924"/>
                  <a:gd name="connsiteX20" fmla="*/ 1302251 w 1856332"/>
                  <a:gd name="connsiteY20" fmla="*/ 2536736 h 3959924"/>
                  <a:gd name="connsiteX21" fmla="*/ 1351562 w 1856332"/>
                  <a:gd name="connsiteY21" fmla="*/ 2536736 h 3959924"/>
                  <a:gd name="connsiteX22" fmla="*/ 1612568 w 1856332"/>
                  <a:gd name="connsiteY22" fmla="*/ 1852280 h 3959924"/>
                  <a:gd name="connsiteX23" fmla="*/ 1775193 w 1856332"/>
                  <a:gd name="connsiteY23" fmla="*/ 1779444 h 3959924"/>
                  <a:gd name="connsiteX24" fmla="*/ 1848029 w 1856332"/>
                  <a:gd name="connsiteY24" fmla="*/ 1942070 h 3959924"/>
                  <a:gd name="connsiteX25" fmla="*/ 1389635 w 1856332"/>
                  <a:gd name="connsiteY25" fmla="*/ 3144149 h 3959924"/>
                  <a:gd name="connsiteX26" fmla="*/ 1344732 w 1856332"/>
                  <a:gd name="connsiteY26" fmla="*/ 3176282 h 3959924"/>
                  <a:gd name="connsiteX27" fmla="*/ 1228565 w 1856332"/>
                  <a:gd name="connsiteY27" fmla="*/ 3214674 h 3959924"/>
                  <a:gd name="connsiteX28" fmla="*/ 925623 w 1856332"/>
                  <a:gd name="connsiteY28" fmla="*/ 3959924 h 3959924"/>
                  <a:gd name="connsiteX29" fmla="*/ 601623 w 1856332"/>
                  <a:gd name="connsiteY29" fmla="*/ 3635924 h 3959924"/>
                  <a:gd name="connsiteX30" fmla="*/ 925623 w 1856332"/>
                  <a:gd name="connsiteY30" fmla="*/ 3311924 h 3959924"/>
                  <a:gd name="connsiteX31" fmla="*/ 1249623 w 1856332"/>
                  <a:gd name="connsiteY31" fmla="*/ 3635924 h 3959924"/>
                  <a:gd name="connsiteX32" fmla="*/ 925623 w 1856332"/>
                  <a:gd name="connsiteY32" fmla="*/ 3959924 h 3959924"/>
                  <a:gd name="connsiteX0" fmla="*/ 1228565 w 1856332"/>
                  <a:gd name="connsiteY0" fmla="*/ 3214674 h 3959924"/>
                  <a:gd name="connsiteX1" fmla="*/ 622681 w 1856332"/>
                  <a:gd name="connsiteY1" fmla="*/ 3214674 h 3959924"/>
                  <a:gd name="connsiteX2" fmla="*/ 466697 w 1856332"/>
                  <a:gd name="connsiteY2" fmla="*/ 3144149 h 3959924"/>
                  <a:gd name="connsiteX3" fmla="*/ 8303 w 1856332"/>
                  <a:gd name="connsiteY3" fmla="*/ 1942070 h 3959924"/>
                  <a:gd name="connsiteX4" fmla="*/ 81139 w 1856332"/>
                  <a:gd name="connsiteY4" fmla="*/ 1779444 h 3959924"/>
                  <a:gd name="connsiteX5" fmla="*/ 243764 w 1856332"/>
                  <a:gd name="connsiteY5" fmla="*/ 1852280 h 3959924"/>
                  <a:gd name="connsiteX6" fmla="*/ 504770 w 1856332"/>
                  <a:gd name="connsiteY6" fmla="*/ 2536736 h 3959924"/>
                  <a:gd name="connsiteX7" fmla="*/ 555637 w 1856332"/>
                  <a:gd name="connsiteY7" fmla="*/ 2536736 h 3959924"/>
                  <a:gd name="connsiteX8" fmla="*/ 226299 w 1856332"/>
                  <a:gd name="connsiteY8" fmla="*/ 1210417 h 3959924"/>
                  <a:gd name="connsiteX9" fmla="*/ 551784 w 1856332"/>
                  <a:gd name="connsiteY9" fmla="*/ 1210417 h 3959924"/>
                  <a:gd name="connsiteX10" fmla="*/ 551784 w 1856332"/>
                  <a:gd name="connsiteY10" fmla="*/ 168335 h 3959924"/>
                  <a:gd name="connsiteX11" fmla="*/ 720119 w 1856332"/>
                  <a:gd name="connsiteY11" fmla="*/ 0 h 3959924"/>
                  <a:gd name="connsiteX12" fmla="*/ 888454 w 1856332"/>
                  <a:gd name="connsiteY12" fmla="*/ 168335 h 3959924"/>
                  <a:gd name="connsiteX13" fmla="*/ 888454 w 1856332"/>
                  <a:gd name="connsiteY13" fmla="*/ 1210417 h 3959924"/>
                  <a:gd name="connsiteX14" fmla="*/ 968040 w 1856332"/>
                  <a:gd name="connsiteY14" fmla="*/ 1210417 h 3959924"/>
                  <a:gd name="connsiteX15" fmla="*/ 968040 w 1856332"/>
                  <a:gd name="connsiteY15" fmla="*/ 168335 h 3959924"/>
                  <a:gd name="connsiteX16" fmla="*/ 1136375 w 1856332"/>
                  <a:gd name="connsiteY16" fmla="*/ 0 h 3959924"/>
                  <a:gd name="connsiteX17" fmla="*/ 1304710 w 1856332"/>
                  <a:gd name="connsiteY17" fmla="*/ 168335 h 3959924"/>
                  <a:gd name="connsiteX18" fmla="*/ 1304710 w 1856332"/>
                  <a:gd name="connsiteY18" fmla="*/ 1210417 h 3959924"/>
                  <a:gd name="connsiteX19" fmla="*/ 1631589 w 1856332"/>
                  <a:gd name="connsiteY19" fmla="*/ 1210417 h 3959924"/>
                  <a:gd name="connsiteX20" fmla="*/ 1302251 w 1856332"/>
                  <a:gd name="connsiteY20" fmla="*/ 2536736 h 3959924"/>
                  <a:gd name="connsiteX21" fmla="*/ 1351562 w 1856332"/>
                  <a:gd name="connsiteY21" fmla="*/ 2536736 h 3959924"/>
                  <a:gd name="connsiteX22" fmla="*/ 1612568 w 1856332"/>
                  <a:gd name="connsiteY22" fmla="*/ 1852280 h 3959924"/>
                  <a:gd name="connsiteX23" fmla="*/ 1775193 w 1856332"/>
                  <a:gd name="connsiteY23" fmla="*/ 1779444 h 3959924"/>
                  <a:gd name="connsiteX24" fmla="*/ 1848029 w 1856332"/>
                  <a:gd name="connsiteY24" fmla="*/ 1942070 h 3959924"/>
                  <a:gd name="connsiteX25" fmla="*/ 1389635 w 1856332"/>
                  <a:gd name="connsiteY25" fmla="*/ 3144149 h 3959924"/>
                  <a:gd name="connsiteX26" fmla="*/ 1344732 w 1856332"/>
                  <a:gd name="connsiteY26" fmla="*/ 3176282 h 3959924"/>
                  <a:gd name="connsiteX27" fmla="*/ 1228565 w 1856332"/>
                  <a:gd name="connsiteY27" fmla="*/ 3214674 h 3959924"/>
                  <a:gd name="connsiteX28" fmla="*/ 925623 w 1856332"/>
                  <a:gd name="connsiteY28" fmla="*/ 3959924 h 3959924"/>
                  <a:gd name="connsiteX29" fmla="*/ 601623 w 1856332"/>
                  <a:gd name="connsiteY29" fmla="*/ 3635924 h 3959924"/>
                  <a:gd name="connsiteX30" fmla="*/ 925623 w 1856332"/>
                  <a:gd name="connsiteY30" fmla="*/ 3311924 h 3959924"/>
                  <a:gd name="connsiteX31" fmla="*/ 1249623 w 1856332"/>
                  <a:gd name="connsiteY31" fmla="*/ 3635924 h 3959924"/>
                  <a:gd name="connsiteX32" fmla="*/ 925623 w 1856332"/>
                  <a:gd name="connsiteY32" fmla="*/ 3959924 h 3959924"/>
                  <a:gd name="connsiteX0" fmla="*/ 1228565 w 1856332"/>
                  <a:gd name="connsiteY0" fmla="*/ 3214674 h 3959924"/>
                  <a:gd name="connsiteX1" fmla="*/ 622681 w 1856332"/>
                  <a:gd name="connsiteY1" fmla="*/ 3214674 h 3959924"/>
                  <a:gd name="connsiteX2" fmla="*/ 466697 w 1856332"/>
                  <a:gd name="connsiteY2" fmla="*/ 3144149 h 3959924"/>
                  <a:gd name="connsiteX3" fmla="*/ 8303 w 1856332"/>
                  <a:gd name="connsiteY3" fmla="*/ 1942070 h 3959924"/>
                  <a:gd name="connsiteX4" fmla="*/ 81139 w 1856332"/>
                  <a:gd name="connsiteY4" fmla="*/ 1779444 h 3959924"/>
                  <a:gd name="connsiteX5" fmla="*/ 243764 w 1856332"/>
                  <a:gd name="connsiteY5" fmla="*/ 1852280 h 3959924"/>
                  <a:gd name="connsiteX6" fmla="*/ 504770 w 1856332"/>
                  <a:gd name="connsiteY6" fmla="*/ 2536736 h 3959924"/>
                  <a:gd name="connsiteX7" fmla="*/ 555637 w 1856332"/>
                  <a:gd name="connsiteY7" fmla="*/ 2536736 h 3959924"/>
                  <a:gd name="connsiteX8" fmla="*/ 226299 w 1856332"/>
                  <a:gd name="connsiteY8" fmla="*/ 1210417 h 3959924"/>
                  <a:gd name="connsiteX9" fmla="*/ 551784 w 1856332"/>
                  <a:gd name="connsiteY9" fmla="*/ 1210417 h 3959924"/>
                  <a:gd name="connsiteX10" fmla="*/ 551784 w 1856332"/>
                  <a:gd name="connsiteY10" fmla="*/ 168335 h 3959924"/>
                  <a:gd name="connsiteX11" fmla="*/ 720119 w 1856332"/>
                  <a:gd name="connsiteY11" fmla="*/ 0 h 3959924"/>
                  <a:gd name="connsiteX12" fmla="*/ 888454 w 1856332"/>
                  <a:gd name="connsiteY12" fmla="*/ 168335 h 3959924"/>
                  <a:gd name="connsiteX13" fmla="*/ 888454 w 1856332"/>
                  <a:gd name="connsiteY13" fmla="*/ 1210417 h 3959924"/>
                  <a:gd name="connsiteX14" fmla="*/ 968040 w 1856332"/>
                  <a:gd name="connsiteY14" fmla="*/ 1210417 h 3959924"/>
                  <a:gd name="connsiteX15" fmla="*/ 968040 w 1856332"/>
                  <a:gd name="connsiteY15" fmla="*/ 168335 h 3959924"/>
                  <a:gd name="connsiteX16" fmla="*/ 1136375 w 1856332"/>
                  <a:gd name="connsiteY16" fmla="*/ 0 h 3959924"/>
                  <a:gd name="connsiteX17" fmla="*/ 1304710 w 1856332"/>
                  <a:gd name="connsiteY17" fmla="*/ 168335 h 3959924"/>
                  <a:gd name="connsiteX18" fmla="*/ 1304710 w 1856332"/>
                  <a:gd name="connsiteY18" fmla="*/ 1210417 h 3959924"/>
                  <a:gd name="connsiteX19" fmla="*/ 1631589 w 1856332"/>
                  <a:gd name="connsiteY19" fmla="*/ 1210417 h 3959924"/>
                  <a:gd name="connsiteX20" fmla="*/ 1302251 w 1856332"/>
                  <a:gd name="connsiteY20" fmla="*/ 2536736 h 3959924"/>
                  <a:gd name="connsiteX21" fmla="*/ 1351562 w 1856332"/>
                  <a:gd name="connsiteY21" fmla="*/ 2536736 h 3959924"/>
                  <a:gd name="connsiteX22" fmla="*/ 1612568 w 1856332"/>
                  <a:gd name="connsiteY22" fmla="*/ 1852280 h 3959924"/>
                  <a:gd name="connsiteX23" fmla="*/ 1775193 w 1856332"/>
                  <a:gd name="connsiteY23" fmla="*/ 1779444 h 3959924"/>
                  <a:gd name="connsiteX24" fmla="*/ 1848029 w 1856332"/>
                  <a:gd name="connsiteY24" fmla="*/ 1942070 h 3959924"/>
                  <a:gd name="connsiteX25" fmla="*/ 1389635 w 1856332"/>
                  <a:gd name="connsiteY25" fmla="*/ 3144149 h 3959924"/>
                  <a:gd name="connsiteX26" fmla="*/ 1228565 w 1856332"/>
                  <a:gd name="connsiteY26" fmla="*/ 3214674 h 3959924"/>
                  <a:gd name="connsiteX27" fmla="*/ 925623 w 1856332"/>
                  <a:gd name="connsiteY27" fmla="*/ 3959924 h 3959924"/>
                  <a:gd name="connsiteX28" fmla="*/ 601623 w 1856332"/>
                  <a:gd name="connsiteY28" fmla="*/ 3635924 h 3959924"/>
                  <a:gd name="connsiteX29" fmla="*/ 925623 w 1856332"/>
                  <a:gd name="connsiteY29" fmla="*/ 3311924 h 3959924"/>
                  <a:gd name="connsiteX30" fmla="*/ 1249623 w 1856332"/>
                  <a:gd name="connsiteY30" fmla="*/ 3635924 h 3959924"/>
                  <a:gd name="connsiteX31" fmla="*/ 925623 w 1856332"/>
                  <a:gd name="connsiteY31" fmla="*/ 3959924 h 3959924"/>
                  <a:gd name="connsiteX0" fmla="*/ 1228565 w 1856332"/>
                  <a:gd name="connsiteY0" fmla="*/ 3214674 h 3959924"/>
                  <a:gd name="connsiteX1" fmla="*/ 622681 w 1856332"/>
                  <a:gd name="connsiteY1" fmla="*/ 3214674 h 3959924"/>
                  <a:gd name="connsiteX2" fmla="*/ 466697 w 1856332"/>
                  <a:gd name="connsiteY2" fmla="*/ 3144149 h 3959924"/>
                  <a:gd name="connsiteX3" fmla="*/ 8303 w 1856332"/>
                  <a:gd name="connsiteY3" fmla="*/ 1942070 h 3959924"/>
                  <a:gd name="connsiteX4" fmla="*/ 81139 w 1856332"/>
                  <a:gd name="connsiteY4" fmla="*/ 1779444 h 3959924"/>
                  <a:gd name="connsiteX5" fmla="*/ 243764 w 1856332"/>
                  <a:gd name="connsiteY5" fmla="*/ 1852280 h 3959924"/>
                  <a:gd name="connsiteX6" fmla="*/ 504770 w 1856332"/>
                  <a:gd name="connsiteY6" fmla="*/ 2536736 h 3959924"/>
                  <a:gd name="connsiteX7" fmla="*/ 555637 w 1856332"/>
                  <a:gd name="connsiteY7" fmla="*/ 2536736 h 3959924"/>
                  <a:gd name="connsiteX8" fmla="*/ 226299 w 1856332"/>
                  <a:gd name="connsiteY8" fmla="*/ 1210417 h 3959924"/>
                  <a:gd name="connsiteX9" fmla="*/ 551784 w 1856332"/>
                  <a:gd name="connsiteY9" fmla="*/ 1210417 h 3959924"/>
                  <a:gd name="connsiteX10" fmla="*/ 551784 w 1856332"/>
                  <a:gd name="connsiteY10" fmla="*/ 168335 h 3959924"/>
                  <a:gd name="connsiteX11" fmla="*/ 720119 w 1856332"/>
                  <a:gd name="connsiteY11" fmla="*/ 0 h 3959924"/>
                  <a:gd name="connsiteX12" fmla="*/ 888454 w 1856332"/>
                  <a:gd name="connsiteY12" fmla="*/ 168335 h 3959924"/>
                  <a:gd name="connsiteX13" fmla="*/ 888454 w 1856332"/>
                  <a:gd name="connsiteY13" fmla="*/ 1210417 h 3959924"/>
                  <a:gd name="connsiteX14" fmla="*/ 968040 w 1856332"/>
                  <a:gd name="connsiteY14" fmla="*/ 1210417 h 3959924"/>
                  <a:gd name="connsiteX15" fmla="*/ 968040 w 1856332"/>
                  <a:gd name="connsiteY15" fmla="*/ 168335 h 3959924"/>
                  <a:gd name="connsiteX16" fmla="*/ 1136375 w 1856332"/>
                  <a:gd name="connsiteY16" fmla="*/ 0 h 3959924"/>
                  <a:gd name="connsiteX17" fmla="*/ 1304710 w 1856332"/>
                  <a:gd name="connsiteY17" fmla="*/ 168335 h 3959924"/>
                  <a:gd name="connsiteX18" fmla="*/ 1304710 w 1856332"/>
                  <a:gd name="connsiteY18" fmla="*/ 1210417 h 3959924"/>
                  <a:gd name="connsiteX19" fmla="*/ 1631589 w 1856332"/>
                  <a:gd name="connsiteY19" fmla="*/ 1210417 h 3959924"/>
                  <a:gd name="connsiteX20" fmla="*/ 1302251 w 1856332"/>
                  <a:gd name="connsiteY20" fmla="*/ 2536736 h 3959924"/>
                  <a:gd name="connsiteX21" fmla="*/ 1351562 w 1856332"/>
                  <a:gd name="connsiteY21" fmla="*/ 2536736 h 3959924"/>
                  <a:gd name="connsiteX22" fmla="*/ 1612568 w 1856332"/>
                  <a:gd name="connsiteY22" fmla="*/ 1852280 h 3959924"/>
                  <a:gd name="connsiteX23" fmla="*/ 1775193 w 1856332"/>
                  <a:gd name="connsiteY23" fmla="*/ 1779444 h 3959924"/>
                  <a:gd name="connsiteX24" fmla="*/ 1848029 w 1856332"/>
                  <a:gd name="connsiteY24" fmla="*/ 1942070 h 3959924"/>
                  <a:gd name="connsiteX25" fmla="*/ 1389635 w 1856332"/>
                  <a:gd name="connsiteY25" fmla="*/ 3144149 h 3959924"/>
                  <a:gd name="connsiteX26" fmla="*/ 1228565 w 1856332"/>
                  <a:gd name="connsiteY26" fmla="*/ 3214674 h 3959924"/>
                  <a:gd name="connsiteX27" fmla="*/ 925623 w 1856332"/>
                  <a:gd name="connsiteY27" fmla="*/ 3959924 h 3959924"/>
                  <a:gd name="connsiteX28" fmla="*/ 601623 w 1856332"/>
                  <a:gd name="connsiteY28" fmla="*/ 3635924 h 3959924"/>
                  <a:gd name="connsiteX29" fmla="*/ 925623 w 1856332"/>
                  <a:gd name="connsiteY29" fmla="*/ 3311924 h 3959924"/>
                  <a:gd name="connsiteX30" fmla="*/ 1249623 w 1856332"/>
                  <a:gd name="connsiteY30" fmla="*/ 3635924 h 3959924"/>
                  <a:gd name="connsiteX31" fmla="*/ 925623 w 1856332"/>
                  <a:gd name="connsiteY31" fmla="*/ 3959924 h 3959924"/>
                  <a:gd name="connsiteX0" fmla="*/ 1228565 w 1856332"/>
                  <a:gd name="connsiteY0" fmla="*/ 3214674 h 3959924"/>
                  <a:gd name="connsiteX1" fmla="*/ 622681 w 1856332"/>
                  <a:gd name="connsiteY1" fmla="*/ 3214674 h 3959924"/>
                  <a:gd name="connsiteX2" fmla="*/ 466697 w 1856332"/>
                  <a:gd name="connsiteY2" fmla="*/ 3144149 h 3959924"/>
                  <a:gd name="connsiteX3" fmla="*/ 8303 w 1856332"/>
                  <a:gd name="connsiteY3" fmla="*/ 1942070 h 3959924"/>
                  <a:gd name="connsiteX4" fmla="*/ 81139 w 1856332"/>
                  <a:gd name="connsiteY4" fmla="*/ 1779444 h 3959924"/>
                  <a:gd name="connsiteX5" fmla="*/ 243764 w 1856332"/>
                  <a:gd name="connsiteY5" fmla="*/ 1852280 h 3959924"/>
                  <a:gd name="connsiteX6" fmla="*/ 504770 w 1856332"/>
                  <a:gd name="connsiteY6" fmla="*/ 2536736 h 3959924"/>
                  <a:gd name="connsiteX7" fmla="*/ 555637 w 1856332"/>
                  <a:gd name="connsiteY7" fmla="*/ 2536736 h 3959924"/>
                  <a:gd name="connsiteX8" fmla="*/ 226299 w 1856332"/>
                  <a:gd name="connsiteY8" fmla="*/ 1210417 h 3959924"/>
                  <a:gd name="connsiteX9" fmla="*/ 551784 w 1856332"/>
                  <a:gd name="connsiteY9" fmla="*/ 1210417 h 3959924"/>
                  <a:gd name="connsiteX10" fmla="*/ 551784 w 1856332"/>
                  <a:gd name="connsiteY10" fmla="*/ 168335 h 3959924"/>
                  <a:gd name="connsiteX11" fmla="*/ 720119 w 1856332"/>
                  <a:gd name="connsiteY11" fmla="*/ 0 h 3959924"/>
                  <a:gd name="connsiteX12" fmla="*/ 888454 w 1856332"/>
                  <a:gd name="connsiteY12" fmla="*/ 168335 h 3959924"/>
                  <a:gd name="connsiteX13" fmla="*/ 888454 w 1856332"/>
                  <a:gd name="connsiteY13" fmla="*/ 1210417 h 3959924"/>
                  <a:gd name="connsiteX14" fmla="*/ 968040 w 1856332"/>
                  <a:gd name="connsiteY14" fmla="*/ 1210417 h 3959924"/>
                  <a:gd name="connsiteX15" fmla="*/ 968040 w 1856332"/>
                  <a:gd name="connsiteY15" fmla="*/ 168335 h 3959924"/>
                  <a:gd name="connsiteX16" fmla="*/ 1136375 w 1856332"/>
                  <a:gd name="connsiteY16" fmla="*/ 0 h 3959924"/>
                  <a:gd name="connsiteX17" fmla="*/ 1304710 w 1856332"/>
                  <a:gd name="connsiteY17" fmla="*/ 168335 h 3959924"/>
                  <a:gd name="connsiteX18" fmla="*/ 1304710 w 1856332"/>
                  <a:gd name="connsiteY18" fmla="*/ 1210417 h 3959924"/>
                  <a:gd name="connsiteX19" fmla="*/ 1631589 w 1856332"/>
                  <a:gd name="connsiteY19" fmla="*/ 1210417 h 3959924"/>
                  <a:gd name="connsiteX20" fmla="*/ 1302251 w 1856332"/>
                  <a:gd name="connsiteY20" fmla="*/ 2536736 h 3959924"/>
                  <a:gd name="connsiteX21" fmla="*/ 1351562 w 1856332"/>
                  <a:gd name="connsiteY21" fmla="*/ 2536736 h 3959924"/>
                  <a:gd name="connsiteX22" fmla="*/ 1612568 w 1856332"/>
                  <a:gd name="connsiteY22" fmla="*/ 1852280 h 3959924"/>
                  <a:gd name="connsiteX23" fmla="*/ 1775193 w 1856332"/>
                  <a:gd name="connsiteY23" fmla="*/ 1779444 h 3959924"/>
                  <a:gd name="connsiteX24" fmla="*/ 1848029 w 1856332"/>
                  <a:gd name="connsiteY24" fmla="*/ 1942070 h 3959924"/>
                  <a:gd name="connsiteX25" fmla="*/ 1389635 w 1856332"/>
                  <a:gd name="connsiteY25" fmla="*/ 3144149 h 3959924"/>
                  <a:gd name="connsiteX26" fmla="*/ 1228565 w 1856332"/>
                  <a:gd name="connsiteY26" fmla="*/ 3214674 h 3959924"/>
                  <a:gd name="connsiteX27" fmla="*/ 925623 w 1856332"/>
                  <a:gd name="connsiteY27" fmla="*/ 3959924 h 3959924"/>
                  <a:gd name="connsiteX28" fmla="*/ 601623 w 1856332"/>
                  <a:gd name="connsiteY28" fmla="*/ 3635924 h 3959924"/>
                  <a:gd name="connsiteX29" fmla="*/ 925623 w 1856332"/>
                  <a:gd name="connsiteY29" fmla="*/ 3311924 h 3959924"/>
                  <a:gd name="connsiteX30" fmla="*/ 1249623 w 1856332"/>
                  <a:gd name="connsiteY30" fmla="*/ 3635924 h 3959924"/>
                  <a:gd name="connsiteX31" fmla="*/ 925623 w 1856332"/>
                  <a:gd name="connsiteY31" fmla="*/ 3959924 h 39599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1856332" h="3959924">
                    <a:moveTo>
                      <a:pt x="1228565" y="3214674"/>
                    </a:moveTo>
                    <a:lnTo>
                      <a:pt x="622681" y="3214674"/>
                    </a:lnTo>
                    <a:cubicBezTo>
                      <a:pt x="495703" y="3202920"/>
                      <a:pt x="501057" y="3225622"/>
                      <a:pt x="466697" y="3144149"/>
                    </a:cubicBezTo>
                    <a:lnTo>
                      <a:pt x="8303" y="1942070"/>
                    </a:lnTo>
                    <a:cubicBezTo>
                      <a:pt x="-16491" y="1877049"/>
                      <a:pt x="16118" y="1804239"/>
                      <a:pt x="81139" y="1779444"/>
                    </a:cubicBezTo>
                    <a:cubicBezTo>
                      <a:pt x="146160" y="1754650"/>
                      <a:pt x="218970" y="1787259"/>
                      <a:pt x="243764" y="1852280"/>
                    </a:cubicBezTo>
                    <a:lnTo>
                      <a:pt x="504770" y="2536736"/>
                    </a:lnTo>
                    <a:lnTo>
                      <a:pt x="555637" y="2536736"/>
                    </a:lnTo>
                    <a:lnTo>
                      <a:pt x="226299" y="1210417"/>
                    </a:lnTo>
                    <a:lnTo>
                      <a:pt x="551784" y="1210417"/>
                    </a:lnTo>
                    <a:lnTo>
                      <a:pt x="551784" y="168335"/>
                    </a:lnTo>
                    <a:cubicBezTo>
                      <a:pt x="551784" y="75366"/>
                      <a:pt x="627150" y="0"/>
                      <a:pt x="720119" y="0"/>
                    </a:cubicBezTo>
                    <a:cubicBezTo>
                      <a:pt x="813088" y="0"/>
                      <a:pt x="888454" y="75366"/>
                      <a:pt x="888454" y="168335"/>
                    </a:cubicBezTo>
                    <a:lnTo>
                      <a:pt x="888454" y="1210417"/>
                    </a:lnTo>
                    <a:lnTo>
                      <a:pt x="968040" y="1210417"/>
                    </a:lnTo>
                    <a:lnTo>
                      <a:pt x="968040" y="168335"/>
                    </a:lnTo>
                    <a:cubicBezTo>
                      <a:pt x="968040" y="75366"/>
                      <a:pt x="1043406" y="0"/>
                      <a:pt x="1136375" y="0"/>
                    </a:cubicBezTo>
                    <a:cubicBezTo>
                      <a:pt x="1229344" y="0"/>
                      <a:pt x="1304710" y="75366"/>
                      <a:pt x="1304710" y="168335"/>
                    </a:cubicBezTo>
                    <a:lnTo>
                      <a:pt x="1304710" y="1210417"/>
                    </a:lnTo>
                    <a:lnTo>
                      <a:pt x="1631589" y="1210417"/>
                    </a:lnTo>
                    <a:lnTo>
                      <a:pt x="1302251" y="2536736"/>
                    </a:lnTo>
                    <a:lnTo>
                      <a:pt x="1351562" y="2536736"/>
                    </a:lnTo>
                    <a:lnTo>
                      <a:pt x="1612568" y="1852280"/>
                    </a:lnTo>
                    <a:cubicBezTo>
                      <a:pt x="1637362" y="1787259"/>
                      <a:pt x="1710172" y="1754650"/>
                      <a:pt x="1775193" y="1779444"/>
                    </a:cubicBezTo>
                    <a:cubicBezTo>
                      <a:pt x="1840214" y="1804239"/>
                      <a:pt x="1872823" y="1877049"/>
                      <a:pt x="1848029" y="1942070"/>
                    </a:cubicBezTo>
                    <a:lnTo>
                      <a:pt x="1389635" y="3144149"/>
                    </a:lnTo>
                    <a:cubicBezTo>
                      <a:pt x="1348984" y="3225622"/>
                      <a:pt x="1356391" y="3202920"/>
                      <a:pt x="1228565" y="3214674"/>
                    </a:cubicBezTo>
                    <a:close/>
                    <a:moveTo>
                      <a:pt x="925623" y="3959924"/>
                    </a:moveTo>
                    <a:cubicBezTo>
                      <a:pt x="746683" y="3959924"/>
                      <a:pt x="601623" y="3814864"/>
                      <a:pt x="601623" y="3635924"/>
                    </a:cubicBezTo>
                    <a:cubicBezTo>
                      <a:pt x="601623" y="3456984"/>
                      <a:pt x="746683" y="3311924"/>
                      <a:pt x="925623" y="3311924"/>
                    </a:cubicBezTo>
                    <a:cubicBezTo>
                      <a:pt x="1104563" y="3311924"/>
                      <a:pt x="1249623" y="3456984"/>
                      <a:pt x="1249623" y="3635924"/>
                    </a:cubicBezTo>
                    <a:cubicBezTo>
                      <a:pt x="1249623" y="3814864"/>
                      <a:pt x="1104563" y="3959924"/>
                      <a:pt x="925623" y="3959924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ko-KR" altLang="en-US" dirty="0"/>
              </a:p>
            </p:txBody>
          </p:sp>
          <p:sp>
            <p:nvSpPr>
              <p:cNvPr id="29" name="Round Same Side Corner Rectangle 20">
                <a:extLst>
                  <a:ext uri="{FF2B5EF4-FFF2-40B4-BE49-F238E27FC236}">
                    <a16:creationId xmlns:a16="http://schemas.microsoft.com/office/drawing/2014/main" id="{67AC5EE6-DDB7-42C2-9E6A-6445A7C918E5}"/>
                  </a:ext>
                </a:extLst>
              </p:cNvPr>
              <p:cNvSpPr/>
              <p:nvPr/>
            </p:nvSpPr>
            <p:spPr>
              <a:xfrm rot="10800000">
                <a:off x="2459795" y="4562456"/>
                <a:ext cx="302987" cy="646331"/>
              </a:xfrm>
              <a:custGeom>
                <a:avLst/>
                <a:gdLst>
                  <a:gd name="connsiteX0" fmla="*/ 1228565 w 1856332"/>
                  <a:gd name="connsiteY0" fmla="*/ 3214674 h 3959924"/>
                  <a:gd name="connsiteX1" fmla="*/ 622681 w 1856332"/>
                  <a:gd name="connsiteY1" fmla="*/ 3214674 h 3959924"/>
                  <a:gd name="connsiteX2" fmla="*/ 521281 w 1856332"/>
                  <a:gd name="connsiteY2" fmla="*/ 3174669 h 3959924"/>
                  <a:gd name="connsiteX3" fmla="*/ 466697 w 1856332"/>
                  <a:gd name="connsiteY3" fmla="*/ 3144149 h 3959924"/>
                  <a:gd name="connsiteX4" fmla="*/ 8303 w 1856332"/>
                  <a:gd name="connsiteY4" fmla="*/ 1942070 h 3959924"/>
                  <a:gd name="connsiteX5" fmla="*/ 81139 w 1856332"/>
                  <a:gd name="connsiteY5" fmla="*/ 1779444 h 3959924"/>
                  <a:gd name="connsiteX6" fmla="*/ 243764 w 1856332"/>
                  <a:gd name="connsiteY6" fmla="*/ 1852280 h 3959924"/>
                  <a:gd name="connsiteX7" fmla="*/ 504770 w 1856332"/>
                  <a:gd name="connsiteY7" fmla="*/ 2536736 h 3959924"/>
                  <a:gd name="connsiteX8" fmla="*/ 555637 w 1856332"/>
                  <a:gd name="connsiteY8" fmla="*/ 2536736 h 3959924"/>
                  <a:gd name="connsiteX9" fmla="*/ 226299 w 1856332"/>
                  <a:gd name="connsiteY9" fmla="*/ 1210417 h 3959924"/>
                  <a:gd name="connsiteX10" fmla="*/ 551784 w 1856332"/>
                  <a:gd name="connsiteY10" fmla="*/ 1210417 h 3959924"/>
                  <a:gd name="connsiteX11" fmla="*/ 551784 w 1856332"/>
                  <a:gd name="connsiteY11" fmla="*/ 168335 h 3959924"/>
                  <a:gd name="connsiteX12" fmla="*/ 720119 w 1856332"/>
                  <a:gd name="connsiteY12" fmla="*/ 0 h 3959924"/>
                  <a:gd name="connsiteX13" fmla="*/ 888454 w 1856332"/>
                  <a:gd name="connsiteY13" fmla="*/ 168335 h 3959924"/>
                  <a:gd name="connsiteX14" fmla="*/ 888454 w 1856332"/>
                  <a:gd name="connsiteY14" fmla="*/ 1210417 h 3959924"/>
                  <a:gd name="connsiteX15" fmla="*/ 968040 w 1856332"/>
                  <a:gd name="connsiteY15" fmla="*/ 1210417 h 3959924"/>
                  <a:gd name="connsiteX16" fmla="*/ 968040 w 1856332"/>
                  <a:gd name="connsiteY16" fmla="*/ 168335 h 3959924"/>
                  <a:gd name="connsiteX17" fmla="*/ 1136375 w 1856332"/>
                  <a:gd name="connsiteY17" fmla="*/ 0 h 3959924"/>
                  <a:gd name="connsiteX18" fmla="*/ 1304710 w 1856332"/>
                  <a:gd name="connsiteY18" fmla="*/ 168335 h 3959924"/>
                  <a:gd name="connsiteX19" fmla="*/ 1304710 w 1856332"/>
                  <a:gd name="connsiteY19" fmla="*/ 1210417 h 3959924"/>
                  <a:gd name="connsiteX20" fmla="*/ 1631589 w 1856332"/>
                  <a:gd name="connsiteY20" fmla="*/ 1210417 h 3959924"/>
                  <a:gd name="connsiteX21" fmla="*/ 1302251 w 1856332"/>
                  <a:gd name="connsiteY21" fmla="*/ 2536736 h 3959924"/>
                  <a:gd name="connsiteX22" fmla="*/ 1351562 w 1856332"/>
                  <a:gd name="connsiteY22" fmla="*/ 2536736 h 3959924"/>
                  <a:gd name="connsiteX23" fmla="*/ 1612568 w 1856332"/>
                  <a:gd name="connsiteY23" fmla="*/ 1852280 h 3959924"/>
                  <a:gd name="connsiteX24" fmla="*/ 1775193 w 1856332"/>
                  <a:gd name="connsiteY24" fmla="*/ 1779444 h 3959924"/>
                  <a:gd name="connsiteX25" fmla="*/ 1848029 w 1856332"/>
                  <a:gd name="connsiteY25" fmla="*/ 1942070 h 3959924"/>
                  <a:gd name="connsiteX26" fmla="*/ 1389635 w 1856332"/>
                  <a:gd name="connsiteY26" fmla="*/ 3144149 h 3959924"/>
                  <a:gd name="connsiteX27" fmla="*/ 1344732 w 1856332"/>
                  <a:gd name="connsiteY27" fmla="*/ 3176282 h 3959924"/>
                  <a:gd name="connsiteX28" fmla="*/ 1228565 w 1856332"/>
                  <a:gd name="connsiteY28" fmla="*/ 3214674 h 3959924"/>
                  <a:gd name="connsiteX29" fmla="*/ 925623 w 1856332"/>
                  <a:gd name="connsiteY29" fmla="*/ 3959924 h 3959924"/>
                  <a:gd name="connsiteX30" fmla="*/ 601623 w 1856332"/>
                  <a:gd name="connsiteY30" fmla="*/ 3635924 h 3959924"/>
                  <a:gd name="connsiteX31" fmla="*/ 925623 w 1856332"/>
                  <a:gd name="connsiteY31" fmla="*/ 3311924 h 3959924"/>
                  <a:gd name="connsiteX32" fmla="*/ 1249623 w 1856332"/>
                  <a:gd name="connsiteY32" fmla="*/ 3635924 h 3959924"/>
                  <a:gd name="connsiteX33" fmla="*/ 925623 w 1856332"/>
                  <a:gd name="connsiteY33" fmla="*/ 3959924 h 3959924"/>
                  <a:gd name="connsiteX0" fmla="*/ 1228565 w 1856332"/>
                  <a:gd name="connsiteY0" fmla="*/ 3214674 h 3959924"/>
                  <a:gd name="connsiteX1" fmla="*/ 622681 w 1856332"/>
                  <a:gd name="connsiteY1" fmla="*/ 3214674 h 3959924"/>
                  <a:gd name="connsiteX2" fmla="*/ 466697 w 1856332"/>
                  <a:gd name="connsiteY2" fmla="*/ 3144149 h 3959924"/>
                  <a:gd name="connsiteX3" fmla="*/ 8303 w 1856332"/>
                  <a:gd name="connsiteY3" fmla="*/ 1942070 h 3959924"/>
                  <a:gd name="connsiteX4" fmla="*/ 81139 w 1856332"/>
                  <a:gd name="connsiteY4" fmla="*/ 1779444 h 3959924"/>
                  <a:gd name="connsiteX5" fmla="*/ 243764 w 1856332"/>
                  <a:gd name="connsiteY5" fmla="*/ 1852280 h 3959924"/>
                  <a:gd name="connsiteX6" fmla="*/ 504770 w 1856332"/>
                  <a:gd name="connsiteY6" fmla="*/ 2536736 h 3959924"/>
                  <a:gd name="connsiteX7" fmla="*/ 555637 w 1856332"/>
                  <a:gd name="connsiteY7" fmla="*/ 2536736 h 3959924"/>
                  <a:gd name="connsiteX8" fmla="*/ 226299 w 1856332"/>
                  <a:gd name="connsiteY8" fmla="*/ 1210417 h 3959924"/>
                  <a:gd name="connsiteX9" fmla="*/ 551784 w 1856332"/>
                  <a:gd name="connsiteY9" fmla="*/ 1210417 h 3959924"/>
                  <a:gd name="connsiteX10" fmla="*/ 551784 w 1856332"/>
                  <a:gd name="connsiteY10" fmla="*/ 168335 h 3959924"/>
                  <a:gd name="connsiteX11" fmla="*/ 720119 w 1856332"/>
                  <a:gd name="connsiteY11" fmla="*/ 0 h 3959924"/>
                  <a:gd name="connsiteX12" fmla="*/ 888454 w 1856332"/>
                  <a:gd name="connsiteY12" fmla="*/ 168335 h 3959924"/>
                  <a:gd name="connsiteX13" fmla="*/ 888454 w 1856332"/>
                  <a:gd name="connsiteY13" fmla="*/ 1210417 h 3959924"/>
                  <a:gd name="connsiteX14" fmla="*/ 968040 w 1856332"/>
                  <a:gd name="connsiteY14" fmla="*/ 1210417 h 3959924"/>
                  <a:gd name="connsiteX15" fmla="*/ 968040 w 1856332"/>
                  <a:gd name="connsiteY15" fmla="*/ 168335 h 3959924"/>
                  <a:gd name="connsiteX16" fmla="*/ 1136375 w 1856332"/>
                  <a:gd name="connsiteY16" fmla="*/ 0 h 3959924"/>
                  <a:gd name="connsiteX17" fmla="*/ 1304710 w 1856332"/>
                  <a:gd name="connsiteY17" fmla="*/ 168335 h 3959924"/>
                  <a:gd name="connsiteX18" fmla="*/ 1304710 w 1856332"/>
                  <a:gd name="connsiteY18" fmla="*/ 1210417 h 3959924"/>
                  <a:gd name="connsiteX19" fmla="*/ 1631589 w 1856332"/>
                  <a:gd name="connsiteY19" fmla="*/ 1210417 h 3959924"/>
                  <a:gd name="connsiteX20" fmla="*/ 1302251 w 1856332"/>
                  <a:gd name="connsiteY20" fmla="*/ 2536736 h 3959924"/>
                  <a:gd name="connsiteX21" fmla="*/ 1351562 w 1856332"/>
                  <a:gd name="connsiteY21" fmla="*/ 2536736 h 3959924"/>
                  <a:gd name="connsiteX22" fmla="*/ 1612568 w 1856332"/>
                  <a:gd name="connsiteY22" fmla="*/ 1852280 h 3959924"/>
                  <a:gd name="connsiteX23" fmla="*/ 1775193 w 1856332"/>
                  <a:gd name="connsiteY23" fmla="*/ 1779444 h 3959924"/>
                  <a:gd name="connsiteX24" fmla="*/ 1848029 w 1856332"/>
                  <a:gd name="connsiteY24" fmla="*/ 1942070 h 3959924"/>
                  <a:gd name="connsiteX25" fmla="*/ 1389635 w 1856332"/>
                  <a:gd name="connsiteY25" fmla="*/ 3144149 h 3959924"/>
                  <a:gd name="connsiteX26" fmla="*/ 1344732 w 1856332"/>
                  <a:gd name="connsiteY26" fmla="*/ 3176282 h 3959924"/>
                  <a:gd name="connsiteX27" fmla="*/ 1228565 w 1856332"/>
                  <a:gd name="connsiteY27" fmla="*/ 3214674 h 3959924"/>
                  <a:gd name="connsiteX28" fmla="*/ 925623 w 1856332"/>
                  <a:gd name="connsiteY28" fmla="*/ 3959924 h 3959924"/>
                  <a:gd name="connsiteX29" fmla="*/ 601623 w 1856332"/>
                  <a:gd name="connsiteY29" fmla="*/ 3635924 h 3959924"/>
                  <a:gd name="connsiteX30" fmla="*/ 925623 w 1856332"/>
                  <a:gd name="connsiteY30" fmla="*/ 3311924 h 3959924"/>
                  <a:gd name="connsiteX31" fmla="*/ 1249623 w 1856332"/>
                  <a:gd name="connsiteY31" fmla="*/ 3635924 h 3959924"/>
                  <a:gd name="connsiteX32" fmla="*/ 925623 w 1856332"/>
                  <a:gd name="connsiteY32" fmla="*/ 3959924 h 3959924"/>
                  <a:gd name="connsiteX0" fmla="*/ 1228565 w 1856332"/>
                  <a:gd name="connsiteY0" fmla="*/ 3214674 h 3959924"/>
                  <a:gd name="connsiteX1" fmla="*/ 622681 w 1856332"/>
                  <a:gd name="connsiteY1" fmla="*/ 3214674 h 3959924"/>
                  <a:gd name="connsiteX2" fmla="*/ 466697 w 1856332"/>
                  <a:gd name="connsiteY2" fmla="*/ 3144149 h 3959924"/>
                  <a:gd name="connsiteX3" fmla="*/ 8303 w 1856332"/>
                  <a:gd name="connsiteY3" fmla="*/ 1942070 h 3959924"/>
                  <a:gd name="connsiteX4" fmla="*/ 81139 w 1856332"/>
                  <a:gd name="connsiteY4" fmla="*/ 1779444 h 3959924"/>
                  <a:gd name="connsiteX5" fmla="*/ 243764 w 1856332"/>
                  <a:gd name="connsiteY5" fmla="*/ 1852280 h 3959924"/>
                  <a:gd name="connsiteX6" fmla="*/ 504770 w 1856332"/>
                  <a:gd name="connsiteY6" fmla="*/ 2536736 h 3959924"/>
                  <a:gd name="connsiteX7" fmla="*/ 555637 w 1856332"/>
                  <a:gd name="connsiteY7" fmla="*/ 2536736 h 3959924"/>
                  <a:gd name="connsiteX8" fmla="*/ 226299 w 1856332"/>
                  <a:gd name="connsiteY8" fmla="*/ 1210417 h 3959924"/>
                  <a:gd name="connsiteX9" fmla="*/ 551784 w 1856332"/>
                  <a:gd name="connsiteY9" fmla="*/ 1210417 h 3959924"/>
                  <a:gd name="connsiteX10" fmla="*/ 551784 w 1856332"/>
                  <a:gd name="connsiteY10" fmla="*/ 168335 h 3959924"/>
                  <a:gd name="connsiteX11" fmla="*/ 720119 w 1856332"/>
                  <a:gd name="connsiteY11" fmla="*/ 0 h 3959924"/>
                  <a:gd name="connsiteX12" fmla="*/ 888454 w 1856332"/>
                  <a:gd name="connsiteY12" fmla="*/ 168335 h 3959924"/>
                  <a:gd name="connsiteX13" fmla="*/ 888454 w 1856332"/>
                  <a:gd name="connsiteY13" fmla="*/ 1210417 h 3959924"/>
                  <a:gd name="connsiteX14" fmla="*/ 968040 w 1856332"/>
                  <a:gd name="connsiteY14" fmla="*/ 1210417 h 3959924"/>
                  <a:gd name="connsiteX15" fmla="*/ 968040 w 1856332"/>
                  <a:gd name="connsiteY15" fmla="*/ 168335 h 3959924"/>
                  <a:gd name="connsiteX16" fmla="*/ 1136375 w 1856332"/>
                  <a:gd name="connsiteY16" fmla="*/ 0 h 3959924"/>
                  <a:gd name="connsiteX17" fmla="*/ 1304710 w 1856332"/>
                  <a:gd name="connsiteY17" fmla="*/ 168335 h 3959924"/>
                  <a:gd name="connsiteX18" fmla="*/ 1304710 w 1856332"/>
                  <a:gd name="connsiteY18" fmla="*/ 1210417 h 3959924"/>
                  <a:gd name="connsiteX19" fmla="*/ 1631589 w 1856332"/>
                  <a:gd name="connsiteY19" fmla="*/ 1210417 h 3959924"/>
                  <a:gd name="connsiteX20" fmla="*/ 1302251 w 1856332"/>
                  <a:gd name="connsiteY20" fmla="*/ 2536736 h 3959924"/>
                  <a:gd name="connsiteX21" fmla="*/ 1351562 w 1856332"/>
                  <a:gd name="connsiteY21" fmla="*/ 2536736 h 3959924"/>
                  <a:gd name="connsiteX22" fmla="*/ 1612568 w 1856332"/>
                  <a:gd name="connsiteY22" fmla="*/ 1852280 h 3959924"/>
                  <a:gd name="connsiteX23" fmla="*/ 1775193 w 1856332"/>
                  <a:gd name="connsiteY23" fmla="*/ 1779444 h 3959924"/>
                  <a:gd name="connsiteX24" fmla="*/ 1848029 w 1856332"/>
                  <a:gd name="connsiteY24" fmla="*/ 1942070 h 3959924"/>
                  <a:gd name="connsiteX25" fmla="*/ 1389635 w 1856332"/>
                  <a:gd name="connsiteY25" fmla="*/ 3144149 h 3959924"/>
                  <a:gd name="connsiteX26" fmla="*/ 1344732 w 1856332"/>
                  <a:gd name="connsiteY26" fmla="*/ 3176282 h 3959924"/>
                  <a:gd name="connsiteX27" fmla="*/ 1228565 w 1856332"/>
                  <a:gd name="connsiteY27" fmla="*/ 3214674 h 3959924"/>
                  <a:gd name="connsiteX28" fmla="*/ 925623 w 1856332"/>
                  <a:gd name="connsiteY28" fmla="*/ 3959924 h 3959924"/>
                  <a:gd name="connsiteX29" fmla="*/ 601623 w 1856332"/>
                  <a:gd name="connsiteY29" fmla="*/ 3635924 h 3959924"/>
                  <a:gd name="connsiteX30" fmla="*/ 925623 w 1856332"/>
                  <a:gd name="connsiteY30" fmla="*/ 3311924 h 3959924"/>
                  <a:gd name="connsiteX31" fmla="*/ 1249623 w 1856332"/>
                  <a:gd name="connsiteY31" fmla="*/ 3635924 h 3959924"/>
                  <a:gd name="connsiteX32" fmla="*/ 925623 w 1856332"/>
                  <a:gd name="connsiteY32" fmla="*/ 3959924 h 3959924"/>
                  <a:gd name="connsiteX0" fmla="*/ 1228565 w 1856332"/>
                  <a:gd name="connsiteY0" fmla="*/ 3214674 h 3959924"/>
                  <a:gd name="connsiteX1" fmla="*/ 622681 w 1856332"/>
                  <a:gd name="connsiteY1" fmla="*/ 3214674 h 3959924"/>
                  <a:gd name="connsiteX2" fmla="*/ 466697 w 1856332"/>
                  <a:gd name="connsiteY2" fmla="*/ 3144149 h 3959924"/>
                  <a:gd name="connsiteX3" fmla="*/ 8303 w 1856332"/>
                  <a:gd name="connsiteY3" fmla="*/ 1942070 h 3959924"/>
                  <a:gd name="connsiteX4" fmla="*/ 81139 w 1856332"/>
                  <a:gd name="connsiteY4" fmla="*/ 1779444 h 3959924"/>
                  <a:gd name="connsiteX5" fmla="*/ 243764 w 1856332"/>
                  <a:gd name="connsiteY5" fmla="*/ 1852280 h 3959924"/>
                  <a:gd name="connsiteX6" fmla="*/ 504770 w 1856332"/>
                  <a:gd name="connsiteY6" fmla="*/ 2536736 h 3959924"/>
                  <a:gd name="connsiteX7" fmla="*/ 555637 w 1856332"/>
                  <a:gd name="connsiteY7" fmla="*/ 2536736 h 3959924"/>
                  <a:gd name="connsiteX8" fmla="*/ 226299 w 1856332"/>
                  <a:gd name="connsiteY8" fmla="*/ 1210417 h 3959924"/>
                  <a:gd name="connsiteX9" fmla="*/ 551784 w 1856332"/>
                  <a:gd name="connsiteY9" fmla="*/ 1210417 h 3959924"/>
                  <a:gd name="connsiteX10" fmla="*/ 551784 w 1856332"/>
                  <a:gd name="connsiteY10" fmla="*/ 168335 h 3959924"/>
                  <a:gd name="connsiteX11" fmla="*/ 720119 w 1856332"/>
                  <a:gd name="connsiteY11" fmla="*/ 0 h 3959924"/>
                  <a:gd name="connsiteX12" fmla="*/ 888454 w 1856332"/>
                  <a:gd name="connsiteY12" fmla="*/ 168335 h 3959924"/>
                  <a:gd name="connsiteX13" fmla="*/ 888454 w 1856332"/>
                  <a:gd name="connsiteY13" fmla="*/ 1210417 h 3959924"/>
                  <a:gd name="connsiteX14" fmla="*/ 968040 w 1856332"/>
                  <a:gd name="connsiteY14" fmla="*/ 1210417 h 3959924"/>
                  <a:gd name="connsiteX15" fmla="*/ 968040 w 1856332"/>
                  <a:gd name="connsiteY15" fmla="*/ 168335 h 3959924"/>
                  <a:gd name="connsiteX16" fmla="*/ 1136375 w 1856332"/>
                  <a:gd name="connsiteY16" fmla="*/ 0 h 3959924"/>
                  <a:gd name="connsiteX17" fmla="*/ 1304710 w 1856332"/>
                  <a:gd name="connsiteY17" fmla="*/ 168335 h 3959924"/>
                  <a:gd name="connsiteX18" fmla="*/ 1304710 w 1856332"/>
                  <a:gd name="connsiteY18" fmla="*/ 1210417 h 3959924"/>
                  <a:gd name="connsiteX19" fmla="*/ 1631589 w 1856332"/>
                  <a:gd name="connsiteY19" fmla="*/ 1210417 h 3959924"/>
                  <a:gd name="connsiteX20" fmla="*/ 1302251 w 1856332"/>
                  <a:gd name="connsiteY20" fmla="*/ 2536736 h 3959924"/>
                  <a:gd name="connsiteX21" fmla="*/ 1351562 w 1856332"/>
                  <a:gd name="connsiteY21" fmla="*/ 2536736 h 3959924"/>
                  <a:gd name="connsiteX22" fmla="*/ 1612568 w 1856332"/>
                  <a:gd name="connsiteY22" fmla="*/ 1852280 h 3959924"/>
                  <a:gd name="connsiteX23" fmla="*/ 1775193 w 1856332"/>
                  <a:gd name="connsiteY23" fmla="*/ 1779444 h 3959924"/>
                  <a:gd name="connsiteX24" fmla="*/ 1848029 w 1856332"/>
                  <a:gd name="connsiteY24" fmla="*/ 1942070 h 3959924"/>
                  <a:gd name="connsiteX25" fmla="*/ 1389635 w 1856332"/>
                  <a:gd name="connsiteY25" fmla="*/ 3144149 h 3959924"/>
                  <a:gd name="connsiteX26" fmla="*/ 1228565 w 1856332"/>
                  <a:gd name="connsiteY26" fmla="*/ 3214674 h 3959924"/>
                  <a:gd name="connsiteX27" fmla="*/ 925623 w 1856332"/>
                  <a:gd name="connsiteY27" fmla="*/ 3959924 h 3959924"/>
                  <a:gd name="connsiteX28" fmla="*/ 601623 w 1856332"/>
                  <a:gd name="connsiteY28" fmla="*/ 3635924 h 3959924"/>
                  <a:gd name="connsiteX29" fmla="*/ 925623 w 1856332"/>
                  <a:gd name="connsiteY29" fmla="*/ 3311924 h 3959924"/>
                  <a:gd name="connsiteX30" fmla="*/ 1249623 w 1856332"/>
                  <a:gd name="connsiteY30" fmla="*/ 3635924 h 3959924"/>
                  <a:gd name="connsiteX31" fmla="*/ 925623 w 1856332"/>
                  <a:gd name="connsiteY31" fmla="*/ 3959924 h 3959924"/>
                  <a:gd name="connsiteX0" fmla="*/ 1228565 w 1856332"/>
                  <a:gd name="connsiteY0" fmla="*/ 3214674 h 3959924"/>
                  <a:gd name="connsiteX1" fmla="*/ 622681 w 1856332"/>
                  <a:gd name="connsiteY1" fmla="*/ 3214674 h 3959924"/>
                  <a:gd name="connsiteX2" fmla="*/ 466697 w 1856332"/>
                  <a:gd name="connsiteY2" fmla="*/ 3144149 h 3959924"/>
                  <a:gd name="connsiteX3" fmla="*/ 8303 w 1856332"/>
                  <a:gd name="connsiteY3" fmla="*/ 1942070 h 3959924"/>
                  <a:gd name="connsiteX4" fmla="*/ 81139 w 1856332"/>
                  <a:gd name="connsiteY4" fmla="*/ 1779444 h 3959924"/>
                  <a:gd name="connsiteX5" fmla="*/ 243764 w 1856332"/>
                  <a:gd name="connsiteY5" fmla="*/ 1852280 h 3959924"/>
                  <a:gd name="connsiteX6" fmla="*/ 504770 w 1856332"/>
                  <a:gd name="connsiteY6" fmla="*/ 2536736 h 3959924"/>
                  <a:gd name="connsiteX7" fmla="*/ 555637 w 1856332"/>
                  <a:gd name="connsiteY7" fmla="*/ 2536736 h 3959924"/>
                  <a:gd name="connsiteX8" fmla="*/ 226299 w 1856332"/>
                  <a:gd name="connsiteY8" fmla="*/ 1210417 h 3959924"/>
                  <a:gd name="connsiteX9" fmla="*/ 551784 w 1856332"/>
                  <a:gd name="connsiteY9" fmla="*/ 1210417 h 3959924"/>
                  <a:gd name="connsiteX10" fmla="*/ 551784 w 1856332"/>
                  <a:gd name="connsiteY10" fmla="*/ 168335 h 3959924"/>
                  <a:gd name="connsiteX11" fmla="*/ 720119 w 1856332"/>
                  <a:gd name="connsiteY11" fmla="*/ 0 h 3959924"/>
                  <a:gd name="connsiteX12" fmla="*/ 888454 w 1856332"/>
                  <a:gd name="connsiteY12" fmla="*/ 168335 h 3959924"/>
                  <a:gd name="connsiteX13" fmla="*/ 888454 w 1856332"/>
                  <a:gd name="connsiteY13" fmla="*/ 1210417 h 3959924"/>
                  <a:gd name="connsiteX14" fmla="*/ 968040 w 1856332"/>
                  <a:gd name="connsiteY14" fmla="*/ 1210417 h 3959924"/>
                  <a:gd name="connsiteX15" fmla="*/ 968040 w 1856332"/>
                  <a:gd name="connsiteY15" fmla="*/ 168335 h 3959924"/>
                  <a:gd name="connsiteX16" fmla="*/ 1136375 w 1856332"/>
                  <a:gd name="connsiteY16" fmla="*/ 0 h 3959924"/>
                  <a:gd name="connsiteX17" fmla="*/ 1304710 w 1856332"/>
                  <a:gd name="connsiteY17" fmla="*/ 168335 h 3959924"/>
                  <a:gd name="connsiteX18" fmla="*/ 1304710 w 1856332"/>
                  <a:gd name="connsiteY18" fmla="*/ 1210417 h 3959924"/>
                  <a:gd name="connsiteX19" fmla="*/ 1631589 w 1856332"/>
                  <a:gd name="connsiteY19" fmla="*/ 1210417 h 3959924"/>
                  <a:gd name="connsiteX20" fmla="*/ 1302251 w 1856332"/>
                  <a:gd name="connsiteY20" fmla="*/ 2536736 h 3959924"/>
                  <a:gd name="connsiteX21" fmla="*/ 1351562 w 1856332"/>
                  <a:gd name="connsiteY21" fmla="*/ 2536736 h 3959924"/>
                  <a:gd name="connsiteX22" fmla="*/ 1612568 w 1856332"/>
                  <a:gd name="connsiteY22" fmla="*/ 1852280 h 3959924"/>
                  <a:gd name="connsiteX23" fmla="*/ 1775193 w 1856332"/>
                  <a:gd name="connsiteY23" fmla="*/ 1779444 h 3959924"/>
                  <a:gd name="connsiteX24" fmla="*/ 1848029 w 1856332"/>
                  <a:gd name="connsiteY24" fmla="*/ 1942070 h 3959924"/>
                  <a:gd name="connsiteX25" fmla="*/ 1389635 w 1856332"/>
                  <a:gd name="connsiteY25" fmla="*/ 3144149 h 3959924"/>
                  <a:gd name="connsiteX26" fmla="*/ 1228565 w 1856332"/>
                  <a:gd name="connsiteY26" fmla="*/ 3214674 h 3959924"/>
                  <a:gd name="connsiteX27" fmla="*/ 925623 w 1856332"/>
                  <a:gd name="connsiteY27" fmla="*/ 3959924 h 3959924"/>
                  <a:gd name="connsiteX28" fmla="*/ 601623 w 1856332"/>
                  <a:gd name="connsiteY28" fmla="*/ 3635924 h 3959924"/>
                  <a:gd name="connsiteX29" fmla="*/ 925623 w 1856332"/>
                  <a:gd name="connsiteY29" fmla="*/ 3311924 h 3959924"/>
                  <a:gd name="connsiteX30" fmla="*/ 1249623 w 1856332"/>
                  <a:gd name="connsiteY30" fmla="*/ 3635924 h 3959924"/>
                  <a:gd name="connsiteX31" fmla="*/ 925623 w 1856332"/>
                  <a:gd name="connsiteY31" fmla="*/ 3959924 h 3959924"/>
                  <a:gd name="connsiteX0" fmla="*/ 1228565 w 1856332"/>
                  <a:gd name="connsiteY0" fmla="*/ 3214674 h 3959924"/>
                  <a:gd name="connsiteX1" fmla="*/ 622681 w 1856332"/>
                  <a:gd name="connsiteY1" fmla="*/ 3214674 h 3959924"/>
                  <a:gd name="connsiteX2" fmla="*/ 466697 w 1856332"/>
                  <a:gd name="connsiteY2" fmla="*/ 3144149 h 3959924"/>
                  <a:gd name="connsiteX3" fmla="*/ 8303 w 1856332"/>
                  <a:gd name="connsiteY3" fmla="*/ 1942070 h 3959924"/>
                  <a:gd name="connsiteX4" fmla="*/ 81139 w 1856332"/>
                  <a:gd name="connsiteY4" fmla="*/ 1779444 h 3959924"/>
                  <a:gd name="connsiteX5" fmla="*/ 243764 w 1856332"/>
                  <a:gd name="connsiteY5" fmla="*/ 1852280 h 3959924"/>
                  <a:gd name="connsiteX6" fmla="*/ 504770 w 1856332"/>
                  <a:gd name="connsiteY6" fmla="*/ 2536736 h 3959924"/>
                  <a:gd name="connsiteX7" fmla="*/ 555637 w 1856332"/>
                  <a:gd name="connsiteY7" fmla="*/ 2536736 h 3959924"/>
                  <a:gd name="connsiteX8" fmla="*/ 226299 w 1856332"/>
                  <a:gd name="connsiteY8" fmla="*/ 1210417 h 3959924"/>
                  <a:gd name="connsiteX9" fmla="*/ 551784 w 1856332"/>
                  <a:gd name="connsiteY9" fmla="*/ 1210417 h 3959924"/>
                  <a:gd name="connsiteX10" fmla="*/ 551784 w 1856332"/>
                  <a:gd name="connsiteY10" fmla="*/ 168335 h 3959924"/>
                  <a:gd name="connsiteX11" fmla="*/ 720119 w 1856332"/>
                  <a:gd name="connsiteY11" fmla="*/ 0 h 3959924"/>
                  <a:gd name="connsiteX12" fmla="*/ 888454 w 1856332"/>
                  <a:gd name="connsiteY12" fmla="*/ 168335 h 3959924"/>
                  <a:gd name="connsiteX13" fmla="*/ 888454 w 1856332"/>
                  <a:gd name="connsiteY13" fmla="*/ 1210417 h 3959924"/>
                  <a:gd name="connsiteX14" fmla="*/ 968040 w 1856332"/>
                  <a:gd name="connsiteY14" fmla="*/ 1210417 h 3959924"/>
                  <a:gd name="connsiteX15" fmla="*/ 968040 w 1856332"/>
                  <a:gd name="connsiteY15" fmla="*/ 168335 h 3959924"/>
                  <a:gd name="connsiteX16" fmla="*/ 1136375 w 1856332"/>
                  <a:gd name="connsiteY16" fmla="*/ 0 h 3959924"/>
                  <a:gd name="connsiteX17" fmla="*/ 1304710 w 1856332"/>
                  <a:gd name="connsiteY17" fmla="*/ 168335 h 3959924"/>
                  <a:gd name="connsiteX18" fmla="*/ 1304710 w 1856332"/>
                  <a:gd name="connsiteY18" fmla="*/ 1210417 h 3959924"/>
                  <a:gd name="connsiteX19" fmla="*/ 1631589 w 1856332"/>
                  <a:gd name="connsiteY19" fmla="*/ 1210417 h 3959924"/>
                  <a:gd name="connsiteX20" fmla="*/ 1302251 w 1856332"/>
                  <a:gd name="connsiteY20" fmla="*/ 2536736 h 3959924"/>
                  <a:gd name="connsiteX21" fmla="*/ 1351562 w 1856332"/>
                  <a:gd name="connsiteY21" fmla="*/ 2536736 h 3959924"/>
                  <a:gd name="connsiteX22" fmla="*/ 1612568 w 1856332"/>
                  <a:gd name="connsiteY22" fmla="*/ 1852280 h 3959924"/>
                  <a:gd name="connsiteX23" fmla="*/ 1775193 w 1856332"/>
                  <a:gd name="connsiteY23" fmla="*/ 1779444 h 3959924"/>
                  <a:gd name="connsiteX24" fmla="*/ 1848029 w 1856332"/>
                  <a:gd name="connsiteY24" fmla="*/ 1942070 h 3959924"/>
                  <a:gd name="connsiteX25" fmla="*/ 1389635 w 1856332"/>
                  <a:gd name="connsiteY25" fmla="*/ 3144149 h 3959924"/>
                  <a:gd name="connsiteX26" fmla="*/ 1228565 w 1856332"/>
                  <a:gd name="connsiteY26" fmla="*/ 3214674 h 3959924"/>
                  <a:gd name="connsiteX27" fmla="*/ 925623 w 1856332"/>
                  <a:gd name="connsiteY27" fmla="*/ 3959924 h 3959924"/>
                  <a:gd name="connsiteX28" fmla="*/ 601623 w 1856332"/>
                  <a:gd name="connsiteY28" fmla="*/ 3635924 h 3959924"/>
                  <a:gd name="connsiteX29" fmla="*/ 925623 w 1856332"/>
                  <a:gd name="connsiteY29" fmla="*/ 3311924 h 3959924"/>
                  <a:gd name="connsiteX30" fmla="*/ 1249623 w 1856332"/>
                  <a:gd name="connsiteY30" fmla="*/ 3635924 h 3959924"/>
                  <a:gd name="connsiteX31" fmla="*/ 925623 w 1856332"/>
                  <a:gd name="connsiteY31" fmla="*/ 3959924 h 39599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1856332" h="3959924">
                    <a:moveTo>
                      <a:pt x="1228565" y="3214674"/>
                    </a:moveTo>
                    <a:lnTo>
                      <a:pt x="622681" y="3214674"/>
                    </a:lnTo>
                    <a:cubicBezTo>
                      <a:pt x="495703" y="3202920"/>
                      <a:pt x="501057" y="3225622"/>
                      <a:pt x="466697" y="3144149"/>
                    </a:cubicBezTo>
                    <a:lnTo>
                      <a:pt x="8303" y="1942070"/>
                    </a:lnTo>
                    <a:cubicBezTo>
                      <a:pt x="-16491" y="1877049"/>
                      <a:pt x="16118" y="1804239"/>
                      <a:pt x="81139" y="1779444"/>
                    </a:cubicBezTo>
                    <a:cubicBezTo>
                      <a:pt x="146160" y="1754650"/>
                      <a:pt x="218970" y="1787259"/>
                      <a:pt x="243764" y="1852280"/>
                    </a:cubicBezTo>
                    <a:lnTo>
                      <a:pt x="504770" y="2536736"/>
                    </a:lnTo>
                    <a:lnTo>
                      <a:pt x="555637" y="2536736"/>
                    </a:lnTo>
                    <a:lnTo>
                      <a:pt x="226299" y="1210417"/>
                    </a:lnTo>
                    <a:lnTo>
                      <a:pt x="551784" y="1210417"/>
                    </a:lnTo>
                    <a:lnTo>
                      <a:pt x="551784" y="168335"/>
                    </a:lnTo>
                    <a:cubicBezTo>
                      <a:pt x="551784" y="75366"/>
                      <a:pt x="627150" y="0"/>
                      <a:pt x="720119" y="0"/>
                    </a:cubicBezTo>
                    <a:cubicBezTo>
                      <a:pt x="813088" y="0"/>
                      <a:pt x="888454" y="75366"/>
                      <a:pt x="888454" y="168335"/>
                    </a:cubicBezTo>
                    <a:lnTo>
                      <a:pt x="888454" y="1210417"/>
                    </a:lnTo>
                    <a:lnTo>
                      <a:pt x="968040" y="1210417"/>
                    </a:lnTo>
                    <a:lnTo>
                      <a:pt x="968040" y="168335"/>
                    </a:lnTo>
                    <a:cubicBezTo>
                      <a:pt x="968040" y="75366"/>
                      <a:pt x="1043406" y="0"/>
                      <a:pt x="1136375" y="0"/>
                    </a:cubicBezTo>
                    <a:cubicBezTo>
                      <a:pt x="1229344" y="0"/>
                      <a:pt x="1304710" y="75366"/>
                      <a:pt x="1304710" y="168335"/>
                    </a:cubicBezTo>
                    <a:lnTo>
                      <a:pt x="1304710" y="1210417"/>
                    </a:lnTo>
                    <a:lnTo>
                      <a:pt x="1631589" y="1210417"/>
                    </a:lnTo>
                    <a:lnTo>
                      <a:pt x="1302251" y="2536736"/>
                    </a:lnTo>
                    <a:lnTo>
                      <a:pt x="1351562" y="2536736"/>
                    </a:lnTo>
                    <a:lnTo>
                      <a:pt x="1612568" y="1852280"/>
                    </a:lnTo>
                    <a:cubicBezTo>
                      <a:pt x="1637362" y="1787259"/>
                      <a:pt x="1710172" y="1754650"/>
                      <a:pt x="1775193" y="1779444"/>
                    </a:cubicBezTo>
                    <a:cubicBezTo>
                      <a:pt x="1840214" y="1804239"/>
                      <a:pt x="1872823" y="1877049"/>
                      <a:pt x="1848029" y="1942070"/>
                    </a:cubicBezTo>
                    <a:lnTo>
                      <a:pt x="1389635" y="3144149"/>
                    </a:lnTo>
                    <a:cubicBezTo>
                      <a:pt x="1348984" y="3225622"/>
                      <a:pt x="1356391" y="3202920"/>
                      <a:pt x="1228565" y="3214674"/>
                    </a:cubicBezTo>
                    <a:close/>
                    <a:moveTo>
                      <a:pt x="925623" y="3959924"/>
                    </a:moveTo>
                    <a:cubicBezTo>
                      <a:pt x="746683" y="3959924"/>
                      <a:pt x="601623" y="3814864"/>
                      <a:pt x="601623" y="3635924"/>
                    </a:cubicBezTo>
                    <a:cubicBezTo>
                      <a:pt x="601623" y="3456984"/>
                      <a:pt x="746683" y="3311924"/>
                      <a:pt x="925623" y="3311924"/>
                    </a:cubicBezTo>
                    <a:cubicBezTo>
                      <a:pt x="1104563" y="3311924"/>
                      <a:pt x="1249623" y="3456984"/>
                      <a:pt x="1249623" y="3635924"/>
                    </a:cubicBezTo>
                    <a:cubicBezTo>
                      <a:pt x="1249623" y="3814864"/>
                      <a:pt x="1104563" y="3959924"/>
                      <a:pt x="925623" y="3959924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ko-KR" altLang="en-US" dirty="0"/>
              </a:p>
            </p:txBody>
          </p:sp>
          <p:sp>
            <p:nvSpPr>
              <p:cNvPr id="30" name="Round Same Side Corner Rectangle 20">
                <a:extLst>
                  <a:ext uri="{FF2B5EF4-FFF2-40B4-BE49-F238E27FC236}">
                    <a16:creationId xmlns:a16="http://schemas.microsoft.com/office/drawing/2014/main" id="{ECE5AAEC-F44B-4B7B-8E72-0C1F79AF00A6}"/>
                  </a:ext>
                </a:extLst>
              </p:cNvPr>
              <p:cNvSpPr/>
              <p:nvPr/>
            </p:nvSpPr>
            <p:spPr>
              <a:xfrm rot="10800000">
                <a:off x="2860336" y="4562456"/>
                <a:ext cx="302987" cy="646331"/>
              </a:xfrm>
              <a:custGeom>
                <a:avLst/>
                <a:gdLst>
                  <a:gd name="connsiteX0" fmla="*/ 1228565 w 1856332"/>
                  <a:gd name="connsiteY0" fmla="*/ 3214674 h 3959924"/>
                  <a:gd name="connsiteX1" fmla="*/ 622681 w 1856332"/>
                  <a:gd name="connsiteY1" fmla="*/ 3214674 h 3959924"/>
                  <a:gd name="connsiteX2" fmla="*/ 521281 w 1856332"/>
                  <a:gd name="connsiteY2" fmla="*/ 3174669 h 3959924"/>
                  <a:gd name="connsiteX3" fmla="*/ 466697 w 1856332"/>
                  <a:gd name="connsiteY3" fmla="*/ 3144149 h 3959924"/>
                  <a:gd name="connsiteX4" fmla="*/ 8303 w 1856332"/>
                  <a:gd name="connsiteY4" fmla="*/ 1942070 h 3959924"/>
                  <a:gd name="connsiteX5" fmla="*/ 81139 w 1856332"/>
                  <a:gd name="connsiteY5" fmla="*/ 1779444 h 3959924"/>
                  <a:gd name="connsiteX6" fmla="*/ 243764 w 1856332"/>
                  <a:gd name="connsiteY6" fmla="*/ 1852280 h 3959924"/>
                  <a:gd name="connsiteX7" fmla="*/ 504770 w 1856332"/>
                  <a:gd name="connsiteY7" fmla="*/ 2536736 h 3959924"/>
                  <a:gd name="connsiteX8" fmla="*/ 555637 w 1856332"/>
                  <a:gd name="connsiteY8" fmla="*/ 2536736 h 3959924"/>
                  <a:gd name="connsiteX9" fmla="*/ 226299 w 1856332"/>
                  <a:gd name="connsiteY9" fmla="*/ 1210417 h 3959924"/>
                  <a:gd name="connsiteX10" fmla="*/ 551784 w 1856332"/>
                  <a:gd name="connsiteY10" fmla="*/ 1210417 h 3959924"/>
                  <a:gd name="connsiteX11" fmla="*/ 551784 w 1856332"/>
                  <a:gd name="connsiteY11" fmla="*/ 168335 h 3959924"/>
                  <a:gd name="connsiteX12" fmla="*/ 720119 w 1856332"/>
                  <a:gd name="connsiteY12" fmla="*/ 0 h 3959924"/>
                  <a:gd name="connsiteX13" fmla="*/ 888454 w 1856332"/>
                  <a:gd name="connsiteY13" fmla="*/ 168335 h 3959924"/>
                  <a:gd name="connsiteX14" fmla="*/ 888454 w 1856332"/>
                  <a:gd name="connsiteY14" fmla="*/ 1210417 h 3959924"/>
                  <a:gd name="connsiteX15" fmla="*/ 968040 w 1856332"/>
                  <a:gd name="connsiteY15" fmla="*/ 1210417 h 3959924"/>
                  <a:gd name="connsiteX16" fmla="*/ 968040 w 1856332"/>
                  <a:gd name="connsiteY16" fmla="*/ 168335 h 3959924"/>
                  <a:gd name="connsiteX17" fmla="*/ 1136375 w 1856332"/>
                  <a:gd name="connsiteY17" fmla="*/ 0 h 3959924"/>
                  <a:gd name="connsiteX18" fmla="*/ 1304710 w 1856332"/>
                  <a:gd name="connsiteY18" fmla="*/ 168335 h 3959924"/>
                  <a:gd name="connsiteX19" fmla="*/ 1304710 w 1856332"/>
                  <a:gd name="connsiteY19" fmla="*/ 1210417 h 3959924"/>
                  <a:gd name="connsiteX20" fmla="*/ 1631589 w 1856332"/>
                  <a:gd name="connsiteY20" fmla="*/ 1210417 h 3959924"/>
                  <a:gd name="connsiteX21" fmla="*/ 1302251 w 1856332"/>
                  <a:gd name="connsiteY21" fmla="*/ 2536736 h 3959924"/>
                  <a:gd name="connsiteX22" fmla="*/ 1351562 w 1856332"/>
                  <a:gd name="connsiteY22" fmla="*/ 2536736 h 3959924"/>
                  <a:gd name="connsiteX23" fmla="*/ 1612568 w 1856332"/>
                  <a:gd name="connsiteY23" fmla="*/ 1852280 h 3959924"/>
                  <a:gd name="connsiteX24" fmla="*/ 1775193 w 1856332"/>
                  <a:gd name="connsiteY24" fmla="*/ 1779444 h 3959924"/>
                  <a:gd name="connsiteX25" fmla="*/ 1848029 w 1856332"/>
                  <a:gd name="connsiteY25" fmla="*/ 1942070 h 3959924"/>
                  <a:gd name="connsiteX26" fmla="*/ 1389635 w 1856332"/>
                  <a:gd name="connsiteY26" fmla="*/ 3144149 h 3959924"/>
                  <a:gd name="connsiteX27" fmla="*/ 1344732 w 1856332"/>
                  <a:gd name="connsiteY27" fmla="*/ 3176282 h 3959924"/>
                  <a:gd name="connsiteX28" fmla="*/ 1228565 w 1856332"/>
                  <a:gd name="connsiteY28" fmla="*/ 3214674 h 3959924"/>
                  <a:gd name="connsiteX29" fmla="*/ 925623 w 1856332"/>
                  <a:gd name="connsiteY29" fmla="*/ 3959924 h 3959924"/>
                  <a:gd name="connsiteX30" fmla="*/ 601623 w 1856332"/>
                  <a:gd name="connsiteY30" fmla="*/ 3635924 h 3959924"/>
                  <a:gd name="connsiteX31" fmla="*/ 925623 w 1856332"/>
                  <a:gd name="connsiteY31" fmla="*/ 3311924 h 3959924"/>
                  <a:gd name="connsiteX32" fmla="*/ 1249623 w 1856332"/>
                  <a:gd name="connsiteY32" fmla="*/ 3635924 h 3959924"/>
                  <a:gd name="connsiteX33" fmla="*/ 925623 w 1856332"/>
                  <a:gd name="connsiteY33" fmla="*/ 3959924 h 3959924"/>
                  <a:gd name="connsiteX0" fmla="*/ 1228565 w 1856332"/>
                  <a:gd name="connsiteY0" fmla="*/ 3214674 h 3959924"/>
                  <a:gd name="connsiteX1" fmla="*/ 622681 w 1856332"/>
                  <a:gd name="connsiteY1" fmla="*/ 3214674 h 3959924"/>
                  <a:gd name="connsiteX2" fmla="*/ 466697 w 1856332"/>
                  <a:gd name="connsiteY2" fmla="*/ 3144149 h 3959924"/>
                  <a:gd name="connsiteX3" fmla="*/ 8303 w 1856332"/>
                  <a:gd name="connsiteY3" fmla="*/ 1942070 h 3959924"/>
                  <a:gd name="connsiteX4" fmla="*/ 81139 w 1856332"/>
                  <a:gd name="connsiteY4" fmla="*/ 1779444 h 3959924"/>
                  <a:gd name="connsiteX5" fmla="*/ 243764 w 1856332"/>
                  <a:gd name="connsiteY5" fmla="*/ 1852280 h 3959924"/>
                  <a:gd name="connsiteX6" fmla="*/ 504770 w 1856332"/>
                  <a:gd name="connsiteY6" fmla="*/ 2536736 h 3959924"/>
                  <a:gd name="connsiteX7" fmla="*/ 555637 w 1856332"/>
                  <a:gd name="connsiteY7" fmla="*/ 2536736 h 3959924"/>
                  <a:gd name="connsiteX8" fmla="*/ 226299 w 1856332"/>
                  <a:gd name="connsiteY8" fmla="*/ 1210417 h 3959924"/>
                  <a:gd name="connsiteX9" fmla="*/ 551784 w 1856332"/>
                  <a:gd name="connsiteY9" fmla="*/ 1210417 h 3959924"/>
                  <a:gd name="connsiteX10" fmla="*/ 551784 w 1856332"/>
                  <a:gd name="connsiteY10" fmla="*/ 168335 h 3959924"/>
                  <a:gd name="connsiteX11" fmla="*/ 720119 w 1856332"/>
                  <a:gd name="connsiteY11" fmla="*/ 0 h 3959924"/>
                  <a:gd name="connsiteX12" fmla="*/ 888454 w 1856332"/>
                  <a:gd name="connsiteY12" fmla="*/ 168335 h 3959924"/>
                  <a:gd name="connsiteX13" fmla="*/ 888454 w 1856332"/>
                  <a:gd name="connsiteY13" fmla="*/ 1210417 h 3959924"/>
                  <a:gd name="connsiteX14" fmla="*/ 968040 w 1856332"/>
                  <a:gd name="connsiteY14" fmla="*/ 1210417 h 3959924"/>
                  <a:gd name="connsiteX15" fmla="*/ 968040 w 1856332"/>
                  <a:gd name="connsiteY15" fmla="*/ 168335 h 3959924"/>
                  <a:gd name="connsiteX16" fmla="*/ 1136375 w 1856332"/>
                  <a:gd name="connsiteY16" fmla="*/ 0 h 3959924"/>
                  <a:gd name="connsiteX17" fmla="*/ 1304710 w 1856332"/>
                  <a:gd name="connsiteY17" fmla="*/ 168335 h 3959924"/>
                  <a:gd name="connsiteX18" fmla="*/ 1304710 w 1856332"/>
                  <a:gd name="connsiteY18" fmla="*/ 1210417 h 3959924"/>
                  <a:gd name="connsiteX19" fmla="*/ 1631589 w 1856332"/>
                  <a:gd name="connsiteY19" fmla="*/ 1210417 h 3959924"/>
                  <a:gd name="connsiteX20" fmla="*/ 1302251 w 1856332"/>
                  <a:gd name="connsiteY20" fmla="*/ 2536736 h 3959924"/>
                  <a:gd name="connsiteX21" fmla="*/ 1351562 w 1856332"/>
                  <a:gd name="connsiteY21" fmla="*/ 2536736 h 3959924"/>
                  <a:gd name="connsiteX22" fmla="*/ 1612568 w 1856332"/>
                  <a:gd name="connsiteY22" fmla="*/ 1852280 h 3959924"/>
                  <a:gd name="connsiteX23" fmla="*/ 1775193 w 1856332"/>
                  <a:gd name="connsiteY23" fmla="*/ 1779444 h 3959924"/>
                  <a:gd name="connsiteX24" fmla="*/ 1848029 w 1856332"/>
                  <a:gd name="connsiteY24" fmla="*/ 1942070 h 3959924"/>
                  <a:gd name="connsiteX25" fmla="*/ 1389635 w 1856332"/>
                  <a:gd name="connsiteY25" fmla="*/ 3144149 h 3959924"/>
                  <a:gd name="connsiteX26" fmla="*/ 1344732 w 1856332"/>
                  <a:gd name="connsiteY26" fmla="*/ 3176282 h 3959924"/>
                  <a:gd name="connsiteX27" fmla="*/ 1228565 w 1856332"/>
                  <a:gd name="connsiteY27" fmla="*/ 3214674 h 3959924"/>
                  <a:gd name="connsiteX28" fmla="*/ 925623 w 1856332"/>
                  <a:gd name="connsiteY28" fmla="*/ 3959924 h 3959924"/>
                  <a:gd name="connsiteX29" fmla="*/ 601623 w 1856332"/>
                  <a:gd name="connsiteY29" fmla="*/ 3635924 h 3959924"/>
                  <a:gd name="connsiteX30" fmla="*/ 925623 w 1856332"/>
                  <a:gd name="connsiteY30" fmla="*/ 3311924 h 3959924"/>
                  <a:gd name="connsiteX31" fmla="*/ 1249623 w 1856332"/>
                  <a:gd name="connsiteY31" fmla="*/ 3635924 h 3959924"/>
                  <a:gd name="connsiteX32" fmla="*/ 925623 w 1856332"/>
                  <a:gd name="connsiteY32" fmla="*/ 3959924 h 3959924"/>
                  <a:gd name="connsiteX0" fmla="*/ 1228565 w 1856332"/>
                  <a:gd name="connsiteY0" fmla="*/ 3214674 h 3959924"/>
                  <a:gd name="connsiteX1" fmla="*/ 622681 w 1856332"/>
                  <a:gd name="connsiteY1" fmla="*/ 3214674 h 3959924"/>
                  <a:gd name="connsiteX2" fmla="*/ 466697 w 1856332"/>
                  <a:gd name="connsiteY2" fmla="*/ 3144149 h 3959924"/>
                  <a:gd name="connsiteX3" fmla="*/ 8303 w 1856332"/>
                  <a:gd name="connsiteY3" fmla="*/ 1942070 h 3959924"/>
                  <a:gd name="connsiteX4" fmla="*/ 81139 w 1856332"/>
                  <a:gd name="connsiteY4" fmla="*/ 1779444 h 3959924"/>
                  <a:gd name="connsiteX5" fmla="*/ 243764 w 1856332"/>
                  <a:gd name="connsiteY5" fmla="*/ 1852280 h 3959924"/>
                  <a:gd name="connsiteX6" fmla="*/ 504770 w 1856332"/>
                  <a:gd name="connsiteY6" fmla="*/ 2536736 h 3959924"/>
                  <a:gd name="connsiteX7" fmla="*/ 555637 w 1856332"/>
                  <a:gd name="connsiteY7" fmla="*/ 2536736 h 3959924"/>
                  <a:gd name="connsiteX8" fmla="*/ 226299 w 1856332"/>
                  <a:gd name="connsiteY8" fmla="*/ 1210417 h 3959924"/>
                  <a:gd name="connsiteX9" fmla="*/ 551784 w 1856332"/>
                  <a:gd name="connsiteY9" fmla="*/ 1210417 h 3959924"/>
                  <a:gd name="connsiteX10" fmla="*/ 551784 w 1856332"/>
                  <a:gd name="connsiteY10" fmla="*/ 168335 h 3959924"/>
                  <a:gd name="connsiteX11" fmla="*/ 720119 w 1856332"/>
                  <a:gd name="connsiteY11" fmla="*/ 0 h 3959924"/>
                  <a:gd name="connsiteX12" fmla="*/ 888454 w 1856332"/>
                  <a:gd name="connsiteY12" fmla="*/ 168335 h 3959924"/>
                  <a:gd name="connsiteX13" fmla="*/ 888454 w 1856332"/>
                  <a:gd name="connsiteY13" fmla="*/ 1210417 h 3959924"/>
                  <a:gd name="connsiteX14" fmla="*/ 968040 w 1856332"/>
                  <a:gd name="connsiteY14" fmla="*/ 1210417 h 3959924"/>
                  <a:gd name="connsiteX15" fmla="*/ 968040 w 1856332"/>
                  <a:gd name="connsiteY15" fmla="*/ 168335 h 3959924"/>
                  <a:gd name="connsiteX16" fmla="*/ 1136375 w 1856332"/>
                  <a:gd name="connsiteY16" fmla="*/ 0 h 3959924"/>
                  <a:gd name="connsiteX17" fmla="*/ 1304710 w 1856332"/>
                  <a:gd name="connsiteY17" fmla="*/ 168335 h 3959924"/>
                  <a:gd name="connsiteX18" fmla="*/ 1304710 w 1856332"/>
                  <a:gd name="connsiteY18" fmla="*/ 1210417 h 3959924"/>
                  <a:gd name="connsiteX19" fmla="*/ 1631589 w 1856332"/>
                  <a:gd name="connsiteY19" fmla="*/ 1210417 h 3959924"/>
                  <a:gd name="connsiteX20" fmla="*/ 1302251 w 1856332"/>
                  <a:gd name="connsiteY20" fmla="*/ 2536736 h 3959924"/>
                  <a:gd name="connsiteX21" fmla="*/ 1351562 w 1856332"/>
                  <a:gd name="connsiteY21" fmla="*/ 2536736 h 3959924"/>
                  <a:gd name="connsiteX22" fmla="*/ 1612568 w 1856332"/>
                  <a:gd name="connsiteY22" fmla="*/ 1852280 h 3959924"/>
                  <a:gd name="connsiteX23" fmla="*/ 1775193 w 1856332"/>
                  <a:gd name="connsiteY23" fmla="*/ 1779444 h 3959924"/>
                  <a:gd name="connsiteX24" fmla="*/ 1848029 w 1856332"/>
                  <a:gd name="connsiteY24" fmla="*/ 1942070 h 3959924"/>
                  <a:gd name="connsiteX25" fmla="*/ 1389635 w 1856332"/>
                  <a:gd name="connsiteY25" fmla="*/ 3144149 h 3959924"/>
                  <a:gd name="connsiteX26" fmla="*/ 1344732 w 1856332"/>
                  <a:gd name="connsiteY26" fmla="*/ 3176282 h 3959924"/>
                  <a:gd name="connsiteX27" fmla="*/ 1228565 w 1856332"/>
                  <a:gd name="connsiteY27" fmla="*/ 3214674 h 3959924"/>
                  <a:gd name="connsiteX28" fmla="*/ 925623 w 1856332"/>
                  <a:gd name="connsiteY28" fmla="*/ 3959924 h 3959924"/>
                  <a:gd name="connsiteX29" fmla="*/ 601623 w 1856332"/>
                  <a:gd name="connsiteY29" fmla="*/ 3635924 h 3959924"/>
                  <a:gd name="connsiteX30" fmla="*/ 925623 w 1856332"/>
                  <a:gd name="connsiteY30" fmla="*/ 3311924 h 3959924"/>
                  <a:gd name="connsiteX31" fmla="*/ 1249623 w 1856332"/>
                  <a:gd name="connsiteY31" fmla="*/ 3635924 h 3959924"/>
                  <a:gd name="connsiteX32" fmla="*/ 925623 w 1856332"/>
                  <a:gd name="connsiteY32" fmla="*/ 3959924 h 3959924"/>
                  <a:gd name="connsiteX0" fmla="*/ 1228565 w 1856332"/>
                  <a:gd name="connsiteY0" fmla="*/ 3214674 h 3959924"/>
                  <a:gd name="connsiteX1" fmla="*/ 622681 w 1856332"/>
                  <a:gd name="connsiteY1" fmla="*/ 3214674 h 3959924"/>
                  <a:gd name="connsiteX2" fmla="*/ 466697 w 1856332"/>
                  <a:gd name="connsiteY2" fmla="*/ 3144149 h 3959924"/>
                  <a:gd name="connsiteX3" fmla="*/ 8303 w 1856332"/>
                  <a:gd name="connsiteY3" fmla="*/ 1942070 h 3959924"/>
                  <a:gd name="connsiteX4" fmla="*/ 81139 w 1856332"/>
                  <a:gd name="connsiteY4" fmla="*/ 1779444 h 3959924"/>
                  <a:gd name="connsiteX5" fmla="*/ 243764 w 1856332"/>
                  <a:gd name="connsiteY5" fmla="*/ 1852280 h 3959924"/>
                  <a:gd name="connsiteX6" fmla="*/ 504770 w 1856332"/>
                  <a:gd name="connsiteY6" fmla="*/ 2536736 h 3959924"/>
                  <a:gd name="connsiteX7" fmla="*/ 555637 w 1856332"/>
                  <a:gd name="connsiteY7" fmla="*/ 2536736 h 3959924"/>
                  <a:gd name="connsiteX8" fmla="*/ 226299 w 1856332"/>
                  <a:gd name="connsiteY8" fmla="*/ 1210417 h 3959924"/>
                  <a:gd name="connsiteX9" fmla="*/ 551784 w 1856332"/>
                  <a:gd name="connsiteY9" fmla="*/ 1210417 h 3959924"/>
                  <a:gd name="connsiteX10" fmla="*/ 551784 w 1856332"/>
                  <a:gd name="connsiteY10" fmla="*/ 168335 h 3959924"/>
                  <a:gd name="connsiteX11" fmla="*/ 720119 w 1856332"/>
                  <a:gd name="connsiteY11" fmla="*/ 0 h 3959924"/>
                  <a:gd name="connsiteX12" fmla="*/ 888454 w 1856332"/>
                  <a:gd name="connsiteY12" fmla="*/ 168335 h 3959924"/>
                  <a:gd name="connsiteX13" fmla="*/ 888454 w 1856332"/>
                  <a:gd name="connsiteY13" fmla="*/ 1210417 h 3959924"/>
                  <a:gd name="connsiteX14" fmla="*/ 968040 w 1856332"/>
                  <a:gd name="connsiteY14" fmla="*/ 1210417 h 3959924"/>
                  <a:gd name="connsiteX15" fmla="*/ 968040 w 1856332"/>
                  <a:gd name="connsiteY15" fmla="*/ 168335 h 3959924"/>
                  <a:gd name="connsiteX16" fmla="*/ 1136375 w 1856332"/>
                  <a:gd name="connsiteY16" fmla="*/ 0 h 3959924"/>
                  <a:gd name="connsiteX17" fmla="*/ 1304710 w 1856332"/>
                  <a:gd name="connsiteY17" fmla="*/ 168335 h 3959924"/>
                  <a:gd name="connsiteX18" fmla="*/ 1304710 w 1856332"/>
                  <a:gd name="connsiteY18" fmla="*/ 1210417 h 3959924"/>
                  <a:gd name="connsiteX19" fmla="*/ 1631589 w 1856332"/>
                  <a:gd name="connsiteY19" fmla="*/ 1210417 h 3959924"/>
                  <a:gd name="connsiteX20" fmla="*/ 1302251 w 1856332"/>
                  <a:gd name="connsiteY20" fmla="*/ 2536736 h 3959924"/>
                  <a:gd name="connsiteX21" fmla="*/ 1351562 w 1856332"/>
                  <a:gd name="connsiteY21" fmla="*/ 2536736 h 3959924"/>
                  <a:gd name="connsiteX22" fmla="*/ 1612568 w 1856332"/>
                  <a:gd name="connsiteY22" fmla="*/ 1852280 h 3959924"/>
                  <a:gd name="connsiteX23" fmla="*/ 1775193 w 1856332"/>
                  <a:gd name="connsiteY23" fmla="*/ 1779444 h 3959924"/>
                  <a:gd name="connsiteX24" fmla="*/ 1848029 w 1856332"/>
                  <a:gd name="connsiteY24" fmla="*/ 1942070 h 3959924"/>
                  <a:gd name="connsiteX25" fmla="*/ 1389635 w 1856332"/>
                  <a:gd name="connsiteY25" fmla="*/ 3144149 h 3959924"/>
                  <a:gd name="connsiteX26" fmla="*/ 1228565 w 1856332"/>
                  <a:gd name="connsiteY26" fmla="*/ 3214674 h 3959924"/>
                  <a:gd name="connsiteX27" fmla="*/ 925623 w 1856332"/>
                  <a:gd name="connsiteY27" fmla="*/ 3959924 h 3959924"/>
                  <a:gd name="connsiteX28" fmla="*/ 601623 w 1856332"/>
                  <a:gd name="connsiteY28" fmla="*/ 3635924 h 3959924"/>
                  <a:gd name="connsiteX29" fmla="*/ 925623 w 1856332"/>
                  <a:gd name="connsiteY29" fmla="*/ 3311924 h 3959924"/>
                  <a:gd name="connsiteX30" fmla="*/ 1249623 w 1856332"/>
                  <a:gd name="connsiteY30" fmla="*/ 3635924 h 3959924"/>
                  <a:gd name="connsiteX31" fmla="*/ 925623 w 1856332"/>
                  <a:gd name="connsiteY31" fmla="*/ 3959924 h 3959924"/>
                  <a:gd name="connsiteX0" fmla="*/ 1228565 w 1856332"/>
                  <a:gd name="connsiteY0" fmla="*/ 3214674 h 3959924"/>
                  <a:gd name="connsiteX1" fmla="*/ 622681 w 1856332"/>
                  <a:gd name="connsiteY1" fmla="*/ 3214674 h 3959924"/>
                  <a:gd name="connsiteX2" fmla="*/ 466697 w 1856332"/>
                  <a:gd name="connsiteY2" fmla="*/ 3144149 h 3959924"/>
                  <a:gd name="connsiteX3" fmla="*/ 8303 w 1856332"/>
                  <a:gd name="connsiteY3" fmla="*/ 1942070 h 3959924"/>
                  <a:gd name="connsiteX4" fmla="*/ 81139 w 1856332"/>
                  <a:gd name="connsiteY4" fmla="*/ 1779444 h 3959924"/>
                  <a:gd name="connsiteX5" fmla="*/ 243764 w 1856332"/>
                  <a:gd name="connsiteY5" fmla="*/ 1852280 h 3959924"/>
                  <a:gd name="connsiteX6" fmla="*/ 504770 w 1856332"/>
                  <a:gd name="connsiteY6" fmla="*/ 2536736 h 3959924"/>
                  <a:gd name="connsiteX7" fmla="*/ 555637 w 1856332"/>
                  <a:gd name="connsiteY7" fmla="*/ 2536736 h 3959924"/>
                  <a:gd name="connsiteX8" fmla="*/ 226299 w 1856332"/>
                  <a:gd name="connsiteY8" fmla="*/ 1210417 h 3959924"/>
                  <a:gd name="connsiteX9" fmla="*/ 551784 w 1856332"/>
                  <a:gd name="connsiteY9" fmla="*/ 1210417 h 3959924"/>
                  <a:gd name="connsiteX10" fmla="*/ 551784 w 1856332"/>
                  <a:gd name="connsiteY10" fmla="*/ 168335 h 3959924"/>
                  <a:gd name="connsiteX11" fmla="*/ 720119 w 1856332"/>
                  <a:gd name="connsiteY11" fmla="*/ 0 h 3959924"/>
                  <a:gd name="connsiteX12" fmla="*/ 888454 w 1856332"/>
                  <a:gd name="connsiteY12" fmla="*/ 168335 h 3959924"/>
                  <a:gd name="connsiteX13" fmla="*/ 888454 w 1856332"/>
                  <a:gd name="connsiteY13" fmla="*/ 1210417 h 3959924"/>
                  <a:gd name="connsiteX14" fmla="*/ 968040 w 1856332"/>
                  <a:gd name="connsiteY14" fmla="*/ 1210417 h 3959924"/>
                  <a:gd name="connsiteX15" fmla="*/ 968040 w 1856332"/>
                  <a:gd name="connsiteY15" fmla="*/ 168335 h 3959924"/>
                  <a:gd name="connsiteX16" fmla="*/ 1136375 w 1856332"/>
                  <a:gd name="connsiteY16" fmla="*/ 0 h 3959924"/>
                  <a:gd name="connsiteX17" fmla="*/ 1304710 w 1856332"/>
                  <a:gd name="connsiteY17" fmla="*/ 168335 h 3959924"/>
                  <a:gd name="connsiteX18" fmla="*/ 1304710 w 1856332"/>
                  <a:gd name="connsiteY18" fmla="*/ 1210417 h 3959924"/>
                  <a:gd name="connsiteX19" fmla="*/ 1631589 w 1856332"/>
                  <a:gd name="connsiteY19" fmla="*/ 1210417 h 3959924"/>
                  <a:gd name="connsiteX20" fmla="*/ 1302251 w 1856332"/>
                  <a:gd name="connsiteY20" fmla="*/ 2536736 h 3959924"/>
                  <a:gd name="connsiteX21" fmla="*/ 1351562 w 1856332"/>
                  <a:gd name="connsiteY21" fmla="*/ 2536736 h 3959924"/>
                  <a:gd name="connsiteX22" fmla="*/ 1612568 w 1856332"/>
                  <a:gd name="connsiteY22" fmla="*/ 1852280 h 3959924"/>
                  <a:gd name="connsiteX23" fmla="*/ 1775193 w 1856332"/>
                  <a:gd name="connsiteY23" fmla="*/ 1779444 h 3959924"/>
                  <a:gd name="connsiteX24" fmla="*/ 1848029 w 1856332"/>
                  <a:gd name="connsiteY24" fmla="*/ 1942070 h 3959924"/>
                  <a:gd name="connsiteX25" fmla="*/ 1389635 w 1856332"/>
                  <a:gd name="connsiteY25" fmla="*/ 3144149 h 3959924"/>
                  <a:gd name="connsiteX26" fmla="*/ 1228565 w 1856332"/>
                  <a:gd name="connsiteY26" fmla="*/ 3214674 h 3959924"/>
                  <a:gd name="connsiteX27" fmla="*/ 925623 w 1856332"/>
                  <a:gd name="connsiteY27" fmla="*/ 3959924 h 3959924"/>
                  <a:gd name="connsiteX28" fmla="*/ 601623 w 1856332"/>
                  <a:gd name="connsiteY28" fmla="*/ 3635924 h 3959924"/>
                  <a:gd name="connsiteX29" fmla="*/ 925623 w 1856332"/>
                  <a:gd name="connsiteY29" fmla="*/ 3311924 h 3959924"/>
                  <a:gd name="connsiteX30" fmla="*/ 1249623 w 1856332"/>
                  <a:gd name="connsiteY30" fmla="*/ 3635924 h 3959924"/>
                  <a:gd name="connsiteX31" fmla="*/ 925623 w 1856332"/>
                  <a:gd name="connsiteY31" fmla="*/ 3959924 h 3959924"/>
                  <a:gd name="connsiteX0" fmla="*/ 1228565 w 1856332"/>
                  <a:gd name="connsiteY0" fmla="*/ 3214674 h 3959924"/>
                  <a:gd name="connsiteX1" fmla="*/ 622681 w 1856332"/>
                  <a:gd name="connsiteY1" fmla="*/ 3214674 h 3959924"/>
                  <a:gd name="connsiteX2" fmla="*/ 466697 w 1856332"/>
                  <a:gd name="connsiteY2" fmla="*/ 3144149 h 3959924"/>
                  <a:gd name="connsiteX3" fmla="*/ 8303 w 1856332"/>
                  <a:gd name="connsiteY3" fmla="*/ 1942070 h 3959924"/>
                  <a:gd name="connsiteX4" fmla="*/ 81139 w 1856332"/>
                  <a:gd name="connsiteY4" fmla="*/ 1779444 h 3959924"/>
                  <a:gd name="connsiteX5" fmla="*/ 243764 w 1856332"/>
                  <a:gd name="connsiteY5" fmla="*/ 1852280 h 3959924"/>
                  <a:gd name="connsiteX6" fmla="*/ 504770 w 1856332"/>
                  <a:gd name="connsiteY6" fmla="*/ 2536736 h 3959924"/>
                  <a:gd name="connsiteX7" fmla="*/ 555637 w 1856332"/>
                  <a:gd name="connsiteY7" fmla="*/ 2536736 h 3959924"/>
                  <a:gd name="connsiteX8" fmla="*/ 226299 w 1856332"/>
                  <a:gd name="connsiteY8" fmla="*/ 1210417 h 3959924"/>
                  <a:gd name="connsiteX9" fmla="*/ 551784 w 1856332"/>
                  <a:gd name="connsiteY9" fmla="*/ 1210417 h 3959924"/>
                  <a:gd name="connsiteX10" fmla="*/ 551784 w 1856332"/>
                  <a:gd name="connsiteY10" fmla="*/ 168335 h 3959924"/>
                  <a:gd name="connsiteX11" fmla="*/ 720119 w 1856332"/>
                  <a:gd name="connsiteY11" fmla="*/ 0 h 3959924"/>
                  <a:gd name="connsiteX12" fmla="*/ 888454 w 1856332"/>
                  <a:gd name="connsiteY12" fmla="*/ 168335 h 3959924"/>
                  <a:gd name="connsiteX13" fmla="*/ 888454 w 1856332"/>
                  <a:gd name="connsiteY13" fmla="*/ 1210417 h 3959924"/>
                  <a:gd name="connsiteX14" fmla="*/ 968040 w 1856332"/>
                  <a:gd name="connsiteY14" fmla="*/ 1210417 h 3959924"/>
                  <a:gd name="connsiteX15" fmla="*/ 968040 w 1856332"/>
                  <a:gd name="connsiteY15" fmla="*/ 168335 h 3959924"/>
                  <a:gd name="connsiteX16" fmla="*/ 1136375 w 1856332"/>
                  <a:gd name="connsiteY16" fmla="*/ 0 h 3959924"/>
                  <a:gd name="connsiteX17" fmla="*/ 1304710 w 1856332"/>
                  <a:gd name="connsiteY17" fmla="*/ 168335 h 3959924"/>
                  <a:gd name="connsiteX18" fmla="*/ 1304710 w 1856332"/>
                  <a:gd name="connsiteY18" fmla="*/ 1210417 h 3959924"/>
                  <a:gd name="connsiteX19" fmla="*/ 1631589 w 1856332"/>
                  <a:gd name="connsiteY19" fmla="*/ 1210417 h 3959924"/>
                  <a:gd name="connsiteX20" fmla="*/ 1302251 w 1856332"/>
                  <a:gd name="connsiteY20" fmla="*/ 2536736 h 3959924"/>
                  <a:gd name="connsiteX21" fmla="*/ 1351562 w 1856332"/>
                  <a:gd name="connsiteY21" fmla="*/ 2536736 h 3959924"/>
                  <a:gd name="connsiteX22" fmla="*/ 1612568 w 1856332"/>
                  <a:gd name="connsiteY22" fmla="*/ 1852280 h 3959924"/>
                  <a:gd name="connsiteX23" fmla="*/ 1775193 w 1856332"/>
                  <a:gd name="connsiteY23" fmla="*/ 1779444 h 3959924"/>
                  <a:gd name="connsiteX24" fmla="*/ 1848029 w 1856332"/>
                  <a:gd name="connsiteY24" fmla="*/ 1942070 h 3959924"/>
                  <a:gd name="connsiteX25" fmla="*/ 1389635 w 1856332"/>
                  <a:gd name="connsiteY25" fmla="*/ 3144149 h 3959924"/>
                  <a:gd name="connsiteX26" fmla="*/ 1228565 w 1856332"/>
                  <a:gd name="connsiteY26" fmla="*/ 3214674 h 3959924"/>
                  <a:gd name="connsiteX27" fmla="*/ 925623 w 1856332"/>
                  <a:gd name="connsiteY27" fmla="*/ 3959924 h 3959924"/>
                  <a:gd name="connsiteX28" fmla="*/ 601623 w 1856332"/>
                  <a:gd name="connsiteY28" fmla="*/ 3635924 h 3959924"/>
                  <a:gd name="connsiteX29" fmla="*/ 925623 w 1856332"/>
                  <a:gd name="connsiteY29" fmla="*/ 3311924 h 3959924"/>
                  <a:gd name="connsiteX30" fmla="*/ 1249623 w 1856332"/>
                  <a:gd name="connsiteY30" fmla="*/ 3635924 h 3959924"/>
                  <a:gd name="connsiteX31" fmla="*/ 925623 w 1856332"/>
                  <a:gd name="connsiteY31" fmla="*/ 3959924 h 39599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1856332" h="3959924">
                    <a:moveTo>
                      <a:pt x="1228565" y="3214674"/>
                    </a:moveTo>
                    <a:lnTo>
                      <a:pt x="622681" y="3214674"/>
                    </a:lnTo>
                    <a:cubicBezTo>
                      <a:pt x="495703" y="3202920"/>
                      <a:pt x="501057" y="3225622"/>
                      <a:pt x="466697" y="3144149"/>
                    </a:cubicBezTo>
                    <a:lnTo>
                      <a:pt x="8303" y="1942070"/>
                    </a:lnTo>
                    <a:cubicBezTo>
                      <a:pt x="-16491" y="1877049"/>
                      <a:pt x="16118" y="1804239"/>
                      <a:pt x="81139" y="1779444"/>
                    </a:cubicBezTo>
                    <a:cubicBezTo>
                      <a:pt x="146160" y="1754650"/>
                      <a:pt x="218970" y="1787259"/>
                      <a:pt x="243764" y="1852280"/>
                    </a:cubicBezTo>
                    <a:lnTo>
                      <a:pt x="504770" y="2536736"/>
                    </a:lnTo>
                    <a:lnTo>
                      <a:pt x="555637" y="2536736"/>
                    </a:lnTo>
                    <a:lnTo>
                      <a:pt x="226299" y="1210417"/>
                    </a:lnTo>
                    <a:lnTo>
                      <a:pt x="551784" y="1210417"/>
                    </a:lnTo>
                    <a:lnTo>
                      <a:pt x="551784" y="168335"/>
                    </a:lnTo>
                    <a:cubicBezTo>
                      <a:pt x="551784" y="75366"/>
                      <a:pt x="627150" y="0"/>
                      <a:pt x="720119" y="0"/>
                    </a:cubicBezTo>
                    <a:cubicBezTo>
                      <a:pt x="813088" y="0"/>
                      <a:pt x="888454" y="75366"/>
                      <a:pt x="888454" y="168335"/>
                    </a:cubicBezTo>
                    <a:lnTo>
                      <a:pt x="888454" y="1210417"/>
                    </a:lnTo>
                    <a:lnTo>
                      <a:pt x="968040" y="1210417"/>
                    </a:lnTo>
                    <a:lnTo>
                      <a:pt x="968040" y="168335"/>
                    </a:lnTo>
                    <a:cubicBezTo>
                      <a:pt x="968040" y="75366"/>
                      <a:pt x="1043406" y="0"/>
                      <a:pt x="1136375" y="0"/>
                    </a:cubicBezTo>
                    <a:cubicBezTo>
                      <a:pt x="1229344" y="0"/>
                      <a:pt x="1304710" y="75366"/>
                      <a:pt x="1304710" y="168335"/>
                    </a:cubicBezTo>
                    <a:lnTo>
                      <a:pt x="1304710" y="1210417"/>
                    </a:lnTo>
                    <a:lnTo>
                      <a:pt x="1631589" y="1210417"/>
                    </a:lnTo>
                    <a:lnTo>
                      <a:pt x="1302251" y="2536736"/>
                    </a:lnTo>
                    <a:lnTo>
                      <a:pt x="1351562" y="2536736"/>
                    </a:lnTo>
                    <a:lnTo>
                      <a:pt x="1612568" y="1852280"/>
                    </a:lnTo>
                    <a:cubicBezTo>
                      <a:pt x="1637362" y="1787259"/>
                      <a:pt x="1710172" y="1754650"/>
                      <a:pt x="1775193" y="1779444"/>
                    </a:cubicBezTo>
                    <a:cubicBezTo>
                      <a:pt x="1840214" y="1804239"/>
                      <a:pt x="1872823" y="1877049"/>
                      <a:pt x="1848029" y="1942070"/>
                    </a:cubicBezTo>
                    <a:lnTo>
                      <a:pt x="1389635" y="3144149"/>
                    </a:lnTo>
                    <a:cubicBezTo>
                      <a:pt x="1348984" y="3225622"/>
                      <a:pt x="1356391" y="3202920"/>
                      <a:pt x="1228565" y="3214674"/>
                    </a:cubicBezTo>
                    <a:close/>
                    <a:moveTo>
                      <a:pt x="925623" y="3959924"/>
                    </a:moveTo>
                    <a:cubicBezTo>
                      <a:pt x="746683" y="3959924"/>
                      <a:pt x="601623" y="3814864"/>
                      <a:pt x="601623" y="3635924"/>
                    </a:cubicBezTo>
                    <a:cubicBezTo>
                      <a:pt x="601623" y="3456984"/>
                      <a:pt x="746683" y="3311924"/>
                      <a:pt x="925623" y="3311924"/>
                    </a:cubicBezTo>
                    <a:cubicBezTo>
                      <a:pt x="1104563" y="3311924"/>
                      <a:pt x="1249623" y="3456984"/>
                      <a:pt x="1249623" y="3635924"/>
                    </a:cubicBezTo>
                    <a:cubicBezTo>
                      <a:pt x="1249623" y="3814864"/>
                      <a:pt x="1104563" y="3959924"/>
                      <a:pt x="925623" y="3959924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ko-KR" altLang="en-US" dirty="0"/>
              </a:p>
            </p:txBody>
          </p:sp>
          <p:sp>
            <p:nvSpPr>
              <p:cNvPr id="31" name="Round Same Side Corner Rectangle 20">
                <a:extLst>
                  <a:ext uri="{FF2B5EF4-FFF2-40B4-BE49-F238E27FC236}">
                    <a16:creationId xmlns:a16="http://schemas.microsoft.com/office/drawing/2014/main" id="{C8B2B0A3-C81E-4BA1-BA12-36224E96DB10}"/>
                  </a:ext>
                </a:extLst>
              </p:cNvPr>
              <p:cNvSpPr/>
              <p:nvPr/>
            </p:nvSpPr>
            <p:spPr>
              <a:xfrm rot="10800000">
                <a:off x="3260877" y="4562456"/>
                <a:ext cx="302987" cy="646331"/>
              </a:xfrm>
              <a:custGeom>
                <a:avLst/>
                <a:gdLst>
                  <a:gd name="connsiteX0" fmla="*/ 1228565 w 1856332"/>
                  <a:gd name="connsiteY0" fmla="*/ 3214674 h 3959924"/>
                  <a:gd name="connsiteX1" fmla="*/ 622681 w 1856332"/>
                  <a:gd name="connsiteY1" fmla="*/ 3214674 h 3959924"/>
                  <a:gd name="connsiteX2" fmla="*/ 521281 w 1856332"/>
                  <a:gd name="connsiteY2" fmla="*/ 3174669 h 3959924"/>
                  <a:gd name="connsiteX3" fmla="*/ 466697 w 1856332"/>
                  <a:gd name="connsiteY3" fmla="*/ 3144149 h 3959924"/>
                  <a:gd name="connsiteX4" fmla="*/ 8303 w 1856332"/>
                  <a:gd name="connsiteY4" fmla="*/ 1942070 h 3959924"/>
                  <a:gd name="connsiteX5" fmla="*/ 81139 w 1856332"/>
                  <a:gd name="connsiteY5" fmla="*/ 1779444 h 3959924"/>
                  <a:gd name="connsiteX6" fmla="*/ 243764 w 1856332"/>
                  <a:gd name="connsiteY6" fmla="*/ 1852280 h 3959924"/>
                  <a:gd name="connsiteX7" fmla="*/ 504770 w 1856332"/>
                  <a:gd name="connsiteY7" fmla="*/ 2536736 h 3959924"/>
                  <a:gd name="connsiteX8" fmla="*/ 555637 w 1856332"/>
                  <a:gd name="connsiteY8" fmla="*/ 2536736 h 3959924"/>
                  <a:gd name="connsiteX9" fmla="*/ 226299 w 1856332"/>
                  <a:gd name="connsiteY9" fmla="*/ 1210417 h 3959924"/>
                  <a:gd name="connsiteX10" fmla="*/ 551784 w 1856332"/>
                  <a:gd name="connsiteY10" fmla="*/ 1210417 h 3959924"/>
                  <a:gd name="connsiteX11" fmla="*/ 551784 w 1856332"/>
                  <a:gd name="connsiteY11" fmla="*/ 168335 h 3959924"/>
                  <a:gd name="connsiteX12" fmla="*/ 720119 w 1856332"/>
                  <a:gd name="connsiteY12" fmla="*/ 0 h 3959924"/>
                  <a:gd name="connsiteX13" fmla="*/ 888454 w 1856332"/>
                  <a:gd name="connsiteY13" fmla="*/ 168335 h 3959924"/>
                  <a:gd name="connsiteX14" fmla="*/ 888454 w 1856332"/>
                  <a:gd name="connsiteY14" fmla="*/ 1210417 h 3959924"/>
                  <a:gd name="connsiteX15" fmla="*/ 968040 w 1856332"/>
                  <a:gd name="connsiteY15" fmla="*/ 1210417 h 3959924"/>
                  <a:gd name="connsiteX16" fmla="*/ 968040 w 1856332"/>
                  <a:gd name="connsiteY16" fmla="*/ 168335 h 3959924"/>
                  <a:gd name="connsiteX17" fmla="*/ 1136375 w 1856332"/>
                  <a:gd name="connsiteY17" fmla="*/ 0 h 3959924"/>
                  <a:gd name="connsiteX18" fmla="*/ 1304710 w 1856332"/>
                  <a:gd name="connsiteY18" fmla="*/ 168335 h 3959924"/>
                  <a:gd name="connsiteX19" fmla="*/ 1304710 w 1856332"/>
                  <a:gd name="connsiteY19" fmla="*/ 1210417 h 3959924"/>
                  <a:gd name="connsiteX20" fmla="*/ 1631589 w 1856332"/>
                  <a:gd name="connsiteY20" fmla="*/ 1210417 h 3959924"/>
                  <a:gd name="connsiteX21" fmla="*/ 1302251 w 1856332"/>
                  <a:gd name="connsiteY21" fmla="*/ 2536736 h 3959924"/>
                  <a:gd name="connsiteX22" fmla="*/ 1351562 w 1856332"/>
                  <a:gd name="connsiteY22" fmla="*/ 2536736 h 3959924"/>
                  <a:gd name="connsiteX23" fmla="*/ 1612568 w 1856332"/>
                  <a:gd name="connsiteY23" fmla="*/ 1852280 h 3959924"/>
                  <a:gd name="connsiteX24" fmla="*/ 1775193 w 1856332"/>
                  <a:gd name="connsiteY24" fmla="*/ 1779444 h 3959924"/>
                  <a:gd name="connsiteX25" fmla="*/ 1848029 w 1856332"/>
                  <a:gd name="connsiteY25" fmla="*/ 1942070 h 3959924"/>
                  <a:gd name="connsiteX26" fmla="*/ 1389635 w 1856332"/>
                  <a:gd name="connsiteY26" fmla="*/ 3144149 h 3959924"/>
                  <a:gd name="connsiteX27" fmla="*/ 1344732 w 1856332"/>
                  <a:gd name="connsiteY27" fmla="*/ 3176282 h 3959924"/>
                  <a:gd name="connsiteX28" fmla="*/ 1228565 w 1856332"/>
                  <a:gd name="connsiteY28" fmla="*/ 3214674 h 3959924"/>
                  <a:gd name="connsiteX29" fmla="*/ 925623 w 1856332"/>
                  <a:gd name="connsiteY29" fmla="*/ 3959924 h 3959924"/>
                  <a:gd name="connsiteX30" fmla="*/ 601623 w 1856332"/>
                  <a:gd name="connsiteY30" fmla="*/ 3635924 h 3959924"/>
                  <a:gd name="connsiteX31" fmla="*/ 925623 w 1856332"/>
                  <a:gd name="connsiteY31" fmla="*/ 3311924 h 3959924"/>
                  <a:gd name="connsiteX32" fmla="*/ 1249623 w 1856332"/>
                  <a:gd name="connsiteY32" fmla="*/ 3635924 h 3959924"/>
                  <a:gd name="connsiteX33" fmla="*/ 925623 w 1856332"/>
                  <a:gd name="connsiteY33" fmla="*/ 3959924 h 3959924"/>
                  <a:gd name="connsiteX0" fmla="*/ 1228565 w 1856332"/>
                  <a:gd name="connsiteY0" fmla="*/ 3214674 h 3959924"/>
                  <a:gd name="connsiteX1" fmla="*/ 622681 w 1856332"/>
                  <a:gd name="connsiteY1" fmla="*/ 3214674 h 3959924"/>
                  <a:gd name="connsiteX2" fmla="*/ 466697 w 1856332"/>
                  <a:gd name="connsiteY2" fmla="*/ 3144149 h 3959924"/>
                  <a:gd name="connsiteX3" fmla="*/ 8303 w 1856332"/>
                  <a:gd name="connsiteY3" fmla="*/ 1942070 h 3959924"/>
                  <a:gd name="connsiteX4" fmla="*/ 81139 w 1856332"/>
                  <a:gd name="connsiteY4" fmla="*/ 1779444 h 3959924"/>
                  <a:gd name="connsiteX5" fmla="*/ 243764 w 1856332"/>
                  <a:gd name="connsiteY5" fmla="*/ 1852280 h 3959924"/>
                  <a:gd name="connsiteX6" fmla="*/ 504770 w 1856332"/>
                  <a:gd name="connsiteY6" fmla="*/ 2536736 h 3959924"/>
                  <a:gd name="connsiteX7" fmla="*/ 555637 w 1856332"/>
                  <a:gd name="connsiteY7" fmla="*/ 2536736 h 3959924"/>
                  <a:gd name="connsiteX8" fmla="*/ 226299 w 1856332"/>
                  <a:gd name="connsiteY8" fmla="*/ 1210417 h 3959924"/>
                  <a:gd name="connsiteX9" fmla="*/ 551784 w 1856332"/>
                  <a:gd name="connsiteY9" fmla="*/ 1210417 h 3959924"/>
                  <a:gd name="connsiteX10" fmla="*/ 551784 w 1856332"/>
                  <a:gd name="connsiteY10" fmla="*/ 168335 h 3959924"/>
                  <a:gd name="connsiteX11" fmla="*/ 720119 w 1856332"/>
                  <a:gd name="connsiteY11" fmla="*/ 0 h 3959924"/>
                  <a:gd name="connsiteX12" fmla="*/ 888454 w 1856332"/>
                  <a:gd name="connsiteY12" fmla="*/ 168335 h 3959924"/>
                  <a:gd name="connsiteX13" fmla="*/ 888454 w 1856332"/>
                  <a:gd name="connsiteY13" fmla="*/ 1210417 h 3959924"/>
                  <a:gd name="connsiteX14" fmla="*/ 968040 w 1856332"/>
                  <a:gd name="connsiteY14" fmla="*/ 1210417 h 3959924"/>
                  <a:gd name="connsiteX15" fmla="*/ 968040 w 1856332"/>
                  <a:gd name="connsiteY15" fmla="*/ 168335 h 3959924"/>
                  <a:gd name="connsiteX16" fmla="*/ 1136375 w 1856332"/>
                  <a:gd name="connsiteY16" fmla="*/ 0 h 3959924"/>
                  <a:gd name="connsiteX17" fmla="*/ 1304710 w 1856332"/>
                  <a:gd name="connsiteY17" fmla="*/ 168335 h 3959924"/>
                  <a:gd name="connsiteX18" fmla="*/ 1304710 w 1856332"/>
                  <a:gd name="connsiteY18" fmla="*/ 1210417 h 3959924"/>
                  <a:gd name="connsiteX19" fmla="*/ 1631589 w 1856332"/>
                  <a:gd name="connsiteY19" fmla="*/ 1210417 h 3959924"/>
                  <a:gd name="connsiteX20" fmla="*/ 1302251 w 1856332"/>
                  <a:gd name="connsiteY20" fmla="*/ 2536736 h 3959924"/>
                  <a:gd name="connsiteX21" fmla="*/ 1351562 w 1856332"/>
                  <a:gd name="connsiteY21" fmla="*/ 2536736 h 3959924"/>
                  <a:gd name="connsiteX22" fmla="*/ 1612568 w 1856332"/>
                  <a:gd name="connsiteY22" fmla="*/ 1852280 h 3959924"/>
                  <a:gd name="connsiteX23" fmla="*/ 1775193 w 1856332"/>
                  <a:gd name="connsiteY23" fmla="*/ 1779444 h 3959924"/>
                  <a:gd name="connsiteX24" fmla="*/ 1848029 w 1856332"/>
                  <a:gd name="connsiteY24" fmla="*/ 1942070 h 3959924"/>
                  <a:gd name="connsiteX25" fmla="*/ 1389635 w 1856332"/>
                  <a:gd name="connsiteY25" fmla="*/ 3144149 h 3959924"/>
                  <a:gd name="connsiteX26" fmla="*/ 1344732 w 1856332"/>
                  <a:gd name="connsiteY26" fmla="*/ 3176282 h 3959924"/>
                  <a:gd name="connsiteX27" fmla="*/ 1228565 w 1856332"/>
                  <a:gd name="connsiteY27" fmla="*/ 3214674 h 3959924"/>
                  <a:gd name="connsiteX28" fmla="*/ 925623 w 1856332"/>
                  <a:gd name="connsiteY28" fmla="*/ 3959924 h 3959924"/>
                  <a:gd name="connsiteX29" fmla="*/ 601623 w 1856332"/>
                  <a:gd name="connsiteY29" fmla="*/ 3635924 h 3959924"/>
                  <a:gd name="connsiteX30" fmla="*/ 925623 w 1856332"/>
                  <a:gd name="connsiteY30" fmla="*/ 3311924 h 3959924"/>
                  <a:gd name="connsiteX31" fmla="*/ 1249623 w 1856332"/>
                  <a:gd name="connsiteY31" fmla="*/ 3635924 h 3959924"/>
                  <a:gd name="connsiteX32" fmla="*/ 925623 w 1856332"/>
                  <a:gd name="connsiteY32" fmla="*/ 3959924 h 3959924"/>
                  <a:gd name="connsiteX0" fmla="*/ 1228565 w 1856332"/>
                  <a:gd name="connsiteY0" fmla="*/ 3214674 h 3959924"/>
                  <a:gd name="connsiteX1" fmla="*/ 622681 w 1856332"/>
                  <a:gd name="connsiteY1" fmla="*/ 3214674 h 3959924"/>
                  <a:gd name="connsiteX2" fmla="*/ 466697 w 1856332"/>
                  <a:gd name="connsiteY2" fmla="*/ 3144149 h 3959924"/>
                  <a:gd name="connsiteX3" fmla="*/ 8303 w 1856332"/>
                  <a:gd name="connsiteY3" fmla="*/ 1942070 h 3959924"/>
                  <a:gd name="connsiteX4" fmla="*/ 81139 w 1856332"/>
                  <a:gd name="connsiteY4" fmla="*/ 1779444 h 3959924"/>
                  <a:gd name="connsiteX5" fmla="*/ 243764 w 1856332"/>
                  <a:gd name="connsiteY5" fmla="*/ 1852280 h 3959924"/>
                  <a:gd name="connsiteX6" fmla="*/ 504770 w 1856332"/>
                  <a:gd name="connsiteY6" fmla="*/ 2536736 h 3959924"/>
                  <a:gd name="connsiteX7" fmla="*/ 555637 w 1856332"/>
                  <a:gd name="connsiteY7" fmla="*/ 2536736 h 3959924"/>
                  <a:gd name="connsiteX8" fmla="*/ 226299 w 1856332"/>
                  <a:gd name="connsiteY8" fmla="*/ 1210417 h 3959924"/>
                  <a:gd name="connsiteX9" fmla="*/ 551784 w 1856332"/>
                  <a:gd name="connsiteY9" fmla="*/ 1210417 h 3959924"/>
                  <a:gd name="connsiteX10" fmla="*/ 551784 w 1856332"/>
                  <a:gd name="connsiteY10" fmla="*/ 168335 h 3959924"/>
                  <a:gd name="connsiteX11" fmla="*/ 720119 w 1856332"/>
                  <a:gd name="connsiteY11" fmla="*/ 0 h 3959924"/>
                  <a:gd name="connsiteX12" fmla="*/ 888454 w 1856332"/>
                  <a:gd name="connsiteY12" fmla="*/ 168335 h 3959924"/>
                  <a:gd name="connsiteX13" fmla="*/ 888454 w 1856332"/>
                  <a:gd name="connsiteY13" fmla="*/ 1210417 h 3959924"/>
                  <a:gd name="connsiteX14" fmla="*/ 968040 w 1856332"/>
                  <a:gd name="connsiteY14" fmla="*/ 1210417 h 3959924"/>
                  <a:gd name="connsiteX15" fmla="*/ 968040 w 1856332"/>
                  <a:gd name="connsiteY15" fmla="*/ 168335 h 3959924"/>
                  <a:gd name="connsiteX16" fmla="*/ 1136375 w 1856332"/>
                  <a:gd name="connsiteY16" fmla="*/ 0 h 3959924"/>
                  <a:gd name="connsiteX17" fmla="*/ 1304710 w 1856332"/>
                  <a:gd name="connsiteY17" fmla="*/ 168335 h 3959924"/>
                  <a:gd name="connsiteX18" fmla="*/ 1304710 w 1856332"/>
                  <a:gd name="connsiteY18" fmla="*/ 1210417 h 3959924"/>
                  <a:gd name="connsiteX19" fmla="*/ 1631589 w 1856332"/>
                  <a:gd name="connsiteY19" fmla="*/ 1210417 h 3959924"/>
                  <a:gd name="connsiteX20" fmla="*/ 1302251 w 1856332"/>
                  <a:gd name="connsiteY20" fmla="*/ 2536736 h 3959924"/>
                  <a:gd name="connsiteX21" fmla="*/ 1351562 w 1856332"/>
                  <a:gd name="connsiteY21" fmla="*/ 2536736 h 3959924"/>
                  <a:gd name="connsiteX22" fmla="*/ 1612568 w 1856332"/>
                  <a:gd name="connsiteY22" fmla="*/ 1852280 h 3959924"/>
                  <a:gd name="connsiteX23" fmla="*/ 1775193 w 1856332"/>
                  <a:gd name="connsiteY23" fmla="*/ 1779444 h 3959924"/>
                  <a:gd name="connsiteX24" fmla="*/ 1848029 w 1856332"/>
                  <a:gd name="connsiteY24" fmla="*/ 1942070 h 3959924"/>
                  <a:gd name="connsiteX25" fmla="*/ 1389635 w 1856332"/>
                  <a:gd name="connsiteY25" fmla="*/ 3144149 h 3959924"/>
                  <a:gd name="connsiteX26" fmla="*/ 1344732 w 1856332"/>
                  <a:gd name="connsiteY26" fmla="*/ 3176282 h 3959924"/>
                  <a:gd name="connsiteX27" fmla="*/ 1228565 w 1856332"/>
                  <a:gd name="connsiteY27" fmla="*/ 3214674 h 3959924"/>
                  <a:gd name="connsiteX28" fmla="*/ 925623 w 1856332"/>
                  <a:gd name="connsiteY28" fmla="*/ 3959924 h 3959924"/>
                  <a:gd name="connsiteX29" fmla="*/ 601623 w 1856332"/>
                  <a:gd name="connsiteY29" fmla="*/ 3635924 h 3959924"/>
                  <a:gd name="connsiteX30" fmla="*/ 925623 w 1856332"/>
                  <a:gd name="connsiteY30" fmla="*/ 3311924 h 3959924"/>
                  <a:gd name="connsiteX31" fmla="*/ 1249623 w 1856332"/>
                  <a:gd name="connsiteY31" fmla="*/ 3635924 h 3959924"/>
                  <a:gd name="connsiteX32" fmla="*/ 925623 w 1856332"/>
                  <a:gd name="connsiteY32" fmla="*/ 3959924 h 3959924"/>
                  <a:gd name="connsiteX0" fmla="*/ 1228565 w 1856332"/>
                  <a:gd name="connsiteY0" fmla="*/ 3214674 h 3959924"/>
                  <a:gd name="connsiteX1" fmla="*/ 622681 w 1856332"/>
                  <a:gd name="connsiteY1" fmla="*/ 3214674 h 3959924"/>
                  <a:gd name="connsiteX2" fmla="*/ 466697 w 1856332"/>
                  <a:gd name="connsiteY2" fmla="*/ 3144149 h 3959924"/>
                  <a:gd name="connsiteX3" fmla="*/ 8303 w 1856332"/>
                  <a:gd name="connsiteY3" fmla="*/ 1942070 h 3959924"/>
                  <a:gd name="connsiteX4" fmla="*/ 81139 w 1856332"/>
                  <a:gd name="connsiteY4" fmla="*/ 1779444 h 3959924"/>
                  <a:gd name="connsiteX5" fmla="*/ 243764 w 1856332"/>
                  <a:gd name="connsiteY5" fmla="*/ 1852280 h 3959924"/>
                  <a:gd name="connsiteX6" fmla="*/ 504770 w 1856332"/>
                  <a:gd name="connsiteY6" fmla="*/ 2536736 h 3959924"/>
                  <a:gd name="connsiteX7" fmla="*/ 555637 w 1856332"/>
                  <a:gd name="connsiteY7" fmla="*/ 2536736 h 3959924"/>
                  <a:gd name="connsiteX8" fmla="*/ 226299 w 1856332"/>
                  <a:gd name="connsiteY8" fmla="*/ 1210417 h 3959924"/>
                  <a:gd name="connsiteX9" fmla="*/ 551784 w 1856332"/>
                  <a:gd name="connsiteY9" fmla="*/ 1210417 h 3959924"/>
                  <a:gd name="connsiteX10" fmla="*/ 551784 w 1856332"/>
                  <a:gd name="connsiteY10" fmla="*/ 168335 h 3959924"/>
                  <a:gd name="connsiteX11" fmla="*/ 720119 w 1856332"/>
                  <a:gd name="connsiteY11" fmla="*/ 0 h 3959924"/>
                  <a:gd name="connsiteX12" fmla="*/ 888454 w 1856332"/>
                  <a:gd name="connsiteY12" fmla="*/ 168335 h 3959924"/>
                  <a:gd name="connsiteX13" fmla="*/ 888454 w 1856332"/>
                  <a:gd name="connsiteY13" fmla="*/ 1210417 h 3959924"/>
                  <a:gd name="connsiteX14" fmla="*/ 968040 w 1856332"/>
                  <a:gd name="connsiteY14" fmla="*/ 1210417 h 3959924"/>
                  <a:gd name="connsiteX15" fmla="*/ 968040 w 1856332"/>
                  <a:gd name="connsiteY15" fmla="*/ 168335 h 3959924"/>
                  <a:gd name="connsiteX16" fmla="*/ 1136375 w 1856332"/>
                  <a:gd name="connsiteY16" fmla="*/ 0 h 3959924"/>
                  <a:gd name="connsiteX17" fmla="*/ 1304710 w 1856332"/>
                  <a:gd name="connsiteY17" fmla="*/ 168335 h 3959924"/>
                  <a:gd name="connsiteX18" fmla="*/ 1304710 w 1856332"/>
                  <a:gd name="connsiteY18" fmla="*/ 1210417 h 3959924"/>
                  <a:gd name="connsiteX19" fmla="*/ 1631589 w 1856332"/>
                  <a:gd name="connsiteY19" fmla="*/ 1210417 h 3959924"/>
                  <a:gd name="connsiteX20" fmla="*/ 1302251 w 1856332"/>
                  <a:gd name="connsiteY20" fmla="*/ 2536736 h 3959924"/>
                  <a:gd name="connsiteX21" fmla="*/ 1351562 w 1856332"/>
                  <a:gd name="connsiteY21" fmla="*/ 2536736 h 3959924"/>
                  <a:gd name="connsiteX22" fmla="*/ 1612568 w 1856332"/>
                  <a:gd name="connsiteY22" fmla="*/ 1852280 h 3959924"/>
                  <a:gd name="connsiteX23" fmla="*/ 1775193 w 1856332"/>
                  <a:gd name="connsiteY23" fmla="*/ 1779444 h 3959924"/>
                  <a:gd name="connsiteX24" fmla="*/ 1848029 w 1856332"/>
                  <a:gd name="connsiteY24" fmla="*/ 1942070 h 3959924"/>
                  <a:gd name="connsiteX25" fmla="*/ 1389635 w 1856332"/>
                  <a:gd name="connsiteY25" fmla="*/ 3144149 h 3959924"/>
                  <a:gd name="connsiteX26" fmla="*/ 1228565 w 1856332"/>
                  <a:gd name="connsiteY26" fmla="*/ 3214674 h 3959924"/>
                  <a:gd name="connsiteX27" fmla="*/ 925623 w 1856332"/>
                  <a:gd name="connsiteY27" fmla="*/ 3959924 h 3959924"/>
                  <a:gd name="connsiteX28" fmla="*/ 601623 w 1856332"/>
                  <a:gd name="connsiteY28" fmla="*/ 3635924 h 3959924"/>
                  <a:gd name="connsiteX29" fmla="*/ 925623 w 1856332"/>
                  <a:gd name="connsiteY29" fmla="*/ 3311924 h 3959924"/>
                  <a:gd name="connsiteX30" fmla="*/ 1249623 w 1856332"/>
                  <a:gd name="connsiteY30" fmla="*/ 3635924 h 3959924"/>
                  <a:gd name="connsiteX31" fmla="*/ 925623 w 1856332"/>
                  <a:gd name="connsiteY31" fmla="*/ 3959924 h 3959924"/>
                  <a:gd name="connsiteX0" fmla="*/ 1228565 w 1856332"/>
                  <a:gd name="connsiteY0" fmla="*/ 3214674 h 3959924"/>
                  <a:gd name="connsiteX1" fmla="*/ 622681 w 1856332"/>
                  <a:gd name="connsiteY1" fmla="*/ 3214674 h 3959924"/>
                  <a:gd name="connsiteX2" fmla="*/ 466697 w 1856332"/>
                  <a:gd name="connsiteY2" fmla="*/ 3144149 h 3959924"/>
                  <a:gd name="connsiteX3" fmla="*/ 8303 w 1856332"/>
                  <a:gd name="connsiteY3" fmla="*/ 1942070 h 3959924"/>
                  <a:gd name="connsiteX4" fmla="*/ 81139 w 1856332"/>
                  <a:gd name="connsiteY4" fmla="*/ 1779444 h 3959924"/>
                  <a:gd name="connsiteX5" fmla="*/ 243764 w 1856332"/>
                  <a:gd name="connsiteY5" fmla="*/ 1852280 h 3959924"/>
                  <a:gd name="connsiteX6" fmla="*/ 504770 w 1856332"/>
                  <a:gd name="connsiteY6" fmla="*/ 2536736 h 3959924"/>
                  <a:gd name="connsiteX7" fmla="*/ 555637 w 1856332"/>
                  <a:gd name="connsiteY7" fmla="*/ 2536736 h 3959924"/>
                  <a:gd name="connsiteX8" fmla="*/ 226299 w 1856332"/>
                  <a:gd name="connsiteY8" fmla="*/ 1210417 h 3959924"/>
                  <a:gd name="connsiteX9" fmla="*/ 551784 w 1856332"/>
                  <a:gd name="connsiteY9" fmla="*/ 1210417 h 3959924"/>
                  <a:gd name="connsiteX10" fmla="*/ 551784 w 1856332"/>
                  <a:gd name="connsiteY10" fmla="*/ 168335 h 3959924"/>
                  <a:gd name="connsiteX11" fmla="*/ 720119 w 1856332"/>
                  <a:gd name="connsiteY11" fmla="*/ 0 h 3959924"/>
                  <a:gd name="connsiteX12" fmla="*/ 888454 w 1856332"/>
                  <a:gd name="connsiteY12" fmla="*/ 168335 h 3959924"/>
                  <a:gd name="connsiteX13" fmla="*/ 888454 w 1856332"/>
                  <a:gd name="connsiteY13" fmla="*/ 1210417 h 3959924"/>
                  <a:gd name="connsiteX14" fmla="*/ 968040 w 1856332"/>
                  <a:gd name="connsiteY14" fmla="*/ 1210417 h 3959924"/>
                  <a:gd name="connsiteX15" fmla="*/ 968040 w 1856332"/>
                  <a:gd name="connsiteY15" fmla="*/ 168335 h 3959924"/>
                  <a:gd name="connsiteX16" fmla="*/ 1136375 w 1856332"/>
                  <a:gd name="connsiteY16" fmla="*/ 0 h 3959924"/>
                  <a:gd name="connsiteX17" fmla="*/ 1304710 w 1856332"/>
                  <a:gd name="connsiteY17" fmla="*/ 168335 h 3959924"/>
                  <a:gd name="connsiteX18" fmla="*/ 1304710 w 1856332"/>
                  <a:gd name="connsiteY18" fmla="*/ 1210417 h 3959924"/>
                  <a:gd name="connsiteX19" fmla="*/ 1631589 w 1856332"/>
                  <a:gd name="connsiteY19" fmla="*/ 1210417 h 3959924"/>
                  <a:gd name="connsiteX20" fmla="*/ 1302251 w 1856332"/>
                  <a:gd name="connsiteY20" fmla="*/ 2536736 h 3959924"/>
                  <a:gd name="connsiteX21" fmla="*/ 1351562 w 1856332"/>
                  <a:gd name="connsiteY21" fmla="*/ 2536736 h 3959924"/>
                  <a:gd name="connsiteX22" fmla="*/ 1612568 w 1856332"/>
                  <a:gd name="connsiteY22" fmla="*/ 1852280 h 3959924"/>
                  <a:gd name="connsiteX23" fmla="*/ 1775193 w 1856332"/>
                  <a:gd name="connsiteY23" fmla="*/ 1779444 h 3959924"/>
                  <a:gd name="connsiteX24" fmla="*/ 1848029 w 1856332"/>
                  <a:gd name="connsiteY24" fmla="*/ 1942070 h 3959924"/>
                  <a:gd name="connsiteX25" fmla="*/ 1389635 w 1856332"/>
                  <a:gd name="connsiteY25" fmla="*/ 3144149 h 3959924"/>
                  <a:gd name="connsiteX26" fmla="*/ 1228565 w 1856332"/>
                  <a:gd name="connsiteY26" fmla="*/ 3214674 h 3959924"/>
                  <a:gd name="connsiteX27" fmla="*/ 925623 w 1856332"/>
                  <a:gd name="connsiteY27" fmla="*/ 3959924 h 3959924"/>
                  <a:gd name="connsiteX28" fmla="*/ 601623 w 1856332"/>
                  <a:gd name="connsiteY28" fmla="*/ 3635924 h 3959924"/>
                  <a:gd name="connsiteX29" fmla="*/ 925623 w 1856332"/>
                  <a:gd name="connsiteY29" fmla="*/ 3311924 h 3959924"/>
                  <a:gd name="connsiteX30" fmla="*/ 1249623 w 1856332"/>
                  <a:gd name="connsiteY30" fmla="*/ 3635924 h 3959924"/>
                  <a:gd name="connsiteX31" fmla="*/ 925623 w 1856332"/>
                  <a:gd name="connsiteY31" fmla="*/ 3959924 h 3959924"/>
                  <a:gd name="connsiteX0" fmla="*/ 1228565 w 1856332"/>
                  <a:gd name="connsiteY0" fmla="*/ 3214674 h 3959924"/>
                  <a:gd name="connsiteX1" fmla="*/ 622681 w 1856332"/>
                  <a:gd name="connsiteY1" fmla="*/ 3214674 h 3959924"/>
                  <a:gd name="connsiteX2" fmla="*/ 466697 w 1856332"/>
                  <a:gd name="connsiteY2" fmla="*/ 3144149 h 3959924"/>
                  <a:gd name="connsiteX3" fmla="*/ 8303 w 1856332"/>
                  <a:gd name="connsiteY3" fmla="*/ 1942070 h 3959924"/>
                  <a:gd name="connsiteX4" fmla="*/ 81139 w 1856332"/>
                  <a:gd name="connsiteY4" fmla="*/ 1779444 h 3959924"/>
                  <a:gd name="connsiteX5" fmla="*/ 243764 w 1856332"/>
                  <a:gd name="connsiteY5" fmla="*/ 1852280 h 3959924"/>
                  <a:gd name="connsiteX6" fmla="*/ 504770 w 1856332"/>
                  <a:gd name="connsiteY6" fmla="*/ 2536736 h 3959924"/>
                  <a:gd name="connsiteX7" fmla="*/ 555637 w 1856332"/>
                  <a:gd name="connsiteY7" fmla="*/ 2536736 h 3959924"/>
                  <a:gd name="connsiteX8" fmla="*/ 226299 w 1856332"/>
                  <a:gd name="connsiteY8" fmla="*/ 1210417 h 3959924"/>
                  <a:gd name="connsiteX9" fmla="*/ 551784 w 1856332"/>
                  <a:gd name="connsiteY9" fmla="*/ 1210417 h 3959924"/>
                  <a:gd name="connsiteX10" fmla="*/ 551784 w 1856332"/>
                  <a:gd name="connsiteY10" fmla="*/ 168335 h 3959924"/>
                  <a:gd name="connsiteX11" fmla="*/ 720119 w 1856332"/>
                  <a:gd name="connsiteY11" fmla="*/ 0 h 3959924"/>
                  <a:gd name="connsiteX12" fmla="*/ 888454 w 1856332"/>
                  <a:gd name="connsiteY12" fmla="*/ 168335 h 3959924"/>
                  <a:gd name="connsiteX13" fmla="*/ 888454 w 1856332"/>
                  <a:gd name="connsiteY13" fmla="*/ 1210417 h 3959924"/>
                  <a:gd name="connsiteX14" fmla="*/ 968040 w 1856332"/>
                  <a:gd name="connsiteY14" fmla="*/ 1210417 h 3959924"/>
                  <a:gd name="connsiteX15" fmla="*/ 968040 w 1856332"/>
                  <a:gd name="connsiteY15" fmla="*/ 168335 h 3959924"/>
                  <a:gd name="connsiteX16" fmla="*/ 1136375 w 1856332"/>
                  <a:gd name="connsiteY16" fmla="*/ 0 h 3959924"/>
                  <a:gd name="connsiteX17" fmla="*/ 1304710 w 1856332"/>
                  <a:gd name="connsiteY17" fmla="*/ 168335 h 3959924"/>
                  <a:gd name="connsiteX18" fmla="*/ 1304710 w 1856332"/>
                  <a:gd name="connsiteY18" fmla="*/ 1210417 h 3959924"/>
                  <a:gd name="connsiteX19" fmla="*/ 1631589 w 1856332"/>
                  <a:gd name="connsiteY19" fmla="*/ 1210417 h 3959924"/>
                  <a:gd name="connsiteX20" fmla="*/ 1302251 w 1856332"/>
                  <a:gd name="connsiteY20" fmla="*/ 2536736 h 3959924"/>
                  <a:gd name="connsiteX21" fmla="*/ 1351562 w 1856332"/>
                  <a:gd name="connsiteY21" fmla="*/ 2536736 h 3959924"/>
                  <a:gd name="connsiteX22" fmla="*/ 1612568 w 1856332"/>
                  <a:gd name="connsiteY22" fmla="*/ 1852280 h 3959924"/>
                  <a:gd name="connsiteX23" fmla="*/ 1775193 w 1856332"/>
                  <a:gd name="connsiteY23" fmla="*/ 1779444 h 3959924"/>
                  <a:gd name="connsiteX24" fmla="*/ 1848029 w 1856332"/>
                  <a:gd name="connsiteY24" fmla="*/ 1942070 h 3959924"/>
                  <a:gd name="connsiteX25" fmla="*/ 1389635 w 1856332"/>
                  <a:gd name="connsiteY25" fmla="*/ 3144149 h 3959924"/>
                  <a:gd name="connsiteX26" fmla="*/ 1228565 w 1856332"/>
                  <a:gd name="connsiteY26" fmla="*/ 3214674 h 3959924"/>
                  <a:gd name="connsiteX27" fmla="*/ 925623 w 1856332"/>
                  <a:gd name="connsiteY27" fmla="*/ 3959924 h 3959924"/>
                  <a:gd name="connsiteX28" fmla="*/ 601623 w 1856332"/>
                  <a:gd name="connsiteY28" fmla="*/ 3635924 h 3959924"/>
                  <a:gd name="connsiteX29" fmla="*/ 925623 w 1856332"/>
                  <a:gd name="connsiteY29" fmla="*/ 3311924 h 3959924"/>
                  <a:gd name="connsiteX30" fmla="*/ 1249623 w 1856332"/>
                  <a:gd name="connsiteY30" fmla="*/ 3635924 h 3959924"/>
                  <a:gd name="connsiteX31" fmla="*/ 925623 w 1856332"/>
                  <a:gd name="connsiteY31" fmla="*/ 3959924 h 39599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1856332" h="3959924">
                    <a:moveTo>
                      <a:pt x="1228565" y="3214674"/>
                    </a:moveTo>
                    <a:lnTo>
                      <a:pt x="622681" y="3214674"/>
                    </a:lnTo>
                    <a:cubicBezTo>
                      <a:pt x="495703" y="3202920"/>
                      <a:pt x="501057" y="3225622"/>
                      <a:pt x="466697" y="3144149"/>
                    </a:cubicBezTo>
                    <a:lnTo>
                      <a:pt x="8303" y="1942070"/>
                    </a:lnTo>
                    <a:cubicBezTo>
                      <a:pt x="-16491" y="1877049"/>
                      <a:pt x="16118" y="1804239"/>
                      <a:pt x="81139" y="1779444"/>
                    </a:cubicBezTo>
                    <a:cubicBezTo>
                      <a:pt x="146160" y="1754650"/>
                      <a:pt x="218970" y="1787259"/>
                      <a:pt x="243764" y="1852280"/>
                    </a:cubicBezTo>
                    <a:lnTo>
                      <a:pt x="504770" y="2536736"/>
                    </a:lnTo>
                    <a:lnTo>
                      <a:pt x="555637" y="2536736"/>
                    </a:lnTo>
                    <a:lnTo>
                      <a:pt x="226299" y="1210417"/>
                    </a:lnTo>
                    <a:lnTo>
                      <a:pt x="551784" y="1210417"/>
                    </a:lnTo>
                    <a:lnTo>
                      <a:pt x="551784" y="168335"/>
                    </a:lnTo>
                    <a:cubicBezTo>
                      <a:pt x="551784" y="75366"/>
                      <a:pt x="627150" y="0"/>
                      <a:pt x="720119" y="0"/>
                    </a:cubicBezTo>
                    <a:cubicBezTo>
                      <a:pt x="813088" y="0"/>
                      <a:pt x="888454" y="75366"/>
                      <a:pt x="888454" y="168335"/>
                    </a:cubicBezTo>
                    <a:lnTo>
                      <a:pt x="888454" y="1210417"/>
                    </a:lnTo>
                    <a:lnTo>
                      <a:pt x="968040" y="1210417"/>
                    </a:lnTo>
                    <a:lnTo>
                      <a:pt x="968040" y="168335"/>
                    </a:lnTo>
                    <a:cubicBezTo>
                      <a:pt x="968040" y="75366"/>
                      <a:pt x="1043406" y="0"/>
                      <a:pt x="1136375" y="0"/>
                    </a:cubicBezTo>
                    <a:cubicBezTo>
                      <a:pt x="1229344" y="0"/>
                      <a:pt x="1304710" y="75366"/>
                      <a:pt x="1304710" y="168335"/>
                    </a:cubicBezTo>
                    <a:lnTo>
                      <a:pt x="1304710" y="1210417"/>
                    </a:lnTo>
                    <a:lnTo>
                      <a:pt x="1631589" y="1210417"/>
                    </a:lnTo>
                    <a:lnTo>
                      <a:pt x="1302251" y="2536736"/>
                    </a:lnTo>
                    <a:lnTo>
                      <a:pt x="1351562" y="2536736"/>
                    </a:lnTo>
                    <a:lnTo>
                      <a:pt x="1612568" y="1852280"/>
                    </a:lnTo>
                    <a:cubicBezTo>
                      <a:pt x="1637362" y="1787259"/>
                      <a:pt x="1710172" y="1754650"/>
                      <a:pt x="1775193" y="1779444"/>
                    </a:cubicBezTo>
                    <a:cubicBezTo>
                      <a:pt x="1840214" y="1804239"/>
                      <a:pt x="1872823" y="1877049"/>
                      <a:pt x="1848029" y="1942070"/>
                    </a:cubicBezTo>
                    <a:lnTo>
                      <a:pt x="1389635" y="3144149"/>
                    </a:lnTo>
                    <a:cubicBezTo>
                      <a:pt x="1348984" y="3225622"/>
                      <a:pt x="1356391" y="3202920"/>
                      <a:pt x="1228565" y="3214674"/>
                    </a:cubicBezTo>
                    <a:close/>
                    <a:moveTo>
                      <a:pt x="925623" y="3959924"/>
                    </a:moveTo>
                    <a:cubicBezTo>
                      <a:pt x="746683" y="3959924"/>
                      <a:pt x="601623" y="3814864"/>
                      <a:pt x="601623" y="3635924"/>
                    </a:cubicBezTo>
                    <a:cubicBezTo>
                      <a:pt x="601623" y="3456984"/>
                      <a:pt x="746683" y="3311924"/>
                      <a:pt x="925623" y="3311924"/>
                    </a:cubicBezTo>
                    <a:cubicBezTo>
                      <a:pt x="1104563" y="3311924"/>
                      <a:pt x="1249623" y="3456984"/>
                      <a:pt x="1249623" y="3635924"/>
                    </a:cubicBezTo>
                    <a:cubicBezTo>
                      <a:pt x="1249623" y="3814864"/>
                      <a:pt x="1104563" y="3959924"/>
                      <a:pt x="925623" y="3959924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ko-KR" altLang="en-US" dirty="0"/>
              </a:p>
            </p:txBody>
          </p:sp>
          <p:sp>
            <p:nvSpPr>
              <p:cNvPr id="32" name="Round Same Side Corner Rectangle 20">
                <a:extLst>
                  <a:ext uri="{FF2B5EF4-FFF2-40B4-BE49-F238E27FC236}">
                    <a16:creationId xmlns:a16="http://schemas.microsoft.com/office/drawing/2014/main" id="{1080E43E-3B50-482C-8CF3-071BB5BD65BF}"/>
                  </a:ext>
                </a:extLst>
              </p:cNvPr>
              <p:cNvSpPr/>
              <p:nvPr/>
            </p:nvSpPr>
            <p:spPr>
              <a:xfrm rot="10800000">
                <a:off x="3661418" y="4562456"/>
                <a:ext cx="302987" cy="646331"/>
              </a:xfrm>
              <a:custGeom>
                <a:avLst/>
                <a:gdLst>
                  <a:gd name="connsiteX0" fmla="*/ 1228565 w 1856332"/>
                  <a:gd name="connsiteY0" fmla="*/ 3214674 h 3959924"/>
                  <a:gd name="connsiteX1" fmla="*/ 622681 w 1856332"/>
                  <a:gd name="connsiteY1" fmla="*/ 3214674 h 3959924"/>
                  <a:gd name="connsiteX2" fmla="*/ 521281 w 1856332"/>
                  <a:gd name="connsiteY2" fmla="*/ 3174669 h 3959924"/>
                  <a:gd name="connsiteX3" fmla="*/ 466697 w 1856332"/>
                  <a:gd name="connsiteY3" fmla="*/ 3144149 h 3959924"/>
                  <a:gd name="connsiteX4" fmla="*/ 8303 w 1856332"/>
                  <a:gd name="connsiteY4" fmla="*/ 1942070 h 3959924"/>
                  <a:gd name="connsiteX5" fmla="*/ 81139 w 1856332"/>
                  <a:gd name="connsiteY5" fmla="*/ 1779444 h 3959924"/>
                  <a:gd name="connsiteX6" fmla="*/ 243764 w 1856332"/>
                  <a:gd name="connsiteY6" fmla="*/ 1852280 h 3959924"/>
                  <a:gd name="connsiteX7" fmla="*/ 504770 w 1856332"/>
                  <a:gd name="connsiteY7" fmla="*/ 2536736 h 3959924"/>
                  <a:gd name="connsiteX8" fmla="*/ 555637 w 1856332"/>
                  <a:gd name="connsiteY8" fmla="*/ 2536736 h 3959924"/>
                  <a:gd name="connsiteX9" fmla="*/ 226299 w 1856332"/>
                  <a:gd name="connsiteY9" fmla="*/ 1210417 h 3959924"/>
                  <a:gd name="connsiteX10" fmla="*/ 551784 w 1856332"/>
                  <a:gd name="connsiteY10" fmla="*/ 1210417 h 3959924"/>
                  <a:gd name="connsiteX11" fmla="*/ 551784 w 1856332"/>
                  <a:gd name="connsiteY11" fmla="*/ 168335 h 3959924"/>
                  <a:gd name="connsiteX12" fmla="*/ 720119 w 1856332"/>
                  <a:gd name="connsiteY12" fmla="*/ 0 h 3959924"/>
                  <a:gd name="connsiteX13" fmla="*/ 888454 w 1856332"/>
                  <a:gd name="connsiteY13" fmla="*/ 168335 h 3959924"/>
                  <a:gd name="connsiteX14" fmla="*/ 888454 w 1856332"/>
                  <a:gd name="connsiteY14" fmla="*/ 1210417 h 3959924"/>
                  <a:gd name="connsiteX15" fmla="*/ 968040 w 1856332"/>
                  <a:gd name="connsiteY15" fmla="*/ 1210417 h 3959924"/>
                  <a:gd name="connsiteX16" fmla="*/ 968040 w 1856332"/>
                  <a:gd name="connsiteY16" fmla="*/ 168335 h 3959924"/>
                  <a:gd name="connsiteX17" fmla="*/ 1136375 w 1856332"/>
                  <a:gd name="connsiteY17" fmla="*/ 0 h 3959924"/>
                  <a:gd name="connsiteX18" fmla="*/ 1304710 w 1856332"/>
                  <a:gd name="connsiteY18" fmla="*/ 168335 h 3959924"/>
                  <a:gd name="connsiteX19" fmla="*/ 1304710 w 1856332"/>
                  <a:gd name="connsiteY19" fmla="*/ 1210417 h 3959924"/>
                  <a:gd name="connsiteX20" fmla="*/ 1631589 w 1856332"/>
                  <a:gd name="connsiteY20" fmla="*/ 1210417 h 3959924"/>
                  <a:gd name="connsiteX21" fmla="*/ 1302251 w 1856332"/>
                  <a:gd name="connsiteY21" fmla="*/ 2536736 h 3959924"/>
                  <a:gd name="connsiteX22" fmla="*/ 1351562 w 1856332"/>
                  <a:gd name="connsiteY22" fmla="*/ 2536736 h 3959924"/>
                  <a:gd name="connsiteX23" fmla="*/ 1612568 w 1856332"/>
                  <a:gd name="connsiteY23" fmla="*/ 1852280 h 3959924"/>
                  <a:gd name="connsiteX24" fmla="*/ 1775193 w 1856332"/>
                  <a:gd name="connsiteY24" fmla="*/ 1779444 h 3959924"/>
                  <a:gd name="connsiteX25" fmla="*/ 1848029 w 1856332"/>
                  <a:gd name="connsiteY25" fmla="*/ 1942070 h 3959924"/>
                  <a:gd name="connsiteX26" fmla="*/ 1389635 w 1856332"/>
                  <a:gd name="connsiteY26" fmla="*/ 3144149 h 3959924"/>
                  <a:gd name="connsiteX27" fmla="*/ 1344732 w 1856332"/>
                  <a:gd name="connsiteY27" fmla="*/ 3176282 h 3959924"/>
                  <a:gd name="connsiteX28" fmla="*/ 1228565 w 1856332"/>
                  <a:gd name="connsiteY28" fmla="*/ 3214674 h 3959924"/>
                  <a:gd name="connsiteX29" fmla="*/ 925623 w 1856332"/>
                  <a:gd name="connsiteY29" fmla="*/ 3959924 h 3959924"/>
                  <a:gd name="connsiteX30" fmla="*/ 601623 w 1856332"/>
                  <a:gd name="connsiteY30" fmla="*/ 3635924 h 3959924"/>
                  <a:gd name="connsiteX31" fmla="*/ 925623 w 1856332"/>
                  <a:gd name="connsiteY31" fmla="*/ 3311924 h 3959924"/>
                  <a:gd name="connsiteX32" fmla="*/ 1249623 w 1856332"/>
                  <a:gd name="connsiteY32" fmla="*/ 3635924 h 3959924"/>
                  <a:gd name="connsiteX33" fmla="*/ 925623 w 1856332"/>
                  <a:gd name="connsiteY33" fmla="*/ 3959924 h 3959924"/>
                  <a:gd name="connsiteX0" fmla="*/ 1228565 w 1856332"/>
                  <a:gd name="connsiteY0" fmla="*/ 3214674 h 3959924"/>
                  <a:gd name="connsiteX1" fmla="*/ 622681 w 1856332"/>
                  <a:gd name="connsiteY1" fmla="*/ 3214674 h 3959924"/>
                  <a:gd name="connsiteX2" fmla="*/ 466697 w 1856332"/>
                  <a:gd name="connsiteY2" fmla="*/ 3144149 h 3959924"/>
                  <a:gd name="connsiteX3" fmla="*/ 8303 w 1856332"/>
                  <a:gd name="connsiteY3" fmla="*/ 1942070 h 3959924"/>
                  <a:gd name="connsiteX4" fmla="*/ 81139 w 1856332"/>
                  <a:gd name="connsiteY4" fmla="*/ 1779444 h 3959924"/>
                  <a:gd name="connsiteX5" fmla="*/ 243764 w 1856332"/>
                  <a:gd name="connsiteY5" fmla="*/ 1852280 h 3959924"/>
                  <a:gd name="connsiteX6" fmla="*/ 504770 w 1856332"/>
                  <a:gd name="connsiteY6" fmla="*/ 2536736 h 3959924"/>
                  <a:gd name="connsiteX7" fmla="*/ 555637 w 1856332"/>
                  <a:gd name="connsiteY7" fmla="*/ 2536736 h 3959924"/>
                  <a:gd name="connsiteX8" fmla="*/ 226299 w 1856332"/>
                  <a:gd name="connsiteY8" fmla="*/ 1210417 h 3959924"/>
                  <a:gd name="connsiteX9" fmla="*/ 551784 w 1856332"/>
                  <a:gd name="connsiteY9" fmla="*/ 1210417 h 3959924"/>
                  <a:gd name="connsiteX10" fmla="*/ 551784 w 1856332"/>
                  <a:gd name="connsiteY10" fmla="*/ 168335 h 3959924"/>
                  <a:gd name="connsiteX11" fmla="*/ 720119 w 1856332"/>
                  <a:gd name="connsiteY11" fmla="*/ 0 h 3959924"/>
                  <a:gd name="connsiteX12" fmla="*/ 888454 w 1856332"/>
                  <a:gd name="connsiteY12" fmla="*/ 168335 h 3959924"/>
                  <a:gd name="connsiteX13" fmla="*/ 888454 w 1856332"/>
                  <a:gd name="connsiteY13" fmla="*/ 1210417 h 3959924"/>
                  <a:gd name="connsiteX14" fmla="*/ 968040 w 1856332"/>
                  <a:gd name="connsiteY14" fmla="*/ 1210417 h 3959924"/>
                  <a:gd name="connsiteX15" fmla="*/ 968040 w 1856332"/>
                  <a:gd name="connsiteY15" fmla="*/ 168335 h 3959924"/>
                  <a:gd name="connsiteX16" fmla="*/ 1136375 w 1856332"/>
                  <a:gd name="connsiteY16" fmla="*/ 0 h 3959924"/>
                  <a:gd name="connsiteX17" fmla="*/ 1304710 w 1856332"/>
                  <a:gd name="connsiteY17" fmla="*/ 168335 h 3959924"/>
                  <a:gd name="connsiteX18" fmla="*/ 1304710 w 1856332"/>
                  <a:gd name="connsiteY18" fmla="*/ 1210417 h 3959924"/>
                  <a:gd name="connsiteX19" fmla="*/ 1631589 w 1856332"/>
                  <a:gd name="connsiteY19" fmla="*/ 1210417 h 3959924"/>
                  <a:gd name="connsiteX20" fmla="*/ 1302251 w 1856332"/>
                  <a:gd name="connsiteY20" fmla="*/ 2536736 h 3959924"/>
                  <a:gd name="connsiteX21" fmla="*/ 1351562 w 1856332"/>
                  <a:gd name="connsiteY21" fmla="*/ 2536736 h 3959924"/>
                  <a:gd name="connsiteX22" fmla="*/ 1612568 w 1856332"/>
                  <a:gd name="connsiteY22" fmla="*/ 1852280 h 3959924"/>
                  <a:gd name="connsiteX23" fmla="*/ 1775193 w 1856332"/>
                  <a:gd name="connsiteY23" fmla="*/ 1779444 h 3959924"/>
                  <a:gd name="connsiteX24" fmla="*/ 1848029 w 1856332"/>
                  <a:gd name="connsiteY24" fmla="*/ 1942070 h 3959924"/>
                  <a:gd name="connsiteX25" fmla="*/ 1389635 w 1856332"/>
                  <a:gd name="connsiteY25" fmla="*/ 3144149 h 3959924"/>
                  <a:gd name="connsiteX26" fmla="*/ 1344732 w 1856332"/>
                  <a:gd name="connsiteY26" fmla="*/ 3176282 h 3959924"/>
                  <a:gd name="connsiteX27" fmla="*/ 1228565 w 1856332"/>
                  <a:gd name="connsiteY27" fmla="*/ 3214674 h 3959924"/>
                  <a:gd name="connsiteX28" fmla="*/ 925623 w 1856332"/>
                  <a:gd name="connsiteY28" fmla="*/ 3959924 h 3959924"/>
                  <a:gd name="connsiteX29" fmla="*/ 601623 w 1856332"/>
                  <a:gd name="connsiteY29" fmla="*/ 3635924 h 3959924"/>
                  <a:gd name="connsiteX30" fmla="*/ 925623 w 1856332"/>
                  <a:gd name="connsiteY30" fmla="*/ 3311924 h 3959924"/>
                  <a:gd name="connsiteX31" fmla="*/ 1249623 w 1856332"/>
                  <a:gd name="connsiteY31" fmla="*/ 3635924 h 3959924"/>
                  <a:gd name="connsiteX32" fmla="*/ 925623 w 1856332"/>
                  <a:gd name="connsiteY32" fmla="*/ 3959924 h 3959924"/>
                  <a:gd name="connsiteX0" fmla="*/ 1228565 w 1856332"/>
                  <a:gd name="connsiteY0" fmla="*/ 3214674 h 3959924"/>
                  <a:gd name="connsiteX1" fmla="*/ 622681 w 1856332"/>
                  <a:gd name="connsiteY1" fmla="*/ 3214674 h 3959924"/>
                  <a:gd name="connsiteX2" fmla="*/ 466697 w 1856332"/>
                  <a:gd name="connsiteY2" fmla="*/ 3144149 h 3959924"/>
                  <a:gd name="connsiteX3" fmla="*/ 8303 w 1856332"/>
                  <a:gd name="connsiteY3" fmla="*/ 1942070 h 3959924"/>
                  <a:gd name="connsiteX4" fmla="*/ 81139 w 1856332"/>
                  <a:gd name="connsiteY4" fmla="*/ 1779444 h 3959924"/>
                  <a:gd name="connsiteX5" fmla="*/ 243764 w 1856332"/>
                  <a:gd name="connsiteY5" fmla="*/ 1852280 h 3959924"/>
                  <a:gd name="connsiteX6" fmla="*/ 504770 w 1856332"/>
                  <a:gd name="connsiteY6" fmla="*/ 2536736 h 3959924"/>
                  <a:gd name="connsiteX7" fmla="*/ 555637 w 1856332"/>
                  <a:gd name="connsiteY7" fmla="*/ 2536736 h 3959924"/>
                  <a:gd name="connsiteX8" fmla="*/ 226299 w 1856332"/>
                  <a:gd name="connsiteY8" fmla="*/ 1210417 h 3959924"/>
                  <a:gd name="connsiteX9" fmla="*/ 551784 w 1856332"/>
                  <a:gd name="connsiteY9" fmla="*/ 1210417 h 3959924"/>
                  <a:gd name="connsiteX10" fmla="*/ 551784 w 1856332"/>
                  <a:gd name="connsiteY10" fmla="*/ 168335 h 3959924"/>
                  <a:gd name="connsiteX11" fmla="*/ 720119 w 1856332"/>
                  <a:gd name="connsiteY11" fmla="*/ 0 h 3959924"/>
                  <a:gd name="connsiteX12" fmla="*/ 888454 w 1856332"/>
                  <a:gd name="connsiteY12" fmla="*/ 168335 h 3959924"/>
                  <a:gd name="connsiteX13" fmla="*/ 888454 w 1856332"/>
                  <a:gd name="connsiteY13" fmla="*/ 1210417 h 3959924"/>
                  <a:gd name="connsiteX14" fmla="*/ 968040 w 1856332"/>
                  <a:gd name="connsiteY14" fmla="*/ 1210417 h 3959924"/>
                  <a:gd name="connsiteX15" fmla="*/ 968040 w 1856332"/>
                  <a:gd name="connsiteY15" fmla="*/ 168335 h 3959924"/>
                  <a:gd name="connsiteX16" fmla="*/ 1136375 w 1856332"/>
                  <a:gd name="connsiteY16" fmla="*/ 0 h 3959924"/>
                  <a:gd name="connsiteX17" fmla="*/ 1304710 w 1856332"/>
                  <a:gd name="connsiteY17" fmla="*/ 168335 h 3959924"/>
                  <a:gd name="connsiteX18" fmla="*/ 1304710 w 1856332"/>
                  <a:gd name="connsiteY18" fmla="*/ 1210417 h 3959924"/>
                  <a:gd name="connsiteX19" fmla="*/ 1631589 w 1856332"/>
                  <a:gd name="connsiteY19" fmla="*/ 1210417 h 3959924"/>
                  <a:gd name="connsiteX20" fmla="*/ 1302251 w 1856332"/>
                  <a:gd name="connsiteY20" fmla="*/ 2536736 h 3959924"/>
                  <a:gd name="connsiteX21" fmla="*/ 1351562 w 1856332"/>
                  <a:gd name="connsiteY21" fmla="*/ 2536736 h 3959924"/>
                  <a:gd name="connsiteX22" fmla="*/ 1612568 w 1856332"/>
                  <a:gd name="connsiteY22" fmla="*/ 1852280 h 3959924"/>
                  <a:gd name="connsiteX23" fmla="*/ 1775193 w 1856332"/>
                  <a:gd name="connsiteY23" fmla="*/ 1779444 h 3959924"/>
                  <a:gd name="connsiteX24" fmla="*/ 1848029 w 1856332"/>
                  <a:gd name="connsiteY24" fmla="*/ 1942070 h 3959924"/>
                  <a:gd name="connsiteX25" fmla="*/ 1389635 w 1856332"/>
                  <a:gd name="connsiteY25" fmla="*/ 3144149 h 3959924"/>
                  <a:gd name="connsiteX26" fmla="*/ 1344732 w 1856332"/>
                  <a:gd name="connsiteY26" fmla="*/ 3176282 h 3959924"/>
                  <a:gd name="connsiteX27" fmla="*/ 1228565 w 1856332"/>
                  <a:gd name="connsiteY27" fmla="*/ 3214674 h 3959924"/>
                  <a:gd name="connsiteX28" fmla="*/ 925623 w 1856332"/>
                  <a:gd name="connsiteY28" fmla="*/ 3959924 h 3959924"/>
                  <a:gd name="connsiteX29" fmla="*/ 601623 w 1856332"/>
                  <a:gd name="connsiteY29" fmla="*/ 3635924 h 3959924"/>
                  <a:gd name="connsiteX30" fmla="*/ 925623 w 1856332"/>
                  <a:gd name="connsiteY30" fmla="*/ 3311924 h 3959924"/>
                  <a:gd name="connsiteX31" fmla="*/ 1249623 w 1856332"/>
                  <a:gd name="connsiteY31" fmla="*/ 3635924 h 3959924"/>
                  <a:gd name="connsiteX32" fmla="*/ 925623 w 1856332"/>
                  <a:gd name="connsiteY32" fmla="*/ 3959924 h 3959924"/>
                  <a:gd name="connsiteX0" fmla="*/ 1228565 w 1856332"/>
                  <a:gd name="connsiteY0" fmla="*/ 3214674 h 3959924"/>
                  <a:gd name="connsiteX1" fmla="*/ 622681 w 1856332"/>
                  <a:gd name="connsiteY1" fmla="*/ 3214674 h 3959924"/>
                  <a:gd name="connsiteX2" fmla="*/ 466697 w 1856332"/>
                  <a:gd name="connsiteY2" fmla="*/ 3144149 h 3959924"/>
                  <a:gd name="connsiteX3" fmla="*/ 8303 w 1856332"/>
                  <a:gd name="connsiteY3" fmla="*/ 1942070 h 3959924"/>
                  <a:gd name="connsiteX4" fmla="*/ 81139 w 1856332"/>
                  <a:gd name="connsiteY4" fmla="*/ 1779444 h 3959924"/>
                  <a:gd name="connsiteX5" fmla="*/ 243764 w 1856332"/>
                  <a:gd name="connsiteY5" fmla="*/ 1852280 h 3959924"/>
                  <a:gd name="connsiteX6" fmla="*/ 504770 w 1856332"/>
                  <a:gd name="connsiteY6" fmla="*/ 2536736 h 3959924"/>
                  <a:gd name="connsiteX7" fmla="*/ 555637 w 1856332"/>
                  <a:gd name="connsiteY7" fmla="*/ 2536736 h 3959924"/>
                  <a:gd name="connsiteX8" fmla="*/ 226299 w 1856332"/>
                  <a:gd name="connsiteY8" fmla="*/ 1210417 h 3959924"/>
                  <a:gd name="connsiteX9" fmla="*/ 551784 w 1856332"/>
                  <a:gd name="connsiteY9" fmla="*/ 1210417 h 3959924"/>
                  <a:gd name="connsiteX10" fmla="*/ 551784 w 1856332"/>
                  <a:gd name="connsiteY10" fmla="*/ 168335 h 3959924"/>
                  <a:gd name="connsiteX11" fmla="*/ 720119 w 1856332"/>
                  <a:gd name="connsiteY11" fmla="*/ 0 h 3959924"/>
                  <a:gd name="connsiteX12" fmla="*/ 888454 w 1856332"/>
                  <a:gd name="connsiteY12" fmla="*/ 168335 h 3959924"/>
                  <a:gd name="connsiteX13" fmla="*/ 888454 w 1856332"/>
                  <a:gd name="connsiteY13" fmla="*/ 1210417 h 3959924"/>
                  <a:gd name="connsiteX14" fmla="*/ 968040 w 1856332"/>
                  <a:gd name="connsiteY14" fmla="*/ 1210417 h 3959924"/>
                  <a:gd name="connsiteX15" fmla="*/ 968040 w 1856332"/>
                  <a:gd name="connsiteY15" fmla="*/ 168335 h 3959924"/>
                  <a:gd name="connsiteX16" fmla="*/ 1136375 w 1856332"/>
                  <a:gd name="connsiteY16" fmla="*/ 0 h 3959924"/>
                  <a:gd name="connsiteX17" fmla="*/ 1304710 w 1856332"/>
                  <a:gd name="connsiteY17" fmla="*/ 168335 h 3959924"/>
                  <a:gd name="connsiteX18" fmla="*/ 1304710 w 1856332"/>
                  <a:gd name="connsiteY18" fmla="*/ 1210417 h 3959924"/>
                  <a:gd name="connsiteX19" fmla="*/ 1631589 w 1856332"/>
                  <a:gd name="connsiteY19" fmla="*/ 1210417 h 3959924"/>
                  <a:gd name="connsiteX20" fmla="*/ 1302251 w 1856332"/>
                  <a:gd name="connsiteY20" fmla="*/ 2536736 h 3959924"/>
                  <a:gd name="connsiteX21" fmla="*/ 1351562 w 1856332"/>
                  <a:gd name="connsiteY21" fmla="*/ 2536736 h 3959924"/>
                  <a:gd name="connsiteX22" fmla="*/ 1612568 w 1856332"/>
                  <a:gd name="connsiteY22" fmla="*/ 1852280 h 3959924"/>
                  <a:gd name="connsiteX23" fmla="*/ 1775193 w 1856332"/>
                  <a:gd name="connsiteY23" fmla="*/ 1779444 h 3959924"/>
                  <a:gd name="connsiteX24" fmla="*/ 1848029 w 1856332"/>
                  <a:gd name="connsiteY24" fmla="*/ 1942070 h 3959924"/>
                  <a:gd name="connsiteX25" fmla="*/ 1389635 w 1856332"/>
                  <a:gd name="connsiteY25" fmla="*/ 3144149 h 3959924"/>
                  <a:gd name="connsiteX26" fmla="*/ 1228565 w 1856332"/>
                  <a:gd name="connsiteY26" fmla="*/ 3214674 h 3959924"/>
                  <a:gd name="connsiteX27" fmla="*/ 925623 w 1856332"/>
                  <a:gd name="connsiteY27" fmla="*/ 3959924 h 3959924"/>
                  <a:gd name="connsiteX28" fmla="*/ 601623 w 1856332"/>
                  <a:gd name="connsiteY28" fmla="*/ 3635924 h 3959924"/>
                  <a:gd name="connsiteX29" fmla="*/ 925623 w 1856332"/>
                  <a:gd name="connsiteY29" fmla="*/ 3311924 h 3959924"/>
                  <a:gd name="connsiteX30" fmla="*/ 1249623 w 1856332"/>
                  <a:gd name="connsiteY30" fmla="*/ 3635924 h 3959924"/>
                  <a:gd name="connsiteX31" fmla="*/ 925623 w 1856332"/>
                  <a:gd name="connsiteY31" fmla="*/ 3959924 h 3959924"/>
                  <a:gd name="connsiteX0" fmla="*/ 1228565 w 1856332"/>
                  <a:gd name="connsiteY0" fmla="*/ 3214674 h 3959924"/>
                  <a:gd name="connsiteX1" fmla="*/ 622681 w 1856332"/>
                  <a:gd name="connsiteY1" fmla="*/ 3214674 h 3959924"/>
                  <a:gd name="connsiteX2" fmla="*/ 466697 w 1856332"/>
                  <a:gd name="connsiteY2" fmla="*/ 3144149 h 3959924"/>
                  <a:gd name="connsiteX3" fmla="*/ 8303 w 1856332"/>
                  <a:gd name="connsiteY3" fmla="*/ 1942070 h 3959924"/>
                  <a:gd name="connsiteX4" fmla="*/ 81139 w 1856332"/>
                  <a:gd name="connsiteY4" fmla="*/ 1779444 h 3959924"/>
                  <a:gd name="connsiteX5" fmla="*/ 243764 w 1856332"/>
                  <a:gd name="connsiteY5" fmla="*/ 1852280 h 3959924"/>
                  <a:gd name="connsiteX6" fmla="*/ 504770 w 1856332"/>
                  <a:gd name="connsiteY6" fmla="*/ 2536736 h 3959924"/>
                  <a:gd name="connsiteX7" fmla="*/ 555637 w 1856332"/>
                  <a:gd name="connsiteY7" fmla="*/ 2536736 h 3959924"/>
                  <a:gd name="connsiteX8" fmla="*/ 226299 w 1856332"/>
                  <a:gd name="connsiteY8" fmla="*/ 1210417 h 3959924"/>
                  <a:gd name="connsiteX9" fmla="*/ 551784 w 1856332"/>
                  <a:gd name="connsiteY9" fmla="*/ 1210417 h 3959924"/>
                  <a:gd name="connsiteX10" fmla="*/ 551784 w 1856332"/>
                  <a:gd name="connsiteY10" fmla="*/ 168335 h 3959924"/>
                  <a:gd name="connsiteX11" fmla="*/ 720119 w 1856332"/>
                  <a:gd name="connsiteY11" fmla="*/ 0 h 3959924"/>
                  <a:gd name="connsiteX12" fmla="*/ 888454 w 1856332"/>
                  <a:gd name="connsiteY12" fmla="*/ 168335 h 3959924"/>
                  <a:gd name="connsiteX13" fmla="*/ 888454 w 1856332"/>
                  <a:gd name="connsiteY13" fmla="*/ 1210417 h 3959924"/>
                  <a:gd name="connsiteX14" fmla="*/ 968040 w 1856332"/>
                  <a:gd name="connsiteY14" fmla="*/ 1210417 h 3959924"/>
                  <a:gd name="connsiteX15" fmla="*/ 968040 w 1856332"/>
                  <a:gd name="connsiteY15" fmla="*/ 168335 h 3959924"/>
                  <a:gd name="connsiteX16" fmla="*/ 1136375 w 1856332"/>
                  <a:gd name="connsiteY16" fmla="*/ 0 h 3959924"/>
                  <a:gd name="connsiteX17" fmla="*/ 1304710 w 1856332"/>
                  <a:gd name="connsiteY17" fmla="*/ 168335 h 3959924"/>
                  <a:gd name="connsiteX18" fmla="*/ 1304710 w 1856332"/>
                  <a:gd name="connsiteY18" fmla="*/ 1210417 h 3959924"/>
                  <a:gd name="connsiteX19" fmla="*/ 1631589 w 1856332"/>
                  <a:gd name="connsiteY19" fmla="*/ 1210417 h 3959924"/>
                  <a:gd name="connsiteX20" fmla="*/ 1302251 w 1856332"/>
                  <a:gd name="connsiteY20" fmla="*/ 2536736 h 3959924"/>
                  <a:gd name="connsiteX21" fmla="*/ 1351562 w 1856332"/>
                  <a:gd name="connsiteY21" fmla="*/ 2536736 h 3959924"/>
                  <a:gd name="connsiteX22" fmla="*/ 1612568 w 1856332"/>
                  <a:gd name="connsiteY22" fmla="*/ 1852280 h 3959924"/>
                  <a:gd name="connsiteX23" fmla="*/ 1775193 w 1856332"/>
                  <a:gd name="connsiteY23" fmla="*/ 1779444 h 3959924"/>
                  <a:gd name="connsiteX24" fmla="*/ 1848029 w 1856332"/>
                  <a:gd name="connsiteY24" fmla="*/ 1942070 h 3959924"/>
                  <a:gd name="connsiteX25" fmla="*/ 1389635 w 1856332"/>
                  <a:gd name="connsiteY25" fmla="*/ 3144149 h 3959924"/>
                  <a:gd name="connsiteX26" fmla="*/ 1228565 w 1856332"/>
                  <a:gd name="connsiteY26" fmla="*/ 3214674 h 3959924"/>
                  <a:gd name="connsiteX27" fmla="*/ 925623 w 1856332"/>
                  <a:gd name="connsiteY27" fmla="*/ 3959924 h 3959924"/>
                  <a:gd name="connsiteX28" fmla="*/ 601623 w 1856332"/>
                  <a:gd name="connsiteY28" fmla="*/ 3635924 h 3959924"/>
                  <a:gd name="connsiteX29" fmla="*/ 925623 w 1856332"/>
                  <a:gd name="connsiteY29" fmla="*/ 3311924 h 3959924"/>
                  <a:gd name="connsiteX30" fmla="*/ 1249623 w 1856332"/>
                  <a:gd name="connsiteY30" fmla="*/ 3635924 h 3959924"/>
                  <a:gd name="connsiteX31" fmla="*/ 925623 w 1856332"/>
                  <a:gd name="connsiteY31" fmla="*/ 3959924 h 3959924"/>
                  <a:gd name="connsiteX0" fmla="*/ 1228565 w 1856332"/>
                  <a:gd name="connsiteY0" fmla="*/ 3214674 h 3959924"/>
                  <a:gd name="connsiteX1" fmla="*/ 622681 w 1856332"/>
                  <a:gd name="connsiteY1" fmla="*/ 3214674 h 3959924"/>
                  <a:gd name="connsiteX2" fmla="*/ 466697 w 1856332"/>
                  <a:gd name="connsiteY2" fmla="*/ 3144149 h 3959924"/>
                  <a:gd name="connsiteX3" fmla="*/ 8303 w 1856332"/>
                  <a:gd name="connsiteY3" fmla="*/ 1942070 h 3959924"/>
                  <a:gd name="connsiteX4" fmla="*/ 81139 w 1856332"/>
                  <a:gd name="connsiteY4" fmla="*/ 1779444 h 3959924"/>
                  <a:gd name="connsiteX5" fmla="*/ 243764 w 1856332"/>
                  <a:gd name="connsiteY5" fmla="*/ 1852280 h 3959924"/>
                  <a:gd name="connsiteX6" fmla="*/ 504770 w 1856332"/>
                  <a:gd name="connsiteY6" fmla="*/ 2536736 h 3959924"/>
                  <a:gd name="connsiteX7" fmla="*/ 555637 w 1856332"/>
                  <a:gd name="connsiteY7" fmla="*/ 2536736 h 3959924"/>
                  <a:gd name="connsiteX8" fmla="*/ 226299 w 1856332"/>
                  <a:gd name="connsiteY8" fmla="*/ 1210417 h 3959924"/>
                  <a:gd name="connsiteX9" fmla="*/ 551784 w 1856332"/>
                  <a:gd name="connsiteY9" fmla="*/ 1210417 h 3959924"/>
                  <a:gd name="connsiteX10" fmla="*/ 551784 w 1856332"/>
                  <a:gd name="connsiteY10" fmla="*/ 168335 h 3959924"/>
                  <a:gd name="connsiteX11" fmla="*/ 720119 w 1856332"/>
                  <a:gd name="connsiteY11" fmla="*/ 0 h 3959924"/>
                  <a:gd name="connsiteX12" fmla="*/ 888454 w 1856332"/>
                  <a:gd name="connsiteY12" fmla="*/ 168335 h 3959924"/>
                  <a:gd name="connsiteX13" fmla="*/ 888454 w 1856332"/>
                  <a:gd name="connsiteY13" fmla="*/ 1210417 h 3959924"/>
                  <a:gd name="connsiteX14" fmla="*/ 968040 w 1856332"/>
                  <a:gd name="connsiteY14" fmla="*/ 1210417 h 3959924"/>
                  <a:gd name="connsiteX15" fmla="*/ 968040 w 1856332"/>
                  <a:gd name="connsiteY15" fmla="*/ 168335 h 3959924"/>
                  <a:gd name="connsiteX16" fmla="*/ 1136375 w 1856332"/>
                  <a:gd name="connsiteY16" fmla="*/ 0 h 3959924"/>
                  <a:gd name="connsiteX17" fmla="*/ 1304710 w 1856332"/>
                  <a:gd name="connsiteY17" fmla="*/ 168335 h 3959924"/>
                  <a:gd name="connsiteX18" fmla="*/ 1304710 w 1856332"/>
                  <a:gd name="connsiteY18" fmla="*/ 1210417 h 3959924"/>
                  <a:gd name="connsiteX19" fmla="*/ 1631589 w 1856332"/>
                  <a:gd name="connsiteY19" fmla="*/ 1210417 h 3959924"/>
                  <a:gd name="connsiteX20" fmla="*/ 1302251 w 1856332"/>
                  <a:gd name="connsiteY20" fmla="*/ 2536736 h 3959924"/>
                  <a:gd name="connsiteX21" fmla="*/ 1351562 w 1856332"/>
                  <a:gd name="connsiteY21" fmla="*/ 2536736 h 3959924"/>
                  <a:gd name="connsiteX22" fmla="*/ 1612568 w 1856332"/>
                  <a:gd name="connsiteY22" fmla="*/ 1852280 h 3959924"/>
                  <a:gd name="connsiteX23" fmla="*/ 1775193 w 1856332"/>
                  <a:gd name="connsiteY23" fmla="*/ 1779444 h 3959924"/>
                  <a:gd name="connsiteX24" fmla="*/ 1848029 w 1856332"/>
                  <a:gd name="connsiteY24" fmla="*/ 1942070 h 3959924"/>
                  <a:gd name="connsiteX25" fmla="*/ 1389635 w 1856332"/>
                  <a:gd name="connsiteY25" fmla="*/ 3144149 h 3959924"/>
                  <a:gd name="connsiteX26" fmla="*/ 1228565 w 1856332"/>
                  <a:gd name="connsiteY26" fmla="*/ 3214674 h 3959924"/>
                  <a:gd name="connsiteX27" fmla="*/ 925623 w 1856332"/>
                  <a:gd name="connsiteY27" fmla="*/ 3959924 h 3959924"/>
                  <a:gd name="connsiteX28" fmla="*/ 601623 w 1856332"/>
                  <a:gd name="connsiteY28" fmla="*/ 3635924 h 3959924"/>
                  <a:gd name="connsiteX29" fmla="*/ 925623 w 1856332"/>
                  <a:gd name="connsiteY29" fmla="*/ 3311924 h 3959924"/>
                  <a:gd name="connsiteX30" fmla="*/ 1249623 w 1856332"/>
                  <a:gd name="connsiteY30" fmla="*/ 3635924 h 3959924"/>
                  <a:gd name="connsiteX31" fmla="*/ 925623 w 1856332"/>
                  <a:gd name="connsiteY31" fmla="*/ 3959924 h 39599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1856332" h="3959924">
                    <a:moveTo>
                      <a:pt x="1228565" y="3214674"/>
                    </a:moveTo>
                    <a:lnTo>
                      <a:pt x="622681" y="3214674"/>
                    </a:lnTo>
                    <a:cubicBezTo>
                      <a:pt x="495703" y="3202920"/>
                      <a:pt x="501057" y="3225622"/>
                      <a:pt x="466697" y="3144149"/>
                    </a:cubicBezTo>
                    <a:lnTo>
                      <a:pt x="8303" y="1942070"/>
                    </a:lnTo>
                    <a:cubicBezTo>
                      <a:pt x="-16491" y="1877049"/>
                      <a:pt x="16118" y="1804239"/>
                      <a:pt x="81139" y="1779444"/>
                    </a:cubicBezTo>
                    <a:cubicBezTo>
                      <a:pt x="146160" y="1754650"/>
                      <a:pt x="218970" y="1787259"/>
                      <a:pt x="243764" y="1852280"/>
                    </a:cubicBezTo>
                    <a:lnTo>
                      <a:pt x="504770" y="2536736"/>
                    </a:lnTo>
                    <a:lnTo>
                      <a:pt x="555637" y="2536736"/>
                    </a:lnTo>
                    <a:lnTo>
                      <a:pt x="226299" y="1210417"/>
                    </a:lnTo>
                    <a:lnTo>
                      <a:pt x="551784" y="1210417"/>
                    </a:lnTo>
                    <a:lnTo>
                      <a:pt x="551784" y="168335"/>
                    </a:lnTo>
                    <a:cubicBezTo>
                      <a:pt x="551784" y="75366"/>
                      <a:pt x="627150" y="0"/>
                      <a:pt x="720119" y="0"/>
                    </a:cubicBezTo>
                    <a:cubicBezTo>
                      <a:pt x="813088" y="0"/>
                      <a:pt x="888454" y="75366"/>
                      <a:pt x="888454" y="168335"/>
                    </a:cubicBezTo>
                    <a:lnTo>
                      <a:pt x="888454" y="1210417"/>
                    </a:lnTo>
                    <a:lnTo>
                      <a:pt x="968040" y="1210417"/>
                    </a:lnTo>
                    <a:lnTo>
                      <a:pt x="968040" y="168335"/>
                    </a:lnTo>
                    <a:cubicBezTo>
                      <a:pt x="968040" y="75366"/>
                      <a:pt x="1043406" y="0"/>
                      <a:pt x="1136375" y="0"/>
                    </a:cubicBezTo>
                    <a:cubicBezTo>
                      <a:pt x="1229344" y="0"/>
                      <a:pt x="1304710" y="75366"/>
                      <a:pt x="1304710" y="168335"/>
                    </a:cubicBezTo>
                    <a:lnTo>
                      <a:pt x="1304710" y="1210417"/>
                    </a:lnTo>
                    <a:lnTo>
                      <a:pt x="1631589" y="1210417"/>
                    </a:lnTo>
                    <a:lnTo>
                      <a:pt x="1302251" y="2536736"/>
                    </a:lnTo>
                    <a:lnTo>
                      <a:pt x="1351562" y="2536736"/>
                    </a:lnTo>
                    <a:lnTo>
                      <a:pt x="1612568" y="1852280"/>
                    </a:lnTo>
                    <a:cubicBezTo>
                      <a:pt x="1637362" y="1787259"/>
                      <a:pt x="1710172" y="1754650"/>
                      <a:pt x="1775193" y="1779444"/>
                    </a:cubicBezTo>
                    <a:cubicBezTo>
                      <a:pt x="1840214" y="1804239"/>
                      <a:pt x="1872823" y="1877049"/>
                      <a:pt x="1848029" y="1942070"/>
                    </a:cubicBezTo>
                    <a:lnTo>
                      <a:pt x="1389635" y="3144149"/>
                    </a:lnTo>
                    <a:cubicBezTo>
                      <a:pt x="1348984" y="3225622"/>
                      <a:pt x="1356391" y="3202920"/>
                      <a:pt x="1228565" y="3214674"/>
                    </a:cubicBezTo>
                    <a:close/>
                    <a:moveTo>
                      <a:pt x="925623" y="3959924"/>
                    </a:moveTo>
                    <a:cubicBezTo>
                      <a:pt x="746683" y="3959924"/>
                      <a:pt x="601623" y="3814864"/>
                      <a:pt x="601623" y="3635924"/>
                    </a:cubicBezTo>
                    <a:cubicBezTo>
                      <a:pt x="601623" y="3456984"/>
                      <a:pt x="746683" y="3311924"/>
                      <a:pt x="925623" y="3311924"/>
                    </a:cubicBezTo>
                    <a:cubicBezTo>
                      <a:pt x="1104563" y="3311924"/>
                      <a:pt x="1249623" y="3456984"/>
                      <a:pt x="1249623" y="3635924"/>
                    </a:cubicBezTo>
                    <a:cubicBezTo>
                      <a:pt x="1249623" y="3814864"/>
                      <a:pt x="1104563" y="3959924"/>
                      <a:pt x="925623" y="3959924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ko-KR" altLang="en-US" dirty="0"/>
              </a:p>
            </p:txBody>
          </p:sp>
          <p:sp>
            <p:nvSpPr>
              <p:cNvPr id="33" name="Round Same Side Corner Rectangle 20">
                <a:extLst>
                  <a:ext uri="{FF2B5EF4-FFF2-40B4-BE49-F238E27FC236}">
                    <a16:creationId xmlns:a16="http://schemas.microsoft.com/office/drawing/2014/main" id="{C2F3C719-0024-45CB-9C04-F92D2D15B8E9}"/>
                  </a:ext>
                </a:extLst>
              </p:cNvPr>
              <p:cNvSpPr/>
              <p:nvPr/>
            </p:nvSpPr>
            <p:spPr>
              <a:xfrm rot="10800000">
                <a:off x="4061959" y="4562456"/>
                <a:ext cx="302987" cy="646331"/>
              </a:xfrm>
              <a:custGeom>
                <a:avLst/>
                <a:gdLst>
                  <a:gd name="connsiteX0" fmla="*/ 1228565 w 1856332"/>
                  <a:gd name="connsiteY0" fmla="*/ 3214674 h 3959924"/>
                  <a:gd name="connsiteX1" fmla="*/ 622681 w 1856332"/>
                  <a:gd name="connsiteY1" fmla="*/ 3214674 h 3959924"/>
                  <a:gd name="connsiteX2" fmla="*/ 521281 w 1856332"/>
                  <a:gd name="connsiteY2" fmla="*/ 3174669 h 3959924"/>
                  <a:gd name="connsiteX3" fmla="*/ 466697 w 1856332"/>
                  <a:gd name="connsiteY3" fmla="*/ 3144149 h 3959924"/>
                  <a:gd name="connsiteX4" fmla="*/ 8303 w 1856332"/>
                  <a:gd name="connsiteY4" fmla="*/ 1942070 h 3959924"/>
                  <a:gd name="connsiteX5" fmla="*/ 81139 w 1856332"/>
                  <a:gd name="connsiteY5" fmla="*/ 1779444 h 3959924"/>
                  <a:gd name="connsiteX6" fmla="*/ 243764 w 1856332"/>
                  <a:gd name="connsiteY6" fmla="*/ 1852280 h 3959924"/>
                  <a:gd name="connsiteX7" fmla="*/ 504770 w 1856332"/>
                  <a:gd name="connsiteY7" fmla="*/ 2536736 h 3959924"/>
                  <a:gd name="connsiteX8" fmla="*/ 555637 w 1856332"/>
                  <a:gd name="connsiteY8" fmla="*/ 2536736 h 3959924"/>
                  <a:gd name="connsiteX9" fmla="*/ 226299 w 1856332"/>
                  <a:gd name="connsiteY9" fmla="*/ 1210417 h 3959924"/>
                  <a:gd name="connsiteX10" fmla="*/ 551784 w 1856332"/>
                  <a:gd name="connsiteY10" fmla="*/ 1210417 h 3959924"/>
                  <a:gd name="connsiteX11" fmla="*/ 551784 w 1856332"/>
                  <a:gd name="connsiteY11" fmla="*/ 168335 h 3959924"/>
                  <a:gd name="connsiteX12" fmla="*/ 720119 w 1856332"/>
                  <a:gd name="connsiteY12" fmla="*/ 0 h 3959924"/>
                  <a:gd name="connsiteX13" fmla="*/ 888454 w 1856332"/>
                  <a:gd name="connsiteY13" fmla="*/ 168335 h 3959924"/>
                  <a:gd name="connsiteX14" fmla="*/ 888454 w 1856332"/>
                  <a:gd name="connsiteY14" fmla="*/ 1210417 h 3959924"/>
                  <a:gd name="connsiteX15" fmla="*/ 968040 w 1856332"/>
                  <a:gd name="connsiteY15" fmla="*/ 1210417 h 3959924"/>
                  <a:gd name="connsiteX16" fmla="*/ 968040 w 1856332"/>
                  <a:gd name="connsiteY16" fmla="*/ 168335 h 3959924"/>
                  <a:gd name="connsiteX17" fmla="*/ 1136375 w 1856332"/>
                  <a:gd name="connsiteY17" fmla="*/ 0 h 3959924"/>
                  <a:gd name="connsiteX18" fmla="*/ 1304710 w 1856332"/>
                  <a:gd name="connsiteY18" fmla="*/ 168335 h 3959924"/>
                  <a:gd name="connsiteX19" fmla="*/ 1304710 w 1856332"/>
                  <a:gd name="connsiteY19" fmla="*/ 1210417 h 3959924"/>
                  <a:gd name="connsiteX20" fmla="*/ 1631589 w 1856332"/>
                  <a:gd name="connsiteY20" fmla="*/ 1210417 h 3959924"/>
                  <a:gd name="connsiteX21" fmla="*/ 1302251 w 1856332"/>
                  <a:gd name="connsiteY21" fmla="*/ 2536736 h 3959924"/>
                  <a:gd name="connsiteX22" fmla="*/ 1351562 w 1856332"/>
                  <a:gd name="connsiteY22" fmla="*/ 2536736 h 3959924"/>
                  <a:gd name="connsiteX23" fmla="*/ 1612568 w 1856332"/>
                  <a:gd name="connsiteY23" fmla="*/ 1852280 h 3959924"/>
                  <a:gd name="connsiteX24" fmla="*/ 1775193 w 1856332"/>
                  <a:gd name="connsiteY24" fmla="*/ 1779444 h 3959924"/>
                  <a:gd name="connsiteX25" fmla="*/ 1848029 w 1856332"/>
                  <a:gd name="connsiteY25" fmla="*/ 1942070 h 3959924"/>
                  <a:gd name="connsiteX26" fmla="*/ 1389635 w 1856332"/>
                  <a:gd name="connsiteY26" fmla="*/ 3144149 h 3959924"/>
                  <a:gd name="connsiteX27" fmla="*/ 1344732 w 1856332"/>
                  <a:gd name="connsiteY27" fmla="*/ 3176282 h 3959924"/>
                  <a:gd name="connsiteX28" fmla="*/ 1228565 w 1856332"/>
                  <a:gd name="connsiteY28" fmla="*/ 3214674 h 3959924"/>
                  <a:gd name="connsiteX29" fmla="*/ 925623 w 1856332"/>
                  <a:gd name="connsiteY29" fmla="*/ 3959924 h 3959924"/>
                  <a:gd name="connsiteX30" fmla="*/ 601623 w 1856332"/>
                  <a:gd name="connsiteY30" fmla="*/ 3635924 h 3959924"/>
                  <a:gd name="connsiteX31" fmla="*/ 925623 w 1856332"/>
                  <a:gd name="connsiteY31" fmla="*/ 3311924 h 3959924"/>
                  <a:gd name="connsiteX32" fmla="*/ 1249623 w 1856332"/>
                  <a:gd name="connsiteY32" fmla="*/ 3635924 h 3959924"/>
                  <a:gd name="connsiteX33" fmla="*/ 925623 w 1856332"/>
                  <a:gd name="connsiteY33" fmla="*/ 3959924 h 3959924"/>
                  <a:gd name="connsiteX0" fmla="*/ 1228565 w 1856332"/>
                  <a:gd name="connsiteY0" fmla="*/ 3214674 h 3959924"/>
                  <a:gd name="connsiteX1" fmla="*/ 622681 w 1856332"/>
                  <a:gd name="connsiteY1" fmla="*/ 3214674 h 3959924"/>
                  <a:gd name="connsiteX2" fmla="*/ 466697 w 1856332"/>
                  <a:gd name="connsiteY2" fmla="*/ 3144149 h 3959924"/>
                  <a:gd name="connsiteX3" fmla="*/ 8303 w 1856332"/>
                  <a:gd name="connsiteY3" fmla="*/ 1942070 h 3959924"/>
                  <a:gd name="connsiteX4" fmla="*/ 81139 w 1856332"/>
                  <a:gd name="connsiteY4" fmla="*/ 1779444 h 3959924"/>
                  <a:gd name="connsiteX5" fmla="*/ 243764 w 1856332"/>
                  <a:gd name="connsiteY5" fmla="*/ 1852280 h 3959924"/>
                  <a:gd name="connsiteX6" fmla="*/ 504770 w 1856332"/>
                  <a:gd name="connsiteY6" fmla="*/ 2536736 h 3959924"/>
                  <a:gd name="connsiteX7" fmla="*/ 555637 w 1856332"/>
                  <a:gd name="connsiteY7" fmla="*/ 2536736 h 3959924"/>
                  <a:gd name="connsiteX8" fmla="*/ 226299 w 1856332"/>
                  <a:gd name="connsiteY8" fmla="*/ 1210417 h 3959924"/>
                  <a:gd name="connsiteX9" fmla="*/ 551784 w 1856332"/>
                  <a:gd name="connsiteY9" fmla="*/ 1210417 h 3959924"/>
                  <a:gd name="connsiteX10" fmla="*/ 551784 w 1856332"/>
                  <a:gd name="connsiteY10" fmla="*/ 168335 h 3959924"/>
                  <a:gd name="connsiteX11" fmla="*/ 720119 w 1856332"/>
                  <a:gd name="connsiteY11" fmla="*/ 0 h 3959924"/>
                  <a:gd name="connsiteX12" fmla="*/ 888454 w 1856332"/>
                  <a:gd name="connsiteY12" fmla="*/ 168335 h 3959924"/>
                  <a:gd name="connsiteX13" fmla="*/ 888454 w 1856332"/>
                  <a:gd name="connsiteY13" fmla="*/ 1210417 h 3959924"/>
                  <a:gd name="connsiteX14" fmla="*/ 968040 w 1856332"/>
                  <a:gd name="connsiteY14" fmla="*/ 1210417 h 3959924"/>
                  <a:gd name="connsiteX15" fmla="*/ 968040 w 1856332"/>
                  <a:gd name="connsiteY15" fmla="*/ 168335 h 3959924"/>
                  <a:gd name="connsiteX16" fmla="*/ 1136375 w 1856332"/>
                  <a:gd name="connsiteY16" fmla="*/ 0 h 3959924"/>
                  <a:gd name="connsiteX17" fmla="*/ 1304710 w 1856332"/>
                  <a:gd name="connsiteY17" fmla="*/ 168335 h 3959924"/>
                  <a:gd name="connsiteX18" fmla="*/ 1304710 w 1856332"/>
                  <a:gd name="connsiteY18" fmla="*/ 1210417 h 3959924"/>
                  <a:gd name="connsiteX19" fmla="*/ 1631589 w 1856332"/>
                  <a:gd name="connsiteY19" fmla="*/ 1210417 h 3959924"/>
                  <a:gd name="connsiteX20" fmla="*/ 1302251 w 1856332"/>
                  <a:gd name="connsiteY20" fmla="*/ 2536736 h 3959924"/>
                  <a:gd name="connsiteX21" fmla="*/ 1351562 w 1856332"/>
                  <a:gd name="connsiteY21" fmla="*/ 2536736 h 3959924"/>
                  <a:gd name="connsiteX22" fmla="*/ 1612568 w 1856332"/>
                  <a:gd name="connsiteY22" fmla="*/ 1852280 h 3959924"/>
                  <a:gd name="connsiteX23" fmla="*/ 1775193 w 1856332"/>
                  <a:gd name="connsiteY23" fmla="*/ 1779444 h 3959924"/>
                  <a:gd name="connsiteX24" fmla="*/ 1848029 w 1856332"/>
                  <a:gd name="connsiteY24" fmla="*/ 1942070 h 3959924"/>
                  <a:gd name="connsiteX25" fmla="*/ 1389635 w 1856332"/>
                  <a:gd name="connsiteY25" fmla="*/ 3144149 h 3959924"/>
                  <a:gd name="connsiteX26" fmla="*/ 1344732 w 1856332"/>
                  <a:gd name="connsiteY26" fmla="*/ 3176282 h 3959924"/>
                  <a:gd name="connsiteX27" fmla="*/ 1228565 w 1856332"/>
                  <a:gd name="connsiteY27" fmla="*/ 3214674 h 3959924"/>
                  <a:gd name="connsiteX28" fmla="*/ 925623 w 1856332"/>
                  <a:gd name="connsiteY28" fmla="*/ 3959924 h 3959924"/>
                  <a:gd name="connsiteX29" fmla="*/ 601623 w 1856332"/>
                  <a:gd name="connsiteY29" fmla="*/ 3635924 h 3959924"/>
                  <a:gd name="connsiteX30" fmla="*/ 925623 w 1856332"/>
                  <a:gd name="connsiteY30" fmla="*/ 3311924 h 3959924"/>
                  <a:gd name="connsiteX31" fmla="*/ 1249623 w 1856332"/>
                  <a:gd name="connsiteY31" fmla="*/ 3635924 h 3959924"/>
                  <a:gd name="connsiteX32" fmla="*/ 925623 w 1856332"/>
                  <a:gd name="connsiteY32" fmla="*/ 3959924 h 3959924"/>
                  <a:gd name="connsiteX0" fmla="*/ 1228565 w 1856332"/>
                  <a:gd name="connsiteY0" fmla="*/ 3214674 h 3959924"/>
                  <a:gd name="connsiteX1" fmla="*/ 622681 w 1856332"/>
                  <a:gd name="connsiteY1" fmla="*/ 3214674 h 3959924"/>
                  <a:gd name="connsiteX2" fmla="*/ 466697 w 1856332"/>
                  <a:gd name="connsiteY2" fmla="*/ 3144149 h 3959924"/>
                  <a:gd name="connsiteX3" fmla="*/ 8303 w 1856332"/>
                  <a:gd name="connsiteY3" fmla="*/ 1942070 h 3959924"/>
                  <a:gd name="connsiteX4" fmla="*/ 81139 w 1856332"/>
                  <a:gd name="connsiteY4" fmla="*/ 1779444 h 3959924"/>
                  <a:gd name="connsiteX5" fmla="*/ 243764 w 1856332"/>
                  <a:gd name="connsiteY5" fmla="*/ 1852280 h 3959924"/>
                  <a:gd name="connsiteX6" fmla="*/ 504770 w 1856332"/>
                  <a:gd name="connsiteY6" fmla="*/ 2536736 h 3959924"/>
                  <a:gd name="connsiteX7" fmla="*/ 555637 w 1856332"/>
                  <a:gd name="connsiteY7" fmla="*/ 2536736 h 3959924"/>
                  <a:gd name="connsiteX8" fmla="*/ 226299 w 1856332"/>
                  <a:gd name="connsiteY8" fmla="*/ 1210417 h 3959924"/>
                  <a:gd name="connsiteX9" fmla="*/ 551784 w 1856332"/>
                  <a:gd name="connsiteY9" fmla="*/ 1210417 h 3959924"/>
                  <a:gd name="connsiteX10" fmla="*/ 551784 w 1856332"/>
                  <a:gd name="connsiteY10" fmla="*/ 168335 h 3959924"/>
                  <a:gd name="connsiteX11" fmla="*/ 720119 w 1856332"/>
                  <a:gd name="connsiteY11" fmla="*/ 0 h 3959924"/>
                  <a:gd name="connsiteX12" fmla="*/ 888454 w 1856332"/>
                  <a:gd name="connsiteY12" fmla="*/ 168335 h 3959924"/>
                  <a:gd name="connsiteX13" fmla="*/ 888454 w 1856332"/>
                  <a:gd name="connsiteY13" fmla="*/ 1210417 h 3959924"/>
                  <a:gd name="connsiteX14" fmla="*/ 968040 w 1856332"/>
                  <a:gd name="connsiteY14" fmla="*/ 1210417 h 3959924"/>
                  <a:gd name="connsiteX15" fmla="*/ 968040 w 1856332"/>
                  <a:gd name="connsiteY15" fmla="*/ 168335 h 3959924"/>
                  <a:gd name="connsiteX16" fmla="*/ 1136375 w 1856332"/>
                  <a:gd name="connsiteY16" fmla="*/ 0 h 3959924"/>
                  <a:gd name="connsiteX17" fmla="*/ 1304710 w 1856332"/>
                  <a:gd name="connsiteY17" fmla="*/ 168335 h 3959924"/>
                  <a:gd name="connsiteX18" fmla="*/ 1304710 w 1856332"/>
                  <a:gd name="connsiteY18" fmla="*/ 1210417 h 3959924"/>
                  <a:gd name="connsiteX19" fmla="*/ 1631589 w 1856332"/>
                  <a:gd name="connsiteY19" fmla="*/ 1210417 h 3959924"/>
                  <a:gd name="connsiteX20" fmla="*/ 1302251 w 1856332"/>
                  <a:gd name="connsiteY20" fmla="*/ 2536736 h 3959924"/>
                  <a:gd name="connsiteX21" fmla="*/ 1351562 w 1856332"/>
                  <a:gd name="connsiteY21" fmla="*/ 2536736 h 3959924"/>
                  <a:gd name="connsiteX22" fmla="*/ 1612568 w 1856332"/>
                  <a:gd name="connsiteY22" fmla="*/ 1852280 h 3959924"/>
                  <a:gd name="connsiteX23" fmla="*/ 1775193 w 1856332"/>
                  <a:gd name="connsiteY23" fmla="*/ 1779444 h 3959924"/>
                  <a:gd name="connsiteX24" fmla="*/ 1848029 w 1856332"/>
                  <a:gd name="connsiteY24" fmla="*/ 1942070 h 3959924"/>
                  <a:gd name="connsiteX25" fmla="*/ 1389635 w 1856332"/>
                  <a:gd name="connsiteY25" fmla="*/ 3144149 h 3959924"/>
                  <a:gd name="connsiteX26" fmla="*/ 1344732 w 1856332"/>
                  <a:gd name="connsiteY26" fmla="*/ 3176282 h 3959924"/>
                  <a:gd name="connsiteX27" fmla="*/ 1228565 w 1856332"/>
                  <a:gd name="connsiteY27" fmla="*/ 3214674 h 3959924"/>
                  <a:gd name="connsiteX28" fmla="*/ 925623 w 1856332"/>
                  <a:gd name="connsiteY28" fmla="*/ 3959924 h 3959924"/>
                  <a:gd name="connsiteX29" fmla="*/ 601623 w 1856332"/>
                  <a:gd name="connsiteY29" fmla="*/ 3635924 h 3959924"/>
                  <a:gd name="connsiteX30" fmla="*/ 925623 w 1856332"/>
                  <a:gd name="connsiteY30" fmla="*/ 3311924 h 3959924"/>
                  <a:gd name="connsiteX31" fmla="*/ 1249623 w 1856332"/>
                  <a:gd name="connsiteY31" fmla="*/ 3635924 h 3959924"/>
                  <a:gd name="connsiteX32" fmla="*/ 925623 w 1856332"/>
                  <a:gd name="connsiteY32" fmla="*/ 3959924 h 3959924"/>
                  <a:gd name="connsiteX0" fmla="*/ 1228565 w 1856332"/>
                  <a:gd name="connsiteY0" fmla="*/ 3214674 h 3959924"/>
                  <a:gd name="connsiteX1" fmla="*/ 622681 w 1856332"/>
                  <a:gd name="connsiteY1" fmla="*/ 3214674 h 3959924"/>
                  <a:gd name="connsiteX2" fmla="*/ 466697 w 1856332"/>
                  <a:gd name="connsiteY2" fmla="*/ 3144149 h 3959924"/>
                  <a:gd name="connsiteX3" fmla="*/ 8303 w 1856332"/>
                  <a:gd name="connsiteY3" fmla="*/ 1942070 h 3959924"/>
                  <a:gd name="connsiteX4" fmla="*/ 81139 w 1856332"/>
                  <a:gd name="connsiteY4" fmla="*/ 1779444 h 3959924"/>
                  <a:gd name="connsiteX5" fmla="*/ 243764 w 1856332"/>
                  <a:gd name="connsiteY5" fmla="*/ 1852280 h 3959924"/>
                  <a:gd name="connsiteX6" fmla="*/ 504770 w 1856332"/>
                  <a:gd name="connsiteY6" fmla="*/ 2536736 h 3959924"/>
                  <a:gd name="connsiteX7" fmla="*/ 555637 w 1856332"/>
                  <a:gd name="connsiteY7" fmla="*/ 2536736 h 3959924"/>
                  <a:gd name="connsiteX8" fmla="*/ 226299 w 1856332"/>
                  <a:gd name="connsiteY8" fmla="*/ 1210417 h 3959924"/>
                  <a:gd name="connsiteX9" fmla="*/ 551784 w 1856332"/>
                  <a:gd name="connsiteY9" fmla="*/ 1210417 h 3959924"/>
                  <a:gd name="connsiteX10" fmla="*/ 551784 w 1856332"/>
                  <a:gd name="connsiteY10" fmla="*/ 168335 h 3959924"/>
                  <a:gd name="connsiteX11" fmla="*/ 720119 w 1856332"/>
                  <a:gd name="connsiteY11" fmla="*/ 0 h 3959924"/>
                  <a:gd name="connsiteX12" fmla="*/ 888454 w 1856332"/>
                  <a:gd name="connsiteY12" fmla="*/ 168335 h 3959924"/>
                  <a:gd name="connsiteX13" fmla="*/ 888454 w 1856332"/>
                  <a:gd name="connsiteY13" fmla="*/ 1210417 h 3959924"/>
                  <a:gd name="connsiteX14" fmla="*/ 968040 w 1856332"/>
                  <a:gd name="connsiteY14" fmla="*/ 1210417 h 3959924"/>
                  <a:gd name="connsiteX15" fmla="*/ 968040 w 1856332"/>
                  <a:gd name="connsiteY15" fmla="*/ 168335 h 3959924"/>
                  <a:gd name="connsiteX16" fmla="*/ 1136375 w 1856332"/>
                  <a:gd name="connsiteY16" fmla="*/ 0 h 3959924"/>
                  <a:gd name="connsiteX17" fmla="*/ 1304710 w 1856332"/>
                  <a:gd name="connsiteY17" fmla="*/ 168335 h 3959924"/>
                  <a:gd name="connsiteX18" fmla="*/ 1304710 w 1856332"/>
                  <a:gd name="connsiteY18" fmla="*/ 1210417 h 3959924"/>
                  <a:gd name="connsiteX19" fmla="*/ 1631589 w 1856332"/>
                  <a:gd name="connsiteY19" fmla="*/ 1210417 h 3959924"/>
                  <a:gd name="connsiteX20" fmla="*/ 1302251 w 1856332"/>
                  <a:gd name="connsiteY20" fmla="*/ 2536736 h 3959924"/>
                  <a:gd name="connsiteX21" fmla="*/ 1351562 w 1856332"/>
                  <a:gd name="connsiteY21" fmla="*/ 2536736 h 3959924"/>
                  <a:gd name="connsiteX22" fmla="*/ 1612568 w 1856332"/>
                  <a:gd name="connsiteY22" fmla="*/ 1852280 h 3959924"/>
                  <a:gd name="connsiteX23" fmla="*/ 1775193 w 1856332"/>
                  <a:gd name="connsiteY23" fmla="*/ 1779444 h 3959924"/>
                  <a:gd name="connsiteX24" fmla="*/ 1848029 w 1856332"/>
                  <a:gd name="connsiteY24" fmla="*/ 1942070 h 3959924"/>
                  <a:gd name="connsiteX25" fmla="*/ 1389635 w 1856332"/>
                  <a:gd name="connsiteY25" fmla="*/ 3144149 h 3959924"/>
                  <a:gd name="connsiteX26" fmla="*/ 1228565 w 1856332"/>
                  <a:gd name="connsiteY26" fmla="*/ 3214674 h 3959924"/>
                  <a:gd name="connsiteX27" fmla="*/ 925623 w 1856332"/>
                  <a:gd name="connsiteY27" fmla="*/ 3959924 h 3959924"/>
                  <a:gd name="connsiteX28" fmla="*/ 601623 w 1856332"/>
                  <a:gd name="connsiteY28" fmla="*/ 3635924 h 3959924"/>
                  <a:gd name="connsiteX29" fmla="*/ 925623 w 1856332"/>
                  <a:gd name="connsiteY29" fmla="*/ 3311924 h 3959924"/>
                  <a:gd name="connsiteX30" fmla="*/ 1249623 w 1856332"/>
                  <a:gd name="connsiteY30" fmla="*/ 3635924 h 3959924"/>
                  <a:gd name="connsiteX31" fmla="*/ 925623 w 1856332"/>
                  <a:gd name="connsiteY31" fmla="*/ 3959924 h 3959924"/>
                  <a:gd name="connsiteX0" fmla="*/ 1228565 w 1856332"/>
                  <a:gd name="connsiteY0" fmla="*/ 3214674 h 3959924"/>
                  <a:gd name="connsiteX1" fmla="*/ 622681 w 1856332"/>
                  <a:gd name="connsiteY1" fmla="*/ 3214674 h 3959924"/>
                  <a:gd name="connsiteX2" fmla="*/ 466697 w 1856332"/>
                  <a:gd name="connsiteY2" fmla="*/ 3144149 h 3959924"/>
                  <a:gd name="connsiteX3" fmla="*/ 8303 w 1856332"/>
                  <a:gd name="connsiteY3" fmla="*/ 1942070 h 3959924"/>
                  <a:gd name="connsiteX4" fmla="*/ 81139 w 1856332"/>
                  <a:gd name="connsiteY4" fmla="*/ 1779444 h 3959924"/>
                  <a:gd name="connsiteX5" fmla="*/ 243764 w 1856332"/>
                  <a:gd name="connsiteY5" fmla="*/ 1852280 h 3959924"/>
                  <a:gd name="connsiteX6" fmla="*/ 504770 w 1856332"/>
                  <a:gd name="connsiteY6" fmla="*/ 2536736 h 3959924"/>
                  <a:gd name="connsiteX7" fmla="*/ 555637 w 1856332"/>
                  <a:gd name="connsiteY7" fmla="*/ 2536736 h 3959924"/>
                  <a:gd name="connsiteX8" fmla="*/ 226299 w 1856332"/>
                  <a:gd name="connsiteY8" fmla="*/ 1210417 h 3959924"/>
                  <a:gd name="connsiteX9" fmla="*/ 551784 w 1856332"/>
                  <a:gd name="connsiteY9" fmla="*/ 1210417 h 3959924"/>
                  <a:gd name="connsiteX10" fmla="*/ 551784 w 1856332"/>
                  <a:gd name="connsiteY10" fmla="*/ 168335 h 3959924"/>
                  <a:gd name="connsiteX11" fmla="*/ 720119 w 1856332"/>
                  <a:gd name="connsiteY11" fmla="*/ 0 h 3959924"/>
                  <a:gd name="connsiteX12" fmla="*/ 888454 w 1856332"/>
                  <a:gd name="connsiteY12" fmla="*/ 168335 h 3959924"/>
                  <a:gd name="connsiteX13" fmla="*/ 888454 w 1856332"/>
                  <a:gd name="connsiteY13" fmla="*/ 1210417 h 3959924"/>
                  <a:gd name="connsiteX14" fmla="*/ 968040 w 1856332"/>
                  <a:gd name="connsiteY14" fmla="*/ 1210417 h 3959924"/>
                  <a:gd name="connsiteX15" fmla="*/ 968040 w 1856332"/>
                  <a:gd name="connsiteY15" fmla="*/ 168335 h 3959924"/>
                  <a:gd name="connsiteX16" fmla="*/ 1136375 w 1856332"/>
                  <a:gd name="connsiteY16" fmla="*/ 0 h 3959924"/>
                  <a:gd name="connsiteX17" fmla="*/ 1304710 w 1856332"/>
                  <a:gd name="connsiteY17" fmla="*/ 168335 h 3959924"/>
                  <a:gd name="connsiteX18" fmla="*/ 1304710 w 1856332"/>
                  <a:gd name="connsiteY18" fmla="*/ 1210417 h 3959924"/>
                  <a:gd name="connsiteX19" fmla="*/ 1631589 w 1856332"/>
                  <a:gd name="connsiteY19" fmla="*/ 1210417 h 3959924"/>
                  <a:gd name="connsiteX20" fmla="*/ 1302251 w 1856332"/>
                  <a:gd name="connsiteY20" fmla="*/ 2536736 h 3959924"/>
                  <a:gd name="connsiteX21" fmla="*/ 1351562 w 1856332"/>
                  <a:gd name="connsiteY21" fmla="*/ 2536736 h 3959924"/>
                  <a:gd name="connsiteX22" fmla="*/ 1612568 w 1856332"/>
                  <a:gd name="connsiteY22" fmla="*/ 1852280 h 3959924"/>
                  <a:gd name="connsiteX23" fmla="*/ 1775193 w 1856332"/>
                  <a:gd name="connsiteY23" fmla="*/ 1779444 h 3959924"/>
                  <a:gd name="connsiteX24" fmla="*/ 1848029 w 1856332"/>
                  <a:gd name="connsiteY24" fmla="*/ 1942070 h 3959924"/>
                  <a:gd name="connsiteX25" fmla="*/ 1389635 w 1856332"/>
                  <a:gd name="connsiteY25" fmla="*/ 3144149 h 3959924"/>
                  <a:gd name="connsiteX26" fmla="*/ 1228565 w 1856332"/>
                  <a:gd name="connsiteY26" fmla="*/ 3214674 h 3959924"/>
                  <a:gd name="connsiteX27" fmla="*/ 925623 w 1856332"/>
                  <a:gd name="connsiteY27" fmla="*/ 3959924 h 3959924"/>
                  <a:gd name="connsiteX28" fmla="*/ 601623 w 1856332"/>
                  <a:gd name="connsiteY28" fmla="*/ 3635924 h 3959924"/>
                  <a:gd name="connsiteX29" fmla="*/ 925623 w 1856332"/>
                  <a:gd name="connsiteY29" fmla="*/ 3311924 h 3959924"/>
                  <a:gd name="connsiteX30" fmla="*/ 1249623 w 1856332"/>
                  <a:gd name="connsiteY30" fmla="*/ 3635924 h 3959924"/>
                  <a:gd name="connsiteX31" fmla="*/ 925623 w 1856332"/>
                  <a:gd name="connsiteY31" fmla="*/ 3959924 h 3959924"/>
                  <a:gd name="connsiteX0" fmla="*/ 1228565 w 1856332"/>
                  <a:gd name="connsiteY0" fmla="*/ 3214674 h 3959924"/>
                  <a:gd name="connsiteX1" fmla="*/ 622681 w 1856332"/>
                  <a:gd name="connsiteY1" fmla="*/ 3214674 h 3959924"/>
                  <a:gd name="connsiteX2" fmla="*/ 466697 w 1856332"/>
                  <a:gd name="connsiteY2" fmla="*/ 3144149 h 3959924"/>
                  <a:gd name="connsiteX3" fmla="*/ 8303 w 1856332"/>
                  <a:gd name="connsiteY3" fmla="*/ 1942070 h 3959924"/>
                  <a:gd name="connsiteX4" fmla="*/ 81139 w 1856332"/>
                  <a:gd name="connsiteY4" fmla="*/ 1779444 h 3959924"/>
                  <a:gd name="connsiteX5" fmla="*/ 243764 w 1856332"/>
                  <a:gd name="connsiteY5" fmla="*/ 1852280 h 3959924"/>
                  <a:gd name="connsiteX6" fmla="*/ 504770 w 1856332"/>
                  <a:gd name="connsiteY6" fmla="*/ 2536736 h 3959924"/>
                  <a:gd name="connsiteX7" fmla="*/ 555637 w 1856332"/>
                  <a:gd name="connsiteY7" fmla="*/ 2536736 h 3959924"/>
                  <a:gd name="connsiteX8" fmla="*/ 226299 w 1856332"/>
                  <a:gd name="connsiteY8" fmla="*/ 1210417 h 3959924"/>
                  <a:gd name="connsiteX9" fmla="*/ 551784 w 1856332"/>
                  <a:gd name="connsiteY9" fmla="*/ 1210417 h 3959924"/>
                  <a:gd name="connsiteX10" fmla="*/ 551784 w 1856332"/>
                  <a:gd name="connsiteY10" fmla="*/ 168335 h 3959924"/>
                  <a:gd name="connsiteX11" fmla="*/ 720119 w 1856332"/>
                  <a:gd name="connsiteY11" fmla="*/ 0 h 3959924"/>
                  <a:gd name="connsiteX12" fmla="*/ 888454 w 1856332"/>
                  <a:gd name="connsiteY12" fmla="*/ 168335 h 3959924"/>
                  <a:gd name="connsiteX13" fmla="*/ 888454 w 1856332"/>
                  <a:gd name="connsiteY13" fmla="*/ 1210417 h 3959924"/>
                  <a:gd name="connsiteX14" fmla="*/ 968040 w 1856332"/>
                  <a:gd name="connsiteY14" fmla="*/ 1210417 h 3959924"/>
                  <a:gd name="connsiteX15" fmla="*/ 968040 w 1856332"/>
                  <a:gd name="connsiteY15" fmla="*/ 168335 h 3959924"/>
                  <a:gd name="connsiteX16" fmla="*/ 1136375 w 1856332"/>
                  <a:gd name="connsiteY16" fmla="*/ 0 h 3959924"/>
                  <a:gd name="connsiteX17" fmla="*/ 1304710 w 1856332"/>
                  <a:gd name="connsiteY17" fmla="*/ 168335 h 3959924"/>
                  <a:gd name="connsiteX18" fmla="*/ 1304710 w 1856332"/>
                  <a:gd name="connsiteY18" fmla="*/ 1210417 h 3959924"/>
                  <a:gd name="connsiteX19" fmla="*/ 1631589 w 1856332"/>
                  <a:gd name="connsiteY19" fmla="*/ 1210417 h 3959924"/>
                  <a:gd name="connsiteX20" fmla="*/ 1302251 w 1856332"/>
                  <a:gd name="connsiteY20" fmla="*/ 2536736 h 3959924"/>
                  <a:gd name="connsiteX21" fmla="*/ 1351562 w 1856332"/>
                  <a:gd name="connsiteY21" fmla="*/ 2536736 h 3959924"/>
                  <a:gd name="connsiteX22" fmla="*/ 1612568 w 1856332"/>
                  <a:gd name="connsiteY22" fmla="*/ 1852280 h 3959924"/>
                  <a:gd name="connsiteX23" fmla="*/ 1775193 w 1856332"/>
                  <a:gd name="connsiteY23" fmla="*/ 1779444 h 3959924"/>
                  <a:gd name="connsiteX24" fmla="*/ 1848029 w 1856332"/>
                  <a:gd name="connsiteY24" fmla="*/ 1942070 h 3959924"/>
                  <a:gd name="connsiteX25" fmla="*/ 1389635 w 1856332"/>
                  <a:gd name="connsiteY25" fmla="*/ 3144149 h 3959924"/>
                  <a:gd name="connsiteX26" fmla="*/ 1228565 w 1856332"/>
                  <a:gd name="connsiteY26" fmla="*/ 3214674 h 3959924"/>
                  <a:gd name="connsiteX27" fmla="*/ 925623 w 1856332"/>
                  <a:gd name="connsiteY27" fmla="*/ 3959924 h 3959924"/>
                  <a:gd name="connsiteX28" fmla="*/ 601623 w 1856332"/>
                  <a:gd name="connsiteY28" fmla="*/ 3635924 h 3959924"/>
                  <a:gd name="connsiteX29" fmla="*/ 925623 w 1856332"/>
                  <a:gd name="connsiteY29" fmla="*/ 3311924 h 3959924"/>
                  <a:gd name="connsiteX30" fmla="*/ 1249623 w 1856332"/>
                  <a:gd name="connsiteY30" fmla="*/ 3635924 h 3959924"/>
                  <a:gd name="connsiteX31" fmla="*/ 925623 w 1856332"/>
                  <a:gd name="connsiteY31" fmla="*/ 3959924 h 39599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1856332" h="3959924">
                    <a:moveTo>
                      <a:pt x="1228565" y="3214674"/>
                    </a:moveTo>
                    <a:lnTo>
                      <a:pt x="622681" y="3214674"/>
                    </a:lnTo>
                    <a:cubicBezTo>
                      <a:pt x="495703" y="3202920"/>
                      <a:pt x="501057" y="3225622"/>
                      <a:pt x="466697" y="3144149"/>
                    </a:cubicBezTo>
                    <a:lnTo>
                      <a:pt x="8303" y="1942070"/>
                    </a:lnTo>
                    <a:cubicBezTo>
                      <a:pt x="-16491" y="1877049"/>
                      <a:pt x="16118" y="1804239"/>
                      <a:pt x="81139" y="1779444"/>
                    </a:cubicBezTo>
                    <a:cubicBezTo>
                      <a:pt x="146160" y="1754650"/>
                      <a:pt x="218970" y="1787259"/>
                      <a:pt x="243764" y="1852280"/>
                    </a:cubicBezTo>
                    <a:lnTo>
                      <a:pt x="504770" y="2536736"/>
                    </a:lnTo>
                    <a:lnTo>
                      <a:pt x="555637" y="2536736"/>
                    </a:lnTo>
                    <a:lnTo>
                      <a:pt x="226299" y="1210417"/>
                    </a:lnTo>
                    <a:lnTo>
                      <a:pt x="551784" y="1210417"/>
                    </a:lnTo>
                    <a:lnTo>
                      <a:pt x="551784" y="168335"/>
                    </a:lnTo>
                    <a:cubicBezTo>
                      <a:pt x="551784" y="75366"/>
                      <a:pt x="627150" y="0"/>
                      <a:pt x="720119" y="0"/>
                    </a:cubicBezTo>
                    <a:cubicBezTo>
                      <a:pt x="813088" y="0"/>
                      <a:pt x="888454" y="75366"/>
                      <a:pt x="888454" y="168335"/>
                    </a:cubicBezTo>
                    <a:lnTo>
                      <a:pt x="888454" y="1210417"/>
                    </a:lnTo>
                    <a:lnTo>
                      <a:pt x="968040" y="1210417"/>
                    </a:lnTo>
                    <a:lnTo>
                      <a:pt x="968040" y="168335"/>
                    </a:lnTo>
                    <a:cubicBezTo>
                      <a:pt x="968040" y="75366"/>
                      <a:pt x="1043406" y="0"/>
                      <a:pt x="1136375" y="0"/>
                    </a:cubicBezTo>
                    <a:cubicBezTo>
                      <a:pt x="1229344" y="0"/>
                      <a:pt x="1304710" y="75366"/>
                      <a:pt x="1304710" y="168335"/>
                    </a:cubicBezTo>
                    <a:lnTo>
                      <a:pt x="1304710" y="1210417"/>
                    </a:lnTo>
                    <a:lnTo>
                      <a:pt x="1631589" y="1210417"/>
                    </a:lnTo>
                    <a:lnTo>
                      <a:pt x="1302251" y="2536736"/>
                    </a:lnTo>
                    <a:lnTo>
                      <a:pt x="1351562" y="2536736"/>
                    </a:lnTo>
                    <a:lnTo>
                      <a:pt x="1612568" y="1852280"/>
                    </a:lnTo>
                    <a:cubicBezTo>
                      <a:pt x="1637362" y="1787259"/>
                      <a:pt x="1710172" y="1754650"/>
                      <a:pt x="1775193" y="1779444"/>
                    </a:cubicBezTo>
                    <a:cubicBezTo>
                      <a:pt x="1840214" y="1804239"/>
                      <a:pt x="1872823" y="1877049"/>
                      <a:pt x="1848029" y="1942070"/>
                    </a:cubicBezTo>
                    <a:lnTo>
                      <a:pt x="1389635" y="3144149"/>
                    </a:lnTo>
                    <a:cubicBezTo>
                      <a:pt x="1348984" y="3225622"/>
                      <a:pt x="1356391" y="3202920"/>
                      <a:pt x="1228565" y="3214674"/>
                    </a:cubicBezTo>
                    <a:close/>
                    <a:moveTo>
                      <a:pt x="925623" y="3959924"/>
                    </a:moveTo>
                    <a:cubicBezTo>
                      <a:pt x="746683" y="3959924"/>
                      <a:pt x="601623" y="3814864"/>
                      <a:pt x="601623" y="3635924"/>
                    </a:cubicBezTo>
                    <a:cubicBezTo>
                      <a:pt x="601623" y="3456984"/>
                      <a:pt x="746683" y="3311924"/>
                      <a:pt x="925623" y="3311924"/>
                    </a:cubicBezTo>
                    <a:cubicBezTo>
                      <a:pt x="1104563" y="3311924"/>
                      <a:pt x="1249623" y="3456984"/>
                      <a:pt x="1249623" y="3635924"/>
                    </a:cubicBezTo>
                    <a:cubicBezTo>
                      <a:pt x="1249623" y="3814864"/>
                      <a:pt x="1104563" y="3959924"/>
                      <a:pt x="925623" y="3959924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ko-KR" altLang="en-US" dirty="0"/>
              </a:p>
            </p:txBody>
          </p:sp>
          <p:sp>
            <p:nvSpPr>
              <p:cNvPr id="34" name="Round Same Side Corner Rectangle 20">
                <a:extLst>
                  <a:ext uri="{FF2B5EF4-FFF2-40B4-BE49-F238E27FC236}">
                    <a16:creationId xmlns:a16="http://schemas.microsoft.com/office/drawing/2014/main" id="{58A5620D-F903-4315-BEAB-DF16E373FFEE}"/>
                  </a:ext>
                </a:extLst>
              </p:cNvPr>
              <p:cNvSpPr/>
              <p:nvPr/>
            </p:nvSpPr>
            <p:spPr>
              <a:xfrm rot="10800000">
                <a:off x="4462497" y="4562456"/>
                <a:ext cx="302987" cy="646331"/>
              </a:xfrm>
              <a:custGeom>
                <a:avLst/>
                <a:gdLst>
                  <a:gd name="connsiteX0" fmla="*/ 1228565 w 1856332"/>
                  <a:gd name="connsiteY0" fmla="*/ 3214674 h 3959924"/>
                  <a:gd name="connsiteX1" fmla="*/ 622681 w 1856332"/>
                  <a:gd name="connsiteY1" fmla="*/ 3214674 h 3959924"/>
                  <a:gd name="connsiteX2" fmla="*/ 521281 w 1856332"/>
                  <a:gd name="connsiteY2" fmla="*/ 3174669 h 3959924"/>
                  <a:gd name="connsiteX3" fmla="*/ 466697 w 1856332"/>
                  <a:gd name="connsiteY3" fmla="*/ 3144149 h 3959924"/>
                  <a:gd name="connsiteX4" fmla="*/ 8303 w 1856332"/>
                  <a:gd name="connsiteY4" fmla="*/ 1942070 h 3959924"/>
                  <a:gd name="connsiteX5" fmla="*/ 81139 w 1856332"/>
                  <a:gd name="connsiteY5" fmla="*/ 1779444 h 3959924"/>
                  <a:gd name="connsiteX6" fmla="*/ 243764 w 1856332"/>
                  <a:gd name="connsiteY6" fmla="*/ 1852280 h 3959924"/>
                  <a:gd name="connsiteX7" fmla="*/ 504770 w 1856332"/>
                  <a:gd name="connsiteY7" fmla="*/ 2536736 h 3959924"/>
                  <a:gd name="connsiteX8" fmla="*/ 555637 w 1856332"/>
                  <a:gd name="connsiteY8" fmla="*/ 2536736 h 3959924"/>
                  <a:gd name="connsiteX9" fmla="*/ 226299 w 1856332"/>
                  <a:gd name="connsiteY9" fmla="*/ 1210417 h 3959924"/>
                  <a:gd name="connsiteX10" fmla="*/ 551784 w 1856332"/>
                  <a:gd name="connsiteY10" fmla="*/ 1210417 h 3959924"/>
                  <a:gd name="connsiteX11" fmla="*/ 551784 w 1856332"/>
                  <a:gd name="connsiteY11" fmla="*/ 168335 h 3959924"/>
                  <a:gd name="connsiteX12" fmla="*/ 720119 w 1856332"/>
                  <a:gd name="connsiteY12" fmla="*/ 0 h 3959924"/>
                  <a:gd name="connsiteX13" fmla="*/ 888454 w 1856332"/>
                  <a:gd name="connsiteY13" fmla="*/ 168335 h 3959924"/>
                  <a:gd name="connsiteX14" fmla="*/ 888454 w 1856332"/>
                  <a:gd name="connsiteY14" fmla="*/ 1210417 h 3959924"/>
                  <a:gd name="connsiteX15" fmla="*/ 968040 w 1856332"/>
                  <a:gd name="connsiteY15" fmla="*/ 1210417 h 3959924"/>
                  <a:gd name="connsiteX16" fmla="*/ 968040 w 1856332"/>
                  <a:gd name="connsiteY16" fmla="*/ 168335 h 3959924"/>
                  <a:gd name="connsiteX17" fmla="*/ 1136375 w 1856332"/>
                  <a:gd name="connsiteY17" fmla="*/ 0 h 3959924"/>
                  <a:gd name="connsiteX18" fmla="*/ 1304710 w 1856332"/>
                  <a:gd name="connsiteY18" fmla="*/ 168335 h 3959924"/>
                  <a:gd name="connsiteX19" fmla="*/ 1304710 w 1856332"/>
                  <a:gd name="connsiteY19" fmla="*/ 1210417 h 3959924"/>
                  <a:gd name="connsiteX20" fmla="*/ 1631589 w 1856332"/>
                  <a:gd name="connsiteY20" fmla="*/ 1210417 h 3959924"/>
                  <a:gd name="connsiteX21" fmla="*/ 1302251 w 1856332"/>
                  <a:gd name="connsiteY21" fmla="*/ 2536736 h 3959924"/>
                  <a:gd name="connsiteX22" fmla="*/ 1351562 w 1856332"/>
                  <a:gd name="connsiteY22" fmla="*/ 2536736 h 3959924"/>
                  <a:gd name="connsiteX23" fmla="*/ 1612568 w 1856332"/>
                  <a:gd name="connsiteY23" fmla="*/ 1852280 h 3959924"/>
                  <a:gd name="connsiteX24" fmla="*/ 1775193 w 1856332"/>
                  <a:gd name="connsiteY24" fmla="*/ 1779444 h 3959924"/>
                  <a:gd name="connsiteX25" fmla="*/ 1848029 w 1856332"/>
                  <a:gd name="connsiteY25" fmla="*/ 1942070 h 3959924"/>
                  <a:gd name="connsiteX26" fmla="*/ 1389635 w 1856332"/>
                  <a:gd name="connsiteY26" fmla="*/ 3144149 h 3959924"/>
                  <a:gd name="connsiteX27" fmla="*/ 1344732 w 1856332"/>
                  <a:gd name="connsiteY27" fmla="*/ 3176282 h 3959924"/>
                  <a:gd name="connsiteX28" fmla="*/ 1228565 w 1856332"/>
                  <a:gd name="connsiteY28" fmla="*/ 3214674 h 3959924"/>
                  <a:gd name="connsiteX29" fmla="*/ 925623 w 1856332"/>
                  <a:gd name="connsiteY29" fmla="*/ 3959924 h 3959924"/>
                  <a:gd name="connsiteX30" fmla="*/ 601623 w 1856332"/>
                  <a:gd name="connsiteY30" fmla="*/ 3635924 h 3959924"/>
                  <a:gd name="connsiteX31" fmla="*/ 925623 w 1856332"/>
                  <a:gd name="connsiteY31" fmla="*/ 3311924 h 3959924"/>
                  <a:gd name="connsiteX32" fmla="*/ 1249623 w 1856332"/>
                  <a:gd name="connsiteY32" fmla="*/ 3635924 h 3959924"/>
                  <a:gd name="connsiteX33" fmla="*/ 925623 w 1856332"/>
                  <a:gd name="connsiteY33" fmla="*/ 3959924 h 3959924"/>
                  <a:gd name="connsiteX0" fmla="*/ 1228565 w 1856332"/>
                  <a:gd name="connsiteY0" fmla="*/ 3214674 h 3959924"/>
                  <a:gd name="connsiteX1" fmla="*/ 622681 w 1856332"/>
                  <a:gd name="connsiteY1" fmla="*/ 3214674 h 3959924"/>
                  <a:gd name="connsiteX2" fmla="*/ 466697 w 1856332"/>
                  <a:gd name="connsiteY2" fmla="*/ 3144149 h 3959924"/>
                  <a:gd name="connsiteX3" fmla="*/ 8303 w 1856332"/>
                  <a:gd name="connsiteY3" fmla="*/ 1942070 h 3959924"/>
                  <a:gd name="connsiteX4" fmla="*/ 81139 w 1856332"/>
                  <a:gd name="connsiteY4" fmla="*/ 1779444 h 3959924"/>
                  <a:gd name="connsiteX5" fmla="*/ 243764 w 1856332"/>
                  <a:gd name="connsiteY5" fmla="*/ 1852280 h 3959924"/>
                  <a:gd name="connsiteX6" fmla="*/ 504770 w 1856332"/>
                  <a:gd name="connsiteY6" fmla="*/ 2536736 h 3959924"/>
                  <a:gd name="connsiteX7" fmla="*/ 555637 w 1856332"/>
                  <a:gd name="connsiteY7" fmla="*/ 2536736 h 3959924"/>
                  <a:gd name="connsiteX8" fmla="*/ 226299 w 1856332"/>
                  <a:gd name="connsiteY8" fmla="*/ 1210417 h 3959924"/>
                  <a:gd name="connsiteX9" fmla="*/ 551784 w 1856332"/>
                  <a:gd name="connsiteY9" fmla="*/ 1210417 h 3959924"/>
                  <a:gd name="connsiteX10" fmla="*/ 551784 w 1856332"/>
                  <a:gd name="connsiteY10" fmla="*/ 168335 h 3959924"/>
                  <a:gd name="connsiteX11" fmla="*/ 720119 w 1856332"/>
                  <a:gd name="connsiteY11" fmla="*/ 0 h 3959924"/>
                  <a:gd name="connsiteX12" fmla="*/ 888454 w 1856332"/>
                  <a:gd name="connsiteY12" fmla="*/ 168335 h 3959924"/>
                  <a:gd name="connsiteX13" fmla="*/ 888454 w 1856332"/>
                  <a:gd name="connsiteY13" fmla="*/ 1210417 h 3959924"/>
                  <a:gd name="connsiteX14" fmla="*/ 968040 w 1856332"/>
                  <a:gd name="connsiteY14" fmla="*/ 1210417 h 3959924"/>
                  <a:gd name="connsiteX15" fmla="*/ 968040 w 1856332"/>
                  <a:gd name="connsiteY15" fmla="*/ 168335 h 3959924"/>
                  <a:gd name="connsiteX16" fmla="*/ 1136375 w 1856332"/>
                  <a:gd name="connsiteY16" fmla="*/ 0 h 3959924"/>
                  <a:gd name="connsiteX17" fmla="*/ 1304710 w 1856332"/>
                  <a:gd name="connsiteY17" fmla="*/ 168335 h 3959924"/>
                  <a:gd name="connsiteX18" fmla="*/ 1304710 w 1856332"/>
                  <a:gd name="connsiteY18" fmla="*/ 1210417 h 3959924"/>
                  <a:gd name="connsiteX19" fmla="*/ 1631589 w 1856332"/>
                  <a:gd name="connsiteY19" fmla="*/ 1210417 h 3959924"/>
                  <a:gd name="connsiteX20" fmla="*/ 1302251 w 1856332"/>
                  <a:gd name="connsiteY20" fmla="*/ 2536736 h 3959924"/>
                  <a:gd name="connsiteX21" fmla="*/ 1351562 w 1856332"/>
                  <a:gd name="connsiteY21" fmla="*/ 2536736 h 3959924"/>
                  <a:gd name="connsiteX22" fmla="*/ 1612568 w 1856332"/>
                  <a:gd name="connsiteY22" fmla="*/ 1852280 h 3959924"/>
                  <a:gd name="connsiteX23" fmla="*/ 1775193 w 1856332"/>
                  <a:gd name="connsiteY23" fmla="*/ 1779444 h 3959924"/>
                  <a:gd name="connsiteX24" fmla="*/ 1848029 w 1856332"/>
                  <a:gd name="connsiteY24" fmla="*/ 1942070 h 3959924"/>
                  <a:gd name="connsiteX25" fmla="*/ 1389635 w 1856332"/>
                  <a:gd name="connsiteY25" fmla="*/ 3144149 h 3959924"/>
                  <a:gd name="connsiteX26" fmla="*/ 1344732 w 1856332"/>
                  <a:gd name="connsiteY26" fmla="*/ 3176282 h 3959924"/>
                  <a:gd name="connsiteX27" fmla="*/ 1228565 w 1856332"/>
                  <a:gd name="connsiteY27" fmla="*/ 3214674 h 3959924"/>
                  <a:gd name="connsiteX28" fmla="*/ 925623 w 1856332"/>
                  <a:gd name="connsiteY28" fmla="*/ 3959924 h 3959924"/>
                  <a:gd name="connsiteX29" fmla="*/ 601623 w 1856332"/>
                  <a:gd name="connsiteY29" fmla="*/ 3635924 h 3959924"/>
                  <a:gd name="connsiteX30" fmla="*/ 925623 w 1856332"/>
                  <a:gd name="connsiteY30" fmla="*/ 3311924 h 3959924"/>
                  <a:gd name="connsiteX31" fmla="*/ 1249623 w 1856332"/>
                  <a:gd name="connsiteY31" fmla="*/ 3635924 h 3959924"/>
                  <a:gd name="connsiteX32" fmla="*/ 925623 w 1856332"/>
                  <a:gd name="connsiteY32" fmla="*/ 3959924 h 3959924"/>
                  <a:gd name="connsiteX0" fmla="*/ 1228565 w 1856332"/>
                  <a:gd name="connsiteY0" fmla="*/ 3214674 h 3959924"/>
                  <a:gd name="connsiteX1" fmla="*/ 622681 w 1856332"/>
                  <a:gd name="connsiteY1" fmla="*/ 3214674 h 3959924"/>
                  <a:gd name="connsiteX2" fmla="*/ 466697 w 1856332"/>
                  <a:gd name="connsiteY2" fmla="*/ 3144149 h 3959924"/>
                  <a:gd name="connsiteX3" fmla="*/ 8303 w 1856332"/>
                  <a:gd name="connsiteY3" fmla="*/ 1942070 h 3959924"/>
                  <a:gd name="connsiteX4" fmla="*/ 81139 w 1856332"/>
                  <a:gd name="connsiteY4" fmla="*/ 1779444 h 3959924"/>
                  <a:gd name="connsiteX5" fmla="*/ 243764 w 1856332"/>
                  <a:gd name="connsiteY5" fmla="*/ 1852280 h 3959924"/>
                  <a:gd name="connsiteX6" fmla="*/ 504770 w 1856332"/>
                  <a:gd name="connsiteY6" fmla="*/ 2536736 h 3959924"/>
                  <a:gd name="connsiteX7" fmla="*/ 555637 w 1856332"/>
                  <a:gd name="connsiteY7" fmla="*/ 2536736 h 3959924"/>
                  <a:gd name="connsiteX8" fmla="*/ 226299 w 1856332"/>
                  <a:gd name="connsiteY8" fmla="*/ 1210417 h 3959924"/>
                  <a:gd name="connsiteX9" fmla="*/ 551784 w 1856332"/>
                  <a:gd name="connsiteY9" fmla="*/ 1210417 h 3959924"/>
                  <a:gd name="connsiteX10" fmla="*/ 551784 w 1856332"/>
                  <a:gd name="connsiteY10" fmla="*/ 168335 h 3959924"/>
                  <a:gd name="connsiteX11" fmla="*/ 720119 w 1856332"/>
                  <a:gd name="connsiteY11" fmla="*/ 0 h 3959924"/>
                  <a:gd name="connsiteX12" fmla="*/ 888454 w 1856332"/>
                  <a:gd name="connsiteY12" fmla="*/ 168335 h 3959924"/>
                  <a:gd name="connsiteX13" fmla="*/ 888454 w 1856332"/>
                  <a:gd name="connsiteY13" fmla="*/ 1210417 h 3959924"/>
                  <a:gd name="connsiteX14" fmla="*/ 968040 w 1856332"/>
                  <a:gd name="connsiteY14" fmla="*/ 1210417 h 3959924"/>
                  <a:gd name="connsiteX15" fmla="*/ 968040 w 1856332"/>
                  <a:gd name="connsiteY15" fmla="*/ 168335 h 3959924"/>
                  <a:gd name="connsiteX16" fmla="*/ 1136375 w 1856332"/>
                  <a:gd name="connsiteY16" fmla="*/ 0 h 3959924"/>
                  <a:gd name="connsiteX17" fmla="*/ 1304710 w 1856332"/>
                  <a:gd name="connsiteY17" fmla="*/ 168335 h 3959924"/>
                  <a:gd name="connsiteX18" fmla="*/ 1304710 w 1856332"/>
                  <a:gd name="connsiteY18" fmla="*/ 1210417 h 3959924"/>
                  <a:gd name="connsiteX19" fmla="*/ 1631589 w 1856332"/>
                  <a:gd name="connsiteY19" fmla="*/ 1210417 h 3959924"/>
                  <a:gd name="connsiteX20" fmla="*/ 1302251 w 1856332"/>
                  <a:gd name="connsiteY20" fmla="*/ 2536736 h 3959924"/>
                  <a:gd name="connsiteX21" fmla="*/ 1351562 w 1856332"/>
                  <a:gd name="connsiteY21" fmla="*/ 2536736 h 3959924"/>
                  <a:gd name="connsiteX22" fmla="*/ 1612568 w 1856332"/>
                  <a:gd name="connsiteY22" fmla="*/ 1852280 h 3959924"/>
                  <a:gd name="connsiteX23" fmla="*/ 1775193 w 1856332"/>
                  <a:gd name="connsiteY23" fmla="*/ 1779444 h 3959924"/>
                  <a:gd name="connsiteX24" fmla="*/ 1848029 w 1856332"/>
                  <a:gd name="connsiteY24" fmla="*/ 1942070 h 3959924"/>
                  <a:gd name="connsiteX25" fmla="*/ 1389635 w 1856332"/>
                  <a:gd name="connsiteY25" fmla="*/ 3144149 h 3959924"/>
                  <a:gd name="connsiteX26" fmla="*/ 1344732 w 1856332"/>
                  <a:gd name="connsiteY26" fmla="*/ 3176282 h 3959924"/>
                  <a:gd name="connsiteX27" fmla="*/ 1228565 w 1856332"/>
                  <a:gd name="connsiteY27" fmla="*/ 3214674 h 3959924"/>
                  <a:gd name="connsiteX28" fmla="*/ 925623 w 1856332"/>
                  <a:gd name="connsiteY28" fmla="*/ 3959924 h 3959924"/>
                  <a:gd name="connsiteX29" fmla="*/ 601623 w 1856332"/>
                  <a:gd name="connsiteY29" fmla="*/ 3635924 h 3959924"/>
                  <a:gd name="connsiteX30" fmla="*/ 925623 w 1856332"/>
                  <a:gd name="connsiteY30" fmla="*/ 3311924 h 3959924"/>
                  <a:gd name="connsiteX31" fmla="*/ 1249623 w 1856332"/>
                  <a:gd name="connsiteY31" fmla="*/ 3635924 h 3959924"/>
                  <a:gd name="connsiteX32" fmla="*/ 925623 w 1856332"/>
                  <a:gd name="connsiteY32" fmla="*/ 3959924 h 3959924"/>
                  <a:gd name="connsiteX0" fmla="*/ 1228565 w 1856332"/>
                  <a:gd name="connsiteY0" fmla="*/ 3214674 h 3959924"/>
                  <a:gd name="connsiteX1" fmla="*/ 622681 w 1856332"/>
                  <a:gd name="connsiteY1" fmla="*/ 3214674 h 3959924"/>
                  <a:gd name="connsiteX2" fmla="*/ 466697 w 1856332"/>
                  <a:gd name="connsiteY2" fmla="*/ 3144149 h 3959924"/>
                  <a:gd name="connsiteX3" fmla="*/ 8303 w 1856332"/>
                  <a:gd name="connsiteY3" fmla="*/ 1942070 h 3959924"/>
                  <a:gd name="connsiteX4" fmla="*/ 81139 w 1856332"/>
                  <a:gd name="connsiteY4" fmla="*/ 1779444 h 3959924"/>
                  <a:gd name="connsiteX5" fmla="*/ 243764 w 1856332"/>
                  <a:gd name="connsiteY5" fmla="*/ 1852280 h 3959924"/>
                  <a:gd name="connsiteX6" fmla="*/ 504770 w 1856332"/>
                  <a:gd name="connsiteY6" fmla="*/ 2536736 h 3959924"/>
                  <a:gd name="connsiteX7" fmla="*/ 555637 w 1856332"/>
                  <a:gd name="connsiteY7" fmla="*/ 2536736 h 3959924"/>
                  <a:gd name="connsiteX8" fmla="*/ 226299 w 1856332"/>
                  <a:gd name="connsiteY8" fmla="*/ 1210417 h 3959924"/>
                  <a:gd name="connsiteX9" fmla="*/ 551784 w 1856332"/>
                  <a:gd name="connsiteY9" fmla="*/ 1210417 h 3959924"/>
                  <a:gd name="connsiteX10" fmla="*/ 551784 w 1856332"/>
                  <a:gd name="connsiteY10" fmla="*/ 168335 h 3959924"/>
                  <a:gd name="connsiteX11" fmla="*/ 720119 w 1856332"/>
                  <a:gd name="connsiteY11" fmla="*/ 0 h 3959924"/>
                  <a:gd name="connsiteX12" fmla="*/ 888454 w 1856332"/>
                  <a:gd name="connsiteY12" fmla="*/ 168335 h 3959924"/>
                  <a:gd name="connsiteX13" fmla="*/ 888454 w 1856332"/>
                  <a:gd name="connsiteY13" fmla="*/ 1210417 h 3959924"/>
                  <a:gd name="connsiteX14" fmla="*/ 968040 w 1856332"/>
                  <a:gd name="connsiteY14" fmla="*/ 1210417 h 3959924"/>
                  <a:gd name="connsiteX15" fmla="*/ 968040 w 1856332"/>
                  <a:gd name="connsiteY15" fmla="*/ 168335 h 3959924"/>
                  <a:gd name="connsiteX16" fmla="*/ 1136375 w 1856332"/>
                  <a:gd name="connsiteY16" fmla="*/ 0 h 3959924"/>
                  <a:gd name="connsiteX17" fmla="*/ 1304710 w 1856332"/>
                  <a:gd name="connsiteY17" fmla="*/ 168335 h 3959924"/>
                  <a:gd name="connsiteX18" fmla="*/ 1304710 w 1856332"/>
                  <a:gd name="connsiteY18" fmla="*/ 1210417 h 3959924"/>
                  <a:gd name="connsiteX19" fmla="*/ 1631589 w 1856332"/>
                  <a:gd name="connsiteY19" fmla="*/ 1210417 h 3959924"/>
                  <a:gd name="connsiteX20" fmla="*/ 1302251 w 1856332"/>
                  <a:gd name="connsiteY20" fmla="*/ 2536736 h 3959924"/>
                  <a:gd name="connsiteX21" fmla="*/ 1351562 w 1856332"/>
                  <a:gd name="connsiteY21" fmla="*/ 2536736 h 3959924"/>
                  <a:gd name="connsiteX22" fmla="*/ 1612568 w 1856332"/>
                  <a:gd name="connsiteY22" fmla="*/ 1852280 h 3959924"/>
                  <a:gd name="connsiteX23" fmla="*/ 1775193 w 1856332"/>
                  <a:gd name="connsiteY23" fmla="*/ 1779444 h 3959924"/>
                  <a:gd name="connsiteX24" fmla="*/ 1848029 w 1856332"/>
                  <a:gd name="connsiteY24" fmla="*/ 1942070 h 3959924"/>
                  <a:gd name="connsiteX25" fmla="*/ 1389635 w 1856332"/>
                  <a:gd name="connsiteY25" fmla="*/ 3144149 h 3959924"/>
                  <a:gd name="connsiteX26" fmla="*/ 1228565 w 1856332"/>
                  <a:gd name="connsiteY26" fmla="*/ 3214674 h 3959924"/>
                  <a:gd name="connsiteX27" fmla="*/ 925623 w 1856332"/>
                  <a:gd name="connsiteY27" fmla="*/ 3959924 h 3959924"/>
                  <a:gd name="connsiteX28" fmla="*/ 601623 w 1856332"/>
                  <a:gd name="connsiteY28" fmla="*/ 3635924 h 3959924"/>
                  <a:gd name="connsiteX29" fmla="*/ 925623 w 1856332"/>
                  <a:gd name="connsiteY29" fmla="*/ 3311924 h 3959924"/>
                  <a:gd name="connsiteX30" fmla="*/ 1249623 w 1856332"/>
                  <a:gd name="connsiteY30" fmla="*/ 3635924 h 3959924"/>
                  <a:gd name="connsiteX31" fmla="*/ 925623 w 1856332"/>
                  <a:gd name="connsiteY31" fmla="*/ 3959924 h 3959924"/>
                  <a:gd name="connsiteX0" fmla="*/ 1228565 w 1856332"/>
                  <a:gd name="connsiteY0" fmla="*/ 3214674 h 3959924"/>
                  <a:gd name="connsiteX1" fmla="*/ 622681 w 1856332"/>
                  <a:gd name="connsiteY1" fmla="*/ 3214674 h 3959924"/>
                  <a:gd name="connsiteX2" fmla="*/ 466697 w 1856332"/>
                  <a:gd name="connsiteY2" fmla="*/ 3144149 h 3959924"/>
                  <a:gd name="connsiteX3" fmla="*/ 8303 w 1856332"/>
                  <a:gd name="connsiteY3" fmla="*/ 1942070 h 3959924"/>
                  <a:gd name="connsiteX4" fmla="*/ 81139 w 1856332"/>
                  <a:gd name="connsiteY4" fmla="*/ 1779444 h 3959924"/>
                  <a:gd name="connsiteX5" fmla="*/ 243764 w 1856332"/>
                  <a:gd name="connsiteY5" fmla="*/ 1852280 h 3959924"/>
                  <a:gd name="connsiteX6" fmla="*/ 504770 w 1856332"/>
                  <a:gd name="connsiteY6" fmla="*/ 2536736 h 3959924"/>
                  <a:gd name="connsiteX7" fmla="*/ 555637 w 1856332"/>
                  <a:gd name="connsiteY7" fmla="*/ 2536736 h 3959924"/>
                  <a:gd name="connsiteX8" fmla="*/ 226299 w 1856332"/>
                  <a:gd name="connsiteY8" fmla="*/ 1210417 h 3959924"/>
                  <a:gd name="connsiteX9" fmla="*/ 551784 w 1856332"/>
                  <a:gd name="connsiteY9" fmla="*/ 1210417 h 3959924"/>
                  <a:gd name="connsiteX10" fmla="*/ 551784 w 1856332"/>
                  <a:gd name="connsiteY10" fmla="*/ 168335 h 3959924"/>
                  <a:gd name="connsiteX11" fmla="*/ 720119 w 1856332"/>
                  <a:gd name="connsiteY11" fmla="*/ 0 h 3959924"/>
                  <a:gd name="connsiteX12" fmla="*/ 888454 w 1856332"/>
                  <a:gd name="connsiteY12" fmla="*/ 168335 h 3959924"/>
                  <a:gd name="connsiteX13" fmla="*/ 888454 w 1856332"/>
                  <a:gd name="connsiteY13" fmla="*/ 1210417 h 3959924"/>
                  <a:gd name="connsiteX14" fmla="*/ 968040 w 1856332"/>
                  <a:gd name="connsiteY14" fmla="*/ 1210417 h 3959924"/>
                  <a:gd name="connsiteX15" fmla="*/ 968040 w 1856332"/>
                  <a:gd name="connsiteY15" fmla="*/ 168335 h 3959924"/>
                  <a:gd name="connsiteX16" fmla="*/ 1136375 w 1856332"/>
                  <a:gd name="connsiteY16" fmla="*/ 0 h 3959924"/>
                  <a:gd name="connsiteX17" fmla="*/ 1304710 w 1856332"/>
                  <a:gd name="connsiteY17" fmla="*/ 168335 h 3959924"/>
                  <a:gd name="connsiteX18" fmla="*/ 1304710 w 1856332"/>
                  <a:gd name="connsiteY18" fmla="*/ 1210417 h 3959924"/>
                  <a:gd name="connsiteX19" fmla="*/ 1631589 w 1856332"/>
                  <a:gd name="connsiteY19" fmla="*/ 1210417 h 3959924"/>
                  <a:gd name="connsiteX20" fmla="*/ 1302251 w 1856332"/>
                  <a:gd name="connsiteY20" fmla="*/ 2536736 h 3959924"/>
                  <a:gd name="connsiteX21" fmla="*/ 1351562 w 1856332"/>
                  <a:gd name="connsiteY21" fmla="*/ 2536736 h 3959924"/>
                  <a:gd name="connsiteX22" fmla="*/ 1612568 w 1856332"/>
                  <a:gd name="connsiteY22" fmla="*/ 1852280 h 3959924"/>
                  <a:gd name="connsiteX23" fmla="*/ 1775193 w 1856332"/>
                  <a:gd name="connsiteY23" fmla="*/ 1779444 h 3959924"/>
                  <a:gd name="connsiteX24" fmla="*/ 1848029 w 1856332"/>
                  <a:gd name="connsiteY24" fmla="*/ 1942070 h 3959924"/>
                  <a:gd name="connsiteX25" fmla="*/ 1389635 w 1856332"/>
                  <a:gd name="connsiteY25" fmla="*/ 3144149 h 3959924"/>
                  <a:gd name="connsiteX26" fmla="*/ 1228565 w 1856332"/>
                  <a:gd name="connsiteY26" fmla="*/ 3214674 h 3959924"/>
                  <a:gd name="connsiteX27" fmla="*/ 925623 w 1856332"/>
                  <a:gd name="connsiteY27" fmla="*/ 3959924 h 3959924"/>
                  <a:gd name="connsiteX28" fmla="*/ 601623 w 1856332"/>
                  <a:gd name="connsiteY28" fmla="*/ 3635924 h 3959924"/>
                  <a:gd name="connsiteX29" fmla="*/ 925623 w 1856332"/>
                  <a:gd name="connsiteY29" fmla="*/ 3311924 h 3959924"/>
                  <a:gd name="connsiteX30" fmla="*/ 1249623 w 1856332"/>
                  <a:gd name="connsiteY30" fmla="*/ 3635924 h 3959924"/>
                  <a:gd name="connsiteX31" fmla="*/ 925623 w 1856332"/>
                  <a:gd name="connsiteY31" fmla="*/ 3959924 h 3959924"/>
                  <a:gd name="connsiteX0" fmla="*/ 1228565 w 1856332"/>
                  <a:gd name="connsiteY0" fmla="*/ 3214674 h 3959924"/>
                  <a:gd name="connsiteX1" fmla="*/ 622681 w 1856332"/>
                  <a:gd name="connsiteY1" fmla="*/ 3214674 h 3959924"/>
                  <a:gd name="connsiteX2" fmla="*/ 466697 w 1856332"/>
                  <a:gd name="connsiteY2" fmla="*/ 3144149 h 3959924"/>
                  <a:gd name="connsiteX3" fmla="*/ 8303 w 1856332"/>
                  <a:gd name="connsiteY3" fmla="*/ 1942070 h 3959924"/>
                  <a:gd name="connsiteX4" fmla="*/ 81139 w 1856332"/>
                  <a:gd name="connsiteY4" fmla="*/ 1779444 h 3959924"/>
                  <a:gd name="connsiteX5" fmla="*/ 243764 w 1856332"/>
                  <a:gd name="connsiteY5" fmla="*/ 1852280 h 3959924"/>
                  <a:gd name="connsiteX6" fmla="*/ 504770 w 1856332"/>
                  <a:gd name="connsiteY6" fmla="*/ 2536736 h 3959924"/>
                  <a:gd name="connsiteX7" fmla="*/ 555637 w 1856332"/>
                  <a:gd name="connsiteY7" fmla="*/ 2536736 h 3959924"/>
                  <a:gd name="connsiteX8" fmla="*/ 226299 w 1856332"/>
                  <a:gd name="connsiteY8" fmla="*/ 1210417 h 3959924"/>
                  <a:gd name="connsiteX9" fmla="*/ 551784 w 1856332"/>
                  <a:gd name="connsiteY9" fmla="*/ 1210417 h 3959924"/>
                  <a:gd name="connsiteX10" fmla="*/ 551784 w 1856332"/>
                  <a:gd name="connsiteY10" fmla="*/ 168335 h 3959924"/>
                  <a:gd name="connsiteX11" fmla="*/ 720119 w 1856332"/>
                  <a:gd name="connsiteY11" fmla="*/ 0 h 3959924"/>
                  <a:gd name="connsiteX12" fmla="*/ 888454 w 1856332"/>
                  <a:gd name="connsiteY12" fmla="*/ 168335 h 3959924"/>
                  <a:gd name="connsiteX13" fmla="*/ 888454 w 1856332"/>
                  <a:gd name="connsiteY13" fmla="*/ 1210417 h 3959924"/>
                  <a:gd name="connsiteX14" fmla="*/ 968040 w 1856332"/>
                  <a:gd name="connsiteY14" fmla="*/ 1210417 h 3959924"/>
                  <a:gd name="connsiteX15" fmla="*/ 968040 w 1856332"/>
                  <a:gd name="connsiteY15" fmla="*/ 168335 h 3959924"/>
                  <a:gd name="connsiteX16" fmla="*/ 1136375 w 1856332"/>
                  <a:gd name="connsiteY16" fmla="*/ 0 h 3959924"/>
                  <a:gd name="connsiteX17" fmla="*/ 1304710 w 1856332"/>
                  <a:gd name="connsiteY17" fmla="*/ 168335 h 3959924"/>
                  <a:gd name="connsiteX18" fmla="*/ 1304710 w 1856332"/>
                  <a:gd name="connsiteY18" fmla="*/ 1210417 h 3959924"/>
                  <a:gd name="connsiteX19" fmla="*/ 1631589 w 1856332"/>
                  <a:gd name="connsiteY19" fmla="*/ 1210417 h 3959924"/>
                  <a:gd name="connsiteX20" fmla="*/ 1302251 w 1856332"/>
                  <a:gd name="connsiteY20" fmla="*/ 2536736 h 3959924"/>
                  <a:gd name="connsiteX21" fmla="*/ 1351562 w 1856332"/>
                  <a:gd name="connsiteY21" fmla="*/ 2536736 h 3959924"/>
                  <a:gd name="connsiteX22" fmla="*/ 1612568 w 1856332"/>
                  <a:gd name="connsiteY22" fmla="*/ 1852280 h 3959924"/>
                  <a:gd name="connsiteX23" fmla="*/ 1775193 w 1856332"/>
                  <a:gd name="connsiteY23" fmla="*/ 1779444 h 3959924"/>
                  <a:gd name="connsiteX24" fmla="*/ 1848029 w 1856332"/>
                  <a:gd name="connsiteY24" fmla="*/ 1942070 h 3959924"/>
                  <a:gd name="connsiteX25" fmla="*/ 1389635 w 1856332"/>
                  <a:gd name="connsiteY25" fmla="*/ 3144149 h 3959924"/>
                  <a:gd name="connsiteX26" fmla="*/ 1228565 w 1856332"/>
                  <a:gd name="connsiteY26" fmla="*/ 3214674 h 3959924"/>
                  <a:gd name="connsiteX27" fmla="*/ 925623 w 1856332"/>
                  <a:gd name="connsiteY27" fmla="*/ 3959924 h 3959924"/>
                  <a:gd name="connsiteX28" fmla="*/ 601623 w 1856332"/>
                  <a:gd name="connsiteY28" fmla="*/ 3635924 h 3959924"/>
                  <a:gd name="connsiteX29" fmla="*/ 925623 w 1856332"/>
                  <a:gd name="connsiteY29" fmla="*/ 3311924 h 3959924"/>
                  <a:gd name="connsiteX30" fmla="*/ 1249623 w 1856332"/>
                  <a:gd name="connsiteY30" fmla="*/ 3635924 h 3959924"/>
                  <a:gd name="connsiteX31" fmla="*/ 925623 w 1856332"/>
                  <a:gd name="connsiteY31" fmla="*/ 3959924 h 39599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1856332" h="3959924">
                    <a:moveTo>
                      <a:pt x="1228565" y="3214674"/>
                    </a:moveTo>
                    <a:lnTo>
                      <a:pt x="622681" y="3214674"/>
                    </a:lnTo>
                    <a:cubicBezTo>
                      <a:pt x="495703" y="3202920"/>
                      <a:pt x="501057" y="3225622"/>
                      <a:pt x="466697" y="3144149"/>
                    </a:cubicBezTo>
                    <a:lnTo>
                      <a:pt x="8303" y="1942070"/>
                    </a:lnTo>
                    <a:cubicBezTo>
                      <a:pt x="-16491" y="1877049"/>
                      <a:pt x="16118" y="1804239"/>
                      <a:pt x="81139" y="1779444"/>
                    </a:cubicBezTo>
                    <a:cubicBezTo>
                      <a:pt x="146160" y="1754650"/>
                      <a:pt x="218970" y="1787259"/>
                      <a:pt x="243764" y="1852280"/>
                    </a:cubicBezTo>
                    <a:lnTo>
                      <a:pt x="504770" y="2536736"/>
                    </a:lnTo>
                    <a:lnTo>
                      <a:pt x="555637" y="2536736"/>
                    </a:lnTo>
                    <a:lnTo>
                      <a:pt x="226299" y="1210417"/>
                    </a:lnTo>
                    <a:lnTo>
                      <a:pt x="551784" y="1210417"/>
                    </a:lnTo>
                    <a:lnTo>
                      <a:pt x="551784" y="168335"/>
                    </a:lnTo>
                    <a:cubicBezTo>
                      <a:pt x="551784" y="75366"/>
                      <a:pt x="627150" y="0"/>
                      <a:pt x="720119" y="0"/>
                    </a:cubicBezTo>
                    <a:cubicBezTo>
                      <a:pt x="813088" y="0"/>
                      <a:pt x="888454" y="75366"/>
                      <a:pt x="888454" y="168335"/>
                    </a:cubicBezTo>
                    <a:lnTo>
                      <a:pt x="888454" y="1210417"/>
                    </a:lnTo>
                    <a:lnTo>
                      <a:pt x="968040" y="1210417"/>
                    </a:lnTo>
                    <a:lnTo>
                      <a:pt x="968040" y="168335"/>
                    </a:lnTo>
                    <a:cubicBezTo>
                      <a:pt x="968040" y="75366"/>
                      <a:pt x="1043406" y="0"/>
                      <a:pt x="1136375" y="0"/>
                    </a:cubicBezTo>
                    <a:cubicBezTo>
                      <a:pt x="1229344" y="0"/>
                      <a:pt x="1304710" y="75366"/>
                      <a:pt x="1304710" y="168335"/>
                    </a:cubicBezTo>
                    <a:lnTo>
                      <a:pt x="1304710" y="1210417"/>
                    </a:lnTo>
                    <a:lnTo>
                      <a:pt x="1631589" y="1210417"/>
                    </a:lnTo>
                    <a:lnTo>
                      <a:pt x="1302251" y="2536736"/>
                    </a:lnTo>
                    <a:lnTo>
                      <a:pt x="1351562" y="2536736"/>
                    </a:lnTo>
                    <a:lnTo>
                      <a:pt x="1612568" y="1852280"/>
                    </a:lnTo>
                    <a:cubicBezTo>
                      <a:pt x="1637362" y="1787259"/>
                      <a:pt x="1710172" y="1754650"/>
                      <a:pt x="1775193" y="1779444"/>
                    </a:cubicBezTo>
                    <a:cubicBezTo>
                      <a:pt x="1840214" y="1804239"/>
                      <a:pt x="1872823" y="1877049"/>
                      <a:pt x="1848029" y="1942070"/>
                    </a:cubicBezTo>
                    <a:lnTo>
                      <a:pt x="1389635" y="3144149"/>
                    </a:lnTo>
                    <a:cubicBezTo>
                      <a:pt x="1348984" y="3225622"/>
                      <a:pt x="1356391" y="3202920"/>
                      <a:pt x="1228565" y="3214674"/>
                    </a:cubicBezTo>
                    <a:close/>
                    <a:moveTo>
                      <a:pt x="925623" y="3959924"/>
                    </a:moveTo>
                    <a:cubicBezTo>
                      <a:pt x="746683" y="3959924"/>
                      <a:pt x="601623" y="3814864"/>
                      <a:pt x="601623" y="3635924"/>
                    </a:cubicBezTo>
                    <a:cubicBezTo>
                      <a:pt x="601623" y="3456984"/>
                      <a:pt x="746683" y="3311924"/>
                      <a:pt x="925623" y="3311924"/>
                    </a:cubicBezTo>
                    <a:cubicBezTo>
                      <a:pt x="1104563" y="3311924"/>
                      <a:pt x="1249623" y="3456984"/>
                      <a:pt x="1249623" y="3635924"/>
                    </a:cubicBezTo>
                    <a:cubicBezTo>
                      <a:pt x="1249623" y="3814864"/>
                      <a:pt x="1104563" y="3959924"/>
                      <a:pt x="925623" y="3959924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ko-KR" altLang="en-US" dirty="0"/>
              </a:p>
            </p:txBody>
          </p:sp>
        </p:grpSp>
        <p:grpSp>
          <p:nvGrpSpPr>
            <p:cNvPr id="50" name="Group 49">
              <a:extLst>
                <a:ext uri="{FF2B5EF4-FFF2-40B4-BE49-F238E27FC236}">
                  <a16:creationId xmlns:a16="http://schemas.microsoft.com/office/drawing/2014/main" id="{BBA7EB20-1A14-4E35-BF58-C46D6820AD8F}"/>
                </a:ext>
              </a:extLst>
            </p:cNvPr>
            <p:cNvGrpSpPr/>
            <p:nvPr/>
          </p:nvGrpSpPr>
          <p:grpSpPr>
            <a:xfrm>
              <a:off x="5768367" y="4251611"/>
              <a:ext cx="1761331" cy="758741"/>
              <a:chOff x="203895" y="3409836"/>
              <a:chExt cx="1761331" cy="758741"/>
            </a:xfrm>
          </p:grpSpPr>
          <p:sp>
            <p:nvSpPr>
              <p:cNvPr id="51" name="TextBox 50">
                <a:extLst>
                  <a:ext uri="{FF2B5EF4-FFF2-40B4-BE49-F238E27FC236}">
                    <a16:creationId xmlns:a16="http://schemas.microsoft.com/office/drawing/2014/main" id="{B4A6F34E-E809-4DCD-88E8-A40224F627FF}"/>
                  </a:ext>
                </a:extLst>
              </p:cNvPr>
              <p:cNvSpPr txBox="1"/>
              <p:nvPr/>
            </p:nvSpPr>
            <p:spPr>
              <a:xfrm>
                <a:off x="203895" y="3409836"/>
                <a:ext cx="1761331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2800" b="1" dirty="0">
                    <a:solidFill>
                      <a:schemeClr val="accent1"/>
                    </a:solidFill>
                    <a:ea typeface="FZShuTi" pitchFamily="2" charset="-122"/>
                    <a:cs typeface="Arial" pitchFamily="34" charset="0"/>
                  </a:rPr>
                  <a:t>$434,090</a:t>
                </a:r>
                <a:endParaRPr lang="ko-KR" altLang="en-US" sz="2800" b="1" dirty="0">
                  <a:solidFill>
                    <a:schemeClr val="accent1"/>
                  </a:solidFill>
                  <a:cs typeface="Arial" pitchFamily="34" charset="0"/>
                </a:endParaRPr>
              </a:p>
            </p:txBody>
          </p:sp>
          <p:sp>
            <p:nvSpPr>
              <p:cNvPr id="52" name="TextBox 51">
                <a:extLst>
                  <a:ext uri="{FF2B5EF4-FFF2-40B4-BE49-F238E27FC236}">
                    <a16:creationId xmlns:a16="http://schemas.microsoft.com/office/drawing/2014/main" id="{F137C4F4-9461-42D4-A0AC-9EEA81CB8186}"/>
                  </a:ext>
                </a:extLst>
              </p:cNvPr>
              <p:cNvSpPr txBox="1"/>
              <p:nvPr/>
            </p:nvSpPr>
            <p:spPr>
              <a:xfrm>
                <a:off x="203895" y="3860800"/>
                <a:ext cx="1761331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400" b="1" dirty="0">
                    <a:solidFill>
                      <a:schemeClr val="accent1"/>
                    </a:solidFill>
                    <a:ea typeface="FZShuTi" pitchFamily="2" charset="-122"/>
                    <a:cs typeface="Arial" pitchFamily="34" charset="0"/>
                  </a:rPr>
                  <a:t>Contents Title</a:t>
                </a:r>
                <a:endParaRPr lang="ko-KR" altLang="en-US" sz="1400" b="1" dirty="0">
                  <a:solidFill>
                    <a:schemeClr val="accent1"/>
                  </a:solidFill>
                  <a:cs typeface="Arial" pitchFamily="34" charset="0"/>
                </a:endParaRPr>
              </a:p>
            </p:txBody>
          </p:sp>
        </p:grpSp>
      </p:grpSp>
      <p:sp>
        <p:nvSpPr>
          <p:cNvPr id="55" name="Text Placeholder 54">
            <a:extLst>
              <a:ext uri="{FF2B5EF4-FFF2-40B4-BE49-F238E27FC236}">
                <a16:creationId xmlns:a16="http://schemas.microsoft.com/office/drawing/2014/main" id="{8C4D07F7-24EF-4673-AA5B-2BA46E4F947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23529" y="281518"/>
            <a:ext cx="11573197" cy="840230"/>
          </a:xfr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</p:spTree>
    <p:extLst>
      <p:ext uri="{BB962C8B-B14F-4D97-AF65-F5344CB8AC3E}">
        <p14:creationId xmlns:p14="http://schemas.microsoft.com/office/powerpoint/2010/main" val="326541626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87A48D42-9298-40DB-9C3F-85D16B61F809}"/>
              </a:ext>
            </a:extLst>
          </p:cNvPr>
          <p:cNvSpPr txBox="1"/>
          <p:nvPr/>
        </p:nvSpPr>
        <p:spPr>
          <a:xfrm>
            <a:off x="6732266" y="544774"/>
            <a:ext cx="1830709" cy="470890"/>
          </a:xfrm>
          <a:prstGeom prst="rect">
            <a:avLst/>
          </a:prstGeom>
          <a:noFill/>
        </p:spPr>
        <p:txBody>
          <a:bodyPr lIns="0" anchor="ctr"/>
          <a:lstStyle>
            <a:lvl1pPr indent="0">
              <a:spcBef>
                <a:spcPct val="20000"/>
              </a:spcBef>
              <a:buFontTx/>
              <a:buNone/>
              <a:defRPr sz="2400" b="1" baseline="0">
                <a:solidFill>
                  <a:schemeClr val="bg1"/>
                </a:solidFill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itchFamily="34" charset="0"/>
              <a:buChar char="•"/>
              <a:defRPr sz="2000"/>
            </a:lvl9pPr>
          </a:lstStyle>
          <a:p>
            <a:r>
              <a:rPr lang="en-US" altLang="ko-KR" sz="36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SIMPLE</a:t>
            </a: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C405D023-1332-47EF-908A-F0274BC99D60}"/>
              </a:ext>
            </a:extLst>
          </p:cNvPr>
          <p:cNvSpPr/>
          <p:nvPr/>
        </p:nvSpPr>
        <p:spPr>
          <a:xfrm>
            <a:off x="6732264" y="1044763"/>
            <a:ext cx="2764161" cy="470890"/>
          </a:xfrm>
          <a:prstGeom prst="rect">
            <a:avLst/>
          </a:prstGeom>
          <a:noFill/>
        </p:spPr>
        <p:txBody>
          <a:bodyPr lIns="0" anchor="ctr"/>
          <a:lstStyle/>
          <a:p>
            <a:r>
              <a:rPr lang="en-US" altLang="ko-KR" sz="3600" b="1" dirty="0">
                <a:solidFill>
                  <a:schemeClr val="bg1">
                    <a:lumMod val="95000"/>
                  </a:schemeClr>
                </a:solidFill>
                <a:latin typeface="+mj-lt"/>
              </a:rPr>
              <a:t>PORTFOLIO</a:t>
            </a:r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B6337B46-8CC4-4F5A-B8C8-88E30584BCFB}"/>
              </a:ext>
            </a:extLst>
          </p:cNvPr>
          <p:cNvSpPr/>
          <p:nvPr/>
        </p:nvSpPr>
        <p:spPr>
          <a:xfrm>
            <a:off x="6732265" y="1544751"/>
            <a:ext cx="3611885" cy="470890"/>
          </a:xfrm>
          <a:prstGeom prst="rect">
            <a:avLst/>
          </a:prstGeom>
          <a:noFill/>
        </p:spPr>
        <p:txBody>
          <a:bodyPr lIns="0" anchor="ctr"/>
          <a:lstStyle/>
          <a:p>
            <a:r>
              <a:rPr lang="en-US" altLang="ko-KR" sz="3600" b="1" dirty="0">
                <a:solidFill>
                  <a:schemeClr val="bg1"/>
                </a:solidFill>
                <a:latin typeface="+mj-lt"/>
              </a:rPr>
              <a:t>PRESENTATION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063CF5A-BA1C-4277-88D5-E9B3031C3538}"/>
              </a:ext>
            </a:extLst>
          </p:cNvPr>
          <p:cNvSpPr txBox="1"/>
          <p:nvPr/>
        </p:nvSpPr>
        <p:spPr>
          <a:xfrm>
            <a:off x="755999" y="4793383"/>
            <a:ext cx="487327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ea typeface="+mj-ea"/>
                <a:cs typeface="Arial" pitchFamily="34" charset="0"/>
              </a:rPr>
              <a:t>You can simply impress your audience and add a unique zing and appeal to your Presentations. 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Easy to change colors, photos and Text. </a:t>
            </a:r>
            <a:r>
              <a:rPr lang="en-US" altLang="ko-KR" sz="1200" dirty="0">
                <a:solidFill>
                  <a:schemeClr val="bg1"/>
                </a:solidFill>
                <a:ea typeface="+mj-ea"/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I hope and I believe that this Template will your Time, Money and Reputation. 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Easy to change colors, photos and Text. </a:t>
            </a:r>
            <a:endParaRPr lang="ko-KR" altLang="en-US" sz="1200" dirty="0">
              <a:solidFill>
                <a:schemeClr val="bg1"/>
              </a:solidFill>
              <a:ea typeface="+mj-ea"/>
              <a:cs typeface="Arial" pitchFamily="34" charset="0"/>
            </a:endParaRP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053A790-51FB-493B-8FB1-971ADB697716}"/>
              </a:ext>
            </a:extLst>
          </p:cNvPr>
          <p:cNvSpPr>
            <a:spLocks noGrp="1"/>
          </p:cNvSpPr>
          <p:nvPr>
            <p:ph type="pic" sz="quarter" idx="65"/>
          </p:nvPr>
        </p:nvSpPr>
        <p:spPr/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16AA674A-4BFF-42B1-8F6A-FF9795613B64}"/>
              </a:ext>
            </a:extLst>
          </p:cNvPr>
          <p:cNvSpPr>
            <a:spLocks noGrp="1"/>
          </p:cNvSpPr>
          <p:nvPr>
            <p:ph type="pic" sz="quarter" idx="66"/>
          </p:nvPr>
        </p:nvSpPr>
        <p:spPr/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1E082414-63D6-4921-8666-CC22842CC779}"/>
              </a:ext>
            </a:extLst>
          </p:cNvPr>
          <p:cNvSpPr>
            <a:spLocks noGrp="1"/>
          </p:cNvSpPr>
          <p:nvPr>
            <p:ph type="pic" sz="quarter" idx="67"/>
          </p:nvPr>
        </p:nvSpPr>
        <p:spPr/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4AA0B3D7-C2BD-4A29-8E0A-B81F53406F5C}"/>
              </a:ext>
            </a:extLst>
          </p:cNvPr>
          <p:cNvSpPr>
            <a:spLocks noGrp="1"/>
          </p:cNvSpPr>
          <p:nvPr>
            <p:ph type="pic" sz="quarter" idx="68"/>
          </p:nvPr>
        </p:nvSpPr>
        <p:spPr/>
      </p:sp>
    </p:spTree>
    <p:extLst>
      <p:ext uri="{BB962C8B-B14F-4D97-AF65-F5344CB8AC3E}">
        <p14:creationId xmlns:p14="http://schemas.microsoft.com/office/powerpoint/2010/main" val="233904412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70A3D56B-F560-491A-BD48-3B8D13C6FB0B}"/>
              </a:ext>
            </a:extLst>
          </p:cNvPr>
          <p:cNvSpPr/>
          <p:nvPr/>
        </p:nvSpPr>
        <p:spPr>
          <a:xfrm>
            <a:off x="1241262" y="1407004"/>
            <a:ext cx="1261853" cy="2564296"/>
          </a:xfrm>
          <a:custGeom>
            <a:avLst/>
            <a:gdLst>
              <a:gd name="connsiteX0" fmla="*/ 1257280 w 1261853"/>
              <a:gd name="connsiteY0" fmla="*/ 2488205 h 2564296"/>
              <a:gd name="connsiteX1" fmla="*/ 1223600 w 1261853"/>
              <a:gd name="connsiteY1" fmla="*/ 2258268 h 2564296"/>
              <a:gd name="connsiteX2" fmla="*/ 1141272 w 1261853"/>
              <a:gd name="connsiteY2" fmla="*/ 1916065 h 2564296"/>
              <a:gd name="connsiteX3" fmla="*/ 1072249 w 1261853"/>
              <a:gd name="connsiteY3" fmla="*/ 1571783 h 2564296"/>
              <a:gd name="connsiteX4" fmla="*/ 1058528 w 1261853"/>
              <a:gd name="connsiteY4" fmla="*/ 1358478 h 2564296"/>
              <a:gd name="connsiteX5" fmla="*/ 906345 w 1261853"/>
              <a:gd name="connsiteY5" fmla="*/ 986337 h 2564296"/>
              <a:gd name="connsiteX6" fmla="*/ 812374 w 1261853"/>
              <a:gd name="connsiteY6" fmla="*/ 847460 h 2564296"/>
              <a:gd name="connsiteX7" fmla="*/ 801979 w 1261853"/>
              <a:gd name="connsiteY7" fmla="*/ 812117 h 2564296"/>
              <a:gd name="connsiteX8" fmla="*/ 814453 w 1261853"/>
              <a:gd name="connsiteY8" fmla="*/ 795485 h 2564296"/>
              <a:gd name="connsiteX9" fmla="*/ 824848 w 1261853"/>
              <a:gd name="connsiteY9" fmla="*/ 810870 h 2564296"/>
              <a:gd name="connsiteX10" fmla="*/ 829838 w 1261853"/>
              <a:gd name="connsiteY10" fmla="*/ 857023 h 2564296"/>
              <a:gd name="connsiteX11" fmla="*/ 884723 w 1261853"/>
              <a:gd name="connsiteY11" fmla="*/ 833323 h 2564296"/>
              <a:gd name="connsiteX12" fmla="*/ 926719 w 1261853"/>
              <a:gd name="connsiteY12" fmla="*/ 802138 h 2564296"/>
              <a:gd name="connsiteX13" fmla="*/ 959567 w 1261853"/>
              <a:gd name="connsiteY13" fmla="*/ 742678 h 2564296"/>
              <a:gd name="connsiteX14" fmla="*/ 981605 w 1261853"/>
              <a:gd name="connsiteY14" fmla="*/ 723967 h 2564296"/>
              <a:gd name="connsiteX15" fmla="*/ 984931 w 1261853"/>
              <a:gd name="connsiteY15" fmla="*/ 754321 h 2564296"/>
              <a:gd name="connsiteX16" fmla="*/ 974536 w 1261853"/>
              <a:gd name="connsiteY16" fmla="*/ 815443 h 2564296"/>
              <a:gd name="connsiteX17" fmla="*/ 986594 w 1261853"/>
              <a:gd name="connsiteY17" fmla="*/ 808375 h 2564296"/>
              <a:gd name="connsiteX18" fmla="*/ 1007384 w 1261853"/>
              <a:gd name="connsiteY18" fmla="*/ 793406 h 2564296"/>
              <a:gd name="connsiteX19" fmla="*/ 1019027 w 1261853"/>
              <a:gd name="connsiteY19" fmla="*/ 818354 h 2564296"/>
              <a:gd name="connsiteX20" fmla="*/ 1036906 w 1261853"/>
              <a:gd name="connsiteY20" fmla="*/ 894861 h 2564296"/>
              <a:gd name="connsiteX21" fmla="*/ 1049380 w 1261853"/>
              <a:gd name="connsiteY21" fmla="*/ 911909 h 2564296"/>
              <a:gd name="connsiteX22" fmla="*/ 1058943 w 1261853"/>
              <a:gd name="connsiteY22" fmla="*/ 893614 h 2564296"/>
              <a:gd name="connsiteX23" fmla="*/ 1062270 w 1261853"/>
              <a:gd name="connsiteY23" fmla="*/ 869081 h 2564296"/>
              <a:gd name="connsiteX24" fmla="*/ 1072249 w 1261853"/>
              <a:gd name="connsiteY24" fmla="*/ 834986 h 2564296"/>
              <a:gd name="connsiteX25" fmla="*/ 1100108 w 1261853"/>
              <a:gd name="connsiteY25" fmla="*/ 854944 h 2564296"/>
              <a:gd name="connsiteX26" fmla="*/ 1121313 w 1261853"/>
              <a:gd name="connsiteY26" fmla="*/ 866587 h 2564296"/>
              <a:gd name="connsiteX27" fmla="*/ 1123392 w 1261853"/>
              <a:gd name="connsiteY27" fmla="*/ 839560 h 2564296"/>
              <a:gd name="connsiteX28" fmla="*/ 1107176 w 1261853"/>
              <a:gd name="connsiteY28" fmla="*/ 810870 h 2564296"/>
              <a:gd name="connsiteX29" fmla="*/ 1080565 w 1261853"/>
              <a:gd name="connsiteY29" fmla="*/ 776358 h 2564296"/>
              <a:gd name="connsiteX30" fmla="*/ 1051875 w 1261853"/>
              <a:gd name="connsiteY30" fmla="*/ 704841 h 2564296"/>
              <a:gd name="connsiteX31" fmla="*/ 1036490 w 1261853"/>
              <a:gd name="connsiteY31" fmla="*/ 638729 h 2564296"/>
              <a:gd name="connsiteX32" fmla="*/ 1051043 w 1261853"/>
              <a:gd name="connsiteY32" fmla="*/ 597980 h 2564296"/>
              <a:gd name="connsiteX33" fmla="*/ 1024848 w 1261853"/>
              <a:gd name="connsiteY33" fmla="*/ 573448 h 2564296"/>
              <a:gd name="connsiteX34" fmla="*/ 1012790 w 1261853"/>
              <a:gd name="connsiteY34" fmla="*/ 522720 h 2564296"/>
              <a:gd name="connsiteX35" fmla="*/ 1068507 w 1261853"/>
              <a:gd name="connsiteY35" fmla="*/ 402554 h 2564296"/>
              <a:gd name="connsiteX36" fmla="*/ 1079733 w 1261853"/>
              <a:gd name="connsiteY36" fmla="*/ 329374 h 2564296"/>
              <a:gd name="connsiteX37" fmla="*/ 1064765 w 1261853"/>
              <a:gd name="connsiteY37" fmla="*/ 284052 h 2564296"/>
              <a:gd name="connsiteX38" fmla="*/ 1029422 w 1261853"/>
              <a:gd name="connsiteY38" fmla="*/ 228334 h 2564296"/>
              <a:gd name="connsiteX39" fmla="*/ 1036490 w 1261853"/>
              <a:gd name="connsiteY39" fmla="*/ 202971 h 2564296"/>
              <a:gd name="connsiteX40" fmla="*/ 1042311 w 1261853"/>
              <a:gd name="connsiteY40" fmla="*/ 200892 h 2564296"/>
              <a:gd name="connsiteX41" fmla="*/ 1011958 w 1261853"/>
              <a:gd name="connsiteY41" fmla="*/ 181765 h 2564296"/>
              <a:gd name="connsiteX42" fmla="*/ 976199 w 1261853"/>
              <a:gd name="connsiteY42" fmla="*/ 174696 h 2564296"/>
              <a:gd name="connsiteX43" fmla="*/ 967883 w 1261853"/>
              <a:gd name="connsiteY43" fmla="*/ 161391 h 2564296"/>
              <a:gd name="connsiteX44" fmla="*/ 900939 w 1261853"/>
              <a:gd name="connsiteY44" fmla="*/ 182596 h 2564296"/>
              <a:gd name="connsiteX45" fmla="*/ 825264 w 1261853"/>
              <a:gd name="connsiteY45" fmla="*/ 172201 h 2564296"/>
              <a:gd name="connsiteX46" fmla="*/ 789921 w 1261853"/>
              <a:gd name="connsiteY46" fmla="*/ 128958 h 2564296"/>
              <a:gd name="connsiteX47" fmla="*/ 526304 w 1261853"/>
              <a:gd name="connsiteY47" fmla="*/ 2139 h 2564296"/>
              <a:gd name="connsiteX48" fmla="*/ 343352 w 1261853"/>
              <a:gd name="connsiteY48" fmla="*/ 46630 h 2564296"/>
              <a:gd name="connsiteX49" fmla="*/ 261024 w 1261853"/>
              <a:gd name="connsiteY49" fmla="*/ 120227 h 2564296"/>
              <a:gd name="connsiteX50" fmla="*/ 243976 w 1261853"/>
              <a:gd name="connsiteY50" fmla="*/ 146422 h 2564296"/>
              <a:gd name="connsiteX51" fmla="*/ 187012 w 1261853"/>
              <a:gd name="connsiteY51" fmla="*/ 357648 h 2564296"/>
              <a:gd name="connsiteX52" fmla="*/ 167053 w 1261853"/>
              <a:gd name="connsiteY52" fmla="*/ 439976 h 2564296"/>
              <a:gd name="connsiteX53" fmla="*/ 125889 w 1261853"/>
              <a:gd name="connsiteY53" fmla="*/ 499851 h 2564296"/>
              <a:gd name="connsiteX54" fmla="*/ 129216 w 1261853"/>
              <a:gd name="connsiteY54" fmla="*/ 518978 h 2564296"/>
              <a:gd name="connsiteX55" fmla="*/ 177033 w 1261853"/>
              <a:gd name="connsiteY55" fmla="*/ 597980 h 2564296"/>
              <a:gd name="connsiteX56" fmla="*/ 184933 w 1261853"/>
              <a:gd name="connsiteY56" fmla="*/ 634155 h 2564296"/>
              <a:gd name="connsiteX57" fmla="*/ 196991 w 1261853"/>
              <a:gd name="connsiteY57" fmla="*/ 690288 h 2564296"/>
              <a:gd name="connsiteX58" fmla="*/ 247718 w 1261853"/>
              <a:gd name="connsiteY58" fmla="*/ 742678 h 2564296"/>
              <a:gd name="connsiteX59" fmla="*/ 353747 w 1261853"/>
              <a:gd name="connsiteY59" fmla="*/ 746836 h 2564296"/>
              <a:gd name="connsiteX60" fmla="*/ 386180 w 1261853"/>
              <a:gd name="connsiteY60" fmla="*/ 769290 h 2564296"/>
              <a:gd name="connsiteX61" fmla="*/ 426096 w 1261853"/>
              <a:gd name="connsiteY61" fmla="*/ 925630 h 2564296"/>
              <a:gd name="connsiteX62" fmla="*/ 412375 w 1261853"/>
              <a:gd name="connsiteY62" fmla="*/ 965131 h 2564296"/>
              <a:gd name="connsiteX63" fmla="*/ 254371 w 1261853"/>
              <a:gd name="connsiteY63" fmla="*/ 1124382 h 2564296"/>
              <a:gd name="connsiteX64" fmla="*/ 46056 w 1261853"/>
              <a:gd name="connsiteY64" fmla="*/ 1344756 h 2564296"/>
              <a:gd name="connsiteX65" fmla="*/ 15702 w 1261853"/>
              <a:gd name="connsiteY65" fmla="*/ 1535608 h 2564296"/>
              <a:gd name="connsiteX66" fmla="*/ 31087 w 1261853"/>
              <a:gd name="connsiteY66" fmla="*/ 1669911 h 2564296"/>
              <a:gd name="connsiteX67" fmla="*/ 26929 w 1261853"/>
              <a:gd name="connsiteY67" fmla="*/ 1939765 h 2564296"/>
              <a:gd name="connsiteX68" fmla="*/ 54372 w 1261853"/>
              <a:gd name="connsiteY68" fmla="*/ 2163881 h 2564296"/>
              <a:gd name="connsiteX69" fmla="*/ 143769 w 1261853"/>
              <a:gd name="connsiteY69" fmla="*/ 2549327 h 2564296"/>
              <a:gd name="connsiteX70" fmla="*/ 165390 w 1261853"/>
              <a:gd name="connsiteY70" fmla="*/ 2564296 h 2564296"/>
              <a:gd name="connsiteX71" fmla="*/ 562479 w 1261853"/>
              <a:gd name="connsiteY71" fmla="*/ 2563880 h 2564296"/>
              <a:gd name="connsiteX72" fmla="*/ 888881 w 1261853"/>
              <a:gd name="connsiteY72" fmla="*/ 2559722 h 2564296"/>
              <a:gd name="connsiteX73" fmla="*/ 907176 w 1261853"/>
              <a:gd name="connsiteY73" fmla="*/ 2543922 h 2564296"/>
              <a:gd name="connsiteX74" fmla="*/ 860607 w 1261853"/>
              <a:gd name="connsiteY74" fmla="*/ 2378850 h 2564296"/>
              <a:gd name="connsiteX75" fmla="*/ 708009 w 1261853"/>
              <a:gd name="connsiteY75" fmla="*/ 2158060 h 2564296"/>
              <a:gd name="connsiteX76" fmla="*/ 658944 w 1261853"/>
              <a:gd name="connsiteY76" fmla="*/ 2068663 h 2564296"/>
              <a:gd name="connsiteX77" fmla="*/ 673497 w 1261853"/>
              <a:gd name="connsiteY77" fmla="*/ 1836231 h 2564296"/>
              <a:gd name="connsiteX78" fmla="*/ 764142 w 1261853"/>
              <a:gd name="connsiteY78" fmla="*/ 1627500 h 2564296"/>
              <a:gd name="connsiteX79" fmla="*/ 780358 w 1261853"/>
              <a:gd name="connsiteY79" fmla="*/ 1608373 h 2564296"/>
              <a:gd name="connsiteX80" fmla="*/ 786595 w 1261853"/>
              <a:gd name="connsiteY80" fmla="*/ 1620847 h 2564296"/>
              <a:gd name="connsiteX81" fmla="*/ 952083 w 1261853"/>
              <a:gd name="connsiteY81" fmla="*/ 2115233 h 2564296"/>
              <a:gd name="connsiteX82" fmla="*/ 1079733 w 1261853"/>
              <a:gd name="connsiteY82" fmla="*/ 2554733 h 2564296"/>
              <a:gd name="connsiteX83" fmla="*/ 1095118 w 1261853"/>
              <a:gd name="connsiteY83" fmla="*/ 2564296 h 2564296"/>
              <a:gd name="connsiteX84" fmla="*/ 1226095 w 1261853"/>
              <a:gd name="connsiteY84" fmla="*/ 2563880 h 2564296"/>
              <a:gd name="connsiteX85" fmla="*/ 1261854 w 1261853"/>
              <a:gd name="connsiteY85" fmla="*/ 2547248 h 2564296"/>
              <a:gd name="connsiteX86" fmla="*/ 1261854 w 1261853"/>
              <a:gd name="connsiteY86" fmla="*/ 2497352 h 2564296"/>
              <a:gd name="connsiteX87" fmla="*/ 1257280 w 1261853"/>
              <a:gd name="connsiteY87" fmla="*/ 2488205 h 2564296"/>
              <a:gd name="connsiteX88" fmla="*/ 752915 w 1261853"/>
              <a:gd name="connsiteY88" fmla="*/ 702762 h 2564296"/>
              <a:gd name="connsiteX89" fmla="*/ 737115 w 1261853"/>
              <a:gd name="connsiteY89" fmla="*/ 682803 h 2564296"/>
              <a:gd name="connsiteX90" fmla="*/ 745431 w 1261853"/>
              <a:gd name="connsiteY90" fmla="*/ 671577 h 2564296"/>
              <a:gd name="connsiteX91" fmla="*/ 767052 w 1261853"/>
              <a:gd name="connsiteY91" fmla="*/ 690704 h 2564296"/>
              <a:gd name="connsiteX92" fmla="*/ 752915 w 1261853"/>
              <a:gd name="connsiteY92" fmla="*/ 702762 h 2564296"/>
              <a:gd name="connsiteX93" fmla="*/ 758320 w 1261853"/>
              <a:gd name="connsiteY93" fmla="*/ 634986 h 2564296"/>
              <a:gd name="connsiteX94" fmla="*/ 778695 w 1261853"/>
              <a:gd name="connsiteY94" fmla="*/ 649539 h 2564296"/>
              <a:gd name="connsiteX95" fmla="*/ 747094 w 1261853"/>
              <a:gd name="connsiteY95" fmla="*/ 655361 h 2564296"/>
              <a:gd name="connsiteX96" fmla="*/ 737530 w 1261853"/>
              <a:gd name="connsiteY96" fmla="*/ 638729 h 2564296"/>
              <a:gd name="connsiteX97" fmla="*/ 764557 w 1261853"/>
              <a:gd name="connsiteY97" fmla="*/ 533531 h 2564296"/>
              <a:gd name="connsiteX98" fmla="*/ 829838 w 1261853"/>
              <a:gd name="connsiteY98" fmla="*/ 390080 h 2564296"/>
              <a:gd name="connsiteX99" fmla="*/ 846470 w 1261853"/>
              <a:gd name="connsiteY99" fmla="*/ 360974 h 2564296"/>
              <a:gd name="connsiteX100" fmla="*/ 859775 w 1261853"/>
              <a:gd name="connsiteY100" fmla="*/ 394238 h 2564296"/>
              <a:gd name="connsiteX101" fmla="*/ 826096 w 1261853"/>
              <a:gd name="connsiteY101" fmla="*/ 554737 h 2564296"/>
              <a:gd name="connsiteX102" fmla="*/ 823601 w 1261853"/>
              <a:gd name="connsiteY102" fmla="*/ 560142 h 2564296"/>
              <a:gd name="connsiteX103" fmla="*/ 802811 w 1261853"/>
              <a:gd name="connsiteY103" fmla="*/ 593406 h 2564296"/>
              <a:gd name="connsiteX104" fmla="*/ 758320 w 1261853"/>
              <a:gd name="connsiteY104" fmla="*/ 634986 h 25642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</a:cxnLst>
            <a:rect l="l" t="t" r="r" b="b"/>
            <a:pathLst>
              <a:path w="1261853" h="2564296">
                <a:moveTo>
                  <a:pt x="1257280" y="2488205"/>
                </a:moveTo>
                <a:cubicBezTo>
                  <a:pt x="1246053" y="2411698"/>
                  <a:pt x="1236906" y="2334775"/>
                  <a:pt x="1223600" y="2258268"/>
                </a:cubicBezTo>
                <a:cubicBezTo>
                  <a:pt x="1203642" y="2142260"/>
                  <a:pt x="1178278" y="2027083"/>
                  <a:pt x="1141272" y="1916065"/>
                </a:cubicBezTo>
                <a:cubicBezTo>
                  <a:pt x="1103850" y="1803799"/>
                  <a:pt x="1075575" y="1690701"/>
                  <a:pt x="1072249" y="1571783"/>
                </a:cubicBezTo>
                <a:cubicBezTo>
                  <a:pt x="1070170" y="1500681"/>
                  <a:pt x="1068091" y="1429579"/>
                  <a:pt x="1058528" y="1358478"/>
                </a:cubicBezTo>
                <a:cubicBezTo>
                  <a:pt x="1040232" y="1220848"/>
                  <a:pt x="1001979" y="1092782"/>
                  <a:pt x="906345" y="986337"/>
                </a:cubicBezTo>
                <a:cubicBezTo>
                  <a:pt x="868923" y="944757"/>
                  <a:pt x="837738" y="897356"/>
                  <a:pt x="812374" y="847460"/>
                </a:cubicBezTo>
                <a:cubicBezTo>
                  <a:pt x="806553" y="836233"/>
                  <a:pt x="800732" y="825007"/>
                  <a:pt x="801979" y="812117"/>
                </a:cubicBezTo>
                <a:cubicBezTo>
                  <a:pt x="802811" y="805048"/>
                  <a:pt x="805306" y="795485"/>
                  <a:pt x="814453" y="795485"/>
                </a:cubicBezTo>
                <a:cubicBezTo>
                  <a:pt x="823185" y="795485"/>
                  <a:pt x="824017" y="803801"/>
                  <a:pt x="824848" y="810870"/>
                </a:cubicBezTo>
                <a:cubicBezTo>
                  <a:pt x="826512" y="824591"/>
                  <a:pt x="827759" y="838728"/>
                  <a:pt x="829838" y="857023"/>
                </a:cubicBezTo>
                <a:cubicBezTo>
                  <a:pt x="847302" y="838728"/>
                  <a:pt x="863518" y="832907"/>
                  <a:pt x="884723" y="833323"/>
                </a:cubicBezTo>
                <a:cubicBezTo>
                  <a:pt x="903434" y="833323"/>
                  <a:pt x="920898" y="822512"/>
                  <a:pt x="926719" y="802138"/>
                </a:cubicBezTo>
                <a:cubicBezTo>
                  <a:pt x="932956" y="779685"/>
                  <a:pt x="945430" y="760558"/>
                  <a:pt x="959567" y="742678"/>
                </a:cubicBezTo>
                <a:cubicBezTo>
                  <a:pt x="965804" y="734778"/>
                  <a:pt x="972041" y="719809"/>
                  <a:pt x="981605" y="723967"/>
                </a:cubicBezTo>
                <a:cubicBezTo>
                  <a:pt x="992415" y="728541"/>
                  <a:pt x="986594" y="743510"/>
                  <a:pt x="984931" y="754321"/>
                </a:cubicBezTo>
                <a:cubicBezTo>
                  <a:pt x="982020" y="774695"/>
                  <a:pt x="977862" y="795069"/>
                  <a:pt x="974536" y="815443"/>
                </a:cubicBezTo>
                <a:cubicBezTo>
                  <a:pt x="981189" y="814196"/>
                  <a:pt x="983268" y="810454"/>
                  <a:pt x="986594" y="808375"/>
                </a:cubicBezTo>
                <a:cubicBezTo>
                  <a:pt x="993247" y="802969"/>
                  <a:pt x="997405" y="790911"/>
                  <a:pt x="1007384" y="793406"/>
                </a:cubicBezTo>
                <a:cubicBezTo>
                  <a:pt x="1018195" y="796317"/>
                  <a:pt x="1016948" y="809206"/>
                  <a:pt x="1019027" y="818354"/>
                </a:cubicBezTo>
                <a:cubicBezTo>
                  <a:pt x="1024848" y="843718"/>
                  <a:pt x="1028174" y="869913"/>
                  <a:pt x="1036906" y="894861"/>
                </a:cubicBezTo>
                <a:cubicBezTo>
                  <a:pt x="1039401" y="901930"/>
                  <a:pt x="1040648" y="912325"/>
                  <a:pt x="1049380" y="911909"/>
                </a:cubicBezTo>
                <a:cubicBezTo>
                  <a:pt x="1058943" y="911493"/>
                  <a:pt x="1057696" y="900682"/>
                  <a:pt x="1058943" y="893614"/>
                </a:cubicBezTo>
                <a:cubicBezTo>
                  <a:pt x="1060607" y="885298"/>
                  <a:pt x="1061022" y="876982"/>
                  <a:pt x="1062270" y="869081"/>
                </a:cubicBezTo>
                <a:cubicBezTo>
                  <a:pt x="1063933" y="857023"/>
                  <a:pt x="1060607" y="839976"/>
                  <a:pt x="1072249" y="834986"/>
                </a:cubicBezTo>
                <a:cubicBezTo>
                  <a:pt x="1085970" y="829165"/>
                  <a:pt x="1090960" y="847460"/>
                  <a:pt x="1100108" y="854944"/>
                </a:cubicBezTo>
                <a:cubicBezTo>
                  <a:pt x="1106760" y="860350"/>
                  <a:pt x="1111750" y="872408"/>
                  <a:pt x="1121313" y="866587"/>
                </a:cubicBezTo>
                <a:cubicBezTo>
                  <a:pt x="1130461" y="860765"/>
                  <a:pt x="1127135" y="848291"/>
                  <a:pt x="1123392" y="839560"/>
                </a:cubicBezTo>
                <a:cubicBezTo>
                  <a:pt x="1119234" y="829581"/>
                  <a:pt x="1113413" y="820017"/>
                  <a:pt x="1107176" y="810870"/>
                </a:cubicBezTo>
                <a:cubicBezTo>
                  <a:pt x="1098860" y="798811"/>
                  <a:pt x="1089297" y="788001"/>
                  <a:pt x="1080565" y="776358"/>
                </a:cubicBezTo>
                <a:cubicBezTo>
                  <a:pt x="1063933" y="755152"/>
                  <a:pt x="1052291" y="732699"/>
                  <a:pt x="1051875" y="704841"/>
                </a:cubicBezTo>
                <a:cubicBezTo>
                  <a:pt x="1051459" y="681972"/>
                  <a:pt x="1046885" y="659934"/>
                  <a:pt x="1036490" y="638729"/>
                </a:cubicBezTo>
                <a:cubicBezTo>
                  <a:pt x="1023600" y="612533"/>
                  <a:pt x="1024432" y="611702"/>
                  <a:pt x="1051043" y="597980"/>
                </a:cubicBezTo>
                <a:cubicBezTo>
                  <a:pt x="1041896" y="589664"/>
                  <a:pt x="1033164" y="581764"/>
                  <a:pt x="1024848" y="573448"/>
                </a:cubicBezTo>
                <a:cubicBezTo>
                  <a:pt x="1010295" y="559311"/>
                  <a:pt x="1003226" y="541847"/>
                  <a:pt x="1012790" y="522720"/>
                </a:cubicBezTo>
                <a:cubicBezTo>
                  <a:pt x="1031916" y="483219"/>
                  <a:pt x="1042727" y="439561"/>
                  <a:pt x="1068507" y="402554"/>
                </a:cubicBezTo>
                <a:cubicBezTo>
                  <a:pt x="1083891" y="380517"/>
                  <a:pt x="1087634" y="355569"/>
                  <a:pt x="1079733" y="329374"/>
                </a:cubicBezTo>
                <a:cubicBezTo>
                  <a:pt x="1075160" y="313989"/>
                  <a:pt x="1070586" y="299020"/>
                  <a:pt x="1064765" y="284052"/>
                </a:cubicBezTo>
                <a:cubicBezTo>
                  <a:pt x="1056864" y="263262"/>
                  <a:pt x="1043975" y="244966"/>
                  <a:pt x="1029422" y="228334"/>
                </a:cubicBezTo>
                <a:cubicBezTo>
                  <a:pt x="1019027" y="216692"/>
                  <a:pt x="1014037" y="205881"/>
                  <a:pt x="1036490" y="202971"/>
                </a:cubicBezTo>
                <a:cubicBezTo>
                  <a:pt x="1038569" y="202555"/>
                  <a:pt x="1040232" y="201723"/>
                  <a:pt x="1042311" y="200892"/>
                </a:cubicBezTo>
                <a:cubicBezTo>
                  <a:pt x="1032748" y="189249"/>
                  <a:pt x="1021937" y="185091"/>
                  <a:pt x="1011958" y="181765"/>
                </a:cubicBezTo>
                <a:cubicBezTo>
                  <a:pt x="1001147" y="178023"/>
                  <a:pt x="989089" y="177191"/>
                  <a:pt x="976199" y="174696"/>
                </a:cubicBezTo>
                <a:cubicBezTo>
                  <a:pt x="987842" y="160975"/>
                  <a:pt x="981605" y="158480"/>
                  <a:pt x="967883" y="161391"/>
                </a:cubicBezTo>
                <a:cubicBezTo>
                  <a:pt x="945014" y="166380"/>
                  <a:pt x="922145" y="171786"/>
                  <a:pt x="900939" y="182596"/>
                </a:cubicBezTo>
                <a:cubicBezTo>
                  <a:pt x="871834" y="197981"/>
                  <a:pt x="849796" y="194239"/>
                  <a:pt x="825264" y="172201"/>
                </a:cubicBezTo>
                <a:cubicBezTo>
                  <a:pt x="811127" y="159312"/>
                  <a:pt x="800316" y="144343"/>
                  <a:pt x="789921" y="128958"/>
                </a:cubicBezTo>
                <a:cubicBezTo>
                  <a:pt x="726720" y="34988"/>
                  <a:pt x="641065" y="-10750"/>
                  <a:pt x="526304" y="2139"/>
                </a:cubicBezTo>
                <a:cubicBezTo>
                  <a:pt x="463103" y="9208"/>
                  <a:pt x="403227" y="27503"/>
                  <a:pt x="343352" y="46630"/>
                </a:cubicBezTo>
                <a:cubicBezTo>
                  <a:pt x="306346" y="58688"/>
                  <a:pt x="275577" y="81141"/>
                  <a:pt x="261024" y="120227"/>
                </a:cubicBezTo>
                <a:cubicBezTo>
                  <a:pt x="257282" y="129790"/>
                  <a:pt x="251045" y="138522"/>
                  <a:pt x="243976" y="146422"/>
                </a:cubicBezTo>
                <a:cubicBezTo>
                  <a:pt x="190754" y="207544"/>
                  <a:pt x="175785" y="279062"/>
                  <a:pt x="187012" y="357648"/>
                </a:cubicBezTo>
                <a:cubicBezTo>
                  <a:pt x="191586" y="387586"/>
                  <a:pt x="185349" y="415028"/>
                  <a:pt x="167053" y="439976"/>
                </a:cubicBezTo>
                <a:cubicBezTo>
                  <a:pt x="152500" y="459519"/>
                  <a:pt x="140026" y="480309"/>
                  <a:pt x="125889" y="499851"/>
                </a:cubicBezTo>
                <a:cubicBezTo>
                  <a:pt x="120068" y="508167"/>
                  <a:pt x="118405" y="514404"/>
                  <a:pt x="129216" y="518978"/>
                </a:cubicBezTo>
                <a:cubicBezTo>
                  <a:pt x="164559" y="533531"/>
                  <a:pt x="181191" y="558479"/>
                  <a:pt x="177033" y="597980"/>
                </a:cubicBezTo>
                <a:cubicBezTo>
                  <a:pt x="175785" y="609623"/>
                  <a:pt x="179527" y="623344"/>
                  <a:pt x="184933" y="634155"/>
                </a:cubicBezTo>
                <a:cubicBezTo>
                  <a:pt x="194080" y="652034"/>
                  <a:pt x="196575" y="670745"/>
                  <a:pt x="196991" y="690288"/>
                </a:cubicBezTo>
                <a:cubicBezTo>
                  <a:pt x="197407" y="728957"/>
                  <a:pt x="209049" y="740599"/>
                  <a:pt x="247718" y="742678"/>
                </a:cubicBezTo>
                <a:cubicBezTo>
                  <a:pt x="283061" y="744342"/>
                  <a:pt x="318404" y="746005"/>
                  <a:pt x="353747" y="746836"/>
                </a:cubicBezTo>
                <a:cubicBezTo>
                  <a:pt x="370379" y="747252"/>
                  <a:pt x="380774" y="752658"/>
                  <a:pt x="386180" y="769290"/>
                </a:cubicBezTo>
                <a:cubicBezTo>
                  <a:pt x="403227" y="820433"/>
                  <a:pt x="420691" y="871160"/>
                  <a:pt x="426096" y="925630"/>
                </a:cubicBezTo>
                <a:cubicBezTo>
                  <a:pt x="427760" y="942678"/>
                  <a:pt x="424433" y="953489"/>
                  <a:pt x="412375" y="965131"/>
                </a:cubicBezTo>
                <a:cubicBezTo>
                  <a:pt x="359153" y="1017522"/>
                  <a:pt x="306346" y="1070744"/>
                  <a:pt x="254371" y="1124382"/>
                </a:cubicBezTo>
                <a:cubicBezTo>
                  <a:pt x="184101" y="1197147"/>
                  <a:pt x="110089" y="1266586"/>
                  <a:pt x="46056" y="1344756"/>
                </a:cubicBezTo>
                <a:cubicBezTo>
                  <a:pt x="-1345" y="1402552"/>
                  <a:pt x="-13404" y="1469912"/>
                  <a:pt x="15702" y="1535608"/>
                </a:cubicBezTo>
                <a:cubicBezTo>
                  <a:pt x="36077" y="1581762"/>
                  <a:pt x="38571" y="1622510"/>
                  <a:pt x="31087" y="1669911"/>
                </a:cubicBezTo>
                <a:cubicBezTo>
                  <a:pt x="16950" y="1759308"/>
                  <a:pt x="21939" y="1849537"/>
                  <a:pt x="26929" y="1939765"/>
                </a:cubicBezTo>
                <a:cubicBezTo>
                  <a:pt x="31087" y="2015025"/>
                  <a:pt x="37324" y="2090285"/>
                  <a:pt x="54372" y="2163881"/>
                </a:cubicBezTo>
                <a:cubicBezTo>
                  <a:pt x="83893" y="2292363"/>
                  <a:pt x="108841" y="2422093"/>
                  <a:pt x="143769" y="2549327"/>
                </a:cubicBezTo>
                <a:cubicBezTo>
                  <a:pt x="147511" y="2562633"/>
                  <a:pt x="153748" y="2564296"/>
                  <a:pt x="165390" y="2564296"/>
                </a:cubicBezTo>
                <a:cubicBezTo>
                  <a:pt x="297614" y="2563880"/>
                  <a:pt x="430254" y="2564712"/>
                  <a:pt x="562479" y="2563880"/>
                </a:cubicBezTo>
                <a:cubicBezTo>
                  <a:pt x="671418" y="2563465"/>
                  <a:pt x="779942" y="2561386"/>
                  <a:pt x="888881" y="2559722"/>
                </a:cubicBezTo>
                <a:cubicBezTo>
                  <a:pt x="899276" y="2559722"/>
                  <a:pt x="909671" y="2560970"/>
                  <a:pt x="907176" y="2543922"/>
                </a:cubicBezTo>
                <a:cubicBezTo>
                  <a:pt x="898029" y="2486957"/>
                  <a:pt x="883476" y="2431656"/>
                  <a:pt x="860607" y="2378850"/>
                </a:cubicBezTo>
                <a:cubicBezTo>
                  <a:pt x="824433" y="2294858"/>
                  <a:pt x="770794" y="2223341"/>
                  <a:pt x="708009" y="2158060"/>
                </a:cubicBezTo>
                <a:cubicBezTo>
                  <a:pt x="683061" y="2132280"/>
                  <a:pt x="664350" y="2104422"/>
                  <a:pt x="658944" y="2068663"/>
                </a:cubicBezTo>
                <a:cubicBezTo>
                  <a:pt x="647302" y="1990077"/>
                  <a:pt x="652707" y="1911907"/>
                  <a:pt x="673497" y="1836231"/>
                </a:cubicBezTo>
                <a:cubicBezTo>
                  <a:pt x="693456" y="1762635"/>
                  <a:pt x="727135" y="1694028"/>
                  <a:pt x="764142" y="1627500"/>
                </a:cubicBezTo>
                <a:cubicBezTo>
                  <a:pt x="767884" y="1620847"/>
                  <a:pt x="770794" y="1612115"/>
                  <a:pt x="780358" y="1608373"/>
                </a:cubicBezTo>
                <a:cubicBezTo>
                  <a:pt x="782437" y="1612531"/>
                  <a:pt x="785347" y="1616689"/>
                  <a:pt x="786595" y="1620847"/>
                </a:cubicBezTo>
                <a:cubicBezTo>
                  <a:pt x="841480" y="1785504"/>
                  <a:pt x="917156" y="1942676"/>
                  <a:pt x="952083" y="2115233"/>
                </a:cubicBezTo>
                <a:cubicBezTo>
                  <a:pt x="982020" y="2264505"/>
                  <a:pt x="1044806" y="2405876"/>
                  <a:pt x="1079733" y="2554733"/>
                </a:cubicBezTo>
                <a:cubicBezTo>
                  <a:pt x="1081812" y="2563465"/>
                  <a:pt x="1087634" y="2564296"/>
                  <a:pt x="1095118" y="2564296"/>
                </a:cubicBezTo>
                <a:cubicBezTo>
                  <a:pt x="1138777" y="2564296"/>
                  <a:pt x="1182436" y="2564296"/>
                  <a:pt x="1226095" y="2563880"/>
                </a:cubicBezTo>
                <a:cubicBezTo>
                  <a:pt x="1240232" y="2563880"/>
                  <a:pt x="1253538" y="2560970"/>
                  <a:pt x="1261854" y="2547248"/>
                </a:cubicBezTo>
                <a:cubicBezTo>
                  <a:pt x="1261854" y="2530616"/>
                  <a:pt x="1261854" y="2513984"/>
                  <a:pt x="1261854" y="2497352"/>
                </a:cubicBezTo>
                <a:cubicBezTo>
                  <a:pt x="1257280" y="2495273"/>
                  <a:pt x="1257696" y="2491531"/>
                  <a:pt x="1257280" y="2488205"/>
                </a:cubicBezTo>
                <a:close/>
                <a:moveTo>
                  <a:pt x="752915" y="702762"/>
                </a:moveTo>
                <a:cubicBezTo>
                  <a:pt x="741273" y="701930"/>
                  <a:pt x="736699" y="694030"/>
                  <a:pt x="737115" y="682803"/>
                </a:cubicBezTo>
                <a:cubicBezTo>
                  <a:pt x="737530" y="677398"/>
                  <a:pt x="737115" y="671577"/>
                  <a:pt x="745431" y="671577"/>
                </a:cubicBezTo>
                <a:cubicBezTo>
                  <a:pt x="754162" y="676151"/>
                  <a:pt x="765805" y="678645"/>
                  <a:pt x="767052" y="690704"/>
                </a:cubicBezTo>
                <a:cubicBezTo>
                  <a:pt x="767468" y="699435"/>
                  <a:pt x="759984" y="703177"/>
                  <a:pt x="752915" y="702762"/>
                </a:cubicBezTo>
                <a:close/>
                <a:moveTo>
                  <a:pt x="758320" y="634986"/>
                </a:moveTo>
                <a:cubicBezTo>
                  <a:pt x="764973" y="642471"/>
                  <a:pt x="783684" y="637065"/>
                  <a:pt x="778695" y="649539"/>
                </a:cubicBezTo>
                <a:cubicBezTo>
                  <a:pt x="774537" y="660766"/>
                  <a:pt x="758736" y="658271"/>
                  <a:pt x="747094" y="655361"/>
                </a:cubicBezTo>
                <a:cubicBezTo>
                  <a:pt x="738778" y="653282"/>
                  <a:pt x="738362" y="645797"/>
                  <a:pt x="737530" y="638729"/>
                </a:cubicBezTo>
                <a:cubicBezTo>
                  <a:pt x="733788" y="600475"/>
                  <a:pt x="739194" y="564716"/>
                  <a:pt x="764557" y="533531"/>
                </a:cubicBezTo>
                <a:cubicBezTo>
                  <a:pt x="798653" y="491535"/>
                  <a:pt x="819859" y="443303"/>
                  <a:pt x="829838" y="390080"/>
                </a:cubicBezTo>
                <a:cubicBezTo>
                  <a:pt x="831917" y="379270"/>
                  <a:pt x="831501" y="359311"/>
                  <a:pt x="846470" y="360974"/>
                </a:cubicBezTo>
                <a:cubicBezTo>
                  <a:pt x="861439" y="362638"/>
                  <a:pt x="860191" y="381764"/>
                  <a:pt x="859775" y="394238"/>
                </a:cubicBezTo>
                <a:cubicBezTo>
                  <a:pt x="856865" y="449540"/>
                  <a:pt x="848549" y="503594"/>
                  <a:pt x="826096" y="554737"/>
                </a:cubicBezTo>
                <a:cubicBezTo>
                  <a:pt x="825264" y="556816"/>
                  <a:pt x="822769" y="559311"/>
                  <a:pt x="823601" y="560142"/>
                </a:cubicBezTo>
                <a:cubicBezTo>
                  <a:pt x="837738" y="584259"/>
                  <a:pt x="813206" y="585506"/>
                  <a:pt x="802811" y="593406"/>
                </a:cubicBezTo>
                <a:cubicBezTo>
                  <a:pt x="786179" y="605880"/>
                  <a:pt x="768715" y="617107"/>
                  <a:pt x="758320" y="634986"/>
                </a:cubicBezTo>
                <a:close/>
              </a:path>
            </a:pathLst>
          </a:custGeom>
          <a:solidFill>
            <a:schemeClr val="accent2"/>
          </a:solidFill>
          <a:ln w="414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A6A1FC44-6331-4161-A742-4E1DE874A05E}"/>
              </a:ext>
            </a:extLst>
          </p:cNvPr>
          <p:cNvSpPr/>
          <p:nvPr/>
        </p:nvSpPr>
        <p:spPr>
          <a:xfrm>
            <a:off x="4967716" y="1410079"/>
            <a:ext cx="1464645" cy="2561221"/>
          </a:xfrm>
          <a:custGeom>
            <a:avLst/>
            <a:gdLst>
              <a:gd name="connsiteX0" fmla="*/ 1463814 w 1464645"/>
              <a:gd name="connsiteY0" fmla="*/ 2518952 h 2561221"/>
              <a:gd name="connsiteX1" fmla="*/ 1437618 w 1464645"/>
              <a:gd name="connsiteY1" fmla="*/ 2319368 h 2561221"/>
              <a:gd name="connsiteX2" fmla="*/ 1338242 w 1464645"/>
              <a:gd name="connsiteY2" fmla="*/ 1893173 h 2561221"/>
              <a:gd name="connsiteX3" fmla="*/ 1276288 w 1464645"/>
              <a:gd name="connsiteY3" fmla="*/ 1564276 h 2561221"/>
              <a:gd name="connsiteX4" fmla="*/ 1258824 w 1464645"/>
              <a:gd name="connsiteY4" fmla="*/ 1330181 h 2561221"/>
              <a:gd name="connsiteX5" fmla="*/ 1121611 w 1464645"/>
              <a:gd name="connsiteY5" fmla="*/ 999620 h 2561221"/>
              <a:gd name="connsiteX6" fmla="*/ 1090841 w 1464645"/>
              <a:gd name="connsiteY6" fmla="*/ 960119 h 2561221"/>
              <a:gd name="connsiteX7" fmla="*/ 1014750 w 1464645"/>
              <a:gd name="connsiteY7" fmla="*/ 841201 h 2561221"/>
              <a:gd name="connsiteX8" fmla="*/ 1006850 w 1464645"/>
              <a:gd name="connsiteY8" fmla="*/ 807521 h 2561221"/>
              <a:gd name="connsiteX9" fmla="*/ 1019740 w 1464645"/>
              <a:gd name="connsiteY9" fmla="*/ 793384 h 2561221"/>
              <a:gd name="connsiteX10" fmla="*/ 1029303 w 1464645"/>
              <a:gd name="connsiteY10" fmla="*/ 807521 h 2561221"/>
              <a:gd name="connsiteX11" fmla="*/ 1030966 w 1464645"/>
              <a:gd name="connsiteY11" fmla="*/ 836627 h 2561221"/>
              <a:gd name="connsiteX12" fmla="*/ 1045935 w 1464645"/>
              <a:gd name="connsiteY12" fmla="*/ 843280 h 2561221"/>
              <a:gd name="connsiteX13" fmla="*/ 1084189 w 1464645"/>
              <a:gd name="connsiteY13" fmla="*/ 831221 h 2561221"/>
              <a:gd name="connsiteX14" fmla="*/ 1132006 w 1464645"/>
              <a:gd name="connsiteY14" fmla="*/ 795463 h 2561221"/>
              <a:gd name="connsiteX15" fmla="*/ 1174417 w 1464645"/>
              <a:gd name="connsiteY15" fmla="*/ 726856 h 2561221"/>
              <a:gd name="connsiteX16" fmla="*/ 1186475 w 1464645"/>
              <a:gd name="connsiteY16" fmla="*/ 720203 h 2561221"/>
              <a:gd name="connsiteX17" fmla="*/ 1191049 w 1464645"/>
              <a:gd name="connsiteY17" fmla="*/ 733093 h 2561221"/>
              <a:gd name="connsiteX18" fmla="*/ 1189802 w 1464645"/>
              <a:gd name="connsiteY18" fmla="*/ 749725 h 2561221"/>
              <a:gd name="connsiteX19" fmla="*/ 1181486 w 1464645"/>
              <a:gd name="connsiteY19" fmla="*/ 810847 h 2561221"/>
              <a:gd name="connsiteX20" fmla="*/ 1226392 w 1464645"/>
              <a:gd name="connsiteY20" fmla="*/ 828311 h 2561221"/>
              <a:gd name="connsiteX21" fmla="*/ 1227639 w 1464645"/>
              <a:gd name="connsiteY21" fmla="*/ 834548 h 2561221"/>
              <a:gd name="connsiteX22" fmla="*/ 1244687 w 1464645"/>
              <a:gd name="connsiteY22" fmla="*/ 898581 h 2561221"/>
              <a:gd name="connsiteX23" fmla="*/ 1254666 w 1464645"/>
              <a:gd name="connsiteY23" fmla="*/ 907729 h 2561221"/>
              <a:gd name="connsiteX24" fmla="*/ 1262567 w 1464645"/>
              <a:gd name="connsiteY24" fmla="*/ 896502 h 2561221"/>
              <a:gd name="connsiteX25" fmla="*/ 1268388 w 1464645"/>
              <a:gd name="connsiteY25" fmla="*/ 849101 h 2561221"/>
              <a:gd name="connsiteX26" fmla="*/ 1276704 w 1464645"/>
              <a:gd name="connsiteY26" fmla="*/ 831221 h 2561221"/>
              <a:gd name="connsiteX27" fmla="*/ 1293752 w 1464645"/>
              <a:gd name="connsiteY27" fmla="*/ 839953 h 2561221"/>
              <a:gd name="connsiteX28" fmla="*/ 1309552 w 1464645"/>
              <a:gd name="connsiteY28" fmla="*/ 856585 h 2561221"/>
              <a:gd name="connsiteX29" fmla="*/ 1325352 w 1464645"/>
              <a:gd name="connsiteY29" fmla="*/ 862822 h 2561221"/>
              <a:gd name="connsiteX30" fmla="*/ 1330342 w 1464645"/>
              <a:gd name="connsiteY30" fmla="*/ 845774 h 2561221"/>
              <a:gd name="connsiteX31" fmla="*/ 1320779 w 1464645"/>
              <a:gd name="connsiteY31" fmla="*/ 820826 h 2561221"/>
              <a:gd name="connsiteX32" fmla="*/ 1288346 w 1464645"/>
              <a:gd name="connsiteY32" fmla="*/ 777583 h 2561221"/>
              <a:gd name="connsiteX33" fmla="*/ 1255082 w 1464645"/>
              <a:gd name="connsiteY33" fmla="*/ 690265 h 2561221"/>
              <a:gd name="connsiteX34" fmla="*/ 1240113 w 1464645"/>
              <a:gd name="connsiteY34" fmla="*/ 634548 h 2561221"/>
              <a:gd name="connsiteX35" fmla="*/ 1252172 w 1464645"/>
              <a:gd name="connsiteY35" fmla="*/ 594631 h 2561221"/>
              <a:gd name="connsiteX36" fmla="*/ 1225976 w 1464645"/>
              <a:gd name="connsiteY36" fmla="*/ 568852 h 2561221"/>
              <a:gd name="connsiteX37" fmla="*/ 1214750 w 1464645"/>
              <a:gd name="connsiteY37" fmla="*/ 538083 h 2561221"/>
              <a:gd name="connsiteX38" fmla="*/ 1269635 w 1464645"/>
              <a:gd name="connsiteY38" fmla="*/ 403779 h 2561221"/>
              <a:gd name="connsiteX39" fmla="*/ 1282109 w 1464645"/>
              <a:gd name="connsiteY39" fmla="*/ 316877 h 2561221"/>
              <a:gd name="connsiteX40" fmla="*/ 1233461 w 1464645"/>
              <a:gd name="connsiteY40" fmla="*/ 223738 h 2561221"/>
              <a:gd name="connsiteX41" fmla="*/ 1237619 w 1464645"/>
              <a:gd name="connsiteY41" fmla="*/ 199206 h 2561221"/>
              <a:gd name="connsiteX42" fmla="*/ 1237203 w 1464645"/>
              <a:gd name="connsiteY42" fmla="*/ 187980 h 2561221"/>
              <a:gd name="connsiteX43" fmla="*/ 1192297 w 1464645"/>
              <a:gd name="connsiteY43" fmla="*/ 172595 h 2561221"/>
              <a:gd name="connsiteX44" fmla="*/ 1183149 w 1464645"/>
              <a:gd name="connsiteY44" fmla="*/ 165942 h 2561221"/>
              <a:gd name="connsiteX45" fmla="*/ 1173170 w 1464645"/>
              <a:gd name="connsiteY45" fmla="*/ 157626 h 2561221"/>
              <a:gd name="connsiteX46" fmla="*/ 1102484 w 1464645"/>
              <a:gd name="connsiteY46" fmla="*/ 180495 h 2561221"/>
              <a:gd name="connsiteX47" fmla="*/ 1054667 w 1464645"/>
              <a:gd name="connsiteY47" fmla="*/ 183822 h 2561221"/>
              <a:gd name="connsiteX48" fmla="*/ 1014750 w 1464645"/>
              <a:gd name="connsiteY48" fmla="*/ 151389 h 2561221"/>
              <a:gd name="connsiteX49" fmla="*/ 935748 w 1464645"/>
              <a:gd name="connsiteY49" fmla="*/ 57834 h 2561221"/>
              <a:gd name="connsiteX50" fmla="*/ 838451 w 1464645"/>
              <a:gd name="connsiteY50" fmla="*/ 6275 h 2561221"/>
              <a:gd name="connsiteX51" fmla="*/ 527017 w 1464645"/>
              <a:gd name="connsiteY51" fmla="*/ 54508 h 2561221"/>
              <a:gd name="connsiteX52" fmla="*/ 475042 w 1464645"/>
              <a:gd name="connsiteY52" fmla="*/ 100246 h 2561221"/>
              <a:gd name="connsiteX53" fmla="*/ 440115 w 1464645"/>
              <a:gd name="connsiteY53" fmla="*/ 156379 h 2561221"/>
              <a:gd name="connsiteX54" fmla="*/ 390635 w 1464645"/>
              <a:gd name="connsiteY54" fmla="*/ 318956 h 2561221"/>
              <a:gd name="connsiteX55" fmla="*/ 339907 w 1464645"/>
              <a:gd name="connsiteY55" fmla="*/ 485276 h 2561221"/>
              <a:gd name="connsiteX56" fmla="*/ 338660 w 1464645"/>
              <a:gd name="connsiteY56" fmla="*/ 486939 h 2561221"/>
              <a:gd name="connsiteX57" fmla="*/ 346560 w 1464645"/>
              <a:gd name="connsiteY57" fmla="*/ 523946 h 2561221"/>
              <a:gd name="connsiteX58" fmla="*/ 381487 w 1464645"/>
              <a:gd name="connsiteY58" fmla="*/ 585484 h 2561221"/>
              <a:gd name="connsiteX59" fmla="*/ 393961 w 1464645"/>
              <a:gd name="connsiteY59" fmla="*/ 641617 h 2561221"/>
              <a:gd name="connsiteX60" fmla="*/ 402277 w 1464645"/>
              <a:gd name="connsiteY60" fmla="*/ 684028 h 2561221"/>
              <a:gd name="connsiteX61" fmla="*/ 457579 w 1464645"/>
              <a:gd name="connsiteY61" fmla="*/ 740577 h 2561221"/>
              <a:gd name="connsiteX62" fmla="*/ 561529 w 1464645"/>
              <a:gd name="connsiteY62" fmla="*/ 744735 h 2561221"/>
              <a:gd name="connsiteX63" fmla="*/ 588971 w 1464645"/>
              <a:gd name="connsiteY63" fmla="*/ 762199 h 2561221"/>
              <a:gd name="connsiteX64" fmla="*/ 631799 w 1464645"/>
              <a:gd name="connsiteY64" fmla="*/ 932677 h 2561221"/>
              <a:gd name="connsiteX65" fmla="*/ 624730 w 1464645"/>
              <a:gd name="connsiteY65" fmla="*/ 955130 h 2561221"/>
              <a:gd name="connsiteX66" fmla="*/ 382319 w 1464645"/>
              <a:gd name="connsiteY66" fmla="*/ 1191720 h 2561221"/>
              <a:gd name="connsiteX67" fmla="*/ 172756 w 1464645"/>
              <a:gd name="connsiteY67" fmla="*/ 1352218 h 2561221"/>
              <a:gd name="connsiteX68" fmla="*/ 85022 w 1464645"/>
              <a:gd name="connsiteY68" fmla="*/ 1469889 h 2561221"/>
              <a:gd name="connsiteX69" fmla="*/ 112049 w 1464645"/>
              <a:gd name="connsiteY69" fmla="*/ 1599203 h 2561221"/>
              <a:gd name="connsiteX70" fmla="*/ 239700 w 1464645"/>
              <a:gd name="connsiteY70" fmla="*/ 1633299 h 2561221"/>
              <a:gd name="connsiteX71" fmla="*/ 208515 w 1464645"/>
              <a:gd name="connsiteY71" fmla="*/ 1721864 h 2561221"/>
              <a:gd name="connsiteX72" fmla="*/ 141155 w 1464645"/>
              <a:gd name="connsiteY72" fmla="*/ 1805855 h 2561221"/>
              <a:gd name="connsiteX73" fmla="*/ 7684 w 1464645"/>
              <a:gd name="connsiteY73" fmla="*/ 2267809 h 2561221"/>
              <a:gd name="connsiteX74" fmla="*/ 348639 w 1464645"/>
              <a:gd name="connsiteY74" fmla="*/ 2560948 h 2561221"/>
              <a:gd name="connsiteX75" fmla="*/ 951549 w 1464645"/>
              <a:gd name="connsiteY75" fmla="*/ 2559700 h 2561221"/>
              <a:gd name="connsiteX76" fmla="*/ 1090841 w 1464645"/>
              <a:gd name="connsiteY76" fmla="*/ 2557205 h 2561221"/>
              <a:gd name="connsiteX77" fmla="*/ 1109968 w 1464645"/>
              <a:gd name="connsiteY77" fmla="*/ 2535584 h 2561221"/>
              <a:gd name="connsiteX78" fmla="*/ 1065478 w 1464645"/>
              <a:gd name="connsiteY78" fmla="*/ 2377996 h 2561221"/>
              <a:gd name="connsiteX79" fmla="*/ 912048 w 1464645"/>
              <a:gd name="connsiteY79" fmla="*/ 2155127 h 2561221"/>
              <a:gd name="connsiteX80" fmla="*/ 860489 w 1464645"/>
              <a:gd name="connsiteY80" fmla="*/ 2049098 h 2561221"/>
              <a:gd name="connsiteX81" fmla="*/ 893337 w 1464645"/>
              <a:gd name="connsiteY81" fmla="*/ 1785897 h 2561221"/>
              <a:gd name="connsiteX82" fmla="*/ 948638 w 1464645"/>
              <a:gd name="connsiteY82" fmla="*/ 1660326 h 2561221"/>
              <a:gd name="connsiteX83" fmla="*/ 983565 w 1464645"/>
              <a:gd name="connsiteY83" fmla="*/ 1604193 h 2561221"/>
              <a:gd name="connsiteX84" fmla="*/ 1015582 w 1464645"/>
              <a:gd name="connsiteY84" fmla="*/ 1684026 h 2561221"/>
              <a:gd name="connsiteX85" fmla="*/ 1128263 w 1464645"/>
              <a:gd name="connsiteY85" fmla="*/ 1990055 h 2561221"/>
              <a:gd name="connsiteX86" fmla="*/ 1162359 w 1464645"/>
              <a:gd name="connsiteY86" fmla="*/ 2143900 h 2561221"/>
              <a:gd name="connsiteX87" fmla="*/ 1282525 w 1464645"/>
              <a:gd name="connsiteY87" fmla="*/ 2545563 h 2561221"/>
              <a:gd name="connsiteX88" fmla="*/ 1302483 w 1464645"/>
              <a:gd name="connsiteY88" fmla="*/ 2560948 h 2561221"/>
              <a:gd name="connsiteX89" fmla="*/ 1427223 w 1464645"/>
              <a:gd name="connsiteY89" fmla="*/ 2560532 h 2561221"/>
              <a:gd name="connsiteX90" fmla="*/ 1463814 w 1464645"/>
              <a:gd name="connsiteY90" fmla="*/ 2518952 h 2561221"/>
              <a:gd name="connsiteX91" fmla="*/ 956538 w 1464645"/>
              <a:gd name="connsiteY91" fmla="*/ 700245 h 2561221"/>
              <a:gd name="connsiteX92" fmla="*/ 940322 w 1464645"/>
              <a:gd name="connsiteY92" fmla="*/ 680286 h 2561221"/>
              <a:gd name="connsiteX93" fmla="*/ 950717 w 1464645"/>
              <a:gd name="connsiteY93" fmla="*/ 669891 h 2561221"/>
              <a:gd name="connsiteX94" fmla="*/ 971091 w 1464645"/>
              <a:gd name="connsiteY94" fmla="*/ 689018 h 2561221"/>
              <a:gd name="connsiteX95" fmla="*/ 956538 w 1464645"/>
              <a:gd name="connsiteY95" fmla="*/ 700245 h 2561221"/>
              <a:gd name="connsiteX96" fmla="*/ 974002 w 1464645"/>
              <a:gd name="connsiteY96" fmla="*/ 637875 h 2561221"/>
              <a:gd name="connsiteX97" fmla="*/ 983149 w 1464645"/>
              <a:gd name="connsiteY97" fmla="*/ 647022 h 2561221"/>
              <a:gd name="connsiteX98" fmla="*/ 971923 w 1464645"/>
              <a:gd name="connsiteY98" fmla="*/ 654507 h 2561221"/>
              <a:gd name="connsiteX99" fmla="*/ 940738 w 1464645"/>
              <a:gd name="connsiteY99" fmla="*/ 632885 h 2561221"/>
              <a:gd name="connsiteX100" fmla="*/ 962775 w 1464645"/>
              <a:gd name="connsiteY100" fmla="*/ 540162 h 2561221"/>
              <a:gd name="connsiteX101" fmla="*/ 1035124 w 1464645"/>
              <a:gd name="connsiteY101" fmla="*/ 381326 h 2561221"/>
              <a:gd name="connsiteX102" fmla="*/ 1038866 w 1464645"/>
              <a:gd name="connsiteY102" fmla="*/ 369684 h 2561221"/>
              <a:gd name="connsiteX103" fmla="*/ 1049677 w 1464645"/>
              <a:gd name="connsiteY103" fmla="*/ 358457 h 2561221"/>
              <a:gd name="connsiteX104" fmla="*/ 1061320 w 1464645"/>
              <a:gd name="connsiteY104" fmla="*/ 371347 h 2561221"/>
              <a:gd name="connsiteX105" fmla="*/ 1065478 w 1464645"/>
              <a:gd name="connsiteY105" fmla="*/ 409185 h 2561221"/>
              <a:gd name="connsiteX106" fmla="*/ 1030550 w 1464645"/>
              <a:gd name="connsiteY106" fmla="*/ 552636 h 2561221"/>
              <a:gd name="connsiteX107" fmla="*/ 1028056 w 1464645"/>
              <a:gd name="connsiteY107" fmla="*/ 558041 h 2561221"/>
              <a:gd name="connsiteX108" fmla="*/ 1006434 w 1464645"/>
              <a:gd name="connsiteY108" fmla="*/ 592137 h 2561221"/>
              <a:gd name="connsiteX109" fmla="*/ 971507 w 1464645"/>
              <a:gd name="connsiteY109" fmla="*/ 621243 h 2561221"/>
              <a:gd name="connsiteX110" fmla="*/ 974002 w 1464645"/>
              <a:gd name="connsiteY110" fmla="*/ 637875 h 25612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</a:cxnLst>
            <a:rect l="l" t="t" r="r" b="b"/>
            <a:pathLst>
              <a:path w="1464645" h="2561221">
                <a:moveTo>
                  <a:pt x="1463814" y="2518952"/>
                </a:moveTo>
                <a:cubicBezTo>
                  <a:pt x="1455914" y="2452424"/>
                  <a:pt x="1447182" y="2385896"/>
                  <a:pt x="1437618" y="2319368"/>
                </a:cubicBezTo>
                <a:cubicBezTo>
                  <a:pt x="1416413" y="2174670"/>
                  <a:pt x="1384396" y="2032050"/>
                  <a:pt x="1338242" y="1893173"/>
                </a:cubicBezTo>
                <a:cubicBezTo>
                  <a:pt x="1302483" y="1785897"/>
                  <a:pt x="1278367" y="1676958"/>
                  <a:pt x="1276288" y="1564276"/>
                </a:cubicBezTo>
                <a:cubicBezTo>
                  <a:pt x="1274625" y="1486106"/>
                  <a:pt x="1271298" y="1407935"/>
                  <a:pt x="1258824" y="1330181"/>
                </a:cubicBezTo>
                <a:cubicBezTo>
                  <a:pt x="1239698" y="1209183"/>
                  <a:pt x="1206850" y="1093175"/>
                  <a:pt x="1121611" y="999620"/>
                </a:cubicBezTo>
                <a:cubicBezTo>
                  <a:pt x="1110384" y="987562"/>
                  <a:pt x="1100821" y="973841"/>
                  <a:pt x="1090841" y="960119"/>
                </a:cubicBezTo>
                <a:cubicBezTo>
                  <a:pt x="1062983" y="922282"/>
                  <a:pt x="1035124" y="884028"/>
                  <a:pt x="1014750" y="841201"/>
                </a:cubicBezTo>
                <a:cubicBezTo>
                  <a:pt x="1009761" y="830806"/>
                  <a:pt x="1003524" y="819995"/>
                  <a:pt x="1006850" y="807521"/>
                </a:cubicBezTo>
                <a:cubicBezTo>
                  <a:pt x="1008513" y="800868"/>
                  <a:pt x="1011424" y="792968"/>
                  <a:pt x="1019740" y="793384"/>
                </a:cubicBezTo>
                <a:cubicBezTo>
                  <a:pt x="1027224" y="793799"/>
                  <a:pt x="1028887" y="801700"/>
                  <a:pt x="1029303" y="807521"/>
                </a:cubicBezTo>
                <a:cubicBezTo>
                  <a:pt x="1030550" y="817084"/>
                  <a:pt x="1030550" y="827063"/>
                  <a:pt x="1030966" y="836627"/>
                </a:cubicBezTo>
                <a:cubicBezTo>
                  <a:pt x="1031382" y="848269"/>
                  <a:pt x="1035956" y="852427"/>
                  <a:pt x="1045935" y="843280"/>
                </a:cubicBezTo>
                <a:cubicBezTo>
                  <a:pt x="1056746" y="833300"/>
                  <a:pt x="1069220" y="830806"/>
                  <a:pt x="1084189" y="831221"/>
                </a:cubicBezTo>
                <a:cubicBezTo>
                  <a:pt x="1106642" y="832053"/>
                  <a:pt x="1124521" y="817084"/>
                  <a:pt x="1132006" y="795463"/>
                </a:cubicBezTo>
                <a:cubicBezTo>
                  <a:pt x="1141153" y="769683"/>
                  <a:pt x="1156538" y="747646"/>
                  <a:pt x="1174417" y="726856"/>
                </a:cubicBezTo>
                <a:cubicBezTo>
                  <a:pt x="1177328" y="723114"/>
                  <a:pt x="1181486" y="718540"/>
                  <a:pt x="1186475" y="720203"/>
                </a:cubicBezTo>
                <a:cubicBezTo>
                  <a:pt x="1191465" y="722282"/>
                  <a:pt x="1191465" y="728103"/>
                  <a:pt x="1191049" y="733093"/>
                </a:cubicBezTo>
                <a:cubicBezTo>
                  <a:pt x="1191049" y="738498"/>
                  <a:pt x="1189802" y="743903"/>
                  <a:pt x="1189802" y="749725"/>
                </a:cubicBezTo>
                <a:cubicBezTo>
                  <a:pt x="1189802" y="770099"/>
                  <a:pt x="1179823" y="789226"/>
                  <a:pt x="1181486" y="810847"/>
                </a:cubicBezTo>
                <a:cubicBezTo>
                  <a:pt x="1217660" y="784236"/>
                  <a:pt x="1217660" y="784236"/>
                  <a:pt x="1226392" y="828311"/>
                </a:cubicBezTo>
                <a:cubicBezTo>
                  <a:pt x="1226808" y="830390"/>
                  <a:pt x="1227224" y="832469"/>
                  <a:pt x="1227639" y="834548"/>
                </a:cubicBezTo>
                <a:cubicBezTo>
                  <a:pt x="1232629" y="856169"/>
                  <a:pt x="1235540" y="878207"/>
                  <a:pt x="1244687" y="898581"/>
                </a:cubicBezTo>
                <a:cubicBezTo>
                  <a:pt x="1246766" y="902739"/>
                  <a:pt x="1248845" y="908144"/>
                  <a:pt x="1254666" y="907729"/>
                </a:cubicBezTo>
                <a:cubicBezTo>
                  <a:pt x="1260488" y="907313"/>
                  <a:pt x="1261735" y="901076"/>
                  <a:pt x="1262567" y="896502"/>
                </a:cubicBezTo>
                <a:cubicBezTo>
                  <a:pt x="1265061" y="880702"/>
                  <a:pt x="1266309" y="864901"/>
                  <a:pt x="1268388" y="849101"/>
                </a:cubicBezTo>
                <a:cubicBezTo>
                  <a:pt x="1269219" y="842448"/>
                  <a:pt x="1269635" y="834548"/>
                  <a:pt x="1276704" y="831221"/>
                </a:cubicBezTo>
                <a:cubicBezTo>
                  <a:pt x="1285020" y="827895"/>
                  <a:pt x="1289178" y="835379"/>
                  <a:pt x="1293752" y="839953"/>
                </a:cubicBezTo>
                <a:cubicBezTo>
                  <a:pt x="1299157" y="845359"/>
                  <a:pt x="1304147" y="851180"/>
                  <a:pt x="1309552" y="856585"/>
                </a:cubicBezTo>
                <a:cubicBezTo>
                  <a:pt x="1313710" y="860743"/>
                  <a:pt x="1318284" y="866980"/>
                  <a:pt x="1325352" y="862822"/>
                </a:cubicBezTo>
                <a:cubicBezTo>
                  <a:pt x="1332005" y="859080"/>
                  <a:pt x="1330758" y="852011"/>
                  <a:pt x="1330342" y="845774"/>
                </a:cubicBezTo>
                <a:cubicBezTo>
                  <a:pt x="1329926" y="836627"/>
                  <a:pt x="1325768" y="828311"/>
                  <a:pt x="1320779" y="820826"/>
                </a:cubicBezTo>
                <a:cubicBezTo>
                  <a:pt x="1310384" y="805858"/>
                  <a:pt x="1299989" y="791720"/>
                  <a:pt x="1288346" y="777583"/>
                </a:cubicBezTo>
                <a:cubicBezTo>
                  <a:pt x="1267972" y="752219"/>
                  <a:pt x="1254251" y="724361"/>
                  <a:pt x="1255082" y="690265"/>
                </a:cubicBezTo>
                <a:cubicBezTo>
                  <a:pt x="1255498" y="670723"/>
                  <a:pt x="1248429" y="652428"/>
                  <a:pt x="1240113" y="634548"/>
                </a:cubicBezTo>
                <a:cubicBezTo>
                  <a:pt x="1228055" y="608769"/>
                  <a:pt x="1228887" y="607521"/>
                  <a:pt x="1252172" y="594631"/>
                </a:cubicBezTo>
                <a:cubicBezTo>
                  <a:pt x="1246766" y="582573"/>
                  <a:pt x="1235540" y="576336"/>
                  <a:pt x="1225976" y="568852"/>
                </a:cubicBezTo>
                <a:cubicBezTo>
                  <a:pt x="1215581" y="560952"/>
                  <a:pt x="1210592" y="550557"/>
                  <a:pt x="1214750" y="538083"/>
                </a:cubicBezTo>
                <a:cubicBezTo>
                  <a:pt x="1229718" y="491929"/>
                  <a:pt x="1242192" y="444944"/>
                  <a:pt x="1269635" y="403779"/>
                </a:cubicBezTo>
                <a:cubicBezTo>
                  <a:pt x="1287930" y="376337"/>
                  <a:pt x="1291257" y="348062"/>
                  <a:pt x="1282109" y="316877"/>
                </a:cubicBezTo>
                <a:cubicBezTo>
                  <a:pt x="1272130" y="282366"/>
                  <a:pt x="1257161" y="251181"/>
                  <a:pt x="1233461" y="223738"/>
                </a:cubicBezTo>
                <a:cubicBezTo>
                  <a:pt x="1225976" y="215007"/>
                  <a:pt x="1215581" y="204612"/>
                  <a:pt x="1237619" y="199206"/>
                </a:cubicBezTo>
                <a:cubicBezTo>
                  <a:pt x="1247182" y="197127"/>
                  <a:pt x="1242192" y="190890"/>
                  <a:pt x="1237203" y="187980"/>
                </a:cubicBezTo>
                <a:cubicBezTo>
                  <a:pt x="1223481" y="179664"/>
                  <a:pt x="1208929" y="173842"/>
                  <a:pt x="1192297" y="172595"/>
                </a:cubicBezTo>
                <a:cubicBezTo>
                  <a:pt x="1188139" y="172179"/>
                  <a:pt x="1179823" y="173842"/>
                  <a:pt x="1183149" y="165942"/>
                </a:cubicBezTo>
                <a:cubicBezTo>
                  <a:pt x="1189386" y="150973"/>
                  <a:pt x="1177744" y="156795"/>
                  <a:pt x="1173170" y="157626"/>
                </a:cubicBezTo>
                <a:cubicBezTo>
                  <a:pt x="1148638" y="162200"/>
                  <a:pt x="1124521" y="168021"/>
                  <a:pt x="1102484" y="180495"/>
                </a:cubicBezTo>
                <a:cubicBezTo>
                  <a:pt x="1087099" y="189227"/>
                  <a:pt x="1070883" y="190890"/>
                  <a:pt x="1054667" y="183822"/>
                </a:cubicBezTo>
                <a:cubicBezTo>
                  <a:pt x="1038451" y="176753"/>
                  <a:pt x="1025561" y="165526"/>
                  <a:pt x="1014750" y="151389"/>
                </a:cubicBezTo>
                <a:cubicBezTo>
                  <a:pt x="990218" y="118541"/>
                  <a:pt x="965686" y="85693"/>
                  <a:pt x="935748" y="57834"/>
                </a:cubicBezTo>
                <a:cubicBezTo>
                  <a:pt x="906642" y="34550"/>
                  <a:pt x="877120" y="12928"/>
                  <a:pt x="838451" y="6275"/>
                </a:cubicBezTo>
                <a:cubicBezTo>
                  <a:pt x="729096" y="-12852"/>
                  <a:pt x="626809" y="14175"/>
                  <a:pt x="527017" y="54508"/>
                </a:cubicBezTo>
                <a:cubicBezTo>
                  <a:pt x="505396" y="63240"/>
                  <a:pt x="485437" y="78208"/>
                  <a:pt x="475042" y="100246"/>
                </a:cubicBezTo>
                <a:cubicBezTo>
                  <a:pt x="465479" y="120620"/>
                  <a:pt x="454252" y="139331"/>
                  <a:pt x="440115" y="156379"/>
                </a:cubicBezTo>
                <a:cubicBezTo>
                  <a:pt x="401030" y="203780"/>
                  <a:pt x="381072" y="259081"/>
                  <a:pt x="390635" y="318956"/>
                </a:cubicBezTo>
                <a:cubicBezTo>
                  <a:pt x="400614" y="384653"/>
                  <a:pt x="379824" y="436628"/>
                  <a:pt x="339907" y="485276"/>
                </a:cubicBezTo>
                <a:cubicBezTo>
                  <a:pt x="339492" y="485692"/>
                  <a:pt x="339076" y="486524"/>
                  <a:pt x="338660" y="486939"/>
                </a:cubicBezTo>
                <a:cubicBezTo>
                  <a:pt x="323275" y="509808"/>
                  <a:pt x="322028" y="511887"/>
                  <a:pt x="346560" y="523946"/>
                </a:cubicBezTo>
                <a:cubicBezTo>
                  <a:pt x="373171" y="537251"/>
                  <a:pt x="383151" y="556794"/>
                  <a:pt x="381487" y="585484"/>
                </a:cubicBezTo>
                <a:cubicBezTo>
                  <a:pt x="380240" y="605026"/>
                  <a:pt x="385230" y="623737"/>
                  <a:pt x="393961" y="641617"/>
                </a:cubicBezTo>
                <a:cubicBezTo>
                  <a:pt x="400614" y="654922"/>
                  <a:pt x="402277" y="669475"/>
                  <a:pt x="402277" y="684028"/>
                </a:cubicBezTo>
                <a:cubicBezTo>
                  <a:pt x="402693" y="728103"/>
                  <a:pt x="412672" y="738498"/>
                  <a:pt x="457579" y="740577"/>
                </a:cubicBezTo>
                <a:cubicBezTo>
                  <a:pt x="492090" y="742240"/>
                  <a:pt x="526601" y="743488"/>
                  <a:pt x="561529" y="744735"/>
                </a:cubicBezTo>
                <a:cubicBezTo>
                  <a:pt x="574418" y="745151"/>
                  <a:pt x="583982" y="748893"/>
                  <a:pt x="588971" y="762199"/>
                </a:cubicBezTo>
                <a:cubicBezTo>
                  <a:pt x="609346" y="817500"/>
                  <a:pt x="627641" y="873217"/>
                  <a:pt x="631799" y="932677"/>
                </a:cubicBezTo>
                <a:cubicBezTo>
                  <a:pt x="632215" y="941408"/>
                  <a:pt x="631799" y="948477"/>
                  <a:pt x="624730" y="955130"/>
                </a:cubicBezTo>
                <a:cubicBezTo>
                  <a:pt x="544065" y="1034132"/>
                  <a:pt x="468805" y="1118539"/>
                  <a:pt x="382319" y="1191720"/>
                </a:cubicBezTo>
                <a:cubicBezTo>
                  <a:pt x="314959" y="1248684"/>
                  <a:pt x="242195" y="1297749"/>
                  <a:pt x="172756" y="1352218"/>
                </a:cubicBezTo>
                <a:cubicBezTo>
                  <a:pt x="132839" y="1383819"/>
                  <a:pt x="99575" y="1419578"/>
                  <a:pt x="85022" y="1469889"/>
                </a:cubicBezTo>
                <a:cubicBezTo>
                  <a:pt x="70885" y="1518122"/>
                  <a:pt x="75875" y="1562613"/>
                  <a:pt x="112049" y="1599203"/>
                </a:cubicBezTo>
                <a:cubicBezTo>
                  <a:pt x="146561" y="1634130"/>
                  <a:pt x="187309" y="1652841"/>
                  <a:pt x="239700" y="1633299"/>
                </a:cubicBezTo>
                <a:cubicBezTo>
                  <a:pt x="233463" y="1665315"/>
                  <a:pt x="224315" y="1694837"/>
                  <a:pt x="208515" y="1721864"/>
                </a:cubicBezTo>
                <a:cubicBezTo>
                  <a:pt x="189804" y="1753049"/>
                  <a:pt x="163608" y="1777997"/>
                  <a:pt x="141155" y="1805855"/>
                </a:cubicBezTo>
                <a:cubicBezTo>
                  <a:pt x="32216" y="1941406"/>
                  <a:pt x="-21007" y="2093173"/>
                  <a:pt x="7684" y="2267809"/>
                </a:cubicBezTo>
                <a:cubicBezTo>
                  <a:pt x="37205" y="2446603"/>
                  <a:pt x="169014" y="2560116"/>
                  <a:pt x="348639" y="2560948"/>
                </a:cubicBezTo>
                <a:cubicBezTo>
                  <a:pt x="549470" y="2561779"/>
                  <a:pt x="750717" y="2560532"/>
                  <a:pt x="951549" y="2559700"/>
                </a:cubicBezTo>
                <a:cubicBezTo>
                  <a:pt x="998118" y="2559700"/>
                  <a:pt x="1044272" y="2557621"/>
                  <a:pt x="1090841" y="2557205"/>
                </a:cubicBezTo>
                <a:cubicBezTo>
                  <a:pt x="1106226" y="2557205"/>
                  <a:pt x="1112879" y="2553879"/>
                  <a:pt x="1109968" y="2535584"/>
                </a:cubicBezTo>
                <a:cubicBezTo>
                  <a:pt x="1101236" y="2481114"/>
                  <a:pt x="1087099" y="2428723"/>
                  <a:pt x="1065478" y="2377996"/>
                </a:cubicBezTo>
                <a:cubicBezTo>
                  <a:pt x="1029303" y="2293173"/>
                  <a:pt x="975665" y="2220408"/>
                  <a:pt x="912048" y="2155127"/>
                </a:cubicBezTo>
                <a:cubicBezTo>
                  <a:pt x="882526" y="2124774"/>
                  <a:pt x="864647" y="2090678"/>
                  <a:pt x="860489" y="2049098"/>
                </a:cubicBezTo>
                <a:cubicBezTo>
                  <a:pt x="852173" y="1958870"/>
                  <a:pt x="860073" y="1870720"/>
                  <a:pt x="893337" y="1785897"/>
                </a:cubicBezTo>
                <a:cubicBezTo>
                  <a:pt x="909969" y="1743486"/>
                  <a:pt x="929095" y="1701906"/>
                  <a:pt x="948638" y="1660326"/>
                </a:cubicBezTo>
                <a:cubicBezTo>
                  <a:pt x="957786" y="1641199"/>
                  <a:pt x="966517" y="1621240"/>
                  <a:pt x="983565" y="1604193"/>
                </a:cubicBezTo>
                <a:cubicBezTo>
                  <a:pt x="998118" y="1630804"/>
                  <a:pt x="1006018" y="1657831"/>
                  <a:pt x="1015582" y="1684026"/>
                </a:cubicBezTo>
                <a:cubicBezTo>
                  <a:pt x="1051341" y="1786729"/>
                  <a:pt x="1096247" y="1885689"/>
                  <a:pt x="1128263" y="1990055"/>
                </a:cubicBezTo>
                <a:cubicBezTo>
                  <a:pt x="1143648" y="2040366"/>
                  <a:pt x="1146974" y="2093589"/>
                  <a:pt x="1162359" y="2143900"/>
                </a:cubicBezTo>
                <a:cubicBezTo>
                  <a:pt x="1203107" y="2277788"/>
                  <a:pt x="1249261" y="2409596"/>
                  <a:pt x="1282525" y="2545563"/>
                </a:cubicBezTo>
                <a:cubicBezTo>
                  <a:pt x="1285436" y="2557205"/>
                  <a:pt x="1290425" y="2561363"/>
                  <a:pt x="1302483" y="2560948"/>
                </a:cubicBezTo>
                <a:cubicBezTo>
                  <a:pt x="1344063" y="2560532"/>
                  <a:pt x="1385643" y="2561363"/>
                  <a:pt x="1427223" y="2560532"/>
                </a:cubicBezTo>
                <a:cubicBezTo>
                  <a:pt x="1459240" y="2560532"/>
                  <a:pt x="1467556" y="2551800"/>
                  <a:pt x="1463814" y="2518952"/>
                </a:cubicBezTo>
                <a:close/>
                <a:moveTo>
                  <a:pt x="956538" y="700245"/>
                </a:moveTo>
                <a:cubicBezTo>
                  <a:pt x="944896" y="699413"/>
                  <a:pt x="940738" y="690681"/>
                  <a:pt x="940322" y="680286"/>
                </a:cubicBezTo>
                <a:cubicBezTo>
                  <a:pt x="940322" y="674465"/>
                  <a:pt x="942401" y="669475"/>
                  <a:pt x="950717" y="669891"/>
                </a:cubicBezTo>
                <a:cubicBezTo>
                  <a:pt x="959449" y="674049"/>
                  <a:pt x="970675" y="676544"/>
                  <a:pt x="971091" y="689018"/>
                </a:cubicBezTo>
                <a:cubicBezTo>
                  <a:pt x="971091" y="697750"/>
                  <a:pt x="963607" y="701076"/>
                  <a:pt x="956538" y="700245"/>
                </a:cubicBezTo>
                <a:close/>
                <a:moveTo>
                  <a:pt x="974002" y="637875"/>
                </a:moveTo>
                <a:cubicBezTo>
                  <a:pt x="978576" y="638706"/>
                  <a:pt x="983981" y="640785"/>
                  <a:pt x="983149" y="647022"/>
                </a:cubicBezTo>
                <a:cubicBezTo>
                  <a:pt x="982318" y="652843"/>
                  <a:pt x="976497" y="653259"/>
                  <a:pt x="971923" y="654507"/>
                </a:cubicBezTo>
                <a:cubicBezTo>
                  <a:pt x="953212" y="659496"/>
                  <a:pt x="942817" y="652428"/>
                  <a:pt x="940738" y="632885"/>
                </a:cubicBezTo>
                <a:cubicBezTo>
                  <a:pt x="937411" y="599621"/>
                  <a:pt x="941569" y="567605"/>
                  <a:pt x="962775" y="540162"/>
                </a:cubicBezTo>
                <a:cubicBezTo>
                  <a:pt x="999781" y="492761"/>
                  <a:pt x="1025145" y="440786"/>
                  <a:pt x="1035124" y="381326"/>
                </a:cubicBezTo>
                <a:cubicBezTo>
                  <a:pt x="1035956" y="377168"/>
                  <a:pt x="1037203" y="373426"/>
                  <a:pt x="1038866" y="369684"/>
                </a:cubicBezTo>
                <a:cubicBezTo>
                  <a:pt x="1040945" y="364694"/>
                  <a:pt x="1043024" y="358457"/>
                  <a:pt x="1049677" y="358457"/>
                </a:cubicBezTo>
                <a:cubicBezTo>
                  <a:pt x="1057577" y="358457"/>
                  <a:pt x="1060072" y="365526"/>
                  <a:pt x="1061320" y="371347"/>
                </a:cubicBezTo>
                <a:cubicBezTo>
                  <a:pt x="1063399" y="382158"/>
                  <a:pt x="1063814" y="393385"/>
                  <a:pt x="1065478" y="409185"/>
                </a:cubicBezTo>
                <a:cubicBezTo>
                  <a:pt x="1054667" y="454091"/>
                  <a:pt x="1053835" y="506066"/>
                  <a:pt x="1030550" y="552636"/>
                </a:cubicBezTo>
                <a:cubicBezTo>
                  <a:pt x="1029719" y="554299"/>
                  <a:pt x="1027224" y="557210"/>
                  <a:pt x="1028056" y="558041"/>
                </a:cubicBezTo>
                <a:cubicBezTo>
                  <a:pt x="1041361" y="582158"/>
                  <a:pt x="1017661" y="583821"/>
                  <a:pt x="1006434" y="592137"/>
                </a:cubicBezTo>
                <a:cubicBezTo>
                  <a:pt x="994376" y="601284"/>
                  <a:pt x="981902" y="610016"/>
                  <a:pt x="971507" y="621243"/>
                </a:cubicBezTo>
                <a:cubicBezTo>
                  <a:pt x="965270" y="627064"/>
                  <a:pt x="958201" y="634548"/>
                  <a:pt x="974002" y="637875"/>
                </a:cubicBezTo>
                <a:close/>
              </a:path>
            </a:pathLst>
          </a:custGeom>
          <a:solidFill>
            <a:schemeClr val="accent1"/>
          </a:solidFill>
          <a:ln w="414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D7E534AC-0D42-4A9E-8CC7-E51D89B283C3}"/>
              </a:ext>
            </a:extLst>
          </p:cNvPr>
          <p:cNvGrpSpPr/>
          <p:nvPr/>
        </p:nvGrpSpPr>
        <p:grpSpPr>
          <a:xfrm>
            <a:off x="8896962" y="1263437"/>
            <a:ext cx="3199209" cy="5592442"/>
            <a:chOff x="8123237" y="2228318"/>
            <a:chExt cx="1468681" cy="2567358"/>
          </a:xfrm>
        </p:grpSpPr>
        <p:sp>
          <p:nvSpPr>
            <p:cNvPr id="3" name="Freeform: Shape 2">
              <a:extLst>
                <a:ext uri="{FF2B5EF4-FFF2-40B4-BE49-F238E27FC236}">
                  <a16:creationId xmlns:a16="http://schemas.microsoft.com/office/drawing/2014/main" id="{59FFBF88-5F09-4B98-985A-AF1B0DC54A3C}"/>
                </a:ext>
              </a:extLst>
            </p:cNvPr>
            <p:cNvSpPr/>
            <p:nvPr/>
          </p:nvSpPr>
          <p:spPr>
            <a:xfrm>
              <a:off x="8123237" y="2234455"/>
              <a:ext cx="1464645" cy="2561221"/>
            </a:xfrm>
            <a:custGeom>
              <a:avLst/>
              <a:gdLst>
                <a:gd name="connsiteX0" fmla="*/ 1463814 w 1464645"/>
                <a:gd name="connsiteY0" fmla="*/ 2518952 h 2561221"/>
                <a:gd name="connsiteX1" fmla="*/ 1437618 w 1464645"/>
                <a:gd name="connsiteY1" fmla="*/ 2319368 h 2561221"/>
                <a:gd name="connsiteX2" fmla="*/ 1338242 w 1464645"/>
                <a:gd name="connsiteY2" fmla="*/ 1893173 h 2561221"/>
                <a:gd name="connsiteX3" fmla="*/ 1276288 w 1464645"/>
                <a:gd name="connsiteY3" fmla="*/ 1564276 h 2561221"/>
                <a:gd name="connsiteX4" fmla="*/ 1258824 w 1464645"/>
                <a:gd name="connsiteY4" fmla="*/ 1330181 h 2561221"/>
                <a:gd name="connsiteX5" fmla="*/ 1121611 w 1464645"/>
                <a:gd name="connsiteY5" fmla="*/ 999620 h 2561221"/>
                <a:gd name="connsiteX6" fmla="*/ 1090841 w 1464645"/>
                <a:gd name="connsiteY6" fmla="*/ 960119 h 2561221"/>
                <a:gd name="connsiteX7" fmla="*/ 1014750 w 1464645"/>
                <a:gd name="connsiteY7" fmla="*/ 841201 h 2561221"/>
                <a:gd name="connsiteX8" fmla="*/ 1006850 w 1464645"/>
                <a:gd name="connsiteY8" fmla="*/ 807521 h 2561221"/>
                <a:gd name="connsiteX9" fmla="*/ 1019740 w 1464645"/>
                <a:gd name="connsiteY9" fmla="*/ 793384 h 2561221"/>
                <a:gd name="connsiteX10" fmla="*/ 1029303 w 1464645"/>
                <a:gd name="connsiteY10" fmla="*/ 807521 h 2561221"/>
                <a:gd name="connsiteX11" fmla="*/ 1030966 w 1464645"/>
                <a:gd name="connsiteY11" fmla="*/ 836627 h 2561221"/>
                <a:gd name="connsiteX12" fmla="*/ 1045935 w 1464645"/>
                <a:gd name="connsiteY12" fmla="*/ 843280 h 2561221"/>
                <a:gd name="connsiteX13" fmla="*/ 1084189 w 1464645"/>
                <a:gd name="connsiteY13" fmla="*/ 831221 h 2561221"/>
                <a:gd name="connsiteX14" fmla="*/ 1132006 w 1464645"/>
                <a:gd name="connsiteY14" fmla="*/ 795463 h 2561221"/>
                <a:gd name="connsiteX15" fmla="*/ 1174417 w 1464645"/>
                <a:gd name="connsiteY15" fmla="*/ 726856 h 2561221"/>
                <a:gd name="connsiteX16" fmla="*/ 1186475 w 1464645"/>
                <a:gd name="connsiteY16" fmla="*/ 720203 h 2561221"/>
                <a:gd name="connsiteX17" fmla="*/ 1191049 w 1464645"/>
                <a:gd name="connsiteY17" fmla="*/ 733093 h 2561221"/>
                <a:gd name="connsiteX18" fmla="*/ 1189802 w 1464645"/>
                <a:gd name="connsiteY18" fmla="*/ 749725 h 2561221"/>
                <a:gd name="connsiteX19" fmla="*/ 1181486 w 1464645"/>
                <a:gd name="connsiteY19" fmla="*/ 810847 h 2561221"/>
                <a:gd name="connsiteX20" fmla="*/ 1226392 w 1464645"/>
                <a:gd name="connsiteY20" fmla="*/ 828311 h 2561221"/>
                <a:gd name="connsiteX21" fmla="*/ 1227639 w 1464645"/>
                <a:gd name="connsiteY21" fmla="*/ 834548 h 2561221"/>
                <a:gd name="connsiteX22" fmla="*/ 1244687 w 1464645"/>
                <a:gd name="connsiteY22" fmla="*/ 898581 h 2561221"/>
                <a:gd name="connsiteX23" fmla="*/ 1254666 w 1464645"/>
                <a:gd name="connsiteY23" fmla="*/ 907729 h 2561221"/>
                <a:gd name="connsiteX24" fmla="*/ 1262567 w 1464645"/>
                <a:gd name="connsiteY24" fmla="*/ 896502 h 2561221"/>
                <a:gd name="connsiteX25" fmla="*/ 1268388 w 1464645"/>
                <a:gd name="connsiteY25" fmla="*/ 849101 h 2561221"/>
                <a:gd name="connsiteX26" fmla="*/ 1276704 w 1464645"/>
                <a:gd name="connsiteY26" fmla="*/ 831221 h 2561221"/>
                <a:gd name="connsiteX27" fmla="*/ 1293752 w 1464645"/>
                <a:gd name="connsiteY27" fmla="*/ 839953 h 2561221"/>
                <a:gd name="connsiteX28" fmla="*/ 1309552 w 1464645"/>
                <a:gd name="connsiteY28" fmla="*/ 856585 h 2561221"/>
                <a:gd name="connsiteX29" fmla="*/ 1325352 w 1464645"/>
                <a:gd name="connsiteY29" fmla="*/ 862822 h 2561221"/>
                <a:gd name="connsiteX30" fmla="*/ 1330342 w 1464645"/>
                <a:gd name="connsiteY30" fmla="*/ 845774 h 2561221"/>
                <a:gd name="connsiteX31" fmla="*/ 1320779 w 1464645"/>
                <a:gd name="connsiteY31" fmla="*/ 820826 h 2561221"/>
                <a:gd name="connsiteX32" fmla="*/ 1288346 w 1464645"/>
                <a:gd name="connsiteY32" fmla="*/ 777583 h 2561221"/>
                <a:gd name="connsiteX33" fmla="*/ 1255082 w 1464645"/>
                <a:gd name="connsiteY33" fmla="*/ 690265 h 2561221"/>
                <a:gd name="connsiteX34" fmla="*/ 1240113 w 1464645"/>
                <a:gd name="connsiteY34" fmla="*/ 634548 h 2561221"/>
                <a:gd name="connsiteX35" fmla="*/ 1252172 w 1464645"/>
                <a:gd name="connsiteY35" fmla="*/ 594631 h 2561221"/>
                <a:gd name="connsiteX36" fmla="*/ 1225976 w 1464645"/>
                <a:gd name="connsiteY36" fmla="*/ 568852 h 2561221"/>
                <a:gd name="connsiteX37" fmla="*/ 1214750 w 1464645"/>
                <a:gd name="connsiteY37" fmla="*/ 538083 h 2561221"/>
                <a:gd name="connsiteX38" fmla="*/ 1269635 w 1464645"/>
                <a:gd name="connsiteY38" fmla="*/ 403779 h 2561221"/>
                <a:gd name="connsiteX39" fmla="*/ 1282109 w 1464645"/>
                <a:gd name="connsiteY39" fmla="*/ 316877 h 2561221"/>
                <a:gd name="connsiteX40" fmla="*/ 1233461 w 1464645"/>
                <a:gd name="connsiteY40" fmla="*/ 223738 h 2561221"/>
                <a:gd name="connsiteX41" fmla="*/ 1237619 w 1464645"/>
                <a:gd name="connsiteY41" fmla="*/ 199206 h 2561221"/>
                <a:gd name="connsiteX42" fmla="*/ 1237203 w 1464645"/>
                <a:gd name="connsiteY42" fmla="*/ 187980 h 2561221"/>
                <a:gd name="connsiteX43" fmla="*/ 1192297 w 1464645"/>
                <a:gd name="connsiteY43" fmla="*/ 172595 h 2561221"/>
                <a:gd name="connsiteX44" fmla="*/ 1183149 w 1464645"/>
                <a:gd name="connsiteY44" fmla="*/ 165942 h 2561221"/>
                <a:gd name="connsiteX45" fmla="*/ 1173170 w 1464645"/>
                <a:gd name="connsiteY45" fmla="*/ 157626 h 2561221"/>
                <a:gd name="connsiteX46" fmla="*/ 1102484 w 1464645"/>
                <a:gd name="connsiteY46" fmla="*/ 180495 h 2561221"/>
                <a:gd name="connsiteX47" fmla="*/ 1054667 w 1464645"/>
                <a:gd name="connsiteY47" fmla="*/ 183822 h 2561221"/>
                <a:gd name="connsiteX48" fmla="*/ 1014750 w 1464645"/>
                <a:gd name="connsiteY48" fmla="*/ 151389 h 2561221"/>
                <a:gd name="connsiteX49" fmla="*/ 935748 w 1464645"/>
                <a:gd name="connsiteY49" fmla="*/ 57834 h 2561221"/>
                <a:gd name="connsiteX50" fmla="*/ 838451 w 1464645"/>
                <a:gd name="connsiteY50" fmla="*/ 6275 h 2561221"/>
                <a:gd name="connsiteX51" fmla="*/ 527017 w 1464645"/>
                <a:gd name="connsiteY51" fmla="*/ 54508 h 2561221"/>
                <a:gd name="connsiteX52" fmla="*/ 475042 w 1464645"/>
                <a:gd name="connsiteY52" fmla="*/ 100246 h 2561221"/>
                <a:gd name="connsiteX53" fmla="*/ 440115 w 1464645"/>
                <a:gd name="connsiteY53" fmla="*/ 156379 h 2561221"/>
                <a:gd name="connsiteX54" fmla="*/ 390635 w 1464645"/>
                <a:gd name="connsiteY54" fmla="*/ 318956 h 2561221"/>
                <a:gd name="connsiteX55" fmla="*/ 339907 w 1464645"/>
                <a:gd name="connsiteY55" fmla="*/ 485276 h 2561221"/>
                <a:gd name="connsiteX56" fmla="*/ 338660 w 1464645"/>
                <a:gd name="connsiteY56" fmla="*/ 486939 h 2561221"/>
                <a:gd name="connsiteX57" fmla="*/ 346560 w 1464645"/>
                <a:gd name="connsiteY57" fmla="*/ 523946 h 2561221"/>
                <a:gd name="connsiteX58" fmla="*/ 381487 w 1464645"/>
                <a:gd name="connsiteY58" fmla="*/ 585484 h 2561221"/>
                <a:gd name="connsiteX59" fmla="*/ 393961 w 1464645"/>
                <a:gd name="connsiteY59" fmla="*/ 641617 h 2561221"/>
                <a:gd name="connsiteX60" fmla="*/ 402277 w 1464645"/>
                <a:gd name="connsiteY60" fmla="*/ 684028 h 2561221"/>
                <a:gd name="connsiteX61" fmla="*/ 457579 w 1464645"/>
                <a:gd name="connsiteY61" fmla="*/ 740577 h 2561221"/>
                <a:gd name="connsiteX62" fmla="*/ 561529 w 1464645"/>
                <a:gd name="connsiteY62" fmla="*/ 744735 h 2561221"/>
                <a:gd name="connsiteX63" fmla="*/ 588971 w 1464645"/>
                <a:gd name="connsiteY63" fmla="*/ 762199 h 2561221"/>
                <a:gd name="connsiteX64" fmla="*/ 631799 w 1464645"/>
                <a:gd name="connsiteY64" fmla="*/ 932677 h 2561221"/>
                <a:gd name="connsiteX65" fmla="*/ 624730 w 1464645"/>
                <a:gd name="connsiteY65" fmla="*/ 955130 h 2561221"/>
                <a:gd name="connsiteX66" fmla="*/ 382319 w 1464645"/>
                <a:gd name="connsiteY66" fmla="*/ 1191720 h 2561221"/>
                <a:gd name="connsiteX67" fmla="*/ 172756 w 1464645"/>
                <a:gd name="connsiteY67" fmla="*/ 1352218 h 2561221"/>
                <a:gd name="connsiteX68" fmla="*/ 85022 w 1464645"/>
                <a:gd name="connsiteY68" fmla="*/ 1469889 h 2561221"/>
                <a:gd name="connsiteX69" fmla="*/ 112049 w 1464645"/>
                <a:gd name="connsiteY69" fmla="*/ 1599203 h 2561221"/>
                <a:gd name="connsiteX70" fmla="*/ 239700 w 1464645"/>
                <a:gd name="connsiteY70" fmla="*/ 1633299 h 2561221"/>
                <a:gd name="connsiteX71" fmla="*/ 208515 w 1464645"/>
                <a:gd name="connsiteY71" fmla="*/ 1721864 h 2561221"/>
                <a:gd name="connsiteX72" fmla="*/ 141155 w 1464645"/>
                <a:gd name="connsiteY72" fmla="*/ 1805855 h 2561221"/>
                <a:gd name="connsiteX73" fmla="*/ 7684 w 1464645"/>
                <a:gd name="connsiteY73" fmla="*/ 2267809 h 2561221"/>
                <a:gd name="connsiteX74" fmla="*/ 348639 w 1464645"/>
                <a:gd name="connsiteY74" fmla="*/ 2560948 h 2561221"/>
                <a:gd name="connsiteX75" fmla="*/ 951549 w 1464645"/>
                <a:gd name="connsiteY75" fmla="*/ 2559700 h 2561221"/>
                <a:gd name="connsiteX76" fmla="*/ 1090841 w 1464645"/>
                <a:gd name="connsiteY76" fmla="*/ 2557205 h 2561221"/>
                <a:gd name="connsiteX77" fmla="*/ 1109968 w 1464645"/>
                <a:gd name="connsiteY77" fmla="*/ 2535584 h 2561221"/>
                <a:gd name="connsiteX78" fmla="*/ 1065478 w 1464645"/>
                <a:gd name="connsiteY78" fmla="*/ 2377996 h 2561221"/>
                <a:gd name="connsiteX79" fmla="*/ 912048 w 1464645"/>
                <a:gd name="connsiteY79" fmla="*/ 2155127 h 2561221"/>
                <a:gd name="connsiteX80" fmla="*/ 860489 w 1464645"/>
                <a:gd name="connsiteY80" fmla="*/ 2049098 h 2561221"/>
                <a:gd name="connsiteX81" fmla="*/ 893337 w 1464645"/>
                <a:gd name="connsiteY81" fmla="*/ 1785897 h 2561221"/>
                <a:gd name="connsiteX82" fmla="*/ 948638 w 1464645"/>
                <a:gd name="connsiteY82" fmla="*/ 1660326 h 2561221"/>
                <a:gd name="connsiteX83" fmla="*/ 983565 w 1464645"/>
                <a:gd name="connsiteY83" fmla="*/ 1604193 h 2561221"/>
                <a:gd name="connsiteX84" fmla="*/ 1015582 w 1464645"/>
                <a:gd name="connsiteY84" fmla="*/ 1684026 h 2561221"/>
                <a:gd name="connsiteX85" fmla="*/ 1128263 w 1464645"/>
                <a:gd name="connsiteY85" fmla="*/ 1990055 h 2561221"/>
                <a:gd name="connsiteX86" fmla="*/ 1162359 w 1464645"/>
                <a:gd name="connsiteY86" fmla="*/ 2143900 h 2561221"/>
                <a:gd name="connsiteX87" fmla="*/ 1282525 w 1464645"/>
                <a:gd name="connsiteY87" fmla="*/ 2545563 h 2561221"/>
                <a:gd name="connsiteX88" fmla="*/ 1302483 w 1464645"/>
                <a:gd name="connsiteY88" fmla="*/ 2560948 h 2561221"/>
                <a:gd name="connsiteX89" fmla="*/ 1427223 w 1464645"/>
                <a:gd name="connsiteY89" fmla="*/ 2560532 h 2561221"/>
                <a:gd name="connsiteX90" fmla="*/ 1463814 w 1464645"/>
                <a:gd name="connsiteY90" fmla="*/ 2518952 h 2561221"/>
                <a:gd name="connsiteX91" fmla="*/ 956538 w 1464645"/>
                <a:gd name="connsiteY91" fmla="*/ 700245 h 2561221"/>
                <a:gd name="connsiteX92" fmla="*/ 940322 w 1464645"/>
                <a:gd name="connsiteY92" fmla="*/ 680286 h 2561221"/>
                <a:gd name="connsiteX93" fmla="*/ 950717 w 1464645"/>
                <a:gd name="connsiteY93" fmla="*/ 669891 h 2561221"/>
                <a:gd name="connsiteX94" fmla="*/ 971091 w 1464645"/>
                <a:gd name="connsiteY94" fmla="*/ 689018 h 2561221"/>
                <a:gd name="connsiteX95" fmla="*/ 956538 w 1464645"/>
                <a:gd name="connsiteY95" fmla="*/ 700245 h 2561221"/>
                <a:gd name="connsiteX96" fmla="*/ 974002 w 1464645"/>
                <a:gd name="connsiteY96" fmla="*/ 637875 h 2561221"/>
                <a:gd name="connsiteX97" fmla="*/ 983149 w 1464645"/>
                <a:gd name="connsiteY97" fmla="*/ 647022 h 2561221"/>
                <a:gd name="connsiteX98" fmla="*/ 971923 w 1464645"/>
                <a:gd name="connsiteY98" fmla="*/ 654507 h 2561221"/>
                <a:gd name="connsiteX99" fmla="*/ 940738 w 1464645"/>
                <a:gd name="connsiteY99" fmla="*/ 632885 h 2561221"/>
                <a:gd name="connsiteX100" fmla="*/ 962775 w 1464645"/>
                <a:gd name="connsiteY100" fmla="*/ 540162 h 2561221"/>
                <a:gd name="connsiteX101" fmla="*/ 1035124 w 1464645"/>
                <a:gd name="connsiteY101" fmla="*/ 381326 h 2561221"/>
                <a:gd name="connsiteX102" fmla="*/ 1038866 w 1464645"/>
                <a:gd name="connsiteY102" fmla="*/ 369684 h 2561221"/>
                <a:gd name="connsiteX103" fmla="*/ 1049677 w 1464645"/>
                <a:gd name="connsiteY103" fmla="*/ 358457 h 2561221"/>
                <a:gd name="connsiteX104" fmla="*/ 1061320 w 1464645"/>
                <a:gd name="connsiteY104" fmla="*/ 371347 h 2561221"/>
                <a:gd name="connsiteX105" fmla="*/ 1065478 w 1464645"/>
                <a:gd name="connsiteY105" fmla="*/ 409185 h 2561221"/>
                <a:gd name="connsiteX106" fmla="*/ 1030550 w 1464645"/>
                <a:gd name="connsiteY106" fmla="*/ 552636 h 2561221"/>
                <a:gd name="connsiteX107" fmla="*/ 1028056 w 1464645"/>
                <a:gd name="connsiteY107" fmla="*/ 558041 h 2561221"/>
                <a:gd name="connsiteX108" fmla="*/ 1006434 w 1464645"/>
                <a:gd name="connsiteY108" fmla="*/ 592137 h 2561221"/>
                <a:gd name="connsiteX109" fmla="*/ 971507 w 1464645"/>
                <a:gd name="connsiteY109" fmla="*/ 621243 h 2561221"/>
                <a:gd name="connsiteX110" fmla="*/ 974002 w 1464645"/>
                <a:gd name="connsiteY110" fmla="*/ 637875 h 2561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</a:cxnLst>
              <a:rect l="l" t="t" r="r" b="b"/>
              <a:pathLst>
                <a:path w="1464645" h="2561221">
                  <a:moveTo>
                    <a:pt x="1463814" y="2518952"/>
                  </a:moveTo>
                  <a:cubicBezTo>
                    <a:pt x="1455914" y="2452424"/>
                    <a:pt x="1447182" y="2385896"/>
                    <a:pt x="1437618" y="2319368"/>
                  </a:cubicBezTo>
                  <a:cubicBezTo>
                    <a:pt x="1416413" y="2174670"/>
                    <a:pt x="1384396" y="2032050"/>
                    <a:pt x="1338242" y="1893173"/>
                  </a:cubicBezTo>
                  <a:cubicBezTo>
                    <a:pt x="1302483" y="1785897"/>
                    <a:pt x="1278367" y="1676958"/>
                    <a:pt x="1276288" y="1564276"/>
                  </a:cubicBezTo>
                  <a:cubicBezTo>
                    <a:pt x="1274625" y="1486106"/>
                    <a:pt x="1271298" y="1407935"/>
                    <a:pt x="1258824" y="1330181"/>
                  </a:cubicBezTo>
                  <a:cubicBezTo>
                    <a:pt x="1239698" y="1209183"/>
                    <a:pt x="1206850" y="1093175"/>
                    <a:pt x="1121611" y="999620"/>
                  </a:cubicBezTo>
                  <a:cubicBezTo>
                    <a:pt x="1110384" y="987562"/>
                    <a:pt x="1100821" y="973841"/>
                    <a:pt x="1090841" y="960119"/>
                  </a:cubicBezTo>
                  <a:cubicBezTo>
                    <a:pt x="1062983" y="922282"/>
                    <a:pt x="1035124" y="884028"/>
                    <a:pt x="1014750" y="841201"/>
                  </a:cubicBezTo>
                  <a:cubicBezTo>
                    <a:pt x="1009761" y="830806"/>
                    <a:pt x="1003524" y="819995"/>
                    <a:pt x="1006850" y="807521"/>
                  </a:cubicBezTo>
                  <a:cubicBezTo>
                    <a:pt x="1008513" y="800868"/>
                    <a:pt x="1011424" y="792968"/>
                    <a:pt x="1019740" y="793384"/>
                  </a:cubicBezTo>
                  <a:cubicBezTo>
                    <a:pt x="1027224" y="793799"/>
                    <a:pt x="1028887" y="801700"/>
                    <a:pt x="1029303" y="807521"/>
                  </a:cubicBezTo>
                  <a:cubicBezTo>
                    <a:pt x="1030550" y="817084"/>
                    <a:pt x="1030550" y="827063"/>
                    <a:pt x="1030966" y="836627"/>
                  </a:cubicBezTo>
                  <a:cubicBezTo>
                    <a:pt x="1031382" y="848269"/>
                    <a:pt x="1035956" y="852427"/>
                    <a:pt x="1045935" y="843280"/>
                  </a:cubicBezTo>
                  <a:cubicBezTo>
                    <a:pt x="1056746" y="833300"/>
                    <a:pt x="1069220" y="830806"/>
                    <a:pt x="1084189" y="831221"/>
                  </a:cubicBezTo>
                  <a:cubicBezTo>
                    <a:pt x="1106642" y="832053"/>
                    <a:pt x="1124521" y="817084"/>
                    <a:pt x="1132006" y="795463"/>
                  </a:cubicBezTo>
                  <a:cubicBezTo>
                    <a:pt x="1141153" y="769683"/>
                    <a:pt x="1156538" y="747646"/>
                    <a:pt x="1174417" y="726856"/>
                  </a:cubicBezTo>
                  <a:cubicBezTo>
                    <a:pt x="1177328" y="723114"/>
                    <a:pt x="1181486" y="718540"/>
                    <a:pt x="1186475" y="720203"/>
                  </a:cubicBezTo>
                  <a:cubicBezTo>
                    <a:pt x="1191465" y="722282"/>
                    <a:pt x="1191465" y="728103"/>
                    <a:pt x="1191049" y="733093"/>
                  </a:cubicBezTo>
                  <a:cubicBezTo>
                    <a:pt x="1191049" y="738498"/>
                    <a:pt x="1189802" y="743903"/>
                    <a:pt x="1189802" y="749725"/>
                  </a:cubicBezTo>
                  <a:cubicBezTo>
                    <a:pt x="1189802" y="770099"/>
                    <a:pt x="1179823" y="789226"/>
                    <a:pt x="1181486" y="810847"/>
                  </a:cubicBezTo>
                  <a:cubicBezTo>
                    <a:pt x="1217660" y="784236"/>
                    <a:pt x="1217660" y="784236"/>
                    <a:pt x="1226392" y="828311"/>
                  </a:cubicBezTo>
                  <a:cubicBezTo>
                    <a:pt x="1226808" y="830390"/>
                    <a:pt x="1227224" y="832469"/>
                    <a:pt x="1227639" y="834548"/>
                  </a:cubicBezTo>
                  <a:cubicBezTo>
                    <a:pt x="1232629" y="856169"/>
                    <a:pt x="1235540" y="878207"/>
                    <a:pt x="1244687" y="898581"/>
                  </a:cubicBezTo>
                  <a:cubicBezTo>
                    <a:pt x="1246766" y="902739"/>
                    <a:pt x="1248845" y="908144"/>
                    <a:pt x="1254666" y="907729"/>
                  </a:cubicBezTo>
                  <a:cubicBezTo>
                    <a:pt x="1260488" y="907313"/>
                    <a:pt x="1261735" y="901076"/>
                    <a:pt x="1262567" y="896502"/>
                  </a:cubicBezTo>
                  <a:cubicBezTo>
                    <a:pt x="1265061" y="880702"/>
                    <a:pt x="1266309" y="864901"/>
                    <a:pt x="1268388" y="849101"/>
                  </a:cubicBezTo>
                  <a:cubicBezTo>
                    <a:pt x="1269219" y="842448"/>
                    <a:pt x="1269635" y="834548"/>
                    <a:pt x="1276704" y="831221"/>
                  </a:cubicBezTo>
                  <a:cubicBezTo>
                    <a:pt x="1285020" y="827895"/>
                    <a:pt x="1289178" y="835379"/>
                    <a:pt x="1293752" y="839953"/>
                  </a:cubicBezTo>
                  <a:cubicBezTo>
                    <a:pt x="1299157" y="845359"/>
                    <a:pt x="1304147" y="851180"/>
                    <a:pt x="1309552" y="856585"/>
                  </a:cubicBezTo>
                  <a:cubicBezTo>
                    <a:pt x="1313710" y="860743"/>
                    <a:pt x="1318284" y="866980"/>
                    <a:pt x="1325352" y="862822"/>
                  </a:cubicBezTo>
                  <a:cubicBezTo>
                    <a:pt x="1332005" y="859080"/>
                    <a:pt x="1330758" y="852011"/>
                    <a:pt x="1330342" y="845774"/>
                  </a:cubicBezTo>
                  <a:cubicBezTo>
                    <a:pt x="1329926" y="836627"/>
                    <a:pt x="1325768" y="828311"/>
                    <a:pt x="1320779" y="820826"/>
                  </a:cubicBezTo>
                  <a:cubicBezTo>
                    <a:pt x="1310384" y="805858"/>
                    <a:pt x="1299989" y="791720"/>
                    <a:pt x="1288346" y="777583"/>
                  </a:cubicBezTo>
                  <a:cubicBezTo>
                    <a:pt x="1267972" y="752219"/>
                    <a:pt x="1254251" y="724361"/>
                    <a:pt x="1255082" y="690265"/>
                  </a:cubicBezTo>
                  <a:cubicBezTo>
                    <a:pt x="1255498" y="670723"/>
                    <a:pt x="1248429" y="652428"/>
                    <a:pt x="1240113" y="634548"/>
                  </a:cubicBezTo>
                  <a:cubicBezTo>
                    <a:pt x="1228055" y="608769"/>
                    <a:pt x="1228887" y="607521"/>
                    <a:pt x="1252172" y="594631"/>
                  </a:cubicBezTo>
                  <a:cubicBezTo>
                    <a:pt x="1246766" y="582573"/>
                    <a:pt x="1235540" y="576336"/>
                    <a:pt x="1225976" y="568852"/>
                  </a:cubicBezTo>
                  <a:cubicBezTo>
                    <a:pt x="1215581" y="560952"/>
                    <a:pt x="1210592" y="550557"/>
                    <a:pt x="1214750" y="538083"/>
                  </a:cubicBezTo>
                  <a:cubicBezTo>
                    <a:pt x="1229718" y="491929"/>
                    <a:pt x="1242192" y="444944"/>
                    <a:pt x="1269635" y="403779"/>
                  </a:cubicBezTo>
                  <a:cubicBezTo>
                    <a:pt x="1287930" y="376337"/>
                    <a:pt x="1291257" y="348062"/>
                    <a:pt x="1282109" y="316877"/>
                  </a:cubicBezTo>
                  <a:cubicBezTo>
                    <a:pt x="1272130" y="282366"/>
                    <a:pt x="1257161" y="251181"/>
                    <a:pt x="1233461" y="223738"/>
                  </a:cubicBezTo>
                  <a:cubicBezTo>
                    <a:pt x="1225976" y="215007"/>
                    <a:pt x="1215581" y="204612"/>
                    <a:pt x="1237619" y="199206"/>
                  </a:cubicBezTo>
                  <a:cubicBezTo>
                    <a:pt x="1247182" y="197127"/>
                    <a:pt x="1242192" y="190890"/>
                    <a:pt x="1237203" y="187980"/>
                  </a:cubicBezTo>
                  <a:cubicBezTo>
                    <a:pt x="1223481" y="179664"/>
                    <a:pt x="1208929" y="173842"/>
                    <a:pt x="1192297" y="172595"/>
                  </a:cubicBezTo>
                  <a:cubicBezTo>
                    <a:pt x="1188139" y="172179"/>
                    <a:pt x="1179823" y="173842"/>
                    <a:pt x="1183149" y="165942"/>
                  </a:cubicBezTo>
                  <a:cubicBezTo>
                    <a:pt x="1189386" y="150973"/>
                    <a:pt x="1177744" y="156795"/>
                    <a:pt x="1173170" y="157626"/>
                  </a:cubicBezTo>
                  <a:cubicBezTo>
                    <a:pt x="1148638" y="162200"/>
                    <a:pt x="1124521" y="168021"/>
                    <a:pt x="1102484" y="180495"/>
                  </a:cubicBezTo>
                  <a:cubicBezTo>
                    <a:pt x="1087099" y="189227"/>
                    <a:pt x="1070883" y="190890"/>
                    <a:pt x="1054667" y="183822"/>
                  </a:cubicBezTo>
                  <a:cubicBezTo>
                    <a:pt x="1038451" y="176753"/>
                    <a:pt x="1025561" y="165526"/>
                    <a:pt x="1014750" y="151389"/>
                  </a:cubicBezTo>
                  <a:cubicBezTo>
                    <a:pt x="990218" y="118541"/>
                    <a:pt x="965686" y="85693"/>
                    <a:pt x="935748" y="57834"/>
                  </a:cubicBezTo>
                  <a:cubicBezTo>
                    <a:pt x="906642" y="34550"/>
                    <a:pt x="877120" y="12928"/>
                    <a:pt x="838451" y="6275"/>
                  </a:cubicBezTo>
                  <a:cubicBezTo>
                    <a:pt x="729096" y="-12852"/>
                    <a:pt x="626809" y="14175"/>
                    <a:pt x="527017" y="54508"/>
                  </a:cubicBezTo>
                  <a:cubicBezTo>
                    <a:pt x="505396" y="63240"/>
                    <a:pt x="485437" y="78208"/>
                    <a:pt x="475042" y="100246"/>
                  </a:cubicBezTo>
                  <a:cubicBezTo>
                    <a:pt x="465479" y="120620"/>
                    <a:pt x="454252" y="139331"/>
                    <a:pt x="440115" y="156379"/>
                  </a:cubicBezTo>
                  <a:cubicBezTo>
                    <a:pt x="401030" y="203780"/>
                    <a:pt x="381072" y="259081"/>
                    <a:pt x="390635" y="318956"/>
                  </a:cubicBezTo>
                  <a:cubicBezTo>
                    <a:pt x="400614" y="384653"/>
                    <a:pt x="379824" y="436628"/>
                    <a:pt x="339907" y="485276"/>
                  </a:cubicBezTo>
                  <a:cubicBezTo>
                    <a:pt x="339492" y="485692"/>
                    <a:pt x="339076" y="486524"/>
                    <a:pt x="338660" y="486939"/>
                  </a:cubicBezTo>
                  <a:cubicBezTo>
                    <a:pt x="323275" y="509808"/>
                    <a:pt x="322028" y="511887"/>
                    <a:pt x="346560" y="523946"/>
                  </a:cubicBezTo>
                  <a:cubicBezTo>
                    <a:pt x="373171" y="537251"/>
                    <a:pt x="383151" y="556794"/>
                    <a:pt x="381487" y="585484"/>
                  </a:cubicBezTo>
                  <a:cubicBezTo>
                    <a:pt x="380240" y="605026"/>
                    <a:pt x="385230" y="623737"/>
                    <a:pt x="393961" y="641617"/>
                  </a:cubicBezTo>
                  <a:cubicBezTo>
                    <a:pt x="400614" y="654922"/>
                    <a:pt x="402277" y="669475"/>
                    <a:pt x="402277" y="684028"/>
                  </a:cubicBezTo>
                  <a:cubicBezTo>
                    <a:pt x="402693" y="728103"/>
                    <a:pt x="412672" y="738498"/>
                    <a:pt x="457579" y="740577"/>
                  </a:cubicBezTo>
                  <a:cubicBezTo>
                    <a:pt x="492090" y="742240"/>
                    <a:pt x="526601" y="743488"/>
                    <a:pt x="561529" y="744735"/>
                  </a:cubicBezTo>
                  <a:cubicBezTo>
                    <a:pt x="574418" y="745151"/>
                    <a:pt x="583982" y="748893"/>
                    <a:pt x="588971" y="762199"/>
                  </a:cubicBezTo>
                  <a:cubicBezTo>
                    <a:pt x="609346" y="817500"/>
                    <a:pt x="627641" y="873217"/>
                    <a:pt x="631799" y="932677"/>
                  </a:cubicBezTo>
                  <a:cubicBezTo>
                    <a:pt x="632215" y="941408"/>
                    <a:pt x="631799" y="948477"/>
                    <a:pt x="624730" y="955130"/>
                  </a:cubicBezTo>
                  <a:cubicBezTo>
                    <a:pt x="544065" y="1034132"/>
                    <a:pt x="468805" y="1118539"/>
                    <a:pt x="382319" y="1191720"/>
                  </a:cubicBezTo>
                  <a:cubicBezTo>
                    <a:pt x="314959" y="1248684"/>
                    <a:pt x="242195" y="1297749"/>
                    <a:pt x="172756" y="1352218"/>
                  </a:cubicBezTo>
                  <a:cubicBezTo>
                    <a:pt x="132839" y="1383819"/>
                    <a:pt x="99575" y="1419578"/>
                    <a:pt x="85022" y="1469889"/>
                  </a:cubicBezTo>
                  <a:cubicBezTo>
                    <a:pt x="70885" y="1518122"/>
                    <a:pt x="75875" y="1562613"/>
                    <a:pt x="112049" y="1599203"/>
                  </a:cubicBezTo>
                  <a:cubicBezTo>
                    <a:pt x="146561" y="1634130"/>
                    <a:pt x="187309" y="1652841"/>
                    <a:pt x="239700" y="1633299"/>
                  </a:cubicBezTo>
                  <a:cubicBezTo>
                    <a:pt x="233463" y="1665315"/>
                    <a:pt x="224315" y="1694837"/>
                    <a:pt x="208515" y="1721864"/>
                  </a:cubicBezTo>
                  <a:cubicBezTo>
                    <a:pt x="189804" y="1753049"/>
                    <a:pt x="163608" y="1777997"/>
                    <a:pt x="141155" y="1805855"/>
                  </a:cubicBezTo>
                  <a:cubicBezTo>
                    <a:pt x="32216" y="1941406"/>
                    <a:pt x="-21007" y="2093173"/>
                    <a:pt x="7684" y="2267809"/>
                  </a:cubicBezTo>
                  <a:cubicBezTo>
                    <a:pt x="37205" y="2446603"/>
                    <a:pt x="169014" y="2560116"/>
                    <a:pt x="348639" y="2560948"/>
                  </a:cubicBezTo>
                  <a:cubicBezTo>
                    <a:pt x="549470" y="2561779"/>
                    <a:pt x="750717" y="2560532"/>
                    <a:pt x="951549" y="2559700"/>
                  </a:cubicBezTo>
                  <a:cubicBezTo>
                    <a:pt x="998118" y="2559700"/>
                    <a:pt x="1044272" y="2557621"/>
                    <a:pt x="1090841" y="2557205"/>
                  </a:cubicBezTo>
                  <a:cubicBezTo>
                    <a:pt x="1106226" y="2557205"/>
                    <a:pt x="1112879" y="2553879"/>
                    <a:pt x="1109968" y="2535584"/>
                  </a:cubicBezTo>
                  <a:cubicBezTo>
                    <a:pt x="1101236" y="2481114"/>
                    <a:pt x="1087099" y="2428723"/>
                    <a:pt x="1065478" y="2377996"/>
                  </a:cubicBezTo>
                  <a:cubicBezTo>
                    <a:pt x="1029303" y="2293173"/>
                    <a:pt x="975665" y="2220408"/>
                    <a:pt x="912048" y="2155127"/>
                  </a:cubicBezTo>
                  <a:cubicBezTo>
                    <a:pt x="882526" y="2124774"/>
                    <a:pt x="864647" y="2090678"/>
                    <a:pt x="860489" y="2049098"/>
                  </a:cubicBezTo>
                  <a:cubicBezTo>
                    <a:pt x="852173" y="1958870"/>
                    <a:pt x="860073" y="1870720"/>
                    <a:pt x="893337" y="1785897"/>
                  </a:cubicBezTo>
                  <a:cubicBezTo>
                    <a:pt x="909969" y="1743486"/>
                    <a:pt x="929095" y="1701906"/>
                    <a:pt x="948638" y="1660326"/>
                  </a:cubicBezTo>
                  <a:cubicBezTo>
                    <a:pt x="957786" y="1641199"/>
                    <a:pt x="966517" y="1621240"/>
                    <a:pt x="983565" y="1604193"/>
                  </a:cubicBezTo>
                  <a:cubicBezTo>
                    <a:pt x="998118" y="1630804"/>
                    <a:pt x="1006018" y="1657831"/>
                    <a:pt x="1015582" y="1684026"/>
                  </a:cubicBezTo>
                  <a:cubicBezTo>
                    <a:pt x="1051341" y="1786729"/>
                    <a:pt x="1096247" y="1885689"/>
                    <a:pt x="1128263" y="1990055"/>
                  </a:cubicBezTo>
                  <a:cubicBezTo>
                    <a:pt x="1143648" y="2040366"/>
                    <a:pt x="1146974" y="2093589"/>
                    <a:pt x="1162359" y="2143900"/>
                  </a:cubicBezTo>
                  <a:cubicBezTo>
                    <a:pt x="1203107" y="2277788"/>
                    <a:pt x="1249261" y="2409596"/>
                    <a:pt x="1282525" y="2545563"/>
                  </a:cubicBezTo>
                  <a:cubicBezTo>
                    <a:pt x="1285436" y="2557205"/>
                    <a:pt x="1290425" y="2561363"/>
                    <a:pt x="1302483" y="2560948"/>
                  </a:cubicBezTo>
                  <a:cubicBezTo>
                    <a:pt x="1344063" y="2560532"/>
                    <a:pt x="1385643" y="2561363"/>
                    <a:pt x="1427223" y="2560532"/>
                  </a:cubicBezTo>
                  <a:cubicBezTo>
                    <a:pt x="1459240" y="2560532"/>
                    <a:pt x="1467556" y="2551800"/>
                    <a:pt x="1463814" y="2518952"/>
                  </a:cubicBezTo>
                  <a:close/>
                  <a:moveTo>
                    <a:pt x="956538" y="700245"/>
                  </a:moveTo>
                  <a:cubicBezTo>
                    <a:pt x="944896" y="699413"/>
                    <a:pt x="940738" y="690681"/>
                    <a:pt x="940322" y="680286"/>
                  </a:cubicBezTo>
                  <a:cubicBezTo>
                    <a:pt x="940322" y="674465"/>
                    <a:pt x="942401" y="669475"/>
                    <a:pt x="950717" y="669891"/>
                  </a:cubicBezTo>
                  <a:cubicBezTo>
                    <a:pt x="959449" y="674049"/>
                    <a:pt x="970675" y="676544"/>
                    <a:pt x="971091" y="689018"/>
                  </a:cubicBezTo>
                  <a:cubicBezTo>
                    <a:pt x="971091" y="697750"/>
                    <a:pt x="963607" y="701076"/>
                    <a:pt x="956538" y="700245"/>
                  </a:cubicBezTo>
                  <a:close/>
                  <a:moveTo>
                    <a:pt x="974002" y="637875"/>
                  </a:moveTo>
                  <a:cubicBezTo>
                    <a:pt x="978576" y="638706"/>
                    <a:pt x="983981" y="640785"/>
                    <a:pt x="983149" y="647022"/>
                  </a:cubicBezTo>
                  <a:cubicBezTo>
                    <a:pt x="982318" y="652843"/>
                    <a:pt x="976497" y="653259"/>
                    <a:pt x="971923" y="654507"/>
                  </a:cubicBezTo>
                  <a:cubicBezTo>
                    <a:pt x="953212" y="659496"/>
                    <a:pt x="942817" y="652428"/>
                    <a:pt x="940738" y="632885"/>
                  </a:cubicBezTo>
                  <a:cubicBezTo>
                    <a:pt x="937411" y="599621"/>
                    <a:pt x="941569" y="567605"/>
                    <a:pt x="962775" y="540162"/>
                  </a:cubicBezTo>
                  <a:cubicBezTo>
                    <a:pt x="999781" y="492761"/>
                    <a:pt x="1025145" y="440786"/>
                    <a:pt x="1035124" y="381326"/>
                  </a:cubicBezTo>
                  <a:cubicBezTo>
                    <a:pt x="1035956" y="377168"/>
                    <a:pt x="1037203" y="373426"/>
                    <a:pt x="1038866" y="369684"/>
                  </a:cubicBezTo>
                  <a:cubicBezTo>
                    <a:pt x="1040945" y="364694"/>
                    <a:pt x="1043024" y="358457"/>
                    <a:pt x="1049677" y="358457"/>
                  </a:cubicBezTo>
                  <a:cubicBezTo>
                    <a:pt x="1057577" y="358457"/>
                    <a:pt x="1060072" y="365526"/>
                    <a:pt x="1061320" y="371347"/>
                  </a:cubicBezTo>
                  <a:cubicBezTo>
                    <a:pt x="1063399" y="382158"/>
                    <a:pt x="1063814" y="393385"/>
                    <a:pt x="1065478" y="409185"/>
                  </a:cubicBezTo>
                  <a:cubicBezTo>
                    <a:pt x="1054667" y="454091"/>
                    <a:pt x="1053835" y="506066"/>
                    <a:pt x="1030550" y="552636"/>
                  </a:cubicBezTo>
                  <a:cubicBezTo>
                    <a:pt x="1029719" y="554299"/>
                    <a:pt x="1027224" y="557210"/>
                    <a:pt x="1028056" y="558041"/>
                  </a:cubicBezTo>
                  <a:cubicBezTo>
                    <a:pt x="1041361" y="582158"/>
                    <a:pt x="1017661" y="583821"/>
                    <a:pt x="1006434" y="592137"/>
                  </a:cubicBezTo>
                  <a:cubicBezTo>
                    <a:pt x="994376" y="601284"/>
                    <a:pt x="981902" y="610016"/>
                    <a:pt x="971507" y="621243"/>
                  </a:cubicBezTo>
                  <a:cubicBezTo>
                    <a:pt x="965270" y="627064"/>
                    <a:pt x="958201" y="634548"/>
                    <a:pt x="974002" y="637875"/>
                  </a:cubicBezTo>
                  <a:close/>
                </a:path>
              </a:pathLst>
            </a:custGeom>
            <a:solidFill>
              <a:schemeClr val="accent1"/>
            </a:solidFill>
            <a:ln w="41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F27F3007-526F-4932-B256-4EA40D85517C}"/>
                </a:ext>
              </a:extLst>
            </p:cNvPr>
            <p:cNvSpPr/>
            <p:nvPr/>
          </p:nvSpPr>
          <p:spPr>
            <a:xfrm>
              <a:off x="8330065" y="2228318"/>
              <a:ext cx="1261853" cy="2564296"/>
            </a:xfrm>
            <a:custGeom>
              <a:avLst/>
              <a:gdLst>
                <a:gd name="connsiteX0" fmla="*/ 1257280 w 1261853"/>
                <a:gd name="connsiteY0" fmla="*/ 2488205 h 2564296"/>
                <a:gd name="connsiteX1" fmla="*/ 1223600 w 1261853"/>
                <a:gd name="connsiteY1" fmla="*/ 2258268 h 2564296"/>
                <a:gd name="connsiteX2" fmla="*/ 1141272 w 1261853"/>
                <a:gd name="connsiteY2" fmla="*/ 1916065 h 2564296"/>
                <a:gd name="connsiteX3" fmla="*/ 1072249 w 1261853"/>
                <a:gd name="connsiteY3" fmla="*/ 1571783 h 2564296"/>
                <a:gd name="connsiteX4" fmla="*/ 1058528 w 1261853"/>
                <a:gd name="connsiteY4" fmla="*/ 1358478 h 2564296"/>
                <a:gd name="connsiteX5" fmla="*/ 906345 w 1261853"/>
                <a:gd name="connsiteY5" fmla="*/ 986337 h 2564296"/>
                <a:gd name="connsiteX6" fmla="*/ 812374 w 1261853"/>
                <a:gd name="connsiteY6" fmla="*/ 847460 h 2564296"/>
                <a:gd name="connsiteX7" fmla="*/ 801979 w 1261853"/>
                <a:gd name="connsiteY7" fmla="*/ 812117 h 2564296"/>
                <a:gd name="connsiteX8" fmla="*/ 814453 w 1261853"/>
                <a:gd name="connsiteY8" fmla="*/ 795485 h 2564296"/>
                <a:gd name="connsiteX9" fmla="*/ 824848 w 1261853"/>
                <a:gd name="connsiteY9" fmla="*/ 810870 h 2564296"/>
                <a:gd name="connsiteX10" fmla="*/ 829838 w 1261853"/>
                <a:gd name="connsiteY10" fmla="*/ 857023 h 2564296"/>
                <a:gd name="connsiteX11" fmla="*/ 884723 w 1261853"/>
                <a:gd name="connsiteY11" fmla="*/ 833323 h 2564296"/>
                <a:gd name="connsiteX12" fmla="*/ 926719 w 1261853"/>
                <a:gd name="connsiteY12" fmla="*/ 802138 h 2564296"/>
                <a:gd name="connsiteX13" fmla="*/ 959567 w 1261853"/>
                <a:gd name="connsiteY13" fmla="*/ 742678 h 2564296"/>
                <a:gd name="connsiteX14" fmla="*/ 981605 w 1261853"/>
                <a:gd name="connsiteY14" fmla="*/ 723967 h 2564296"/>
                <a:gd name="connsiteX15" fmla="*/ 984931 w 1261853"/>
                <a:gd name="connsiteY15" fmla="*/ 754321 h 2564296"/>
                <a:gd name="connsiteX16" fmla="*/ 974536 w 1261853"/>
                <a:gd name="connsiteY16" fmla="*/ 815443 h 2564296"/>
                <a:gd name="connsiteX17" fmla="*/ 986594 w 1261853"/>
                <a:gd name="connsiteY17" fmla="*/ 808375 h 2564296"/>
                <a:gd name="connsiteX18" fmla="*/ 1007384 w 1261853"/>
                <a:gd name="connsiteY18" fmla="*/ 793406 h 2564296"/>
                <a:gd name="connsiteX19" fmla="*/ 1019027 w 1261853"/>
                <a:gd name="connsiteY19" fmla="*/ 818354 h 2564296"/>
                <a:gd name="connsiteX20" fmla="*/ 1036906 w 1261853"/>
                <a:gd name="connsiteY20" fmla="*/ 894861 h 2564296"/>
                <a:gd name="connsiteX21" fmla="*/ 1049380 w 1261853"/>
                <a:gd name="connsiteY21" fmla="*/ 911909 h 2564296"/>
                <a:gd name="connsiteX22" fmla="*/ 1058943 w 1261853"/>
                <a:gd name="connsiteY22" fmla="*/ 893614 h 2564296"/>
                <a:gd name="connsiteX23" fmla="*/ 1062270 w 1261853"/>
                <a:gd name="connsiteY23" fmla="*/ 869081 h 2564296"/>
                <a:gd name="connsiteX24" fmla="*/ 1072249 w 1261853"/>
                <a:gd name="connsiteY24" fmla="*/ 834986 h 2564296"/>
                <a:gd name="connsiteX25" fmla="*/ 1100108 w 1261853"/>
                <a:gd name="connsiteY25" fmla="*/ 854944 h 2564296"/>
                <a:gd name="connsiteX26" fmla="*/ 1121313 w 1261853"/>
                <a:gd name="connsiteY26" fmla="*/ 866587 h 2564296"/>
                <a:gd name="connsiteX27" fmla="*/ 1123392 w 1261853"/>
                <a:gd name="connsiteY27" fmla="*/ 839560 h 2564296"/>
                <a:gd name="connsiteX28" fmla="*/ 1107176 w 1261853"/>
                <a:gd name="connsiteY28" fmla="*/ 810870 h 2564296"/>
                <a:gd name="connsiteX29" fmla="*/ 1080565 w 1261853"/>
                <a:gd name="connsiteY29" fmla="*/ 776358 h 2564296"/>
                <a:gd name="connsiteX30" fmla="*/ 1051875 w 1261853"/>
                <a:gd name="connsiteY30" fmla="*/ 704841 h 2564296"/>
                <a:gd name="connsiteX31" fmla="*/ 1036490 w 1261853"/>
                <a:gd name="connsiteY31" fmla="*/ 638729 h 2564296"/>
                <a:gd name="connsiteX32" fmla="*/ 1051043 w 1261853"/>
                <a:gd name="connsiteY32" fmla="*/ 597980 h 2564296"/>
                <a:gd name="connsiteX33" fmla="*/ 1024848 w 1261853"/>
                <a:gd name="connsiteY33" fmla="*/ 573448 h 2564296"/>
                <a:gd name="connsiteX34" fmla="*/ 1012790 w 1261853"/>
                <a:gd name="connsiteY34" fmla="*/ 522720 h 2564296"/>
                <a:gd name="connsiteX35" fmla="*/ 1068507 w 1261853"/>
                <a:gd name="connsiteY35" fmla="*/ 402554 h 2564296"/>
                <a:gd name="connsiteX36" fmla="*/ 1079733 w 1261853"/>
                <a:gd name="connsiteY36" fmla="*/ 329374 h 2564296"/>
                <a:gd name="connsiteX37" fmla="*/ 1064765 w 1261853"/>
                <a:gd name="connsiteY37" fmla="*/ 284052 h 2564296"/>
                <a:gd name="connsiteX38" fmla="*/ 1029422 w 1261853"/>
                <a:gd name="connsiteY38" fmla="*/ 228334 h 2564296"/>
                <a:gd name="connsiteX39" fmla="*/ 1036490 w 1261853"/>
                <a:gd name="connsiteY39" fmla="*/ 202971 h 2564296"/>
                <a:gd name="connsiteX40" fmla="*/ 1042311 w 1261853"/>
                <a:gd name="connsiteY40" fmla="*/ 200892 h 2564296"/>
                <a:gd name="connsiteX41" fmla="*/ 1011958 w 1261853"/>
                <a:gd name="connsiteY41" fmla="*/ 181765 h 2564296"/>
                <a:gd name="connsiteX42" fmla="*/ 976199 w 1261853"/>
                <a:gd name="connsiteY42" fmla="*/ 174696 h 2564296"/>
                <a:gd name="connsiteX43" fmla="*/ 967883 w 1261853"/>
                <a:gd name="connsiteY43" fmla="*/ 161391 h 2564296"/>
                <a:gd name="connsiteX44" fmla="*/ 900939 w 1261853"/>
                <a:gd name="connsiteY44" fmla="*/ 182596 h 2564296"/>
                <a:gd name="connsiteX45" fmla="*/ 825264 w 1261853"/>
                <a:gd name="connsiteY45" fmla="*/ 172201 h 2564296"/>
                <a:gd name="connsiteX46" fmla="*/ 789921 w 1261853"/>
                <a:gd name="connsiteY46" fmla="*/ 128958 h 2564296"/>
                <a:gd name="connsiteX47" fmla="*/ 526304 w 1261853"/>
                <a:gd name="connsiteY47" fmla="*/ 2139 h 2564296"/>
                <a:gd name="connsiteX48" fmla="*/ 343352 w 1261853"/>
                <a:gd name="connsiteY48" fmla="*/ 46630 h 2564296"/>
                <a:gd name="connsiteX49" fmla="*/ 261024 w 1261853"/>
                <a:gd name="connsiteY49" fmla="*/ 120227 h 2564296"/>
                <a:gd name="connsiteX50" fmla="*/ 243976 w 1261853"/>
                <a:gd name="connsiteY50" fmla="*/ 146422 h 2564296"/>
                <a:gd name="connsiteX51" fmla="*/ 187012 w 1261853"/>
                <a:gd name="connsiteY51" fmla="*/ 357648 h 2564296"/>
                <a:gd name="connsiteX52" fmla="*/ 167053 w 1261853"/>
                <a:gd name="connsiteY52" fmla="*/ 439976 h 2564296"/>
                <a:gd name="connsiteX53" fmla="*/ 125889 w 1261853"/>
                <a:gd name="connsiteY53" fmla="*/ 499851 h 2564296"/>
                <a:gd name="connsiteX54" fmla="*/ 129216 w 1261853"/>
                <a:gd name="connsiteY54" fmla="*/ 518978 h 2564296"/>
                <a:gd name="connsiteX55" fmla="*/ 177033 w 1261853"/>
                <a:gd name="connsiteY55" fmla="*/ 597980 h 2564296"/>
                <a:gd name="connsiteX56" fmla="*/ 184933 w 1261853"/>
                <a:gd name="connsiteY56" fmla="*/ 634155 h 2564296"/>
                <a:gd name="connsiteX57" fmla="*/ 196991 w 1261853"/>
                <a:gd name="connsiteY57" fmla="*/ 690288 h 2564296"/>
                <a:gd name="connsiteX58" fmla="*/ 247718 w 1261853"/>
                <a:gd name="connsiteY58" fmla="*/ 742678 h 2564296"/>
                <a:gd name="connsiteX59" fmla="*/ 353747 w 1261853"/>
                <a:gd name="connsiteY59" fmla="*/ 746836 h 2564296"/>
                <a:gd name="connsiteX60" fmla="*/ 386180 w 1261853"/>
                <a:gd name="connsiteY60" fmla="*/ 769290 h 2564296"/>
                <a:gd name="connsiteX61" fmla="*/ 426096 w 1261853"/>
                <a:gd name="connsiteY61" fmla="*/ 925630 h 2564296"/>
                <a:gd name="connsiteX62" fmla="*/ 412375 w 1261853"/>
                <a:gd name="connsiteY62" fmla="*/ 965131 h 2564296"/>
                <a:gd name="connsiteX63" fmla="*/ 254371 w 1261853"/>
                <a:gd name="connsiteY63" fmla="*/ 1124382 h 2564296"/>
                <a:gd name="connsiteX64" fmla="*/ 46056 w 1261853"/>
                <a:gd name="connsiteY64" fmla="*/ 1344756 h 2564296"/>
                <a:gd name="connsiteX65" fmla="*/ 15702 w 1261853"/>
                <a:gd name="connsiteY65" fmla="*/ 1535608 h 2564296"/>
                <a:gd name="connsiteX66" fmla="*/ 31087 w 1261853"/>
                <a:gd name="connsiteY66" fmla="*/ 1669911 h 2564296"/>
                <a:gd name="connsiteX67" fmla="*/ 26929 w 1261853"/>
                <a:gd name="connsiteY67" fmla="*/ 1939765 h 2564296"/>
                <a:gd name="connsiteX68" fmla="*/ 54372 w 1261853"/>
                <a:gd name="connsiteY68" fmla="*/ 2163881 h 2564296"/>
                <a:gd name="connsiteX69" fmla="*/ 143769 w 1261853"/>
                <a:gd name="connsiteY69" fmla="*/ 2549327 h 2564296"/>
                <a:gd name="connsiteX70" fmla="*/ 165390 w 1261853"/>
                <a:gd name="connsiteY70" fmla="*/ 2564296 h 2564296"/>
                <a:gd name="connsiteX71" fmla="*/ 562479 w 1261853"/>
                <a:gd name="connsiteY71" fmla="*/ 2563880 h 2564296"/>
                <a:gd name="connsiteX72" fmla="*/ 888881 w 1261853"/>
                <a:gd name="connsiteY72" fmla="*/ 2559722 h 2564296"/>
                <a:gd name="connsiteX73" fmla="*/ 907176 w 1261853"/>
                <a:gd name="connsiteY73" fmla="*/ 2543922 h 2564296"/>
                <a:gd name="connsiteX74" fmla="*/ 860607 w 1261853"/>
                <a:gd name="connsiteY74" fmla="*/ 2378850 h 2564296"/>
                <a:gd name="connsiteX75" fmla="*/ 708009 w 1261853"/>
                <a:gd name="connsiteY75" fmla="*/ 2158060 h 2564296"/>
                <a:gd name="connsiteX76" fmla="*/ 658944 w 1261853"/>
                <a:gd name="connsiteY76" fmla="*/ 2068663 h 2564296"/>
                <a:gd name="connsiteX77" fmla="*/ 673497 w 1261853"/>
                <a:gd name="connsiteY77" fmla="*/ 1836231 h 2564296"/>
                <a:gd name="connsiteX78" fmla="*/ 764142 w 1261853"/>
                <a:gd name="connsiteY78" fmla="*/ 1627500 h 2564296"/>
                <a:gd name="connsiteX79" fmla="*/ 780358 w 1261853"/>
                <a:gd name="connsiteY79" fmla="*/ 1608373 h 2564296"/>
                <a:gd name="connsiteX80" fmla="*/ 786595 w 1261853"/>
                <a:gd name="connsiteY80" fmla="*/ 1620847 h 2564296"/>
                <a:gd name="connsiteX81" fmla="*/ 952083 w 1261853"/>
                <a:gd name="connsiteY81" fmla="*/ 2115233 h 2564296"/>
                <a:gd name="connsiteX82" fmla="*/ 1079733 w 1261853"/>
                <a:gd name="connsiteY82" fmla="*/ 2554733 h 2564296"/>
                <a:gd name="connsiteX83" fmla="*/ 1095118 w 1261853"/>
                <a:gd name="connsiteY83" fmla="*/ 2564296 h 2564296"/>
                <a:gd name="connsiteX84" fmla="*/ 1226095 w 1261853"/>
                <a:gd name="connsiteY84" fmla="*/ 2563880 h 2564296"/>
                <a:gd name="connsiteX85" fmla="*/ 1261854 w 1261853"/>
                <a:gd name="connsiteY85" fmla="*/ 2547248 h 2564296"/>
                <a:gd name="connsiteX86" fmla="*/ 1261854 w 1261853"/>
                <a:gd name="connsiteY86" fmla="*/ 2497352 h 2564296"/>
                <a:gd name="connsiteX87" fmla="*/ 1257280 w 1261853"/>
                <a:gd name="connsiteY87" fmla="*/ 2488205 h 2564296"/>
                <a:gd name="connsiteX88" fmla="*/ 752915 w 1261853"/>
                <a:gd name="connsiteY88" fmla="*/ 702762 h 2564296"/>
                <a:gd name="connsiteX89" fmla="*/ 737115 w 1261853"/>
                <a:gd name="connsiteY89" fmla="*/ 682803 h 2564296"/>
                <a:gd name="connsiteX90" fmla="*/ 745431 w 1261853"/>
                <a:gd name="connsiteY90" fmla="*/ 671577 h 2564296"/>
                <a:gd name="connsiteX91" fmla="*/ 767052 w 1261853"/>
                <a:gd name="connsiteY91" fmla="*/ 690704 h 2564296"/>
                <a:gd name="connsiteX92" fmla="*/ 752915 w 1261853"/>
                <a:gd name="connsiteY92" fmla="*/ 702762 h 2564296"/>
                <a:gd name="connsiteX93" fmla="*/ 758320 w 1261853"/>
                <a:gd name="connsiteY93" fmla="*/ 634986 h 2564296"/>
                <a:gd name="connsiteX94" fmla="*/ 778695 w 1261853"/>
                <a:gd name="connsiteY94" fmla="*/ 649539 h 2564296"/>
                <a:gd name="connsiteX95" fmla="*/ 747094 w 1261853"/>
                <a:gd name="connsiteY95" fmla="*/ 655361 h 2564296"/>
                <a:gd name="connsiteX96" fmla="*/ 737530 w 1261853"/>
                <a:gd name="connsiteY96" fmla="*/ 638729 h 2564296"/>
                <a:gd name="connsiteX97" fmla="*/ 764557 w 1261853"/>
                <a:gd name="connsiteY97" fmla="*/ 533531 h 2564296"/>
                <a:gd name="connsiteX98" fmla="*/ 829838 w 1261853"/>
                <a:gd name="connsiteY98" fmla="*/ 390080 h 2564296"/>
                <a:gd name="connsiteX99" fmla="*/ 846470 w 1261853"/>
                <a:gd name="connsiteY99" fmla="*/ 360974 h 2564296"/>
                <a:gd name="connsiteX100" fmla="*/ 859775 w 1261853"/>
                <a:gd name="connsiteY100" fmla="*/ 394238 h 2564296"/>
                <a:gd name="connsiteX101" fmla="*/ 826096 w 1261853"/>
                <a:gd name="connsiteY101" fmla="*/ 554737 h 2564296"/>
                <a:gd name="connsiteX102" fmla="*/ 823601 w 1261853"/>
                <a:gd name="connsiteY102" fmla="*/ 560142 h 2564296"/>
                <a:gd name="connsiteX103" fmla="*/ 802811 w 1261853"/>
                <a:gd name="connsiteY103" fmla="*/ 593406 h 2564296"/>
                <a:gd name="connsiteX104" fmla="*/ 758320 w 1261853"/>
                <a:gd name="connsiteY104" fmla="*/ 634986 h 256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</a:cxnLst>
              <a:rect l="l" t="t" r="r" b="b"/>
              <a:pathLst>
                <a:path w="1261853" h="2564296">
                  <a:moveTo>
                    <a:pt x="1257280" y="2488205"/>
                  </a:moveTo>
                  <a:cubicBezTo>
                    <a:pt x="1246053" y="2411698"/>
                    <a:pt x="1236906" y="2334775"/>
                    <a:pt x="1223600" y="2258268"/>
                  </a:cubicBezTo>
                  <a:cubicBezTo>
                    <a:pt x="1203642" y="2142260"/>
                    <a:pt x="1178278" y="2027083"/>
                    <a:pt x="1141272" y="1916065"/>
                  </a:cubicBezTo>
                  <a:cubicBezTo>
                    <a:pt x="1103850" y="1803799"/>
                    <a:pt x="1075575" y="1690701"/>
                    <a:pt x="1072249" y="1571783"/>
                  </a:cubicBezTo>
                  <a:cubicBezTo>
                    <a:pt x="1070170" y="1500681"/>
                    <a:pt x="1068091" y="1429579"/>
                    <a:pt x="1058528" y="1358478"/>
                  </a:cubicBezTo>
                  <a:cubicBezTo>
                    <a:pt x="1040232" y="1220848"/>
                    <a:pt x="1001979" y="1092782"/>
                    <a:pt x="906345" y="986337"/>
                  </a:cubicBezTo>
                  <a:cubicBezTo>
                    <a:pt x="868923" y="944757"/>
                    <a:pt x="837738" y="897356"/>
                    <a:pt x="812374" y="847460"/>
                  </a:cubicBezTo>
                  <a:cubicBezTo>
                    <a:pt x="806553" y="836233"/>
                    <a:pt x="800732" y="825007"/>
                    <a:pt x="801979" y="812117"/>
                  </a:cubicBezTo>
                  <a:cubicBezTo>
                    <a:pt x="802811" y="805048"/>
                    <a:pt x="805306" y="795485"/>
                    <a:pt x="814453" y="795485"/>
                  </a:cubicBezTo>
                  <a:cubicBezTo>
                    <a:pt x="823185" y="795485"/>
                    <a:pt x="824017" y="803801"/>
                    <a:pt x="824848" y="810870"/>
                  </a:cubicBezTo>
                  <a:cubicBezTo>
                    <a:pt x="826512" y="824591"/>
                    <a:pt x="827759" y="838728"/>
                    <a:pt x="829838" y="857023"/>
                  </a:cubicBezTo>
                  <a:cubicBezTo>
                    <a:pt x="847302" y="838728"/>
                    <a:pt x="863518" y="832907"/>
                    <a:pt x="884723" y="833323"/>
                  </a:cubicBezTo>
                  <a:cubicBezTo>
                    <a:pt x="903434" y="833323"/>
                    <a:pt x="920898" y="822512"/>
                    <a:pt x="926719" y="802138"/>
                  </a:cubicBezTo>
                  <a:cubicBezTo>
                    <a:pt x="932956" y="779685"/>
                    <a:pt x="945430" y="760558"/>
                    <a:pt x="959567" y="742678"/>
                  </a:cubicBezTo>
                  <a:cubicBezTo>
                    <a:pt x="965804" y="734778"/>
                    <a:pt x="972041" y="719809"/>
                    <a:pt x="981605" y="723967"/>
                  </a:cubicBezTo>
                  <a:cubicBezTo>
                    <a:pt x="992415" y="728541"/>
                    <a:pt x="986594" y="743510"/>
                    <a:pt x="984931" y="754321"/>
                  </a:cubicBezTo>
                  <a:cubicBezTo>
                    <a:pt x="982020" y="774695"/>
                    <a:pt x="977862" y="795069"/>
                    <a:pt x="974536" y="815443"/>
                  </a:cubicBezTo>
                  <a:cubicBezTo>
                    <a:pt x="981189" y="814196"/>
                    <a:pt x="983268" y="810454"/>
                    <a:pt x="986594" y="808375"/>
                  </a:cubicBezTo>
                  <a:cubicBezTo>
                    <a:pt x="993247" y="802969"/>
                    <a:pt x="997405" y="790911"/>
                    <a:pt x="1007384" y="793406"/>
                  </a:cubicBezTo>
                  <a:cubicBezTo>
                    <a:pt x="1018195" y="796317"/>
                    <a:pt x="1016948" y="809206"/>
                    <a:pt x="1019027" y="818354"/>
                  </a:cubicBezTo>
                  <a:cubicBezTo>
                    <a:pt x="1024848" y="843718"/>
                    <a:pt x="1028174" y="869913"/>
                    <a:pt x="1036906" y="894861"/>
                  </a:cubicBezTo>
                  <a:cubicBezTo>
                    <a:pt x="1039401" y="901930"/>
                    <a:pt x="1040648" y="912325"/>
                    <a:pt x="1049380" y="911909"/>
                  </a:cubicBezTo>
                  <a:cubicBezTo>
                    <a:pt x="1058943" y="911493"/>
                    <a:pt x="1057696" y="900682"/>
                    <a:pt x="1058943" y="893614"/>
                  </a:cubicBezTo>
                  <a:cubicBezTo>
                    <a:pt x="1060607" y="885298"/>
                    <a:pt x="1061022" y="876982"/>
                    <a:pt x="1062270" y="869081"/>
                  </a:cubicBezTo>
                  <a:cubicBezTo>
                    <a:pt x="1063933" y="857023"/>
                    <a:pt x="1060607" y="839976"/>
                    <a:pt x="1072249" y="834986"/>
                  </a:cubicBezTo>
                  <a:cubicBezTo>
                    <a:pt x="1085970" y="829165"/>
                    <a:pt x="1090960" y="847460"/>
                    <a:pt x="1100108" y="854944"/>
                  </a:cubicBezTo>
                  <a:cubicBezTo>
                    <a:pt x="1106760" y="860350"/>
                    <a:pt x="1111750" y="872408"/>
                    <a:pt x="1121313" y="866587"/>
                  </a:cubicBezTo>
                  <a:cubicBezTo>
                    <a:pt x="1130461" y="860765"/>
                    <a:pt x="1127135" y="848291"/>
                    <a:pt x="1123392" y="839560"/>
                  </a:cubicBezTo>
                  <a:cubicBezTo>
                    <a:pt x="1119234" y="829581"/>
                    <a:pt x="1113413" y="820017"/>
                    <a:pt x="1107176" y="810870"/>
                  </a:cubicBezTo>
                  <a:cubicBezTo>
                    <a:pt x="1098860" y="798811"/>
                    <a:pt x="1089297" y="788001"/>
                    <a:pt x="1080565" y="776358"/>
                  </a:cubicBezTo>
                  <a:cubicBezTo>
                    <a:pt x="1063933" y="755152"/>
                    <a:pt x="1052291" y="732699"/>
                    <a:pt x="1051875" y="704841"/>
                  </a:cubicBezTo>
                  <a:cubicBezTo>
                    <a:pt x="1051459" y="681972"/>
                    <a:pt x="1046885" y="659934"/>
                    <a:pt x="1036490" y="638729"/>
                  </a:cubicBezTo>
                  <a:cubicBezTo>
                    <a:pt x="1023600" y="612533"/>
                    <a:pt x="1024432" y="611702"/>
                    <a:pt x="1051043" y="597980"/>
                  </a:cubicBezTo>
                  <a:cubicBezTo>
                    <a:pt x="1041896" y="589664"/>
                    <a:pt x="1033164" y="581764"/>
                    <a:pt x="1024848" y="573448"/>
                  </a:cubicBezTo>
                  <a:cubicBezTo>
                    <a:pt x="1010295" y="559311"/>
                    <a:pt x="1003226" y="541847"/>
                    <a:pt x="1012790" y="522720"/>
                  </a:cubicBezTo>
                  <a:cubicBezTo>
                    <a:pt x="1031916" y="483219"/>
                    <a:pt x="1042727" y="439561"/>
                    <a:pt x="1068507" y="402554"/>
                  </a:cubicBezTo>
                  <a:cubicBezTo>
                    <a:pt x="1083891" y="380517"/>
                    <a:pt x="1087634" y="355569"/>
                    <a:pt x="1079733" y="329374"/>
                  </a:cubicBezTo>
                  <a:cubicBezTo>
                    <a:pt x="1075160" y="313989"/>
                    <a:pt x="1070586" y="299020"/>
                    <a:pt x="1064765" y="284052"/>
                  </a:cubicBezTo>
                  <a:cubicBezTo>
                    <a:pt x="1056864" y="263262"/>
                    <a:pt x="1043975" y="244966"/>
                    <a:pt x="1029422" y="228334"/>
                  </a:cubicBezTo>
                  <a:cubicBezTo>
                    <a:pt x="1019027" y="216692"/>
                    <a:pt x="1014037" y="205881"/>
                    <a:pt x="1036490" y="202971"/>
                  </a:cubicBezTo>
                  <a:cubicBezTo>
                    <a:pt x="1038569" y="202555"/>
                    <a:pt x="1040232" y="201723"/>
                    <a:pt x="1042311" y="200892"/>
                  </a:cubicBezTo>
                  <a:cubicBezTo>
                    <a:pt x="1032748" y="189249"/>
                    <a:pt x="1021937" y="185091"/>
                    <a:pt x="1011958" y="181765"/>
                  </a:cubicBezTo>
                  <a:cubicBezTo>
                    <a:pt x="1001147" y="178023"/>
                    <a:pt x="989089" y="177191"/>
                    <a:pt x="976199" y="174696"/>
                  </a:cubicBezTo>
                  <a:cubicBezTo>
                    <a:pt x="987842" y="160975"/>
                    <a:pt x="981605" y="158480"/>
                    <a:pt x="967883" y="161391"/>
                  </a:cubicBezTo>
                  <a:cubicBezTo>
                    <a:pt x="945014" y="166380"/>
                    <a:pt x="922145" y="171786"/>
                    <a:pt x="900939" y="182596"/>
                  </a:cubicBezTo>
                  <a:cubicBezTo>
                    <a:pt x="871834" y="197981"/>
                    <a:pt x="849796" y="194239"/>
                    <a:pt x="825264" y="172201"/>
                  </a:cubicBezTo>
                  <a:cubicBezTo>
                    <a:pt x="811127" y="159312"/>
                    <a:pt x="800316" y="144343"/>
                    <a:pt x="789921" y="128958"/>
                  </a:cubicBezTo>
                  <a:cubicBezTo>
                    <a:pt x="726720" y="34988"/>
                    <a:pt x="641065" y="-10750"/>
                    <a:pt x="526304" y="2139"/>
                  </a:cubicBezTo>
                  <a:cubicBezTo>
                    <a:pt x="463103" y="9208"/>
                    <a:pt x="403227" y="27503"/>
                    <a:pt x="343352" y="46630"/>
                  </a:cubicBezTo>
                  <a:cubicBezTo>
                    <a:pt x="306346" y="58688"/>
                    <a:pt x="275577" y="81141"/>
                    <a:pt x="261024" y="120227"/>
                  </a:cubicBezTo>
                  <a:cubicBezTo>
                    <a:pt x="257282" y="129790"/>
                    <a:pt x="251045" y="138522"/>
                    <a:pt x="243976" y="146422"/>
                  </a:cubicBezTo>
                  <a:cubicBezTo>
                    <a:pt x="190754" y="207544"/>
                    <a:pt x="175785" y="279062"/>
                    <a:pt x="187012" y="357648"/>
                  </a:cubicBezTo>
                  <a:cubicBezTo>
                    <a:pt x="191586" y="387586"/>
                    <a:pt x="185349" y="415028"/>
                    <a:pt x="167053" y="439976"/>
                  </a:cubicBezTo>
                  <a:cubicBezTo>
                    <a:pt x="152500" y="459519"/>
                    <a:pt x="140026" y="480309"/>
                    <a:pt x="125889" y="499851"/>
                  </a:cubicBezTo>
                  <a:cubicBezTo>
                    <a:pt x="120068" y="508167"/>
                    <a:pt x="118405" y="514404"/>
                    <a:pt x="129216" y="518978"/>
                  </a:cubicBezTo>
                  <a:cubicBezTo>
                    <a:pt x="164559" y="533531"/>
                    <a:pt x="181191" y="558479"/>
                    <a:pt x="177033" y="597980"/>
                  </a:cubicBezTo>
                  <a:cubicBezTo>
                    <a:pt x="175785" y="609623"/>
                    <a:pt x="179527" y="623344"/>
                    <a:pt x="184933" y="634155"/>
                  </a:cubicBezTo>
                  <a:cubicBezTo>
                    <a:pt x="194080" y="652034"/>
                    <a:pt x="196575" y="670745"/>
                    <a:pt x="196991" y="690288"/>
                  </a:cubicBezTo>
                  <a:cubicBezTo>
                    <a:pt x="197407" y="728957"/>
                    <a:pt x="209049" y="740599"/>
                    <a:pt x="247718" y="742678"/>
                  </a:cubicBezTo>
                  <a:cubicBezTo>
                    <a:pt x="283061" y="744342"/>
                    <a:pt x="318404" y="746005"/>
                    <a:pt x="353747" y="746836"/>
                  </a:cubicBezTo>
                  <a:cubicBezTo>
                    <a:pt x="370379" y="747252"/>
                    <a:pt x="380774" y="752658"/>
                    <a:pt x="386180" y="769290"/>
                  </a:cubicBezTo>
                  <a:cubicBezTo>
                    <a:pt x="403227" y="820433"/>
                    <a:pt x="420691" y="871160"/>
                    <a:pt x="426096" y="925630"/>
                  </a:cubicBezTo>
                  <a:cubicBezTo>
                    <a:pt x="427760" y="942678"/>
                    <a:pt x="424433" y="953489"/>
                    <a:pt x="412375" y="965131"/>
                  </a:cubicBezTo>
                  <a:cubicBezTo>
                    <a:pt x="359153" y="1017522"/>
                    <a:pt x="306346" y="1070744"/>
                    <a:pt x="254371" y="1124382"/>
                  </a:cubicBezTo>
                  <a:cubicBezTo>
                    <a:pt x="184101" y="1197147"/>
                    <a:pt x="110089" y="1266586"/>
                    <a:pt x="46056" y="1344756"/>
                  </a:cubicBezTo>
                  <a:cubicBezTo>
                    <a:pt x="-1345" y="1402552"/>
                    <a:pt x="-13404" y="1469912"/>
                    <a:pt x="15702" y="1535608"/>
                  </a:cubicBezTo>
                  <a:cubicBezTo>
                    <a:pt x="36077" y="1581762"/>
                    <a:pt x="38571" y="1622510"/>
                    <a:pt x="31087" y="1669911"/>
                  </a:cubicBezTo>
                  <a:cubicBezTo>
                    <a:pt x="16950" y="1759308"/>
                    <a:pt x="21939" y="1849537"/>
                    <a:pt x="26929" y="1939765"/>
                  </a:cubicBezTo>
                  <a:cubicBezTo>
                    <a:pt x="31087" y="2015025"/>
                    <a:pt x="37324" y="2090285"/>
                    <a:pt x="54372" y="2163881"/>
                  </a:cubicBezTo>
                  <a:cubicBezTo>
                    <a:pt x="83893" y="2292363"/>
                    <a:pt x="108841" y="2422093"/>
                    <a:pt x="143769" y="2549327"/>
                  </a:cubicBezTo>
                  <a:cubicBezTo>
                    <a:pt x="147511" y="2562633"/>
                    <a:pt x="153748" y="2564296"/>
                    <a:pt x="165390" y="2564296"/>
                  </a:cubicBezTo>
                  <a:cubicBezTo>
                    <a:pt x="297614" y="2563880"/>
                    <a:pt x="430254" y="2564712"/>
                    <a:pt x="562479" y="2563880"/>
                  </a:cubicBezTo>
                  <a:cubicBezTo>
                    <a:pt x="671418" y="2563465"/>
                    <a:pt x="779942" y="2561386"/>
                    <a:pt x="888881" y="2559722"/>
                  </a:cubicBezTo>
                  <a:cubicBezTo>
                    <a:pt x="899276" y="2559722"/>
                    <a:pt x="909671" y="2560970"/>
                    <a:pt x="907176" y="2543922"/>
                  </a:cubicBezTo>
                  <a:cubicBezTo>
                    <a:pt x="898029" y="2486957"/>
                    <a:pt x="883476" y="2431656"/>
                    <a:pt x="860607" y="2378850"/>
                  </a:cubicBezTo>
                  <a:cubicBezTo>
                    <a:pt x="824433" y="2294858"/>
                    <a:pt x="770794" y="2223341"/>
                    <a:pt x="708009" y="2158060"/>
                  </a:cubicBezTo>
                  <a:cubicBezTo>
                    <a:pt x="683061" y="2132280"/>
                    <a:pt x="664350" y="2104422"/>
                    <a:pt x="658944" y="2068663"/>
                  </a:cubicBezTo>
                  <a:cubicBezTo>
                    <a:pt x="647302" y="1990077"/>
                    <a:pt x="652707" y="1911907"/>
                    <a:pt x="673497" y="1836231"/>
                  </a:cubicBezTo>
                  <a:cubicBezTo>
                    <a:pt x="693456" y="1762635"/>
                    <a:pt x="727135" y="1694028"/>
                    <a:pt x="764142" y="1627500"/>
                  </a:cubicBezTo>
                  <a:cubicBezTo>
                    <a:pt x="767884" y="1620847"/>
                    <a:pt x="770794" y="1612115"/>
                    <a:pt x="780358" y="1608373"/>
                  </a:cubicBezTo>
                  <a:cubicBezTo>
                    <a:pt x="782437" y="1612531"/>
                    <a:pt x="785347" y="1616689"/>
                    <a:pt x="786595" y="1620847"/>
                  </a:cubicBezTo>
                  <a:cubicBezTo>
                    <a:pt x="841480" y="1785504"/>
                    <a:pt x="917156" y="1942676"/>
                    <a:pt x="952083" y="2115233"/>
                  </a:cubicBezTo>
                  <a:cubicBezTo>
                    <a:pt x="982020" y="2264505"/>
                    <a:pt x="1044806" y="2405876"/>
                    <a:pt x="1079733" y="2554733"/>
                  </a:cubicBezTo>
                  <a:cubicBezTo>
                    <a:pt x="1081812" y="2563465"/>
                    <a:pt x="1087634" y="2564296"/>
                    <a:pt x="1095118" y="2564296"/>
                  </a:cubicBezTo>
                  <a:cubicBezTo>
                    <a:pt x="1138777" y="2564296"/>
                    <a:pt x="1182436" y="2564296"/>
                    <a:pt x="1226095" y="2563880"/>
                  </a:cubicBezTo>
                  <a:cubicBezTo>
                    <a:pt x="1240232" y="2563880"/>
                    <a:pt x="1253538" y="2560970"/>
                    <a:pt x="1261854" y="2547248"/>
                  </a:cubicBezTo>
                  <a:cubicBezTo>
                    <a:pt x="1261854" y="2530616"/>
                    <a:pt x="1261854" y="2513984"/>
                    <a:pt x="1261854" y="2497352"/>
                  </a:cubicBezTo>
                  <a:cubicBezTo>
                    <a:pt x="1257280" y="2495273"/>
                    <a:pt x="1257696" y="2491531"/>
                    <a:pt x="1257280" y="2488205"/>
                  </a:cubicBezTo>
                  <a:close/>
                  <a:moveTo>
                    <a:pt x="752915" y="702762"/>
                  </a:moveTo>
                  <a:cubicBezTo>
                    <a:pt x="741273" y="701930"/>
                    <a:pt x="736699" y="694030"/>
                    <a:pt x="737115" y="682803"/>
                  </a:cubicBezTo>
                  <a:cubicBezTo>
                    <a:pt x="737530" y="677398"/>
                    <a:pt x="737115" y="671577"/>
                    <a:pt x="745431" y="671577"/>
                  </a:cubicBezTo>
                  <a:cubicBezTo>
                    <a:pt x="754162" y="676151"/>
                    <a:pt x="765805" y="678645"/>
                    <a:pt x="767052" y="690704"/>
                  </a:cubicBezTo>
                  <a:cubicBezTo>
                    <a:pt x="767468" y="699435"/>
                    <a:pt x="759984" y="703177"/>
                    <a:pt x="752915" y="702762"/>
                  </a:cubicBezTo>
                  <a:close/>
                  <a:moveTo>
                    <a:pt x="758320" y="634986"/>
                  </a:moveTo>
                  <a:cubicBezTo>
                    <a:pt x="764973" y="642471"/>
                    <a:pt x="783684" y="637065"/>
                    <a:pt x="778695" y="649539"/>
                  </a:cubicBezTo>
                  <a:cubicBezTo>
                    <a:pt x="774537" y="660766"/>
                    <a:pt x="758736" y="658271"/>
                    <a:pt x="747094" y="655361"/>
                  </a:cubicBezTo>
                  <a:cubicBezTo>
                    <a:pt x="738778" y="653282"/>
                    <a:pt x="738362" y="645797"/>
                    <a:pt x="737530" y="638729"/>
                  </a:cubicBezTo>
                  <a:cubicBezTo>
                    <a:pt x="733788" y="600475"/>
                    <a:pt x="739194" y="564716"/>
                    <a:pt x="764557" y="533531"/>
                  </a:cubicBezTo>
                  <a:cubicBezTo>
                    <a:pt x="798653" y="491535"/>
                    <a:pt x="819859" y="443303"/>
                    <a:pt x="829838" y="390080"/>
                  </a:cubicBezTo>
                  <a:cubicBezTo>
                    <a:pt x="831917" y="379270"/>
                    <a:pt x="831501" y="359311"/>
                    <a:pt x="846470" y="360974"/>
                  </a:cubicBezTo>
                  <a:cubicBezTo>
                    <a:pt x="861439" y="362638"/>
                    <a:pt x="860191" y="381764"/>
                    <a:pt x="859775" y="394238"/>
                  </a:cubicBezTo>
                  <a:cubicBezTo>
                    <a:pt x="856865" y="449540"/>
                    <a:pt x="848549" y="503594"/>
                    <a:pt x="826096" y="554737"/>
                  </a:cubicBezTo>
                  <a:cubicBezTo>
                    <a:pt x="825264" y="556816"/>
                    <a:pt x="822769" y="559311"/>
                    <a:pt x="823601" y="560142"/>
                  </a:cubicBezTo>
                  <a:cubicBezTo>
                    <a:pt x="837738" y="584259"/>
                    <a:pt x="813206" y="585506"/>
                    <a:pt x="802811" y="593406"/>
                  </a:cubicBezTo>
                  <a:cubicBezTo>
                    <a:pt x="786179" y="605880"/>
                    <a:pt x="768715" y="617107"/>
                    <a:pt x="758320" y="634986"/>
                  </a:cubicBezTo>
                  <a:close/>
                </a:path>
              </a:pathLst>
            </a:custGeom>
            <a:solidFill>
              <a:schemeClr val="accent2"/>
            </a:solidFill>
            <a:ln w="41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9" name="Arrow: Chevron 8">
            <a:extLst>
              <a:ext uri="{FF2B5EF4-FFF2-40B4-BE49-F238E27FC236}">
                <a16:creationId xmlns:a16="http://schemas.microsoft.com/office/drawing/2014/main" id="{A67F2593-410E-4391-BA08-811BAA14D7BE}"/>
              </a:ext>
            </a:extLst>
          </p:cNvPr>
          <p:cNvSpPr/>
          <p:nvPr/>
        </p:nvSpPr>
        <p:spPr>
          <a:xfrm>
            <a:off x="7314059" y="2191476"/>
            <a:ext cx="701205" cy="701205"/>
          </a:xfrm>
          <a:prstGeom prst="chevron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2" name="Arrow: Chevron 21">
            <a:extLst>
              <a:ext uri="{FF2B5EF4-FFF2-40B4-BE49-F238E27FC236}">
                <a16:creationId xmlns:a16="http://schemas.microsoft.com/office/drawing/2014/main" id="{990FB189-48BB-40B1-8981-CF349A333BCC}"/>
              </a:ext>
            </a:extLst>
          </p:cNvPr>
          <p:cNvSpPr/>
          <p:nvPr/>
        </p:nvSpPr>
        <p:spPr>
          <a:xfrm>
            <a:off x="3384813" y="2342687"/>
            <a:ext cx="701205" cy="701205"/>
          </a:xfrm>
          <a:prstGeom prst="chevron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4471290A-045F-4B63-8FB5-2AAAF9AEF5C7}"/>
              </a:ext>
            </a:extLst>
          </p:cNvPr>
          <p:cNvGrpSpPr/>
          <p:nvPr/>
        </p:nvGrpSpPr>
        <p:grpSpPr>
          <a:xfrm>
            <a:off x="826290" y="4022593"/>
            <a:ext cx="2652566" cy="865838"/>
            <a:chOff x="2079596" y="4282215"/>
            <a:chExt cx="3303213" cy="865838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144E9E59-DF6D-4B74-9637-08AF4057F5AE}"/>
                </a:ext>
              </a:extLst>
            </p:cNvPr>
            <p:cNvSpPr txBox="1"/>
            <p:nvPr/>
          </p:nvSpPr>
          <p:spPr>
            <a:xfrm>
              <a:off x="2079596" y="4501722"/>
              <a:ext cx="330321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3B3B4B12-7A28-470D-997D-BA0AA92DBB24}"/>
                </a:ext>
              </a:extLst>
            </p:cNvPr>
            <p:cNvSpPr txBox="1"/>
            <p:nvPr/>
          </p:nvSpPr>
          <p:spPr>
            <a:xfrm>
              <a:off x="2079598" y="4282215"/>
              <a:ext cx="33032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cs typeface="Arial" pitchFamily="34" charset="0"/>
                </a:rPr>
                <a:t>Content 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A5ECBC95-2A08-431C-A01D-7B1135C0E305}"/>
              </a:ext>
            </a:extLst>
          </p:cNvPr>
          <p:cNvGrpSpPr/>
          <p:nvPr/>
        </p:nvGrpSpPr>
        <p:grpSpPr>
          <a:xfrm>
            <a:off x="4473108" y="4022593"/>
            <a:ext cx="2652566" cy="865838"/>
            <a:chOff x="2079596" y="4282215"/>
            <a:chExt cx="3303213" cy="865838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7081A1A3-6792-4CDD-BA0C-6DE84175CF6A}"/>
                </a:ext>
              </a:extLst>
            </p:cNvPr>
            <p:cNvSpPr txBox="1"/>
            <p:nvPr/>
          </p:nvSpPr>
          <p:spPr>
            <a:xfrm>
              <a:off x="2079596" y="4501722"/>
              <a:ext cx="330321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3A7E6F26-D818-4E5C-90EA-656E4A18B911}"/>
                </a:ext>
              </a:extLst>
            </p:cNvPr>
            <p:cNvSpPr txBox="1"/>
            <p:nvPr/>
          </p:nvSpPr>
          <p:spPr>
            <a:xfrm>
              <a:off x="2079598" y="4282215"/>
              <a:ext cx="33032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cs typeface="Arial" pitchFamily="34" charset="0"/>
                </a:rPr>
                <a:t>Content 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</p:grpSp>
      <p:sp>
        <p:nvSpPr>
          <p:cNvPr id="30" name="TextBox 29">
            <a:extLst>
              <a:ext uri="{FF2B5EF4-FFF2-40B4-BE49-F238E27FC236}">
                <a16:creationId xmlns:a16="http://schemas.microsoft.com/office/drawing/2014/main" id="{A1757EAF-382B-484A-8DF4-73424336C84B}"/>
              </a:ext>
            </a:extLst>
          </p:cNvPr>
          <p:cNvSpPr txBox="1"/>
          <p:nvPr/>
        </p:nvSpPr>
        <p:spPr>
          <a:xfrm>
            <a:off x="5233302" y="5097959"/>
            <a:ext cx="386186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7200" b="1" dirty="0">
                <a:solidFill>
                  <a:schemeClr val="accent2"/>
                </a:solidFill>
                <a:cs typeface="Arial" pitchFamily="34" charset="0"/>
              </a:rPr>
              <a:t>12.45%</a:t>
            </a:r>
            <a:endParaRPr lang="ko-KR" altLang="en-US" sz="7200" b="1" dirty="0">
              <a:solidFill>
                <a:schemeClr val="accent2"/>
              </a:solidFill>
              <a:cs typeface="Arial" pitchFamily="34" charset="0"/>
            </a:endParaRPr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293324F8-ECA3-48A4-B596-7448C47F0176}"/>
              </a:ext>
            </a:extLst>
          </p:cNvPr>
          <p:cNvGrpSpPr/>
          <p:nvPr/>
        </p:nvGrpSpPr>
        <p:grpSpPr>
          <a:xfrm>
            <a:off x="763968" y="5096225"/>
            <a:ext cx="4810356" cy="1325077"/>
            <a:chOff x="4980628" y="1360115"/>
            <a:chExt cx="2236570" cy="1325077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9BC5A747-E22F-4A4D-AA09-E77A5B6C6ACA}"/>
                </a:ext>
              </a:extLst>
            </p:cNvPr>
            <p:cNvSpPr txBox="1"/>
            <p:nvPr/>
          </p:nvSpPr>
          <p:spPr>
            <a:xfrm>
              <a:off x="4980628" y="1669529"/>
              <a:ext cx="223657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</a:p>
            <a:p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</a:t>
              </a: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454C86DA-FF20-49D9-8568-1EA77DF3B145}"/>
                </a:ext>
              </a:extLst>
            </p:cNvPr>
            <p:cNvSpPr txBox="1"/>
            <p:nvPr/>
          </p:nvSpPr>
          <p:spPr>
            <a:xfrm>
              <a:off x="4980628" y="1360115"/>
              <a:ext cx="223657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Simple PowerPoint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6908296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FCFF16DF-AB22-4BC8-826E-2D690AA92A15}"/>
              </a:ext>
            </a:extLst>
          </p:cNvPr>
          <p:cNvGrpSpPr/>
          <p:nvPr/>
        </p:nvGrpSpPr>
        <p:grpSpPr>
          <a:xfrm>
            <a:off x="3538668" y="1734108"/>
            <a:ext cx="2477786" cy="4392488"/>
            <a:chOff x="545790" y="1772816"/>
            <a:chExt cx="2477786" cy="4392488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BE0A24D4-3520-46EA-B0F7-6587A02BC3AF}"/>
                </a:ext>
              </a:extLst>
            </p:cNvPr>
            <p:cNvSpPr/>
            <p:nvPr/>
          </p:nvSpPr>
          <p:spPr>
            <a:xfrm>
              <a:off x="545790" y="2539386"/>
              <a:ext cx="223091" cy="331620"/>
            </a:xfrm>
            <a:custGeom>
              <a:avLst/>
              <a:gdLst>
                <a:gd name="connsiteX0" fmla="*/ 0 w 153090"/>
                <a:gd name="connsiteY0" fmla="*/ 0 h 227565"/>
                <a:gd name="connsiteX1" fmla="*/ 153090 w 153090"/>
                <a:gd name="connsiteY1" fmla="*/ 4137 h 227565"/>
                <a:gd name="connsiteX2" fmla="*/ 148952 w 153090"/>
                <a:gd name="connsiteY2" fmla="*/ 227565 h 227565"/>
                <a:gd name="connsiteX3" fmla="*/ 0 w 153090"/>
                <a:gd name="connsiteY3" fmla="*/ 0 h 2275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3090" h="227565">
                  <a:moveTo>
                    <a:pt x="0" y="0"/>
                  </a:moveTo>
                  <a:lnTo>
                    <a:pt x="153090" y="4137"/>
                  </a:lnTo>
                  <a:cubicBezTo>
                    <a:pt x="151711" y="78613"/>
                    <a:pt x="150331" y="153089"/>
                    <a:pt x="148952" y="227565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5" name="Rounded Rectangle 5">
              <a:extLst>
                <a:ext uri="{FF2B5EF4-FFF2-40B4-BE49-F238E27FC236}">
                  <a16:creationId xmlns:a16="http://schemas.microsoft.com/office/drawing/2014/main" id="{C1F5D8F3-C329-431A-9E9D-B896EBB3D839}"/>
                </a:ext>
              </a:extLst>
            </p:cNvPr>
            <p:cNvSpPr/>
            <p:nvPr/>
          </p:nvSpPr>
          <p:spPr>
            <a:xfrm>
              <a:off x="755576" y="1917304"/>
              <a:ext cx="2267824" cy="4248000"/>
            </a:xfrm>
            <a:prstGeom prst="roundRect">
              <a:avLst>
                <a:gd name="adj" fmla="val 13624"/>
              </a:avLst>
            </a:prstGeom>
            <a:solidFill>
              <a:schemeClr val="accent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6" name="Round Same Side Corner Rectangle 6">
              <a:extLst>
                <a:ext uri="{FF2B5EF4-FFF2-40B4-BE49-F238E27FC236}">
                  <a16:creationId xmlns:a16="http://schemas.microsoft.com/office/drawing/2014/main" id="{FC21845D-3440-4C97-A092-1D093493C1F1}"/>
                </a:ext>
              </a:extLst>
            </p:cNvPr>
            <p:cNvSpPr/>
            <p:nvPr/>
          </p:nvSpPr>
          <p:spPr>
            <a:xfrm rot="10800000">
              <a:off x="755576" y="5616546"/>
              <a:ext cx="2268000" cy="548758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" name="Right Arrow 7">
              <a:extLst>
                <a:ext uri="{FF2B5EF4-FFF2-40B4-BE49-F238E27FC236}">
                  <a16:creationId xmlns:a16="http://schemas.microsoft.com/office/drawing/2014/main" id="{2CE90A29-D897-44B2-B35F-924BA880F7E3}"/>
                </a:ext>
              </a:extLst>
            </p:cNvPr>
            <p:cNvSpPr/>
            <p:nvPr/>
          </p:nvSpPr>
          <p:spPr>
            <a:xfrm>
              <a:off x="545790" y="1772816"/>
              <a:ext cx="2304256" cy="1032529"/>
            </a:xfrm>
            <a:prstGeom prst="rightArrow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BF4061B1-4333-4480-9D07-274814D65589}"/>
              </a:ext>
            </a:extLst>
          </p:cNvPr>
          <p:cNvGrpSpPr/>
          <p:nvPr/>
        </p:nvGrpSpPr>
        <p:grpSpPr>
          <a:xfrm>
            <a:off x="6197008" y="1734108"/>
            <a:ext cx="2477786" cy="4392488"/>
            <a:chOff x="545790" y="1772816"/>
            <a:chExt cx="2477786" cy="4392488"/>
          </a:xfrm>
        </p:grpSpPr>
        <p:sp>
          <p:nvSpPr>
            <p:cNvPr id="9" name="Freeform 9">
              <a:extLst>
                <a:ext uri="{FF2B5EF4-FFF2-40B4-BE49-F238E27FC236}">
                  <a16:creationId xmlns:a16="http://schemas.microsoft.com/office/drawing/2014/main" id="{4A5E6EA6-8F64-4B1D-A26B-2C4C02EBF233}"/>
                </a:ext>
              </a:extLst>
            </p:cNvPr>
            <p:cNvSpPr/>
            <p:nvPr/>
          </p:nvSpPr>
          <p:spPr>
            <a:xfrm>
              <a:off x="545790" y="2539386"/>
              <a:ext cx="223091" cy="331620"/>
            </a:xfrm>
            <a:custGeom>
              <a:avLst/>
              <a:gdLst>
                <a:gd name="connsiteX0" fmla="*/ 0 w 153090"/>
                <a:gd name="connsiteY0" fmla="*/ 0 h 227565"/>
                <a:gd name="connsiteX1" fmla="*/ 153090 w 153090"/>
                <a:gd name="connsiteY1" fmla="*/ 4137 h 227565"/>
                <a:gd name="connsiteX2" fmla="*/ 148952 w 153090"/>
                <a:gd name="connsiteY2" fmla="*/ 227565 h 227565"/>
                <a:gd name="connsiteX3" fmla="*/ 0 w 153090"/>
                <a:gd name="connsiteY3" fmla="*/ 0 h 2275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3090" h="227565">
                  <a:moveTo>
                    <a:pt x="0" y="0"/>
                  </a:moveTo>
                  <a:lnTo>
                    <a:pt x="153090" y="4137"/>
                  </a:lnTo>
                  <a:cubicBezTo>
                    <a:pt x="151711" y="78613"/>
                    <a:pt x="150331" y="153089"/>
                    <a:pt x="148952" y="227565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4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0" name="Rounded Rectangle 10">
              <a:extLst>
                <a:ext uri="{FF2B5EF4-FFF2-40B4-BE49-F238E27FC236}">
                  <a16:creationId xmlns:a16="http://schemas.microsoft.com/office/drawing/2014/main" id="{17C2B2CE-21B0-433A-BC31-B6DDF3105A94}"/>
                </a:ext>
              </a:extLst>
            </p:cNvPr>
            <p:cNvSpPr/>
            <p:nvPr/>
          </p:nvSpPr>
          <p:spPr>
            <a:xfrm>
              <a:off x="755576" y="1917304"/>
              <a:ext cx="2267824" cy="4248000"/>
            </a:xfrm>
            <a:prstGeom prst="roundRect">
              <a:avLst>
                <a:gd name="adj" fmla="val 13624"/>
              </a:avLst>
            </a:prstGeom>
            <a:solidFill>
              <a:schemeClr val="accent4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1" name="Round Same Side Corner Rectangle 11">
              <a:extLst>
                <a:ext uri="{FF2B5EF4-FFF2-40B4-BE49-F238E27FC236}">
                  <a16:creationId xmlns:a16="http://schemas.microsoft.com/office/drawing/2014/main" id="{266C34F9-3F6C-41D3-A73A-9488E9D93D99}"/>
                </a:ext>
              </a:extLst>
            </p:cNvPr>
            <p:cNvSpPr/>
            <p:nvPr/>
          </p:nvSpPr>
          <p:spPr>
            <a:xfrm rot="10800000">
              <a:off x="755576" y="5616546"/>
              <a:ext cx="2268000" cy="548758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2" name="Right Arrow 12">
              <a:extLst>
                <a:ext uri="{FF2B5EF4-FFF2-40B4-BE49-F238E27FC236}">
                  <a16:creationId xmlns:a16="http://schemas.microsoft.com/office/drawing/2014/main" id="{65802C7D-6850-4B97-A9D0-A1A0D5CBCE49}"/>
                </a:ext>
              </a:extLst>
            </p:cNvPr>
            <p:cNvSpPr/>
            <p:nvPr/>
          </p:nvSpPr>
          <p:spPr>
            <a:xfrm>
              <a:off x="545790" y="1772816"/>
              <a:ext cx="2304256" cy="1032529"/>
            </a:xfrm>
            <a:prstGeom prst="rightArrow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27B0C2BE-6469-471D-BF58-591668C95082}"/>
              </a:ext>
            </a:extLst>
          </p:cNvPr>
          <p:cNvGrpSpPr/>
          <p:nvPr/>
        </p:nvGrpSpPr>
        <p:grpSpPr>
          <a:xfrm>
            <a:off x="8855348" y="1734108"/>
            <a:ext cx="2477786" cy="4392488"/>
            <a:chOff x="545790" y="1772816"/>
            <a:chExt cx="2477786" cy="4392488"/>
          </a:xfrm>
        </p:grpSpPr>
        <p:sp>
          <p:nvSpPr>
            <p:cNvPr id="14" name="Freeform 14">
              <a:extLst>
                <a:ext uri="{FF2B5EF4-FFF2-40B4-BE49-F238E27FC236}">
                  <a16:creationId xmlns:a16="http://schemas.microsoft.com/office/drawing/2014/main" id="{71407FB5-9A83-44EB-889B-2B8C9621810F}"/>
                </a:ext>
              </a:extLst>
            </p:cNvPr>
            <p:cNvSpPr/>
            <p:nvPr/>
          </p:nvSpPr>
          <p:spPr>
            <a:xfrm>
              <a:off x="545790" y="2539386"/>
              <a:ext cx="223091" cy="331620"/>
            </a:xfrm>
            <a:custGeom>
              <a:avLst/>
              <a:gdLst>
                <a:gd name="connsiteX0" fmla="*/ 0 w 153090"/>
                <a:gd name="connsiteY0" fmla="*/ 0 h 227565"/>
                <a:gd name="connsiteX1" fmla="*/ 153090 w 153090"/>
                <a:gd name="connsiteY1" fmla="*/ 4137 h 227565"/>
                <a:gd name="connsiteX2" fmla="*/ 148952 w 153090"/>
                <a:gd name="connsiteY2" fmla="*/ 227565 h 227565"/>
                <a:gd name="connsiteX3" fmla="*/ 0 w 153090"/>
                <a:gd name="connsiteY3" fmla="*/ 0 h 2275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3090" h="227565">
                  <a:moveTo>
                    <a:pt x="0" y="0"/>
                  </a:moveTo>
                  <a:lnTo>
                    <a:pt x="153090" y="4137"/>
                  </a:lnTo>
                  <a:cubicBezTo>
                    <a:pt x="151711" y="78613"/>
                    <a:pt x="150331" y="153089"/>
                    <a:pt x="148952" y="227565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3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5" name="Rounded Rectangle 15">
              <a:extLst>
                <a:ext uri="{FF2B5EF4-FFF2-40B4-BE49-F238E27FC236}">
                  <a16:creationId xmlns:a16="http://schemas.microsoft.com/office/drawing/2014/main" id="{A472A6AD-9DD3-4121-BC50-15A95C8E8A4D}"/>
                </a:ext>
              </a:extLst>
            </p:cNvPr>
            <p:cNvSpPr/>
            <p:nvPr/>
          </p:nvSpPr>
          <p:spPr>
            <a:xfrm>
              <a:off x="755576" y="1917304"/>
              <a:ext cx="2267824" cy="4248000"/>
            </a:xfrm>
            <a:prstGeom prst="roundRect">
              <a:avLst>
                <a:gd name="adj" fmla="val 13624"/>
              </a:avLst>
            </a:prstGeom>
            <a:solidFill>
              <a:schemeClr val="accent3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6" name="Round Same Side Corner Rectangle 16">
              <a:extLst>
                <a:ext uri="{FF2B5EF4-FFF2-40B4-BE49-F238E27FC236}">
                  <a16:creationId xmlns:a16="http://schemas.microsoft.com/office/drawing/2014/main" id="{8FA0951D-35A6-46EF-8099-D9F609D029F2}"/>
                </a:ext>
              </a:extLst>
            </p:cNvPr>
            <p:cNvSpPr/>
            <p:nvPr/>
          </p:nvSpPr>
          <p:spPr>
            <a:xfrm rot="10800000">
              <a:off x="755576" y="5616546"/>
              <a:ext cx="2268000" cy="548758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7" name="Right Arrow 17">
              <a:extLst>
                <a:ext uri="{FF2B5EF4-FFF2-40B4-BE49-F238E27FC236}">
                  <a16:creationId xmlns:a16="http://schemas.microsoft.com/office/drawing/2014/main" id="{C252E826-7838-49C4-A1E7-C27124CAA4BE}"/>
                </a:ext>
              </a:extLst>
            </p:cNvPr>
            <p:cNvSpPr/>
            <p:nvPr/>
          </p:nvSpPr>
          <p:spPr>
            <a:xfrm>
              <a:off x="545790" y="1772816"/>
              <a:ext cx="2304256" cy="1032529"/>
            </a:xfrm>
            <a:prstGeom prst="rightArrow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id="{5437D6AC-C04F-481B-BA11-E6B9DFB37C71}"/>
              </a:ext>
            </a:extLst>
          </p:cNvPr>
          <p:cNvSpPr txBox="1"/>
          <p:nvPr/>
        </p:nvSpPr>
        <p:spPr>
          <a:xfrm>
            <a:off x="3602788" y="2081095"/>
            <a:ext cx="19398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Your Text  Here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99944CB0-64B3-471E-AC02-0BB340A48E51}"/>
              </a:ext>
            </a:extLst>
          </p:cNvPr>
          <p:cNvSpPr txBox="1"/>
          <p:nvPr/>
        </p:nvSpPr>
        <p:spPr>
          <a:xfrm>
            <a:off x="6252833" y="2081095"/>
            <a:ext cx="19398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Your Text  Here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981DD5F-2B60-4BB4-A52B-834FD7A2B859}"/>
              </a:ext>
            </a:extLst>
          </p:cNvPr>
          <p:cNvSpPr txBox="1"/>
          <p:nvPr/>
        </p:nvSpPr>
        <p:spPr>
          <a:xfrm>
            <a:off x="8861023" y="2081095"/>
            <a:ext cx="19398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Your Text  Here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C3690ED4-038B-436A-B079-E558D52FC46D}"/>
              </a:ext>
            </a:extLst>
          </p:cNvPr>
          <p:cNvSpPr txBox="1"/>
          <p:nvPr/>
        </p:nvSpPr>
        <p:spPr>
          <a:xfrm>
            <a:off x="3882918" y="2832298"/>
            <a:ext cx="196000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34CE4A04-B25F-45AA-8EB0-CC175C49A650}"/>
              </a:ext>
            </a:extLst>
          </p:cNvPr>
          <p:cNvSpPr txBox="1"/>
          <p:nvPr/>
        </p:nvSpPr>
        <p:spPr>
          <a:xfrm>
            <a:off x="4189933" y="5698330"/>
            <a:ext cx="13850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Add Text Here</a:t>
            </a:r>
            <a:endParaRPr lang="ko-KR" altLang="en-US" sz="1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FC87A7C8-544F-4626-BC5F-8F14B4691B06}"/>
              </a:ext>
            </a:extLst>
          </p:cNvPr>
          <p:cNvSpPr txBox="1"/>
          <p:nvPr/>
        </p:nvSpPr>
        <p:spPr>
          <a:xfrm>
            <a:off x="6848185" y="5698330"/>
            <a:ext cx="13850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Add Text Here</a:t>
            </a:r>
            <a:endParaRPr lang="ko-KR" altLang="en-US" sz="1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CB36BC1D-6356-4F1B-ACEB-6E4205DF34A0}"/>
              </a:ext>
            </a:extLst>
          </p:cNvPr>
          <p:cNvSpPr txBox="1"/>
          <p:nvPr/>
        </p:nvSpPr>
        <p:spPr>
          <a:xfrm>
            <a:off x="9506437" y="5698330"/>
            <a:ext cx="13850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Add Text Here</a:t>
            </a:r>
            <a:endParaRPr lang="ko-KR" altLang="en-US" sz="14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91DC56BA-4BCB-4663-9A87-EBD62E4A27F2}"/>
              </a:ext>
            </a:extLst>
          </p:cNvPr>
          <p:cNvGrpSpPr/>
          <p:nvPr/>
        </p:nvGrpSpPr>
        <p:grpSpPr>
          <a:xfrm>
            <a:off x="4112508" y="4148690"/>
            <a:ext cx="1574671" cy="1051276"/>
            <a:chOff x="1119629" y="4148692"/>
            <a:chExt cx="1574671" cy="1051276"/>
          </a:xfrm>
        </p:grpSpPr>
        <p:sp>
          <p:nvSpPr>
            <p:cNvPr id="26" name="L-Shape 25">
              <a:extLst>
                <a:ext uri="{FF2B5EF4-FFF2-40B4-BE49-F238E27FC236}">
                  <a16:creationId xmlns:a16="http://schemas.microsoft.com/office/drawing/2014/main" id="{9B17774D-2486-4491-B17F-A5437E4D6CF6}"/>
                </a:ext>
              </a:extLst>
            </p:cNvPr>
            <p:cNvSpPr/>
            <p:nvPr/>
          </p:nvSpPr>
          <p:spPr>
            <a:xfrm rot="13500000">
              <a:off x="1119629" y="4255005"/>
              <a:ext cx="86980" cy="86980"/>
            </a:xfrm>
            <a:prstGeom prst="corner">
              <a:avLst>
                <a:gd name="adj1" fmla="val 34383"/>
                <a:gd name="adj2" fmla="val 31781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/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DEF70497-7E71-4D56-B348-23B52E7B3CBD}"/>
                </a:ext>
              </a:extLst>
            </p:cNvPr>
            <p:cNvSpPr txBox="1"/>
            <p:nvPr/>
          </p:nvSpPr>
          <p:spPr>
            <a:xfrm>
              <a:off x="1197056" y="4148692"/>
              <a:ext cx="149404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Contents _ Here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8" name="L-Shape 27">
              <a:extLst>
                <a:ext uri="{FF2B5EF4-FFF2-40B4-BE49-F238E27FC236}">
                  <a16:creationId xmlns:a16="http://schemas.microsoft.com/office/drawing/2014/main" id="{2EEF79CF-9F84-4E25-BE2D-F03DD041D6E2}"/>
                </a:ext>
              </a:extLst>
            </p:cNvPr>
            <p:cNvSpPr/>
            <p:nvPr/>
          </p:nvSpPr>
          <p:spPr>
            <a:xfrm rot="13500000">
              <a:off x="1121231" y="4638168"/>
              <a:ext cx="86980" cy="86980"/>
            </a:xfrm>
            <a:prstGeom prst="corner">
              <a:avLst>
                <a:gd name="adj1" fmla="val 34383"/>
                <a:gd name="adj2" fmla="val 31781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EF243686-0D3D-4AD2-93F6-D4ABA6F67E9D}"/>
                </a:ext>
              </a:extLst>
            </p:cNvPr>
            <p:cNvSpPr txBox="1"/>
            <p:nvPr/>
          </p:nvSpPr>
          <p:spPr>
            <a:xfrm>
              <a:off x="1198658" y="4531855"/>
              <a:ext cx="149404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Contents _ Here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0" name="L-Shape 29">
              <a:extLst>
                <a:ext uri="{FF2B5EF4-FFF2-40B4-BE49-F238E27FC236}">
                  <a16:creationId xmlns:a16="http://schemas.microsoft.com/office/drawing/2014/main" id="{993C07ED-F3DE-461F-8EA1-C47F9AC895EF}"/>
                </a:ext>
              </a:extLst>
            </p:cNvPr>
            <p:cNvSpPr/>
            <p:nvPr/>
          </p:nvSpPr>
          <p:spPr>
            <a:xfrm rot="13500000">
              <a:off x="1122833" y="5029282"/>
              <a:ext cx="86980" cy="86980"/>
            </a:xfrm>
            <a:prstGeom prst="corner">
              <a:avLst>
                <a:gd name="adj1" fmla="val 34383"/>
                <a:gd name="adj2" fmla="val 31781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C2D9CB16-613C-407B-ABC4-460B7DAA1309}"/>
                </a:ext>
              </a:extLst>
            </p:cNvPr>
            <p:cNvSpPr txBox="1"/>
            <p:nvPr/>
          </p:nvSpPr>
          <p:spPr>
            <a:xfrm>
              <a:off x="1200260" y="4922969"/>
              <a:ext cx="149404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Contents _ Here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2" name="TextBox 31">
            <a:extLst>
              <a:ext uri="{FF2B5EF4-FFF2-40B4-BE49-F238E27FC236}">
                <a16:creationId xmlns:a16="http://schemas.microsoft.com/office/drawing/2014/main" id="{A5FD133A-0E03-4D4B-98AF-32CB8A21E1B8}"/>
              </a:ext>
            </a:extLst>
          </p:cNvPr>
          <p:cNvSpPr txBox="1"/>
          <p:nvPr/>
        </p:nvSpPr>
        <p:spPr>
          <a:xfrm>
            <a:off x="6528032" y="2832298"/>
            <a:ext cx="196000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</a:t>
            </a:r>
          </a:p>
        </p:txBody>
      </p:sp>
      <p:grpSp>
        <p:nvGrpSpPr>
          <p:cNvPr id="33" name="Group 32">
            <a:extLst>
              <a:ext uri="{FF2B5EF4-FFF2-40B4-BE49-F238E27FC236}">
                <a16:creationId xmlns:a16="http://schemas.microsoft.com/office/drawing/2014/main" id="{0C047A11-4F2C-4C4A-B290-2A7100643400}"/>
              </a:ext>
            </a:extLst>
          </p:cNvPr>
          <p:cNvGrpSpPr/>
          <p:nvPr/>
        </p:nvGrpSpPr>
        <p:grpSpPr>
          <a:xfrm>
            <a:off x="6757623" y="4148690"/>
            <a:ext cx="1574671" cy="1051276"/>
            <a:chOff x="1119629" y="4148692"/>
            <a:chExt cx="1574671" cy="1051276"/>
          </a:xfrm>
        </p:grpSpPr>
        <p:sp>
          <p:nvSpPr>
            <p:cNvPr id="34" name="L-Shape 33">
              <a:extLst>
                <a:ext uri="{FF2B5EF4-FFF2-40B4-BE49-F238E27FC236}">
                  <a16:creationId xmlns:a16="http://schemas.microsoft.com/office/drawing/2014/main" id="{7054E455-2D34-4E20-BC97-E0E89F5DBAEF}"/>
                </a:ext>
              </a:extLst>
            </p:cNvPr>
            <p:cNvSpPr/>
            <p:nvPr/>
          </p:nvSpPr>
          <p:spPr>
            <a:xfrm rot="13500000">
              <a:off x="1119629" y="4255005"/>
              <a:ext cx="86980" cy="86980"/>
            </a:xfrm>
            <a:prstGeom prst="corner">
              <a:avLst>
                <a:gd name="adj1" fmla="val 34383"/>
                <a:gd name="adj2" fmla="val 31781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07B2B292-665D-4B10-8A69-8A3A08BD4927}"/>
                </a:ext>
              </a:extLst>
            </p:cNvPr>
            <p:cNvSpPr txBox="1"/>
            <p:nvPr/>
          </p:nvSpPr>
          <p:spPr>
            <a:xfrm>
              <a:off x="1197056" y="4148692"/>
              <a:ext cx="149404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Contents _ Here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6" name="L-Shape 35">
              <a:extLst>
                <a:ext uri="{FF2B5EF4-FFF2-40B4-BE49-F238E27FC236}">
                  <a16:creationId xmlns:a16="http://schemas.microsoft.com/office/drawing/2014/main" id="{A00F4F4B-E964-4B83-93F3-BDB925D56E9B}"/>
                </a:ext>
              </a:extLst>
            </p:cNvPr>
            <p:cNvSpPr/>
            <p:nvPr/>
          </p:nvSpPr>
          <p:spPr>
            <a:xfrm rot="13500000">
              <a:off x="1121231" y="4638168"/>
              <a:ext cx="86980" cy="86980"/>
            </a:xfrm>
            <a:prstGeom prst="corner">
              <a:avLst>
                <a:gd name="adj1" fmla="val 34383"/>
                <a:gd name="adj2" fmla="val 31781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0770E889-E5F7-4E9A-8B13-0A642DB3BFF8}"/>
                </a:ext>
              </a:extLst>
            </p:cNvPr>
            <p:cNvSpPr txBox="1"/>
            <p:nvPr/>
          </p:nvSpPr>
          <p:spPr>
            <a:xfrm>
              <a:off x="1198658" y="4531855"/>
              <a:ext cx="149404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Contents _ Here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8" name="L-Shape 37">
              <a:extLst>
                <a:ext uri="{FF2B5EF4-FFF2-40B4-BE49-F238E27FC236}">
                  <a16:creationId xmlns:a16="http://schemas.microsoft.com/office/drawing/2014/main" id="{0902DD13-B0F8-459F-9A6D-D6147FA1A5E2}"/>
                </a:ext>
              </a:extLst>
            </p:cNvPr>
            <p:cNvSpPr/>
            <p:nvPr/>
          </p:nvSpPr>
          <p:spPr>
            <a:xfrm rot="13500000">
              <a:off x="1122833" y="5029282"/>
              <a:ext cx="86980" cy="86980"/>
            </a:xfrm>
            <a:prstGeom prst="corner">
              <a:avLst>
                <a:gd name="adj1" fmla="val 34383"/>
                <a:gd name="adj2" fmla="val 31781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A7DA024B-C9AD-49F7-8C99-A04F33E2D843}"/>
                </a:ext>
              </a:extLst>
            </p:cNvPr>
            <p:cNvSpPr txBox="1"/>
            <p:nvPr/>
          </p:nvSpPr>
          <p:spPr>
            <a:xfrm>
              <a:off x="1200260" y="4922969"/>
              <a:ext cx="149404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Contents _ Here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0" name="TextBox 39">
            <a:extLst>
              <a:ext uri="{FF2B5EF4-FFF2-40B4-BE49-F238E27FC236}">
                <a16:creationId xmlns:a16="http://schemas.microsoft.com/office/drawing/2014/main" id="{CE86B0D7-492B-4FD8-9C12-D06EE9552138}"/>
              </a:ext>
            </a:extLst>
          </p:cNvPr>
          <p:cNvSpPr txBox="1"/>
          <p:nvPr/>
        </p:nvSpPr>
        <p:spPr>
          <a:xfrm>
            <a:off x="9199598" y="2832298"/>
            <a:ext cx="196000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</a:t>
            </a:r>
          </a:p>
        </p:txBody>
      </p:sp>
      <p:grpSp>
        <p:nvGrpSpPr>
          <p:cNvPr id="41" name="Group 40">
            <a:extLst>
              <a:ext uri="{FF2B5EF4-FFF2-40B4-BE49-F238E27FC236}">
                <a16:creationId xmlns:a16="http://schemas.microsoft.com/office/drawing/2014/main" id="{EAD40F35-F243-4FA5-B57F-BC8CCA184F3B}"/>
              </a:ext>
            </a:extLst>
          </p:cNvPr>
          <p:cNvGrpSpPr/>
          <p:nvPr/>
        </p:nvGrpSpPr>
        <p:grpSpPr>
          <a:xfrm>
            <a:off x="9429188" y="4148690"/>
            <a:ext cx="1574671" cy="1051276"/>
            <a:chOff x="1119629" y="4148692"/>
            <a:chExt cx="1574671" cy="1051276"/>
          </a:xfrm>
        </p:grpSpPr>
        <p:sp>
          <p:nvSpPr>
            <p:cNvPr id="42" name="L-Shape 41">
              <a:extLst>
                <a:ext uri="{FF2B5EF4-FFF2-40B4-BE49-F238E27FC236}">
                  <a16:creationId xmlns:a16="http://schemas.microsoft.com/office/drawing/2014/main" id="{4D5A2DEC-CE30-4EE6-B272-D8B38E95824A}"/>
                </a:ext>
              </a:extLst>
            </p:cNvPr>
            <p:cNvSpPr/>
            <p:nvPr/>
          </p:nvSpPr>
          <p:spPr>
            <a:xfrm rot="13500000">
              <a:off x="1119629" y="4255005"/>
              <a:ext cx="86980" cy="86980"/>
            </a:xfrm>
            <a:prstGeom prst="corner">
              <a:avLst>
                <a:gd name="adj1" fmla="val 34383"/>
                <a:gd name="adj2" fmla="val 31781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0BFC814E-3666-46C9-9158-7E910475958D}"/>
                </a:ext>
              </a:extLst>
            </p:cNvPr>
            <p:cNvSpPr txBox="1"/>
            <p:nvPr/>
          </p:nvSpPr>
          <p:spPr>
            <a:xfrm>
              <a:off x="1197056" y="4148692"/>
              <a:ext cx="149404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Contents _ Here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4" name="L-Shape 43">
              <a:extLst>
                <a:ext uri="{FF2B5EF4-FFF2-40B4-BE49-F238E27FC236}">
                  <a16:creationId xmlns:a16="http://schemas.microsoft.com/office/drawing/2014/main" id="{2528BB3F-9B1B-4D38-B1DF-3869F0E1EF4D}"/>
                </a:ext>
              </a:extLst>
            </p:cNvPr>
            <p:cNvSpPr/>
            <p:nvPr/>
          </p:nvSpPr>
          <p:spPr>
            <a:xfrm rot="13500000">
              <a:off x="1121231" y="4638168"/>
              <a:ext cx="86980" cy="86980"/>
            </a:xfrm>
            <a:prstGeom prst="corner">
              <a:avLst>
                <a:gd name="adj1" fmla="val 34383"/>
                <a:gd name="adj2" fmla="val 31781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/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9046BEDD-EED2-4D8F-A4D0-5B715F23EC1A}"/>
                </a:ext>
              </a:extLst>
            </p:cNvPr>
            <p:cNvSpPr txBox="1"/>
            <p:nvPr/>
          </p:nvSpPr>
          <p:spPr>
            <a:xfrm>
              <a:off x="1198658" y="4531855"/>
              <a:ext cx="149404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Contents _ Here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6" name="L-Shape 45">
              <a:extLst>
                <a:ext uri="{FF2B5EF4-FFF2-40B4-BE49-F238E27FC236}">
                  <a16:creationId xmlns:a16="http://schemas.microsoft.com/office/drawing/2014/main" id="{81F55B4F-5371-4D37-A297-D51D1398E88F}"/>
                </a:ext>
              </a:extLst>
            </p:cNvPr>
            <p:cNvSpPr/>
            <p:nvPr/>
          </p:nvSpPr>
          <p:spPr>
            <a:xfrm rot="13500000">
              <a:off x="1122833" y="5029282"/>
              <a:ext cx="86980" cy="86980"/>
            </a:xfrm>
            <a:prstGeom prst="corner">
              <a:avLst>
                <a:gd name="adj1" fmla="val 34383"/>
                <a:gd name="adj2" fmla="val 31781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/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38902C24-14A8-4913-89B4-852CCCEFA2DA}"/>
                </a:ext>
              </a:extLst>
            </p:cNvPr>
            <p:cNvSpPr txBox="1"/>
            <p:nvPr/>
          </p:nvSpPr>
          <p:spPr>
            <a:xfrm>
              <a:off x="1200260" y="4922969"/>
              <a:ext cx="149404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Contents _ Here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8" name="Group 3">
            <a:extLst>
              <a:ext uri="{FF2B5EF4-FFF2-40B4-BE49-F238E27FC236}">
                <a16:creationId xmlns:a16="http://schemas.microsoft.com/office/drawing/2014/main" id="{482F5C31-489E-4498-81BB-305EFFC93DD0}"/>
              </a:ext>
            </a:extLst>
          </p:cNvPr>
          <p:cNvGrpSpPr/>
          <p:nvPr/>
        </p:nvGrpSpPr>
        <p:grpSpPr>
          <a:xfrm>
            <a:off x="840142" y="1734108"/>
            <a:ext cx="2477786" cy="4392488"/>
            <a:chOff x="545790" y="1772816"/>
            <a:chExt cx="2477786" cy="4392488"/>
          </a:xfrm>
        </p:grpSpPr>
        <p:sp>
          <p:nvSpPr>
            <p:cNvPr id="49" name="Freeform 4">
              <a:extLst>
                <a:ext uri="{FF2B5EF4-FFF2-40B4-BE49-F238E27FC236}">
                  <a16:creationId xmlns:a16="http://schemas.microsoft.com/office/drawing/2014/main" id="{7A5D492D-903C-4B7B-9210-577A0C36B234}"/>
                </a:ext>
              </a:extLst>
            </p:cNvPr>
            <p:cNvSpPr/>
            <p:nvPr/>
          </p:nvSpPr>
          <p:spPr>
            <a:xfrm>
              <a:off x="545790" y="2539386"/>
              <a:ext cx="223091" cy="331620"/>
            </a:xfrm>
            <a:custGeom>
              <a:avLst/>
              <a:gdLst>
                <a:gd name="connsiteX0" fmla="*/ 0 w 153090"/>
                <a:gd name="connsiteY0" fmla="*/ 0 h 227565"/>
                <a:gd name="connsiteX1" fmla="*/ 153090 w 153090"/>
                <a:gd name="connsiteY1" fmla="*/ 4137 h 227565"/>
                <a:gd name="connsiteX2" fmla="*/ 148952 w 153090"/>
                <a:gd name="connsiteY2" fmla="*/ 227565 h 227565"/>
                <a:gd name="connsiteX3" fmla="*/ 0 w 153090"/>
                <a:gd name="connsiteY3" fmla="*/ 0 h 2275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3090" h="227565">
                  <a:moveTo>
                    <a:pt x="0" y="0"/>
                  </a:moveTo>
                  <a:lnTo>
                    <a:pt x="153090" y="4137"/>
                  </a:lnTo>
                  <a:cubicBezTo>
                    <a:pt x="151711" y="78613"/>
                    <a:pt x="150331" y="153089"/>
                    <a:pt x="148952" y="227565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50" name="Rounded Rectangle 5">
              <a:extLst>
                <a:ext uri="{FF2B5EF4-FFF2-40B4-BE49-F238E27FC236}">
                  <a16:creationId xmlns:a16="http://schemas.microsoft.com/office/drawing/2014/main" id="{AF9781A5-7520-4E00-B01A-DE7F74D44E05}"/>
                </a:ext>
              </a:extLst>
            </p:cNvPr>
            <p:cNvSpPr/>
            <p:nvPr/>
          </p:nvSpPr>
          <p:spPr>
            <a:xfrm>
              <a:off x="755576" y="1917304"/>
              <a:ext cx="2267824" cy="4248000"/>
            </a:xfrm>
            <a:prstGeom prst="roundRect">
              <a:avLst>
                <a:gd name="adj" fmla="val 13624"/>
              </a:avLst>
            </a:prstGeom>
            <a:solidFill>
              <a:schemeClr val="accent2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51" name="Round Same Side Corner Rectangle 6">
              <a:extLst>
                <a:ext uri="{FF2B5EF4-FFF2-40B4-BE49-F238E27FC236}">
                  <a16:creationId xmlns:a16="http://schemas.microsoft.com/office/drawing/2014/main" id="{38C4B26D-608B-443D-8C38-B64F21EEEEFB}"/>
                </a:ext>
              </a:extLst>
            </p:cNvPr>
            <p:cNvSpPr/>
            <p:nvPr/>
          </p:nvSpPr>
          <p:spPr>
            <a:xfrm rot="10800000">
              <a:off x="755576" y="5616546"/>
              <a:ext cx="2268000" cy="548758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52" name="Right Arrow 7">
              <a:extLst>
                <a:ext uri="{FF2B5EF4-FFF2-40B4-BE49-F238E27FC236}">
                  <a16:creationId xmlns:a16="http://schemas.microsoft.com/office/drawing/2014/main" id="{760DA919-0DE7-484F-B97F-481B8177EA3A}"/>
                </a:ext>
              </a:extLst>
            </p:cNvPr>
            <p:cNvSpPr/>
            <p:nvPr/>
          </p:nvSpPr>
          <p:spPr>
            <a:xfrm>
              <a:off x="545790" y="1772816"/>
              <a:ext cx="2304256" cy="1032529"/>
            </a:xfrm>
            <a:prstGeom prst="rightArrow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53" name="TextBox 52">
            <a:extLst>
              <a:ext uri="{FF2B5EF4-FFF2-40B4-BE49-F238E27FC236}">
                <a16:creationId xmlns:a16="http://schemas.microsoft.com/office/drawing/2014/main" id="{E7F83C05-2442-4619-921C-9187B7E3E195}"/>
              </a:ext>
            </a:extLst>
          </p:cNvPr>
          <p:cNvSpPr txBox="1"/>
          <p:nvPr/>
        </p:nvSpPr>
        <p:spPr>
          <a:xfrm>
            <a:off x="904262" y="2081095"/>
            <a:ext cx="19398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Your Text  Here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41B37074-357F-43EE-B416-FCBE9201323E}"/>
              </a:ext>
            </a:extLst>
          </p:cNvPr>
          <p:cNvSpPr txBox="1"/>
          <p:nvPr/>
        </p:nvSpPr>
        <p:spPr>
          <a:xfrm>
            <a:off x="1184392" y="2832298"/>
            <a:ext cx="196000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54592BFE-AA6B-48D8-A84A-E7DF98A898F2}"/>
              </a:ext>
            </a:extLst>
          </p:cNvPr>
          <p:cNvSpPr txBox="1"/>
          <p:nvPr/>
        </p:nvSpPr>
        <p:spPr>
          <a:xfrm>
            <a:off x="1491407" y="5698330"/>
            <a:ext cx="13850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Add Text Here</a:t>
            </a:r>
            <a:endParaRPr lang="ko-KR" altLang="en-US" sz="14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56" name="Group 25">
            <a:extLst>
              <a:ext uri="{FF2B5EF4-FFF2-40B4-BE49-F238E27FC236}">
                <a16:creationId xmlns:a16="http://schemas.microsoft.com/office/drawing/2014/main" id="{FDE503DB-A74A-4683-9F78-6297FB974228}"/>
              </a:ext>
            </a:extLst>
          </p:cNvPr>
          <p:cNvGrpSpPr/>
          <p:nvPr/>
        </p:nvGrpSpPr>
        <p:grpSpPr>
          <a:xfrm>
            <a:off x="1413982" y="4148690"/>
            <a:ext cx="1574671" cy="1051276"/>
            <a:chOff x="1119629" y="4148692"/>
            <a:chExt cx="1574671" cy="1051276"/>
          </a:xfrm>
        </p:grpSpPr>
        <p:sp>
          <p:nvSpPr>
            <p:cNvPr id="57" name="L-Shape 26">
              <a:extLst>
                <a:ext uri="{FF2B5EF4-FFF2-40B4-BE49-F238E27FC236}">
                  <a16:creationId xmlns:a16="http://schemas.microsoft.com/office/drawing/2014/main" id="{4B6B171A-2CAF-4958-B495-B57A6CB79329}"/>
                </a:ext>
              </a:extLst>
            </p:cNvPr>
            <p:cNvSpPr/>
            <p:nvPr/>
          </p:nvSpPr>
          <p:spPr>
            <a:xfrm rot="13500000">
              <a:off x="1119629" y="4255005"/>
              <a:ext cx="86980" cy="86980"/>
            </a:xfrm>
            <a:prstGeom prst="corner">
              <a:avLst>
                <a:gd name="adj1" fmla="val 34383"/>
                <a:gd name="adj2" fmla="val 31781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/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3844452F-8D82-4790-9E1D-78DEED2D13E2}"/>
                </a:ext>
              </a:extLst>
            </p:cNvPr>
            <p:cNvSpPr txBox="1"/>
            <p:nvPr/>
          </p:nvSpPr>
          <p:spPr>
            <a:xfrm>
              <a:off x="1197056" y="4148692"/>
              <a:ext cx="149404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Contents _ Here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9" name="L-Shape 28">
              <a:extLst>
                <a:ext uri="{FF2B5EF4-FFF2-40B4-BE49-F238E27FC236}">
                  <a16:creationId xmlns:a16="http://schemas.microsoft.com/office/drawing/2014/main" id="{A2FB8DAE-3138-42A1-8CA8-ED50BB324734}"/>
                </a:ext>
              </a:extLst>
            </p:cNvPr>
            <p:cNvSpPr/>
            <p:nvPr/>
          </p:nvSpPr>
          <p:spPr>
            <a:xfrm rot="13500000">
              <a:off x="1121231" y="4638168"/>
              <a:ext cx="86980" cy="86980"/>
            </a:xfrm>
            <a:prstGeom prst="corner">
              <a:avLst>
                <a:gd name="adj1" fmla="val 34383"/>
                <a:gd name="adj2" fmla="val 31781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/>
            </a:p>
          </p:txBody>
        </p: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1EFD6EFC-EB89-4265-A87C-4A9B80571D6F}"/>
                </a:ext>
              </a:extLst>
            </p:cNvPr>
            <p:cNvSpPr txBox="1"/>
            <p:nvPr/>
          </p:nvSpPr>
          <p:spPr>
            <a:xfrm>
              <a:off x="1198658" y="4531855"/>
              <a:ext cx="149404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Contents _ Here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1" name="L-Shape 30">
              <a:extLst>
                <a:ext uri="{FF2B5EF4-FFF2-40B4-BE49-F238E27FC236}">
                  <a16:creationId xmlns:a16="http://schemas.microsoft.com/office/drawing/2014/main" id="{1C21FFC2-84DB-4A37-A092-93855FF69E24}"/>
                </a:ext>
              </a:extLst>
            </p:cNvPr>
            <p:cNvSpPr/>
            <p:nvPr/>
          </p:nvSpPr>
          <p:spPr>
            <a:xfrm rot="13500000">
              <a:off x="1122833" y="5029282"/>
              <a:ext cx="86980" cy="86980"/>
            </a:xfrm>
            <a:prstGeom prst="corner">
              <a:avLst>
                <a:gd name="adj1" fmla="val 34383"/>
                <a:gd name="adj2" fmla="val 31781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A15CDC60-7708-44F5-A196-280C2E8F2503}"/>
                </a:ext>
              </a:extLst>
            </p:cNvPr>
            <p:cNvSpPr txBox="1"/>
            <p:nvPr/>
          </p:nvSpPr>
          <p:spPr>
            <a:xfrm>
              <a:off x="1200260" y="4922969"/>
              <a:ext cx="149404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Contents _ Here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3299025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04B603D-5693-4FA4-8EB0-BABE29F4A13F}"/>
              </a:ext>
            </a:extLst>
          </p:cNvPr>
          <p:cNvSpPr txBox="1"/>
          <p:nvPr/>
        </p:nvSpPr>
        <p:spPr>
          <a:xfrm>
            <a:off x="7556418" y="4815292"/>
            <a:ext cx="251408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bg1"/>
                </a:solidFill>
                <a:ea typeface="+mj-ea"/>
                <a:cs typeface="Arial" pitchFamily="34" charset="0"/>
              </a:rPr>
              <a:t>Contents Title</a:t>
            </a:r>
            <a:endParaRPr lang="ko-KR" altLang="en-US" sz="1400" b="1" dirty="0">
              <a:solidFill>
                <a:schemeClr val="bg1"/>
              </a:solidFill>
              <a:ea typeface="+mj-ea"/>
              <a:cs typeface="Arial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600F801-1F78-45F6-B7EA-C4D816976A99}"/>
              </a:ext>
            </a:extLst>
          </p:cNvPr>
          <p:cNvSpPr txBox="1"/>
          <p:nvPr/>
        </p:nvSpPr>
        <p:spPr>
          <a:xfrm>
            <a:off x="3969945" y="5759387"/>
            <a:ext cx="610055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bg1"/>
                </a:solidFill>
                <a:ea typeface="+mj-ea"/>
                <a:cs typeface="Arial" pitchFamily="34" charset="0"/>
              </a:rPr>
              <a:t>You can simply impress your audience and add a unique zing and appeal to your Presentations. Easy to change colors, photos and Text. </a:t>
            </a:r>
            <a:r>
              <a:rPr lang="en-US" altLang="ko-KR" sz="1200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I hope and I believe that this Template will your Time, Money and Reputation. </a:t>
            </a:r>
            <a:r>
              <a:rPr lang="en-US" altLang="ko-KR" sz="1200" dirty="0">
                <a:solidFill>
                  <a:schemeClr val="bg1"/>
                </a:solidFill>
                <a:ea typeface="+mj-ea"/>
                <a:cs typeface="Arial" pitchFamily="34" charset="0"/>
              </a:rPr>
              <a:t>Get a modern PowerPoint  Presentation that is beautifully designed.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7D33959-B9DB-4253-9609-66B0162687C0}"/>
              </a:ext>
            </a:extLst>
          </p:cNvPr>
          <p:cNvSpPr txBox="1"/>
          <p:nvPr/>
        </p:nvSpPr>
        <p:spPr>
          <a:xfrm>
            <a:off x="6223325" y="5052982"/>
            <a:ext cx="3847179" cy="6544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10000"/>
              </a:lnSpc>
            </a:pPr>
            <a:r>
              <a:rPr lang="en-US" altLang="ko-KR" sz="36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Simple </a:t>
            </a:r>
            <a:r>
              <a:rPr lang="en-US" altLang="ko-KR" sz="3600" b="1" dirty="0">
                <a:solidFill>
                  <a:schemeClr val="accent1">
                    <a:lumMod val="90000"/>
                  </a:schemeClr>
                </a:solidFill>
                <a:latin typeface="+mj-lt"/>
                <a:cs typeface="Arial" pitchFamily="34" charset="0"/>
              </a:rPr>
              <a:t>Portfolio</a:t>
            </a:r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5586E696-7800-4325-B46D-E1DBD894B1F7}"/>
              </a:ext>
            </a:extLst>
          </p:cNvPr>
          <p:cNvSpPr/>
          <p:nvPr/>
        </p:nvSpPr>
        <p:spPr>
          <a:xfrm>
            <a:off x="10213636" y="4782160"/>
            <a:ext cx="1657350" cy="1912894"/>
          </a:xfrm>
          <a:custGeom>
            <a:avLst/>
            <a:gdLst>
              <a:gd name="connsiteX0" fmla="*/ 309563 w 1294775"/>
              <a:gd name="connsiteY0" fmla="*/ 1118153 h 1494414"/>
              <a:gd name="connsiteX1" fmla="*/ 311468 w 1294775"/>
              <a:gd name="connsiteY1" fmla="*/ 1164826 h 1494414"/>
              <a:gd name="connsiteX2" fmla="*/ 309563 w 1294775"/>
              <a:gd name="connsiteY2" fmla="*/ 1118153 h 1494414"/>
              <a:gd name="connsiteX3" fmla="*/ 561262 w 1294775"/>
              <a:gd name="connsiteY3" fmla="*/ 1094578 h 1494414"/>
              <a:gd name="connsiteX4" fmla="*/ 542927 w 1294775"/>
              <a:gd name="connsiteY4" fmla="*/ 1098150 h 1494414"/>
              <a:gd name="connsiteX5" fmla="*/ 374334 w 1294775"/>
              <a:gd name="connsiteY5" fmla="*/ 1205782 h 1494414"/>
              <a:gd name="connsiteX6" fmla="*/ 549594 w 1294775"/>
              <a:gd name="connsiteY6" fmla="*/ 1288650 h 1494414"/>
              <a:gd name="connsiteX7" fmla="*/ 787719 w 1294775"/>
              <a:gd name="connsiteY7" fmla="*/ 1271505 h 1494414"/>
              <a:gd name="connsiteX8" fmla="*/ 575311 w 1294775"/>
              <a:gd name="connsiteY8" fmla="*/ 1103865 h 1494414"/>
              <a:gd name="connsiteX9" fmla="*/ 561262 w 1294775"/>
              <a:gd name="connsiteY9" fmla="*/ 1094578 h 1494414"/>
              <a:gd name="connsiteX10" fmla="*/ 581978 w 1294775"/>
              <a:gd name="connsiteY10" fmla="*/ 940035 h 1494414"/>
              <a:gd name="connsiteX11" fmla="*/ 381001 w 1294775"/>
              <a:gd name="connsiteY11" fmla="*/ 1137202 h 1494414"/>
              <a:gd name="connsiteX12" fmla="*/ 466726 w 1294775"/>
              <a:gd name="connsiteY12" fmla="*/ 1084815 h 1494414"/>
              <a:gd name="connsiteX13" fmla="*/ 645796 w 1294775"/>
              <a:gd name="connsiteY13" fmla="*/ 1092435 h 1494414"/>
              <a:gd name="connsiteX14" fmla="*/ 941071 w 1294775"/>
              <a:gd name="connsiteY14" fmla="*/ 1299127 h 1494414"/>
              <a:gd name="connsiteX15" fmla="*/ 1093471 w 1294775"/>
              <a:gd name="connsiteY15" fmla="*/ 1232452 h 1494414"/>
              <a:gd name="connsiteX16" fmla="*/ 1096329 w 1294775"/>
              <a:gd name="connsiteY16" fmla="*/ 1218165 h 1494414"/>
              <a:gd name="connsiteX17" fmla="*/ 1067754 w 1294775"/>
              <a:gd name="connsiteY17" fmla="*/ 1182922 h 1494414"/>
              <a:gd name="connsiteX18" fmla="*/ 915354 w 1294775"/>
              <a:gd name="connsiteY18" fmla="*/ 1146727 h 1494414"/>
              <a:gd name="connsiteX19" fmla="*/ 629603 w 1294775"/>
              <a:gd name="connsiteY19" fmla="*/ 959085 h 1494414"/>
              <a:gd name="connsiteX20" fmla="*/ 581978 w 1294775"/>
              <a:gd name="connsiteY20" fmla="*/ 940035 h 1494414"/>
              <a:gd name="connsiteX21" fmla="*/ 769428 w 1294775"/>
              <a:gd name="connsiteY21" fmla="*/ 930779 h 1494414"/>
              <a:gd name="connsiteX22" fmla="*/ 709614 w 1294775"/>
              <a:gd name="connsiteY22" fmla="*/ 944798 h 1494414"/>
              <a:gd name="connsiteX23" fmla="*/ 825819 w 1294775"/>
              <a:gd name="connsiteY23" fmla="*/ 1016235 h 1494414"/>
              <a:gd name="connsiteX24" fmla="*/ 769428 w 1294775"/>
              <a:gd name="connsiteY24" fmla="*/ 930779 h 1494414"/>
              <a:gd name="connsiteX25" fmla="*/ 1032511 w 1294775"/>
              <a:gd name="connsiteY25" fmla="*/ 852405 h 1494414"/>
              <a:gd name="connsiteX26" fmla="*/ 884873 w 1294775"/>
              <a:gd name="connsiteY26" fmla="*/ 982897 h 1494414"/>
              <a:gd name="connsiteX27" fmla="*/ 1031558 w 1294775"/>
              <a:gd name="connsiteY27" fmla="*/ 1137203 h 1494414"/>
              <a:gd name="connsiteX28" fmla="*/ 1189673 w 1294775"/>
              <a:gd name="connsiteY28" fmla="*/ 993375 h 1494414"/>
              <a:gd name="connsiteX29" fmla="*/ 1032511 w 1294775"/>
              <a:gd name="connsiteY29" fmla="*/ 852405 h 1494414"/>
              <a:gd name="connsiteX30" fmla="*/ 976878 w 1294775"/>
              <a:gd name="connsiteY30" fmla="*/ 51629 h 1494414"/>
              <a:gd name="connsiteX31" fmla="*/ 870586 w 1294775"/>
              <a:gd name="connsiteY31" fmla="*/ 102788 h 1494414"/>
              <a:gd name="connsiteX32" fmla="*/ 766763 w 1294775"/>
              <a:gd name="connsiteY32" fmla="*/ 286620 h 1494414"/>
              <a:gd name="connsiteX33" fmla="*/ 561976 w 1294775"/>
              <a:gd name="connsiteY33" fmla="*/ 426638 h 1494414"/>
              <a:gd name="connsiteX34" fmla="*/ 311468 w 1294775"/>
              <a:gd name="connsiteY34" fmla="*/ 450450 h 1494414"/>
              <a:gd name="connsiteX35" fmla="*/ 234316 w 1294775"/>
              <a:gd name="connsiteY35" fmla="*/ 517125 h 1494414"/>
              <a:gd name="connsiteX36" fmla="*/ 130493 w 1294775"/>
              <a:gd name="connsiteY36" fmla="*/ 842880 h 1494414"/>
              <a:gd name="connsiteX37" fmla="*/ 56198 w 1294775"/>
              <a:gd name="connsiteY37" fmla="*/ 1156253 h 1494414"/>
              <a:gd name="connsiteX38" fmla="*/ 102871 w 1294775"/>
              <a:gd name="connsiteY38" fmla="*/ 1242930 h 1494414"/>
              <a:gd name="connsiteX39" fmla="*/ 658178 w 1294775"/>
              <a:gd name="connsiteY39" fmla="*/ 1437240 h 1494414"/>
              <a:gd name="connsiteX40" fmla="*/ 906781 w 1294775"/>
              <a:gd name="connsiteY40" fmla="*/ 1388663 h 1494414"/>
              <a:gd name="connsiteX41" fmla="*/ 906781 w 1294775"/>
              <a:gd name="connsiteY41" fmla="*/ 1341990 h 1494414"/>
              <a:gd name="connsiteX42" fmla="*/ 786766 w 1294775"/>
              <a:gd name="connsiteY42" fmla="*/ 1325798 h 1494414"/>
              <a:gd name="connsiteX43" fmla="*/ 468631 w 1294775"/>
              <a:gd name="connsiteY43" fmla="*/ 1303890 h 1494414"/>
              <a:gd name="connsiteX44" fmla="*/ 234316 w 1294775"/>
              <a:gd name="connsiteY44" fmla="*/ 1169588 h 1494414"/>
              <a:gd name="connsiteX45" fmla="*/ 208598 w 1294775"/>
              <a:gd name="connsiteY45" fmla="*/ 1101008 h 1494414"/>
              <a:gd name="connsiteX46" fmla="*/ 299086 w 1294775"/>
              <a:gd name="connsiteY46" fmla="*/ 776205 h 1494414"/>
              <a:gd name="connsiteX47" fmla="*/ 338138 w 1294775"/>
              <a:gd name="connsiteY47" fmla="*/ 740010 h 1494414"/>
              <a:gd name="connsiteX48" fmla="*/ 350521 w 1294775"/>
              <a:gd name="connsiteY48" fmla="*/ 792398 h 1494414"/>
              <a:gd name="connsiteX49" fmla="*/ 268606 w 1294775"/>
              <a:gd name="connsiteY49" fmla="*/ 1087673 h 1494414"/>
              <a:gd name="connsiteX50" fmla="*/ 310516 w 1294775"/>
              <a:gd name="connsiteY50" fmla="*/ 1071480 h 1494414"/>
              <a:gd name="connsiteX51" fmla="*/ 367666 w 1294775"/>
              <a:gd name="connsiteY51" fmla="*/ 996233 h 1494414"/>
              <a:gd name="connsiteX52" fmla="*/ 609601 w 1294775"/>
              <a:gd name="connsiteY52" fmla="*/ 893363 h 1494414"/>
              <a:gd name="connsiteX53" fmla="*/ 700088 w 1294775"/>
              <a:gd name="connsiteY53" fmla="*/ 917175 h 1494414"/>
              <a:gd name="connsiteX54" fmla="*/ 814388 w 1294775"/>
              <a:gd name="connsiteY54" fmla="*/ 893363 h 1494414"/>
              <a:gd name="connsiteX55" fmla="*/ 912496 w 1294775"/>
              <a:gd name="connsiteY55" fmla="*/ 797160 h 1494414"/>
              <a:gd name="connsiteX56" fmla="*/ 922021 w 1294775"/>
              <a:gd name="connsiteY56" fmla="*/ 764775 h 1494414"/>
              <a:gd name="connsiteX57" fmla="*/ 959168 w 1294775"/>
              <a:gd name="connsiteY57" fmla="*/ 784778 h 1494414"/>
              <a:gd name="connsiteX58" fmla="*/ 1001078 w 1294775"/>
              <a:gd name="connsiteY58" fmla="*/ 803828 h 1494414"/>
              <a:gd name="connsiteX59" fmla="*/ 1066801 w 1294775"/>
              <a:gd name="connsiteY59" fmla="*/ 796208 h 1494414"/>
              <a:gd name="connsiteX60" fmla="*/ 1093471 w 1294775"/>
              <a:gd name="connsiteY60" fmla="*/ 760013 h 1494414"/>
              <a:gd name="connsiteX61" fmla="*/ 1041083 w 1294775"/>
              <a:gd name="connsiteY61" fmla="*/ 582848 h 1494414"/>
              <a:gd name="connsiteX62" fmla="*/ 1044893 w 1294775"/>
              <a:gd name="connsiteY62" fmla="*/ 499980 h 1494414"/>
              <a:gd name="connsiteX63" fmla="*/ 979171 w 1294775"/>
              <a:gd name="connsiteY63" fmla="*/ 291383 h 1494414"/>
              <a:gd name="connsiteX64" fmla="*/ 947738 w 1294775"/>
              <a:gd name="connsiteY64" fmla="*/ 269475 h 1494414"/>
              <a:gd name="connsiteX65" fmla="*/ 908686 w 1294775"/>
              <a:gd name="connsiteY65" fmla="*/ 185655 h 1494414"/>
              <a:gd name="connsiteX66" fmla="*/ 922973 w 1294775"/>
              <a:gd name="connsiteY66" fmla="*/ 151365 h 1494414"/>
              <a:gd name="connsiteX67" fmla="*/ 944881 w 1294775"/>
              <a:gd name="connsiteY67" fmla="*/ 178035 h 1494414"/>
              <a:gd name="connsiteX68" fmla="*/ 1016318 w 1294775"/>
              <a:gd name="connsiteY68" fmla="*/ 273285 h 1494414"/>
              <a:gd name="connsiteX69" fmla="*/ 1071563 w 1294775"/>
              <a:gd name="connsiteY69" fmla="*/ 318053 h 1494414"/>
              <a:gd name="connsiteX70" fmla="*/ 1108711 w 1294775"/>
              <a:gd name="connsiteY70" fmla="*/ 396158 h 1494414"/>
              <a:gd name="connsiteX71" fmla="*/ 1076326 w 1294775"/>
              <a:gd name="connsiteY71" fmla="*/ 534270 h 1494414"/>
              <a:gd name="connsiteX72" fmla="*/ 1216343 w 1294775"/>
              <a:gd name="connsiteY72" fmla="*/ 399968 h 1494414"/>
              <a:gd name="connsiteX73" fmla="*/ 1243966 w 1294775"/>
              <a:gd name="connsiteY73" fmla="*/ 277095 h 1494414"/>
              <a:gd name="connsiteX74" fmla="*/ 1067753 w 1294775"/>
              <a:gd name="connsiteY74" fmla="*/ 69450 h 1494414"/>
              <a:gd name="connsiteX75" fmla="*/ 1014845 w 1294775"/>
              <a:gd name="connsiteY75" fmla="*/ 52960 h 1494414"/>
              <a:gd name="connsiteX76" fmla="*/ 976878 w 1294775"/>
              <a:gd name="connsiteY76" fmla="*/ 51629 h 1494414"/>
              <a:gd name="connsiteX77" fmla="*/ 981240 w 1294775"/>
              <a:gd name="connsiteY77" fmla="*/ 930 h 1494414"/>
              <a:gd name="connsiteX78" fmla="*/ 1091566 w 1294775"/>
              <a:gd name="connsiteY78" fmla="*/ 14205 h 1494414"/>
              <a:gd name="connsiteX79" fmla="*/ 1283019 w 1294775"/>
              <a:gd name="connsiteY79" fmla="*/ 379012 h 1494414"/>
              <a:gd name="connsiteX80" fmla="*/ 1143954 w 1294775"/>
              <a:gd name="connsiteY80" fmla="*/ 557130 h 1494414"/>
              <a:gd name="connsiteX81" fmla="*/ 1123951 w 1294775"/>
              <a:gd name="connsiteY81" fmla="*/ 633330 h 1494414"/>
              <a:gd name="connsiteX82" fmla="*/ 1151574 w 1294775"/>
              <a:gd name="connsiteY82" fmla="*/ 781920 h 1494414"/>
              <a:gd name="connsiteX83" fmla="*/ 1187769 w 1294775"/>
              <a:gd name="connsiteY83" fmla="*/ 860977 h 1494414"/>
              <a:gd name="connsiteX84" fmla="*/ 1218249 w 1294775"/>
              <a:gd name="connsiteY84" fmla="*/ 1083862 h 1494414"/>
              <a:gd name="connsiteX85" fmla="*/ 1144906 w 1294775"/>
              <a:gd name="connsiteY85" fmla="*/ 1246740 h 1494414"/>
              <a:gd name="connsiteX86" fmla="*/ 1022034 w 1294775"/>
              <a:gd name="connsiteY86" fmla="*/ 1376280 h 1494414"/>
              <a:gd name="connsiteX87" fmla="*/ 955359 w 1294775"/>
              <a:gd name="connsiteY87" fmla="*/ 1411522 h 1494414"/>
              <a:gd name="connsiteX88" fmla="*/ 615316 w 1294775"/>
              <a:gd name="connsiteY88" fmla="*/ 1475340 h 1494414"/>
              <a:gd name="connsiteX89" fmla="*/ 137161 w 1294775"/>
              <a:gd name="connsiteY89" fmla="*/ 1317225 h 1494414"/>
              <a:gd name="connsiteX90" fmla="*/ 85726 w 1294775"/>
              <a:gd name="connsiteY90" fmla="*/ 1292460 h 1494414"/>
              <a:gd name="connsiteX91" fmla="*/ 5716 w 1294775"/>
              <a:gd name="connsiteY91" fmla="*/ 1129582 h 1494414"/>
              <a:gd name="connsiteX92" fmla="*/ 193359 w 1294775"/>
              <a:gd name="connsiteY92" fmla="*/ 473310 h 1494414"/>
              <a:gd name="connsiteX93" fmla="*/ 288609 w 1294775"/>
              <a:gd name="connsiteY93" fmla="*/ 397110 h 1494414"/>
              <a:gd name="connsiteX94" fmla="*/ 494349 w 1294775"/>
              <a:gd name="connsiteY94" fmla="*/ 375202 h 1494414"/>
              <a:gd name="connsiteX95" fmla="*/ 742951 w 1294775"/>
              <a:gd name="connsiteY95" fmla="*/ 193275 h 1494414"/>
              <a:gd name="connsiteX96" fmla="*/ 981240 w 1294775"/>
              <a:gd name="connsiteY96" fmla="*/ 930 h 14944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</a:cxnLst>
            <a:rect l="l" t="t" r="r" b="b"/>
            <a:pathLst>
              <a:path w="1294775" h="1494414">
                <a:moveTo>
                  <a:pt x="309563" y="1118153"/>
                </a:moveTo>
                <a:cubicBezTo>
                  <a:pt x="294323" y="1132441"/>
                  <a:pt x="267653" y="1141966"/>
                  <a:pt x="311468" y="1164826"/>
                </a:cubicBezTo>
                <a:cubicBezTo>
                  <a:pt x="313373" y="1147680"/>
                  <a:pt x="318136" y="1134345"/>
                  <a:pt x="309563" y="1118153"/>
                </a:cubicBezTo>
                <a:close/>
                <a:moveTo>
                  <a:pt x="561262" y="1094578"/>
                </a:moveTo>
                <a:cubicBezTo>
                  <a:pt x="556262" y="1092911"/>
                  <a:pt x="550547" y="1093388"/>
                  <a:pt x="542927" y="1098150"/>
                </a:cubicBezTo>
                <a:cubicBezTo>
                  <a:pt x="489586" y="1133392"/>
                  <a:pt x="435294" y="1167682"/>
                  <a:pt x="374334" y="1205782"/>
                </a:cubicBezTo>
                <a:cubicBezTo>
                  <a:pt x="439104" y="1236263"/>
                  <a:pt x="498159" y="1256265"/>
                  <a:pt x="549594" y="1288650"/>
                </a:cubicBezTo>
                <a:cubicBezTo>
                  <a:pt x="634367" y="1340085"/>
                  <a:pt x="704852" y="1293413"/>
                  <a:pt x="787719" y="1271505"/>
                </a:cubicBezTo>
                <a:cubicBezTo>
                  <a:pt x="711519" y="1211497"/>
                  <a:pt x="643892" y="1158157"/>
                  <a:pt x="575311" y="1103865"/>
                </a:cubicBezTo>
                <a:cubicBezTo>
                  <a:pt x="570549" y="1100055"/>
                  <a:pt x="566263" y="1096245"/>
                  <a:pt x="561262" y="1094578"/>
                </a:cubicBezTo>
                <a:close/>
                <a:moveTo>
                  <a:pt x="581978" y="940035"/>
                </a:moveTo>
                <a:cubicBezTo>
                  <a:pt x="469583" y="938130"/>
                  <a:pt x="386716" y="1017187"/>
                  <a:pt x="381001" y="1137202"/>
                </a:cubicBezTo>
                <a:cubicBezTo>
                  <a:pt x="412433" y="1118152"/>
                  <a:pt x="439103" y="1101960"/>
                  <a:pt x="466726" y="1084815"/>
                </a:cubicBezTo>
                <a:cubicBezTo>
                  <a:pt x="572453" y="1020997"/>
                  <a:pt x="543878" y="1019092"/>
                  <a:pt x="645796" y="1092435"/>
                </a:cubicBezTo>
                <a:cubicBezTo>
                  <a:pt x="742951" y="1161967"/>
                  <a:pt x="834391" y="1242930"/>
                  <a:pt x="941071" y="1299127"/>
                </a:cubicBezTo>
                <a:cubicBezTo>
                  <a:pt x="1029654" y="1345800"/>
                  <a:pt x="1064896" y="1328655"/>
                  <a:pt x="1093471" y="1232452"/>
                </a:cubicBezTo>
                <a:cubicBezTo>
                  <a:pt x="1094424" y="1227690"/>
                  <a:pt x="1094424" y="1222927"/>
                  <a:pt x="1096329" y="1218165"/>
                </a:cubicBezTo>
                <a:cubicBezTo>
                  <a:pt x="1106806" y="1189590"/>
                  <a:pt x="1102044" y="1177207"/>
                  <a:pt x="1067754" y="1182922"/>
                </a:cubicBezTo>
                <a:cubicBezTo>
                  <a:pt x="1012508" y="1191495"/>
                  <a:pt x="959169" y="1182922"/>
                  <a:pt x="915354" y="1146727"/>
                </a:cubicBezTo>
                <a:cubicBezTo>
                  <a:pt x="826771" y="1073385"/>
                  <a:pt x="723901" y="1023855"/>
                  <a:pt x="629603" y="959085"/>
                </a:cubicBezTo>
                <a:cubicBezTo>
                  <a:pt x="615316" y="949560"/>
                  <a:pt x="600076" y="940035"/>
                  <a:pt x="581978" y="940035"/>
                </a:cubicBezTo>
                <a:close/>
                <a:moveTo>
                  <a:pt x="769428" y="930779"/>
                </a:moveTo>
                <a:cubicBezTo>
                  <a:pt x="753608" y="932356"/>
                  <a:pt x="733903" y="937178"/>
                  <a:pt x="709614" y="944798"/>
                </a:cubicBezTo>
                <a:cubicBezTo>
                  <a:pt x="745809" y="970515"/>
                  <a:pt x="782004" y="995280"/>
                  <a:pt x="825819" y="1016235"/>
                </a:cubicBezTo>
                <a:cubicBezTo>
                  <a:pt x="829391" y="950513"/>
                  <a:pt x="816889" y="926046"/>
                  <a:pt x="769428" y="930779"/>
                </a:cubicBezTo>
                <a:close/>
                <a:moveTo>
                  <a:pt x="1032511" y="852405"/>
                </a:moveTo>
                <a:cubicBezTo>
                  <a:pt x="952501" y="853357"/>
                  <a:pt x="885826" y="911460"/>
                  <a:pt x="884873" y="982897"/>
                </a:cubicBezTo>
                <a:cubicBezTo>
                  <a:pt x="883921" y="1067670"/>
                  <a:pt x="948691" y="1137203"/>
                  <a:pt x="1031558" y="1137203"/>
                </a:cubicBezTo>
                <a:cubicBezTo>
                  <a:pt x="1117283" y="1137203"/>
                  <a:pt x="1188721" y="1072432"/>
                  <a:pt x="1189673" y="993375"/>
                </a:cubicBezTo>
                <a:cubicBezTo>
                  <a:pt x="1189673" y="909555"/>
                  <a:pt x="1125856" y="852405"/>
                  <a:pt x="1032511" y="852405"/>
                </a:cubicBezTo>
                <a:close/>
                <a:moveTo>
                  <a:pt x="976878" y="51629"/>
                </a:moveTo>
                <a:cubicBezTo>
                  <a:pt x="939601" y="54970"/>
                  <a:pt x="904340" y="72249"/>
                  <a:pt x="870586" y="102788"/>
                </a:cubicBezTo>
                <a:cubicBezTo>
                  <a:pt x="814388" y="153270"/>
                  <a:pt x="791528" y="219945"/>
                  <a:pt x="766763" y="286620"/>
                </a:cubicBezTo>
                <a:cubicBezTo>
                  <a:pt x="727711" y="390443"/>
                  <a:pt x="674371" y="428543"/>
                  <a:pt x="561976" y="426638"/>
                </a:cubicBezTo>
                <a:cubicBezTo>
                  <a:pt x="477203" y="425685"/>
                  <a:pt x="394336" y="431400"/>
                  <a:pt x="311468" y="450450"/>
                </a:cubicBezTo>
                <a:cubicBezTo>
                  <a:pt x="272416" y="459975"/>
                  <a:pt x="246698" y="477120"/>
                  <a:pt x="234316" y="517125"/>
                </a:cubicBezTo>
                <a:cubicBezTo>
                  <a:pt x="200978" y="625710"/>
                  <a:pt x="165736" y="734295"/>
                  <a:pt x="130493" y="842880"/>
                </a:cubicBezTo>
                <a:cubicBezTo>
                  <a:pt x="98108" y="944798"/>
                  <a:pt x="67628" y="1047668"/>
                  <a:pt x="56198" y="1156253"/>
                </a:cubicBezTo>
                <a:cubicBezTo>
                  <a:pt x="51436" y="1199115"/>
                  <a:pt x="63818" y="1223880"/>
                  <a:pt x="102871" y="1242930"/>
                </a:cubicBezTo>
                <a:cubicBezTo>
                  <a:pt x="280036" y="1330560"/>
                  <a:pt x="470536" y="1381996"/>
                  <a:pt x="658178" y="1437240"/>
                </a:cubicBezTo>
                <a:cubicBezTo>
                  <a:pt x="742951" y="1462005"/>
                  <a:pt x="831533" y="1443908"/>
                  <a:pt x="906781" y="1388663"/>
                </a:cubicBezTo>
                <a:cubicBezTo>
                  <a:pt x="927736" y="1373423"/>
                  <a:pt x="937261" y="1361993"/>
                  <a:pt x="906781" y="1341990"/>
                </a:cubicBezTo>
                <a:cubicBezTo>
                  <a:pt x="866776" y="1315321"/>
                  <a:pt x="832486" y="1311510"/>
                  <a:pt x="786766" y="1325798"/>
                </a:cubicBezTo>
                <a:cubicBezTo>
                  <a:pt x="586741" y="1385805"/>
                  <a:pt x="648653" y="1386758"/>
                  <a:pt x="468631" y="1303890"/>
                </a:cubicBezTo>
                <a:cubicBezTo>
                  <a:pt x="386716" y="1265790"/>
                  <a:pt x="304801" y="1228643"/>
                  <a:pt x="234316" y="1169588"/>
                </a:cubicBezTo>
                <a:cubicBezTo>
                  <a:pt x="211456" y="1150538"/>
                  <a:pt x="199073" y="1132440"/>
                  <a:pt x="208598" y="1101008"/>
                </a:cubicBezTo>
                <a:cubicBezTo>
                  <a:pt x="240031" y="993375"/>
                  <a:pt x="268606" y="884790"/>
                  <a:pt x="299086" y="776205"/>
                </a:cubicBezTo>
                <a:cubicBezTo>
                  <a:pt x="303848" y="757155"/>
                  <a:pt x="309563" y="731438"/>
                  <a:pt x="338138" y="740010"/>
                </a:cubicBezTo>
                <a:cubicBezTo>
                  <a:pt x="366713" y="748583"/>
                  <a:pt x="355283" y="774300"/>
                  <a:pt x="350521" y="792398"/>
                </a:cubicBezTo>
                <a:cubicBezTo>
                  <a:pt x="323851" y="891458"/>
                  <a:pt x="296228" y="989565"/>
                  <a:pt x="268606" y="1087673"/>
                </a:cubicBezTo>
                <a:cubicBezTo>
                  <a:pt x="289561" y="1096245"/>
                  <a:pt x="299086" y="1081958"/>
                  <a:pt x="310516" y="1071480"/>
                </a:cubicBezTo>
                <a:cubicBezTo>
                  <a:pt x="333376" y="1049573"/>
                  <a:pt x="351473" y="1023855"/>
                  <a:pt x="367666" y="996233"/>
                </a:cubicBezTo>
                <a:cubicBezTo>
                  <a:pt x="401956" y="938130"/>
                  <a:pt x="547688" y="871455"/>
                  <a:pt x="609601" y="893363"/>
                </a:cubicBezTo>
                <a:cubicBezTo>
                  <a:pt x="651511" y="907650"/>
                  <a:pt x="659131" y="921938"/>
                  <a:pt x="700088" y="917175"/>
                </a:cubicBezTo>
                <a:cubicBezTo>
                  <a:pt x="723901" y="914318"/>
                  <a:pt x="783908" y="898125"/>
                  <a:pt x="814388" y="893363"/>
                </a:cubicBezTo>
                <a:cubicBezTo>
                  <a:pt x="870586" y="882885"/>
                  <a:pt x="895351" y="877170"/>
                  <a:pt x="912496" y="797160"/>
                </a:cubicBezTo>
                <a:cubicBezTo>
                  <a:pt x="912496" y="785730"/>
                  <a:pt x="904876" y="770490"/>
                  <a:pt x="922021" y="764775"/>
                </a:cubicBezTo>
                <a:cubicBezTo>
                  <a:pt x="940118" y="759060"/>
                  <a:pt x="954406" y="767633"/>
                  <a:pt x="959168" y="784778"/>
                </a:cubicBezTo>
                <a:cubicBezTo>
                  <a:pt x="966788" y="808590"/>
                  <a:pt x="983933" y="805733"/>
                  <a:pt x="1001078" y="803828"/>
                </a:cubicBezTo>
                <a:cubicBezTo>
                  <a:pt x="1022986" y="800970"/>
                  <a:pt x="1044893" y="796208"/>
                  <a:pt x="1066801" y="796208"/>
                </a:cubicBezTo>
                <a:cubicBezTo>
                  <a:pt x="1095376" y="796208"/>
                  <a:pt x="1096328" y="782873"/>
                  <a:pt x="1093471" y="760013"/>
                </a:cubicBezTo>
                <a:cubicBezTo>
                  <a:pt x="1084898" y="698100"/>
                  <a:pt x="1069658" y="637140"/>
                  <a:pt x="1041083" y="582848"/>
                </a:cubicBezTo>
                <a:cubicBezTo>
                  <a:pt x="1023938" y="549510"/>
                  <a:pt x="1032511" y="527603"/>
                  <a:pt x="1044893" y="499980"/>
                </a:cubicBezTo>
                <a:cubicBezTo>
                  <a:pt x="1090613" y="396158"/>
                  <a:pt x="1076326" y="350438"/>
                  <a:pt x="979171" y="291383"/>
                </a:cubicBezTo>
                <a:cubicBezTo>
                  <a:pt x="967741" y="284715"/>
                  <a:pt x="957263" y="278048"/>
                  <a:pt x="947738" y="269475"/>
                </a:cubicBezTo>
                <a:cubicBezTo>
                  <a:pt x="922973" y="247568"/>
                  <a:pt x="910591" y="218993"/>
                  <a:pt x="908686" y="185655"/>
                </a:cubicBezTo>
                <a:cubicBezTo>
                  <a:pt x="907733" y="172320"/>
                  <a:pt x="905828" y="154223"/>
                  <a:pt x="922973" y="151365"/>
                </a:cubicBezTo>
                <a:cubicBezTo>
                  <a:pt x="937261" y="149460"/>
                  <a:pt x="942976" y="165653"/>
                  <a:pt x="944881" y="178035"/>
                </a:cubicBezTo>
                <a:cubicBezTo>
                  <a:pt x="951548" y="222803"/>
                  <a:pt x="981076" y="249473"/>
                  <a:pt x="1016318" y="273285"/>
                </a:cubicBezTo>
                <a:cubicBezTo>
                  <a:pt x="1035368" y="286620"/>
                  <a:pt x="1052513" y="303765"/>
                  <a:pt x="1071563" y="318053"/>
                </a:cubicBezTo>
                <a:cubicBezTo>
                  <a:pt x="1098233" y="338055"/>
                  <a:pt x="1107758" y="363773"/>
                  <a:pt x="1108711" y="396158"/>
                </a:cubicBezTo>
                <a:cubicBezTo>
                  <a:pt x="1110616" y="444735"/>
                  <a:pt x="1094423" y="488550"/>
                  <a:pt x="1076326" y="534270"/>
                </a:cubicBezTo>
                <a:cubicBezTo>
                  <a:pt x="1131571" y="496170"/>
                  <a:pt x="1177291" y="450450"/>
                  <a:pt x="1216343" y="399968"/>
                </a:cubicBezTo>
                <a:cubicBezTo>
                  <a:pt x="1242061" y="363773"/>
                  <a:pt x="1249681" y="320910"/>
                  <a:pt x="1243966" y="277095"/>
                </a:cubicBezTo>
                <a:cubicBezTo>
                  <a:pt x="1229678" y="169463"/>
                  <a:pt x="1157288" y="111360"/>
                  <a:pt x="1067753" y="69450"/>
                </a:cubicBezTo>
                <a:cubicBezTo>
                  <a:pt x="1049656" y="61116"/>
                  <a:pt x="1032035" y="55639"/>
                  <a:pt x="1014845" y="52960"/>
                </a:cubicBezTo>
                <a:cubicBezTo>
                  <a:pt x="1001952" y="50951"/>
                  <a:pt x="989303" y="50515"/>
                  <a:pt x="976878" y="51629"/>
                </a:cubicBezTo>
                <a:close/>
                <a:moveTo>
                  <a:pt x="981240" y="930"/>
                </a:moveTo>
                <a:cubicBezTo>
                  <a:pt x="1017271" y="-2047"/>
                  <a:pt x="1054657" y="2061"/>
                  <a:pt x="1091566" y="14205"/>
                </a:cubicBezTo>
                <a:cubicBezTo>
                  <a:pt x="1231584" y="60877"/>
                  <a:pt x="1329691" y="247567"/>
                  <a:pt x="1283019" y="379012"/>
                </a:cubicBezTo>
                <a:cubicBezTo>
                  <a:pt x="1256349" y="453307"/>
                  <a:pt x="1201104" y="506647"/>
                  <a:pt x="1143954" y="557130"/>
                </a:cubicBezTo>
                <a:cubicBezTo>
                  <a:pt x="1118236" y="579990"/>
                  <a:pt x="1109664" y="599040"/>
                  <a:pt x="1123951" y="633330"/>
                </a:cubicBezTo>
                <a:cubicBezTo>
                  <a:pt x="1143954" y="680002"/>
                  <a:pt x="1147764" y="731437"/>
                  <a:pt x="1151574" y="781920"/>
                </a:cubicBezTo>
                <a:cubicBezTo>
                  <a:pt x="1154431" y="812400"/>
                  <a:pt x="1163004" y="839070"/>
                  <a:pt x="1187769" y="860977"/>
                </a:cubicBezTo>
                <a:cubicBezTo>
                  <a:pt x="1253491" y="918127"/>
                  <a:pt x="1267779" y="1010520"/>
                  <a:pt x="1218249" y="1083862"/>
                </a:cubicBezTo>
                <a:cubicBezTo>
                  <a:pt x="1183959" y="1134345"/>
                  <a:pt x="1157289" y="1185780"/>
                  <a:pt x="1144906" y="1246740"/>
                </a:cubicBezTo>
                <a:cubicBezTo>
                  <a:pt x="1130619" y="1311510"/>
                  <a:pt x="1094424" y="1362945"/>
                  <a:pt x="1022034" y="1376280"/>
                </a:cubicBezTo>
                <a:cubicBezTo>
                  <a:pt x="997269" y="1381042"/>
                  <a:pt x="974409" y="1395330"/>
                  <a:pt x="955359" y="1411522"/>
                </a:cubicBezTo>
                <a:cubicBezTo>
                  <a:pt x="854394" y="1502962"/>
                  <a:pt x="733426" y="1509630"/>
                  <a:pt x="615316" y="1475340"/>
                </a:cubicBezTo>
                <a:cubicBezTo>
                  <a:pt x="454344" y="1428667"/>
                  <a:pt x="291466" y="1385805"/>
                  <a:pt x="137161" y="1317225"/>
                </a:cubicBezTo>
                <a:cubicBezTo>
                  <a:pt x="120016" y="1309605"/>
                  <a:pt x="102871" y="1301032"/>
                  <a:pt x="85726" y="1292460"/>
                </a:cubicBezTo>
                <a:cubicBezTo>
                  <a:pt x="-951" y="1244835"/>
                  <a:pt x="-8571" y="1226737"/>
                  <a:pt x="5716" y="1129582"/>
                </a:cubicBezTo>
                <a:cubicBezTo>
                  <a:pt x="37149" y="901935"/>
                  <a:pt x="110491" y="685717"/>
                  <a:pt x="193359" y="473310"/>
                </a:cubicBezTo>
                <a:cubicBezTo>
                  <a:pt x="210504" y="428542"/>
                  <a:pt x="243841" y="405682"/>
                  <a:pt x="288609" y="397110"/>
                </a:cubicBezTo>
                <a:cubicBezTo>
                  <a:pt x="360999" y="382822"/>
                  <a:pt x="433389" y="373297"/>
                  <a:pt x="494349" y="375202"/>
                </a:cubicBezTo>
                <a:cubicBezTo>
                  <a:pt x="661989" y="375202"/>
                  <a:pt x="695326" y="349485"/>
                  <a:pt x="742951" y="193275"/>
                </a:cubicBezTo>
                <a:cubicBezTo>
                  <a:pt x="777241" y="82547"/>
                  <a:pt x="873146" y="9859"/>
                  <a:pt x="981240" y="930"/>
                </a:cubicBezTo>
                <a:close/>
              </a:path>
            </a:pathLst>
          </a:custGeom>
          <a:solidFill>
            <a:schemeClr val="accent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135030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Hexagon 5">
            <a:extLst>
              <a:ext uri="{FF2B5EF4-FFF2-40B4-BE49-F238E27FC236}">
                <a16:creationId xmlns:a16="http://schemas.microsoft.com/office/drawing/2014/main" id="{F48C347C-D3FC-44DA-967A-1DBEBFA794F3}"/>
              </a:ext>
            </a:extLst>
          </p:cNvPr>
          <p:cNvSpPr/>
          <p:nvPr/>
        </p:nvSpPr>
        <p:spPr>
          <a:xfrm>
            <a:off x="3701562" y="1767659"/>
            <a:ext cx="4788876" cy="4128340"/>
          </a:xfrm>
          <a:prstGeom prst="hexagon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Freeform: Shape 2">
            <a:extLst>
              <a:ext uri="{FF2B5EF4-FFF2-40B4-BE49-F238E27FC236}">
                <a16:creationId xmlns:a16="http://schemas.microsoft.com/office/drawing/2014/main" id="{4754B03F-699A-49FE-9112-BFA0A315E56D}"/>
              </a:ext>
            </a:extLst>
          </p:cNvPr>
          <p:cNvSpPr/>
          <p:nvPr/>
        </p:nvSpPr>
        <p:spPr>
          <a:xfrm>
            <a:off x="4359679" y="2311742"/>
            <a:ext cx="1034239" cy="3239145"/>
          </a:xfrm>
          <a:custGeom>
            <a:avLst/>
            <a:gdLst>
              <a:gd name="connsiteX0" fmla="*/ 1033938 w 1034239"/>
              <a:gd name="connsiteY0" fmla="*/ 2169497 h 3239145"/>
              <a:gd name="connsiteX1" fmla="*/ 1009442 w 1034239"/>
              <a:gd name="connsiteY1" fmla="*/ 2098018 h 3239145"/>
              <a:gd name="connsiteX2" fmla="*/ 1012655 w 1034239"/>
              <a:gd name="connsiteY2" fmla="*/ 2060672 h 3239145"/>
              <a:gd name="connsiteX3" fmla="*/ 1019080 w 1034239"/>
              <a:gd name="connsiteY3" fmla="*/ 2042601 h 3239145"/>
              <a:gd name="connsiteX4" fmla="*/ 988560 w 1034239"/>
              <a:gd name="connsiteY4" fmla="*/ 1976342 h 3239145"/>
              <a:gd name="connsiteX5" fmla="*/ 943585 w 1034239"/>
              <a:gd name="connsiteY5" fmla="*/ 1883579 h 3239145"/>
              <a:gd name="connsiteX6" fmla="*/ 917884 w 1034239"/>
              <a:gd name="connsiteY6" fmla="*/ 1827761 h 3239145"/>
              <a:gd name="connsiteX7" fmla="*/ 890577 w 1034239"/>
              <a:gd name="connsiteY7" fmla="*/ 1778368 h 3239145"/>
              <a:gd name="connsiteX8" fmla="*/ 829539 w 1034239"/>
              <a:gd name="connsiteY8" fmla="*/ 1693636 h 3239145"/>
              <a:gd name="connsiteX9" fmla="*/ 773319 w 1034239"/>
              <a:gd name="connsiteY9" fmla="*/ 1596055 h 3239145"/>
              <a:gd name="connsiteX10" fmla="*/ 759264 w 1034239"/>
              <a:gd name="connsiteY10" fmla="*/ 1550276 h 3239145"/>
              <a:gd name="connsiteX11" fmla="*/ 742398 w 1034239"/>
              <a:gd name="connsiteY11" fmla="*/ 1494457 h 3239145"/>
              <a:gd name="connsiteX12" fmla="*/ 737177 w 1034239"/>
              <a:gd name="connsiteY12" fmla="*/ 1358727 h 3239145"/>
              <a:gd name="connsiteX13" fmla="*/ 751634 w 1034239"/>
              <a:gd name="connsiteY13" fmla="*/ 1251909 h 3239145"/>
              <a:gd name="connsiteX14" fmla="*/ 766492 w 1034239"/>
              <a:gd name="connsiteY14" fmla="*/ 1117383 h 3239145"/>
              <a:gd name="connsiteX15" fmla="*/ 800224 w 1034239"/>
              <a:gd name="connsiteY15" fmla="*/ 1043494 h 3239145"/>
              <a:gd name="connsiteX16" fmla="*/ 821106 w 1034239"/>
              <a:gd name="connsiteY16" fmla="*/ 943101 h 3239145"/>
              <a:gd name="connsiteX17" fmla="*/ 749225 w 1034239"/>
              <a:gd name="connsiteY17" fmla="*/ 819016 h 3239145"/>
              <a:gd name="connsiteX18" fmla="*/ 740792 w 1034239"/>
              <a:gd name="connsiteY18" fmla="*/ 808174 h 3239145"/>
              <a:gd name="connsiteX19" fmla="*/ 694209 w 1034239"/>
              <a:gd name="connsiteY19" fmla="*/ 745529 h 3239145"/>
              <a:gd name="connsiteX20" fmla="*/ 687784 w 1034239"/>
              <a:gd name="connsiteY20" fmla="*/ 727056 h 3239145"/>
              <a:gd name="connsiteX21" fmla="*/ 696217 w 1034239"/>
              <a:gd name="connsiteY21" fmla="*/ 591727 h 3239145"/>
              <a:gd name="connsiteX22" fmla="*/ 674131 w 1034239"/>
              <a:gd name="connsiteY22" fmla="*/ 499366 h 3239145"/>
              <a:gd name="connsiteX23" fmla="*/ 669714 w 1034239"/>
              <a:gd name="connsiteY23" fmla="*/ 409414 h 3239145"/>
              <a:gd name="connsiteX24" fmla="*/ 666903 w 1034239"/>
              <a:gd name="connsiteY24" fmla="*/ 394556 h 3239145"/>
              <a:gd name="connsiteX25" fmla="*/ 668910 w 1034239"/>
              <a:gd name="connsiteY25" fmla="*/ 351588 h 3239145"/>
              <a:gd name="connsiteX26" fmla="*/ 665698 w 1034239"/>
              <a:gd name="connsiteY26" fmla="*/ 318258 h 3239145"/>
              <a:gd name="connsiteX27" fmla="*/ 654856 w 1034239"/>
              <a:gd name="connsiteY27" fmla="*/ 285329 h 3239145"/>
              <a:gd name="connsiteX28" fmla="*/ 646423 w 1034239"/>
              <a:gd name="connsiteY28" fmla="*/ 253605 h 3239145"/>
              <a:gd name="connsiteX29" fmla="*/ 633974 w 1034239"/>
              <a:gd name="connsiteY29" fmla="*/ 205416 h 3239145"/>
              <a:gd name="connsiteX30" fmla="*/ 621525 w 1034239"/>
              <a:gd name="connsiteY30" fmla="*/ 179314 h 3239145"/>
              <a:gd name="connsiteX31" fmla="*/ 595021 w 1034239"/>
              <a:gd name="connsiteY31" fmla="*/ 139559 h 3239145"/>
              <a:gd name="connsiteX32" fmla="*/ 594620 w 1034239"/>
              <a:gd name="connsiteY32" fmla="*/ 116669 h 3239145"/>
              <a:gd name="connsiteX33" fmla="*/ 563297 w 1034239"/>
              <a:gd name="connsiteY33" fmla="*/ 52017 h 3239145"/>
              <a:gd name="connsiteX34" fmla="*/ 544825 w 1034239"/>
              <a:gd name="connsiteY34" fmla="*/ 33544 h 3239145"/>
              <a:gd name="connsiteX35" fmla="*/ 479369 w 1034239"/>
              <a:gd name="connsiteY35" fmla="*/ 4631 h 3239145"/>
              <a:gd name="connsiteX36" fmla="*/ 455677 w 1034239"/>
              <a:gd name="connsiteY36" fmla="*/ 616 h 3239145"/>
              <a:gd name="connsiteX37" fmla="*/ 405882 w 1034239"/>
              <a:gd name="connsiteY37" fmla="*/ 1017 h 3239145"/>
              <a:gd name="connsiteX38" fmla="*/ 330387 w 1034239"/>
              <a:gd name="connsiteY38" fmla="*/ 19088 h 3239145"/>
              <a:gd name="connsiteX39" fmla="*/ 287820 w 1034239"/>
              <a:gd name="connsiteY39" fmla="*/ 50410 h 3239145"/>
              <a:gd name="connsiteX40" fmla="*/ 293041 w 1034239"/>
              <a:gd name="connsiteY40" fmla="*/ 78922 h 3239145"/>
              <a:gd name="connsiteX41" fmla="*/ 276175 w 1034239"/>
              <a:gd name="connsiteY41" fmla="*/ 96591 h 3239145"/>
              <a:gd name="connsiteX42" fmla="*/ 260513 w 1034239"/>
              <a:gd name="connsiteY42" fmla="*/ 125905 h 3239145"/>
              <a:gd name="connsiteX43" fmla="*/ 247262 w 1034239"/>
              <a:gd name="connsiteY43" fmla="*/ 176905 h 3239145"/>
              <a:gd name="connsiteX44" fmla="*/ 236018 w 1034239"/>
              <a:gd name="connsiteY44" fmla="*/ 203810 h 3239145"/>
              <a:gd name="connsiteX45" fmla="*/ 223569 w 1034239"/>
              <a:gd name="connsiteY45" fmla="*/ 271274 h 3239145"/>
              <a:gd name="connsiteX46" fmla="*/ 213931 w 1034239"/>
              <a:gd name="connsiteY46" fmla="*/ 309022 h 3239145"/>
              <a:gd name="connsiteX47" fmla="*/ 219152 w 1034239"/>
              <a:gd name="connsiteY47" fmla="*/ 369257 h 3239145"/>
              <a:gd name="connsiteX48" fmla="*/ 208711 w 1034239"/>
              <a:gd name="connsiteY48" fmla="*/ 454792 h 3239145"/>
              <a:gd name="connsiteX49" fmla="*/ 192648 w 1034239"/>
              <a:gd name="connsiteY49" fmla="*/ 535507 h 3239145"/>
              <a:gd name="connsiteX50" fmla="*/ 188632 w 1034239"/>
              <a:gd name="connsiteY50" fmla="*/ 548759 h 3239145"/>
              <a:gd name="connsiteX51" fmla="*/ 189435 w 1034239"/>
              <a:gd name="connsiteY51" fmla="*/ 606184 h 3239145"/>
              <a:gd name="connsiteX52" fmla="*/ 186223 w 1034239"/>
              <a:gd name="connsiteY52" fmla="*/ 635900 h 3239145"/>
              <a:gd name="connsiteX53" fmla="*/ 142853 w 1034239"/>
              <a:gd name="connsiteY53" fmla="*/ 673246 h 3239145"/>
              <a:gd name="connsiteX54" fmla="*/ 16359 w 1034239"/>
              <a:gd name="connsiteY54" fmla="*/ 808575 h 3239145"/>
              <a:gd name="connsiteX55" fmla="*/ 1500 w 1034239"/>
              <a:gd name="connsiteY55" fmla="*/ 864393 h 3239145"/>
              <a:gd name="connsiteX56" fmla="*/ 27602 w 1034239"/>
              <a:gd name="connsiteY56" fmla="*/ 965188 h 3239145"/>
              <a:gd name="connsiteX57" fmla="*/ 102295 w 1034239"/>
              <a:gd name="connsiteY57" fmla="*/ 1158745 h 3239145"/>
              <a:gd name="connsiteX58" fmla="*/ 182609 w 1034239"/>
              <a:gd name="connsiteY58" fmla="*/ 1305719 h 3239145"/>
              <a:gd name="connsiteX59" fmla="*/ 246458 w 1034239"/>
              <a:gd name="connsiteY59" fmla="*/ 1373585 h 3239145"/>
              <a:gd name="connsiteX60" fmla="*/ 252080 w 1034239"/>
              <a:gd name="connsiteY60" fmla="*/ 1391655 h 3239145"/>
              <a:gd name="connsiteX61" fmla="*/ 227585 w 1034239"/>
              <a:gd name="connsiteY61" fmla="*/ 1545055 h 3239145"/>
              <a:gd name="connsiteX62" fmla="*/ 238829 w 1034239"/>
              <a:gd name="connsiteY62" fmla="*/ 1730179 h 3239145"/>
              <a:gd name="connsiteX63" fmla="*/ 209915 w 1034239"/>
              <a:gd name="connsiteY63" fmla="*/ 1842619 h 3239145"/>
              <a:gd name="connsiteX64" fmla="*/ 158916 w 1034239"/>
              <a:gd name="connsiteY64" fmla="*/ 1932571 h 3239145"/>
              <a:gd name="connsiteX65" fmla="*/ 104704 w 1034239"/>
              <a:gd name="connsiteY65" fmla="*/ 2008869 h 3239145"/>
              <a:gd name="connsiteX66" fmla="*/ 133216 w 1034239"/>
              <a:gd name="connsiteY66" fmla="*/ 2085168 h 3239145"/>
              <a:gd name="connsiteX67" fmla="*/ 239230 w 1034239"/>
              <a:gd name="connsiteY67" fmla="*/ 2100829 h 3239145"/>
              <a:gd name="connsiteX68" fmla="*/ 352473 w 1034239"/>
              <a:gd name="connsiteY68" fmla="*/ 2108057 h 3239145"/>
              <a:gd name="connsiteX69" fmla="*/ 376969 w 1034239"/>
              <a:gd name="connsiteY69" fmla="*/ 2129742 h 3239145"/>
              <a:gd name="connsiteX70" fmla="*/ 378173 w 1034239"/>
              <a:gd name="connsiteY70" fmla="*/ 2203229 h 3239145"/>
              <a:gd name="connsiteX71" fmla="*/ 374961 w 1034239"/>
              <a:gd name="connsiteY71" fmla="*/ 2267480 h 3239145"/>
              <a:gd name="connsiteX72" fmla="*/ 365323 w 1034239"/>
              <a:gd name="connsiteY72" fmla="*/ 2334944 h 3239145"/>
              <a:gd name="connsiteX73" fmla="*/ 335607 w 1034239"/>
              <a:gd name="connsiteY73" fmla="*/ 2461037 h 3239145"/>
              <a:gd name="connsiteX74" fmla="*/ 317938 w 1034239"/>
              <a:gd name="connsiteY74" fmla="*/ 2479911 h 3239145"/>
              <a:gd name="connsiteX75" fmla="*/ 331993 w 1034239"/>
              <a:gd name="connsiteY75" fmla="*/ 2497982 h 3239145"/>
              <a:gd name="connsiteX76" fmla="*/ 340426 w 1034239"/>
              <a:gd name="connsiteY76" fmla="*/ 2564643 h 3239145"/>
              <a:gd name="connsiteX77" fmla="*/ 372953 w 1034239"/>
              <a:gd name="connsiteY77" fmla="*/ 2713224 h 3239145"/>
              <a:gd name="connsiteX78" fmla="*/ 404276 w 1034239"/>
              <a:gd name="connsiteY78" fmla="*/ 2861002 h 3239145"/>
              <a:gd name="connsiteX79" fmla="*/ 404276 w 1034239"/>
              <a:gd name="connsiteY79" fmla="*/ 2897544 h 3239145"/>
              <a:gd name="connsiteX80" fmla="*/ 385000 w 1034239"/>
              <a:gd name="connsiteY80" fmla="*/ 3018417 h 3239145"/>
              <a:gd name="connsiteX81" fmla="*/ 378173 w 1034239"/>
              <a:gd name="connsiteY81" fmla="*/ 3040905 h 3239145"/>
              <a:gd name="connsiteX82" fmla="*/ 372551 w 1034239"/>
              <a:gd name="connsiteY82" fmla="*/ 3070220 h 3239145"/>
              <a:gd name="connsiteX83" fmla="*/ 391425 w 1034239"/>
              <a:gd name="connsiteY83" fmla="*/ 3124030 h 3239145"/>
              <a:gd name="connsiteX84" fmla="*/ 418331 w 1034239"/>
              <a:gd name="connsiteY84" fmla="*/ 3213982 h 3239145"/>
              <a:gd name="connsiteX85" fmla="*/ 431984 w 1034239"/>
              <a:gd name="connsiteY85" fmla="*/ 3228439 h 3239145"/>
              <a:gd name="connsiteX86" fmla="*/ 436401 w 1034239"/>
              <a:gd name="connsiteY86" fmla="*/ 3212376 h 3239145"/>
              <a:gd name="connsiteX87" fmla="*/ 436803 w 1034239"/>
              <a:gd name="connsiteY87" fmla="*/ 3137684 h 3239145"/>
              <a:gd name="connsiteX88" fmla="*/ 444031 w 1034239"/>
              <a:gd name="connsiteY88" fmla="*/ 3117605 h 3239145"/>
              <a:gd name="connsiteX89" fmla="*/ 467322 w 1034239"/>
              <a:gd name="connsiteY89" fmla="*/ 3125636 h 3239145"/>
              <a:gd name="connsiteX90" fmla="*/ 512298 w 1034239"/>
              <a:gd name="connsiteY90" fmla="*/ 3169006 h 3239145"/>
              <a:gd name="connsiteX91" fmla="*/ 600644 w 1034239"/>
              <a:gd name="connsiteY91" fmla="*/ 3220809 h 3239145"/>
              <a:gd name="connsiteX92" fmla="*/ 704650 w 1034239"/>
              <a:gd name="connsiteY92" fmla="*/ 3238076 h 3239145"/>
              <a:gd name="connsiteX93" fmla="*/ 792193 w 1034239"/>
              <a:gd name="connsiteY93" fmla="*/ 3223218 h 3239145"/>
              <a:gd name="connsiteX94" fmla="*/ 800626 w 1034239"/>
              <a:gd name="connsiteY94" fmla="*/ 3209565 h 3239145"/>
              <a:gd name="connsiteX95" fmla="*/ 763280 w 1034239"/>
              <a:gd name="connsiteY95" fmla="*/ 3165392 h 3239145"/>
              <a:gd name="connsiteX96" fmla="*/ 748421 w 1034239"/>
              <a:gd name="connsiteY96" fmla="*/ 3157762 h 3239145"/>
              <a:gd name="connsiteX97" fmla="*/ 733965 w 1034239"/>
              <a:gd name="connsiteY97" fmla="*/ 3149329 h 3239145"/>
              <a:gd name="connsiteX98" fmla="*/ 691398 w 1034239"/>
              <a:gd name="connsiteY98" fmla="*/ 3131258 h 3239145"/>
              <a:gd name="connsiteX99" fmla="*/ 650840 w 1034239"/>
              <a:gd name="connsiteY99" fmla="*/ 3028456 h 3239145"/>
              <a:gd name="connsiteX100" fmla="*/ 700635 w 1034239"/>
              <a:gd name="connsiteY100" fmla="*/ 3015606 h 3239145"/>
              <a:gd name="connsiteX101" fmla="*/ 750028 w 1034239"/>
              <a:gd name="connsiteY101" fmla="*/ 3098330 h 3239145"/>
              <a:gd name="connsiteX102" fmla="*/ 799822 w 1034239"/>
              <a:gd name="connsiteY102" fmla="*/ 3173825 h 3239145"/>
              <a:gd name="connsiteX103" fmla="*/ 879333 w 1034239"/>
              <a:gd name="connsiteY103" fmla="*/ 3195108 h 3239145"/>
              <a:gd name="connsiteX104" fmla="*/ 948403 w 1034239"/>
              <a:gd name="connsiteY104" fmla="*/ 3186675 h 3239145"/>
              <a:gd name="connsiteX105" fmla="*/ 960049 w 1034239"/>
              <a:gd name="connsiteY105" fmla="*/ 3159770 h 3239145"/>
              <a:gd name="connsiteX106" fmla="*/ 924309 w 1034239"/>
              <a:gd name="connsiteY106" fmla="*/ 3132865 h 3239145"/>
              <a:gd name="connsiteX107" fmla="*/ 888971 w 1034239"/>
              <a:gd name="connsiteY107" fmla="*/ 3106361 h 3239145"/>
              <a:gd name="connsiteX108" fmla="*/ 885357 w 1034239"/>
              <a:gd name="connsiteY108" fmla="*/ 3049740 h 3239145"/>
              <a:gd name="connsiteX109" fmla="*/ 897806 w 1034239"/>
              <a:gd name="connsiteY109" fmla="*/ 2938103 h 3239145"/>
              <a:gd name="connsiteX110" fmla="*/ 901018 w 1034239"/>
              <a:gd name="connsiteY110" fmla="*/ 2847348 h 3239145"/>
              <a:gd name="connsiteX111" fmla="*/ 928727 w 1034239"/>
              <a:gd name="connsiteY111" fmla="*/ 2644154 h 3239145"/>
              <a:gd name="connsiteX112" fmla="*/ 937561 w 1034239"/>
              <a:gd name="connsiteY112" fmla="*/ 2606004 h 3239145"/>
              <a:gd name="connsiteX113" fmla="*/ 967679 w 1034239"/>
              <a:gd name="connsiteY113" fmla="*/ 2422487 h 3239145"/>
              <a:gd name="connsiteX114" fmla="*/ 1021088 w 1034239"/>
              <a:gd name="connsiteY114" fmla="*/ 2219694 h 3239145"/>
              <a:gd name="connsiteX115" fmla="*/ 1033938 w 1034239"/>
              <a:gd name="connsiteY115" fmla="*/ 2169497 h 3239145"/>
              <a:gd name="connsiteX116" fmla="*/ 348457 w 1034239"/>
              <a:gd name="connsiteY116" fmla="*/ 1170390 h 3239145"/>
              <a:gd name="connsiteX117" fmla="*/ 298261 w 1034239"/>
              <a:gd name="connsiteY117" fmla="*/ 1257933 h 3239145"/>
              <a:gd name="connsiteX118" fmla="*/ 285009 w 1034239"/>
              <a:gd name="connsiteY118" fmla="*/ 1269980 h 3239145"/>
              <a:gd name="connsiteX119" fmla="*/ 277379 w 1034239"/>
              <a:gd name="connsiteY119" fmla="*/ 1257933 h 3239145"/>
              <a:gd name="connsiteX120" fmla="*/ 215136 w 1034239"/>
              <a:gd name="connsiteY120" fmla="*/ 1032651 h 3239145"/>
              <a:gd name="connsiteX121" fmla="*/ 195057 w 1034239"/>
              <a:gd name="connsiteY121" fmla="*/ 907763 h 3239145"/>
              <a:gd name="connsiteX122" fmla="*/ 201884 w 1034239"/>
              <a:gd name="connsiteY122" fmla="*/ 892102 h 3239145"/>
              <a:gd name="connsiteX123" fmla="*/ 273364 w 1034239"/>
              <a:gd name="connsiteY123" fmla="*/ 837087 h 3239145"/>
              <a:gd name="connsiteX124" fmla="*/ 325969 w 1034239"/>
              <a:gd name="connsiteY124" fmla="*/ 958361 h 3239145"/>
              <a:gd name="connsiteX125" fmla="*/ 365323 w 1034239"/>
              <a:gd name="connsiteY125" fmla="*/ 1073210 h 3239145"/>
              <a:gd name="connsiteX126" fmla="*/ 348457 w 1034239"/>
              <a:gd name="connsiteY126" fmla="*/ 1170390 h 3239145"/>
              <a:gd name="connsiteX127" fmla="*/ 814681 w 1034239"/>
              <a:gd name="connsiteY127" fmla="*/ 2290772 h 3239145"/>
              <a:gd name="connsiteX128" fmla="*/ 751232 w 1034239"/>
              <a:gd name="connsiteY128" fmla="*/ 2514045 h 3239145"/>
              <a:gd name="connsiteX129" fmla="*/ 758461 w 1034239"/>
              <a:gd name="connsiteY129" fmla="*/ 2565446 h 3239145"/>
              <a:gd name="connsiteX130" fmla="*/ 764083 w 1034239"/>
              <a:gd name="connsiteY130" fmla="*/ 2709208 h 3239145"/>
              <a:gd name="connsiteX131" fmla="*/ 750429 w 1034239"/>
              <a:gd name="connsiteY131" fmla="*/ 2824860 h 3239145"/>
              <a:gd name="connsiteX132" fmla="*/ 695013 w 1034239"/>
              <a:gd name="connsiteY132" fmla="*/ 2879875 h 3239145"/>
              <a:gd name="connsiteX133" fmla="*/ 641202 w 1034239"/>
              <a:gd name="connsiteY133" fmla="*/ 2948142 h 3239145"/>
              <a:gd name="connsiteX134" fmla="*/ 625139 w 1034239"/>
              <a:gd name="connsiteY134" fmla="*/ 3010787 h 3239145"/>
              <a:gd name="connsiteX135" fmla="*/ 600644 w 1034239"/>
              <a:gd name="connsiteY135" fmla="*/ 3009181 h 3239145"/>
              <a:gd name="connsiteX136" fmla="*/ 568919 w 1034239"/>
              <a:gd name="connsiteY136" fmla="*/ 2885497 h 3239145"/>
              <a:gd name="connsiteX137" fmla="*/ 558479 w 1034239"/>
              <a:gd name="connsiteY137" fmla="*/ 2832892 h 3239145"/>
              <a:gd name="connsiteX138" fmla="*/ 545628 w 1034239"/>
              <a:gd name="connsiteY138" fmla="*/ 2736113 h 3239145"/>
              <a:gd name="connsiteX139" fmla="*/ 527558 w 1034239"/>
              <a:gd name="connsiteY139" fmla="*/ 2626886 h 3239145"/>
              <a:gd name="connsiteX140" fmla="*/ 523140 w 1034239"/>
              <a:gd name="connsiteY140" fmla="*/ 2505210 h 3239145"/>
              <a:gd name="connsiteX141" fmla="*/ 522739 w 1034239"/>
              <a:gd name="connsiteY141" fmla="*/ 2414455 h 3239145"/>
              <a:gd name="connsiteX142" fmla="*/ 528361 w 1034239"/>
              <a:gd name="connsiteY142" fmla="*/ 2393172 h 3239145"/>
              <a:gd name="connsiteX143" fmla="*/ 579360 w 1034239"/>
              <a:gd name="connsiteY143" fmla="*/ 2259449 h 3239145"/>
              <a:gd name="connsiteX144" fmla="*/ 607069 w 1034239"/>
              <a:gd name="connsiteY144" fmla="*/ 2177930 h 3239145"/>
              <a:gd name="connsiteX145" fmla="*/ 610281 w 1034239"/>
              <a:gd name="connsiteY145" fmla="*/ 2162671 h 3239145"/>
              <a:gd name="connsiteX146" fmla="*/ 638793 w 1034239"/>
              <a:gd name="connsiteY146" fmla="*/ 2138576 h 3239145"/>
              <a:gd name="connsiteX147" fmla="*/ 754043 w 1034239"/>
              <a:gd name="connsiteY147" fmla="*/ 2140986 h 3239145"/>
              <a:gd name="connsiteX148" fmla="*/ 774524 w 1034239"/>
              <a:gd name="connsiteY148" fmla="*/ 2151025 h 3239145"/>
              <a:gd name="connsiteX149" fmla="*/ 822712 w 1034239"/>
              <a:gd name="connsiteY149" fmla="*/ 2255032 h 3239145"/>
              <a:gd name="connsiteX150" fmla="*/ 825121 w 1034239"/>
              <a:gd name="connsiteY150" fmla="*/ 2264670 h 3239145"/>
              <a:gd name="connsiteX151" fmla="*/ 814681 w 1034239"/>
              <a:gd name="connsiteY151" fmla="*/ 2290772 h 32391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</a:cxnLst>
            <a:rect l="l" t="t" r="r" b="b"/>
            <a:pathLst>
              <a:path w="1034239" h="3239145">
                <a:moveTo>
                  <a:pt x="1033938" y="2169497"/>
                </a:moveTo>
                <a:cubicBezTo>
                  <a:pt x="1031127" y="2143395"/>
                  <a:pt x="1021088" y="2120506"/>
                  <a:pt x="1009442" y="2098018"/>
                </a:cubicBezTo>
                <a:cubicBezTo>
                  <a:pt x="1002615" y="2084766"/>
                  <a:pt x="999001" y="2072719"/>
                  <a:pt x="1012655" y="2060672"/>
                </a:cubicBezTo>
                <a:cubicBezTo>
                  <a:pt x="1016670" y="2057058"/>
                  <a:pt x="1023096" y="2051034"/>
                  <a:pt x="1019080" y="2042601"/>
                </a:cubicBezTo>
                <a:cubicBezTo>
                  <a:pt x="1008639" y="2020916"/>
                  <a:pt x="997797" y="1998830"/>
                  <a:pt x="988560" y="1976342"/>
                </a:cubicBezTo>
                <a:cubicBezTo>
                  <a:pt x="975710" y="1944618"/>
                  <a:pt x="949608" y="1919319"/>
                  <a:pt x="943585" y="1883579"/>
                </a:cubicBezTo>
                <a:cubicBezTo>
                  <a:pt x="939970" y="1863099"/>
                  <a:pt x="926719" y="1846233"/>
                  <a:pt x="917884" y="1827761"/>
                </a:cubicBezTo>
                <a:cubicBezTo>
                  <a:pt x="909853" y="1810493"/>
                  <a:pt x="902223" y="1792021"/>
                  <a:pt x="890577" y="1778368"/>
                </a:cubicBezTo>
                <a:cubicBezTo>
                  <a:pt x="868089" y="1751463"/>
                  <a:pt x="846806" y="1724156"/>
                  <a:pt x="829539" y="1693636"/>
                </a:cubicBezTo>
                <a:cubicBezTo>
                  <a:pt x="811066" y="1661109"/>
                  <a:pt x="784964" y="1633401"/>
                  <a:pt x="773319" y="1596055"/>
                </a:cubicBezTo>
                <a:cubicBezTo>
                  <a:pt x="768500" y="1580795"/>
                  <a:pt x="766894" y="1563528"/>
                  <a:pt x="759264" y="1550276"/>
                </a:cubicBezTo>
                <a:cubicBezTo>
                  <a:pt x="749225" y="1532205"/>
                  <a:pt x="745209" y="1514134"/>
                  <a:pt x="742398" y="1494457"/>
                </a:cubicBezTo>
                <a:cubicBezTo>
                  <a:pt x="736374" y="1449482"/>
                  <a:pt x="736374" y="1404104"/>
                  <a:pt x="737177" y="1358727"/>
                </a:cubicBezTo>
                <a:cubicBezTo>
                  <a:pt x="737981" y="1322184"/>
                  <a:pt x="750028" y="1288050"/>
                  <a:pt x="751634" y="1251909"/>
                </a:cubicBezTo>
                <a:cubicBezTo>
                  <a:pt x="753642" y="1206531"/>
                  <a:pt x="754043" y="1161556"/>
                  <a:pt x="766492" y="1117383"/>
                </a:cubicBezTo>
                <a:cubicBezTo>
                  <a:pt x="773720" y="1090879"/>
                  <a:pt x="782555" y="1065982"/>
                  <a:pt x="800224" y="1043494"/>
                </a:cubicBezTo>
                <a:cubicBezTo>
                  <a:pt x="823113" y="1014179"/>
                  <a:pt x="827129" y="978841"/>
                  <a:pt x="821106" y="943101"/>
                </a:cubicBezTo>
                <a:cubicBezTo>
                  <a:pt x="812673" y="892905"/>
                  <a:pt x="794200" y="848331"/>
                  <a:pt x="749225" y="819016"/>
                </a:cubicBezTo>
                <a:cubicBezTo>
                  <a:pt x="745610" y="816607"/>
                  <a:pt x="742799" y="812189"/>
                  <a:pt x="740792" y="808174"/>
                </a:cubicBezTo>
                <a:cubicBezTo>
                  <a:pt x="728744" y="784883"/>
                  <a:pt x="712682" y="764001"/>
                  <a:pt x="694209" y="745529"/>
                </a:cubicBezTo>
                <a:cubicBezTo>
                  <a:pt x="688989" y="740308"/>
                  <a:pt x="687383" y="735088"/>
                  <a:pt x="687784" y="727056"/>
                </a:cubicBezTo>
                <a:cubicBezTo>
                  <a:pt x="690595" y="681679"/>
                  <a:pt x="692202" y="636703"/>
                  <a:pt x="696217" y="591727"/>
                </a:cubicBezTo>
                <a:cubicBezTo>
                  <a:pt x="699028" y="560003"/>
                  <a:pt x="680154" y="530287"/>
                  <a:pt x="674131" y="499366"/>
                </a:cubicBezTo>
                <a:cubicBezTo>
                  <a:pt x="668509" y="469650"/>
                  <a:pt x="650840" y="440335"/>
                  <a:pt x="669714" y="409414"/>
                </a:cubicBezTo>
                <a:cubicBezTo>
                  <a:pt x="672926" y="404194"/>
                  <a:pt x="669312" y="399375"/>
                  <a:pt x="666903" y="394556"/>
                </a:cubicBezTo>
                <a:cubicBezTo>
                  <a:pt x="660076" y="379698"/>
                  <a:pt x="662485" y="365643"/>
                  <a:pt x="668910" y="351588"/>
                </a:cubicBezTo>
                <a:cubicBezTo>
                  <a:pt x="674532" y="339541"/>
                  <a:pt x="672123" y="324281"/>
                  <a:pt x="665698" y="318258"/>
                </a:cubicBezTo>
                <a:cubicBezTo>
                  <a:pt x="655257" y="307817"/>
                  <a:pt x="656060" y="296573"/>
                  <a:pt x="654856" y="285329"/>
                </a:cubicBezTo>
                <a:cubicBezTo>
                  <a:pt x="653249" y="274085"/>
                  <a:pt x="650037" y="264046"/>
                  <a:pt x="646423" y="253605"/>
                </a:cubicBezTo>
                <a:cubicBezTo>
                  <a:pt x="641202" y="237944"/>
                  <a:pt x="631966" y="223487"/>
                  <a:pt x="633974" y="205416"/>
                </a:cubicBezTo>
                <a:cubicBezTo>
                  <a:pt x="635179" y="195377"/>
                  <a:pt x="628352" y="186944"/>
                  <a:pt x="621525" y="179314"/>
                </a:cubicBezTo>
                <a:cubicBezTo>
                  <a:pt x="611084" y="167267"/>
                  <a:pt x="601045" y="154819"/>
                  <a:pt x="595021" y="139559"/>
                </a:cubicBezTo>
                <a:cubicBezTo>
                  <a:pt x="591407" y="131126"/>
                  <a:pt x="599037" y="125504"/>
                  <a:pt x="594620" y="116669"/>
                </a:cubicBezTo>
                <a:cubicBezTo>
                  <a:pt x="583778" y="95386"/>
                  <a:pt x="574541" y="73300"/>
                  <a:pt x="563297" y="52017"/>
                </a:cubicBezTo>
                <a:cubicBezTo>
                  <a:pt x="558479" y="43182"/>
                  <a:pt x="554061" y="35151"/>
                  <a:pt x="544825" y="33544"/>
                </a:cubicBezTo>
                <a:cubicBezTo>
                  <a:pt x="520329" y="29930"/>
                  <a:pt x="500652" y="15474"/>
                  <a:pt x="479369" y="4631"/>
                </a:cubicBezTo>
                <a:cubicBezTo>
                  <a:pt x="471739" y="616"/>
                  <a:pt x="463708" y="-991"/>
                  <a:pt x="455677" y="616"/>
                </a:cubicBezTo>
                <a:cubicBezTo>
                  <a:pt x="438811" y="3427"/>
                  <a:pt x="422346" y="-188"/>
                  <a:pt x="405882" y="1017"/>
                </a:cubicBezTo>
                <a:cubicBezTo>
                  <a:pt x="380181" y="3025"/>
                  <a:pt x="353276" y="-1794"/>
                  <a:pt x="330387" y="19088"/>
                </a:cubicBezTo>
                <a:cubicBezTo>
                  <a:pt x="317938" y="30332"/>
                  <a:pt x="311111" y="49607"/>
                  <a:pt x="287820" y="50410"/>
                </a:cubicBezTo>
                <a:cubicBezTo>
                  <a:pt x="309103" y="58843"/>
                  <a:pt x="299466" y="69686"/>
                  <a:pt x="293041" y="78922"/>
                </a:cubicBezTo>
                <a:cubicBezTo>
                  <a:pt x="288222" y="85347"/>
                  <a:pt x="282198" y="90969"/>
                  <a:pt x="276175" y="96591"/>
                </a:cubicBezTo>
                <a:cubicBezTo>
                  <a:pt x="266938" y="104221"/>
                  <a:pt x="260513" y="113457"/>
                  <a:pt x="260513" y="125905"/>
                </a:cubicBezTo>
                <a:cubicBezTo>
                  <a:pt x="260513" y="144378"/>
                  <a:pt x="253687" y="160441"/>
                  <a:pt x="247262" y="176905"/>
                </a:cubicBezTo>
                <a:cubicBezTo>
                  <a:pt x="243647" y="186141"/>
                  <a:pt x="234813" y="192968"/>
                  <a:pt x="236018" y="203810"/>
                </a:cubicBezTo>
                <a:cubicBezTo>
                  <a:pt x="238427" y="227503"/>
                  <a:pt x="227585" y="248786"/>
                  <a:pt x="223569" y="271274"/>
                </a:cubicBezTo>
                <a:cubicBezTo>
                  <a:pt x="221159" y="284124"/>
                  <a:pt x="210317" y="298982"/>
                  <a:pt x="213931" y="309022"/>
                </a:cubicBezTo>
                <a:cubicBezTo>
                  <a:pt x="221159" y="329502"/>
                  <a:pt x="215136" y="349580"/>
                  <a:pt x="219152" y="369257"/>
                </a:cubicBezTo>
                <a:cubicBezTo>
                  <a:pt x="225577" y="399375"/>
                  <a:pt x="218750" y="427083"/>
                  <a:pt x="208711" y="454792"/>
                </a:cubicBezTo>
                <a:cubicBezTo>
                  <a:pt x="199073" y="480894"/>
                  <a:pt x="187829" y="506594"/>
                  <a:pt x="192648" y="535507"/>
                </a:cubicBezTo>
                <a:cubicBezTo>
                  <a:pt x="193451" y="540326"/>
                  <a:pt x="191042" y="544743"/>
                  <a:pt x="188632" y="548759"/>
                </a:cubicBezTo>
                <a:cubicBezTo>
                  <a:pt x="177388" y="568035"/>
                  <a:pt x="176987" y="586908"/>
                  <a:pt x="189435" y="606184"/>
                </a:cubicBezTo>
                <a:cubicBezTo>
                  <a:pt x="196664" y="616625"/>
                  <a:pt x="195057" y="625459"/>
                  <a:pt x="186223" y="635900"/>
                </a:cubicBezTo>
                <a:cubicBezTo>
                  <a:pt x="173373" y="650356"/>
                  <a:pt x="157711" y="661199"/>
                  <a:pt x="142853" y="673246"/>
                </a:cubicBezTo>
                <a:cubicBezTo>
                  <a:pt x="93862" y="711797"/>
                  <a:pt x="50090" y="755969"/>
                  <a:pt x="16359" y="808575"/>
                </a:cubicBezTo>
                <a:cubicBezTo>
                  <a:pt x="5516" y="825441"/>
                  <a:pt x="-3720" y="845118"/>
                  <a:pt x="1500" y="864393"/>
                </a:cubicBezTo>
                <a:cubicBezTo>
                  <a:pt x="10737" y="897724"/>
                  <a:pt x="17563" y="931857"/>
                  <a:pt x="27602" y="965188"/>
                </a:cubicBezTo>
                <a:cubicBezTo>
                  <a:pt x="47279" y="1031848"/>
                  <a:pt x="68161" y="1098107"/>
                  <a:pt x="102295" y="1158745"/>
                </a:cubicBezTo>
                <a:cubicBezTo>
                  <a:pt x="129601" y="1207335"/>
                  <a:pt x="150081" y="1259940"/>
                  <a:pt x="182609" y="1305719"/>
                </a:cubicBezTo>
                <a:cubicBezTo>
                  <a:pt x="200679" y="1331821"/>
                  <a:pt x="223167" y="1353105"/>
                  <a:pt x="246458" y="1373585"/>
                </a:cubicBezTo>
                <a:cubicBezTo>
                  <a:pt x="253687" y="1380010"/>
                  <a:pt x="254891" y="1383222"/>
                  <a:pt x="252080" y="1391655"/>
                </a:cubicBezTo>
                <a:cubicBezTo>
                  <a:pt x="236018" y="1441450"/>
                  <a:pt x="223167" y="1491646"/>
                  <a:pt x="227585" y="1545055"/>
                </a:cubicBezTo>
                <a:cubicBezTo>
                  <a:pt x="233207" y="1606897"/>
                  <a:pt x="238829" y="1668337"/>
                  <a:pt x="238829" y="1730179"/>
                </a:cubicBezTo>
                <a:cubicBezTo>
                  <a:pt x="238829" y="1770738"/>
                  <a:pt x="232805" y="1807682"/>
                  <a:pt x="209915" y="1842619"/>
                </a:cubicBezTo>
                <a:cubicBezTo>
                  <a:pt x="191443" y="1871532"/>
                  <a:pt x="178995" y="1904059"/>
                  <a:pt x="158916" y="1932571"/>
                </a:cubicBezTo>
                <a:cubicBezTo>
                  <a:pt x="140845" y="1957870"/>
                  <a:pt x="125586" y="1985176"/>
                  <a:pt x="104704" y="2008869"/>
                </a:cubicBezTo>
                <a:cubicBezTo>
                  <a:pt x="79405" y="2038184"/>
                  <a:pt x="94665" y="2083160"/>
                  <a:pt x="133216" y="2085168"/>
                </a:cubicBezTo>
                <a:cubicBezTo>
                  <a:pt x="169357" y="2087175"/>
                  <a:pt x="204293" y="2091994"/>
                  <a:pt x="239230" y="2100829"/>
                </a:cubicBezTo>
                <a:cubicBezTo>
                  <a:pt x="276175" y="2110467"/>
                  <a:pt x="314324" y="2111270"/>
                  <a:pt x="352473" y="2108057"/>
                </a:cubicBezTo>
                <a:cubicBezTo>
                  <a:pt x="369741" y="2106451"/>
                  <a:pt x="376567" y="2113278"/>
                  <a:pt x="376969" y="2129742"/>
                </a:cubicBezTo>
                <a:cubicBezTo>
                  <a:pt x="376969" y="2154238"/>
                  <a:pt x="377370" y="2178733"/>
                  <a:pt x="378173" y="2203229"/>
                </a:cubicBezTo>
                <a:cubicBezTo>
                  <a:pt x="378977" y="2224914"/>
                  <a:pt x="370544" y="2247000"/>
                  <a:pt x="374961" y="2267480"/>
                </a:cubicBezTo>
                <a:cubicBezTo>
                  <a:pt x="380181" y="2292378"/>
                  <a:pt x="373756" y="2313661"/>
                  <a:pt x="365323" y="2334944"/>
                </a:cubicBezTo>
                <a:cubicBezTo>
                  <a:pt x="349662" y="2375904"/>
                  <a:pt x="344843" y="2418873"/>
                  <a:pt x="335607" y="2461037"/>
                </a:cubicBezTo>
                <a:cubicBezTo>
                  <a:pt x="333198" y="2471478"/>
                  <a:pt x="331591" y="2479911"/>
                  <a:pt x="317938" y="2479911"/>
                </a:cubicBezTo>
                <a:cubicBezTo>
                  <a:pt x="322757" y="2487139"/>
                  <a:pt x="332796" y="2487943"/>
                  <a:pt x="331993" y="2497982"/>
                </a:cubicBezTo>
                <a:cubicBezTo>
                  <a:pt x="330387" y="2520871"/>
                  <a:pt x="337615" y="2542556"/>
                  <a:pt x="340426" y="2564643"/>
                </a:cubicBezTo>
                <a:cubicBezTo>
                  <a:pt x="347253" y="2615241"/>
                  <a:pt x="358497" y="2664634"/>
                  <a:pt x="372953" y="2713224"/>
                </a:cubicBezTo>
                <a:cubicBezTo>
                  <a:pt x="387410" y="2761814"/>
                  <a:pt x="392630" y="2812010"/>
                  <a:pt x="404276" y="2861002"/>
                </a:cubicBezTo>
                <a:cubicBezTo>
                  <a:pt x="407087" y="2872647"/>
                  <a:pt x="407890" y="2885899"/>
                  <a:pt x="404276" y="2897544"/>
                </a:cubicBezTo>
                <a:cubicBezTo>
                  <a:pt x="391425" y="2936898"/>
                  <a:pt x="381386" y="2976654"/>
                  <a:pt x="385000" y="3018417"/>
                </a:cubicBezTo>
                <a:cubicBezTo>
                  <a:pt x="385803" y="3026850"/>
                  <a:pt x="384599" y="3036488"/>
                  <a:pt x="378173" y="3040905"/>
                </a:cubicBezTo>
                <a:cubicBezTo>
                  <a:pt x="366126" y="3049740"/>
                  <a:pt x="368937" y="3059779"/>
                  <a:pt x="372551" y="3070220"/>
                </a:cubicBezTo>
                <a:cubicBezTo>
                  <a:pt x="379378" y="3087889"/>
                  <a:pt x="386606" y="3105558"/>
                  <a:pt x="391425" y="3124030"/>
                </a:cubicBezTo>
                <a:cubicBezTo>
                  <a:pt x="399457" y="3154148"/>
                  <a:pt x="409094" y="3183864"/>
                  <a:pt x="418331" y="3213982"/>
                </a:cubicBezTo>
                <a:cubicBezTo>
                  <a:pt x="420338" y="3221210"/>
                  <a:pt x="421543" y="3230446"/>
                  <a:pt x="431984" y="3228439"/>
                </a:cubicBezTo>
                <a:cubicBezTo>
                  <a:pt x="441622" y="3226431"/>
                  <a:pt x="436401" y="3217596"/>
                  <a:pt x="436401" y="3212376"/>
                </a:cubicBezTo>
                <a:cubicBezTo>
                  <a:pt x="436803" y="3187478"/>
                  <a:pt x="436401" y="3162581"/>
                  <a:pt x="436803" y="3137684"/>
                </a:cubicBezTo>
                <a:cubicBezTo>
                  <a:pt x="436803" y="3130455"/>
                  <a:pt x="436803" y="3120818"/>
                  <a:pt x="444031" y="3117605"/>
                </a:cubicBezTo>
                <a:cubicBezTo>
                  <a:pt x="452464" y="3113991"/>
                  <a:pt x="460495" y="3118810"/>
                  <a:pt x="467322" y="3125636"/>
                </a:cubicBezTo>
                <a:cubicBezTo>
                  <a:pt x="482180" y="3140495"/>
                  <a:pt x="497841" y="3154550"/>
                  <a:pt x="512298" y="3169006"/>
                </a:cubicBezTo>
                <a:cubicBezTo>
                  <a:pt x="537195" y="3194305"/>
                  <a:pt x="567313" y="3211573"/>
                  <a:pt x="600644" y="3220809"/>
                </a:cubicBezTo>
                <a:cubicBezTo>
                  <a:pt x="634375" y="3230446"/>
                  <a:pt x="669714" y="3235265"/>
                  <a:pt x="704650" y="3238076"/>
                </a:cubicBezTo>
                <a:cubicBezTo>
                  <a:pt x="735170" y="3240486"/>
                  <a:pt x="764886" y="3240084"/>
                  <a:pt x="792193" y="3223218"/>
                </a:cubicBezTo>
                <a:cubicBezTo>
                  <a:pt x="797413" y="3220005"/>
                  <a:pt x="800626" y="3216391"/>
                  <a:pt x="800626" y="3209565"/>
                </a:cubicBezTo>
                <a:cubicBezTo>
                  <a:pt x="801429" y="3187880"/>
                  <a:pt x="784964" y="3167400"/>
                  <a:pt x="763280" y="3165392"/>
                </a:cubicBezTo>
                <a:cubicBezTo>
                  <a:pt x="756854" y="3164589"/>
                  <a:pt x="751634" y="3162982"/>
                  <a:pt x="748421" y="3157762"/>
                </a:cubicBezTo>
                <a:cubicBezTo>
                  <a:pt x="744807" y="3152140"/>
                  <a:pt x="739988" y="3149329"/>
                  <a:pt x="733965" y="3149329"/>
                </a:cubicBezTo>
                <a:cubicBezTo>
                  <a:pt x="717099" y="3148927"/>
                  <a:pt x="703847" y="3140495"/>
                  <a:pt x="691398" y="3131258"/>
                </a:cubicBezTo>
                <a:cubicBezTo>
                  <a:pt x="665698" y="3111581"/>
                  <a:pt x="634375" y="3066606"/>
                  <a:pt x="650840" y="3028456"/>
                </a:cubicBezTo>
                <a:cubicBezTo>
                  <a:pt x="665698" y="2993921"/>
                  <a:pt x="669714" y="2991110"/>
                  <a:pt x="700635" y="3015606"/>
                </a:cubicBezTo>
                <a:cubicBezTo>
                  <a:pt x="727138" y="3036086"/>
                  <a:pt x="738784" y="3068212"/>
                  <a:pt x="750028" y="3098330"/>
                </a:cubicBezTo>
                <a:cubicBezTo>
                  <a:pt x="761272" y="3128046"/>
                  <a:pt x="772917" y="3155754"/>
                  <a:pt x="799822" y="3173825"/>
                </a:cubicBezTo>
                <a:cubicBezTo>
                  <a:pt x="823515" y="3189888"/>
                  <a:pt x="849216" y="3200329"/>
                  <a:pt x="879333" y="3195108"/>
                </a:cubicBezTo>
                <a:cubicBezTo>
                  <a:pt x="902223" y="3191092"/>
                  <a:pt x="925514" y="3190289"/>
                  <a:pt x="948403" y="3186675"/>
                </a:cubicBezTo>
                <a:cubicBezTo>
                  <a:pt x="962057" y="3184667"/>
                  <a:pt x="969285" y="3166998"/>
                  <a:pt x="960049" y="3159770"/>
                </a:cubicBezTo>
                <a:cubicBezTo>
                  <a:pt x="948403" y="3150534"/>
                  <a:pt x="938364" y="3139290"/>
                  <a:pt x="924309" y="3132865"/>
                </a:cubicBezTo>
                <a:cubicBezTo>
                  <a:pt x="910656" y="3126841"/>
                  <a:pt x="892987" y="3122022"/>
                  <a:pt x="888971" y="3106361"/>
                </a:cubicBezTo>
                <a:cubicBezTo>
                  <a:pt x="884554" y="3088290"/>
                  <a:pt x="880940" y="3068212"/>
                  <a:pt x="885357" y="3049740"/>
                </a:cubicBezTo>
                <a:cubicBezTo>
                  <a:pt x="894191" y="3012795"/>
                  <a:pt x="897806" y="2975851"/>
                  <a:pt x="897806" y="2938103"/>
                </a:cubicBezTo>
                <a:cubicBezTo>
                  <a:pt x="897404" y="2907985"/>
                  <a:pt x="897404" y="2877867"/>
                  <a:pt x="901018" y="2847348"/>
                </a:cubicBezTo>
                <a:cubicBezTo>
                  <a:pt x="909050" y="2779483"/>
                  <a:pt x="911861" y="2710814"/>
                  <a:pt x="928727" y="2644154"/>
                </a:cubicBezTo>
                <a:cubicBezTo>
                  <a:pt x="931939" y="2631303"/>
                  <a:pt x="935152" y="2618855"/>
                  <a:pt x="937561" y="2606004"/>
                </a:cubicBezTo>
                <a:cubicBezTo>
                  <a:pt x="949207" y="2544966"/>
                  <a:pt x="960049" y="2483927"/>
                  <a:pt x="967679" y="2422487"/>
                </a:cubicBezTo>
                <a:cubicBezTo>
                  <a:pt x="976513" y="2352212"/>
                  <a:pt x="995387" y="2285150"/>
                  <a:pt x="1021088" y="2219694"/>
                </a:cubicBezTo>
                <a:cubicBezTo>
                  <a:pt x="1027513" y="2202426"/>
                  <a:pt x="1035946" y="2187970"/>
                  <a:pt x="1033938" y="2169497"/>
                </a:cubicBezTo>
                <a:close/>
                <a:moveTo>
                  <a:pt x="348457" y="1170390"/>
                </a:moveTo>
                <a:cubicBezTo>
                  <a:pt x="325166" y="1195288"/>
                  <a:pt x="315127" y="1228618"/>
                  <a:pt x="298261" y="1257933"/>
                </a:cubicBezTo>
                <a:cubicBezTo>
                  <a:pt x="295048" y="1263153"/>
                  <a:pt x="293442" y="1270783"/>
                  <a:pt x="285009" y="1269980"/>
                </a:cubicBezTo>
                <a:cubicBezTo>
                  <a:pt x="277379" y="1269578"/>
                  <a:pt x="278986" y="1262350"/>
                  <a:pt x="277379" y="1257933"/>
                </a:cubicBezTo>
                <a:cubicBezTo>
                  <a:pt x="246860" y="1185650"/>
                  <a:pt x="221159" y="1112162"/>
                  <a:pt x="215136" y="1032651"/>
                </a:cubicBezTo>
                <a:cubicBezTo>
                  <a:pt x="211923" y="990487"/>
                  <a:pt x="206301" y="948723"/>
                  <a:pt x="195057" y="907763"/>
                </a:cubicBezTo>
                <a:cubicBezTo>
                  <a:pt x="192648" y="899330"/>
                  <a:pt x="196664" y="896519"/>
                  <a:pt x="201884" y="892102"/>
                </a:cubicBezTo>
                <a:cubicBezTo>
                  <a:pt x="224774" y="874031"/>
                  <a:pt x="251277" y="861181"/>
                  <a:pt x="273364" y="837087"/>
                </a:cubicBezTo>
                <a:cubicBezTo>
                  <a:pt x="284608" y="882464"/>
                  <a:pt x="313119" y="916999"/>
                  <a:pt x="325969" y="958361"/>
                </a:cubicBezTo>
                <a:cubicBezTo>
                  <a:pt x="338016" y="996912"/>
                  <a:pt x="354882" y="1034258"/>
                  <a:pt x="365323" y="1073210"/>
                </a:cubicBezTo>
                <a:cubicBezTo>
                  <a:pt x="374559" y="1107344"/>
                  <a:pt x="375362" y="1141477"/>
                  <a:pt x="348457" y="1170390"/>
                </a:cubicBezTo>
                <a:close/>
                <a:moveTo>
                  <a:pt x="814681" y="2290772"/>
                </a:moveTo>
                <a:cubicBezTo>
                  <a:pt x="773319" y="2359440"/>
                  <a:pt x="753642" y="2434534"/>
                  <a:pt x="751232" y="2514045"/>
                </a:cubicBezTo>
                <a:cubicBezTo>
                  <a:pt x="750831" y="2531714"/>
                  <a:pt x="753642" y="2549383"/>
                  <a:pt x="758461" y="2565446"/>
                </a:cubicBezTo>
                <a:cubicBezTo>
                  <a:pt x="773319" y="2613233"/>
                  <a:pt x="767295" y="2661823"/>
                  <a:pt x="764083" y="2709208"/>
                </a:cubicBezTo>
                <a:cubicBezTo>
                  <a:pt x="761673" y="2747759"/>
                  <a:pt x="758059" y="2786711"/>
                  <a:pt x="750429" y="2824860"/>
                </a:cubicBezTo>
                <a:cubicBezTo>
                  <a:pt x="746815" y="2843332"/>
                  <a:pt x="713083" y="2877064"/>
                  <a:pt x="695013" y="2879875"/>
                </a:cubicBezTo>
                <a:cubicBezTo>
                  <a:pt x="656863" y="2886301"/>
                  <a:pt x="640801" y="2909592"/>
                  <a:pt x="641202" y="2948142"/>
                </a:cubicBezTo>
                <a:cubicBezTo>
                  <a:pt x="641604" y="2969426"/>
                  <a:pt x="636785" y="2991914"/>
                  <a:pt x="625139" y="3010787"/>
                </a:cubicBezTo>
                <a:cubicBezTo>
                  <a:pt x="615903" y="3025646"/>
                  <a:pt x="608675" y="3024441"/>
                  <a:pt x="600644" y="3009181"/>
                </a:cubicBezTo>
                <a:cubicBezTo>
                  <a:pt x="580163" y="2970630"/>
                  <a:pt x="569321" y="2929670"/>
                  <a:pt x="568919" y="2885497"/>
                </a:cubicBezTo>
                <a:cubicBezTo>
                  <a:pt x="568919" y="2867427"/>
                  <a:pt x="564904" y="2849757"/>
                  <a:pt x="558479" y="2832892"/>
                </a:cubicBezTo>
                <a:cubicBezTo>
                  <a:pt x="546431" y="2801569"/>
                  <a:pt x="552455" y="2767837"/>
                  <a:pt x="545628" y="2736113"/>
                </a:cubicBezTo>
                <a:cubicBezTo>
                  <a:pt x="537998" y="2699972"/>
                  <a:pt x="533581" y="2663429"/>
                  <a:pt x="527558" y="2626886"/>
                </a:cubicBezTo>
                <a:cubicBezTo>
                  <a:pt x="520731" y="2586729"/>
                  <a:pt x="524345" y="2545769"/>
                  <a:pt x="523140" y="2505210"/>
                </a:cubicBezTo>
                <a:cubicBezTo>
                  <a:pt x="521936" y="2475092"/>
                  <a:pt x="523140" y="2444573"/>
                  <a:pt x="522739" y="2414455"/>
                </a:cubicBezTo>
                <a:cubicBezTo>
                  <a:pt x="522739" y="2406424"/>
                  <a:pt x="524345" y="2399597"/>
                  <a:pt x="528361" y="2393172"/>
                </a:cubicBezTo>
                <a:cubicBezTo>
                  <a:pt x="554061" y="2352212"/>
                  <a:pt x="561691" y="2304023"/>
                  <a:pt x="579360" y="2259449"/>
                </a:cubicBezTo>
                <a:cubicBezTo>
                  <a:pt x="589801" y="2233347"/>
                  <a:pt x="601045" y="2206040"/>
                  <a:pt x="607069" y="2177930"/>
                </a:cubicBezTo>
                <a:cubicBezTo>
                  <a:pt x="608273" y="2172710"/>
                  <a:pt x="609478" y="2167891"/>
                  <a:pt x="610281" y="2162671"/>
                </a:cubicBezTo>
                <a:cubicBezTo>
                  <a:pt x="612691" y="2137372"/>
                  <a:pt x="612691" y="2136167"/>
                  <a:pt x="638793" y="2138576"/>
                </a:cubicBezTo>
                <a:cubicBezTo>
                  <a:pt x="677343" y="2142191"/>
                  <a:pt x="715493" y="2140986"/>
                  <a:pt x="754043" y="2140986"/>
                </a:cubicBezTo>
                <a:cubicBezTo>
                  <a:pt x="762878" y="2140986"/>
                  <a:pt x="770106" y="2142592"/>
                  <a:pt x="774524" y="2151025"/>
                </a:cubicBezTo>
                <a:cubicBezTo>
                  <a:pt x="792594" y="2184757"/>
                  <a:pt x="809862" y="2218489"/>
                  <a:pt x="822712" y="2255032"/>
                </a:cubicBezTo>
                <a:cubicBezTo>
                  <a:pt x="823917" y="2258244"/>
                  <a:pt x="824318" y="2261859"/>
                  <a:pt x="825121" y="2264670"/>
                </a:cubicBezTo>
                <a:cubicBezTo>
                  <a:pt x="824318" y="2275110"/>
                  <a:pt x="819499" y="2282740"/>
                  <a:pt x="814681" y="2290772"/>
                </a:cubicBezTo>
                <a:close/>
              </a:path>
            </a:pathLst>
          </a:custGeom>
          <a:solidFill>
            <a:schemeClr val="accent3"/>
          </a:solidFill>
          <a:ln w="4014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41392C87-2050-44AC-9BB5-9590BB74CFB2}"/>
              </a:ext>
            </a:extLst>
          </p:cNvPr>
          <p:cNvSpPr/>
          <p:nvPr/>
        </p:nvSpPr>
        <p:spPr>
          <a:xfrm>
            <a:off x="6869560" y="2338745"/>
            <a:ext cx="998616" cy="3212142"/>
          </a:xfrm>
          <a:custGeom>
            <a:avLst/>
            <a:gdLst>
              <a:gd name="connsiteX0" fmla="*/ 997219 w 998616"/>
              <a:gd name="connsiteY0" fmla="*/ 1276091 h 3212142"/>
              <a:gd name="connsiteX1" fmla="*/ 994006 w 998616"/>
              <a:gd name="connsiteY1" fmla="*/ 1209029 h 3212142"/>
              <a:gd name="connsiteX2" fmla="*/ 978746 w 998616"/>
              <a:gd name="connsiteY2" fmla="*/ 1182927 h 3212142"/>
              <a:gd name="connsiteX3" fmla="*/ 969510 w 998616"/>
              <a:gd name="connsiteY3" fmla="*/ 1175297 h 3212142"/>
              <a:gd name="connsiteX4" fmla="*/ 920920 w 998616"/>
              <a:gd name="connsiteY4" fmla="*/ 1102613 h 3212142"/>
              <a:gd name="connsiteX5" fmla="*/ 894818 w 998616"/>
              <a:gd name="connsiteY5" fmla="*/ 1030732 h 3212142"/>
              <a:gd name="connsiteX6" fmla="*/ 906865 w 998616"/>
              <a:gd name="connsiteY6" fmla="*/ 916686 h 3212142"/>
              <a:gd name="connsiteX7" fmla="*/ 869921 w 998616"/>
              <a:gd name="connsiteY7" fmla="*/ 775735 h 3212142"/>
              <a:gd name="connsiteX8" fmla="*/ 865503 w 998616"/>
              <a:gd name="connsiteY8" fmla="*/ 750436 h 3212142"/>
              <a:gd name="connsiteX9" fmla="*/ 849039 w 998616"/>
              <a:gd name="connsiteY9" fmla="*/ 628358 h 3212142"/>
              <a:gd name="connsiteX10" fmla="*/ 753867 w 998616"/>
              <a:gd name="connsiteY10" fmla="*/ 561296 h 3212142"/>
              <a:gd name="connsiteX11" fmla="*/ 683190 w 998616"/>
              <a:gd name="connsiteY11" fmla="*/ 594225 h 3212142"/>
              <a:gd name="connsiteX12" fmla="*/ 675560 w 998616"/>
              <a:gd name="connsiteY12" fmla="*/ 601052 h 3212142"/>
              <a:gd name="connsiteX13" fmla="*/ 640223 w 998616"/>
              <a:gd name="connsiteY13" fmla="*/ 660082 h 3212142"/>
              <a:gd name="connsiteX14" fmla="*/ 627372 w 998616"/>
              <a:gd name="connsiteY14" fmla="*/ 733570 h 3212142"/>
              <a:gd name="connsiteX15" fmla="*/ 601672 w 998616"/>
              <a:gd name="connsiteY15" fmla="*/ 705861 h 3212142"/>
              <a:gd name="connsiteX16" fmla="*/ 478791 w 998616"/>
              <a:gd name="connsiteY16" fmla="*/ 562902 h 3212142"/>
              <a:gd name="connsiteX17" fmla="*/ 456303 w 998616"/>
              <a:gd name="connsiteY17" fmla="*/ 494635 h 3212142"/>
              <a:gd name="connsiteX18" fmla="*/ 461925 w 998616"/>
              <a:gd name="connsiteY18" fmla="*/ 465722 h 3212142"/>
              <a:gd name="connsiteX19" fmla="*/ 486421 w 998616"/>
              <a:gd name="connsiteY19" fmla="*/ 482187 h 3212142"/>
              <a:gd name="connsiteX20" fmla="*/ 548263 w 998616"/>
              <a:gd name="connsiteY20" fmla="*/ 467329 h 3212142"/>
              <a:gd name="connsiteX21" fmla="*/ 571152 w 998616"/>
              <a:gd name="connsiteY21" fmla="*/ 441628 h 3212142"/>
              <a:gd name="connsiteX22" fmla="*/ 579586 w 998616"/>
              <a:gd name="connsiteY22" fmla="*/ 427573 h 3212142"/>
              <a:gd name="connsiteX23" fmla="*/ 584003 w 998616"/>
              <a:gd name="connsiteY23" fmla="*/ 415526 h 3212142"/>
              <a:gd name="connsiteX24" fmla="*/ 592436 w 998616"/>
              <a:gd name="connsiteY24" fmla="*/ 394644 h 3212142"/>
              <a:gd name="connsiteX25" fmla="*/ 609301 w 998616"/>
              <a:gd name="connsiteY25" fmla="*/ 371353 h 3212142"/>
              <a:gd name="connsiteX26" fmla="*/ 624160 w 998616"/>
              <a:gd name="connsiteY26" fmla="*/ 342039 h 3212142"/>
              <a:gd name="connsiteX27" fmla="*/ 606491 w 998616"/>
              <a:gd name="connsiteY27" fmla="*/ 298669 h 3212142"/>
              <a:gd name="connsiteX28" fmla="*/ 604884 w 998616"/>
              <a:gd name="connsiteY28" fmla="*/ 262929 h 3212142"/>
              <a:gd name="connsiteX29" fmla="*/ 609301 w 998616"/>
              <a:gd name="connsiteY29" fmla="*/ 172978 h 3212142"/>
              <a:gd name="connsiteX30" fmla="*/ 586814 w 998616"/>
              <a:gd name="connsiteY30" fmla="*/ 109529 h 3212142"/>
              <a:gd name="connsiteX31" fmla="*/ 579987 w 998616"/>
              <a:gd name="connsiteY31" fmla="*/ 85034 h 3212142"/>
              <a:gd name="connsiteX32" fmla="*/ 531397 w 998616"/>
              <a:gd name="connsiteY32" fmla="*/ 46081 h 3212142"/>
              <a:gd name="connsiteX33" fmla="*/ 475579 w 998616"/>
              <a:gd name="connsiteY33" fmla="*/ 17971 h 3212142"/>
              <a:gd name="connsiteX34" fmla="*/ 392052 w 998616"/>
              <a:gd name="connsiteY34" fmla="*/ 7932 h 3212142"/>
              <a:gd name="connsiteX35" fmla="*/ 376792 w 998616"/>
              <a:gd name="connsiteY35" fmla="*/ 10342 h 3212142"/>
              <a:gd name="connsiteX36" fmla="*/ 290053 w 998616"/>
              <a:gd name="connsiteY36" fmla="*/ 39255 h 3212142"/>
              <a:gd name="connsiteX37" fmla="*/ 247888 w 998616"/>
              <a:gd name="connsiteY37" fmla="*/ 72987 h 3212142"/>
              <a:gd name="connsiteX38" fmla="*/ 232227 w 998616"/>
              <a:gd name="connsiteY38" fmla="*/ 71782 h 3212142"/>
              <a:gd name="connsiteX39" fmla="*/ 212952 w 998616"/>
              <a:gd name="connsiteY39" fmla="*/ 55317 h 3212142"/>
              <a:gd name="connsiteX40" fmla="*/ 182834 w 998616"/>
              <a:gd name="connsiteY40" fmla="*/ 34034 h 3212142"/>
              <a:gd name="connsiteX41" fmla="*/ 69189 w 998616"/>
              <a:gd name="connsiteY41" fmla="*/ 42066 h 3212142"/>
              <a:gd name="connsiteX42" fmla="*/ 32245 w 998616"/>
              <a:gd name="connsiteY42" fmla="*/ 99089 h 3212142"/>
              <a:gd name="connsiteX43" fmla="*/ 7749 w 998616"/>
              <a:gd name="connsiteY43" fmla="*/ 359708 h 3212142"/>
              <a:gd name="connsiteX44" fmla="*/ 34654 w 998616"/>
              <a:gd name="connsiteY44" fmla="*/ 429581 h 3212142"/>
              <a:gd name="connsiteX45" fmla="*/ 46701 w 998616"/>
              <a:gd name="connsiteY45" fmla="*/ 358905 h 3212142"/>
              <a:gd name="connsiteX46" fmla="*/ 53126 w 998616"/>
              <a:gd name="connsiteY46" fmla="*/ 444038 h 3212142"/>
              <a:gd name="connsiteX47" fmla="*/ 61560 w 998616"/>
              <a:gd name="connsiteY47" fmla="*/ 434801 h 3212142"/>
              <a:gd name="connsiteX48" fmla="*/ 67583 w 998616"/>
              <a:gd name="connsiteY48" fmla="*/ 453675 h 3212142"/>
              <a:gd name="connsiteX49" fmla="*/ 74008 w 998616"/>
              <a:gd name="connsiteY49" fmla="*/ 460904 h 3212142"/>
              <a:gd name="connsiteX50" fmla="*/ 80032 w 998616"/>
              <a:gd name="connsiteY50" fmla="*/ 451266 h 3212142"/>
              <a:gd name="connsiteX51" fmla="*/ 81236 w 998616"/>
              <a:gd name="connsiteY51" fmla="*/ 428376 h 3212142"/>
              <a:gd name="connsiteX52" fmla="*/ 89268 w 998616"/>
              <a:gd name="connsiteY52" fmla="*/ 448856 h 3212142"/>
              <a:gd name="connsiteX53" fmla="*/ 97701 w 998616"/>
              <a:gd name="connsiteY53" fmla="*/ 424762 h 3212142"/>
              <a:gd name="connsiteX54" fmla="*/ 111354 w 998616"/>
              <a:gd name="connsiteY54" fmla="*/ 268150 h 3212142"/>
              <a:gd name="connsiteX55" fmla="*/ 178015 w 998616"/>
              <a:gd name="connsiteY55" fmla="*/ 156513 h 3212142"/>
              <a:gd name="connsiteX56" fmla="*/ 178015 w 998616"/>
              <a:gd name="connsiteY56" fmla="*/ 165348 h 3212142"/>
              <a:gd name="connsiteX57" fmla="*/ 160346 w 998616"/>
              <a:gd name="connsiteY57" fmla="*/ 249678 h 3212142"/>
              <a:gd name="connsiteX58" fmla="*/ 181227 w 998616"/>
              <a:gd name="connsiteY58" fmla="*/ 309512 h 3212142"/>
              <a:gd name="connsiteX59" fmla="*/ 213353 w 998616"/>
              <a:gd name="connsiteY59" fmla="*/ 342842 h 3212142"/>
              <a:gd name="connsiteX60" fmla="*/ 268368 w 998616"/>
              <a:gd name="connsiteY60" fmla="*/ 403479 h 3212142"/>
              <a:gd name="connsiteX61" fmla="*/ 272786 w 998616"/>
              <a:gd name="connsiteY61" fmla="*/ 427172 h 3212142"/>
              <a:gd name="connsiteX62" fmla="*/ 265959 w 998616"/>
              <a:gd name="connsiteY62" fmla="*/ 459297 h 3212142"/>
              <a:gd name="connsiteX63" fmla="*/ 202912 w 998616"/>
              <a:gd name="connsiteY63" fmla="*/ 586194 h 3212142"/>
              <a:gd name="connsiteX64" fmla="*/ 134244 w 998616"/>
              <a:gd name="connsiteY64" fmla="*/ 723932 h 3212142"/>
              <a:gd name="connsiteX65" fmla="*/ 134244 w 998616"/>
              <a:gd name="connsiteY65" fmla="*/ 771317 h 3212142"/>
              <a:gd name="connsiteX66" fmla="*/ 150708 w 998616"/>
              <a:gd name="connsiteY66" fmla="*/ 859663 h 3212142"/>
              <a:gd name="connsiteX67" fmla="*/ 156330 w 998616"/>
              <a:gd name="connsiteY67" fmla="*/ 888576 h 3212142"/>
              <a:gd name="connsiteX68" fmla="*/ 187652 w 998616"/>
              <a:gd name="connsiteY68" fmla="*/ 957245 h 3212142"/>
              <a:gd name="connsiteX69" fmla="*/ 196889 w 998616"/>
              <a:gd name="connsiteY69" fmla="*/ 967284 h 3212142"/>
              <a:gd name="connsiteX70" fmla="*/ 253109 w 998616"/>
              <a:gd name="connsiteY70" fmla="*/ 1113054 h 3212142"/>
              <a:gd name="connsiteX71" fmla="*/ 277203 w 998616"/>
              <a:gd name="connsiteY71" fmla="*/ 1178510 h 3212142"/>
              <a:gd name="connsiteX72" fmla="*/ 276801 w 998616"/>
              <a:gd name="connsiteY72" fmla="*/ 1189352 h 3212142"/>
              <a:gd name="connsiteX73" fmla="*/ 274793 w 998616"/>
              <a:gd name="connsiteY73" fmla="*/ 1264848 h 3212142"/>
              <a:gd name="connsiteX74" fmla="*/ 274793 w 998616"/>
              <a:gd name="connsiteY74" fmla="*/ 1271273 h 3212142"/>
              <a:gd name="connsiteX75" fmla="*/ 247486 w 998616"/>
              <a:gd name="connsiteY75" fmla="*/ 1357209 h 3212142"/>
              <a:gd name="connsiteX76" fmla="*/ 200904 w 998616"/>
              <a:gd name="connsiteY76" fmla="*/ 1488121 h 3212142"/>
              <a:gd name="connsiteX77" fmla="*/ 176409 w 998616"/>
              <a:gd name="connsiteY77" fmla="*/ 1558396 h 3212142"/>
              <a:gd name="connsiteX78" fmla="*/ 161149 w 998616"/>
              <a:gd name="connsiteY78" fmla="*/ 1627064 h 3212142"/>
              <a:gd name="connsiteX79" fmla="*/ 161550 w 998616"/>
              <a:gd name="connsiteY79" fmla="*/ 1690111 h 3212142"/>
              <a:gd name="connsiteX80" fmla="*/ 182834 w 998616"/>
              <a:gd name="connsiteY80" fmla="*/ 1771228 h 3212142"/>
              <a:gd name="connsiteX81" fmla="*/ 185645 w 998616"/>
              <a:gd name="connsiteY81" fmla="*/ 1784480 h 3212142"/>
              <a:gd name="connsiteX82" fmla="*/ 207731 w 998616"/>
              <a:gd name="connsiteY82" fmla="*/ 1854754 h 3212142"/>
              <a:gd name="connsiteX83" fmla="*/ 237447 w 998616"/>
              <a:gd name="connsiteY83" fmla="*/ 1896116 h 3212142"/>
              <a:gd name="connsiteX84" fmla="*/ 307722 w 998616"/>
              <a:gd name="connsiteY84" fmla="*/ 2003335 h 3212142"/>
              <a:gd name="connsiteX85" fmla="*/ 328604 w 998616"/>
              <a:gd name="connsiteY85" fmla="*/ 2042288 h 3212142"/>
              <a:gd name="connsiteX86" fmla="*/ 353100 w 998616"/>
              <a:gd name="connsiteY86" fmla="*/ 2207333 h 3212142"/>
              <a:gd name="connsiteX87" fmla="*/ 356714 w 998616"/>
              <a:gd name="connsiteY87" fmla="*/ 2388442 h 3212142"/>
              <a:gd name="connsiteX88" fmla="*/ 325391 w 998616"/>
              <a:gd name="connsiteY88" fmla="*/ 2527385 h 3212142"/>
              <a:gd name="connsiteX89" fmla="*/ 300092 w 998616"/>
              <a:gd name="connsiteY89" fmla="*/ 2682391 h 3212142"/>
              <a:gd name="connsiteX90" fmla="*/ 312139 w 998616"/>
              <a:gd name="connsiteY90" fmla="*/ 2773949 h 3212142"/>
              <a:gd name="connsiteX91" fmla="*/ 324990 w 998616"/>
              <a:gd name="connsiteY91" fmla="*/ 2938995 h 3212142"/>
              <a:gd name="connsiteX92" fmla="*/ 320974 w 998616"/>
              <a:gd name="connsiteY92" fmla="*/ 3099221 h 3212142"/>
              <a:gd name="connsiteX93" fmla="*/ 316958 w 998616"/>
              <a:gd name="connsiteY93" fmla="*/ 3163071 h 3212142"/>
              <a:gd name="connsiteX94" fmla="*/ 363942 w 998616"/>
              <a:gd name="connsiteY94" fmla="*/ 3199614 h 3212142"/>
              <a:gd name="connsiteX95" fmla="*/ 602475 w 998616"/>
              <a:gd name="connsiteY95" fmla="*/ 3206039 h 3212142"/>
              <a:gd name="connsiteX96" fmla="*/ 756277 w 998616"/>
              <a:gd name="connsiteY96" fmla="*/ 3200417 h 3212142"/>
              <a:gd name="connsiteX97" fmla="*/ 776757 w 998616"/>
              <a:gd name="connsiteY97" fmla="*/ 3197204 h 3212142"/>
              <a:gd name="connsiteX98" fmla="*/ 816512 w 998616"/>
              <a:gd name="connsiteY98" fmla="*/ 3167890 h 3212142"/>
              <a:gd name="connsiteX99" fmla="*/ 802859 w 998616"/>
              <a:gd name="connsiteY99" fmla="*/ 3113276 h 3212142"/>
              <a:gd name="connsiteX100" fmla="*/ 751056 w 998616"/>
              <a:gd name="connsiteY100" fmla="*/ 3089985 h 3212142"/>
              <a:gd name="connsiteX101" fmla="*/ 598058 w 998616"/>
              <a:gd name="connsiteY101" fmla="*/ 3040994 h 3212142"/>
              <a:gd name="connsiteX102" fmla="*/ 591633 w 998616"/>
              <a:gd name="connsiteY102" fmla="*/ 3037781 h 3212142"/>
              <a:gd name="connsiteX103" fmla="*/ 535814 w 998616"/>
              <a:gd name="connsiteY103" fmla="*/ 2961482 h 3212142"/>
              <a:gd name="connsiteX104" fmla="*/ 537019 w 998616"/>
              <a:gd name="connsiteY104" fmla="*/ 2810492 h 3212142"/>
              <a:gd name="connsiteX105" fmla="*/ 554286 w 998616"/>
              <a:gd name="connsiteY105" fmla="*/ 2730981 h 3212142"/>
              <a:gd name="connsiteX106" fmla="*/ 566334 w 998616"/>
              <a:gd name="connsiteY106" fmla="*/ 2668738 h 3212142"/>
              <a:gd name="connsiteX107" fmla="*/ 577176 w 998616"/>
              <a:gd name="connsiteY107" fmla="*/ 2537424 h 3212142"/>
              <a:gd name="connsiteX108" fmla="*/ 622553 w 998616"/>
              <a:gd name="connsiteY108" fmla="*/ 2434221 h 3212142"/>
              <a:gd name="connsiteX109" fmla="*/ 647451 w 998616"/>
              <a:gd name="connsiteY109" fmla="*/ 2357119 h 3212142"/>
              <a:gd name="connsiteX110" fmla="*/ 659498 w 998616"/>
              <a:gd name="connsiteY110" fmla="*/ 2286844 h 3212142"/>
              <a:gd name="connsiteX111" fmla="*/ 696442 w 998616"/>
              <a:gd name="connsiteY111" fmla="*/ 2185649 h 3212142"/>
              <a:gd name="connsiteX112" fmla="*/ 726560 w 998616"/>
              <a:gd name="connsiteY112" fmla="*/ 2106137 h 3212142"/>
              <a:gd name="connsiteX113" fmla="*/ 736599 w 998616"/>
              <a:gd name="connsiteY113" fmla="*/ 1965989 h 3212142"/>
              <a:gd name="connsiteX114" fmla="*/ 738206 w 998616"/>
              <a:gd name="connsiteY114" fmla="*/ 1761189 h 3212142"/>
              <a:gd name="connsiteX115" fmla="*/ 747040 w 998616"/>
              <a:gd name="connsiteY115" fmla="*/ 1690914 h 3212142"/>
              <a:gd name="connsiteX116" fmla="*/ 766717 w 998616"/>
              <a:gd name="connsiteY116" fmla="*/ 1633489 h 3212142"/>
              <a:gd name="connsiteX117" fmla="*/ 775150 w 998616"/>
              <a:gd name="connsiteY117" fmla="*/ 1619434 h 3212142"/>
              <a:gd name="connsiteX118" fmla="*/ 826953 w 998616"/>
              <a:gd name="connsiteY118" fmla="*/ 1593734 h 3212142"/>
              <a:gd name="connsiteX119" fmla="*/ 818118 w 998616"/>
              <a:gd name="connsiteY119" fmla="*/ 1612206 h 3212142"/>
              <a:gd name="connsiteX120" fmla="*/ 834181 w 998616"/>
              <a:gd name="connsiteY120" fmla="*/ 1647544 h 3212142"/>
              <a:gd name="connsiteX121" fmla="*/ 840204 w 998616"/>
              <a:gd name="connsiteY121" fmla="*/ 1663205 h 3212142"/>
              <a:gd name="connsiteX122" fmla="*/ 845023 w 998616"/>
              <a:gd name="connsiteY122" fmla="*/ 1693323 h 3212142"/>
              <a:gd name="connsiteX123" fmla="*/ 862291 w 998616"/>
              <a:gd name="connsiteY123" fmla="*/ 1728661 h 3212142"/>
              <a:gd name="connsiteX124" fmla="*/ 865905 w 998616"/>
              <a:gd name="connsiteY124" fmla="*/ 1733882 h 3212142"/>
              <a:gd name="connsiteX125" fmla="*/ 902850 w 998616"/>
              <a:gd name="connsiteY125" fmla="*/ 1719827 h 3212142"/>
              <a:gd name="connsiteX126" fmla="*/ 932967 w 998616"/>
              <a:gd name="connsiteY126" fmla="*/ 1663205 h 3212142"/>
              <a:gd name="connsiteX127" fmla="*/ 938589 w 998616"/>
              <a:gd name="connsiteY127" fmla="*/ 1588112 h 3212142"/>
              <a:gd name="connsiteX128" fmla="*/ 934573 w 998616"/>
              <a:gd name="connsiteY128" fmla="*/ 1559600 h 3212142"/>
              <a:gd name="connsiteX129" fmla="*/ 927747 w 998616"/>
              <a:gd name="connsiteY129" fmla="*/ 1541128 h 3212142"/>
              <a:gd name="connsiteX130" fmla="*/ 918913 w 998616"/>
              <a:gd name="connsiteY130" fmla="*/ 1528679 h 3212142"/>
              <a:gd name="connsiteX131" fmla="*/ 900038 w 998616"/>
              <a:gd name="connsiteY131" fmla="*/ 1472058 h 3212142"/>
              <a:gd name="connsiteX132" fmla="*/ 883574 w 998616"/>
              <a:gd name="connsiteY132" fmla="*/ 1419854 h 3212142"/>
              <a:gd name="connsiteX133" fmla="*/ 887991 w 998616"/>
              <a:gd name="connsiteY133" fmla="*/ 1405397 h 3212142"/>
              <a:gd name="connsiteX134" fmla="*/ 919314 w 998616"/>
              <a:gd name="connsiteY134" fmla="*/ 1372468 h 3212142"/>
              <a:gd name="connsiteX135" fmla="*/ 912487 w 998616"/>
              <a:gd name="connsiteY135" fmla="*/ 1362831 h 3212142"/>
              <a:gd name="connsiteX136" fmla="*/ 949833 w 998616"/>
              <a:gd name="connsiteY136" fmla="*/ 1358815 h 3212142"/>
              <a:gd name="connsiteX137" fmla="*/ 965093 w 998616"/>
              <a:gd name="connsiteY137" fmla="*/ 1357610 h 3212142"/>
              <a:gd name="connsiteX138" fmla="*/ 991195 w 998616"/>
              <a:gd name="connsiteY138" fmla="*/ 1324682 h 3212142"/>
              <a:gd name="connsiteX139" fmla="*/ 991998 w 998616"/>
              <a:gd name="connsiteY139" fmla="*/ 1315044 h 3212142"/>
              <a:gd name="connsiteX140" fmla="*/ 993605 w 998616"/>
              <a:gd name="connsiteY140" fmla="*/ 1292556 h 3212142"/>
              <a:gd name="connsiteX141" fmla="*/ 997219 w 998616"/>
              <a:gd name="connsiteY141" fmla="*/ 1276091 h 3212142"/>
              <a:gd name="connsiteX142" fmla="*/ 782780 w 998616"/>
              <a:gd name="connsiteY142" fmla="*/ 1600962 h 3212142"/>
              <a:gd name="connsiteX143" fmla="*/ 818118 w 998616"/>
              <a:gd name="connsiteY143" fmla="*/ 1570041 h 3212142"/>
              <a:gd name="connsiteX144" fmla="*/ 782780 w 998616"/>
              <a:gd name="connsiteY144" fmla="*/ 1600962 h 32121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</a:cxnLst>
            <a:rect l="l" t="t" r="r" b="b"/>
            <a:pathLst>
              <a:path w="998616" h="3212142">
                <a:moveTo>
                  <a:pt x="997219" y="1276091"/>
                </a:moveTo>
                <a:cubicBezTo>
                  <a:pt x="986376" y="1254005"/>
                  <a:pt x="987982" y="1231919"/>
                  <a:pt x="994006" y="1209029"/>
                </a:cubicBezTo>
                <a:cubicBezTo>
                  <a:pt x="997620" y="1195376"/>
                  <a:pt x="995612" y="1184132"/>
                  <a:pt x="978746" y="1182927"/>
                </a:cubicBezTo>
                <a:cubicBezTo>
                  <a:pt x="973125" y="1182526"/>
                  <a:pt x="970715" y="1180919"/>
                  <a:pt x="969510" y="1175297"/>
                </a:cubicBezTo>
                <a:cubicBezTo>
                  <a:pt x="963085" y="1144778"/>
                  <a:pt x="945015" y="1122692"/>
                  <a:pt x="920920" y="1102613"/>
                </a:cubicBezTo>
                <a:cubicBezTo>
                  <a:pt x="899235" y="1084542"/>
                  <a:pt x="889196" y="1059243"/>
                  <a:pt x="894818" y="1030732"/>
                </a:cubicBezTo>
                <a:cubicBezTo>
                  <a:pt x="902046" y="992984"/>
                  <a:pt x="905259" y="954835"/>
                  <a:pt x="906865" y="916686"/>
                </a:cubicBezTo>
                <a:cubicBezTo>
                  <a:pt x="909275" y="866088"/>
                  <a:pt x="892408" y="819908"/>
                  <a:pt x="869921" y="775735"/>
                </a:cubicBezTo>
                <a:cubicBezTo>
                  <a:pt x="865905" y="767302"/>
                  <a:pt x="863496" y="758869"/>
                  <a:pt x="865503" y="750436"/>
                </a:cubicBezTo>
                <a:cubicBezTo>
                  <a:pt x="874338" y="707869"/>
                  <a:pt x="865102" y="668114"/>
                  <a:pt x="849039" y="628358"/>
                </a:cubicBezTo>
                <a:cubicBezTo>
                  <a:pt x="830165" y="582579"/>
                  <a:pt x="801654" y="559690"/>
                  <a:pt x="753867" y="561296"/>
                </a:cubicBezTo>
                <a:cubicBezTo>
                  <a:pt x="726962" y="562099"/>
                  <a:pt x="696442" y="560493"/>
                  <a:pt x="683190" y="594225"/>
                </a:cubicBezTo>
                <a:cubicBezTo>
                  <a:pt x="681986" y="597036"/>
                  <a:pt x="678372" y="599445"/>
                  <a:pt x="675560" y="601052"/>
                </a:cubicBezTo>
                <a:cubicBezTo>
                  <a:pt x="653073" y="614303"/>
                  <a:pt x="644238" y="635587"/>
                  <a:pt x="640223" y="660082"/>
                </a:cubicBezTo>
                <a:cubicBezTo>
                  <a:pt x="636207" y="683775"/>
                  <a:pt x="631790" y="707869"/>
                  <a:pt x="627372" y="733570"/>
                </a:cubicBezTo>
                <a:cubicBezTo>
                  <a:pt x="616931" y="723531"/>
                  <a:pt x="608498" y="715499"/>
                  <a:pt x="601672" y="705861"/>
                </a:cubicBezTo>
                <a:cubicBezTo>
                  <a:pt x="566334" y="653657"/>
                  <a:pt x="523366" y="607075"/>
                  <a:pt x="478791" y="562902"/>
                </a:cubicBezTo>
                <a:cubicBezTo>
                  <a:pt x="457508" y="542021"/>
                  <a:pt x="451083" y="521942"/>
                  <a:pt x="456303" y="494635"/>
                </a:cubicBezTo>
                <a:cubicBezTo>
                  <a:pt x="458311" y="485801"/>
                  <a:pt x="459917" y="476565"/>
                  <a:pt x="461925" y="465722"/>
                </a:cubicBezTo>
                <a:cubicBezTo>
                  <a:pt x="471162" y="471746"/>
                  <a:pt x="478791" y="477368"/>
                  <a:pt x="486421" y="482187"/>
                </a:cubicBezTo>
                <a:cubicBezTo>
                  <a:pt x="507303" y="495037"/>
                  <a:pt x="539830" y="487809"/>
                  <a:pt x="548263" y="467329"/>
                </a:cubicBezTo>
                <a:cubicBezTo>
                  <a:pt x="553081" y="455282"/>
                  <a:pt x="558302" y="446045"/>
                  <a:pt x="571152" y="441628"/>
                </a:cubicBezTo>
                <a:cubicBezTo>
                  <a:pt x="577176" y="439620"/>
                  <a:pt x="579987" y="433998"/>
                  <a:pt x="579586" y="427573"/>
                </a:cubicBezTo>
                <a:cubicBezTo>
                  <a:pt x="579184" y="422754"/>
                  <a:pt x="578381" y="418337"/>
                  <a:pt x="584003" y="415526"/>
                </a:cubicBezTo>
                <a:cubicBezTo>
                  <a:pt x="592837" y="411109"/>
                  <a:pt x="593640" y="403479"/>
                  <a:pt x="592436" y="394644"/>
                </a:cubicBezTo>
                <a:cubicBezTo>
                  <a:pt x="591231" y="382196"/>
                  <a:pt x="594443" y="374164"/>
                  <a:pt x="609301" y="371353"/>
                </a:cubicBezTo>
                <a:cubicBezTo>
                  <a:pt x="626971" y="368141"/>
                  <a:pt x="630183" y="359306"/>
                  <a:pt x="624160" y="342039"/>
                </a:cubicBezTo>
                <a:cubicBezTo>
                  <a:pt x="618939" y="327181"/>
                  <a:pt x="613719" y="312724"/>
                  <a:pt x="606491" y="298669"/>
                </a:cubicBezTo>
                <a:cubicBezTo>
                  <a:pt x="600467" y="287425"/>
                  <a:pt x="600066" y="274575"/>
                  <a:pt x="604884" y="262929"/>
                </a:cubicBezTo>
                <a:cubicBezTo>
                  <a:pt x="617333" y="233213"/>
                  <a:pt x="615325" y="203497"/>
                  <a:pt x="609301" y="172978"/>
                </a:cubicBezTo>
                <a:cubicBezTo>
                  <a:pt x="604884" y="150490"/>
                  <a:pt x="591633" y="131616"/>
                  <a:pt x="586814" y="109529"/>
                </a:cubicBezTo>
                <a:cubicBezTo>
                  <a:pt x="584806" y="101096"/>
                  <a:pt x="586412" y="91860"/>
                  <a:pt x="579987" y="85034"/>
                </a:cubicBezTo>
                <a:cubicBezTo>
                  <a:pt x="565531" y="69774"/>
                  <a:pt x="551074" y="54916"/>
                  <a:pt x="531397" y="46081"/>
                </a:cubicBezTo>
                <a:cubicBezTo>
                  <a:pt x="512523" y="37247"/>
                  <a:pt x="493649" y="28011"/>
                  <a:pt x="475579" y="17971"/>
                </a:cubicBezTo>
                <a:cubicBezTo>
                  <a:pt x="449477" y="3515"/>
                  <a:pt x="422571" y="-8532"/>
                  <a:pt x="392052" y="7932"/>
                </a:cubicBezTo>
                <a:cubicBezTo>
                  <a:pt x="387635" y="10342"/>
                  <a:pt x="381611" y="10342"/>
                  <a:pt x="376792" y="10342"/>
                </a:cubicBezTo>
                <a:cubicBezTo>
                  <a:pt x="343863" y="8334"/>
                  <a:pt x="316155" y="20782"/>
                  <a:pt x="290053" y="39255"/>
                </a:cubicBezTo>
                <a:cubicBezTo>
                  <a:pt x="275195" y="49695"/>
                  <a:pt x="263549" y="63349"/>
                  <a:pt x="247888" y="72987"/>
                </a:cubicBezTo>
                <a:cubicBezTo>
                  <a:pt x="241463" y="77002"/>
                  <a:pt x="234235" y="79412"/>
                  <a:pt x="232227" y="71782"/>
                </a:cubicBezTo>
                <a:cubicBezTo>
                  <a:pt x="229817" y="60136"/>
                  <a:pt x="220180" y="59735"/>
                  <a:pt x="212952" y="55317"/>
                </a:cubicBezTo>
                <a:cubicBezTo>
                  <a:pt x="202912" y="48491"/>
                  <a:pt x="193274" y="40861"/>
                  <a:pt x="182834" y="34034"/>
                </a:cubicBezTo>
                <a:cubicBezTo>
                  <a:pt x="143480" y="9137"/>
                  <a:pt x="98504" y="12349"/>
                  <a:pt x="69189" y="42066"/>
                </a:cubicBezTo>
                <a:cubicBezTo>
                  <a:pt x="53126" y="58530"/>
                  <a:pt x="40678" y="77805"/>
                  <a:pt x="32245" y="99089"/>
                </a:cubicBezTo>
                <a:cubicBezTo>
                  <a:pt x="-684" y="183418"/>
                  <a:pt x="-7511" y="270559"/>
                  <a:pt x="7749" y="359708"/>
                </a:cubicBezTo>
                <a:cubicBezTo>
                  <a:pt x="12166" y="384605"/>
                  <a:pt x="17788" y="408699"/>
                  <a:pt x="34654" y="429581"/>
                </a:cubicBezTo>
                <a:cubicBezTo>
                  <a:pt x="28229" y="403881"/>
                  <a:pt x="44693" y="382999"/>
                  <a:pt x="46701" y="358905"/>
                </a:cubicBezTo>
                <a:cubicBezTo>
                  <a:pt x="53528" y="387015"/>
                  <a:pt x="54331" y="415526"/>
                  <a:pt x="53126" y="444038"/>
                </a:cubicBezTo>
                <a:cubicBezTo>
                  <a:pt x="58748" y="442833"/>
                  <a:pt x="55134" y="434400"/>
                  <a:pt x="61560" y="434801"/>
                </a:cubicBezTo>
                <a:cubicBezTo>
                  <a:pt x="67985" y="439620"/>
                  <a:pt x="64370" y="448053"/>
                  <a:pt x="67583" y="453675"/>
                </a:cubicBezTo>
                <a:cubicBezTo>
                  <a:pt x="69189" y="456085"/>
                  <a:pt x="66780" y="462108"/>
                  <a:pt x="74008" y="460904"/>
                </a:cubicBezTo>
                <a:cubicBezTo>
                  <a:pt x="80835" y="460100"/>
                  <a:pt x="80835" y="456486"/>
                  <a:pt x="80032" y="451266"/>
                </a:cubicBezTo>
                <a:cubicBezTo>
                  <a:pt x="79228" y="443636"/>
                  <a:pt x="74410" y="435605"/>
                  <a:pt x="81236" y="428376"/>
                </a:cubicBezTo>
                <a:cubicBezTo>
                  <a:pt x="88866" y="433195"/>
                  <a:pt x="85654" y="442431"/>
                  <a:pt x="89268" y="448856"/>
                </a:cubicBezTo>
                <a:cubicBezTo>
                  <a:pt x="98905" y="438817"/>
                  <a:pt x="99709" y="438416"/>
                  <a:pt x="97701" y="424762"/>
                </a:cubicBezTo>
                <a:cubicBezTo>
                  <a:pt x="90071" y="371353"/>
                  <a:pt x="94890" y="319551"/>
                  <a:pt x="111354" y="268150"/>
                </a:cubicBezTo>
                <a:cubicBezTo>
                  <a:pt x="125008" y="226788"/>
                  <a:pt x="148700" y="192253"/>
                  <a:pt x="178015" y="156513"/>
                </a:cubicBezTo>
                <a:cubicBezTo>
                  <a:pt x="178015" y="162135"/>
                  <a:pt x="178818" y="164143"/>
                  <a:pt x="178015" y="165348"/>
                </a:cubicBezTo>
                <a:cubicBezTo>
                  <a:pt x="160747" y="191048"/>
                  <a:pt x="163558" y="220764"/>
                  <a:pt x="160346" y="249678"/>
                </a:cubicBezTo>
                <a:cubicBezTo>
                  <a:pt x="157535" y="273772"/>
                  <a:pt x="180424" y="287425"/>
                  <a:pt x="181227" y="309512"/>
                </a:cubicBezTo>
                <a:cubicBezTo>
                  <a:pt x="202912" y="309913"/>
                  <a:pt x="202912" y="331598"/>
                  <a:pt x="213353" y="342842"/>
                </a:cubicBezTo>
                <a:cubicBezTo>
                  <a:pt x="231825" y="362920"/>
                  <a:pt x="243872" y="389022"/>
                  <a:pt x="268368" y="403479"/>
                </a:cubicBezTo>
                <a:cubicBezTo>
                  <a:pt x="279612" y="410306"/>
                  <a:pt x="279211" y="417132"/>
                  <a:pt x="272786" y="427172"/>
                </a:cubicBezTo>
                <a:cubicBezTo>
                  <a:pt x="266762" y="436809"/>
                  <a:pt x="266762" y="448053"/>
                  <a:pt x="265959" y="459297"/>
                </a:cubicBezTo>
                <a:cubicBezTo>
                  <a:pt x="262345" y="509895"/>
                  <a:pt x="247888" y="553666"/>
                  <a:pt x="202912" y="586194"/>
                </a:cubicBezTo>
                <a:cubicBezTo>
                  <a:pt x="157535" y="619122"/>
                  <a:pt x="131433" y="665303"/>
                  <a:pt x="134244" y="723932"/>
                </a:cubicBezTo>
                <a:cubicBezTo>
                  <a:pt x="135047" y="739593"/>
                  <a:pt x="135047" y="755255"/>
                  <a:pt x="134244" y="771317"/>
                </a:cubicBezTo>
                <a:cubicBezTo>
                  <a:pt x="133039" y="802238"/>
                  <a:pt x="138260" y="831553"/>
                  <a:pt x="150708" y="859663"/>
                </a:cubicBezTo>
                <a:cubicBezTo>
                  <a:pt x="154724" y="868899"/>
                  <a:pt x="157133" y="878537"/>
                  <a:pt x="156330" y="888576"/>
                </a:cubicBezTo>
                <a:cubicBezTo>
                  <a:pt x="153519" y="917489"/>
                  <a:pt x="166369" y="939174"/>
                  <a:pt x="187652" y="957245"/>
                </a:cubicBezTo>
                <a:cubicBezTo>
                  <a:pt x="191267" y="960056"/>
                  <a:pt x="195282" y="963268"/>
                  <a:pt x="196889" y="967284"/>
                </a:cubicBezTo>
                <a:cubicBezTo>
                  <a:pt x="216967" y="1015472"/>
                  <a:pt x="245880" y="1060047"/>
                  <a:pt x="253109" y="1113054"/>
                </a:cubicBezTo>
                <a:cubicBezTo>
                  <a:pt x="256321" y="1136345"/>
                  <a:pt x="258731" y="1160439"/>
                  <a:pt x="277203" y="1178510"/>
                </a:cubicBezTo>
                <a:cubicBezTo>
                  <a:pt x="280817" y="1182124"/>
                  <a:pt x="279211" y="1185337"/>
                  <a:pt x="276801" y="1189352"/>
                </a:cubicBezTo>
                <a:cubicBezTo>
                  <a:pt x="263549" y="1214250"/>
                  <a:pt x="260739" y="1239549"/>
                  <a:pt x="274793" y="1264848"/>
                </a:cubicBezTo>
                <a:cubicBezTo>
                  <a:pt x="275998" y="1267257"/>
                  <a:pt x="276400" y="1268863"/>
                  <a:pt x="274793" y="1271273"/>
                </a:cubicBezTo>
                <a:cubicBezTo>
                  <a:pt x="258731" y="1297776"/>
                  <a:pt x="259132" y="1329500"/>
                  <a:pt x="247486" y="1357209"/>
                </a:cubicBezTo>
                <a:cubicBezTo>
                  <a:pt x="229014" y="1399775"/>
                  <a:pt x="212149" y="1442743"/>
                  <a:pt x="200904" y="1488121"/>
                </a:cubicBezTo>
                <a:cubicBezTo>
                  <a:pt x="194881" y="1512215"/>
                  <a:pt x="187652" y="1536711"/>
                  <a:pt x="176409" y="1558396"/>
                </a:cubicBezTo>
                <a:cubicBezTo>
                  <a:pt x="164763" y="1580482"/>
                  <a:pt x="160747" y="1602970"/>
                  <a:pt x="161149" y="1627064"/>
                </a:cubicBezTo>
                <a:cubicBezTo>
                  <a:pt x="161550" y="1647946"/>
                  <a:pt x="160747" y="1669229"/>
                  <a:pt x="161550" y="1690111"/>
                </a:cubicBezTo>
                <a:cubicBezTo>
                  <a:pt x="162354" y="1718622"/>
                  <a:pt x="165968" y="1746732"/>
                  <a:pt x="182834" y="1771228"/>
                </a:cubicBezTo>
                <a:cubicBezTo>
                  <a:pt x="185645" y="1775645"/>
                  <a:pt x="185645" y="1780062"/>
                  <a:pt x="185645" y="1784480"/>
                </a:cubicBezTo>
                <a:cubicBezTo>
                  <a:pt x="185243" y="1810180"/>
                  <a:pt x="194078" y="1833471"/>
                  <a:pt x="207731" y="1854754"/>
                </a:cubicBezTo>
                <a:cubicBezTo>
                  <a:pt x="216967" y="1869211"/>
                  <a:pt x="227408" y="1882463"/>
                  <a:pt x="237447" y="1896116"/>
                </a:cubicBezTo>
                <a:cubicBezTo>
                  <a:pt x="262746" y="1930651"/>
                  <a:pt x="278006" y="1971611"/>
                  <a:pt x="307722" y="2003335"/>
                </a:cubicBezTo>
                <a:cubicBezTo>
                  <a:pt x="317761" y="2013776"/>
                  <a:pt x="326998" y="2027831"/>
                  <a:pt x="328604" y="2042288"/>
                </a:cubicBezTo>
                <a:cubicBezTo>
                  <a:pt x="334628" y="2097705"/>
                  <a:pt x="343863" y="2152318"/>
                  <a:pt x="353100" y="2207333"/>
                </a:cubicBezTo>
                <a:cubicBezTo>
                  <a:pt x="363139" y="2267569"/>
                  <a:pt x="352296" y="2328206"/>
                  <a:pt x="356714" y="2388442"/>
                </a:cubicBezTo>
                <a:cubicBezTo>
                  <a:pt x="360328" y="2438638"/>
                  <a:pt x="351092" y="2483614"/>
                  <a:pt x="325391" y="2527385"/>
                </a:cubicBezTo>
                <a:cubicBezTo>
                  <a:pt x="297683" y="2574770"/>
                  <a:pt x="292061" y="2628179"/>
                  <a:pt x="300092" y="2682391"/>
                </a:cubicBezTo>
                <a:cubicBezTo>
                  <a:pt x="304510" y="2712910"/>
                  <a:pt x="311336" y="2743028"/>
                  <a:pt x="312139" y="2773949"/>
                </a:cubicBezTo>
                <a:cubicBezTo>
                  <a:pt x="313746" y="2829366"/>
                  <a:pt x="318565" y="2883979"/>
                  <a:pt x="324990" y="2938995"/>
                </a:cubicBezTo>
                <a:cubicBezTo>
                  <a:pt x="331415" y="2992002"/>
                  <a:pt x="329005" y="3045812"/>
                  <a:pt x="320974" y="3099221"/>
                </a:cubicBezTo>
                <a:cubicBezTo>
                  <a:pt x="317761" y="3120504"/>
                  <a:pt x="312139" y="3141386"/>
                  <a:pt x="316958" y="3163071"/>
                </a:cubicBezTo>
                <a:cubicBezTo>
                  <a:pt x="324186" y="3196803"/>
                  <a:pt x="329005" y="3202425"/>
                  <a:pt x="363942" y="3199614"/>
                </a:cubicBezTo>
                <a:cubicBezTo>
                  <a:pt x="443855" y="3193189"/>
                  <a:pt x="522964" y="3198811"/>
                  <a:pt x="602475" y="3206039"/>
                </a:cubicBezTo>
                <a:cubicBezTo>
                  <a:pt x="653474" y="3210858"/>
                  <a:pt x="705678" y="3219291"/>
                  <a:pt x="756277" y="3200417"/>
                </a:cubicBezTo>
                <a:cubicBezTo>
                  <a:pt x="762702" y="3198007"/>
                  <a:pt x="769528" y="3196000"/>
                  <a:pt x="776757" y="3197204"/>
                </a:cubicBezTo>
                <a:cubicBezTo>
                  <a:pt x="801252" y="3202023"/>
                  <a:pt x="809685" y="3187165"/>
                  <a:pt x="816512" y="3167890"/>
                </a:cubicBezTo>
                <a:cubicBezTo>
                  <a:pt x="824543" y="3145000"/>
                  <a:pt x="820929" y="3129741"/>
                  <a:pt x="802859" y="3113276"/>
                </a:cubicBezTo>
                <a:cubicBezTo>
                  <a:pt x="788000" y="3099623"/>
                  <a:pt x="768725" y="3092395"/>
                  <a:pt x="751056" y="3089985"/>
                </a:cubicBezTo>
                <a:cubicBezTo>
                  <a:pt x="696844" y="3082355"/>
                  <a:pt x="652270" y="3047419"/>
                  <a:pt x="598058" y="3040994"/>
                </a:cubicBezTo>
                <a:cubicBezTo>
                  <a:pt x="596050" y="3040592"/>
                  <a:pt x="594042" y="3038986"/>
                  <a:pt x="591633" y="3037781"/>
                </a:cubicBezTo>
                <a:cubicBezTo>
                  <a:pt x="559105" y="3022521"/>
                  <a:pt x="546255" y="2992805"/>
                  <a:pt x="535814" y="2961482"/>
                </a:cubicBezTo>
                <a:cubicBezTo>
                  <a:pt x="518948" y="2910885"/>
                  <a:pt x="524169" y="2860688"/>
                  <a:pt x="537019" y="2810492"/>
                </a:cubicBezTo>
                <a:cubicBezTo>
                  <a:pt x="543846" y="2784390"/>
                  <a:pt x="549066" y="2757485"/>
                  <a:pt x="554286" y="2730981"/>
                </a:cubicBezTo>
                <a:cubicBezTo>
                  <a:pt x="558704" y="2710501"/>
                  <a:pt x="563924" y="2690021"/>
                  <a:pt x="566334" y="2668738"/>
                </a:cubicBezTo>
                <a:cubicBezTo>
                  <a:pt x="571956" y="2625368"/>
                  <a:pt x="559105" y="2581195"/>
                  <a:pt x="577176" y="2537424"/>
                </a:cubicBezTo>
                <a:cubicBezTo>
                  <a:pt x="591633" y="2502487"/>
                  <a:pt x="604884" y="2467149"/>
                  <a:pt x="622553" y="2434221"/>
                </a:cubicBezTo>
                <a:cubicBezTo>
                  <a:pt x="635805" y="2409725"/>
                  <a:pt x="644238" y="2384827"/>
                  <a:pt x="647451" y="2357119"/>
                </a:cubicBezTo>
                <a:cubicBezTo>
                  <a:pt x="649860" y="2333426"/>
                  <a:pt x="652671" y="2309332"/>
                  <a:pt x="659498" y="2286844"/>
                </a:cubicBezTo>
                <a:cubicBezTo>
                  <a:pt x="669939" y="2252711"/>
                  <a:pt x="683994" y="2219380"/>
                  <a:pt x="696442" y="2185649"/>
                </a:cubicBezTo>
                <a:cubicBezTo>
                  <a:pt x="706080" y="2159145"/>
                  <a:pt x="722143" y="2135051"/>
                  <a:pt x="726560" y="2106137"/>
                </a:cubicBezTo>
                <a:cubicBezTo>
                  <a:pt x="733387" y="2059555"/>
                  <a:pt x="732985" y="2012572"/>
                  <a:pt x="736599" y="1965989"/>
                </a:cubicBezTo>
                <a:cubicBezTo>
                  <a:pt x="741820" y="1898124"/>
                  <a:pt x="737402" y="1829456"/>
                  <a:pt x="738206" y="1761189"/>
                </a:cubicBezTo>
                <a:cubicBezTo>
                  <a:pt x="738607" y="1737496"/>
                  <a:pt x="739812" y="1713000"/>
                  <a:pt x="747040" y="1690914"/>
                </a:cubicBezTo>
                <a:cubicBezTo>
                  <a:pt x="753064" y="1671638"/>
                  <a:pt x="760694" y="1652765"/>
                  <a:pt x="766717" y="1633489"/>
                </a:cubicBezTo>
                <a:cubicBezTo>
                  <a:pt x="768324" y="1628269"/>
                  <a:pt x="767922" y="1620237"/>
                  <a:pt x="775150" y="1619434"/>
                </a:cubicBezTo>
                <a:cubicBezTo>
                  <a:pt x="794024" y="1617426"/>
                  <a:pt x="808882" y="1607387"/>
                  <a:pt x="826953" y="1593734"/>
                </a:cubicBezTo>
                <a:cubicBezTo>
                  <a:pt x="822536" y="1602970"/>
                  <a:pt x="820528" y="1607387"/>
                  <a:pt x="818118" y="1612206"/>
                </a:cubicBezTo>
                <a:cubicBezTo>
                  <a:pt x="807276" y="1635497"/>
                  <a:pt x="809685" y="1641521"/>
                  <a:pt x="834181" y="1647544"/>
                </a:cubicBezTo>
                <a:cubicBezTo>
                  <a:pt x="845425" y="1650355"/>
                  <a:pt x="843016" y="1656780"/>
                  <a:pt x="840204" y="1663205"/>
                </a:cubicBezTo>
                <a:cubicBezTo>
                  <a:pt x="834984" y="1674851"/>
                  <a:pt x="837795" y="1684087"/>
                  <a:pt x="845023" y="1693323"/>
                </a:cubicBezTo>
                <a:cubicBezTo>
                  <a:pt x="853456" y="1703764"/>
                  <a:pt x="861488" y="1714606"/>
                  <a:pt x="862291" y="1728661"/>
                </a:cubicBezTo>
                <a:cubicBezTo>
                  <a:pt x="862291" y="1730669"/>
                  <a:pt x="864299" y="1733079"/>
                  <a:pt x="865905" y="1733882"/>
                </a:cubicBezTo>
                <a:cubicBezTo>
                  <a:pt x="873936" y="1737496"/>
                  <a:pt x="898031" y="1728661"/>
                  <a:pt x="902850" y="1719827"/>
                </a:cubicBezTo>
                <a:cubicBezTo>
                  <a:pt x="913290" y="1700953"/>
                  <a:pt x="924534" y="1682882"/>
                  <a:pt x="932967" y="1663205"/>
                </a:cubicBezTo>
                <a:cubicBezTo>
                  <a:pt x="943007" y="1639111"/>
                  <a:pt x="959070" y="1614615"/>
                  <a:pt x="938589" y="1588112"/>
                </a:cubicBezTo>
                <a:cubicBezTo>
                  <a:pt x="932164" y="1579679"/>
                  <a:pt x="928952" y="1570844"/>
                  <a:pt x="934573" y="1559600"/>
                </a:cubicBezTo>
                <a:cubicBezTo>
                  <a:pt x="937385" y="1553978"/>
                  <a:pt x="933770" y="1545947"/>
                  <a:pt x="927747" y="1541128"/>
                </a:cubicBezTo>
                <a:cubicBezTo>
                  <a:pt x="923731" y="1537915"/>
                  <a:pt x="918913" y="1535104"/>
                  <a:pt x="918913" y="1528679"/>
                </a:cubicBezTo>
                <a:cubicBezTo>
                  <a:pt x="919715" y="1507396"/>
                  <a:pt x="906062" y="1490932"/>
                  <a:pt x="900038" y="1472058"/>
                </a:cubicBezTo>
                <a:cubicBezTo>
                  <a:pt x="894818" y="1454790"/>
                  <a:pt x="885983" y="1438326"/>
                  <a:pt x="883574" y="1419854"/>
                </a:cubicBezTo>
                <a:cubicBezTo>
                  <a:pt x="882771" y="1415035"/>
                  <a:pt x="879157" y="1408208"/>
                  <a:pt x="887991" y="1405397"/>
                </a:cubicBezTo>
                <a:cubicBezTo>
                  <a:pt x="904456" y="1400177"/>
                  <a:pt x="909275" y="1383712"/>
                  <a:pt x="919314" y="1372468"/>
                </a:cubicBezTo>
                <a:cubicBezTo>
                  <a:pt x="927345" y="1363634"/>
                  <a:pt x="916503" y="1365642"/>
                  <a:pt x="912487" y="1362831"/>
                </a:cubicBezTo>
                <a:cubicBezTo>
                  <a:pt x="924534" y="1354398"/>
                  <a:pt x="935778" y="1347571"/>
                  <a:pt x="949833" y="1358815"/>
                </a:cubicBezTo>
                <a:cubicBezTo>
                  <a:pt x="954250" y="1362429"/>
                  <a:pt x="961880" y="1364437"/>
                  <a:pt x="965093" y="1357610"/>
                </a:cubicBezTo>
                <a:cubicBezTo>
                  <a:pt x="971518" y="1344760"/>
                  <a:pt x="977140" y="1331910"/>
                  <a:pt x="991195" y="1324682"/>
                </a:cubicBezTo>
                <a:cubicBezTo>
                  <a:pt x="992801" y="1323878"/>
                  <a:pt x="993605" y="1317052"/>
                  <a:pt x="991998" y="1315044"/>
                </a:cubicBezTo>
                <a:cubicBezTo>
                  <a:pt x="985573" y="1306611"/>
                  <a:pt x="989589" y="1299784"/>
                  <a:pt x="993605" y="1292556"/>
                </a:cubicBezTo>
                <a:cubicBezTo>
                  <a:pt x="999227" y="1287737"/>
                  <a:pt x="999628" y="1281713"/>
                  <a:pt x="997219" y="1276091"/>
                </a:cubicBezTo>
                <a:close/>
                <a:moveTo>
                  <a:pt x="782780" y="1600962"/>
                </a:moveTo>
                <a:cubicBezTo>
                  <a:pt x="785591" y="1579277"/>
                  <a:pt x="805669" y="1578876"/>
                  <a:pt x="818118" y="1570041"/>
                </a:cubicBezTo>
                <a:cubicBezTo>
                  <a:pt x="812898" y="1587309"/>
                  <a:pt x="800449" y="1596143"/>
                  <a:pt x="782780" y="1600962"/>
                </a:cubicBezTo>
                <a:close/>
              </a:path>
            </a:pathLst>
          </a:custGeom>
          <a:solidFill>
            <a:schemeClr val="accent1"/>
          </a:solidFill>
          <a:ln w="4014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819F10C3-F2A2-454A-96C7-008D6153C00C}"/>
              </a:ext>
            </a:extLst>
          </p:cNvPr>
          <p:cNvSpPr/>
          <p:nvPr/>
        </p:nvSpPr>
        <p:spPr>
          <a:xfrm>
            <a:off x="5605523" y="2289266"/>
            <a:ext cx="1052432" cy="3261621"/>
          </a:xfrm>
          <a:custGeom>
            <a:avLst/>
            <a:gdLst>
              <a:gd name="connsiteX0" fmla="*/ 1049722 w 1052432"/>
              <a:gd name="connsiteY0" fmla="*/ 320855 h 3261621"/>
              <a:gd name="connsiteX1" fmla="*/ 1003140 w 1052432"/>
              <a:gd name="connsiteY1" fmla="*/ 227289 h 3261621"/>
              <a:gd name="connsiteX2" fmla="*/ 908369 w 1052432"/>
              <a:gd name="connsiteY2" fmla="*/ 153801 h 3261621"/>
              <a:gd name="connsiteX3" fmla="*/ 849338 w 1052432"/>
              <a:gd name="connsiteY3" fmla="*/ 115251 h 3261621"/>
              <a:gd name="connsiteX4" fmla="*/ 822834 w 1052432"/>
              <a:gd name="connsiteY4" fmla="*/ 43771 h 3261621"/>
              <a:gd name="connsiteX5" fmla="*/ 823236 w 1052432"/>
              <a:gd name="connsiteY5" fmla="*/ 28110 h 3261621"/>
              <a:gd name="connsiteX6" fmla="*/ 809984 w 1052432"/>
              <a:gd name="connsiteY6" fmla="*/ 30118 h 3261621"/>
              <a:gd name="connsiteX7" fmla="*/ 821630 w 1052432"/>
              <a:gd name="connsiteY7" fmla="*/ 0 h 3261621"/>
              <a:gd name="connsiteX8" fmla="*/ 794323 w 1052432"/>
              <a:gd name="connsiteY8" fmla="*/ 48188 h 3261621"/>
              <a:gd name="connsiteX9" fmla="*/ 787496 w 1052432"/>
              <a:gd name="connsiteY9" fmla="*/ 31322 h 3261621"/>
              <a:gd name="connsiteX10" fmla="*/ 750150 w 1052432"/>
              <a:gd name="connsiteY10" fmla="*/ 24897 h 3261621"/>
              <a:gd name="connsiteX11" fmla="*/ 700757 w 1052432"/>
              <a:gd name="connsiteY11" fmla="*/ 30118 h 3261621"/>
              <a:gd name="connsiteX12" fmla="*/ 634498 w 1052432"/>
              <a:gd name="connsiteY12" fmla="*/ 58228 h 3261621"/>
              <a:gd name="connsiteX13" fmla="*/ 631285 w 1052432"/>
              <a:gd name="connsiteY13" fmla="*/ 61842 h 3261621"/>
              <a:gd name="connsiteX14" fmla="*/ 626868 w 1052432"/>
              <a:gd name="connsiteY14" fmla="*/ 90353 h 3261621"/>
              <a:gd name="connsiteX15" fmla="*/ 656584 w 1052432"/>
              <a:gd name="connsiteY15" fmla="*/ 182715 h 3261621"/>
              <a:gd name="connsiteX16" fmla="*/ 665419 w 1052432"/>
              <a:gd name="connsiteY16" fmla="*/ 196770 h 3261621"/>
              <a:gd name="connsiteX17" fmla="*/ 657387 w 1052432"/>
              <a:gd name="connsiteY17" fmla="*/ 204399 h 3261621"/>
              <a:gd name="connsiteX18" fmla="*/ 653773 w 1052432"/>
              <a:gd name="connsiteY18" fmla="*/ 208415 h 3261621"/>
              <a:gd name="connsiteX19" fmla="*/ 638915 w 1052432"/>
              <a:gd name="connsiteY19" fmla="*/ 239336 h 3261621"/>
              <a:gd name="connsiteX20" fmla="*/ 596750 w 1052432"/>
              <a:gd name="connsiteY20" fmla="*/ 283107 h 3261621"/>
              <a:gd name="connsiteX21" fmla="*/ 593136 w 1052432"/>
              <a:gd name="connsiteY21" fmla="*/ 373059 h 3261621"/>
              <a:gd name="connsiteX22" fmla="*/ 616427 w 1052432"/>
              <a:gd name="connsiteY22" fmla="*/ 411610 h 3261621"/>
              <a:gd name="connsiteX23" fmla="*/ 599160 w 1052432"/>
              <a:gd name="connsiteY23" fmla="*/ 409200 h 3261621"/>
              <a:gd name="connsiteX24" fmla="*/ 602372 w 1052432"/>
              <a:gd name="connsiteY24" fmla="*/ 436105 h 3261621"/>
              <a:gd name="connsiteX25" fmla="*/ 598758 w 1052432"/>
              <a:gd name="connsiteY25" fmla="*/ 441326 h 3261621"/>
              <a:gd name="connsiteX26" fmla="*/ 587113 w 1052432"/>
              <a:gd name="connsiteY26" fmla="*/ 474656 h 3261621"/>
              <a:gd name="connsiteX27" fmla="*/ 525271 w 1052432"/>
              <a:gd name="connsiteY27" fmla="*/ 559789 h 3261621"/>
              <a:gd name="connsiteX28" fmla="*/ 509208 w 1052432"/>
              <a:gd name="connsiteY28" fmla="*/ 569025 h 3261621"/>
              <a:gd name="connsiteX29" fmla="*/ 422469 w 1052432"/>
              <a:gd name="connsiteY29" fmla="*/ 607174 h 3261621"/>
              <a:gd name="connsiteX30" fmla="*/ 369462 w 1052432"/>
              <a:gd name="connsiteY30" fmla="*/ 640505 h 3261621"/>
              <a:gd name="connsiteX31" fmla="*/ 348580 w 1052432"/>
              <a:gd name="connsiteY31" fmla="*/ 652954 h 3261621"/>
              <a:gd name="connsiteX32" fmla="*/ 255817 w 1052432"/>
              <a:gd name="connsiteY32" fmla="*/ 723630 h 3261621"/>
              <a:gd name="connsiteX33" fmla="*/ 71898 w 1052432"/>
              <a:gd name="connsiteY33" fmla="*/ 855747 h 3261621"/>
              <a:gd name="connsiteX34" fmla="*/ 820 w 1052432"/>
              <a:gd name="connsiteY34" fmla="*/ 966580 h 3261621"/>
              <a:gd name="connsiteX35" fmla="*/ 10458 w 1052432"/>
              <a:gd name="connsiteY35" fmla="*/ 997099 h 3261621"/>
              <a:gd name="connsiteX36" fmla="*/ 37764 w 1052432"/>
              <a:gd name="connsiteY36" fmla="*/ 1021194 h 3261621"/>
              <a:gd name="connsiteX37" fmla="*/ 181928 w 1052432"/>
              <a:gd name="connsiteY37" fmla="*/ 1121185 h 3261621"/>
              <a:gd name="connsiteX38" fmla="*/ 295171 w 1052432"/>
              <a:gd name="connsiteY38" fmla="*/ 1185034 h 3261621"/>
              <a:gd name="connsiteX39" fmla="*/ 366651 w 1052432"/>
              <a:gd name="connsiteY39" fmla="*/ 1227199 h 3261621"/>
              <a:gd name="connsiteX40" fmla="*/ 390745 w 1052432"/>
              <a:gd name="connsiteY40" fmla="*/ 1258522 h 3261621"/>
              <a:gd name="connsiteX41" fmla="*/ 393556 w 1052432"/>
              <a:gd name="connsiteY41" fmla="*/ 1275789 h 3261621"/>
              <a:gd name="connsiteX42" fmla="*/ 382312 w 1052432"/>
              <a:gd name="connsiteY42" fmla="*/ 1369757 h 3261621"/>
              <a:gd name="connsiteX43" fmla="*/ 316053 w 1052432"/>
              <a:gd name="connsiteY43" fmla="*/ 1469748 h 3261621"/>
              <a:gd name="connsiteX44" fmla="*/ 271880 w 1052432"/>
              <a:gd name="connsiteY44" fmla="*/ 1553274 h 3261621"/>
              <a:gd name="connsiteX45" fmla="*/ 259030 w 1052432"/>
              <a:gd name="connsiteY45" fmla="*/ 1658887 h 3261621"/>
              <a:gd name="connsiteX46" fmla="*/ 277100 w 1052432"/>
              <a:gd name="connsiteY46" fmla="*/ 1810279 h 3261621"/>
              <a:gd name="connsiteX47" fmla="*/ 315250 w 1052432"/>
              <a:gd name="connsiteY47" fmla="*/ 1885775 h 3261621"/>
              <a:gd name="connsiteX48" fmla="*/ 374682 w 1052432"/>
              <a:gd name="connsiteY48" fmla="*/ 1996207 h 3261621"/>
              <a:gd name="connsiteX49" fmla="*/ 397170 w 1052432"/>
              <a:gd name="connsiteY49" fmla="*/ 2160850 h 3261621"/>
              <a:gd name="connsiteX50" fmla="*/ 409217 w 1052432"/>
              <a:gd name="connsiteY50" fmla="*/ 2310235 h 3261621"/>
              <a:gd name="connsiteX51" fmla="*/ 408012 w 1052432"/>
              <a:gd name="connsiteY51" fmla="*/ 2398179 h 3261621"/>
              <a:gd name="connsiteX52" fmla="*/ 373879 w 1052432"/>
              <a:gd name="connsiteY52" fmla="*/ 2541138 h 3261621"/>
              <a:gd name="connsiteX53" fmla="*/ 359824 w 1052432"/>
              <a:gd name="connsiteY53" fmla="*/ 2570051 h 3261621"/>
              <a:gd name="connsiteX54" fmla="*/ 354202 w 1052432"/>
              <a:gd name="connsiteY54" fmla="*/ 2605791 h 3261621"/>
              <a:gd name="connsiteX55" fmla="*/ 346572 w 1052432"/>
              <a:gd name="connsiteY55" fmla="*/ 2778064 h 3261621"/>
              <a:gd name="connsiteX56" fmla="*/ 359422 w 1052432"/>
              <a:gd name="connsiteY56" fmla="*/ 2849945 h 3261621"/>
              <a:gd name="connsiteX57" fmla="*/ 367052 w 1052432"/>
              <a:gd name="connsiteY57" fmla="*/ 3008967 h 3261621"/>
              <a:gd name="connsiteX58" fmla="*/ 366651 w 1052432"/>
              <a:gd name="connsiteY58" fmla="*/ 3159556 h 3261621"/>
              <a:gd name="connsiteX59" fmla="*/ 365044 w 1052432"/>
              <a:gd name="connsiteY59" fmla="*/ 3176823 h 3261621"/>
              <a:gd name="connsiteX60" fmla="*/ 364241 w 1052432"/>
              <a:gd name="connsiteY60" fmla="*/ 3222603 h 3261621"/>
              <a:gd name="connsiteX61" fmla="*/ 370265 w 1052432"/>
              <a:gd name="connsiteY61" fmla="*/ 3227823 h 3261621"/>
              <a:gd name="connsiteX62" fmla="*/ 434114 w 1052432"/>
              <a:gd name="connsiteY62" fmla="*/ 3246697 h 3261621"/>
              <a:gd name="connsiteX63" fmla="*/ 485917 w 1052432"/>
              <a:gd name="connsiteY63" fmla="*/ 3251917 h 3261621"/>
              <a:gd name="connsiteX64" fmla="*/ 673049 w 1052432"/>
              <a:gd name="connsiteY64" fmla="*/ 3253122 h 3261621"/>
              <a:gd name="connsiteX65" fmla="*/ 812394 w 1052432"/>
              <a:gd name="connsiteY65" fmla="*/ 3239469 h 3261621"/>
              <a:gd name="connsiteX66" fmla="*/ 844118 w 1052432"/>
              <a:gd name="connsiteY66" fmla="*/ 3221799 h 3261621"/>
              <a:gd name="connsiteX67" fmla="*/ 839700 w 1052432"/>
              <a:gd name="connsiteY67" fmla="*/ 3206138 h 3261621"/>
              <a:gd name="connsiteX68" fmla="*/ 789103 w 1052432"/>
              <a:gd name="connsiteY68" fmla="*/ 3187666 h 3261621"/>
              <a:gd name="connsiteX69" fmla="*/ 607994 w 1052432"/>
              <a:gd name="connsiteY69" fmla="*/ 3108958 h 3261621"/>
              <a:gd name="connsiteX70" fmla="*/ 563822 w 1052432"/>
              <a:gd name="connsiteY70" fmla="*/ 3065990 h 3261621"/>
              <a:gd name="connsiteX71" fmla="*/ 542137 w 1052432"/>
              <a:gd name="connsiteY71" fmla="*/ 2944716 h 3261621"/>
              <a:gd name="connsiteX72" fmla="*/ 541334 w 1052432"/>
              <a:gd name="connsiteY72" fmla="*/ 2698152 h 3261621"/>
              <a:gd name="connsiteX73" fmla="*/ 542940 w 1052432"/>
              <a:gd name="connsiteY73" fmla="*/ 2670443 h 3261621"/>
              <a:gd name="connsiteX74" fmla="*/ 562617 w 1052432"/>
              <a:gd name="connsiteY74" fmla="*/ 2533106 h 3261621"/>
              <a:gd name="connsiteX75" fmla="*/ 588719 w 1052432"/>
              <a:gd name="connsiteY75" fmla="*/ 2468052 h 3261621"/>
              <a:gd name="connsiteX76" fmla="*/ 638112 w 1052432"/>
              <a:gd name="connsiteY76" fmla="*/ 2358825 h 3261621"/>
              <a:gd name="connsiteX77" fmla="*/ 665419 w 1052432"/>
              <a:gd name="connsiteY77" fmla="*/ 2269274 h 3261621"/>
              <a:gd name="connsiteX78" fmla="*/ 703568 w 1052432"/>
              <a:gd name="connsiteY78" fmla="*/ 2098607 h 3261621"/>
              <a:gd name="connsiteX79" fmla="*/ 723245 w 1052432"/>
              <a:gd name="connsiteY79" fmla="*/ 2023915 h 3261621"/>
              <a:gd name="connsiteX80" fmla="*/ 748142 w 1052432"/>
              <a:gd name="connsiteY80" fmla="*/ 1863287 h 3261621"/>
              <a:gd name="connsiteX81" fmla="*/ 752158 w 1052432"/>
              <a:gd name="connsiteY81" fmla="*/ 1847224 h 3261621"/>
              <a:gd name="connsiteX82" fmla="*/ 793520 w 1052432"/>
              <a:gd name="connsiteY82" fmla="*/ 1815901 h 3261621"/>
              <a:gd name="connsiteX83" fmla="*/ 844921 w 1052432"/>
              <a:gd name="connsiteY83" fmla="*/ 1781768 h 3261621"/>
              <a:gd name="connsiteX84" fmla="*/ 945313 w 1052432"/>
              <a:gd name="connsiteY84" fmla="*/ 1642825 h 3261621"/>
              <a:gd name="connsiteX85" fmla="*/ 967801 w 1052432"/>
              <a:gd name="connsiteY85" fmla="*/ 1499865 h 3261621"/>
              <a:gd name="connsiteX86" fmla="*/ 962581 w 1052432"/>
              <a:gd name="connsiteY86" fmla="*/ 1376583 h 3261621"/>
              <a:gd name="connsiteX87" fmla="*/ 931660 w 1052432"/>
              <a:gd name="connsiteY87" fmla="*/ 1263341 h 3261621"/>
              <a:gd name="connsiteX88" fmla="*/ 890700 w 1052432"/>
              <a:gd name="connsiteY88" fmla="*/ 1161743 h 3261621"/>
              <a:gd name="connsiteX89" fmla="*/ 896322 w 1052432"/>
              <a:gd name="connsiteY89" fmla="*/ 1103114 h 3261621"/>
              <a:gd name="connsiteX90" fmla="*/ 905558 w 1052432"/>
              <a:gd name="connsiteY90" fmla="*/ 1038863 h 3261621"/>
              <a:gd name="connsiteX91" fmla="*/ 868212 w 1052432"/>
              <a:gd name="connsiteY91" fmla="*/ 989068 h 3261621"/>
              <a:gd name="connsiteX92" fmla="*/ 821630 w 1052432"/>
              <a:gd name="connsiteY92" fmla="*/ 947305 h 3261621"/>
              <a:gd name="connsiteX93" fmla="*/ 807976 w 1052432"/>
              <a:gd name="connsiteY93" fmla="*/ 936462 h 3261621"/>
              <a:gd name="connsiteX94" fmla="*/ 754567 w 1052432"/>
              <a:gd name="connsiteY94" fmla="*/ 895100 h 3261621"/>
              <a:gd name="connsiteX95" fmla="*/ 737300 w 1052432"/>
              <a:gd name="connsiteY95" fmla="*/ 856148 h 3261621"/>
              <a:gd name="connsiteX96" fmla="*/ 726458 w 1052432"/>
              <a:gd name="connsiteY96" fmla="*/ 805952 h 3261621"/>
              <a:gd name="connsiteX97" fmla="*/ 714410 w 1052432"/>
              <a:gd name="connsiteY97" fmla="*/ 771417 h 3261621"/>
              <a:gd name="connsiteX98" fmla="*/ 693930 w 1052432"/>
              <a:gd name="connsiteY98" fmla="*/ 726039 h 3261621"/>
              <a:gd name="connsiteX99" fmla="*/ 692324 w 1052432"/>
              <a:gd name="connsiteY99" fmla="*/ 684678 h 3261621"/>
              <a:gd name="connsiteX100" fmla="*/ 715214 w 1052432"/>
              <a:gd name="connsiteY100" fmla="*/ 679859 h 3261621"/>
              <a:gd name="connsiteX101" fmla="*/ 728064 w 1052432"/>
              <a:gd name="connsiteY101" fmla="*/ 683874 h 3261621"/>
              <a:gd name="connsiteX102" fmla="*/ 788701 w 1052432"/>
              <a:gd name="connsiteY102" fmla="*/ 667008 h 3261621"/>
              <a:gd name="connsiteX103" fmla="*/ 794725 w 1052432"/>
              <a:gd name="connsiteY103" fmla="*/ 664197 h 3261621"/>
              <a:gd name="connsiteX104" fmla="*/ 836488 w 1052432"/>
              <a:gd name="connsiteY104" fmla="*/ 652552 h 3261621"/>
              <a:gd name="connsiteX105" fmla="*/ 843315 w 1052432"/>
              <a:gd name="connsiteY105" fmla="*/ 652150 h 3261621"/>
              <a:gd name="connsiteX106" fmla="*/ 862188 w 1052432"/>
              <a:gd name="connsiteY106" fmla="*/ 640906 h 3261621"/>
              <a:gd name="connsiteX107" fmla="*/ 894314 w 1052432"/>
              <a:gd name="connsiteY107" fmla="*/ 629662 h 3261621"/>
              <a:gd name="connsiteX108" fmla="*/ 925235 w 1052432"/>
              <a:gd name="connsiteY108" fmla="*/ 618820 h 3261621"/>
              <a:gd name="connsiteX109" fmla="*/ 937684 w 1052432"/>
              <a:gd name="connsiteY109" fmla="*/ 564608 h 3261621"/>
              <a:gd name="connsiteX110" fmla="*/ 960172 w 1052432"/>
              <a:gd name="connsiteY110" fmla="*/ 526860 h 3261621"/>
              <a:gd name="connsiteX111" fmla="*/ 1020809 w 1052432"/>
              <a:gd name="connsiteY111" fmla="*/ 450964 h 3261621"/>
              <a:gd name="connsiteX112" fmla="*/ 1048517 w 1052432"/>
              <a:gd name="connsiteY112" fmla="*/ 360209 h 3261621"/>
              <a:gd name="connsiteX113" fmla="*/ 1049722 w 1052432"/>
              <a:gd name="connsiteY113" fmla="*/ 320855 h 3261621"/>
              <a:gd name="connsiteX114" fmla="*/ 593939 w 1052432"/>
              <a:gd name="connsiteY114" fmla="*/ 329689 h 3261621"/>
              <a:gd name="connsiteX115" fmla="*/ 604380 w 1052432"/>
              <a:gd name="connsiteY115" fmla="*/ 285517 h 3261621"/>
              <a:gd name="connsiteX116" fmla="*/ 593939 w 1052432"/>
              <a:gd name="connsiteY116" fmla="*/ 329689 h 3261621"/>
              <a:gd name="connsiteX117" fmla="*/ 268266 w 1052432"/>
              <a:gd name="connsiteY117" fmla="*/ 1058138 h 3261621"/>
              <a:gd name="connsiteX118" fmla="*/ 232928 w 1052432"/>
              <a:gd name="connsiteY118" fmla="*/ 985855 h 3261621"/>
              <a:gd name="connsiteX119" fmla="*/ 238549 w 1052432"/>
              <a:gd name="connsiteY119" fmla="*/ 973808 h 3261621"/>
              <a:gd name="connsiteX120" fmla="*/ 301195 w 1052432"/>
              <a:gd name="connsiteY120" fmla="*/ 937265 h 3261621"/>
              <a:gd name="connsiteX121" fmla="*/ 325690 w 1052432"/>
              <a:gd name="connsiteY121" fmla="*/ 918392 h 3261621"/>
              <a:gd name="connsiteX122" fmla="*/ 349383 w 1052432"/>
              <a:gd name="connsiteY122" fmla="*/ 918392 h 3261621"/>
              <a:gd name="connsiteX123" fmla="*/ 379501 w 1052432"/>
              <a:gd name="connsiteY123" fmla="*/ 982241 h 3261621"/>
              <a:gd name="connsiteX124" fmla="*/ 392753 w 1052432"/>
              <a:gd name="connsiteY124" fmla="*/ 1030430 h 3261621"/>
              <a:gd name="connsiteX125" fmla="*/ 407611 w 1052432"/>
              <a:gd name="connsiteY125" fmla="*/ 1136043 h 3261621"/>
              <a:gd name="connsiteX126" fmla="*/ 268266 w 1052432"/>
              <a:gd name="connsiteY126" fmla="*/ 1058138 h 32616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</a:cxnLst>
            <a:rect l="l" t="t" r="r" b="b"/>
            <a:pathLst>
              <a:path w="1052432" h="3261621">
                <a:moveTo>
                  <a:pt x="1049722" y="320855"/>
                </a:moveTo>
                <a:cubicBezTo>
                  <a:pt x="1041289" y="286320"/>
                  <a:pt x="1027635" y="254997"/>
                  <a:pt x="1003140" y="227289"/>
                </a:cubicBezTo>
                <a:cubicBezTo>
                  <a:pt x="975833" y="196368"/>
                  <a:pt x="947321" y="169061"/>
                  <a:pt x="908369" y="153801"/>
                </a:cubicBezTo>
                <a:cubicBezTo>
                  <a:pt x="886283" y="144967"/>
                  <a:pt x="864598" y="133321"/>
                  <a:pt x="849338" y="115251"/>
                </a:cubicBezTo>
                <a:cubicBezTo>
                  <a:pt x="832874" y="95574"/>
                  <a:pt x="810787" y="75495"/>
                  <a:pt x="822834" y="43771"/>
                </a:cubicBezTo>
                <a:cubicBezTo>
                  <a:pt x="824441" y="39354"/>
                  <a:pt x="823236" y="33330"/>
                  <a:pt x="823236" y="28110"/>
                </a:cubicBezTo>
                <a:cubicBezTo>
                  <a:pt x="818417" y="25299"/>
                  <a:pt x="815606" y="35740"/>
                  <a:pt x="809984" y="30118"/>
                </a:cubicBezTo>
                <a:cubicBezTo>
                  <a:pt x="809583" y="20079"/>
                  <a:pt x="816811" y="12449"/>
                  <a:pt x="821630" y="0"/>
                </a:cubicBezTo>
                <a:cubicBezTo>
                  <a:pt x="803559" y="14055"/>
                  <a:pt x="800748" y="31724"/>
                  <a:pt x="794323" y="48188"/>
                </a:cubicBezTo>
                <a:cubicBezTo>
                  <a:pt x="788701" y="42566"/>
                  <a:pt x="792315" y="29716"/>
                  <a:pt x="787496" y="31322"/>
                </a:cubicBezTo>
                <a:cubicBezTo>
                  <a:pt x="773843" y="35338"/>
                  <a:pt x="765811" y="21283"/>
                  <a:pt x="750150" y="24897"/>
                </a:cubicBezTo>
                <a:cubicBezTo>
                  <a:pt x="735292" y="28511"/>
                  <a:pt x="717221" y="29716"/>
                  <a:pt x="700757" y="30118"/>
                </a:cubicBezTo>
                <a:cubicBezTo>
                  <a:pt x="675057" y="30118"/>
                  <a:pt x="656183" y="47787"/>
                  <a:pt x="634498" y="58228"/>
                </a:cubicBezTo>
                <a:cubicBezTo>
                  <a:pt x="632892" y="59031"/>
                  <a:pt x="631285" y="61842"/>
                  <a:pt x="631285" y="61842"/>
                </a:cubicBezTo>
                <a:cubicBezTo>
                  <a:pt x="643332" y="73487"/>
                  <a:pt x="630884" y="82322"/>
                  <a:pt x="626868" y="90353"/>
                </a:cubicBezTo>
                <a:cubicBezTo>
                  <a:pt x="605585" y="130912"/>
                  <a:pt x="615222" y="163038"/>
                  <a:pt x="656584" y="182715"/>
                </a:cubicBezTo>
                <a:cubicBezTo>
                  <a:pt x="663411" y="185927"/>
                  <a:pt x="663411" y="191549"/>
                  <a:pt x="665419" y="196770"/>
                </a:cubicBezTo>
                <a:cubicBezTo>
                  <a:pt x="668230" y="203998"/>
                  <a:pt x="661002" y="202793"/>
                  <a:pt x="657387" y="204399"/>
                </a:cubicBezTo>
                <a:cubicBezTo>
                  <a:pt x="655380" y="205202"/>
                  <a:pt x="651766" y="204801"/>
                  <a:pt x="653773" y="208415"/>
                </a:cubicBezTo>
                <a:cubicBezTo>
                  <a:pt x="663009" y="225683"/>
                  <a:pt x="646947" y="231706"/>
                  <a:pt x="638915" y="239336"/>
                </a:cubicBezTo>
                <a:cubicBezTo>
                  <a:pt x="623656" y="252989"/>
                  <a:pt x="609601" y="267446"/>
                  <a:pt x="596750" y="283107"/>
                </a:cubicBezTo>
                <a:cubicBezTo>
                  <a:pt x="575467" y="309209"/>
                  <a:pt x="573058" y="355791"/>
                  <a:pt x="593136" y="373059"/>
                </a:cubicBezTo>
                <a:cubicBezTo>
                  <a:pt x="605585" y="383901"/>
                  <a:pt x="612412" y="396350"/>
                  <a:pt x="616427" y="411610"/>
                </a:cubicBezTo>
                <a:cubicBezTo>
                  <a:pt x="611608" y="410807"/>
                  <a:pt x="607994" y="410405"/>
                  <a:pt x="599160" y="409200"/>
                </a:cubicBezTo>
                <a:cubicBezTo>
                  <a:pt x="614018" y="420846"/>
                  <a:pt x="619238" y="429279"/>
                  <a:pt x="602372" y="436105"/>
                </a:cubicBezTo>
                <a:cubicBezTo>
                  <a:pt x="600766" y="436909"/>
                  <a:pt x="598357" y="440121"/>
                  <a:pt x="598758" y="441326"/>
                </a:cubicBezTo>
                <a:cubicBezTo>
                  <a:pt x="605183" y="456184"/>
                  <a:pt x="590727" y="463412"/>
                  <a:pt x="587113" y="474656"/>
                </a:cubicBezTo>
                <a:cubicBezTo>
                  <a:pt x="575869" y="510396"/>
                  <a:pt x="545349" y="531278"/>
                  <a:pt x="525271" y="559789"/>
                </a:cubicBezTo>
                <a:cubicBezTo>
                  <a:pt x="521255" y="565411"/>
                  <a:pt x="515232" y="566616"/>
                  <a:pt x="509208" y="569025"/>
                </a:cubicBezTo>
                <a:cubicBezTo>
                  <a:pt x="479492" y="580269"/>
                  <a:pt x="446563" y="585490"/>
                  <a:pt x="422469" y="607174"/>
                </a:cubicBezTo>
                <a:cubicBezTo>
                  <a:pt x="406406" y="621631"/>
                  <a:pt x="388335" y="630867"/>
                  <a:pt x="369462" y="640505"/>
                </a:cubicBezTo>
                <a:cubicBezTo>
                  <a:pt x="362233" y="644119"/>
                  <a:pt x="355005" y="648135"/>
                  <a:pt x="348580" y="652954"/>
                </a:cubicBezTo>
                <a:cubicBezTo>
                  <a:pt x="317659" y="676245"/>
                  <a:pt x="287943" y="702347"/>
                  <a:pt x="255817" y="723630"/>
                </a:cubicBezTo>
                <a:cubicBezTo>
                  <a:pt x="192771" y="764992"/>
                  <a:pt x="126913" y="802338"/>
                  <a:pt x="71898" y="855747"/>
                </a:cubicBezTo>
                <a:cubicBezTo>
                  <a:pt x="39371" y="887471"/>
                  <a:pt x="9654" y="919596"/>
                  <a:pt x="820" y="966580"/>
                </a:cubicBezTo>
                <a:cubicBezTo>
                  <a:pt x="-1590" y="979832"/>
                  <a:pt x="1221" y="989871"/>
                  <a:pt x="10458" y="997099"/>
                </a:cubicBezTo>
                <a:cubicBezTo>
                  <a:pt x="19694" y="1004729"/>
                  <a:pt x="28127" y="1013564"/>
                  <a:pt x="37764" y="1021194"/>
                </a:cubicBezTo>
                <a:cubicBezTo>
                  <a:pt x="83945" y="1056933"/>
                  <a:pt x="133740" y="1087854"/>
                  <a:pt x="181928" y="1121185"/>
                </a:cubicBezTo>
                <a:cubicBezTo>
                  <a:pt x="217266" y="1146082"/>
                  <a:pt x="257423" y="1163751"/>
                  <a:pt x="295171" y="1185034"/>
                </a:cubicBezTo>
                <a:cubicBezTo>
                  <a:pt x="319265" y="1198688"/>
                  <a:pt x="341753" y="1215955"/>
                  <a:pt x="366651" y="1227199"/>
                </a:cubicBezTo>
                <a:cubicBezTo>
                  <a:pt x="382312" y="1234427"/>
                  <a:pt x="389540" y="1242860"/>
                  <a:pt x="390745" y="1258522"/>
                </a:cubicBezTo>
                <a:cubicBezTo>
                  <a:pt x="391146" y="1264144"/>
                  <a:pt x="391949" y="1270167"/>
                  <a:pt x="393556" y="1275789"/>
                </a:cubicBezTo>
                <a:cubicBezTo>
                  <a:pt x="403997" y="1308718"/>
                  <a:pt x="398776" y="1340844"/>
                  <a:pt x="382312" y="1369757"/>
                </a:cubicBezTo>
                <a:cubicBezTo>
                  <a:pt x="362635" y="1404292"/>
                  <a:pt x="339344" y="1437220"/>
                  <a:pt x="316053" y="1469748"/>
                </a:cubicBezTo>
                <a:cubicBezTo>
                  <a:pt x="297179" y="1495850"/>
                  <a:pt x="283927" y="1524763"/>
                  <a:pt x="271880" y="1553274"/>
                </a:cubicBezTo>
                <a:cubicBezTo>
                  <a:pt x="257825" y="1585802"/>
                  <a:pt x="262242" y="1623549"/>
                  <a:pt x="259030" y="1658887"/>
                </a:cubicBezTo>
                <a:cubicBezTo>
                  <a:pt x="254612" y="1709485"/>
                  <a:pt x="256620" y="1761288"/>
                  <a:pt x="277100" y="1810279"/>
                </a:cubicBezTo>
                <a:cubicBezTo>
                  <a:pt x="287943" y="1836381"/>
                  <a:pt x="297179" y="1863287"/>
                  <a:pt x="315250" y="1885775"/>
                </a:cubicBezTo>
                <a:cubicBezTo>
                  <a:pt x="341352" y="1919105"/>
                  <a:pt x="363839" y="1952837"/>
                  <a:pt x="374682" y="1996207"/>
                </a:cubicBezTo>
                <a:cubicBezTo>
                  <a:pt x="387934" y="2050820"/>
                  <a:pt x="394359" y="2105434"/>
                  <a:pt x="397170" y="2160850"/>
                </a:cubicBezTo>
                <a:cubicBezTo>
                  <a:pt x="399579" y="2210645"/>
                  <a:pt x="406406" y="2260440"/>
                  <a:pt x="409217" y="2310235"/>
                </a:cubicBezTo>
                <a:cubicBezTo>
                  <a:pt x="410823" y="2339951"/>
                  <a:pt x="413233" y="2368864"/>
                  <a:pt x="408012" y="2398179"/>
                </a:cubicBezTo>
                <a:cubicBezTo>
                  <a:pt x="399579" y="2446367"/>
                  <a:pt x="390745" y="2494555"/>
                  <a:pt x="373879" y="2541138"/>
                </a:cubicBezTo>
                <a:cubicBezTo>
                  <a:pt x="370265" y="2551579"/>
                  <a:pt x="357414" y="2557200"/>
                  <a:pt x="359824" y="2570051"/>
                </a:cubicBezTo>
                <a:cubicBezTo>
                  <a:pt x="362233" y="2582901"/>
                  <a:pt x="358217" y="2594145"/>
                  <a:pt x="354202" y="2605791"/>
                </a:cubicBezTo>
                <a:cubicBezTo>
                  <a:pt x="336131" y="2662412"/>
                  <a:pt x="341352" y="2720238"/>
                  <a:pt x="346572" y="2778064"/>
                </a:cubicBezTo>
                <a:cubicBezTo>
                  <a:pt x="348580" y="2802560"/>
                  <a:pt x="357013" y="2825851"/>
                  <a:pt x="359422" y="2849945"/>
                </a:cubicBezTo>
                <a:cubicBezTo>
                  <a:pt x="364241" y="2902953"/>
                  <a:pt x="367855" y="2955558"/>
                  <a:pt x="367052" y="3008967"/>
                </a:cubicBezTo>
                <a:cubicBezTo>
                  <a:pt x="366249" y="3059163"/>
                  <a:pt x="366651" y="3109360"/>
                  <a:pt x="366651" y="3159556"/>
                </a:cubicBezTo>
                <a:cubicBezTo>
                  <a:pt x="366651" y="3165178"/>
                  <a:pt x="367855" y="3172406"/>
                  <a:pt x="365044" y="3176823"/>
                </a:cubicBezTo>
                <a:cubicBezTo>
                  <a:pt x="355407" y="3192083"/>
                  <a:pt x="373076" y="3207744"/>
                  <a:pt x="364241" y="3222603"/>
                </a:cubicBezTo>
                <a:cubicBezTo>
                  <a:pt x="363839" y="3223004"/>
                  <a:pt x="367855" y="3227421"/>
                  <a:pt x="370265" y="3227823"/>
                </a:cubicBezTo>
                <a:cubicBezTo>
                  <a:pt x="392351" y="3231839"/>
                  <a:pt x="413233" y="3239067"/>
                  <a:pt x="434114" y="3246697"/>
                </a:cubicBezTo>
                <a:cubicBezTo>
                  <a:pt x="451382" y="3252720"/>
                  <a:pt x="469051" y="3247500"/>
                  <a:pt x="485917" y="3251917"/>
                </a:cubicBezTo>
                <a:cubicBezTo>
                  <a:pt x="548160" y="3268783"/>
                  <a:pt x="611207" y="3259949"/>
                  <a:pt x="673049" y="3253122"/>
                </a:cubicBezTo>
                <a:cubicBezTo>
                  <a:pt x="719631" y="3248303"/>
                  <a:pt x="765811" y="3242681"/>
                  <a:pt x="812394" y="3239469"/>
                </a:cubicBezTo>
                <a:cubicBezTo>
                  <a:pt x="826850" y="3238264"/>
                  <a:pt x="836086" y="3233043"/>
                  <a:pt x="844118" y="3221799"/>
                </a:cubicBezTo>
                <a:cubicBezTo>
                  <a:pt x="850141" y="3213768"/>
                  <a:pt x="847330" y="3206138"/>
                  <a:pt x="839700" y="3206138"/>
                </a:cubicBezTo>
                <a:cubicBezTo>
                  <a:pt x="820023" y="3206138"/>
                  <a:pt x="806772" y="3191280"/>
                  <a:pt x="789103" y="3187666"/>
                </a:cubicBezTo>
                <a:cubicBezTo>
                  <a:pt x="723245" y="3174013"/>
                  <a:pt x="665820" y="3140281"/>
                  <a:pt x="607994" y="3108958"/>
                </a:cubicBezTo>
                <a:cubicBezTo>
                  <a:pt x="589924" y="3099320"/>
                  <a:pt x="569042" y="3086069"/>
                  <a:pt x="563822" y="3065990"/>
                </a:cubicBezTo>
                <a:cubicBezTo>
                  <a:pt x="553381" y="3026636"/>
                  <a:pt x="543743" y="2985676"/>
                  <a:pt x="542137" y="2944716"/>
                </a:cubicBezTo>
                <a:cubicBezTo>
                  <a:pt x="538924" y="2862394"/>
                  <a:pt x="540932" y="2780072"/>
                  <a:pt x="541334" y="2698152"/>
                </a:cubicBezTo>
                <a:cubicBezTo>
                  <a:pt x="541334" y="2688915"/>
                  <a:pt x="541334" y="2679278"/>
                  <a:pt x="542940" y="2670443"/>
                </a:cubicBezTo>
                <a:cubicBezTo>
                  <a:pt x="550971" y="2624664"/>
                  <a:pt x="560208" y="2579688"/>
                  <a:pt x="562617" y="2533106"/>
                </a:cubicBezTo>
                <a:cubicBezTo>
                  <a:pt x="563822" y="2509012"/>
                  <a:pt x="571050" y="2486524"/>
                  <a:pt x="588719" y="2468052"/>
                </a:cubicBezTo>
                <a:cubicBezTo>
                  <a:pt x="618034" y="2437532"/>
                  <a:pt x="632892" y="2399383"/>
                  <a:pt x="638112" y="2358825"/>
                </a:cubicBezTo>
                <a:cubicBezTo>
                  <a:pt x="642128" y="2327101"/>
                  <a:pt x="653372" y="2298187"/>
                  <a:pt x="665419" y="2269274"/>
                </a:cubicBezTo>
                <a:cubicBezTo>
                  <a:pt x="687907" y="2214661"/>
                  <a:pt x="712001" y="2160850"/>
                  <a:pt x="703568" y="2098607"/>
                </a:cubicBezTo>
                <a:cubicBezTo>
                  <a:pt x="700355" y="2072906"/>
                  <a:pt x="713607" y="2048411"/>
                  <a:pt x="723245" y="2023915"/>
                </a:cubicBezTo>
                <a:cubicBezTo>
                  <a:pt x="743725" y="1972514"/>
                  <a:pt x="745733" y="1917900"/>
                  <a:pt x="748142" y="1863287"/>
                </a:cubicBezTo>
                <a:cubicBezTo>
                  <a:pt x="748544" y="1857665"/>
                  <a:pt x="746135" y="1851240"/>
                  <a:pt x="752158" y="1847224"/>
                </a:cubicBezTo>
                <a:cubicBezTo>
                  <a:pt x="766615" y="1837185"/>
                  <a:pt x="777457" y="1822728"/>
                  <a:pt x="793520" y="1815901"/>
                </a:cubicBezTo>
                <a:cubicBezTo>
                  <a:pt x="812795" y="1807468"/>
                  <a:pt x="828055" y="1793413"/>
                  <a:pt x="844921" y="1781768"/>
                </a:cubicBezTo>
                <a:cubicBezTo>
                  <a:pt x="895519" y="1746831"/>
                  <a:pt x="919211" y="1694627"/>
                  <a:pt x="945313" y="1642825"/>
                </a:cubicBezTo>
                <a:cubicBezTo>
                  <a:pt x="968203" y="1597447"/>
                  <a:pt x="966195" y="1548054"/>
                  <a:pt x="967801" y="1499865"/>
                </a:cubicBezTo>
                <a:cubicBezTo>
                  <a:pt x="969408" y="1458905"/>
                  <a:pt x="971415" y="1417945"/>
                  <a:pt x="962581" y="1376583"/>
                </a:cubicBezTo>
                <a:cubicBezTo>
                  <a:pt x="954148" y="1338033"/>
                  <a:pt x="948526" y="1299482"/>
                  <a:pt x="931660" y="1263341"/>
                </a:cubicBezTo>
                <a:cubicBezTo>
                  <a:pt x="916400" y="1230412"/>
                  <a:pt x="899133" y="1197884"/>
                  <a:pt x="890700" y="1161743"/>
                </a:cubicBezTo>
                <a:cubicBezTo>
                  <a:pt x="885881" y="1141665"/>
                  <a:pt x="887086" y="1119980"/>
                  <a:pt x="896322" y="1103114"/>
                </a:cubicBezTo>
                <a:cubicBezTo>
                  <a:pt x="907566" y="1081831"/>
                  <a:pt x="915196" y="1061752"/>
                  <a:pt x="905558" y="1038863"/>
                </a:cubicBezTo>
                <a:cubicBezTo>
                  <a:pt x="897527" y="1019186"/>
                  <a:pt x="886283" y="1001115"/>
                  <a:pt x="868212" y="989068"/>
                </a:cubicBezTo>
                <a:cubicBezTo>
                  <a:pt x="850543" y="977422"/>
                  <a:pt x="834882" y="964171"/>
                  <a:pt x="821630" y="947305"/>
                </a:cubicBezTo>
                <a:cubicBezTo>
                  <a:pt x="818016" y="942486"/>
                  <a:pt x="813197" y="939675"/>
                  <a:pt x="807976" y="936462"/>
                </a:cubicBezTo>
                <a:cubicBezTo>
                  <a:pt x="788701" y="924817"/>
                  <a:pt x="769827" y="911966"/>
                  <a:pt x="754567" y="895100"/>
                </a:cubicBezTo>
                <a:cubicBezTo>
                  <a:pt x="744930" y="884258"/>
                  <a:pt x="736095" y="871809"/>
                  <a:pt x="737300" y="856148"/>
                </a:cubicBezTo>
                <a:cubicBezTo>
                  <a:pt x="738505" y="838077"/>
                  <a:pt x="734489" y="821613"/>
                  <a:pt x="726458" y="805952"/>
                </a:cubicBezTo>
                <a:cubicBezTo>
                  <a:pt x="720836" y="795109"/>
                  <a:pt x="717623" y="783464"/>
                  <a:pt x="714410" y="771417"/>
                </a:cubicBezTo>
                <a:cubicBezTo>
                  <a:pt x="709993" y="755354"/>
                  <a:pt x="705576" y="737283"/>
                  <a:pt x="693930" y="726039"/>
                </a:cubicBezTo>
                <a:cubicBezTo>
                  <a:pt x="678671" y="711181"/>
                  <a:pt x="684694" y="699134"/>
                  <a:pt x="692324" y="684678"/>
                </a:cubicBezTo>
                <a:cubicBezTo>
                  <a:pt x="698749" y="672630"/>
                  <a:pt x="703970" y="666205"/>
                  <a:pt x="715214" y="679859"/>
                </a:cubicBezTo>
                <a:cubicBezTo>
                  <a:pt x="718025" y="683071"/>
                  <a:pt x="723245" y="685079"/>
                  <a:pt x="728064" y="683874"/>
                </a:cubicBezTo>
                <a:cubicBezTo>
                  <a:pt x="748544" y="679457"/>
                  <a:pt x="771835" y="685079"/>
                  <a:pt x="788701" y="667008"/>
                </a:cubicBezTo>
                <a:cubicBezTo>
                  <a:pt x="790307" y="665402"/>
                  <a:pt x="793118" y="663796"/>
                  <a:pt x="794725" y="664197"/>
                </a:cubicBezTo>
                <a:cubicBezTo>
                  <a:pt x="811189" y="669418"/>
                  <a:pt x="826449" y="671426"/>
                  <a:pt x="836488" y="652552"/>
                </a:cubicBezTo>
                <a:cubicBezTo>
                  <a:pt x="836889" y="651347"/>
                  <a:pt x="840905" y="651749"/>
                  <a:pt x="843315" y="652150"/>
                </a:cubicBezTo>
                <a:cubicBezTo>
                  <a:pt x="852551" y="653355"/>
                  <a:pt x="857771" y="649339"/>
                  <a:pt x="862188" y="640906"/>
                </a:cubicBezTo>
                <a:cubicBezTo>
                  <a:pt x="868614" y="628859"/>
                  <a:pt x="877046" y="620025"/>
                  <a:pt x="894314" y="629662"/>
                </a:cubicBezTo>
                <a:cubicBezTo>
                  <a:pt x="908369" y="637694"/>
                  <a:pt x="923227" y="631670"/>
                  <a:pt x="925235" y="618820"/>
                </a:cubicBezTo>
                <a:cubicBezTo>
                  <a:pt x="928447" y="600348"/>
                  <a:pt x="936479" y="583482"/>
                  <a:pt x="937684" y="564608"/>
                </a:cubicBezTo>
                <a:cubicBezTo>
                  <a:pt x="938888" y="548947"/>
                  <a:pt x="946920" y="535695"/>
                  <a:pt x="960172" y="526860"/>
                </a:cubicBezTo>
                <a:cubicBezTo>
                  <a:pt x="989085" y="508388"/>
                  <a:pt x="1007155" y="481483"/>
                  <a:pt x="1020809" y="450964"/>
                </a:cubicBezTo>
                <a:cubicBezTo>
                  <a:pt x="1034061" y="422050"/>
                  <a:pt x="1032856" y="388720"/>
                  <a:pt x="1048517" y="360209"/>
                </a:cubicBezTo>
                <a:cubicBezTo>
                  <a:pt x="1054139" y="348965"/>
                  <a:pt x="1052934" y="334107"/>
                  <a:pt x="1049722" y="320855"/>
                </a:cubicBezTo>
                <a:close/>
                <a:moveTo>
                  <a:pt x="593939" y="329689"/>
                </a:moveTo>
                <a:cubicBezTo>
                  <a:pt x="586711" y="312020"/>
                  <a:pt x="594341" y="298367"/>
                  <a:pt x="604380" y="285517"/>
                </a:cubicBezTo>
                <a:cubicBezTo>
                  <a:pt x="599963" y="299973"/>
                  <a:pt x="596349" y="314430"/>
                  <a:pt x="593939" y="329689"/>
                </a:cubicBezTo>
                <a:close/>
                <a:moveTo>
                  <a:pt x="268266" y="1058138"/>
                </a:moveTo>
                <a:cubicBezTo>
                  <a:pt x="241762" y="1042477"/>
                  <a:pt x="229715" y="1017178"/>
                  <a:pt x="232928" y="985855"/>
                </a:cubicBezTo>
                <a:cubicBezTo>
                  <a:pt x="233329" y="981037"/>
                  <a:pt x="234132" y="975816"/>
                  <a:pt x="238549" y="973808"/>
                </a:cubicBezTo>
                <a:cubicBezTo>
                  <a:pt x="261038" y="964572"/>
                  <a:pt x="275895" y="942084"/>
                  <a:pt x="301195" y="937265"/>
                </a:cubicBezTo>
                <a:cubicBezTo>
                  <a:pt x="312439" y="935257"/>
                  <a:pt x="318060" y="925218"/>
                  <a:pt x="325690" y="918392"/>
                </a:cubicBezTo>
                <a:cubicBezTo>
                  <a:pt x="333722" y="911163"/>
                  <a:pt x="339745" y="909959"/>
                  <a:pt x="349383" y="918392"/>
                </a:cubicBezTo>
                <a:cubicBezTo>
                  <a:pt x="368658" y="935659"/>
                  <a:pt x="379501" y="956139"/>
                  <a:pt x="379501" y="982241"/>
                </a:cubicBezTo>
                <a:cubicBezTo>
                  <a:pt x="379501" y="999509"/>
                  <a:pt x="385524" y="1015572"/>
                  <a:pt x="392753" y="1030430"/>
                </a:cubicBezTo>
                <a:cubicBezTo>
                  <a:pt x="408012" y="1063358"/>
                  <a:pt x="407209" y="1097893"/>
                  <a:pt x="407611" y="1136043"/>
                </a:cubicBezTo>
                <a:cubicBezTo>
                  <a:pt x="359021" y="1109138"/>
                  <a:pt x="312840" y="1084642"/>
                  <a:pt x="268266" y="1058138"/>
                </a:cubicBezTo>
                <a:close/>
              </a:path>
            </a:pathLst>
          </a:custGeom>
          <a:solidFill>
            <a:schemeClr val="accent2"/>
          </a:solidFill>
          <a:ln w="4014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37AF32B-C9CE-45BD-89A4-82D9ED60F588}"/>
              </a:ext>
            </a:extLst>
          </p:cNvPr>
          <p:cNvGrpSpPr/>
          <p:nvPr/>
        </p:nvGrpSpPr>
        <p:grpSpPr>
          <a:xfrm>
            <a:off x="692310" y="3488623"/>
            <a:ext cx="3244826" cy="2677655"/>
            <a:chOff x="692310" y="3155233"/>
            <a:chExt cx="3244826" cy="2677655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EF1848E0-1BFF-4B20-8C02-8ACB6039ACD6}"/>
                </a:ext>
              </a:extLst>
            </p:cNvPr>
            <p:cNvSpPr txBox="1"/>
            <p:nvPr/>
          </p:nvSpPr>
          <p:spPr>
            <a:xfrm>
              <a:off x="692310" y="3740008"/>
              <a:ext cx="3244826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Easy to change colors, photos and Text. I hope and I believe that this Template will your Time, Money and Reputation. Easy to change colors, photos and Text. 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465C3860-608C-4F7C-A26C-025E721FF10E}"/>
                </a:ext>
              </a:extLst>
            </p:cNvPr>
            <p:cNvSpPr txBox="1"/>
            <p:nvPr/>
          </p:nvSpPr>
          <p:spPr>
            <a:xfrm>
              <a:off x="692310" y="3155233"/>
              <a:ext cx="3244826" cy="58477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3200" b="1" dirty="0">
                  <a:solidFill>
                    <a:schemeClr val="accent3"/>
                  </a:solidFill>
                  <a:cs typeface="Arial" pitchFamily="34" charset="0"/>
                </a:rPr>
                <a:t>Contents A</a:t>
              </a:r>
              <a:endParaRPr lang="ko-KR" altLang="en-US" sz="3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5CF03419-7AA7-47FE-B354-128AB3F50FA5}"/>
                </a:ext>
              </a:extLst>
            </p:cNvPr>
            <p:cNvSpPr txBox="1"/>
            <p:nvPr/>
          </p:nvSpPr>
          <p:spPr>
            <a:xfrm>
              <a:off x="692310" y="5309668"/>
              <a:ext cx="3244826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GB" altLang="ko-KR" sz="1400" dirty="0">
                  <a:solidFill>
                    <a:schemeClr val="accent3"/>
                  </a:solidFill>
                  <a:cs typeface="Arial" pitchFamily="34" charset="0"/>
                </a:rPr>
                <a:t>L</a:t>
              </a:r>
              <a:r>
                <a:rPr lang="en-US" altLang="ko-KR" sz="1400" dirty="0">
                  <a:solidFill>
                    <a:schemeClr val="accent3"/>
                  </a:solidFill>
                  <a:cs typeface="Arial" pitchFamily="34" charset="0"/>
                </a:rPr>
                <a:t>OREM IPSUM DOLOR SIT AMET,</a:t>
              </a:r>
            </a:p>
            <a:p>
              <a:r>
                <a:rPr lang="en-US" altLang="ko-KR" sz="1400" dirty="0">
                  <a:solidFill>
                    <a:schemeClr val="accent3"/>
                  </a:solidFill>
                  <a:cs typeface="Arial" pitchFamily="34" charset="0"/>
                </a:rPr>
                <a:t>CU USU AGAM INTEGRE IMPEDIT.</a:t>
              </a:r>
              <a:endParaRPr lang="ko-KR" altLang="en-US" sz="1400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6C0AC8BE-414B-44C6-B85D-18A69E129D9D}"/>
              </a:ext>
            </a:extLst>
          </p:cNvPr>
          <p:cNvGrpSpPr/>
          <p:nvPr/>
        </p:nvGrpSpPr>
        <p:grpSpPr>
          <a:xfrm>
            <a:off x="8254864" y="1618192"/>
            <a:ext cx="3244826" cy="2684017"/>
            <a:chOff x="8254864" y="1767659"/>
            <a:chExt cx="3244826" cy="2684017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0528CB26-BA7E-4D86-BFC7-C6D450A45770}"/>
                </a:ext>
              </a:extLst>
            </p:cNvPr>
            <p:cNvSpPr txBox="1"/>
            <p:nvPr/>
          </p:nvSpPr>
          <p:spPr>
            <a:xfrm>
              <a:off x="8765541" y="3866901"/>
              <a:ext cx="2734149" cy="58477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3200" b="1" dirty="0">
                  <a:solidFill>
                    <a:schemeClr val="accent4"/>
                  </a:solidFill>
                  <a:cs typeface="Arial" pitchFamily="34" charset="0"/>
                </a:rPr>
                <a:t>Contents B</a:t>
              </a:r>
              <a:endParaRPr lang="ko-KR" altLang="en-US" sz="3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8F3069FA-96D4-4230-BAC6-758ED328EE7F}"/>
                </a:ext>
              </a:extLst>
            </p:cNvPr>
            <p:cNvSpPr txBox="1"/>
            <p:nvPr/>
          </p:nvSpPr>
          <p:spPr>
            <a:xfrm>
              <a:off x="8254864" y="1767659"/>
              <a:ext cx="3244826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GB" altLang="ko-KR" sz="1400" dirty="0">
                  <a:solidFill>
                    <a:schemeClr val="accent4"/>
                  </a:solidFill>
                  <a:cs typeface="Arial" pitchFamily="34" charset="0"/>
                </a:rPr>
                <a:t>L</a:t>
              </a:r>
              <a:r>
                <a:rPr lang="en-US" altLang="ko-KR" sz="1400" dirty="0">
                  <a:solidFill>
                    <a:schemeClr val="accent4"/>
                  </a:solidFill>
                  <a:cs typeface="Arial" pitchFamily="34" charset="0"/>
                </a:rPr>
                <a:t>OREM IPSUM DOLOR SIT AMET,</a:t>
              </a:r>
            </a:p>
            <a:p>
              <a:pPr algn="r"/>
              <a:r>
                <a:rPr lang="en-US" altLang="ko-KR" sz="1400" dirty="0">
                  <a:solidFill>
                    <a:schemeClr val="accent4"/>
                  </a:solidFill>
                  <a:cs typeface="Arial" pitchFamily="34" charset="0"/>
                </a:rPr>
                <a:t>CU USU AGAM INTEGRE IMPEDIT.</a:t>
              </a:r>
              <a:endParaRPr lang="ko-KR" altLang="en-US" sz="1400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98D84A70-1D59-4C8A-B2D6-11ACCDFED743}"/>
                </a:ext>
              </a:extLst>
            </p:cNvPr>
            <p:cNvSpPr txBox="1"/>
            <p:nvPr/>
          </p:nvSpPr>
          <p:spPr>
            <a:xfrm>
              <a:off x="8254864" y="2294060"/>
              <a:ext cx="3244826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Easy to change colors, photos and Text. I hope and I believe that this Template will your Time, Money and Reputation. Easy to change colors, photos and Text.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29918179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B284C7DB-F037-4F15-A529-B3EB419EC9CA}"/>
              </a:ext>
            </a:extLst>
          </p:cNvPr>
          <p:cNvSpPr/>
          <p:nvPr/>
        </p:nvSpPr>
        <p:spPr>
          <a:xfrm>
            <a:off x="3564647" y="1842052"/>
            <a:ext cx="792088" cy="79208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6D2D879-4E42-4E3D-8468-6A5AEBF9CB68}"/>
              </a:ext>
            </a:extLst>
          </p:cNvPr>
          <p:cNvSpPr txBox="1"/>
          <p:nvPr/>
        </p:nvSpPr>
        <p:spPr>
          <a:xfrm>
            <a:off x="876454" y="1914932"/>
            <a:ext cx="80695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1"/>
                </a:solidFill>
              </a:rPr>
              <a:t>01</a:t>
            </a:r>
            <a:endParaRPr lang="ko-KR" altLang="en-US" sz="3600" b="1" dirty="0">
              <a:solidFill>
                <a:schemeClr val="accent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43F717E-5545-49E6-8367-3E9AC5E215F7}"/>
              </a:ext>
            </a:extLst>
          </p:cNvPr>
          <p:cNvSpPr txBox="1"/>
          <p:nvPr/>
        </p:nvSpPr>
        <p:spPr>
          <a:xfrm>
            <a:off x="1912725" y="2084209"/>
            <a:ext cx="142260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Add Text</a:t>
            </a:r>
            <a:endParaRPr lang="ko-KR" altLang="en-US" sz="16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" name="Chevron 13">
            <a:extLst>
              <a:ext uri="{FF2B5EF4-FFF2-40B4-BE49-F238E27FC236}">
                <a16:creationId xmlns:a16="http://schemas.microsoft.com/office/drawing/2014/main" id="{282465DE-C489-411F-875F-C26ED022187D}"/>
              </a:ext>
            </a:extLst>
          </p:cNvPr>
          <p:cNvSpPr/>
          <p:nvPr/>
        </p:nvSpPr>
        <p:spPr>
          <a:xfrm>
            <a:off x="4785868" y="1981518"/>
            <a:ext cx="400199" cy="513159"/>
          </a:xfrm>
          <a:prstGeom prst="chevron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>
              <a:solidFill>
                <a:schemeClr val="tx1"/>
              </a:solidFill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182C6C80-7007-49E0-9ADB-EF7A84F56777}"/>
              </a:ext>
            </a:extLst>
          </p:cNvPr>
          <p:cNvGrpSpPr/>
          <p:nvPr/>
        </p:nvGrpSpPr>
        <p:grpSpPr>
          <a:xfrm>
            <a:off x="5615198" y="1903907"/>
            <a:ext cx="5717526" cy="668379"/>
            <a:chOff x="3779912" y="1717580"/>
            <a:chExt cx="4896545" cy="668379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801A30BB-46F7-4F67-82B1-4FC9AF5A901B}"/>
                </a:ext>
              </a:extLst>
            </p:cNvPr>
            <p:cNvSpPr txBox="1"/>
            <p:nvPr/>
          </p:nvSpPr>
          <p:spPr>
            <a:xfrm>
              <a:off x="3779913" y="1924294"/>
              <a:ext cx="489654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Presentations. 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33DFBCA5-EBC6-43C5-AC60-B4BD8E85EFC4}"/>
                </a:ext>
              </a:extLst>
            </p:cNvPr>
            <p:cNvSpPr txBox="1"/>
            <p:nvPr/>
          </p:nvSpPr>
          <p:spPr>
            <a:xfrm>
              <a:off x="3779912" y="1717580"/>
              <a:ext cx="489654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10" name="Oval 9">
            <a:extLst>
              <a:ext uri="{FF2B5EF4-FFF2-40B4-BE49-F238E27FC236}">
                <a16:creationId xmlns:a16="http://schemas.microsoft.com/office/drawing/2014/main" id="{8DCAB7B4-EAB1-4BD3-AF03-E834DC7901B2}"/>
              </a:ext>
            </a:extLst>
          </p:cNvPr>
          <p:cNvSpPr/>
          <p:nvPr/>
        </p:nvSpPr>
        <p:spPr>
          <a:xfrm>
            <a:off x="3564647" y="2961305"/>
            <a:ext cx="792088" cy="79208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15C78A1-E12A-4DB6-94B8-46568A86BDB5}"/>
              </a:ext>
            </a:extLst>
          </p:cNvPr>
          <p:cNvSpPr txBox="1"/>
          <p:nvPr/>
        </p:nvSpPr>
        <p:spPr>
          <a:xfrm>
            <a:off x="876454" y="3034184"/>
            <a:ext cx="80695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2"/>
                </a:solidFill>
              </a:rPr>
              <a:t>02</a:t>
            </a:r>
            <a:endParaRPr lang="ko-KR" altLang="en-US" sz="3600" b="1" dirty="0">
              <a:solidFill>
                <a:schemeClr val="accent2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826B337-65E0-448B-B7DE-38053C006C6E}"/>
              </a:ext>
            </a:extLst>
          </p:cNvPr>
          <p:cNvSpPr txBox="1"/>
          <p:nvPr/>
        </p:nvSpPr>
        <p:spPr>
          <a:xfrm>
            <a:off x="1912725" y="3218849"/>
            <a:ext cx="142260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Add Text</a:t>
            </a:r>
            <a:endParaRPr lang="ko-KR" altLang="en-US" sz="16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3" name="Chevron 21">
            <a:extLst>
              <a:ext uri="{FF2B5EF4-FFF2-40B4-BE49-F238E27FC236}">
                <a16:creationId xmlns:a16="http://schemas.microsoft.com/office/drawing/2014/main" id="{899D274C-A100-467D-BCF3-6538C53ED530}"/>
              </a:ext>
            </a:extLst>
          </p:cNvPr>
          <p:cNvSpPr/>
          <p:nvPr/>
        </p:nvSpPr>
        <p:spPr>
          <a:xfrm>
            <a:off x="4785868" y="3077497"/>
            <a:ext cx="400199" cy="513159"/>
          </a:xfrm>
          <a:prstGeom prst="chevron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>
              <a:solidFill>
                <a:schemeClr val="tx1"/>
              </a:solidFill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FC735627-8C15-4D8F-BBBF-916C54102415}"/>
              </a:ext>
            </a:extLst>
          </p:cNvPr>
          <p:cNvGrpSpPr/>
          <p:nvPr/>
        </p:nvGrpSpPr>
        <p:grpSpPr>
          <a:xfrm>
            <a:off x="5615198" y="3013990"/>
            <a:ext cx="5717526" cy="668379"/>
            <a:chOff x="3779912" y="1717580"/>
            <a:chExt cx="4896545" cy="668379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3D27371E-8425-43A4-9FA6-2CABE599D108}"/>
                </a:ext>
              </a:extLst>
            </p:cNvPr>
            <p:cNvSpPr txBox="1"/>
            <p:nvPr/>
          </p:nvSpPr>
          <p:spPr>
            <a:xfrm>
              <a:off x="3779913" y="1924294"/>
              <a:ext cx="489654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Presentations. 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836816EC-BF68-47F6-80E3-DEBE32EB1AAA}"/>
                </a:ext>
              </a:extLst>
            </p:cNvPr>
            <p:cNvSpPr txBox="1"/>
            <p:nvPr/>
          </p:nvSpPr>
          <p:spPr>
            <a:xfrm>
              <a:off x="3779912" y="1717580"/>
              <a:ext cx="489654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17" name="Oval 16">
            <a:extLst>
              <a:ext uri="{FF2B5EF4-FFF2-40B4-BE49-F238E27FC236}">
                <a16:creationId xmlns:a16="http://schemas.microsoft.com/office/drawing/2014/main" id="{10EBA00C-4CF2-4B74-AF21-6E5C4DB93229}"/>
              </a:ext>
            </a:extLst>
          </p:cNvPr>
          <p:cNvSpPr/>
          <p:nvPr/>
        </p:nvSpPr>
        <p:spPr>
          <a:xfrm>
            <a:off x="3564647" y="4080558"/>
            <a:ext cx="792088" cy="79208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68409D65-524A-4593-A765-165966988334}"/>
              </a:ext>
            </a:extLst>
          </p:cNvPr>
          <p:cNvSpPr txBox="1"/>
          <p:nvPr/>
        </p:nvSpPr>
        <p:spPr>
          <a:xfrm>
            <a:off x="876454" y="4153437"/>
            <a:ext cx="80695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3"/>
                </a:solidFill>
              </a:rPr>
              <a:t>03</a:t>
            </a:r>
            <a:endParaRPr lang="ko-KR" altLang="en-US" sz="3600" b="1" dirty="0">
              <a:solidFill>
                <a:schemeClr val="accent3"/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90EC3F17-7D58-4F7F-8331-B5352EC498A7}"/>
              </a:ext>
            </a:extLst>
          </p:cNvPr>
          <p:cNvSpPr txBox="1"/>
          <p:nvPr/>
        </p:nvSpPr>
        <p:spPr>
          <a:xfrm>
            <a:off x="1912725" y="4338103"/>
            <a:ext cx="142260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Add Text</a:t>
            </a:r>
            <a:endParaRPr lang="ko-KR" altLang="en-US" sz="16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0" name="Chevron 29">
            <a:extLst>
              <a:ext uri="{FF2B5EF4-FFF2-40B4-BE49-F238E27FC236}">
                <a16:creationId xmlns:a16="http://schemas.microsoft.com/office/drawing/2014/main" id="{448492EE-61A2-4AA6-BD59-4AB902841E07}"/>
              </a:ext>
            </a:extLst>
          </p:cNvPr>
          <p:cNvSpPr/>
          <p:nvPr/>
        </p:nvSpPr>
        <p:spPr>
          <a:xfrm>
            <a:off x="4785868" y="4196750"/>
            <a:ext cx="400199" cy="513159"/>
          </a:xfrm>
          <a:prstGeom prst="chevron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>
              <a:solidFill>
                <a:schemeClr val="tx1"/>
              </a:solidFill>
            </a:endParaRP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56D4134F-B2C3-49F2-BFF7-D6B911F1C08E}"/>
              </a:ext>
            </a:extLst>
          </p:cNvPr>
          <p:cNvGrpSpPr/>
          <p:nvPr/>
        </p:nvGrpSpPr>
        <p:grpSpPr>
          <a:xfrm>
            <a:off x="5615198" y="4133243"/>
            <a:ext cx="5717526" cy="668379"/>
            <a:chOff x="3779912" y="1717580"/>
            <a:chExt cx="4896545" cy="668379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D6979C31-0CA3-42B3-B6D9-A42151826181}"/>
                </a:ext>
              </a:extLst>
            </p:cNvPr>
            <p:cNvSpPr txBox="1"/>
            <p:nvPr/>
          </p:nvSpPr>
          <p:spPr>
            <a:xfrm>
              <a:off x="3779913" y="1924294"/>
              <a:ext cx="489654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Presentations. 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DDF0E137-96F7-4340-81E3-E6EB54A4C09C}"/>
                </a:ext>
              </a:extLst>
            </p:cNvPr>
            <p:cNvSpPr txBox="1"/>
            <p:nvPr/>
          </p:nvSpPr>
          <p:spPr>
            <a:xfrm>
              <a:off x="3779912" y="1717580"/>
              <a:ext cx="489654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24" name="Oval 23">
            <a:extLst>
              <a:ext uri="{FF2B5EF4-FFF2-40B4-BE49-F238E27FC236}">
                <a16:creationId xmlns:a16="http://schemas.microsoft.com/office/drawing/2014/main" id="{952D9546-C3DE-4C7E-9DCA-B2D779BA17B0}"/>
              </a:ext>
            </a:extLst>
          </p:cNvPr>
          <p:cNvSpPr/>
          <p:nvPr/>
        </p:nvSpPr>
        <p:spPr>
          <a:xfrm>
            <a:off x="3564647" y="5199810"/>
            <a:ext cx="792088" cy="792088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40825E65-BAF7-43CA-88ED-A7C43D380BAA}"/>
              </a:ext>
            </a:extLst>
          </p:cNvPr>
          <p:cNvSpPr txBox="1"/>
          <p:nvPr/>
        </p:nvSpPr>
        <p:spPr>
          <a:xfrm>
            <a:off x="876454" y="5272690"/>
            <a:ext cx="80695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4"/>
                </a:solidFill>
              </a:rPr>
              <a:t>04</a:t>
            </a:r>
            <a:endParaRPr lang="ko-KR" altLang="en-US" sz="3600" b="1" dirty="0">
              <a:solidFill>
                <a:schemeClr val="accent4"/>
              </a:solidFill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15CCB63E-7F5B-4A03-BF56-C35F3A26549C}"/>
              </a:ext>
            </a:extLst>
          </p:cNvPr>
          <p:cNvSpPr txBox="1"/>
          <p:nvPr/>
        </p:nvSpPr>
        <p:spPr>
          <a:xfrm>
            <a:off x="1912724" y="5441967"/>
            <a:ext cx="142260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Add Text</a:t>
            </a:r>
            <a:endParaRPr lang="ko-KR" altLang="en-US" sz="16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7" name="Chevron 37">
            <a:extLst>
              <a:ext uri="{FF2B5EF4-FFF2-40B4-BE49-F238E27FC236}">
                <a16:creationId xmlns:a16="http://schemas.microsoft.com/office/drawing/2014/main" id="{C9236209-9F72-4F3C-A05F-3E7495E0B1FC}"/>
              </a:ext>
            </a:extLst>
          </p:cNvPr>
          <p:cNvSpPr/>
          <p:nvPr/>
        </p:nvSpPr>
        <p:spPr>
          <a:xfrm>
            <a:off x="4785868" y="5339276"/>
            <a:ext cx="400199" cy="513159"/>
          </a:xfrm>
          <a:prstGeom prst="chevron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>
              <a:solidFill>
                <a:schemeClr val="tx1"/>
              </a:solidFill>
            </a:endParaRPr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D352D54D-1C54-415D-B4ED-2C82D37FE870}"/>
              </a:ext>
            </a:extLst>
          </p:cNvPr>
          <p:cNvGrpSpPr/>
          <p:nvPr/>
        </p:nvGrpSpPr>
        <p:grpSpPr>
          <a:xfrm>
            <a:off x="5615198" y="5261665"/>
            <a:ext cx="5717526" cy="668379"/>
            <a:chOff x="3779912" y="1717580"/>
            <a:chExt cx="4896545" cy="668379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B9A74D4B-077F-4FFF-A12B-84B63B379834}"/>
                </a:ext>
              </a:extLst>
            </p:cNvPr>
            <p:cNvSpPr txBox="1"/>
            <p:nvPr/>
          </p:nvSpPr>
          <p:spPr>
            <a:xfrm>
              <a:off x="3779913" y="1924294"/>
              <a:ext cx="489654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Presentations. 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56A2F89C-43DA-4A7B-8E27-BFE0EEFA5D10}"/>
                </a:ext>
              </a:extLst>
            </p:cNvPr>
            <p:cNvSpPr txBox="1"/>
            <p:nvPr/>
          </p:nvSpPr>
          <p:spPr>
            <a:xfrm>
              <a:off x="3779912" y="1717580"/>
              <a:ext cx="489654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35" name="Freeform 47">
            <a:extLst>
              <a:ext uri="{FF2B5EF4-FFF2-40B4-BE49-F238E27FC236}">
                <a16:creationId xmlns:a16="http://schemas.microsoft.com/office/drawing/2014/main" id="{A65E6DCB-89CC-4D3C-8B4C-8DBEF4709F13}"/>
              </a:ext>
            </a:extLst>
          </p:cNvPr>
          <p:cNvSpPr>
            <a:spLocks noChangeAspect="1"/>
          </p:cNvSpPr>
          <p:nvPr/>
        </p:nvSpPr>
        <p:spPr>
          <a:xfrm>
            <a:off x="3764460" y="2021013"/>
            <a:ext cx="408447" cy="408197"/>
          </a:xfrm>
          <a:custGeom>
            <a:avLst/>
            <a:gdLst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5619 w 1901727"/>
              <a:gd name="connsiteY10" fmla="*/ 633909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71474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858302 w 2014192"/>
              <a:gd name="connsiteY0" fmla="*/ 0 h 1958316"/>
              <a:gd name="connsiteX1" fmla="*/ 858302 w 2014192"/>
              <a:gd name="connsiteY1" fmla="*/ 0 h 1958316"/>
              <a:gd name="connsiteX2" fmla="*/ 1093914 w 2014192"/>
              <a:gd name="connsiteY2" fmla="*/ 5610 h 1958316"/>
              <a:gd name="connsiteX3" fmla="*/ 1088304 w 2014192"/>
              <a:gd name="connsiteY3" fmla="*/ 493664 h 1958316"/>
              <a:gd name="connsiteX4" fmla="*/ 1222940 w 2014192"/>
              <a:gd name="connsiteY4" fmla="*/ 572201 h 1958316"/>
              <a:gd name="connsiteX5" fmla="*/ 1419283 w 2014192"/>
              <a:gd name="connsiteY5" fmla="*/ 375858 h 1958316"/>
              <a:gd name="connsiteX6" fmla="*/ 1969045 w 2014192"/>
              <a:gd name="connsiteY6" fmla="*/ 1924167 h 1958316"/>
              <a:gd name="connsiteX7" fmla="*/ 1121962 w 2014192"/>
              <a:gd name="connsiteY7" fmla="*/ 1486600 h 1958316"/>
              <a:gd name="connsiteX8" fmla="*/ 1105134 w 2014192"/>
              <a:gd name="connsiteY8" fmla="*/ 1144403 h 1958316"/>
              <a:gd name="connsiteX9" fmla="*/ 1155622 w 2014192"/>
              <a:gd name="connsiteY9" fmla="*/ 757325 h 1958316"/>
              <a:gd name="connsiteX10" fmla="*/ 987327 w 2014192"/>
              <a:gd name="connsiteY10" fmla="*/ 611470 h 1958316"/>
              <a:gd name="connsiteX11" fmla="*/ 796594 w 2014192"/>
              <a:gd name="connsiteY11" fmla="*/ 751715 h 1958316"/>
              <a:gd name="connsiteX12" fmla="*/ 807813 w 2014192"/>
              <a:gd name="connsiteY12" fmla="*/ 1161232 h 1958316"/>
              <a:gd name="connsiteX13" fmla="*/ 852692 w 2014192"/>
              <a:gd name="connsiteY13" fmla="*/ 1509040 h 1958316"/>
              <a:gd name="connsiteX14" fmla="*/ 0 w 2014192"/>
              <a:gd name="connsiteY14" fmla="*/ 1952216 h 1958316"/>
              <a:gd name="connsiteX15" fmla="*/ 488054 w 2014192"/>
              <a:gd name="connsiteY15" fmla="*/ 375858 h 1958316"/>
              <a:gd name="connsiteX16" fmla="*/ 718056 w 2014192"/>
              <a:gd name="connsiteY16" fmla="*/ 611470 h 1958316"/>
              <a:gd name="connsiteX17" fmla="*/ 880741 w 2014192"/>
              <a:gd name="connsiteY17" fmla="*/ 499274 h 1958316"/>
              <a:gd name="connsiteX18" fmla="*/ 858302 w 2014192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7994 w 2103393"/>
              <a:gd name="connsiteY8" fmla="*/ 1194891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2384 w 2103393"/>
              <a:gd name="connsiteY8" fmla="*/ 117806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3064"/>
              <a:gd name="connsiteX1" fmla="*/ 947503 w 2103393"/>
              <a:gd name="connsiteY1" fmla="*/ 0 h 1963064"/>
              <a:gd name="connsiteX2" fmla="*/ 1183115 w 2103393"/>
              <a:gd name="connsiteY2" fmla="*/ 5610 h 1963064"/>
              <a:gd name="connsiteX3" fmla="*/ 1177505 w 2103393"/>
              <a:gd name="connsiteY3" fmla="*/ 493664 h 1963064"/>
              <a:gd name="connsiteX4" fmla="*/ 1312141 w 2103393"/>
              <a:gd name="connsiteY4" fmla="*/ 572201 h 1963064"/>
              <a:gd name="connsiteX5" fmla="*/ 1508484 w 2103393"/>
              <a:gd name="connsiteY5" fmla="*/ 375858 h 1963064"/>
              <a:gd name="connsiteX6" fmla="*/ 2058246 w 2103393"/>
              <a:gd name="connsiteY6" fmla="*/ 1924167 h 1963064"/>
              <a:gd name="connsiteX7" fmla="*/ 1244822 w 2103393"/>
              <a:gd name="connsiteY7" fmla="*/ 1514649 h 1963064"/>
              <a:gd name="connsiteX8" fmla="*/ 1205554 w 2103393"/>
              <a:gd name="connsiteY8" fmla="*/ 1200502 h 1963064"/>
              <a:gd name="connsiteX9" fmla="*/ 1244823 w 2103393"/>
              <a:gd name="connsiteY9" fmla="*/ 757325 h 1963064"/>
              <a:gd name="connsiteX10" fmla="*/ 1076528 w 2103393"/>
              <a:gd name="connsiteY10" fmla="*/ 611470 h 1963064"/>
              <a:gd name="connsiteX11" fmla="*/ 885795 w 2103393"/>
              <a:gd name="connsiteY11" fmla="*/ 751715 h 1963064"/>
              <a:gd name="connsiteX12" fmla="*/ 919453 w 2103393"/>
              <a:gd name="connsiteY12" fmla="*/ 1189281 h 1963064"/>
              <a:gd name="connsiteX13" fmla="*/ 891405 w 2103393"/>
              <a:gd name="connsiteY13" fmla="*/ 1509040 h 1963064"/>
              <a:gd name="connsiteX14" fmla="*/ 89201 w 2103393"/>
              <a:gd name="connsiteY14" fmla="*/ 1952216 h 1963064"/>
              <a:gd name="connsiteX15" fmla="*/ 577255 w 2103393"/>
              <a:gd name="connsiteY15" fmla="*/ 375858 h 1963064"/>
              <a:gd name="connsiteX16" fmla="*/ 807257 w 2103393"/>
              <a:gd name="connsiteY16" fmla="*/ 611470 h 1963064"/>
              <a:gd name="connsiteX17" fmla="*/ 969942 w 2103393"/>
              <a:gd name="connsiteY17" fmla="*/ 499274 h 1963064"/>
              <a:gd name="connsiteX18" fmla="*/ 947503 w 2103393"/>
              <a:gd name="connsiteY18" fmla="*/ 0 h 1963064"/>
              <a:gd name="connsiteX0" fmla="*/ 947503 w 2103393"/>
              <a:gd name="connsiteY0" fmla="*/ 0 h 1964995"/>
              <a:gd name="connsiteX1" fmla="*/ 947503 w 2103393"/>
              <a:gd name="connsiteY1" fmla="*/ 0 h 1964995"/>
              <a:gd name="connsiteX2" fmla="*/ 1183115 w 2103393"/>
              <a:gd name="connsiteY2" fmla="*/ 5610 h 1964995"/>
              <a:gd name="connsiteX3" fmla="*/ 1177505 w 2103393"/>
              <a:gd name="connsiteY3" fmla="*/ 493664 h 1964995"/>
              <a:gd name="connsiteX4" fmla="*/ 1312141 w 2103393"/>
              <a:gd name="connsiteY4" fmla="*/ 572201 h 1964995"/>
              <a:gd name="connsiteX5" fmla="*/ 1508484 w 2103393"/>
              <a:gd name="connsiteY5" fmla="*/ 375858 h 1964995"/>
              <a:gd name="connsiteX6" fmla="*/ 2058246 w 2103393"/>
              <a:gd name="connsiteY6" fmla="*/ 1924167 h 1964995"/>
              <a:gd name="connsiteX7" fmla="*/ 1244822 w 2103393"/>
              <a:gd name="connsiteY7" fmla="*/ 1514649 h 1964995"/>
              <a:gd name="connsiteX8" fmla="*/ 1205554 w 2103393"/>
              <a:gd name="connsiteY8" fmla="*/ 1200502 h 1964995"/>
              <a:gd name="connsiteX9" fmla="*/ 1244823 w 2103393"/>
              <a:gd name="connsiteY9" fmla="*/ 757325 h 1964995"/>
              <a:gd name="connsiteX10" fmla="*/ 1076528 w 2103393"/>
              <a:gd name="connsiteY10" fmla="*/ 611470 h 1964995"/>
              <a:gd name="connsiteX11" fmla="*/ 885795 w 2103393"/>
              <a:gd name="connsiteY11" fmla="*/ 751715 h 1964995"/>
              <a:gd name="connsiteX12" fmla="*/ 919453 w 2103393"/>
              <a:gd name="connsiteY12" fmla="*/ 1189281 h 1964995"/>
              <a:gd name="connsiteX13" fmla="*/ 891405 w 2103393"/>
              <a:gd name="connsiteY13" fmla="*/ 1509040 h 1964995"/>
              <a:gd name="connsiteX14" fmla="*/ 89201 w 2103393"/>
              <a:gd name="connsiteY14" fmla="*/ 1952216 h 1964995"/>
              <a:gd name="connsiteX15" fmla="*/ 577255 w 2103393"/>
              <a:gd name="connsiteY15" fmla="*/ 375858 h 1964995"/>
              <a:gd name="connsiteX16" fmla="*/ 807257 w 2103393"/>
              <a:gd name="connsiteY16" fmla="*/ 611470 h 1964995"/>
              <a:gd name="connsiteX17" fmla="*/ 969942 w 2103393"/>
              <a:gd name="connsiteY17" fmla="*/ 499274 h 1964995"/>
              <a:gd name="connsiteX18" fmla="*/ 947503 w 2103393"/>
              <a:gd name="connsiteY18" fmla="*/ 0 h 1964995"/>
              <a:gd name="connsiteX0" fmla="*/ 947503 w 2103393"/>
              <a:gd name="connsiteY0" fmla="*/ 13781 h 1978776"/>
              <a:gd name="connsiteX1" fmla="*/ 947503 w 2103393"/>
              <a:gd name="connsiteY1" fmla="*/ 13781 h 1978776"/>
              <a:gd name="connsiteX2" fmla="*/ 1183115 w 2103393"/>
              <a:gd name="connsiteY2" fmla="*/ 19391 h 1978776"/>
              <a:gd name="connsiteX3" fmla="*/ 1177505 w 2103393"/>
              <a:gd name="connsiteY3" fmla="*/ 507445 h 1978776"/>
              <a:gd name="connsiteX4" fmla="*/ 1312141 w 2103393"/>
              <a:gd name="connsiteY4" fmla="*/ 585982 h 1978776"/>
              <a:gd name="connsiteX5" fmla="*/ 1508484 w 2103393"/>
              <a:gd name="connsiteY5" fmla="*/ 389639 h 1978776"/>
              <a:gd name="connsiteX6" fmla="*/ 2058246 w 2103393"/>
              <a:gd name="connsiteY6" fmla="*/ 1937948 h 1978776"/>
              <a:gd name="connsiteX7" fmla="*/ 1244822 w 2103393"/>
              <a:gd name="connsiteY7" fmla="*/ 1528430 h 1978776"/>
              <a:gd name="connsiteX8" fmla="*/ 1205554 w 2103393"/>
              <a:gd name="connsiteY8" fmla="*/ 1214283 h 1978776"/>
              <a:gd name="connsiteX9" fmla="*/ 1244823 w 2103393"/>
              <a:gd name="connsiteY9" fmla="*/ 771106 h 1978776"/>
              <a:gd name="connsiteX10" fmla="*/ 1076528 w 2103393"/>
              <a:gd name="connsiteY10" fmla="*/ 625251 h 1978776"/>
              <a:gd name="connsiteX11" fmla="*/ 885795 w 2103393"/>
              <a:gd name="connsiteY11" fmla="*/ 765496 h 1978776"/>
              <a:gd name="connsiteX12" fmla="*/ 919453 w 2103393"/>
              <a:gd name="connsiteY12" fmla="*/ 1203062 h 1978776"/>
              <a:gd name="connsiteX13" fmla="*/ 891405 w 2103393"/>
              <a:gd name="connsiteY13" fmla="*/ 1522821 h 1978776"/>
              <a:gd name="connsiteX14" fmla="*/ 89201 w 2103393"/>
              <a:gd name="connsiteY14" fmla="*/ 1965997 h 1978776"/>
              <a:gd name="connsiteX15" fmla="*/ 577255 w 2103393"/>
              <a:gd name="connsiteY15" fmla="*/ 389639 h 1978776"/>
              <a:gd name="connsiteX16" fmla="*/ 807257 w 2103393"/>
              <a:gd name="connsiteY16" fmla="*/ 625251 h 1978776"/>
              <a:gd name="connsiteX17" fmla="*/ 969942 w 2103393"/>
              <a:gd name="connsiteY17" fmla="*/ 513055 h 1978776"/>
              <a:gd name="connsiteX18" fmla="*/ 947503 w 2103393"/>
              <a:gd name="connsiteY18" fmla="*/ 13781 h 1978776"/>
              <a:gd name="connsiteX0" fmla="*/ 964333 w 2103393"/>
              <a:gd name="connsiteY0" fmla="*/ 55026 h 1980752"/>
              <a:gd name="connsiteX1" fmla="*/ 947503 w 2103393"/>
              <a:gd name="connsiteY1" fmla="*/ 15757 h 1980752"/>
              <a:gd name="connsiteX2" fmla="*/ 1183115 w 2103393"/>
              <a:gd name="connsiteY2" fmla="*/ 21367 h 1980752"/>
              <a:gd name="connsiteX3" fmla="*/ 1177505 w 2103393"/>
              <a:gd name="connsiteY3" fmla="*/ 509421 h 1980752"/>
              <a:gd name="connsiteX4" fmla="*/ 1312141 w 2103393"/>
              <a:gd name="connsiteY4" fmla="*/ 587958 h 1980752"/>
              <a:gd name="connsiteX5" fmla="*/ 1508484 w 2103393"/>
              <a:gd name="connsiteY5" fmla="*/ 391615 h 1980752"/>
              <a:gd name="connsiteX6" fmla="*/ 2058246 w 2103393"/>
              <a:gd name="connsiteY6" fmla="*/ 1939924 h 1980752"/>
              <a:gd name="connsiteX7" fmla="*/ 1244822 w 2103393"/>
              <a:gd name="connsiteY7" fmla="*/ 1530406 h 1980752"/>
              <a:gd name="connsiteX8" fmla="*/ 1205554 w 2103393"/>
              <a:gd name="connsiteY8" fmla="*/ 1216259 h 1980752"/>
              <a:gd name="connsiteX9" fmla="*/ 1244823 w 2103393"/>
              <a:gd name="connsiteY9" fmla="*/ 773082 h 1980752"/>
              <a:gd name="connsiteX10" fmla="*/ 1076528 w 2103393"/>
              <a:gd name="connsiteY10" fmla="*/ 627227 h 1980752"/>
              <a:gd name="connsiteX11" fmla="*/ 885795 w 2103393"/>
              <a:gd name="connsiteY11" fmla="*/ 767472 h 1980752"/>
              <a:gd name="connsiteX12" fmla="*/ 919453 w 2103393"/>
              <a:gd name="connsiteY12" fmla="*/ 1205038 h 1980752"/>
              <a:gd name="connsiteX13" fmla="*/ 891405 w 2103393"/>
              <a:gd name="connsiteY13" fmla="*/ 1524797 h 1980752"/>
              <a:gd name="connsiteX14" fmla="*/ 89201 w 2103393"/>
              <a:gd name="connsiteY14" fmla="*/ 1967973 h 1980752"/>
              <a:gd name="connsiteX15" fmla="*/ 577255 w 2103393"/>
              <a:gd name="connsiteY15" fmla="*/ 391615 h 1980752"/>
              <a:gd name="connsiteX16" fmla="*/ 807257 w 2103393"/>
              <a:gd name="connsiteY16" fmla="*/ 627227 h 1980752"/>
              <a:gd name="connsiteX17" fmla="*/ 969942 w 2103393"/>
              <a:gd name="connsiteY17" fmla="*/ 515031 h 1980752"/>
              <a:gd name="connsiteX18" fmla="*/ 964333 w 2103393"/>
              <a:gd name="connsiteY18" fmla="*/ 55026 h 1980752"/>
              <a:gd name="connsiteX0" fmla="*/ 913845 w 2103393"/>
              <a:gd name="connsiteY0" fmla="*/ 72662 h 1981559"/>
              <a:gd name="connsiteX1" fmla="*/ 947503 w 2103393"/>
              <a:gd name="connsiteY1" fmla="*/ 16564 h 1981559"/>
              <a:gd name="connsiteX2" fmla="*/ 1183115 w 2103393"/>
              <a:gd name="connsiteY2" fmla="*/ 22174 h 1981559"/>
              <a:gd name="connsiteX3" fmla="*/ 1177505 w 2103393"/>
              <a:gd name="connsiteY3" fmla="*/ 510228 h 1981559"/>
              <a:gd name="connsiteX4" fmla="*/ 1312141 w 2103393"/>
              <a:gd name="connsiteY4" fmla="*/ 588765 h 1981559"/>
              <a:gd name="connsiteX5" fmla="*/ 1508484 w 2103393"/>
              <a:gd name="connsiteY5" fmla="*/ 392422 h 1981559"/>
              <a:gd name="connsiteX6" fmla="*/ 2058246 w 2103393"/>
              <a:gd name="connsiteY6" fmla="*/ 1940731 h 1981559"/>
              <a:gd name="connsiteX7" fmla="*/ 1244822 w 2103393"/>
              <a:gd name="connsiteY7" fmla="*/ 1531213 h 1981559"/>
              <a:gd name="connsiteX8" fmla="*/ 1205554 w 2103393"/>
              <a:gd name="connsiteY8" fmla="*/ 1217066 h 1981559"/>
              <a:gd name="connsiteX9" fmla="*/ 1244823 w 2103393"/>
              <a:gd name="connsiteY9" fmla="*/ 773889 h 1981559"/>
              <a:gd name="connsiteX10" fmla="*/ 1076528 w 2103393"/>
              <a:gd name="connsiteY10" fmla="*/ 628034 h 1981559"/>
              <a:gd name="connsiteX11" fmla="*/ 885795 w 2103393"/>
              <a:gd name="connsiteY11" fmla="*/ 768279 h 1981559"/>
              <a:gd name="connsiteX12" fmla="*/ 919453 w 2103393"/>
              <a:gd name="connsiteY12" fmla="*/ 1205845 h 1981559"/>
              <a:gd name="connsiteX13" fmla="*/ 891405 w 2103393"/>
              <a:gd name="connsiteY13" fmla="*/ 1525604 h 1981559"/>
              <a:gd name="connsiteX14" fmla="*/ 89201 w 2103393"/>
              <a:gd name="connsiteY14" fmla="*/ 1968780 h 1981559"/>
              <a:gd name="connsiteX15" fmla="*/ 577255 w 2103393"/>
              <a:gd name="connsiteY15" fmla="*/ 392422 h 1981559"/>
              <a:gd name="connsiteX16" fmla="*/ 807257 w 2103393"/>
              <a:gd name="connsiteY16" fmla="*/ 628034 h 1981559"/>
              <a:gd name="connsiteX17" fmla="*/ 969942 w 2103393"/>
              <a:gd name="connsiteY17" fmla="*/ 515838 h 1981559"/>
              <a:gd name="connsiteX18" fmla="*/ 913845 w 2103393"/>
              <a:gd name="connsiteY18" fmla="*/ 72662 h 1981559"/>
              <a:gd name="connsiteX0" fmla="*/ 913845 w 2103393"/>
              <a:gd name="connsiteY0" fmla="*/ 103017 h 2011914"/>
              <a:gd name="connsiteX1" fmla="*/ 1003601 w 2103393"/>
              <a:gd name="connsiteY1" fmla="*/ 2040 h 2011914"/>
              <a:gd name="connsiteX2" fmla="*/ 1183115 w 2103393"/>
              <a:gd name="connsiteY2" fmla="*/ 52529 h 2011914"/>
              <a:gd name="connsiteX3" fmla="*/ 1177505 w 2103393"/>
              <a:gd name="connsiteY3" fmla="*/ 540583 h 2011914"/>
              <a:gd name="connsiteX4" fmla="*/ 1312141 w 2103393"/>
              <a:gd name="connsiteY4" fmla="*/ 619120 h 2011914"/>
              <a:gd name="connsiteX5" fmla="*/ 1508484 w 2103393"/>
              <a:gd name="connsiteY5" fmla="*/ 422777 h 2011914"/>
              <a:gd name="connsiteX6" fmla="*/ 2058246 w 2103393"/>
              <a:gd name="connsiteY6" fmla="*/ 1971086 h 2011914"/>
              <a:gd name="connsiteX7" fmla="*/ 1244822 w 2103393"/>
              <a:gd name="connsiteY7" fmla="*/ 1561568 h 2011914"/>
              <a:gd name="connsiteX8" fmla="*/ 1205554 w 2103393"/>
              <a:gd name="connsiteY8" fmla="*/ 1247421 h 2011914"/>
              <a:gd name="connsiteX9" fmla="*/ 1244823 w 2103393"/>
              <a:gd name="connsiteY9" fmla="*/ 804244 h 2011914"/>
              <a:gd name="connsiteX10" fmla="*/ 1076528 w 2103393"/>
              <a:gd name="connsiteY10" fmla="*/ 658389 h 2011914"/>
              <a:gd name="connsiteX11" fmla="*/ 885795 w 2103393"/>
              <a:gd name="connsiteY11" fmla="*/ 798634 h 2011914"/>
              <a:gd name="connsiteX12" fmla="*/ 919453 w 2103393"/>
              <a:gd name="connsiteY12" fmla="*/ 1236200 h 2011914"/>
              <a:gd name="connsiteX13" fmla="*/ 891405 w 2103393"/>
              <a:gd name="connsiteY13" fmla="*/ 1555959 h 2011914"/>
              <a:gd name="connsiteX14" fmla="*/ 89201 w 2103393"/>
              <a:gd name="connsiteY14" fmla="*/ 1999135 h 2011914"/>
              <a:gd name="connsiteX15" fmla="*/ 577255 w 2103393"/>
              <a:gd name="connsiteY15" fmla="*/ 422777 h 2011914"/>
              <a:gd name="connsiteX16" fmla="*/ 807257 w 2103393"/>
              <a:gd name="connsiteY16" fmla="*/ 658389 h 2011914"/>
              <a:gd name="connsiteX17" fmla="*/ 969942 w 2103393"/>
              <a:gd name="connsiteY17" fmla="*/ 546193 h 2011914"/>
              <a:gd name="connsiteX18" fmla="*/ 913845 w 2103393"/>
              <a:gd name="connsiteY18" fmla="*/ 103017 h 2011914"/>
              <a:gd name="connsiteX0" fmla="*/ 930675 w 2103393"/>
              <a:gd name="connsiteY0" fmla="*/ 67702 h 2010258"/>
              <a:gd name="connsiteX1" fmla="*/ 1003601 w 2103393"/>
              <a:gd name="connsiteY1" fmla="*/ 384 h 2010258"/>
              <a:gd name="connsiteX2" fmla="*/ 1183115 w 2103393"/>
              <a:gd name="connsiteY2" fmla="*/ 50873 h 2010258"/>
              <a:gd name="connsiteX3" fmla="*/ 1177505 w 2103393"/>
              <a:gd name="connsiteY3" fmla="*/ 538927 h 2010258"/>
              <a:gd name="connsiteX4" fmla="*/ 1312141 w 2103393"/>
              <a:gd name="connsiteY4" fmla="*/ 617464 h 2010258"/>
              <a:gd name="connsiteX5" fmla="*/ 1508484 w 2103393"/>
              <a:gd name="connsiteY5" fmla="*/ 421121 h 2010258"/>
              <a:gd name="connsiteX6" fmla="*/ 2058246 w 2103393"/>
              <a:gd name="connsiteY6" fmla="*/ 1969430 h 2010258"/>
              <a:gd name="connsiteX7" fmla="*/ 1244822 w 2103393"/>
              <a:gd name="connsiteY7" fmla="*/ 1559912 h 2010258"/>
              <a:gd name="connsiteX8" fmla="*/ 1205554 w 2103393"/>
              <a:gd name="connsiteY8" fmla="*/ 1245765 h 2010258"/>
              <a:gd name="connsiteX9" fmla="*/ 1244823 w 2103393"/>
              <a:gd name="connsiteY9" fmla="*/ 802588 h 2010258"/>
              <a:gd name="connsiteX10" fmla="*/ 1076528 w 2103393"/>
              <a:gd name="connsiteY10" fmla="*/ 656733 h 2010258"/>
              <a:gd name="connsiteX11" fmla="*/ 885795 w 2103393"/>
              <a:gd name="connsiteY11" fmla="*/ 796978 h 2010258"/>
              <a:gd name="connsiteX12" fmla="*/ 919453 w 2103393"/>
              <a:gd name="connsiteY12" fmla="*/ 1234544 h 2010258"/>
              <a:gd name="connsiteX13" fmla="*/ 891405 w 2103393"/>
              <a:gd name="connsiteY13" fmla="*/ 1554303 h 2010258"/>
              <a:gd name="connsiteX14" fmla="*/ 89201 w 2103393"/>
              <a:gd name="connsiteY14" fmla="*/ 1997479 h 2010258"/>
              <a:gd name="connsiteX15" fmla="*/ 577255 w 2103393"/>
              <a:gd name="connsiteY15" fmla="*/ 421121 h 2010258"/>
              <a:gd name="connsiteX16" fmla="*/ 807257 w 2103393"/>
              <a:gd name="connsiteY16" fmla="*/ 656733 h 2010258"/>
              <a:gd name="connsiteX17" fmla="*/ 969942 w 2103393"/>
              <a:gd name="connsiteY17" fmla="*/ 544537 h 2010258"/>
              <a:gd name="connsiteX18" fmla="*/ 930675 w 2103393"/>
              <a:gd name="connsiteY18" fmla="*/ 67702 h 2010258"/>
              <a:gd name="connsiteX0" fmla="*/ 930675 w 2103393"/>
              <a:gd name="connsiteY0" fmla="*/ 69239 h 2011795"/>
              <a:gd name="connsiteX1" fmla="*/ 1183115 w 2103393"/>
              <a:gd name="connsiteY1" fmla="*/ 52410 h 2011795"/>
              <a:gd name="connsiteX2" fmla="*/ 1177505 w 2103393"/>
              <a:gd name="connsiteY2" fmla="*/ 540464 h 2011795"/>
              <a:gd name="connsiteX3" fmla="*/ 1312141 w 2103393"/>
              <a:gd name="connsiteY3" fmla="*/ 619001 h 2011795"/>
              <a:gd name="connsiteX4" fmla="*/ 1508484 w 2103393"/>
              <a:gd name="connsiteY4" fmla="*/ 422658 h 2011795"/>
              <a:gd name="connsiteX5" fmla="*/ 2058246 w 2103393"/>
              <a:gd name="connsiteY5" fmla="*/ 1970967 h 2011795"/>
              <a:gd name="connsiteX6" fmla="*/ 1244822 w 2103393"/>
              <a:gd name="connsiteY6" fmla="*/ 1561449 h 2011795"/>
              <a:gd name="connsiteX7" fmla="*/ 1205554 w 2103393"/>
              <a:gd name="connsiteY7" fmla="*/ 1247302 h 2011795"/>
              <a:gd name="connsiteX8" fmla="*/ 1244823 w 2103393"/>
              <a:gd name="connsiteY8" fmla="*/ 804125 h 2011795"/>
              <a:gd name="connsiteX9" fmla="*/ 1076528 w 2103393"/>
              <a:gd name="connsiteY9" fmla="*/ 658270 h 2011795"/>
              <a:gd name="connsiteX10" fmla="*/ 885795 w 2103393"/>
              <a:gd name="connsiteY10" fmla="*/ 798515 h 2011795"/>
              <a:gd name="connsiteX11" fmla="*/ 919453 w 2103393"/>
              <a:gd name="connsiteY11" fmla="*/ 1236081 h 2011795"/>
              <a:gd name="connsiteX12" fmla="*/ 891405 w 2103393"/>
              <a:gd name="connsiteY12" fmla="*/ 1555840 h 2011795"/>
              <a:gd name="connsiteX13" fmla="*/ 89201 w 2103393"/>
              <a:gd name="connsiteY13" fmla="*/ 1999016 h 2011795"/>
              <a:gd name="connsiteX14" fmla="*/ 577255 w 2103393"/>
              <a:gd name="connsiteY14" fmla="*/ 422658 h 2011795"/>
              <a:gd name="connsiteX15" fmla="*/ 807257 w 2103393"/>
              <a:gd name="connsiteY15" fmla="*/ 658270 h 2011795"/>
              <a:gd name="connsiteX16" fmla="*/ 969942 w 2103393"/>
              <a:gd name="connsiteY16" fmla="*/ 546074 h 2011795"/>
              <a:gd name="connsiteX17" fmla="*/ 930675 w 2103393"/>
              <a:gd name="connsiteY17" fmla="*/ 69239 h 2011795"/>
              <a:gd name="connsiteX0" fmla="*/ 930675 w 2103393"/>
              <a:gd name="connsiteY0" fmla="*/ 63795 h 2006351"/>
              <a:gd name="connsiteX1" fmla="*/ 1183115 w 2103393"/>
              <a:gd name="connsiteY1" fmla="*/ 46966 h 2006351"/>
              <a:gd name="connsiteX2" fmla="*/ 1177505 w 2103393"/>
              <a:gd name="connsiteY2" fmla="*/ 535020 h 2006351"/>
              <a:gd name="connsiteX3" fmla="*/ 1312141 w 2103393"/>
              <a:gd name="connsiteY3" fmla="*/ 613557 h 2006351"/>
              <a:gd name="connsiteX4" fmla="*/ 1508484 w 2103393"/>
              <a:gd name="connsiteY4" fmla="*/ 417214 h 2006351"/>
              <a:gd name="connsiteX5" fmla="*/ 2058246 w 2103393"/>
              <a:gd name="connsiteY5" fmla="*/ 1965523 h 2006351"/>
              <a:gd name="connsiteX6" fmla="*/ 1244822 w 2103393"/>
              <a:gd name="connsiteY6" fmla="*/ 1556005 h 2006351"/>
              <a:gd name="connsiteX7" fmla="*/ 1205554 w 2103393"/>
              <a:gd name="connsiteY7" fmla="*/ 1241858 h 2006351"/>
              <a:gd name="connsiteX8" fmla="*/ 1244823 w 2103393"/>
              <a:gd name="connsiteY8" fmla="*/ 798681 h 2006351"/>
              <a:gd name="connsiteX9" fmla="*/ 1076528 w 2103393"/>
              <a:gd name="connsiteY9" fmla="*/ 652826 h 2006351"/>
              <a:gd name="connsiteX10" fmla="*/ 885795 w 2103393"/>
              <a:gd name="connsiteY10" fmla="*/ 793071 h 2006351"/>
              <a:gd name="connsiteX11" fmla="*/ 919453 w 2103393"/>
              <a:gd name="connsiteY11" fmla="*/ 1230637 h 2006351"/>
              <a:gd name="connsiteX12" fmla="*/ 891405 w 2103393"/>
              <a:gd name="connsiteY12" fmla="*/ 1550396 h 2006351"/>
              <a:gd name="connsiteX13" fmla="*/ 89201 w 2103393"/>
              <a:gd name="connsiteY13" fmla="*/ 1993572 h 2006351"/>
              <a:gd name="connsiteX14" fmla="*/ 577255 w 2103393"/>
              <a:gd name="connsiteY14" fmla="*/ 417214 h 2006351"/>
              <a:gd name="connsiteX15" fmla="*/ 807257 w 2103393"/>
              <a:gd name="connsiteY15" fmla="*/ 652826 h 2006351"/>
              <a:gd name="connsiteX16" fmla="*/ 969942 w 2103393"/>
              <a:gd name="connsiteY16" fmla="*/ 540630 h 2006351"/>
              <a:gd name="connsiteX17" fmla="*/ 930675 w 2103393"/>
              <a:gd name="connsiteY17" fmla="*/ 63795 h 2006351"/>
              <a:gd name="connsiteX0" fmla="*/ 930675 w 2103393"/>
              <a:gd name="connsiteY0" fmla="*/ 51191 h 2016186"/>
              <a:gd name="connsiteX1" fmla="*/ 1183115 w 2103393"/>
              <a:gd name="connsiteY1" fmla="*/ 56801 h 2016186"/>
              <a:gd name="connsiteX2" fmla="*/ 1177505 w 2103393"/>
              <a:gd name="connsiteY2" fmla="*/ 544855 h 2016186"/>
              <a:gd name="connsiteX3" fmla="*/ 1312141 w 2103393"/>
              <a:gd name="connsiteY3" fmla="*/ 623392 h 2016186"/>
              <a:gd name="connsiteX4" fmla="*/ 1508484 w 2103393"/>
              <a:gd name="connsiteY4" fmla="*/ 427049 h 2016186"/>
              <a:gd name="connsiteX5" fmla="*/ 2058246 w 2103393"/>
              <a:gd name="connsiteY5" fmla="*/ 1975358 h 2016186"/>
              <a:gd name="connsiteX6" fmla="*/ 1244822 w 2103393"/>
              <a:gd name="connsiteY6" fmla="*/ 1565840 h 2016186"/>
              <a:gd name="connsiteX7" fmla="*/ 1205554 w 2103393"/>
              <a:gd name="connsiteY7" fmla="*/ 1251693 h 2016186"/>
              <a:gd name="connsiteX8" fmla="*/ 1244823 w 2103393"/>
              <a:gd name="connsiteY8" fmla="*/ 808516 h 2016186"/>
              <a:gd name="connsiteX9" fmla="*/ 1076528 w 2103393"/>
              <a:gd name="connsiteY9" fmla="*/ 662661 h 2016186"/>
              <a:gd name="connsiteX10" fmla="*/ 885795 w 2103393"/>
              <a:gd name="connsiteY10" fmla="*/ 802906 h 2016186"/>
              <a:gd name="connsiteX11" fmla="*/ 919453 w 2103393"/>
              <a:gd name="connsiteY11" fmla="*/ 1240472 h 2016186"/>
              <a:gd name="connsiteX12" fmla="*/ 891405 w 2103393"/>
              <a:gd name="connsiteY12" fmla="*/ 1560231 h 2016186"/>
              <a:gd name="connsiteX13" fmla="*/ 89201 w 2103393"/>
              <a:gd name="connsiteY13" fmla="*/ 2003407 h 2016186"/>
              <a:gd name="connsiteX14" fmla="*/ 577255 w 2103393"/>
              <a:gd name="connsiteY14" fmla="*/ 427049 h 2016186"/>
              <a:gd name="connsiteX15" fmla="*/ 807257 w 2103393"/>
              <a:gd name="connsiteY15" fmla="*/ 662661 h 2016186"/>
              <a:gd name="connsiteX16" fmla="*/ 969942 w 2103393"/>
              <a:gd name="connsiteY16" fmla="*/ 550465 h 2016186"/>
              <a:gd name="connsiteX17" fmla="*/ 930675 w 2103393"/>
              <a:gd name="connsiteY17" fmla="*/ 51191 h 2016186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24191 h 2051098"/>
              <a:gd name="connsiteX1" fmla="*/ 1183115 w 2103393"/>
              <a:gd name="connsiteY1" fmla="*/ 91713 h 2051098"/>
              <a:gd name="connsiteX2" fmla="*/ 1177505 w 2103393"/>
              <a:gd name="connsiteY2" fmla="*/ 579767 h 2051098"/>
              <a:gd name="connsiteX3" fmla="*/ 1312141 w 2103393"/>
              <a:gd name="connsiteY3" fmla="*/ 658304 h 2051098"/>
              <a:gd name="connsiteX4" fmla="*/ 1508484 w 2103393"/>
              <a:gd name="connsiteY4" fmla="*/ 461961 h 2051098"/>
              <a:gd name="connsiteX5" fmla="*/ 2058246 w 2103393"/>
              <a:gd name="connsiteY5" fmla="*/ 2010270 h 2051098"/>
              <a:gd name="connsiteX6" fmla="*/ 1244822 w 2103393"/>
              <a:gd name="connsiteY6" fmla="*/ 1600752 h 2051098"/>
              <a:gd name="connsiteX7" fmla="*/ 1205554 w 2103393"/>
              <a:gd name="connsiteY7" fmla="*/ 1286605 h 2051098"/>
              <a:gd name="connsiteX8" fmla="*/ 1244823 w 2103393"/>
              <a:gd name="connsiteY8" fmla="*/ 843428 h 2051098"/>
              <a:gd name="connsiteX9" fmla="*/ 1076528 w 2103393"/>
              <a:gd name="connsiteY9" fmla="*/ 697573 h 2051098"/>
              <a:gd name="connsiteX10" fmla="*/ 885795 w 2103393"/>
              <a:gd name="connsiteY10" fmla="*/ 837818 h 2051098"/>
              <a:gd name="connsiteX11" fmla="*/ 919453 w 2103393"/>
              <a:gd name="connsiteY11" fmla="*/ 1275384 h 2051098"/>
              <a:gd name="connsiteX12" fmla="*/ 891405 w 2103393"/>
              <a:gd name="connsiteY12" fmla="*/ 1595143 h 2051098"/>
              <a:gd name="connsiteX13" fmla="*/ 89201 w 2103393"/>
              <a:gd name="connsiteY13" fmla="*/ 2038319 h 2051098"/>
              <a:gd name="connsiteX14" fmla="*/ 577255 w 2103393"/>
              <a:gd name="connsiteY14" fmla="*/ 461961 h 2051098"/>
              <a:gd name="connsiteX15" fmla="*/ 807257 w 2103393"/>
              <a:gd name="connsiteY15" fmla="*/ 697573 h 2051098"/>
              <a:gd name="connsiteX16" fmla="*/ 969942 w 2103393"/>
              <a:gd name="connsiteY16" fmla="*/ 585377 h 2051098"/>
              <a:gd name="connsiteX17" fmla="*/ 930675 w 2103393"/>
              <a:gd name="connsiteY17" fmla="*/ 24191 h 2051098"/>
              <a:gd name="connsiteX0" fmla="*/ 930675 w 2103393"/>
              <a:gd name="connsiteY0" fmla="*/ 51153 h 2078060"/>
              <a:gd name="connsiteX1" fmla="*/ 1190398 w 2103393"/>
              <a:gd name="connsiteY1" fmla="*/ 49480 h 2078060"/>
              <a:gd name="connsiteX2" fmla="*/ 1177505 w 2103393"/>
              <a:gd name="connsiteY2" fmla="*/ 606729 h 2078060"/>
              <a:gd name="connsiteX3" fmla="*/ 1312141 w 2103393"/>
              <a:gd name="connsiteY3" fmla="*/ 685266 h 2078060"/>
              <a:gd name="connsiteX4" fmla="*/ 1508484 w 2103393"/>
              <a:gd name="connsiteY4" fmla="*/ 488923 h 2078060"/>
              <a:gd name="connsiteX5" fmla="*/ 2058246 w 2103393"/>
              <a:gd name="connsiteY5" fmla="*/ 2037232 h 2078060"/>
              <a:gd name="connsiteX6" fmla="*/ 1244822 w 2103393"/>
              <a:gd name="connsiteY6" fmla="*/ 1627714 h 2078060"/>
              <a:gd name="connsiteX7" fmla="*/ 1205554 w 2103393"/>
              <a:gd name="connsiteY7" fmla="*/ 1313567 h 2078060"/>
              <a:gd name="connsiteX8" fmla="*/ 1244823 w 2103393"/>
              <a:gd name="connsiteY8" fmla="*/ 870390 h 2078060"/>
              <a:gd name="connsiteX9" fmla="*/ 1076528 w 2103393"/>
              <a:gd name="connsiteY9" fmla="*/ 724535 h 2078060"/>
              <a:gd name="connsiteX10" fmla="*/ 885795 w 2103393"/>
              <a:gd name="connsiteY10" fmla="*/ 864780 h 2078060"/>
              <a:gd name="connsiteX11" fmla="*/ 919453 w 2103393"/>
              <a:gd name="connsiteY11" fmla="*/ 1302346 h 2078060"/>
              <a:gd name="connsiteX12" fmla="*/ 891405 w 2103393"/>
              <a:gd name="connsiteY12" fmla="*/ 1622105 h 2078060"/>
              <a:gd name="connsiteX13" fmla="*/ 89201 w 2103393"/>
              <a:gd name="connsiteY13" fmla="*/ 2065281 h 2078060"/>
              <a:gd name="connsiteX14" fmla="*/ 577255 w 2103393"/>
              <a:gd name="connsiteY14" fmla="*/ 488923 h 2078060"/>
              <a:gd name="connsiteX15" fmla="*/ 807257 w 2103393"/>
              <a:gd name="connsiteY15" fmla="*/ 724535 h 2078060"/>
              <a:gd name="connsiteX16" fmla="*/ 969942 w 2103393"/>
              <a:gd name="connsiteY16" fmla="*/ 612339 h 2078060"/>
              <a:gd name="connsiteX17" fmla="*/ 930675 w 2103393"/>
              <a:gd name="connsiteY17" fmla="*/ 51153 h 2078060"/>
              <a:gd name="connsiteX0" fmla="*/ 930675 w 2103393"/>
              <a:gd name="connsiteY0" fmla="*/ 57180 h 2084087"/>
              <a:gd name="connsiteX1" fmla="*/ 1190398 w 2103393"/>
              <a:gd name="connsiteY1" fmla="*/ 55507 h 2084087"/>
              <a:gd name="connsiteX2" fmla="*/ 1177505 w 2103393"/>
              <a:gd name="connsiteY2" fmla="*/ 612756 h 2084087"/>
              <a:gd name="connsiteX3" fmla="*/ 1312141 w 2103393"/>
              <a:gd name="connsiteY3" fmla="*/ 691293 h 2084087"/>
              <a:gd name="connsiteX4" fmla="*/ 1508484 w 2103393"/>
              <a:gd name="connsiteY4" fmla="*/ 494950 h 2084087"/>
              <a:gd name="connsiteX5" fmla="*/ 2058246 w 2103393"/>
              <a:gd name="connsiteY5" fmla="*/ 2043259 h 2084087"/>
              <a:gd name="connsiteX6" fmla="*/ 1244822 w 2103393"/>
              <a:gd name="connsiteY6" fmla="*/ 1633741 h 2084087"/>
              <a:gd name="connsiteX7" fmla="*/ 1205554 w 2103393"/>
              <a:gd name="connsiteY7" fmla="*/ 1319594 h 2084087"/>
              <a:gd name="connsiteX8" fmla="*/ 1244823 w 2103393"/>
              <a:gd name="connsiteY8" fmla="*/ 876417 h 2084087"/>
              <a:gd name="connsiteX9" fmla="*/ 1076528 w 2103393"/>
              <a:gd name="connsiteY9" fmla="*/ 730562 h 2084087"/>
              <a:gd name="connsiteX10" fmla="*/ 885795 w 2103393"/>
              <a:gd name="connsiteY10" fmla="*/ 870807 h 2084087"/>
              <a:gd name="connsiteX11" fmla="*/ 919453 w 2103393"/>
              <a:gd name="connsiteY11" fmla="*/ 1308373 h 2084087"/>
              <a:gd name="connsiteX12" fmla="*/ 891405 w 2103393"/>
              <a:gd name="connsiteY12" fmla="*/ 1628132 h 2084087"/>
              <a:gd name="connsiteX13" fmla="*/ 89201 w 2103393"/>
              <a:gd name="connsiteY13" fmla="*/ 2071308 h 2084087"/>
              <a:gd name="connsiteX14" fmla="*/ 577255 w 2103393"/>
              <a:gd name="connsiteY14" fmla="*/ 494950 h 2084087"/>
              <a:gd name="connsiteX15" fmla="*/ 807257 w 2103393"/>
              <a:gd name="connsiteY15" fmla="*/ 730562 h 2084087"/>
              <a:gd name="connsiteX16" fmla="*/ 969942 w 2103393"/>
              <a:gd name="connsiteY16" fmla="*/ 618366 h 2084087"/>
              <a:gd name="connsiteX17" fmla="*/ 930675 w 2103393"/>
              <a:gd name="connsiteY17" fmla="*/ 57180 h 2084087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73853 h 2100760"/>
              <a:gd name="connsiteX1" fmla="*/ 1190398 w 2103393"/>
              <a:gd name="connsiteY1" fmla="*/ 72180 h 2100760"/>
              <a:gd name="connsiteX2" fmla="*/ 1177505 w 2103393"/>
              <a:gd name="connsiteY2" fmla="*/ 629429 h 2100760"/>
              <a:gd name="connsiteX3" fmla="*/ 1312141 w 2103393"/>
              <a:gd name="connsiteY3" fmla="*/ 707966 h 2100760"/>
              <a:gd name="connsiteX4" fmla="*/ 1508484 w 2103393"/>
              <a:gd name="connsiteY4" fmla="*/ 511623 h 2100760"/>
              <a:gd name="connsiteX5" fmla="*/ 2058246 w 2103393"/>
              <a:gd name="connsiteY5" fmla="*/ 2059932 h 2100760"/>
              <a:gd name="connsiteX6" fmla="*/ 1244822 w 2103393"/>
              <a:gd name="connsiteY6" fmla="*/ 1650414 h 2100760"/>
              <a:gd name="connsiteX7" fmla="*/ 1205554 w 2103393"/>
              <a:gd name="connsiteY7" fmla="*/ 1336267 h 2100760"/>
              <a:gd name="connsiteX8" fmla="*/ 1244823 w 2103393"/>
              <a:gd name="connsiteY8" fmla="*/ 893090 h 2100760"/>
              <a:gd name="connsiteX9" fmla="*/ 1076528 w 2103393"/>
              <a:gd name="connsiteY9" fmla="*/ 747235 h 2100760"/>
              <a:gd name="connsiteX10" fmla="*/ 885795 w 2103393"/>
              <a:gd name="connsiteY10" fmla="*/ 887480 h 2100760"/>
              <a:gd name="connsiteX11" fmla="*/ 919453 w 2103393"/>
              <a:gd name="connsiteY11" fmla="*/ 1325046 h 2100760"/>
              <a:gd name="connsiteX12" fmla="*/ 891405 w 2103393"/>
              <a:gd name="connsiteY12" fmla="*/ 1644805 h 2100760"/>
              <a:gd name="connsiteX13" fmla="*/ 89201 w 2103393"/>
              <a:gd name="connsiteY13" fmla="*/ 2087981 h 2100760"/>
              <a:gd name="connsiteX14" fmla="*/ 577255 w 2103393"/>
              <a:gd name="connsiteY14" fmla="*/ 511623 h 2100760"/>
              <a:gd name="connsiteX15" fmla="*/ 807257 w 2103393"/>
              <a:gd name="connsiteY15" fmla="*/ 747235 h 2100760"/>
              <a:gd name="connsiteX16" fmla="*/ 969942 w 2103393"/>
              <a:gd name="connsiteY16" fmla="*/ 635039 h 2100760"/>
              <a:gd name="connsiteX17" fmla="*/ 930675 w 2103393"/>
              <a:gd name="connsiteY17" fmla="*/ 73853 h 2100760"/>
              <a:gd name="connsiteX0" fmla="*/ 930675 w 2103393"/>
              <a:gd name="connsiteY0" fmla="*/ 77953 h 2104860"/>
              <a:gd name="connsiteX1" fmla="*/ 1190398 w 2103393"/>
              <a:gd name="connsiteY1" fmla="*/ 76280 h 2104860"/>
              <a:gd name="connsiteX2" fmla="*/ 1177505 w 2103393"/>
              <a:gd name="connsiteY2" fmla="*/ 633529 h 2104860"/>
              <a:gd name="connsiteX3" fmla="*/ 1312141 w 2103393"/>
              <a:gd name="connsiteY3" fmla="*/ 712066 h 2104860"/>
              <a:gd name="connsiteX4" fmla="*/ 1508484 w 2103393"/>
              <a:gd name="connsiteY4" fmla="*/ 515723 h 2104860"/>
              <a:gd name="connsiteX5" fmla="*/ 2058246 w 2103393"/>
              <a:gd name="connsiteY5" fmla="*/ 2064032 h 2104860"/>
              <a:gd name="connsiteX6" fmla="*/ 1244822 w 2103393"/>
              <a:gd name="connsiteY6" fmla="*/ 1654514 h 2104860"/>
              <a:gd name="connsiteX7" fmla="*/ 1205554 w 2103393"/>
              <a:gd name="connsiteY7" fmla="*/ 1340367 h 2104860"/>
              <a:gd name="connsiteX8" fmla="*/ 1244823 w 2103393"/>
              <a:gd name="connsiteY8" fmla="*/ 897190 h 2104860"/>
              <a:gd name="connsiteX9" fmla="*/ 1076528 w 2103393"/>
              <a:gd name="connsiteY9" fmla="*/ 751335 h 2104860"/>
              <a:gd name="connsiteX10" fmla="*/ 885795 w 2103393"/>
              <a:gd name="connsiteY10" fmla="*/ 891580 h 2104860"/>
              <a:gd name="connsiteX11" fmla="*/ 919453 w 2103393"/>
              <a:gd name="connsiteY11" fmla="*/ 1329146 h 2104860"/>
              <a:gd name="connsiteX12" fmla="*/ 891405 w 2103393"/>
              <a:gd name="connsiteY12" fmla="*/ 1648905 h 2104860"/>
              <a:gd name="connsiteX13" fmla="*/ 89201 w 2103393"/>
              <a:gd name="connsiteY13" fmla="*/ 2092081 h 2104860"/>
              <a:gd name="connsiteX14" fmla="*/ 577255 w 2103393"/>
              <a:gd name="connsiteY14" fmla="*/ 515723 h 2104860"/>
              <a:gd name="connsiteX15" fmla="*/ 807257 w 2103393"/>
              <a:gd name="connsiteY15" fmla="*/ 751335 h 2104860"/>
              <a:gd name="connsiteX16" fmla="*/ 969942 w 2103393"/>
              <a:gd name="connsiteY16" fmla="*/ 639139 h 2104860"/>
              <a:gd name="connsiteX17" fmla="*/ 930675 w 2103393"/>
              <a:gd name="connsiteY17" fmla="*/ 77953 h 2104860"/>
              <a:gd name="connsiteX0" fmla="*/ 930675 w 2103393"/>
              <a:gd name="connsiteY0" fmla="*/ 71187 h 2098094"/>
              <a:gd name="connsiteX1" fmla="*/ 1190398 w 2103393"/>
              <a:gd name="connsiteY1" fmla="*/ 69514 h 2098094"/>
              <a:gd name="connsiteX2" fmla="*/ 1177505 w 2103393"/>
              <a:gd name="connsiteY2" fmla="*/ 626763 h 2098094"/>
              <a:gd name="connsiteX3" fmla="*/ 1312141 w 2103393"/>
              <a:gd name="connsiteY3" fmla="*/ 705300 h 2098094"/>
              <a:gd name="connsiteX4" fmla="*/ 1508484 w 2103393"/>
              <a:gd name="connsiteY4" fmla="*/ 508957 h 2098094"/>
              <a:gd name="connsiteX5" fmla="*/ 2058246 w 2103393"/>
              <a:gd name="connsiteY5" fmla="*/ 2057266 h 2098094"/>
              <a:gd name="connsiteX6" fmla="*/ 1244822 w 2103393"/>
              <a:gd name="connsiteY6" fmla="*/ 1647748 h 2098094"/>
              <a:gd name="connsiteX7" fmla="*/ 1205554 w 2103393"/>
              <a:gd name="connsiteY7" fmla="*/ 1333601 h 2098094"/>
              <a:gd name="connsiteX8" fmla="*/ 1244823 w 2103393"/>
              <a:gd name="connsiteY8" fmla="*/ 890424 h 2098094"/>
              <a:gd name="connsiteX9" fmla="*/ 1076528 w 2103393"/>
              <a:gd name="connsiteY9" fmla="*/ 744569 h 2098094"/>
              <a:gd name="connsiteX10" fmla="*/ 885795 w 2103393"/>
              <a:gd name="connsiteY10" fmla="*/ 884814 h 2098094"/>
              <a:gd name="connsiteX11" fmla="*/ 919453 w 2103393"/>
              <a:gd name="connsiteY11" fmla="*/ 1322380 h 2098094"/>
              <a:gd name="connsiteX12" fmla="*/ 891405 w 2103393"/>
              <a:gd name="connsiteY12" fmla="*/ 1642139 h 2098094"/>
              <a:gd name="connsiteX13" fmla="*/ 89201 w 2103393"/>
              <a:gd name="connsiteY13" fmla="*/ 2085315 h 2098094"/>
              <a:gd name="connsiteX14" fmla="*/ 577255 w 2103393"/>
              <a:gd name="connsiteY14" fmla="*/ 508957 h 2098094"/>
              <a:gd name="connsiteX15" fmla="*/ 807257 w 2103393"/>
              <a:gd name="connsiteY15" fmla="*/ 744569 h 2098094"/>
              <a:gd name="connsiteX16" fmla="*/ 969942 w 2103393"/>
              <a:gd name="connsiteY16" fmla="*/ 632373 h 2098094"/>
              <a:gd name="connsiteX17" fmla="*/ 930675 w 2103393"/>
              <a:gd name="connsiteY17" fmla="*/ 71187 h 2098094"/>
              <a:gd name="connsiteX0" fmla="*/ 930675 w 2103393"/>
              <a:gd name="connsiteY0" fmla="*/ 75207 h 2102114"/>
              <a:gd name="connsiteX1" fmla="*/ 1190398 w 2103393"/>
              <a:gd name="connsiteY1" fmla="*/ 73534 h 2102114"/>
              <a:gd name="connsiteX2" fmla="*/ 1177505 w 2103393"/>
              <a:gd name="connsiteY2" fmla="*/ 630783 h 2102114"/>
              <a:gd name="connsiteX3" fmla="*/ 1312141 w 2103393"/>
              <a:gd name="connsiteY3" fmla="*/ 709320 h 2102114"/>
              <a:gd name="connsiteX4" fmla="*/ 1508484 w 2103393"/>
              <a:gd name="connsiteY4" fmla="*/ 512977 h 2102114"/>
              <a:gd name="connsiteX5" fmla="*/ 2058246 w 2103393"/>
              <a:gd name="connsiteY5" fmla="*/ 2061286 h 2102114"/>
              <a:gd name="connsiteX6" fmla="*/ 1244822 w 2103393"/>
              <a:gd name="connsiteY6" fmla="*/ 1651768 h 2102114"/>
              <a:gd name="connsiteX7" fmla="*/ 1205554 w 2103393"/>
              <a:gd name="connsiteY7" fmla="*/ 1337621 h 2102114"/>
              <a:gd name="connsiteX8" fmla="*/ 1244823 w 2103393"/>
              <a:gd name="connsiteY8" fmla="*/ 894444 h 2102114"/>
              <a:gd name="connsiteX9" fmla="*/ 1076528 w 2103393"/>
              <a:gd name="connsiteY9" fmla="*/ 748589 h 2102114"/>
              <a:gd name="connsiteX10" fmla="*/ 885795 w 2103393"/>
              <a:gd name="connsiteY10" fmla="*/ 888834 h 2102114"/>
              <a:gd name="connsiteX11" fmla="*/ 919453 w 2103393"/>
              <a:gd name="connsiteY11" fmla="*/ 1326400 h 2102114"/>
              <a:gd name="connsiteX12" fmla="*/ 891405 w 2103393"/>
              <a:gd name="connsiteY12" fmla="*/ 1646159 h 2102114"/>
              <a:gd name="connsiteX13" fmla="*/ 89201 w 2103393"/>
              <a:gd name="connsiteY13" fmla="*/ 2089335 h 2102114"/>
              <a:gd name="connsiteX14" fmla="*/ 577255 w 2103393"/>
              <a:gd name="connsiteY14" fmla="*/ 512977 h 2102114"/>
              <a:gd name="connsiteX15" fmla="*/ 807257 w 2103393"/>
              <a:gd name="connsiteY15" fmla="*/ 748589 h 2102114"/>
              <a:gd name="connsiteX16" fmla="*/ 969942 w 2103393"/>
              <a:gd name="connsiteY16" fmla="*/ 636393 h 2102114"/>
              <a:gd name="connsiteX17" fmla="*/ 930675 w 2103393"/>
              <a:gd name="connsiteY17" fmla="*/ 75207 h 210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103393" h="2102114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6" name="Freeform 49">
            <a:extLst>
              <a:ext uri="{FF2B5EF4-FFF2-40B4-BE49-F238E27FC236}">
                <a16:creationId xmlns:a16="http://schemas.microsoft.com/office/drawing/2014/main" id="{58259EED-635D-4DEE-AEB3-17033A1FC383}"/>
              </a:ext>
            </a:extLst>
          </p:cNvPr>
          <p:cNvSpPr>
            <a:spLocks noChangeAspect="1"/>
          </p:cNvSpPr>
          <p:nvPr/>
        </p:nvSpPr>
        <p:spPr>
          <a:xfrm>
            <a:off x="3777389" y="5398743"/>
            <a:ext cx="362815" cy="362815"/>
          </a:xfrm>
          <a:custGeom>
            <a:avLst/>
            <a:gdLst>
              <a:gd name="connsiteX0" fmla="*/ 1054645 w 3259303"/>
              <a:gd name="connsiteY0" fmla="*/ 0 h 3248084"/>
              <a:gd name="connsiteX1" fmla="*/ 1469772 w 3259303"/>
              <a:gd name="connsiteY1" fmla="*/ 28049 h 3248084"/>
              <a:gd name="connsiteX2" fmla="*/ 1682945 w 3259303"/>
              <a:gd name="connsiteY2" fmla="*/ 740496 h 3248084"/>
              <a:gd name="connsiteX3" fmla="*/ 2417830 w 3259303"/>
              <a:gd name="connsiteY3" fmla="*/ 566592 h 3248084"/>
              <a:gd name="connsiteX4" fmla="*/ 3259303 w 3259303"/>
              <a:gd name="connsiteY4" fmla="*/ 1834410 h 3248084"/>
              <a:gd name="connsiteX5" fmla="*/ 2311244 w 3259303"/>
              <a:gd name="connsiteY5" fmla="*/ 3113448 h 3248084"/>
              <a:gd name="connsiteX6" fmla="*/ 622689 w 3259303"/>
              <a:gd name="connsiteY6" fmla="*/ 2670273 h 3248084"/>
              <a:gd name="connsiteX7" fmla="*/ 398297 w 3259303"/>
              <a:gd name="connsiteY7" fmla="*/ 3248084 h 3248084"/>
              <a:gd name="connsiteX8" fmla="*/ 0 w 3259303"/>
              <a:gd name="connsiteY8" fmla="*/ 3242474 h 3248084"/>
              <a:gd name="connsiteX9" fmla="*/ 218783 w 3259303"/>
              <a:gd name="connsiteY9" fmla="*/ 2333684 h 3248084"/>
              <a:gd name="connsiteX10" fmla="*/ 1593187 w 3259303"/>
              <a:gd name="connsiteY10" fmla="*/ 1997095 h 3248084"/>
              <a:gd name="connsiteX11" fmla="*/ 1250989 w 3259303"/>
              <a:gd name="connsiteY11" fmla="*/ 964889 h 3248084"/>
              <a:gd name="connsiteX12" fmla="*/ 1054645 w 3259303"/>
              <a:gd name="connsiteY12" fmla="*/ 0 h 3248084"/>
              <a:gd name="connsiteX0" fmla="*/ 1054645 w 3259303"/>
              <a:gd name="connsiteY0" fmla="*/ 0 h 3225645"/>
              <a:gd name="connsiteX1" fmla="*/ 1469772 w 3259303"/>
              <a:gd name="connsiteY1" fmla="*/ 5610 h 3225645"/>
              <a:gd name="connsiteX2" fmla="*/ 1682945 w 3259303"/>
              <a:gd name="connsiteY2" fmla="*/ 718057 h 3225645"/>
              <a:gd name="connsiteX3" fmla="*/ 2417830 w 3259303"/>
              <a:gd name="connsiteY3" fmla="*/ 544153 h 3225645"/>
              <a:gd name="connsiteX4" fmla="*/ 3259303 w 3259303"/>
              <a:gd name="connsiteY4" fmla="*/ 1811971 h 3225645"/>
              <a:gd name="connsiteX5" fmla="*/ 2311244 w 3259303"/>
              <a:gd name="connsiteY5" fmla="*/ 3091009 h 3225645"/>
              <a:gd name="connsiteX6" fmla="*/ 622689 w 3259303"/>
              <a:gd name="connsiteY6" fmla="*/ 2647834 h 3225645"/>
              <a:gd name="connsiteX7" fmla="*/ 398297 w 3259303"/>
              <a:gd name="connsiteY7" fmla="*/ 3225645 h 3225645"/>
              <a:gd name="connsiteX8" fmla="*/ 0 w 3259303"/>
              <a:gd name="connsiteY8" fmla="*/ 3220035 h 3225645"/>
              <a:gd name="connsiteX9" fmla="*/ 218783 w 3259303"/>
              <a:gd name="connsiteY9" fmla="*/ 2311245 h 3225645"/>
              <a:gd name="connsiteX10" fmla="*/ 1593187 w 3259303"/>
              <a:gd name="connsiteY10" fmla="*/ 1974656 h 3225645"/>
              <a:gd name="connsiteX11" fmla="*/ 1250989 w 3259303"/>
              <a:gd name="connsiteY11" fmla="*/ 942450 h 3225645"/>
              <a:gd name="connsiteX12" fmla="*/ 1054645 w 3259303"/>
              <a:gd name="connsiteY12" fmla="*/ 0 h 3225645"/>
              <a:gd name="connsiteX0" fmla="*/ 1054645 w 3259303"/>
              <a:gd name="connsiteY0" fmla="*/ 0 h 3242475"/>
              <a:gd name="connsiteX1" fmla="*/ 1469772 w 3259303"/>
              <a:gd name="connsiteY1" fmla="*/ 22440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54645 w 3259303"/>
              <a:gd name="connsiteY0" fmla="*/ 0 h 3242475"/>
              <a:gd name="connsiteX1" fmla="*/ 1464162 w 3259303"/>
              <a:gd name="connsiteY1" fmla="*/ 1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65864 w 3259303"/>
              <a:gd name="connsiteY0" fmla="*/ 5609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5609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04156 w 3197595"/>
              <a:gd name="connsiteY0" fmla="*/ 16828 h 3242474"/>
              <a:gd name="connsiteX1" fmla="*/ 1402454 w 3197595"/>
              <a:gd name="connsiteY1" fmla="*/ 0 h 3242474"/>
              <a:gd name="connsiteX2" fmla="*/ 1621237 w 3197595"/>
              <a:gd name="connsiteY2" fmla="*/ 734886 h 3242474"/>
              <a:gd name="connsiteX3" fmla="*/ 2356122 w 3197595"/>
              <a:gd name="connsiteY3" fmla="*/ 560982 h 3242474"/>
              <a:gd name="connsiteX4" fmla="*/ 3197595 w 3197595"/>
              <a:gd name="connsiteY4" fmla="*/ 1828800 h 3242474"/>
              <a:gd name="connsiteX5" fmla="*/ 2249536 w 3197595"/>
              <a:gd name="connsiteY5" fmla="*/ 3107838 h 3242474"/>
              <a:gd name="connsiteX6" fmla="*/ 560981 w 3197595"/>
              <a:gd name="connsiteY6" fmla="*/ 2664663 h 3242474"/>
              <a:gd name="connsiteX7" fmla="*/ 336589 w 3197595"/>
              <a:gd name="connsiteY7" fmla="*/ 3242474 h 3242474"/>
              <a:gd name="connsiteX8" fmla="*/ 0 w 3197595"/>
              <a:gd name="connsiteY8" fmla="*/ 3236864 h 3242474"/>
              <a:gd name="connsiteX9" fmla="*/ 387077 w 3197595"/>
              <a:gd name="connsiteY9" fmla="*/ 2232708 h 3242474"/>
              <a:gd name="connsiteX10" fmla="*/ 1514650 w 3197595"/>
              <a:gd name="connsiteY10" fmla="*/ 1991485 h 3242474"/>
              <a:gd name="connsiteX11" fmla="*/ 1189281 w 3197595"/>
              <a:gd name="connsiteY11" fmla="*/ 959279 h 3242474"/>
              <a:gd name="connsiteX12" fmla="*/ 1004156 w 3197595"/>
              <a:gd name="connsiteY12" fmla="*/ 16828 h 3242474"/>
              <a:gd name="connsiteX0" fmla="*/ 1011476 w 3204915"/>
              <a:gd name="connsiteY0" fmla="*/ 16828 h 3242474"/>
              <a:gd name="connsiteX1" fmla="*/ 1409774 w 3204915"/>
              <a:gd name="connsiteY1" fmla="*/ 0 h 3242474"/>
              <a:gd name="connsiteX2" fmla="*/ 1628557 w 3204915"/>
              <a:gd name="connsiteY2" fmla="*/ 734886 h 3242474"/>
              <a:gd name="connsiteX3" fmla="*/ 2363442 w 3204915"/>
              <a:gd name="connsiteY3" fmla="*/ 560982 h 3242474"/>
              <a:gd name="connsiteX4" fmla="*/ 3204915 w 3204915"/>
              <a:gd name="connsiteY4" fmla="*/ 1828800 h 3242474"/>
              <a:gd name="connsiteX5" fmla="*/ 2256856 w 3204915"/>
              <a:gd name="connsiteY5" fmla="*/ 3107838 h 3242474"/>
              <a:gd name="connsiteX6" fmla="*/ 568301 w 3204915"/>
              <a:gd name="connsiteY6" fmla="*/ 2664663 h 3242474"/>
              <a:gd name="connsiteX7" fmla="*/ 343909 w 3204915"/>
              <a:gd name="connsiteY7" fmla="*/ 3242474 h 3242474"/>
              <a:gd name="connsiteX8" fmla="*/ 7320 w 3204915"/>
              <a:gd name="connsiteY8" fmla="*/ 3236864 h 3242474"/>
              <a:gd name="connsiteX9" fmla="*/ 394397 w 3204915"/>
              <a:gd name="connsiteY9" fmla="*/ 2232708 h 3242474"/>
              <a:gd name="connsiteX10" fmla="*/ 1521970 w 3204915"/>
              <a:gd name="connsiteY10" fmla="*/ 1991485 h 3242474"/>
              <a:gd name="connsiteX11" fmla="*/ 1196601 w 3204915"/>
              <a:gd name="connsiteY11" fmla="*/ 959279 h 3242474"/>
              <a:gd name="connsiteX12" fmla="*/ 1011476 w 3204915"/>
              <a:gd name="connsiteY12" fmla="*/ 16828 h 3242474"/>
              <a:gd name="connsiteX0" fmla="*/ 1007292 w 3200731"/>
              <a:gd name="connsiteY0" fmla="*/ 16828 h 3242474"/>
              <a:gd name="connsiteX1" fmla="*/ 1405590 w 3200731"/>
              <a:gd name="connsiteY1" fmla="*/ 0 h 3242474"/>
              <a:gd name="connsiteX2" fmla="*/ 1624373 w 3200731"/>
              <a:gd name="connsiteY2" fmla="*/ 734886 h 3242474"/>
              <a:gd name="connsiteX3" fmla="*/ 2359258 w 3200731"/>
              <a:gd name="connsiteY3" fmla="*/ 560982 h 3242474"/>
              <a:gd name="connsiteX4" fmla="*/ 3200731 w 3200731"/>
              <a:gd name="connsiteY4" fmla="*/ 1828800 h 3242474"/>
              <a:gd name="connsiteX5" fmla="*/ 2252672 w 3200731"/>
              <a:gd name="connsiteY5" fmla="*/ 3107838 h 3242474"/>
              <a:gd name="connsiteX6" fmla="*/ 564117 w 3200731"/>
              <a:gd name="connsiteY6" fmla="*/ 2664663 h 3242474"/>
              <a:gd name="connsiteX7" fmla="*/ 339725 w 3200731"/>
              <a:gd name="connsiteY7" fmla="*/ 3242474 h 3242474"/>
              <a:gd name="connsiteX8" fmla="*/ 3136 w 3200731"/>
              <a:gd name="connsiteY8" fmla="*/ 3236864 h 3242474"/>
              <a:gd name="connsiteX9" fmla="*/ 390213 w 3200731"/>
              <a:gd name="connsiteY9" fmla="*/ 2232708 h 3242474"/>
              <a:gd name="connsiteX10" fmla="*/ 1517786 w 3200731"/>
              <a:gd name="connsiteY10" fmla="*/ 1991485 h 3242474"/>
              <a:gd name="connsiteX11" fmla="*/ 1192417 w 3200731"/>
              <a:gd name="connsiteY11" fmla="*/ 959279 h 3242474"/>
              <a:gd name="connsiteX12" fmla="*/ 1007292 w 3200731"/>
              <a:gd name="connsiteY12" fmla="*/ 16828 h 3242474"/>
              <a:gd name="connsiteX0" fmla="*/ 1051443 w 3244882"/>
              <a:gd name="connsiteY0" fmla="*/ 16828 h 3242474"/>
              <a:gd name="connsiteX1" fmla="*/ 1449741 w 3244882"/>
              <a:gd name="connsiteY1" fmla="*/ 0 h 3242474"/>
              <a:gd name="connsiteX2" fmla="*/ 1668524 w 3244882"/>
              <a:gd name="connsiteY2" fmla="*/ 734886 h 3242474"/>
              <a:gd name="connsiteX3" fmla="*/ 2403409 w 3244882"/>
              <a:gd name="connsiteY3" fmla="*/ 560982 h 3242474"/>
              <a:gd name="connsiteX4" fmla="*/ 3244882 w 3244882"/>
              <a:gd name="connsiteY4" fmla="*/ 1828800 h 3242474"/>
              <a:gd name="connsiteX5" fmla="*/ 2296823 w 3244882"/>
              <a:gd name="connsiteY5" fmla="*/ 3107838 h 3242474"/>
              <a:gd name="connsiteX6" fmla="*/ 608268 w 3244882"/>
              <a:gd name="connsiteY6" fmla="*/ 2664663 h 3242474"/>
              <a:gd name="connsiteX7" fmla="*/ 383876 w 3244882"/>
              <a:gd name="connsiteY7" fmla="*/ 3242474 h 3242474"/>
              <a:gd name="connsiteX8" fmla="*/ 2408 w 3244882"/>
              <a:gd name="connsiteY8" fmla="*/ 3236864 h 3242474"/>
              <a:gd name="connsiteX9" fmla="*/ 434364 w 3244882"/>
              <a:gd name="connsiteY9" fmla="*/ 2232708 h 3242474"/>
              <a:gd name="connsiteX10" fmla="*/ 1561937 w 3244882"/>
              <a:gd name="connsiteY10" fmla="*/ 1991485 h 3242474"/>
              <a:gd name="connsiteX11" fmla="*/ 1236568 w 3244882"/>
              <a:gd name="connsiteY11" fmla="*/ 959279 h 3242474"/>
              <a:gd name="connsiteX12" fmla="*/ 1051443 w 3244882"/>
              <a:gd name="connsiteY12" fmla="*/ 16828 h 3242474"/>
              <a:gd name="connsiteX0" fmla="*/ 1049313 w 3242752"/>
              <a:gd name="connsiteY0" fmla="*/ 16828 h 3242474"/>
              <a:gd name="connsiteX1" fmla="*/ 1447611 w 3242752"/>
              <a:gd name="connsiteY1" fmla="*/ 0 h 3242474"/>
              <a:gd name="connsiteX2" fmla="*/ 1666394 w 3242752"/>
              <a:gd name="connsiteY2" fmla="*/ 734886 h 3242474"/>
              <a:gd name="connsiteX3" fmla="*/ 2401279 w 3242752"/>
              <a:gd name="connsiteY3" fmla="*/ 560982 h 3242474"/>
              <a:gd name="connsiteX4" fmla="*/ 3242752 w 3242752"/>
              <a:gd name="connsiteY4" fmla="*/ 1828800 h 3242474"/>
              <a:gd name="connsiteX5" fmla="*/ 2294693 w 3242752"/>
              <a:gd name="connsiteY5" fmla="*/ 3107838 h 3242474"/>
              <a:gd name="connsiteX6" fmla="*/ 606138 w 3242752"/>
              <a:gd name="connsiteY6" fmla="*/ 2664663 h 3242474"/>
              <a:gd name="connsiteX7" fmla="*/ 381746 w 3242752"/>
              <a:gd name="connsiteY7" fmla="*/ 3242474 h 3242474"/>
              <a:gd name="connsiteX8" fmla="*/ 278 w 3242752"/>
              <a:gd name="connsiteY8" fmla="*/ 3236864 h 3242474"/>
              <a:gd name="connsiteX9" fmla="*/ 432234 w 3242752"/>
              <a:gd name="connsiteY9" fmla="*/ 2232708 h 3242474"/>
              <a:gd name="connsiteX10" fmla="*/ 1559807 w 3242752"/>
              <a:gd name="connsiteY10" fmla="*/ 1991485 h 3242474"/>
              <a:gd name="connsiteX11" fmla="*/ 1234438 w 3242752"/>
              <a:gd name="connsiteY11" fmla="*/ 959279 h 3242474"/>
              <a:gd name="connsiteX12" fmla="*/ 1049313 w 3242752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34409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516103 w 3203206"/>
              <a:gd name="connsiteY9" fmla="*/ 224953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03570" h="3242474">
                <a:moveTo>
                  <a:pt x="1049035" y="16828"/>
                </a:moveTo>
                <a:lnTo>
                  <a:pt x="1447333" y="0"/>
                </a:lnTo>
                <a:cubicBezTo>
                  <a:pt x="1441724" y="284231"/>
                  <a:pt x="1413674" y="613340"/>
                  <a:pt x="1666116" y="734886"/>
                </a:cubicBezTo>
                <a:cubicBezTo>
                  <a:pt x="1888639" y="783504"/>
                  <a:pt x="1937256" y="473095"/>
                  <a:pt x="2401001" y="560982"/>
                </a:cubicBezTo>
                <a:cubicBezTo>
                  <a:pt x="2875965" y="635779"/>
                  <a:pt x="3216295" y="1035945"/>
                  <a:pt x="3203206" y="1834409"/>
                </a:cubicBezTo>
                <a:cubicBezTo>
                  <a:pt x="3175156" y="2587994"/>
                  <a:pt x="2844177" y="2814257"/>
                  <a:pt x="2300025" y="3046130"/>
                </a:cubicBezTo>
                <a:cubicBezTo>
                  <a:pt x="1406194" y="3347190"/>
                  <a:pt x="820903" y="2705801"/>
                  <a:pt x="605860" y="2664663"/>
                </a:cubicBezTo>
                <a:cubicBezTo>
                  <a:pt x="379598" y="2621655"/>
                  <a:pt x="355288" y="2954503"/>
                  <a:pt x="381468" y="3242474"/>
                </a:cubicBezTo>
                <a:lnTo>
                  <a:pt x="0" y="3236864"/>
                </a:lnTo>
                <a:cubicBezTo>
                  <a:pt x="9350" y="2823607"/>
                  <a:pt x="-31788" y="2191567"/>
                  <a:pt x="516103" y="2249538"/>
                </a:cubicBezTo>
                <a:cubicBezTo>
                  <a:pt x="918138" y="2305637"/>
                  <a:pt x="1303347" y="2423441"/>
                  <a:pt x="1559529" y="1991485"/>
                </a:cubicBezTo>
                <a:cubicBezTo>
                  <a:pt x="1720344" y="1686686"/>
                  <a:pt x="1701645" y="1337006"/>
                  <a:pt x="1234160" y="959279"/>
                </a:cubicBezTo>
                <a:cubicBezTo>
                  <a:pt x="1155622" y="891961"/>
                  <a:pt x="981717" y="516102"/>
                  <a:pt x="1049035" y="16828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37" name="Teardrop 9">
            <a:extLst>
              <a:ext uri="{FF2B5EF4-FFF2-40B4-BE49-F238E27FC236}">
                <a16:creationId xmlns:a16="http://schemas.microsoft.com/office/drawing/2014/main" id="{4E96C1C4-8F72-417F-9716-C9CEC22E87CA}"/>
              </a:ext>
            </a:extLst>
          </p:cNvPr>
          <p:cNvSpPr>
            <a:spLocks noChangeAspect="1"/>
          </p:cNvSpPr>
          <p:nvPr/>
        </p:nvSpPr>
        <p:spPr>
          <a:xfrm rot="18900000">
            <a:off x="3749611" y="4341805"/>
            <a:ext cx="395154" cy="337252"/>
          </a:xfrm>
          <a:custGeom>
            <a:avLst/>
            <a:gdLst/>
            <a:ahLst/>
            <a:cxnLst/>
            <a:rect l="l" t="t" r="r" b="b"/>
            <a:pathLst>
              <a:path w="3552042" h="3031575">
                <a:moveTo>
                  <a:pt x="1499560" y="1284945"/>
                </a:moveTo>
                <a:lnTo>
                  <a:pt x="1272419" y="1057805"/>
                </a:lnTo>
                <a:lnTo>
                  <a:pt x="1054631" y="1275593"/>
                </a:lnTo>
                <a:lnTo>
                  <a:pt x="836843" y="1057805"/>
                </a:lnTo>
                <a:lnTo>
                  <a:pt x="609703" y="1284945"/>
                </a:lnTo>
                <a:lnTo>
                  <a:pt x="827491" y="1502733"/>
                </a:lnTo>
                <a:lnTo>
                  <a:pt x="609703" y="1720522"/>
                </a:lnTo>
                <a:lnTo>
                  <a:pt x="836843" y="1947662"/>
                </a:lnTo>
                <a:lnTo>
                  <a:pt x="1054631" y="1729874"/>
                </a:lnTo>
                <a:lnTo>
                  <a:pt x="1272419" y="1947662"/>
                </a:lnTo>
                <a:lnTo>
                  <a:pt x="1499560" y="1720522"/>
                </a:lnTo>
                <a:lnTo>
                  <a:pt x="1281771" y="1502733"/>
                </a:lnTo>
                <a:close/>
                <a:moveTo>
                  <a:pt x="3552042" y="1021270"/>
                </a:moveTo>
                <a:cubicBezTo>
                  <a:pt x="3346428" y="1488389"/>
                  <a:pt x="3240687" y="1885112"/>
                  <a:pt x="3146822" y="2229032"/>
                </a:cubicBezTo>
                <a:cubicBezTo>
                  <a:pt x="3047091" y="2666397"/>
                  <a:pt x="2787512" y="3031575"/>
                  <a:pt x="2344279" y="3031575"/>
                </a:cubicBezTo>
                <a:cubicBezTo>
                  <a:pt x="1991740" y="3031575"/>
                  <a:pt x="1692293" y="2804263"/>
                  <a:pt x="1587926" y="2487045"/>
                </a:cubicBezTo>
                <a:cubicBezTo>
                  <a:pt x="1859795" y="2308350"/>
                  <a:pt x="2033031" y="1980125"/>
                  <a:pt x="2117061" y="1611614"/>
                </a:cubicBezTo>
                <a:cubicBezTo>
                  <a:pt x="2127904" y="1571883"/>
                  <a:pt x="2138872" y="1531598"/>
                  <a:pt x="2150086" y="1490753"/>
                </a:cubicBezTo>
                <a:cubicBezTo>
                  <a:pt x="2212338" y="1465032"/>
                  <a:pt x="2277652" y="1444164"/>
                  <a:pt x="2344279" y="1426490"/>
                </a:cubicBezTo>
                <a:cubicBezTo>
                  <a:pt x="2764465" y="1315024"/>
                  <a:pt x="3073190" y="1226884"/>
                  <a:pt x="3552042" y="1021270"/>
                </a:cubicBezTo>
                <a:close/>
                <a:moveTo>
                  <a:pt x="2557365" y="0"/>
                </a:moveTo>
                <a:cubicBezTo>
                  <a:pt x="2295797" y="594236"/>
                  <a:pt x="2161281" y="1098917"/>
                  <a:pt x="2041873" y="1536428"/>
                </a:cubicBezTo>
                <a:cubicBezTo>
                  <a:pt x="1915003" y="2092812"/>
                  <a:pt x="1584785" y="2557364"/>
                  <a:pt x="1020937" y="2557364"/>
                </a:cubicBezTo>
                <a:cubicBezTo>
                  <a:pt x="457089" y="2557364"/>
                  <a:pt x="0" y="2100276"/>
                  <a:pt x="0" y="1536428"/>
                </a:cubicBezTo>
                <a:cubicBezTo>
                  <a:pt x="0" y="972580"/>
                  <a:pt x="475939" y="660066"/>
                  <a:pt x="1020937" y="515492"/>
                </a:cubicBezTo>
                <a:cubicBezTo>
                  <a:pt x="1555467" y="373694"/>
                  <a:pt x="1948204" y="261568"/>
                  <a:pt x="2557365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8" name="Freeform 97">
            <a:extLst>
              <a:ext uri="{FF2B5EF4-FFF2-40B4-BE49-F238E27FC236}">
                <a16:creationId xmlns:a16="http://schemas.microsoft.com/office/drawing/2014/main" id="{CA431009-D7AE-4E1C-B8B7-5BA06D30CD22}"/>
              </a:ext>
            </a:extLst>
          </p:cNvPr>
          <p:cNvSpPr>
            <a:spLocks noChangeAspect="1"/>
          </p:cNvSpPr>
          <p:nvPr/>
        </p:nvSpPr>
        <p:spPr>
          <a:xfrm>
            <a:off x="3720297" y="3250595"/>
            <a:ext cx="476997" cy="356442"/>
          </a:xfrm>
          <a:custGeom>
            <a:avLst/>
            <a:gdLst/>
            <a:ahLst/>
            <a:cxnLst/>
            <a:rect l="l" t="t" r="r" b="b"/>
            <a:pathLst>
              <a:path w="3246245" h="2425805">
                <a:moveTo>
                  <a:pt x="2545666" y="706851"/>
                </a:moveTo>
                <a:cubicBezTo>
                  <a:pt x="2704742" y="706851"/>
                  <a:pt x="2833698" y="835807"/>
                  <a:pt x="2833698" y="994883"/>
                </a:cubicBezTo>
                <a:cubicBezTo>
                  <a:pt x="2833698" y="1153959"/>
                  <a:pt x="2704742" y="1282915"/>
                  <a:pt x="2545666" y="1282915"/>
                </a:cubicBezTo>
                <a:cubicBezTo>
                  <a:pt x="2386590" y="1282915"/>
                  <a:pt x="2257634" y="1153959"/>
                  <a:pt x="2257634" y="994883"/>
                </a:cubicBezTo>
                <a:cubicBezTo>
                  <a:pt x="2257634" y="835807"/>
                  <a:pt x="2386590" y="706851"/>
                  <a:pt x="2545666" y="706851"/>
                </a:cubicBezTo>
                <a:close/>
                <a:moveTo>
                  <a:pt x="700580" y="706851"/>
                </a:moveTo>
                <a:cubicBezTo>
                  <a:pt x="859656" y="706851"/>
                  <a:pt x="988612" y="835807"/>
                  <a:pt x="988612" y="994883"/>
                </a:cubicBezTo>
                <a:cubicBezTo>
                  <a:pt x="988612" y="1153959"/>
                  <a:pt x="859656" y="1282915"/>
                  <a:pt x="700580" y="1282915"/>
                </a:cubicBezTo>
                <a:cubicBezTo>
                  <a:pt x="541504" y="1282915"/>
                  <a:pt x="412548" y="1153959"/>
                  <a:pt x="412548" y="994883"/>
                </a:cubicBezTo>
                <a:cubicBezTo>
                  <a:pt x="412548" y="835807"/>
                  <a:pt x="541504" y="706851"/>
                  <a:pt x="700580" y="706851"/>
                </a:cubicBezTo>
                <a:close/>
                <a:moveTo>
                  <a:pt x="1619971" y="0"/>
                </a:moveTo>
                <a:cubicBezTo>
                  <a:pt x="1621025" y="5"/>
                  <a:pt x="1622076" y="12"/>
                  <a:pt x="1623123" y="141"/>
                </a:cubicBezTo>
                <a:cubicBezTo>
                  <a:pt x="1624170" y="12"/>
                  <a:pt x="1625221" y="5"/>
                  <a:pt x="1626275" y="0"/>
                </a:cubicBezTo>
                <a:lnTo>
                  <a:pt x="1626274" y="282"/>
                </a:lnTo>
                <a:cubicBezTo>
                  <a:pt x="1966825" y="4283"/>
                  <a:pt x="1974816" y="220494"/>
                  <a:pt x="2177568" y="171426"/>
                </a:cubicBezTo>
                <a:cubicBezTo>
                  <a:pt x="2600959" y="50212"/>
                  <a:pt x="2963165" y="85364"/>
                  <a:pt x="3172404" y="310875"/>
                </a:cubicBezTo>
                <a:cubicBezTo>
                  <a:pt x="3300075" y="473051"/>
                  <a:pt x="3301971" y="794993"/>
                  <a:pt x="2851767" y="1164523"/>
                </a:cubicBezTo>
                <a:cubicBezTo>
                  <a:pt x="2918303" y="1029844"/>
                  <a:pt x="2927052" y="857771"/>
                  <a:pt x="2799829" y="746887"/>
                </a:cubicBezTo>
                <a:cubicBezTo>
                  <a:pt x="3115459" y="786295"/>
                  <a:pt x="3165949" y="533368"/>
                  <a:pt x="3049873" y="419809"/>
                </a:cubicBezTo>
                <a:cubicBezTo>
                  <a:pt x="2811516" y="207658"/>
                  <a:pt x="2338612" y="298041"/>
                  <a:pt x="2253222" y="493802"/>
                </a:cubicBezTo>
                <a:cubicBezTo>
                  <a:pt x="2139861" y="783555"/>
                  <a:pt x="2165869" y="1185485"/>
                  <a:pt x="2076302" y="1369861"/>
                </a:cubicBezTo>
                <a:cubicBezTo>
                  <a:pt x="1906668" y="1634081"/>
                  <a:pt x="1716639" y="1881305"/>
                  <a:pt x="1713569" y="2080938"/>
                </a:cubicBezTo>
                <a:cubicBezTo>
                  <a:pt x="1706472" y="2158984"/>
                  <a:pt x="1709123" y="2405980"/>
                  <a:pt x="1625847" y="2423204"/>
                </a:cubicBezTo>
                <a:cubicBezTo>
                  <a:pt x="1625847" y="2424071"/>
                  <a:pt x="1625843" y="2424938"/>
                  <a:pt x="1625839" y="2425805"/>
                </a:cubicBezTo>
                <a:lnTo>
                  <a:pt x="1623123" y="2424507"/>
                </a:lnTo>
                <a:lnTo>
                  <a:pt x="1620407" y="2425805"/>
                </a:lnTo>
                <a:cubicBezTo>
                  <a:pt x="1620403" y="2424938"/>
                  <a:pt x="1620399" y="2424071"/>
                  <a:pt x="1620399" y="2423204"/>
                </a:cubicBezTo>
                <a:cubicBezTo>
                  <a:pt x="1537123" y="2405980"/>
                  <a:pt x="1539774" y="2158984"/>
                  <a:pt x="1532677" y="2080938"/>
                </a:cubicBezTo>
                <a:cubicBezTo>
                  <a:pt x="1529607" y="1881305"/>
                  <a:pt x="1339578" y="1634081"/>
                  <a:pt x="1169944" y="1369861"/>
                </a:cubicBezTo>
                <a:cubicBezTo>
                  <a:pt x="1080377" y="1185485"/>
                  <a:pt x="1106385" y="783555"/>
                  <a:pt x="993024" y="493802"/>
                </a:cubicBezTo>
                <a:cubicBezTo>
                  <a:pt x="907634" y="298041"/>
                  <a:pt x="434730" y="207658"/>
                  <a:pt x="196373" y="419809"/>
                </a:cubicBezTo>
                <a:cubicBezTo>
                  <a:pt x="80297" y="533368"/>
                  <a:pt x="130787" y="786295"/>
                  <a:pt x="446417" y="746887"/>
                </a:cubicBezTo>
                <a:cubicBezTo>
                  <a:pt x="319194" y="857771"/>
                  <a:pt x="327943" y="1029844"/>
                  <a:pt x="394479" y="1164523"/>
                </a:cubicBezTo>
                <a:cubicBezTo>
                  <a:pt x="-55725" y="794993"/>
                  <a:pt x="-53829" y="473051"/>
                  <a:pt x="73842" y="310875"/>
                </a:cubicBezTo>
                <a:cubicBezTo>
                  <a:pt x="283081" y="85364"/>
                  <a:pt x="645287" y="50212"/>
                  <a:pt x="1068678" y="171426"/>
                </a:cubicBezTo>
                <a:cubicBezTo>
                  <a:pt x="1271430" y="220494"/>
                  <a:pt x="1279421" y="4283"/>
                  <a:pt x="1619972" y="28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408739944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D2CE781-AB2D-4C39-85E0-D389470E242E}"/>
              </a:ext>
            </a:extLst>
          </p:cNvPr>
          <p:cNvSpPr>
            <a:spLocks noGrp="1"/>
          </p:cNvSpPr>
          <p:nvPr>
            <p:ph type="pic" sz="quarter" idx="65"/>
          </p:nvPr>
        </p:nvSpPr>
        <p:spPr/>
      </p:sp>
      <p:sp>
        <p:nvSpPr>
          <p:cNvPr id="16" name="Text Placeholder 13">
            <a:extLst>
              <a:ext uri="{FF2B5EF4-FFF2-40B4-BE49-F238E27FC236}">
                <a16:creationId xmlns:a16="http://schemas.microsoft.com/office/drawing/2014/main" id="{5E42F44F-03B8-42D5-8585-5B65DF7BA732}"/>
              </a:ext>
            </a:extLst>
          </p:cNvPr>
          <p:cNvSpPr txBox="1">
            <a:spLocks/>
          </p:cNvSpPr>
          <p:nvPr/>
        </p:nvSpPr>
        <p:spPr>
          <a:xfrm>
            <a:off x="5502295" y="545518"/>
            <a:ext cx="2767540" cy="1757872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ct val="110000"/>
              </a:lnSpc>
              <a:buNone/>
            </a:pPr>
            <a:r>
              <a:rPr lang="en-US" altLang="ko-KR" sz="3600" b="1" dirty="0">
                <a:latin typeface="+mj-lt"/>
                <a:cs typeface="Arial" pitchFamily="34" charset="0"/>
              </a:rPr>
              <a:t>Graphic Infographic Designed</a:t>
            </a:r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D6908497-0028-41E1-9ADC-C46BD8D25318}"/>
              </a:ext>
            </a:extLst>
          </p:cNvPr>
          <p:cNvSpPr/>
          <p:nvPr/>
        </p:nvSpPr>
        <p:spPr>
          <a:xfrm>
            <a:off x="456594" y="639624"/>
            <a:ext cx="466935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/>
              <a:t>Get a modern PowerPoint  Presentation that is beautifully designed. I hope and I believe that this Template will your Time, Money and Reputation. Easy to change colors, photos and Text. Get a modern PowerPoint  Presentation that is beautifully designed. </a:t>
            </a:r>
            <a:r>
              <a:rPr lang="en-US" altLang="ko-KR" sz="1200" dirty="0">
                <a:cs typeface="Arial" pitchFamily="34" charset="0"/>
              </a:rPr>
              <a:t>You can simply impress your audience and add a unique zing and appeal to your Presentations.</a:t>
            </a:r>
            <a:r>
              <a:rPr lang="en-US" altLang="ko-KR" sz="1200" dirty="0"/>
              <a:t> I hope and I believe that this Template will your Time, Money and Reputation. Get a modern PowerPoint  Presentation that is beautifully designed. </a:t>
            </a:r>
            <a:endParaRPr lang="ko-KR" altLang="en-US" sz="1200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F8EBAA04-754A-4E4A-97F8-D45AF291497A}"/>
              </a:ext>
            </a:extLst>
          </p:cNvPr>
          <p:cNvSpPr txBox="1"/>
          <p:nvPr/>
        </p:nvSpPr>
        <p:spPr>
          <a:xfrm>
            <a:off x="6277010" y="6004705"/>
            <a:ext cx="27270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Simple  Presentation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6B9DDCE-AFE4-4356-A207-3FA3C6F56C6C}"/>
              </a:ext>
            </a:extLst>
          </p:cNvPr>
          <p:cNvSpPr txBox="1"/>
          <p:nvPr/>
        </p:nvSpPr>
        <p:spPr>
          <a:xfrm>
            <a:off x="4155904" y="4178707"/>
            <a:ext cx="1940095" cy="147732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dirty="0" smtClean="0">
                <a:solidFill>
                  <a:schemeClr val="bg1"/>
                </a:solidFill>
                <a:cs typeface="Arial" pitchFamily="34" charset="0"/>
              </a:rPr>
              <a:t>THEME PPT </a:t>
            </a:r>
            <a:r>
              <a:rPr lang="en-GB" altLang="ko-KR" dirty="0">
                <a:solidFill>
                  <a:schemeClr val="bg1"/>
                </a:solidFill>
                <a:cs typeface="Arial" pitchFamily="34" charset="0"/>
              </a:rPr>
              <a:t>Layout</a:t>
            </a:r>
          </a:p>
          <a:p>
            <a:pPr algn="r"/>
            <a:r>
              <a:rPr lang="en-GB" altLang="ko-KR" dirty="0">
                <a:solidFill>
                  <a:schemeClr val="bg1"/>
                </a:solidFill>
                <a:cs typeface="Arial" pitchFamily="34" charset="0"/>
              </a:rPr>
              <a:t>Clean Text Slide for your Presentation</a:t>
            </a:r>
            <a:endParaRPr lang="ko-KR" altLang="en-US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A1556CB7-0E80-46B4-A2A5-A3ED579134EC}"/>
              </a:ext>
            </a:extLst>
          </p:cNvPr>
          <p:cNvSpPr/>
          <p:nvPr/>
        </p:nvSpPr>
        <p:spPr>
          <a:xfrm>
            <a:off x="6095999" y="2967038"/>
            <a:ext cx="2631804" cy="3037597"/>
          </a:xfrm>
          <a:custGeom>
            <a:avLst/>
            <a:gdLst>
              <a:gd name="connsiteX0" fmla="*/ 309563 w 1294775"/>
              <a:gd name="connsiteY0" fmla="*/ 1118153 h 1494414"/>
              <a:gd name="connsiteX1" fmla="*/ 311468 w 1294775"/>
              <a:gd name="connsiteY1" fmla="*/ 1164826 h 1494414"/>
              <a:gd name="connsiteX2" fmla="*/ 309563 w 1294775"/>
              <a:gd name="connsiteY2" fmla="*/ 1118153 h 1494414"/>
              <a:gd name="connsiteX3" fmla="*/ 561262 w 1294775"/>
              <a:gd name="connsiteY3" fmla="*/ 1094578 h 1494414"/>
              <a:gd name="connsiteX4" fmla="*/ 542927 w 1294775"/>
              <a:gd name="connsiteY4" fmla="*/ 1098150 h 1494414"/>
              <a:gd name="connsiteX5" fmla="*/ 374334 w 1294775"/>
              <a:gd name="connsiteY5" fmla="*/ 1205782 h 1494414"/>
              <a:gd name="connsiteX6" fmla="*/ 549594 w 1294775"/>
              <a:gd name="connsiteY6" fmla="*/ 1288650 h 1494414"/>
              <a:gd name="connsiteX7" fmla="*/ 787719 w 1294775"/>
              <a:gd name="connsiteY7" fmla="*/ 1271505 h 1494414"/>
              <a:gd name="connsiteX8" fmla="*/ 575311 w 1294775"/>
              <a:gd name="connsiteY8" fmla="*/ 1103865 h 1494414"/>
              <a:gd name="connsiteX9" fmla="*/ 561262 w 1294775"/>
              <a:gd name="connsiteY9" fmla="*/ 1094578 h 1494414"/>
              <a:gd name="connsiteX10" fmla="*/ 581978 w 1294775"/>
              <a:gd name="connsiteY10" fmla="*/ 940035 h 1494414"/>
              <a:gd name="connsiteX11" fmla="*/ 381001 w 1294775"/>
              <a:gd name="connsiteY11" fmla="*/ 1137202 h 1494414"/>
              <a:gd name="connsiteX12" fmla="*/ 466726 w 1294775"/>
              <a:gd name="connsiteY12" fmla="*/ 1084815 h 1494414"/>
              <a:gd name="connsiteX13" fmla="*/ 645796 w 1294775"/>
              <a:gd name="connsiteY13" fmla="*/ 1092435 h 1494414"/>
              <a:gd name="connsiteX14" fmla="*/ 941071 w 1294775"/>
              <a:gd name="connsiteY14" fmla="*/ 1299127 h 1494414"/>
              <a:gd name="connsiteX15" fmla="*/ 1093471 w 1294775"/>
              <a:gd name="connsiteY15" fmla="*/ 1232452 h 1494414"/>
              <a:gd name="connsiteX16" fmla="*/ 1096329 w 1294775"/>
              <a:gd name="connsiteY16" fmla="*/ 1218165 h 1494414"/>
              <a:gd name="connsiteX17" fmla="*/ 1067754 w 1294775"/>
              <a:gd name="connsiteY17" fmla="*/ 1182922 h 1494414"/>
              <a:gd name="connsiteX18" fmla="*/ 915354 w 1294775"/>
              <a:gd name="connsiteY18" fmla="*/ 1146727 h 1494414"/>
              <a:gd name="connsiteX19" fmla="*/ 629603 w 1294775"/>
              <a:gd name="connsiteY19" fmla="*/ 959085 h 1494414"/>
              <a:gd name="connsiteX20" fmla="*/ 581978 w 1294775"/>
              <a:gd name="connsiteY20" fmla="*/ 940035 h 1494414"/>
              <a:gd name="connsiteX21" fmla="*/ 769428 w 1294775"/>
              <a:gd name="connsiteY21" fmla="*/ 930779 h 1494414"/>
              <a:gd name="connsiteX22" fmla="*/ 709614 w 1294775"/>
              <a:gd name="connsiteY22" fmla="*/ 944798 h 1494414"/>
              <a:gd name="connsiteX23" fmla="*/ 825819 w 1294775"/>
              <a:gd name="connsiteY23" fmla="*/ 1016235 h 1494414"/>
              <a:gd name="connsiteX24" fmla="*/ 769428 w 1294775"/>
              <a:gd name="connsiteY24" fmla="*/ 930779 h 1494414"/>
              <a:gd name="connsiteX25" fmla="*/ 1032511 w 1294775"/>
              <a:gd name="connsiteY25" fmla="*/ 852405 h 1494414"/>
              <a:gd name="connsiteX26" fmla="*/ 884873 w 1294775"/>
              <a:gd name="connsiteY26" fmla="*/ 982897 h 1494414"/>
              <a:gd name="connsiteX27" fmla="*/ 1031558 w 1294775"/>
              <a:gd name="connsiteY27" fmla="*/ 1137203 h 1494414"/>
              <a:gd name="connsiteX28" fmla="*/ 1189673 w 1294775"/>
              <a:gd name="connsiteY28" fmla="*/ 993375 h 1494414"/>
              <a:gd name="connsiteX29" fmla="*/ 1032511 w 1294775"/>
              <a:gd name="connsiteY29" fmla="*/ 852405 h 1494414"/>
              <a:gd name="connsiteX30" fmla="*/ 976878 w 1294775"/>
              <a:gd name="connsiteY30" fmla="*/ 51629 h 1494414"/>
              <a:gd name="connsiteX31" fmla="*/ 870586 w 1294775"/>
              <a:gd name="connsiteY31" fmla="*/ 102788 h 1494414"/>
              <a:gd name="connsiteX32" fmla="*/ 766763 w 1294775"/>
              <a:gd name="connsiteY32" fmla="*/ 286620 h 1494414"/>
              <a:gd name="connsiteX33" fmla="*/ 561976 w 1294775"/>
              <a:gd name="connsiteY33" fmla="*/ 426638 h 1494414"/>
              <a:gd name="connsiteX34" fmla="*/ 311468 w 1294775"/>
              <a:gd name="connsiteY34" fmla="*/ 450450 h 1494414"/>
              <a:gd name="connsiteX35" fmla="*/ 234316 w 1294775"/>
              <a:gd name="connsiteY35" fmla="*/ 517125 h 1494414"/>
              <a:gd name="connsiteX36" fmla="*/ 130493 w 1294775"/>
              <a:gd name="connsiteY36" fmla="*/ 842880 h 1494414"/>
              <a:gd name="connsiteX37" fmla="*/ 56198 w 1294775"/>
              <a:gd name="connsiteY37" fmla="*/ 1156253 h 1494414"/>
              <a:gd name="connsiteX38" fmla="*/ 102871 w 1294775"/>
              <a:gd name="connsiteY38" fmla="*/ 1242930 h 1494414"/>
              <a:gd name="connsiteX39" fmla="*/ 658178 w 1294775"/>
              <a:gd name="connsiteY39" fmla="*/ 1437240 h 1494414"/>
              <a:gd name="connsiteX40" fmla="*/ 906781 w 1294775"/>
              <a:gd name="connsiteY40" fmla="*/ 1388663 h 1494414"/>
              <a:gd name="connsiteX41" fmla="*/ 906781 w 1294775"/>
              <a:gd name="connsiteY41" fmla="*/ 1341990 h 1494414"/>
              <a:gd name="connsiteX42" fmla="*/ 786766 w 1294775"/>
              <a:gd name="connsiteY42" fmla="*/ 1325798 h 1494414"/>
              <a:gd name="connsiteX43" fmla="*/ 468631 w 1294775"/>
              <a:gd name="connsiteY43" fmla="*/ 1303890 h 1494414"/>
              <a:gd name="connsiteX44" fmla="*/ 234316 w 1294775"/>
              <a:gd name="connsiteY44" fmla="*/ 1169588 h 1494414"/>
              <a:gd name="connsiteX45" fmla="*/ 208598 w 1294775"/>
              <a:gd name="connsiteY45" fmla="*/ 1101008 h 1494414"/>
              <a:gd name="connsiteX46" fmla="*/ 299086 w 1294775"/>
              <a:gd name="connsiteY46" fmla="*/ 776205 h 1494414"/>
              <a:gd name="connsiteX47" fmla="*/ 338138 w 1294775"/>
              <a:gd name="connsiteY47" fmla="*/ 740010 h 1494414"/>
              <a:gd name="connsiteX48" fmla="*/ 350521 w 1294775"/>
              <a:gd name="connsiteY48" fmla="*/ 792398 h 1494414"/>
              <a:gd name="connsiteX49" fmla="*/ 268606 w 1294775"/>
              <a:gd name="connsiteY49" fmla="*/ 1087673 h 1494414"/>
              <a:gd name="connsiteX50" fmla="*/ 310516 w 1294775"/>
              <a:gd name="connsiteY50" fmla="*/ 1071480 h 1494414"/>
              <a:gd name="connsiteX51" fmla="*/ 367666 w 1294775"/>
              <a:gd name="connsiteY51" fmla="*/ 996233 h 1494414"/>
              <a:gd name="connsiteX52" fmla="*/ 609601 w 1294775"/>
              <a:gd name="connsiteY52" fmla="*/ 893363 h 1494414"/>
              <a:gd name="connsiteX53" fmla="*/ 700088 w 1294775"/>
              <a:gd name="connsiteY53" fmla="*/ 917175 h 1494414"/>
              <a:gd name="connsiteX54" fmla="*/ 814388 w 1294775"/>
              <a:gd name="connsiteY54" fmla="*/ 893363 h 1494414"/>
              <a:gd name="connsiteX55" fmla="*/ 912496 w 1294775"/>
              <a:gd name="connsiteY55" fmla="*/ 797160 h 1494414"/>
              <a:gd name="connsiteX56" fmla="*/ 922021 w 1294775"/>
              <a:gd name="connsiteY56" fmla="*/ 764775 h 1494414"/>
              <a:gd name="connsiteX57" fmla="*/ 959168 w 1294775"/>
              <a:gd name="connsiteY57" fmla="*/ 784778 h 1494414"/>
              <a:gd name="connsiteX58" fmla="*/ 1001078 w 1294775"/>
              <a:gd name="connsiteY58" fmla="*/ 803828 h 1494414"/>
              <a:gd name="connsiteX59" fmla="*/ 1066801 w 1294775"/>
              <a:gd name="connsiteY59" fmla="*/ 796208 h 1494414"/>
              <a:gd name="connsiteX60" fmla="*/ 1093471 w 1294775"/>
              <a:gd name="connsiteY60" fmla="*/ 760013 h 1494414"/>
              <a:gd name="connsiteX61" fmla="*/ 1041083 w 1294775"/>
              <a:gd name="connsiteY61" fmla="*/ 582848 h 1494414"/>
              <a:gd name="connsiteX62" fmla="*/ 1044893 w 1294775"/>
              <a:gd name="connsiteY62" fmla="*/ 499980 h 1494414"/>
              <a:gd name="connsiteX63" fmla="*/ 979171 w 1294775"/>
              <a:gd name="connsiteY63" fmla="*/ 291383 h 1494414"/>
              <a:gd name="connsiteX64" fmla="*/ 947738 w 1294775"/>
              <a:gd name="connsiteY64" fmla="*/ 269475 h 1494414"/>
              <a:gd name="connsiteX65" fmla="*/ 908686 w 1294775"/>
              <a:gd name="connsiteY65" fmla="*/ 185655 h 1494414"/>
              <a:gd name="connsiteX66" fmla="*/ 922973 w 1294775"/>
              <a:gd name="connsiteY66" fmla="*/ 151365 h 1494414"/>
              <a:gd name="connsiteX67" fmla="*/ 944881 w 1294775"/>
              <a:gd name="connsiteY67" fmla="*/ 178035 h 1494414"/>
              <a:gd name="connsiteX68" fmla="*/ 1016318 w 1294775"/>
              <a:gd name="connsiteY68" fmla="*/ 273285 h 1494414"/>
              <a:gd name="connsiteX69" fmla="*/ 1071563 w 1294775"/>
              <a:gd name="connsiteY69" fmla="*/ 318053 h 1494414"/>
              <a:gd name="connsiteX70" fmla="*/ 1108711 w 1294775"/>
              <a:gd name="connsiteY70" fmla="*/ 396158 h 1494414"/>
              <a:gd name="connsiteX71" fmla="*/ 1076326 w 1294775"/>
              <a:gd name="connsiteY71" fmla="*/ 534270 h 1494414"/>
              <a:gd name="connsiteX72" fmla="*/ 1216343 w 1294775"/>
              <a:gd name="connsiteY72" fmla="*/ 399968 h 1494414"/>
              <a:gd name="connsiteX73" fmla="*/ 1243966 w 1294775"/>
              <a:gd name="connsiteY73" fmla="*/ 277095 h 1494414"/>
              <a:gd name="connsiteX74" fmla="*/ 1067753 w 1294775"/>
              <a:gd name="connsiteY74" fmla="*/ 69450 h 1494414"/>
              <a:gd name="connsiteX75" fmla="*/ 1014845 w 1294775"/>
              <a:gd name="connsiteY75" fmla="*/ 52960 h 1494414"/>
              <a:gd name="connsiteX76" fmla="*/ 976878 w 1294775"/>
              <a:gd name="connsiteY76" fmla="*/ 51629 h 1494414"/>
              <a:gd name="connsiteX77" fmla="*/ 981240 w 1294775"/>
              <a:gd name="connsiteY77" fmla="*/ 930 h 1494414"/>
              <a:gd name="connsiteX78" fmla="*/ 1091566 w 1294775"/>
              <a:gd name="connsiteY78" fmla="*/ 14205 h 1494414"/>
              <a:gd name="connsiteX79" fmla="*/ 1283019 w 1294775"/>
              <a:gd name="connsiteY79" fmla="*/ 379012 h 1494414"/>
              <a:gd name="connsiteX80" fmla="*/ 1143954 w 1294775"/>
              <a:gd name="connsiteY80" fmla="*/ 557130 h 1494414"/>
              <a:gd name="connsiteX81" fmla="*/ 1123951 w 1294775"/>
              <a:gd name="connsiteY81" fmla="*/ 633330 h 1494414"/>
              <a:gd name="connsiteX82" fmla="*/ 1151574 w 1294775"/>
              <a:gd name="connsiteY82" fmla="*/ 781920 h 1494414"/>
              <a:gd name="connsiteX83" fmla="*/ 1187769 w 1294775"/>
              <a:gd name="connsiteY83" fmla="*/ 860977 h 1494414"/>
              <a:gd name="connsiteX84" fmla="*/ 1218249 w 1294775"/>
              <a:gd name="connsiteY84" fmla="*/ 1083862 h 1494414"/>
              <a:gd name="connsiteX85" fmla="*/ 1144906 w 1294775"/>
              <a:gd name="connsiteY85" fmla="*/ 1246740 h 1494414"/>
              <a:gd name="connsiteX86" fmla="*/ 1022034 w 1294775"/>
              <a:gd name="connsiteY86" fmla="*/ 1376280 h 1494414"/>
              <a:gd name="connsiteX87" fmla="*/ 955359 w 1294775"/>
              <a:gd name="connsiteY87" fmla="*/ 1411522 h 1494414"/>
              <a:gd name="connsiteX88" fmla="*/ 615316 w 1294775"/>
              <a:gd name="connsiteY88" fmla="*/ 1475340 h 1494414"/>
              <a:gd name="connsiteX89" fmla="*/ 137161 w 1294775"/>
              <a:gd name="connsiteY89" fmla="*/ 1317225 h 1494414"/>
              <a:gd name="connsiteX90" fmla="*/ 85726 w 1294775"/>
              <a:gd name="connsiteY90" fmla="*/ 1292460 h 1494414"/>
              <a:gd name="connsiteX91" fmla="*/ 5716 w 1294775"/>
              <a:gd name="connsiteY91" fmla="*/ 1129582 h 1494414"/>
              <a:gd name="connsiteX92" fmla="*/ 193359 w 1294775"/>
              <a:gd name="connsiteY92" fmla="*/ 473310 h 1494414"/>
              <a:gd name="connsiteX93" fmla="*/ 288609 w 1294775"/>
              <a:gd name="connsiteY93" fmla="*/ 397110 h 1494414"/>
              <a:gd name="connsiteX94" fmla="*/ 494349 w 1294775"/>
              <a:gd name="connsiteY94" fmla="*/ 375202 h 1494414"/>
              <a:gd name="connsiteX95" fmla="*/ 742951 w 1294775"/>
              <a:gd name="connsiteY95" fmla="*/ 193275 h 1494414"/>
              <a:gd name="connsiteX96" fmla="*/ 981240 w 1294775"/>
              <a:gd name="connsiteY96" fmla="*/ 930 h 14944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</a:cxnLst>
            <a:rect l="l" t="t" r="r" b="b"/>
            <a:pathLst>
              <a:path w="1294775" h="1494414">
                <a:moveTo>
                  <a:pt x="309563" y="1118153"/>
                </a:moveTo>
                <a:cubicBezTo>
                  <a:pt x="294323" y="1132441"/>
                  <a:pt x="267653" y="1141966"/>
                  <a:pt x="311468" y="1164826"/>
                </a:cubicBezTo>
                <a:cubicBezTo>
                  <a:pt x="313373" y="1147680"/>
                  <a:pt x="318136" y="1134345"/>
                  <a:pt x="309563" y="1118153"/>
                </a:cubicBezTo>
                <a:close/>
                <a:moveTo>
                  <a:pt x="561262" y="1094578"/>
                </a:moveTo>
                <a:cubicBezTo>
                  <a:pt x="556262" y="1092911"/>
                  <a:pt x="550547" y="1093388"/>
                  <a:pt x="542927" y="1098150"/>
                </a:cubicBezTo>
                <a:cubicBezTo>
                  <a:pt x="489586" y="1133392"/>
                  <a:pt x="435294" y="1167682"/>
                  <a:pt x="374334" y="1205782"/>
                </a:cubicBezTo>
                <a:cubicBezTo>
                  <a:pt x="439104" y="1236263"/>
                  <a:pt x="498159" y="1256265"/>
                  <a:pt x="549594" y="1288650"/>
                </a:cubicBezTo>
                <a:cubicBezTo>
                  <a:pt x="634367" y="1340085"/>
                  <a:pt x="704852" y="1293413"/>
                  <a:pt x="787719" y="1271505"/>
                </a:cubicBezTo>
                <a:cubicBezTo>
                  <a:pt x="711519" y="1211497"/>
                  <a:pt x="643892" y="1158157"/>
                  <a:pt x="575311" y="1103865"/>
                </a:cubicBezTo>
                <a:cubicBezTo>
                  <a:pt x="570549" y="1100055"/>
                  <a:pt x="566263" y="1096245"/>
                  <a:pt x="561262" y="1094578"/>
                </a:cubicBezTo>
                <a:close/>
                <a:moveTo>
                  <a:pt x="581978" y="940035"/>
                </a:moveTo>
                <a:cubicBezTo>
                  <a:pt x="469583" y="938130"/>
                  <a:pt x="386716" y="1017187"/>
                  <a:pt x="381001" y="1137202"/>
                </a:cubicBezTo>
                <a:cubicBezTo>
                  <a:pt x="412433" y="1118152"/>
                  <a:pt x="439103" y="1101960"/>
                  <a:pt x="466726" y="1084815"/>
                </a:cubicBezTo>
                <a:cubicBezTo>
                  <a:pt x="572453" y="1020997"/>
                  <a:pt x="543878" y="1019092"/>
                  <a:pt x="645796" y="1092435"/>
                </a:cubicBezTo>
                <a:cubicBezTo>
                  <a:pt x="742951" y="1161967"/>
                  <a:pt x="834391" y="1242930"/>
                  <a:pt x="941071" y="1299127"/>
                </a:cubicBezTo>
                <a:cubicBezTo>
                  <a:pt x="1029654" y="1345800"/>
                  <a:pt x="1064896" y="1328655"/>
                  <a:pt x="1093471" y="1232452"/>
                </a:cubicBezTo>
                <a:cubicBezTo>
                  <a:pt x="1094424" y="1227690"/>
                  <a:pt x="1094424" y="1222927"/>
                  <a:pt x="1096329" y="1218165"/>
                </a:cubicBezTo>
                <a:cubicBezTo>
                  <a:pt x="1106806" y="1189590"/>
                  <a:pt x="1102044" y="1177207"/>
                  <a:pt x="1067754" y="1182922"/>
                </a:cubicBezTo>
                <a:cubicBezTo>
                  <a:pt x="1012508" y="1191495"/>
                  <a:pt x="959169" y="1182922"/>
                  <a:pt x="915354" y="1146727"/>
                </a:cubicBezTo>
                <a:cubicBezTo>
                  <a:pt x="826771" y="1073385"/>
                  <a:pt x="723901" y="1023855"/>
                  <a:pt x="629603" y="959085"/>
                </a:cubicBezTo>
                <a:cubicBezTo>
                  <a:pt x="615316" y="949560"/>
                  <a:pt x="600076" y="940035"/>
                  <a:pt x="581978" y="940035"/>
                </a:cubicBezTo>
                <a:close/>
                <a:moveTo>
                  <a:pt x="769428" y="930779"/>
                </a:moveTo>
                <a:cubicBezTo>
                  <a:pt x="753608" y="932356"/>
                  <a:pt x="733903" y="937178"/>
                  <a:pt x="709614" y="944798"/>
                </a:cubicBezTo>
                <a:cubicBezTo>
                  <a:pt x="745809" y="970515"/>
                  <a:pt x="782004" y="995280"/>
                  <a:pt x="825819" y="1016235"/>
                </a:cubicBezTo>
                <a:cubicBezTo>
                  <a:pt x="829391" y="950513"/>
                  <a:pt x="816889" y="926046"/>
                  <a:pt x="769428" y="930779"/>
                </a:cubicBezTo>
                <a:close/>
                <a:moveTo>
                  <a:pt x="1032511" y="852405"/>
                </a:moveTo>
                <a:cubicBezTo>
                  <a:pt x="952501" y="853357"/>
                  <a:pt x="885826" y="911460"/>
                  <a:pt x="884873" y="982897"/>
                </a:cubicBezTo>
                <a:cubicBezTo>
                  <a:pt x="883921" y="1067670"/>
                  <a:pt x="948691" y="1137203"/>
                  <a:pt x="1031558" y="1137203"/>
                </a:cubicBezTo>
                <a:cubicBezTo>
                  <a:pt x="1117283" y="1137203"/>
                  <a:pt x="1188721" y="1072432"/>
                  <a:pt x="1189673" y="993375"/>
                </a:cubicBezTo>
                <a:cubicBezTo>
                  <a:pt x="1189673" y="909555"/>
                  <a:pt x="1125856" y="852405"/>
                  <a:pt x="1032511" y="852405"/>
                </a:cubicBezTo>
                <a:close/>
                <a:moveTo>
                  <a:pt x="976878" y="51629"/>
                </a:moveTo>
                <a:cubicBezTo>
                  <a:pt x="939601" y="54970"/>
                  <a:pt x="904340" y="72249"/>
                  <a:pt x="870586" y="102788"/>
                </a:cubicBezTo>
                <a:cubicBezTo>
                  <a:pt x="814388" y="153270"/>
                  <a:pt x="791528" y="219945"/>
                  <a:pt x="766763" y="286620"/>
                </a:cubicBezTo>
                <a:cubicBezTo>
                  <a:pt x="727711" y="390443"/>
                  <a:pt x="674371" y="428543"/>
                  <a:pt x="561976" y="426638"/>
                </a:cubicBezTo>
                <a:cubicBezTo>
                  <a:pt x="477203" y="425685"/>
                  <a:pt x="394336" y="431400"/>
                  <a:pt x="311468" y="450450"/>
                </a:cubicBezTo>
                <a:cubicBezTo>
                  <a:pt x="272416" y="459975"/>
                  <a:pt x="246698" y="477120"/>
                  <a:pt x="234316" y="517125"/>
                </a:cubicBezTo>
                <a:cubicBezTo>
                  <a:pt x="200978" y="625710"/>
                  <a:pt x="165736" y="734295"/>
                  <a:pt x="130493" y="842880"/>
                </a:cubicBezTo>
                <a:cubicBezTo>
                  <a:pt x="98108" y="944798"/>
                  <a:pt x="67628" y="1047668"/>
                  <a:pt x="56198" y="1156253"/>
                </a:cubicBezTo>
                <a:cubicBezTo>
                  <a:pt x="51436" y="1199115"/>
                  <a:pt x="63818" y="1223880"/>
                  <a:pt x="102871" y="1242930"/>
                </a:cubicBezTo>
                <a:cubicBezTo>
                  <a:pt x="280036" y="1330560"/>
                  <a:pt x="470536" y="1381996"/>
                  <a:pt x="658178" y="1437240"/>
                </a:cubicBezTo>
                <a:cubicBezTo>
                  <a:pt x="742951" y="1462005"/>
                  <a:pt x="831533" y="1443908"/>
                  <a:pt x="906781" y="1388663"/>
                </a:cubicBezTo>
                <a:cubicBezTo>
                  <a:pt x="927736" y="1373423"/>
                  <a:pt x="937261" y="1361993"/>
                  <a:pt x="906781" y="1341990"/>
                </a:cubicBezTo>
                <a:cubicBezTo>
                  <a:pt x="866776" y="1315321"/>
                  <a:pt x="832486" y="1311510"/>
                  <a:pt x="786766" y="1325798"/>
                </a:cubicBezTo>
                <a:cubicBezTo>
                  <a:pt x="586741" y="1385805"/>
                  <a:pt x="648653" y="1386758"/>
                  <a:pt x="468631" y="1303890"/>
                </a:cubicBezTo>
                <a:cubicBezTo>
                  <a:pt x="386716" y="1265790"/>
                  <a:pt x="304801" y="1228643"/>
                  <a:pt x="234316" y="1169588"/>
                </a:cubicBezTo>
                <a:cubicBezTo>
                  <a:pt x="211456" y="1150538"/>
                  <a:pt x="199073" y="1132440"/>
                  <a:pt x="208598" y="1101008"/>
                </a:cubicBezTo>
                <a:cubicBezTo>
                  <a:pt x="240031" y="993375"/>
                  <a:pt x="268606" y="884790"/>
                  <a:pt x="299086" y="776205"/>
                </a:cubicBezTo>
                <a:cubicBezTo>
                  <a:pt x="303848" y="757155"/>
                  <a:pt x="309563" y="731438"/>
                  <a:pt x="338138" y="740010"/>
                </a:cubicBezTo>
                <a:cubicBezTo>
                  <a:pt x="366713" y="748583"/>
                  <a:pt x="355283" y="774300"/>
                  <a:pt x="350521" y="792398"/>
                </a:cubicBezTo>
                <a:cubicBezTo>
                  <a:pt x="323851" y="891458"/>
                  <a:pt x="296228" y="989565"/>
                  <a:pt x="268606" y="1087673"/>
                </a:cubicBezTo>
                <a:cubicBezTo>
                  <a:pt x="289561" y="1096245"/>
                  <a:pt x="299086" y="1081958"/>
                  <a:pt x="310516" y="1071480"/>
                </a:cubicBezTo>
                <a:cubicBezTo>
                  <a:pt x="333376" y="1049573"/>
                  <a:pt x="351473" y="1023855"/>
                  <a:pt x="367666" y="996233"/>
                </a:cubicBezTo>
                <a:cubicBezTo>
                  <a:pt x="401956" y="938130"/>
                  <a:pt x="547688" y="871455"/>
                  <a:pt x="609601" y="893363"/>
                </a:cubicBezTo>
                <a:cubicBezTo>
                  <a:pt x="651511" y="907650"/>
                  <a:pt x="659131" y="921938"/>
                  <a:pt x="700088" y="917175"/>
                </a:cubicBezTo>
                <a:cubicBezTo>
                  <a:pt x="723901" y="914318"/>
                  <a:pt x="783908" y="898125"/>
                  <a:pt x="814388" y="893363"/>
                </a:cubicBezTo>
                <a:cubicBezTo>
                  <a:pt x="870586" y="882885"/>
                  <a:pt x="895351" y="877170"/>
                  <a:pt x="912496" y="797160"/>
                </a:cubicBezTo>
                <a:cubicBezTo>
                  <a:pt x="912496" y="785730"/>
                  <a:pt x="904876" y="770490"/>
                  <a:pt x="922021" y="764775"/>
                </a:cubicBezTo>
                <a:cubicBezTo>
                  <a:pt x="940118" y="759060"/>
                  <a:pt x="954406" y="767633"/>
                  <a:pt x="959168" y="784778"/>
                </a:cubicBezTo>
                <a:cubicBezTo>
                  <a:pt x="966788" y="808590"/>
                  <a:pt x="983933" y="805733"/>
                  <a:pt x="1001078" y="803828"/>
                </a:cubicBezTo>
                <a:cubicBezTo>
                  <a:pt x="1022986" y="800970"/>
                  <a:pt x="1044893" y="796208"/>
                  <a:pt x="1066801" y="796208"/>
                </a:cubicBezTo>
                <a:cubicBezTo>
                  <a:pt x="1095376" y="796208"/>
                  <a:pt x="1096328" y="782873"/>
                  <a:pt x="1093471" y="760013"/>
                </a:cubicBezTo>
                <a:cubicBezTo>
                  <a:pt x="1084898" y="698100"/>
                  <a:pt x="1069658" y="637140"/>
                  <a:pt x="1041083" y="582848"/>
                </a:cubicBezTo>
                <a:cubicBezTo>
                  <a:pt x="1023938" y="549510"/>
                  <a:pt x="1032511" y="527603"/>
                  <a:pt x="1044893" y="499980"/>
                </a:cubicBezTo>
                <a:cubicBezTo>
                  <a:pt x="1090613" y="396158"/>
                  <a:pt x="1076326" y="350438"/>
                  <a:pt x="979171" y="291383"/>
                </a:cubicBezTo>
                <a:cubicBezTo>
                  <a:pt x="967741" y="284715"/>
                  <a:pt x="957263" y="278048"/>
                  <a:pt x="947738" y="269475"/>
                </a:cubicBezTo>
                <a:cubicBezTo>
                  <a:pt x="922973" y="247568"/>
                  <a:pt x="910591" y="218993"/>
                  <a:pt x="908686" y="185655"/>
                </a:cubicBezTo>
                <a:cubicBezTo>
                  <a:pt x="907733" y="172320"/>
                  <a:pt x="905828" y="154223"/>
                  <a:pt x="922973" y="151365"/>
                </a:cubicBezTo>
                <a:cubicBezTo>
                  <a:pt x="937261" y="149460"/>
                  <a:pt x="942976" y="165653"/>
                  <a:pt x="944881" y="178035"/>
                </a:cubicBezTo>
                <a:cubicBezTo>
                  <a:pt x="951548" y="222803"/>
                  <a:pt x="981076" y="249473"/>
                  <a:pt x="1016318" y="273285"/>
                </a:cubicBezTo>
                <a:cubicBezTo>
                  <a:pt x="1035368" y="286620"/>
                  <a:pt x="1052513" y="303765"/>
                  <a:pt x="1071563" y="318053"/>
                </a:cubicBezTo>
                <a:cubicBezTo>
                  <a:pt x="1098233" y="338055"/>
                  <a:pt x="1107758" y="363773"/>
                  <a:pt x="1108711" y="396158"/>
                </a:cubicBezTo>
                <a:cubicBezTo>
                  <a:pt x="1110616" y="444735"/>
                  <a:pt x="1094423" y="488550"/>
                  <a:pt x="1076326" y="534270"/>
                </a:cubicBezTo>
                <a:cubicBezTo>
                  <a:pt x="1131571" y="496170"/>
                  <a:pt x="1177291" y="450450"/>
                  <a:pt x="1216343" y="399968"/>
                </a:cubicBezTo>
                <a:cubicBezTo>
                  <a:pt x="1242061" y="363773"/>
                  <a:pt x="1249681" y="320910"/>
                  <a:pt x="1243966" y="277095"/>
                </a:cubicBezTo>
                <a:cubicBezTo>
                  <a:pt x="1229678" y="169463"/>
                  <a:pt x="1157288" y="111360"/>
                  <a:pt x="1067753" y="69450"/>
                </a:cubicBezTo>
                <a:cubicBezTo>
                  <a:pt x="1049656" y="61116"/>
                  <a:pt x="1032035" y="55639"/>
                  <a:pt x="1014845" y="52960"/>
                </a:cubicBezTo>
                <a:cubicBezTo>
                  <a:pt x="1001952" y="50951"/>
                  <a:pt x="989303" y="50515"/>
                  <a:pt x="976878" y="51629"/>
                </a:cubicBezTo>
                <a:close/>
                <a:moveTo>
                  <a:pt x="981240" y="930"/>
                </a:moveTo>
                <a:cubicBezTo>
                  <a:pt x="1017271" y="-2047"/>
                  <a:pt x="1054657" y="2061"/>
                  <a:pt x="1091566" y="14205"/>
                </a:cubicBezTo>
                <a:cubicBezTo>
                  <a:pt x="1231584" y="60877"/>
                  <a:pt x="1329691" y="247567"/>
                  <a:pt x="1283019" y="379012"/>
                </a:cubicBezTo>
                <a:cubicBezTo>
                  <a:pt x="1256349" y="453307"/>
                  <a:pt x="1201104" y="506647"/>
                  <a:pt x="1143954" y="557130"/>
                </a:cubicBezTo>
                <a:cubicBezTo>
                  <a:pt x="1118236" y="579990"/>
                  <a:pt x="1109664" y="599040"/>
                  <a:pt x="1123951" y="633330"/>
                </a:cubicBezTo>
                <a:cubicBezTo>
                  <a:pt x="1143954" y="680002"/>
                  <a:pt x="1147764" y="731437"/>
                  <a:pt x="1151574" y="781920"/>
                </a:cubicBezTo>
                <a:cubicBezTo>
                  <a:pt x="1154431" y="812400"/>
                  <a:pt x="1163004" y="839070"/>
                  <a:pt x="1187769" y="860977"/>
                </a:cubicBezTo>
                <a:cubicBezTo>
                  <a:pt x="1253491" y="918127"/>
                  <a:pt x="1267779" y="1010520"/>
                  <a:pt x="1218249" y="1083862"/>
                </a:cubicBezTo>
                <a:cubicBezTo>
                  <a:pt x="1183959" y="1134345"/>
                  <a:pt x="1157289" y="1185780"/>
                  <a:pt x="1144906" y="1246740"/>
                </a:cubicBezTo>
                <a:cubicBezTo>
                  <a:pt x="1130619" y="1311510"/>
                  <a:pt x="1094424" y="1362945"/>
                  <a:pt x="1022034" y="1376280"/>
                </a:cubicBezTo>
                <a:cubicBezTo>
                  <a:pt x="997269" y="1381042"/>
                  <a:pt x="974409" y="1395330"/>
                  <a:pt x="955359" y="1411522"/>
                </a:cubicBezTo>
                <a:cubicBezTo>
                  <a:pt x="854394" y="1502962"/>
                  <a:pt x="733426" y="1509630"/>
                  <a:pt x="615316" y="1475340"/>
                </a:cubicBezTo>
                <a:cubicBezTo>
                  <a:pt x="454344" y="1428667"/>
                  <a:pt x="291466" y="1385805"/>
                  <a:pt x="137161" y="1317225"/>
                </a:cubicBezTo>
                <a:cubicBezTo>
                  <a:pt x="120016" y="1309605"/>
                  <a:pt x="102871" y="1301032"/>
                  <a:pt x="85726" y="1292460"/>
                </a:cubicBezTo>
                <a:cubicBezTo>
                  <a:pt x="-951" y="1244835"/>
                  <a:pt x="-8571" y="1226737"/>
                  <a:pt x="5716" y="1129582"/>
                </a:cubicBezTo>
                <a:cubicBezTo>
                  <a:pt x="37149" y="901935"/>
                  <a:pt x="110491" y="685717"/>
                  <a:pt x="193359" y="473310"/>
                </a:cubicBezTo>
                <a:cubicBezTo>
                  <a:pt x="210504" y="428542"/>
                  <a:pt x="243841" y="405682"/>
                  <a:pt x="288609" y="397110"/>
                </a:cubicBezTo>
                <a:cubicBezTo>
                  <a:pt x="360999" y="382822"/>
                  <a:pt x="433389" y="373297"/>
                  <a:pt x="494349" y="375202"/>
                </a:cubicBezTo>
                <a:cubicBezTo>
                  <a:pt x="661989" y="375202"/>
                  <a:pt x="695326" y="349485"/>
                  <a:pt x="742951" y="193275"/>
                </a:cubicBezTo>
                <a:cubicBezTo>
                  <a:pt x="777241" y="82547"/>
                  <a:pt x="873146" y="9859"/>
                  <a:pt x="981240" y="930"/>
                </a:cubicBezTo>
                <a:close/>
              </a:path>
            </a:pathLst>
          </a:custGeom>
          <a:solidFill>
            <a:schemeClr val="bg1">
              <a:alpha val="4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3AC33D6B-E8EA-4476-B0D8-E020671441A8}"/>
              </a:ext>
            </a:extLst>
          </p:cNvPr>
          <p:cNvSpPr>
            <a:spLocks noGrp="1"/>
          </p:cNvSpPr>
          <p:nvPr>
            <p:ph type="pic" sz="quarter" idx="66"/>
          </p:nvPr>
        </p:nvSpPr>
        <p:spPr/>
      </p:sp>
    </p:spTree>
    <p:extLst>
      <p:ext uri="{BB962C8B-B14F-4D97-AF65-F5344CB8AC3E}">
        <p14:creationId xmlns:p14="http://schemas.microsoft.com/office/powerpoint/2010/main" val="390273306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3A9E37BD-EF82-41FB-A0FB-38EA91A73159}"/>
              </a:ext>
            </a:extLst>
          </p:cNvPr>
          <p:cNvCxnSpPr/>
          <p:nvPr/>
        </p:nvCxnSpPr>
        <p:spPr>
          <a:xfrm flipV="1">
            <a:off x="7451037" y="2679890"/>
            <a:ext cx="612000" cy="612000"/>
          </a:xfrm>
          <a:prstGeom prst="line">
            <a:avLst/>
          </a:prstGeom>
          <a:ln w="31750" cap="sq">
            <a:solidFill>
              <a:schemeClr val="accent3"/>
            </a:solidFill>
            <a:headEnd type="oval" w="med" len="med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46">
            <a:extLst>
              <a:ext uri="{FF2B5EF4-FFF2-40B4-BE49-F238E27FC236}">
                <a16:creationId xmlns:a16="http://schemas.microsoft.com/office/drawing/2014/main" id="{CFC581E8-30DF-44E8-95FE-70629CC2036D}"/>
              </a:ext>
            </a:extLst>
          </p:cNvPr>
          <p:cNvCxnSpPr/>
          <p:nvPr/>
        </p:nvCxnSpPr>
        <p:spPr>
          <a:xfrm>
            <a:off x="7451037" y="3894140"/>
            <a:ext cx="612000" cy="0"/>
          </a:xfrm>
          <a:prstGeom prst="line">
            <a:avLst/>
          </a:prstGeom>
          <a:ln w="31750" cap="sq">
            <a:solidFill>
              <a:schemeClr val="accent4"/>
            </a:solidFill>
            <a:headEnd type="oval" w="med" len="med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9D7EC44B-1738-4625-99BB-122F9ED57D98}"/>
              </a:ext>
            </a:extLst>
          </p:cNvPr>
          <p:cNvCxnSpPr/>
          <p:nvPr/>
        </p:nvCxnSpPr>
        <p:spPr>
          <a:xfrm>
            <a:off x="7451037" y="4499344"/>
            <a:ext cx="612000" cy="612000"/>
          </a:xfrm>
          <a:prstGeom prst="line">
            <a:avLst/>
          </a:prstGeom>
          <a:ln w="31750" cap="sq">
            <a:solidFill>
              <a:schemeClr val="accent1"/>
            </a:solidFill>
            <a:headEnd type="oval" w="med" len="med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57DE40B2-A67D-4E5F-8686-B31C0A3CFA9F}"/>
              </a:ext>
            </a:extLst>
          </p:cNvPr>
          <p:cNvCxnSpPr/>
          <p:nvPr/>
        </p:nvCxnSpPr>
        <p:spPr>
          <a:xfrm flipH="1" flipV="1">
            <a:off x="4128964" y="2679890"/>
            <a:ext cx="612000" cy="612000"/>
          </a:xfrm>
          <a:prstGeom prst="line">
            <a:avLst/>
          </a:prstGeom>
          <a:ln w="31750" cap="sq">
            <a:solidFill>
              <a:schemeClr val="accent2"/>
            </a:solidFill>
            <a:headEnd type="oval" w="med" len="med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3452E686-E80B-43FB-9F81-081373B46A29}"/>
              </a:ext>
            </a:extLst>
          </p:cNvPr>
          <p:cNvCxnSpPr/>
          <p:nvPr/>
        </p:nvCxnSpPr>
        <p:spPr>
          <a:xfrm flipH="1" flipV="1">
            <a:off x="4128964" y="3876956"/>
            <a:ext cx="612000" cy="17185"/>
          </a:xfrm>
          <a:prstGeom prst="line">
            <a:avLst/>
          </a:prstGeom>
          <a:ln w="31750" cap="sq">
            <a:solidFill>
              <a:schemeClr val="accent5"/>
            </a:solidFill>
            <a:headEnd type="oval" w="med" len="med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Connector 50">
            <a:extLst>
              <a:ext uri="{FF2B5EF4-FFF2-40B4-BE49-F238E27FC236}">
                <a16:creationId xmlns:a16="http://schemas.microsoft.com/office/drawing/2014/main" id="{17E369EE-9A4B-405B-BC00-A57B1213E29E}"/>
              </a:ext>
            </a:extLst>
          </p:cNvPr>
          <p:cNvCxnSpPr/>
          <p:nvPr/>
        </p:nvCxnSpPr>
        <p:spPr>
          <a:xfrm flipH="1">
            <a:off x="4128964" y="4499344"/>
            <a:ext cx="612000" cy="612000"/>
          </a:xfrm>
          <a:prstGeom prst="line">
            <a:avLst/>
          </a:prstGeom>
          <a:ln w="31750" cap="sq">
            <a:solidFill>
              <a:schemeClr val="accent6"/>
            </a:solidFill>
            <a:headEnd type="oval" w="med" len="med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2" name="Group 51">
            <a:extLst>
              <a:ext uri="{FF2B5EF4-FFF2-40B4-BE49-F238E27FC236}">
                <a16:creationId xmlns:a16="http://schemas.microsoft.com/office/drawing/2014/main" id="{D58A3A07-9D0F-4B2E-A09C-5B560B992BFB}"/>
              </a:ext>
            </a:extLst>
          </p:cNvPr>
          <p:cNvGrpSpPr/>
          <p:nvPr/>
        </p:nvGrpSpPr>
        <p:grpSpPr>
          <a:xfrm>
            <a:off x="8162069" y="1760260"/>
            <a:ext cx="3096000" cy="1037971"/>
            <a:chOff x="910640" y="3014284"/>
            <a:chExt cx="1527408" cy="2596135"/>
          </a:xfrm>
        </p:grpSpPr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0403DF9C-CD5A-41ED-ABDF-CFAFB5CE16FE}"/>
                </a:ext>
              </a:extLst>
            </p:cNvPr>
            <p:cNvSpPr txBox="1"/>
            <p:nvPr/>
          </p:nvSpPr>
          <p:spPr>
            <a:xfrm>
              <a:off x="910640" y="3014284"/>
              <a:ext cx="1527408" cy="6928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274240BF-8AD4-41EB-BB95-2CC5BA0825BD}"/>
                </a:ext>
              </a:extLst>
            </p:cNvPr>
            <p:cNvSpPr txBox="1"/>
            <p:nvPr/>
          </p:nvSpPr>
          <p:spPr>
            <a:xfrm>
              <a:off x="910640" y="3531960"/>
              <a:ext cx="1527408" cy="20784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5" name="Group 54">
            <a:extLst>
              <a:ext uri="{FF2B5EF4-FFF2-40B4-BE49-F238E27FC236}">
                <a16:creationId xmlns:a16="http://schemas.microsoft.com/office/drawing/2014/main" id="{D3DF5DB6-DF36-4BB2-80D1-444E66E288B9}"/>
              </a:ext>
            </a:extLst>
          </p:cNvPr>
          <p:cNvGrpSpPr/>
          <p:nvPr/>
        </p:nvGrpSpPr>
        <p:grpSpPr>
          <a:xfrm>
            <a:off x="8162069" y="3414994"/>
            <a:ext cx="3096000" cy="1037971"/>
            <a:chOff x="910640" y="3014284"/>
            <a:chExt cx="1527408" cy="2596135"/>
          </a:xfrm>
        </p:grpSpPr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B9158E11-CE55-443F-94CB-AC58B9755C48}"/>
                </a:ext>
              </a:extLst>
            </p:cNvPr>
            <p:cNvSpPr txBox="1"/>
            <p:nvPr/>
          </p:nvSpPr>
          <p:spPr>
            <a:xfrm>
              <a:off x="910640" y="3014284"/>
              <a:ext cx="1527408" cy="6928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BACA36F3-30CD-46FB-91BC-7C455E31CAF5}"/>
                </a:ext>
              </a:extLst>
            </p:cNvPr>
            <p:cNvSpPr txBox="1"/>
            <p:nvPr/>
          </p:nvSpPr>
          <p:spPr>
            <a:xfrm>
              <a:off x="910640" y="3531960"/>
              <a:ext cx="1527408" cy="20784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8" name="Group 57">
            <a:extLst>
              <a:ext uri="{FF2B5EF4-FFF2-40B4-BE49-F238E27FC236}">
                <a16:creationId xmlns:a16="http://schemas.microsoft.com/office/drawing/2014/main" id="{AD2A6B2E-57B3-48F2-A52E-193D63AAE85E}"/>
              </a:ext>
            </a:extLst>
          </p:cNvPr>
          <p:cNvGrpSpPr/>
          <p:nvPr/>
        </p:nvGrpSpPr>
        <p:grpSpPr>
          <a:xfrm>
            <a:off x="8162069" y="5085119"/>
            <a:ext cx="3096000" cy="1037971"/>
            <a:chOff x="910640" y="3014284"/>
            <a:chExt cx="1527408" cy="2596137"/>
          </a:xfrm>
        </p:grpSpPr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C61B0307-D82E-4E2C-9732-566762AAD0B9}"/>
                </a:ext>
              </a:extLst>
            </p:cNvPr>
            <p:cNvSpPr txBox="1"/>
            <p:nvPr/>
          </p:nvSpPr>
          <p:spPr>
            <a:xfrm>
              <a:off x="910640" y="3014284"/>
              <a:ext cx="1527408" cy="6928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B53C8982-C46D-48C2-AC16-3A492531FD0C}"/>
                </a:ext>
              </a:extLst>
            </p:cNvPr>
            <p:cNvSpPr txBox="1"/>
            <p:nvPr/>
          </p:nvSpPr>
          <p:spPr>
            <a:xfrm>
              <a:off x="910640" y="3531960"/>
              <a:ext cx="1527408" cy="207846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1" name="Group 60">
            <a:extLst>
              <a:ext uri="{FF2B5EF4-FFF2-40B4-BE49-F238E27FC236}">
                <a16:creationId xmlns:a16="http://schemas.microsoft.com/office/drawing/2014/main" id="{9D472525-0FF1-42AD-9CC0-116CDE2E6E3E}"/>
              </a:ext>
            </a:extLst>
          </p:cNvPr>
          <p:cNvGrpSpPr/>
          <p:nvPr/>
        </p:nvGrpSpPr>
        <p:grpSpPr>
          <a:xfrm>
            <a:off x="908422" y="1760260"/>
            <a:ext cx="3096000" cy="1037971"/>
            <a:chOff x="910640" y="3014284"/>
            <a:chExt cx="1527408" cy="2596135"/>
          </a:xfrm>
        </p:grpSpPr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9B93EA4F-0C34-41D3-A92F-97EB3B8EC2F1}"/>
                </a:ext>
              </a:extLst>
            </p:cNvPr>
            <p:cNvSpPr txBox="1"/>
            <p:nvPr/>
          </p:nvSpPr>
          <p:spPr>
            <a:xfrm>
              <a:off x="910640" y="3014284"/>
              <a:ext cx="1527408" cy="6928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BEFDB750-C5BB-4BFE-8FDA-D5017EDE1E76}"/>
                </a:ext>
              </a:extLst>
            </p:cNvPr>
            <p:cNvSpPr txBox="1"/>
            <p:nvPr/>
          </p:nvSpPr>
          <p:spPr>
            <a:xfrm>
              <a:off x="910640" y="3531960"/>
              <a:ext cx="1527408" cy="20784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4" name="Group 63">
            <a:extLst>
              <a:ext uri="{FF2B5EF4-FFF2-40B4-BE49-F238E27FC236}">
                <a16:creationId xmlns:a16="http://schemas.microsoft.com/office/drawing/2014/main" id="{2BC14F3E-89B8-42D1-8925-182F4AF1A4CC}"/>
              </a:ext>
            </a:extLst>
          </p:cNvPr>
          <p:cNvGrpSpPr/>
          <p:nvPr/>
        </p:nvGrpSpPr>
        <p:grpSpPr>
          <a:xfrm>
            <a:off x="908422" y="3422690"/>
            <a:ext cx="3096000" cy="1037971"/>
            <a:chOff x="910640" y="3014284"/>
            <a:chExt cx="1527408" cy="2596135"/>
          </a:xfrm>
        </p:grpSpPr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EA1C95F1-5926-4E40-B31C-F95472AF1DFF}"/>
                </a:ext>
              </a:extLst>
            </p:cNvPr>
            <p:cNvSpPr txBox="1"/>
            <p:nvPr/>
          </p:nvSpPr>
          <p:spPr>
            <a:xfrm>
              <a:off x="910640" y="3014284"/>
              <a:ext cx="1527408" cy="6928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37F5DDBB-EE5A-445F-A86B-BD228F9E9EC9}"/>
                </a:ext>
              </a:extLst>
            </p:cNvPr>
            <p:cNvSpPr txBox="1"/>
            <p:nvPr/>
          </p:nvSpPr>
          <p:spPr>
            <a:xfrm>
              <a:off x="910640" y="3531960"/>
              <a:ext cx="1527408" cy="20784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7" name="Group 66">
            <a:extLst>
              <a:ext uri="{FF2B5EF4-FFF2-40B4-BE49-F238E27FC236}">
                <a16:creationId xmlns:a16="http://schemas.microsoft.com/office/drawing/2014/main" id="{3E2F9AFE-C102-4F59-BE9C-B58AC834E3E5}"/>
              </a:ext>
            </a:extLst>
          </p:cNvPr>
          <p:cNvGrpSpPr/>
          <p:nvPr/>
        </p:nvGrpSpPr>
        <p:grpSpPr>
          <a:xfrm>
            <a:off x="908422" y="5085118"/>
            <a:ext cx="3096000" cy="1037971"/>
            <a:chOff x="910640" y="3014284"/>
            <a:chExt cx="1527408" cy="2596135"/>
          </a:xfrm>
        </p:grpSpPr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3390DF1A-B73B-4B05-94DF-4E811FC38400}"/>
                </a:ext>
              </a:extLst>
            </p:cNvPr>
            <p:cNvSpPr txBox="1"/>
            <p:nvPr/>
          </p:nvSpPr>
          <p:spPr>
            <a:xfrm>
              <a:off x="910640" y="3014284"/>
              <a:ext cx="1527408" cy="6928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D1DD27AA-B5B7-4C40-986A-2C2BA54A098A}"/>
                </a:ext>
              </a:extLst>
            </p:cNvPr>
            <p:cNvSpPr txBox="1"/>
            <p:nvPr/>
          </p:nvSpPr>
          <p:spPr>
            <a:xfrm>
              <a:off x="910640" y="3531960"/>
              <a:ext cx="1527408" cy="20784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70" name="Freeform: Shape 69">
            <a:extLst>
              <a:ext uri="{FF2B5EF4-FFF2-40B4-BE49-F238E27FC236}">
                <a16:creationId xmlns:a16="http://schemas.microsoft.com/office/drawing/2014/main" id="{B74DF8CC-88AD-41CE-8AE1-493B68FB870D}"/>
              </a:ext>
            </a:extLst>
          </p:cNvPr>
          <p:cNvSpPr/>
          <p:nvPr/>
        </p:nvSpPr>
        <p:spPr>
          <a:xfrm>
            <a:off x="4902170" y="1621293"/>
            <a:ext cx="2449835" cy="4772267"/>
          </a:xfrm>
          <a:custGeom>
            <a:avLst/>
            <a:gdLst>
              <a:gd name="connsiteX0" fmla="*/ 1384150 w 1391516"/>
              <a:gd name="connsiteY0" fmla="*/ 923871 h 2710666"/>
              <a:gd name="connsiteX1" fmla="*/ 1329221 w 1391516"/>
              <a:gd name="connsiteY1" fmla="*/ 864096 h 2710666"/>
              <a:gd name="connsiteX2" fmla="*/ 1250059 w 1391516"/>
              <a:gd name="connsiteY2" fmla="*/ 830169 h 2710666"/>
              <a:gd name="connsiteX3" fmla="*/ 1182206 w 1391516"/>
              <a:gd name="connsiteY3" fmla="*/ 803513 h 2710666"/>
              <a:gd name="connsiteX4" fmla="*/ 1182206 w 1391516"/>
              <a:gd name="connsiteY4" fmla="*/ 803513 h 2710666"/>
              <a:gd name="connsiteX5" fmla="*/ 1207247 w 1391516"/>
              <a:gd name="connsiteY5" fmla="*/ 743738 h 2710666"/>
              <a:gd name="connsiteX6" fmla="*/ 1208863 w 1391516"/>
              <a:gd name="connsiteY6" fmla="*/ 714658 h 2710666"/>
              <a:gd name="connsiteX7" fmla="*/ 1208863 w 1391516"/>
              <a:gd name="connsiteY7" fmla="*/ 714658 h 2710666"/>
              <a:gd name="connsiteX8" fmla="*/ 1123239 w 1391516"/>
              <a:gd name="connsiteY8" fmla="*/ 690425 h 2710666"/>
              <a:gd name="connsiteX9" fmla="*/ 1099006 w 1391516"/>
              <a:gd name="connsiteY9" fmla="*/ 700118 h 2710666"/>
              <a:gd name="connsiteX10" fmla="*/ 1040038 w 1391516"/>
              <a:gd name="connsiteY10" fmla="*/ 746161 h 2710666"/>
              <a:gd name="connsiteX11" fmla="*/ 815477 w 1391516"/>
              <a:gd name="connsiteY11" fmla="*/ 832593 h 2710666"/>
              <a:gd name="connsiteX12" fmla="*/ 798514 w 1391516"/>
              <a:gd name="connsiteY12" fmla="*/ 824515 h 2710666"/>
              <a:gd name="connsiteX13" fmla="*/ 746816 w 1391516"/>
              <a:gd name="connsiteY13" fmla="*/ 746969 h 2710666"/>
              <a:gd name="connsiteX14" fmla="*/ 639382 w 1391516"/>
              <a:gd name="connsiteY14" fmla="*/ 648420 h 2710666"/>
              <a:gd name="connsiteX15" fmla="*/ 533564 w 1391516"/>
              <a:gd name="connsiteY15" fmla="*/ 566835 h 2710666"/>
              <a:gd name="connsiteX16" fmla="*/ 568298 w 1391516"/>
              <a:gd name="connsiteY16" fmla="*/ 490096 h 2710666"/>
              <a:gd name="connsiteX17" fmla="*/ 630497 w 1391516"/>
              <a:gd name="connsiteY17" fmla="*/ 462632 h 2710666"/>
              <a:gd name="connsiteX18" fmla="*/ 694311 w 1391516"/>
              <a:gd name="connsiteY18" fmla="*/ 467479 h 2710666"/>
              <a:gd name="connsiteX19" fmla="*/ 725006 w 1391516"/>
              <a:gd name="connsiteY19" fmla="*/ 431937 h 2710666"/>
              <a:gd name="connsiteX20" fmla="*/ 750047 w 1391516"/>
              <a:gd name="connsiteY20" fmla="*/ 343082 h 2710666"/>
              <a:gd name="connsiteX21" fmla="*/ 745201 w 1391516"/>
              <a:gd name="connsiteY21" fmla="*/ 307540 h 2710666"/>
              <a:gd name="connsiteX22" fmla="*/ 715313 w 1391516"/>
              <a:gd name="connsiteY22" fmla="*/ 225955 h 2710666"/>
              <a:gd name="connsiteX23" fmla="*/ 716121 w 1391516"/>
              <a:gd name="connsiteY23" fmla="*/ 188797 h 2710666"/>
              <a:gd name="connsiteX24" fmla="*/ 742777 w 1391516"/>
              <a:gd name="connsiteY24" fmla="*/ 189605 h 2710666"/>
              <a:gd name="connsiteX25" fmla="*/ 756510 w 1391516"/>
              <a:gd name="connsiteY25" fmla="*/ 183950 h 2710666"/>
              <a:gd name="connsiteX26" fmla="*/ 695927 w 1391516"/>
              <a:gd name="connsiteY26" fmla="*/ 53091 h 2710666"/>
              <a:gd name="connsiteX27" fmla="*/ 621611 w 1391516"/>
              <a:gd name="connsiteY27" fmla="*/ 15125 h 2710666"/>
              <a:gd name="connsiteX28" fmla="*/ 492368 w 1391516"/>
              <a:gd name="connsiteY28" fmla="*/ 586 h 2710666"/>
              <a:gd name="connsiteX29" fmla="*/ 281539 w 1391516"/>
              <a:gd name="connsiteY29" fmla="*/ 81363 h 2710666"/>
              <a:gd name="connsiteX30" fmla="*/ 253266 w 1391516"/>
              <a:gd name="connsiteY30" fmla="*/ 124175 h 2710666"/>
              <a:gd name="connsiteX31" fmla="*/ 174912 w 1391516"/>
              <a:gd name="connsiteY31" fmla="*/ 62784 h 2710666"/>
              <a:gd name="connsiteX32" fmla="*/ 126446 w 1391516"/>
              <a:gd name="connsiteY32" fmla="*/ 60361 h 2710666"/>
              <a:gd name="connsiteX33" fmla="*/ 8511 w 1391516"/>
              <a:gd name="connsiteY33" fmla="*/ 198490 h 2710666"/>
              <a:gd name="connsiteX34" fmla="*/ 66671 w 1391516"/>
              <a:gd name="connsiteY34" fmla="*/ 489289 h 2710666"/>
              <a:gd name="connsiteX35" fmla="*/ 107059 w 1391516"/>
              <a:gd name="connsiteY35" fmla="*/ 571682 h 2710666"/>
              <a:gd name="connsiteX36" fmla="*/ 60208 w 1391516"/>
              <a:gd name="connsiteY36" fmla="*/ 639535 h 2710666"/>
              <a:gd name="connsiteX37" fmla="*/ 11742 w 1391516"/>
              <a:gd name="connsiteY37" fmla="*/ 646805 h 2710666"/>
              <a:gd name="connsiteX38" fmla="*/ 136947 w 1391516"/>
              <a:gd name="connsiteY38" fmla="*/ 626610 h 2710666"/>
              <a:gd name="connsiteX39" fmla="*/ 184606 w 1391516"/>
              <a:gd name="connsiteY39" fmla="*/ 465056 h 2710666"/>
              <a:gd name="connsiteX40" fmla="*/ 168450 w 1391516"/>
              <a:gd name="connsiteY40" fmla="*/ 234032 h 2710666"/>
              <a:gd name="connsiteX41" fmla="*/ 201569 w 1391516"/>
              <a:gd name="connsiteY41" fmla="*/ 180719 h 2710666"/>
              <a:gd name="connsiteX42" fmla="*/ 227418 w 1391516"/>
              <a:gd name="connsiteY42" fmla="*/ 175873 h 2710666"/>
              <a:gd name="connsiteX43" fmla="*/ 224994 w 1391516"/>
              <a:gd name="connsiteY43" fmla="*/ 198490 h 2710666"/>
              <a:gd name="connsiteX44" fmla="*/ 254074 w 1391516"/>
              <a:gd name="connsiteY44" fmla="*/ 343890 h 2710666"/>
              <a:gd name="connsiteX45" fmla="*/ 254074 w 1391516"/>
              <a:gd name="connsiteY45" fmla="*/ 343890 h 2710666"/>
              <a:gd name="connsiteX46" fmla="*/ 356661 w 1391516"/>
              <a:gd name="connsiteY46" fmla="*/ 422244 h 2710666"/>
              <a:gd name="connsiteX47" fmla="*/ 433400 w 1391516"/>
              <a:gd name="connsiteY47" fmla="*/ 438399 h 2710666"/>
              <a:gd name="connsiteX48" fmla="*/ 463288 w 1391516"/>
              <a:gd name="connsiteY48" fmla="*/ 467479 h 2710666"/>
              <a:gd name="connsiteX49" fmla="*/ 419668 w 1391516"/>
              <a:gd name="connsiteY49" fmla="*/ 561181 h 2710666"/>
              <a:gd name="connsiteX50" fmla="*/ 397858 w 1391516"/>
              <a:gd name="connsiteY50" fmla="*/ 571682 h 2710666"/>
              <a:gd name="connsiteX51" fmla="*/ 338083 w 1391516"/>
              <a:gd name="connsiteY51" fmla="*/ 604800 h 2710666"/>
              <a:gd name="connsiteX52" fmla="*/ 235495 w 1391516"/>
              <a:gd name="connsiteY52" fmla="*/ 704156 h 2710666"/>
              <a:gd name="connsiteX53" fmla="*/ 98982 w 1391516"/>
              <a:gd name="connsiteY53" fmla="*/ 828554 h 2710666"/>
              <a:gd name="connsiteX54" fmla="*/ 86865 w 1391516"/>
              <a:gd name="connsiteY54" fmla="*/ 898830 h 2710666"/>
              <a:gd name="connsiteX55" fmla="*/ 86865 w 1391516"/>
              <a:gd name="connsiteY55" fmla="*/ 898830 h 2710666"/>
              <a:gd name="connsiteX56" fmla="*/ 405936 w 1391516"/>
              <a:gd name="connsiteY56" fmla="*/ 1061193 h 2710666"/>
              <a:gd name="connsiteX57" fmla="*/ 435823 w 1391516"/>
              <a:gd name="connsiteY57" fmla="*/ 1106428 h 2710666"/>
              <a:gd name="connsiteX58" fmla="*/ 420476 w 1391516"/>
              <a:gd name="connsiteY58" fmla="*/ 1139547 h 2710666"/>
              <a:gd name="connsiteX59" fmla="*/ 360700 w 1391516"/>
              <a:gd name="connsiteY59" fmla="*/ 1301909 h 2710666"/>
              <a:gd name="connsiteX60" fmla="*/ 360700 w 1391516"/>
              <a:gd name="connsiteY60" fmla="*/ 1304333 h 2710666"/>
              <a:gd name="connsiteX61" fmla="*/ 405128 w 1391516"/>
              <a:gd name="connsiteY61" fmla="*/ 1407728 h 2710666"/>
              <a:gd name="connsiteX62" fmla="*/ 451979 w 1391516"/>
              <a:gd name="connsiteY62" fmla="*/ 1520816 h 2710666"/>
              <a:gd name="connsiteX63" fmla="*/ 440670 w 1391516"/>
              <a:gd name="connsiteY63" fmla="*/ 1788997 h 2710666"/>
              <a:gd name="connsiteX64" fmla="*/ 384126 w 1391516"/>
              <a:gd name="connsiteY64" fmla="*/ 2072526 h 2710666"/>
              <a:gd name="connsiteX65" fmla="*/ 374432 w 1391516"/>
              <a:gd name="connsiteY65" fmla="*/ 2339091 h 2710666"/>
              <a:gd name="connsiteX66" fmla="*/ 384126 w 1391516"/>
              <a:gd name="connsiteY66" fmla="*/ 2394020 h 2710666"/>
              <a:gd name="connsiteX67" fmla="*/ 398666 w 1391516"/>
              <a:gd name="connsiteY67" fmla="*/ 2548305 h 2710666"/>
              <a:gd name="connsiteX68" fmla="*/ 397050 w 1391516"/>
              <a:gd name="connsiteY68" fmla="*/ 2579000 h 2710666"/>
              <a:gd name="connsiteX69" fmla="*/ 439862 w 1391516"/>
              <a:gd name="connsiteY69" fmla="*/ 2631505 h 2710666"/>
              <a:gd name="connsiteX70" fmla="*/ 542449 w 1391516"/>
              <a:gd name="connsiteY70" fmla="*/ 2634736 h 2710666"/>
              <a:gd name="connsiteX71" fmla="*/ 740354 w 1391516"/>
              <a:gd name="connsiteY71" fmla="*/ 2654930 h 2710666"/>
              <a:gd name="connsiteX72" fmla="*/ 762972 w 1391516"/>
              <a:gd name="connsiteY72" fmla="*/ 2675933 h 2710666"/>
              <a:gd name="connsiteX73" fmla="*/ 799322 w 1391516"/>
              <a:gd name="connsiteY73" fmla="*/ 2710667 h 2710666"/>
              <a:gd name="connsiteX74" fmla="*/ 1184630 w 1391516"/>
              <a:gd name="connsiteY74" fmla="*/ 2710667 h 2710666"/>
              <a:gd name="connsiteX75" fmla="*/ 1219364 w 1391516"/>
              <a:gd name="connsiteY75" fmla="*/ 2675125 h 2710666"/>
              <a:gd name="connsiteX76" fmla="*/ 1218556 w 1391516"/>
              <a:gd name="connsiteY76" fmla="*/ 2320512 h 2710666"/>
              <a:gd name="connsiteX77" fmla="*/ 1181399 w 1391516"/>
              <a:gd name="connsiteY77" fmla="*/ 2283354 h 2710666"/>
              <a:gd name="connsiteX78" fmla="*/ 1143433 w 1391516"/>
              <a:gd name="connsiteY78" fmla="*/ 2252659 h 2710666"/>
              <a:gd name="connsiteX79" fmla="*/ 1081235 w 1391516"/>
              <a:gd name="connsiteY79" fmla="*/ 2119376 h 2710666"/>
              <a:gd name="connsiteX80" fmla="*/ 890600 w 1391516"/>
              <a:gd name="connsiteY80" fmla="*/ 2125839 h 2710666"/>
              <a:gd name="connsiteX81" fmla="*/ 835671 w 1391516"/>
              <a:gd name="connsiteY81" fmla="*/ 2247813 h 2710666"/>
              <a:gd name="connsiteX82" fmla="*/ 791244 w 1391516"/>
              <a:gd name="connsiteY82" fmla="*/ 2283354 h 2710666"/>
              <a:gd name="connsiteX83" fmla="*/ 762972 w 1391516"/>
              <a:gd name="connsiteY83" fmla="*/ 2310819 h 2710666"/>
              <a:gd name="connsiteX84" fmla="*/ 762972 w 1391516"/>
              <a:gd name="connsiteY84" fmla="*/ 2451372 h 2710666"/>
              <a:gd name="connsiteX85" fmla="*/ 751663 w 1391516"/>
              <a:gd name="connsiteY85" fmla="*/ 2476413 h 2710666"/>
              <a:gd name="connsiteX86" fmla="*/ 649883 w 1391516"/>
              <a:gd name="connsiteY86" fmla="*/ 2392404 h 2710666"/>
              <a:gd name="connsiteX87" fmla="*/ 662000 w 1391516"/>
              <a:gd name="connsiteY87" fmla="*/ 2167843 h 2710666"/>
              <a:gd name="connsiteX88" fmla="*/ 656346 w 1391516"/>
              <a:gd name="connsiteY88" fmla="*/ 2083835 h 2710666"/>
              <a:gd name="connsiteX89" fmla="*/ 664423 w 1391516"/>
              <a:gd name="connsiteY89" fmla="*/ 2036983 h 2710666"/>
              <a:gd name="connsiteX90" fmla="*/ 719352 w 1391516"/>
              <a:gd name="connsiteY90" fmla="*/ 1894815 h 2710666"/>
              <a:gd name="connsiteX91" fmla="*/ 732276 w 1391516"/>
              <a:gd name="connsiteY91" fmla="*/ 1729222 h 2710666"/>
              <a:gd name="connsiteX92" fmla="*/ 787205 w 1391516"/>
              <a:gd name="connsiteY92" fmla="*/ 1413382 h 2710666"/>
              <a:gd name="connsiteX93" fmla="*/ 824363 w 1391516"/>
              <a:gd name="connsiteY93" fmla="*/ 1314026 h 2710666"/>
              <a:gd name="connsiteX94" fmla="*/ 895447 w 1391516"/>
              <a:gd name="connsiteY94" fmla="*/ 1201745 h 2710666"/>
              <a:gd name="connsiteX95" fmla="*/ 907563 w 1391516"/>
              <a:gd name="connsiteY95" fmla="*/ 1122584 h 2710666"/>
              <a:gd name="connsiteX96" fmla="*/ 840518 w 1391516"/>
              <a:gd name="connsiteY96" fmla="*/ 948104 h 2710666"/>
              <a:gd name="connsiteX97" fmla="*/ 851827 w 1391516"/>
              <a:gd name="connsiteY97" fmla="*/ 910947 h 2710666"/>
              <a:gd name="connsiteX98" fmla="*/ 1051347 w 1391516"/>
              <a:gd name="connsiteY98" fmla="*/ 790588 h 2710666"/>
              <a:gd name="connsiteX99" fmla="*/ 1145857 w 1391516"/>
              <a:gd name="connsiteY99" fmla="*/ 761509 h 2710666"/>
              <a:gd name="connsiteX100" fmla="*/ 1179783 w 1391516"/>
              <a:gd name="connsiteY100" fmla="*/ 788973 h 2710666"/>
              <a:gd name="connsiteX101" fmla="*/ 1179783 w 1391516"/>
              <a:gd name="connsiteY101" fmla="*/ 800282 h 2710666"/>
              <a:gd name="connsiteX102" fmla="*/ 1082042 w 1391516"/>
              <a:gd name="connsiteY102" fmla="*/ 824515 h 2710666"/>
              <a:gd name="connsiteX103" fmla="*/ 977840 w 1391516"/>
              <a:gd name="connsiteY103" fmla="*/ 905292 h 2710666"/>
              <a:gd name="connsiteX104" fmla="*/ 975416 w 1391516"/>
              <a:gd name="connsiteY104" fmla="*/ 926294 h 2710666"/>
              <a:gd name="connsiteX105" fmla="*/ 1039230 w 1391516"/>
              <a:gd name="connsiteY105" fmla="*/ 971530 h 2710666"/>
              <a:gd name="connsiteX106" fmla="*/ 1073157 w 1391516"/>
              <a:gd name="connsiteY106" fmla="*/ 954566 h 2710666"/>
              <a:gd name="connsiteX107" fmla="*/ 1066695 w 1391516"/>
              <a:gd name="connsiteY107" fmla="*/ 1004648 h 2710666"/>
              <a:gd name="connsiteX108" fmla="*/ 1014997 w 1391516"/>
              <a:gd name="connsiteY108" fmla="*/ 1205784 h 2710666"/>
              <a:gd name="connsiteX109" fmla="*/ 1043269 w 1391516"/>
              <a:gd name="connsiteY109" fmla="*/ 1261520 h 2710666"/>
              <a:gd name="connsiteX110" fmla="*/ 1114353 w 1391516"/>
              <a:gd name="connsiteY110" fmla="*/ 1276868 h 2710666"/>
              <a:gd name="connsiteX111" fmla="*/ 1162012 w 1391516"/>
              <a:gd name="connsiteY111" fmla="*/ 1236480 h 2710666"/>
              <a:gd name="connsiteX112" fmla="*/ 1173321 w 1391516"/>
              <a:gd name="connsiteY112" fmla="*/ 1130661 h 2710666"/>
              <a:gd name="connsiteX113" fmla="*/ 1178975 w 1391516"/>
              <a:gd name="connsiteY113" fmla="*/ 1158934 h 2710666"/>
              <a:gd name="connsiteX114" fmla="*/ 1180591 w 1391516"/>
              <a:gd name="connsiteY114" fmla="*/ 1251828 h 2710666"/>
              <a:gd name="connsiteX115" fmla="*/ 1195939 w 1391516"/>
              <a:gd name="connsiteY115" fmla="*/ 1274445 h 2710666"/>
              <a:gd name="connsiteX116" fmla="*/ 1285601 w 1391516"/>
              <a:gd name="connsiteY116" fmla="*/ 1270406 h 2710666"/>
              <a:gd name="connsiteX117" fmla="*/ 1307411 w 1391516"/>
              <a:gd name="connsiteY117" fmla="*/ 1235672 h 2710666"/>
              <a:gd name="connsiteX118" fmla="*/ 1288025 w 1391516"/>
              <a:gd name="connsiteY118" fmla="*/ 1008687 h 2710666"/>
              <a:gd name="connsiteX119" fmla="*/ 1296103 w 1391516"/>
              <a:gd name="connsiteY119" fmla="*/ 940835 h 2710666"/>
              <a:gd name="connsiteX120" fmla="*/ 1341338 w 1391516"/>
              <a:gd name="connsiteY120" fmla="*/ 968299 h 2710666"/>
              <a:gd name="connsiteX121" fmla="*/ 1381727 w 1391516"/>
              <a:gd name="connsiteY121" fmla="*/ 948912 h 2710666"/>
              <a:gd name="connsiteX122" fmla="*/ 1384150 w 1391516"/>
              <a:gd name="connsiteY122" fmla="*/ 923871 h 2710666"/>
              <a:gd name="connsiteX123" fmla="*/ 417245 w 1391516"/>
              <a:gd name="connsiteY123" fmla="*/ 1007072 h 2710666"/>
              <a:gd name="connsiteX124" fmla="*/ 341314 w 1391516"/>
              <a:gd name="connsiteY124" fmla="*/ 950527 h 2710666"/>
              <a:gd name="connsiteX125" fmla="*/ 226610 w 1391516"/>
              <a:gd name="connsiteY125" fmla="*/ 886714 h 2710666"/>
              <a:gd name="connsiteX126" fmla="*/ 213685 w 1391516"/>
              <a:gd name="connsiteY126" fmla="*/ 844709 h 2710666"/>
              <a:gd name="connsiteX127" fmla="*/ 318696 w 1391516"/>
              <a:gd name="connsiteY127" fmla="*/ 767163 h 2710666"/>
              <a:gd name="connsiteX128" fmla="*/ 338083 w 1391516"/>
              <a:gd name="connsiteY128" fmla="*/ 775241 h 2710666"/>
              <a:gd name="connsiteX129" fmla="*/ 422091 w 1391516"/>
              <a:gd name="connsiteY129" fmla="*/ 1003841 h 2710666"/>
              <a:gd name="connsiteX130" fmla="*/ 417245 w 1391516"/>
              <a:gd name="connsiteY130" fmla="*/ 1007072 h 2710666"/>
              <a:gd name="connsiteX131" fmla="*/ 847788 w 1391516"/>
              <a:gd name="connsiteY131" fmla="*/ 2256698 h 2710666"/>
              <a:gd name="connsiteX132" fmla="*/ 915641 w 1391516"/>
              <a:gd name="connsiteY132" fmla="*/ 2123415 h 2710666"/>
              <a:gd name="connsiteX133" fmla="*/ 1056194 w 1391516"/>
              <a:gd name="connsiteY133" fmla="*/ 2121800 h 2710666"/>
              <a:gd name="connsiteX134" fmla="*/ 1126470 w 1391516"/>
              <a:gd name="connsiteY134" fmla="*/ 2262353 h 2710666"/>
              <a:gd name="connsiteX135" fmla="*/ 1105468 w 1391516"/>
              <a:gd name="connsiteY135" fmla="*/ 2282547 h 2710666"/>
              <a:gd name="connsiteX136" fmla="*/ 985110 w 1391516"/>
              <a:gd name="connsiteY136" fmla="*/ 2282547 h 2710666"/>
              <a:gd name="connsiteX137" fmla="*/ 870406 w 1391516"/>
              <a:gd name="connsiteY137" fmla="*/ 2282547 h 2710666"/>
              <a:gd name="connsiteX138" fmla="*/ 847788 w 1391516"/>
              <a:gd name="connsiteY138" fmla="*/ 2256698 h 2710666"/>
              <a:gd name="connsiteX139" fmla="*/ 742777 w 1391516"/>
              <a:gd name="connsiteY139" fmla="*/ 2528110 h 2710666"/>
              <a:gd name="connsiteX140" fmla="*/ 758933 w 1391516"/>
              <a:gd name="connsiteY140" fmla="*/ 2541034 h 2710666"/>
              <a:gd name="connsiteX141" fmla="*/ 754894 w 1391516"/>
              <a:gd name="connsiteY141" fmla="*/ 2586270 h 2710666"/>
              <a:gd name="connsiteX142" fmla="*/ 713698 w 1391516"/>
              <a:gd name="connsiteY142" fmla="*/ 2579000 h 2710666"/>
              <a:gd name="connsiteX143" fmla="*/ 649883 w 1391516"/>
              <a:gd name="connsiteY143" fmla="*/ 2520840 h 2710666"/>
              <a:gd name="connsiteX144" fmla="*/ 742777 w 1391516"/>
              <a:gd name="connsiteY144" fmla="*/ 2528110 h 2710666"/>
              <a:gd name="connsiteX145" fmla="*/ 1242789 w 1391516"/>
              <a:gd name="connsiteY145" fmla="*/ 831785 h 2710666"/>
              <a:gd name="connsiteX146" fmla="*/ 1242789 w 1391516"/>
              <a:gd name="connsiteY146" fmla="*/ 831785 h 2710666"/>
              <a:gd name="connsiteX147" fmla="*/ 1147472 w 1391516"/>
              <a:gd name="connsiteY147" fmla="*/ 844709 h 2710666"/>
              <a:gd name="connsiteX148" fmla="*/ 1118392 w 1391516"/>
              <a:gd name="connsiteY148" fmla="*/ 831785 h 2710666"/>
              <a:gd name="connsiteX149" fmla="*/ 1178168 w 1391516"/>
              <a:gd name="connsiteY149" fmla="*/ 806744 h 2710666"/>
              <a:gd name="connsiteX150" fmla="*/ 1179783 w 1391516"/>
              <a:gd name="connsiteY150" fmla="*/ 807552 h 2710666"/>
              <a:gd name="connsiteX151" fmla="*/ 1185438 w 1391516"/>
              <a:gd name="connsiteY151" fmla="*/ 811591 h 2710666"/>
              <a:gd name="connsiteX152" fmla="*/ 1245213 w 1391516"/>
              <a:gd name="connsiteY152" fmla="*/ 831785 h 2710666"/>
              <a:gd name="connsiteX153" fmla="*/ 1242789 w 1391516"/>
              <a:gd name="connsiteY153" fmla="*/ 831785 h 2710666"/>
              <a:gd name="connsiteX154" fmla="*/ 1242789 w 1391516"/>
              <a:gd name="connsiteY154" fmla="*/ 831785 h 2710666"/>
              <a:gd name="connsiteX155" fmla="*/ 1242789 w 1391516"/>
              <a:gd name="connsiteY155" fmla="*/ 831785 h 27106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</a:cxnLst>
            <a:rect l="l" t="t" r="r" b="b"/>
            <a:pathLst>
              <a:path w="1391516" h="2710666">
                <a:moveTo>
                  <a:pt x="1384150" y="923871"/>
                </a:moveTo>
                <a:cubicBezTo>
                  <a:pt x="1365571" y="903677"/>
                  <a:pt x="1347800" y="883482"/>
                  <a:pt x="1329221" y="864096"/>
                </a:cubicBezTo>
                <a:cubicBezTo>
                  <a:pt x="1307411" y="841478"/>
                  <a:pt x="1283986" y="820476"/>
                  <a:pt x="1250059" y="830169"/>
                </a:cubicBezTo>
                <a:cubicBezTo>
                  <a:pt x="1240366" y="823707"/>
                  <a:pt x="1202401" y="812398"/>
                  <a:pt x="1182206" y="803513"/>
                </a:cubicBezTo>
                <a:lnTo>
                  <a:pt x="1182206" y="803513"/>
                </a:lnTo>
                <a:cubicBezTo>
                  <a:pt x="1180591" y="779280"/>
                  <a:pt x="1176552" y="755854"/>
                  <a:pt x="1207247" y="743738"/>
                </a:cubicBezTo>
                <a:cubicBezTo>
                  <a:pt x="1220980" y="738891"/>
                  <a:pt x="1220980" y="725159"/>
                  <a:pt x="1208863" y="714658"/>
                </a:cubicBezTo>
                <a:cubicBezTo>
                  <a:pt x="1208863" y="714658"/>
                  <a:pt x="1208863" y="714658"/>
                  <a:pt x="1208863" y="714658"/>
                </a:cubicBezTo>
                <a:cubicBezTo>
                  <a:pt x="1183014" y="697694"/>
                  <a:pt x="1152319" y="697694"/>
                  <a:pt x="1123239" y="690425"/>
                </a:cubicBezTo>
                <a:cubicBezTo>
                  <a:pt x="1112738" y="688001"/>
                  <a:pt x="1106276" y="693655"/>
                  <a:pt x="1099006" y="700118"/>
                </a:cubicBezTo>
                <a:cubicBezTo>
                  <a:pt x="1080427" y="717081"/>
                  <a:pt x="1064271" y="737275"/>
                  <a:pt x="1040038" y="746161"/>
                </a:cubicBezTo>
                <a:cubicBezTo>
                  <a:pt x="964915" y="774433"/>
                  <a:pt x="889792" y="803513"/>
                  <a:pt x="815477" y="832593"/>
                </a:cubicBezTo>
                <a:cubicBezTo>
                  <a:pt x="805784" y="836632"/>
                  <a:pt x="800937" y="837439"/>
                  <a:pt x="798514" y="824515"/>
                </a:cubicBezTo>
                <a:cubicBezTo>
                  <a:pt x="792052" y="792204"/>
                  <a:pt x="772665" y="767163"/>
                  <a:pt x="746816" y="746969"/>
                </a:cubicBezTo>
                <a:cubicBezTo>
                  <a:pt x="708851" y="716273"/>
                  <a:pt x="669270" y="687193"/>
                  <a:pt x="639382" y="648420"/>
                </a:cubicBezTo>
                <a:cubicBezTo>
                  <a:pt x="611110" y="612071"/>
                  <a:pt x="582030" y="576528"/>
                  <a:pt x="533564" y="566835"/>
                </a:cubicBezTo>
                <a:cubicBezTo>
                  <a:pt x="544873" y="540987"/>
                  <a:pt x="556182" y="515138"/>
                  <a:pt x="568298" y="490096"/>
                </a:cubicBezTo>
                <a:cubicBezTo>
                  <a:pt x="583646" y="460209"/>
                  <a:pt x="597378" y="454555"/>
                  <a:pt x="630497" y="462632"/>
                </a:cubicBezTo>
                <a:cubicBezTo>
                  <a:pt x="651499" y="468287"/>
                  <a:pt x="672501" y="470710"/>
                  <a:pt x="694311" y="467479"/>
                </a:cubicBezTo>
                <a:cubicBezTo>
                  <a:pt x="716121" y="464248"/>
                  <a:pt x="725814" y="453747"/>
                  <a:pt x="725006" y="431937"/>
                </a:cubicBezTo>
                <a:cubicBezTo>
                  <a:pt x="723391" y="399626"/>
                  <a:pt x="742777" y="372969"/>
                  <a:pt x="750047" y="343082"/>
                </a:cubicBezTo>
                <a:cubicBezTo>
                  <a:pt x="754086" y="326926"/>
                  <a:pt x="755702" y="318849"/>
                  <a:pt x="745201" y="307540"/>
                </a:cubicBezTo>
                <a:cubicBezTo>
                  <a:pt x="734700" y="297039"/>
                  <a:pt x="724199" y="238071"/>
                  <a:pt x="715313" y="225955"/>
                </a:cubicBezTo>
                <a:cubicBezTo>
                  <a:pt x="706428" y="213838"/>
                  <a:pt x="709659" y="200106"/>
                  <a:pt x="716121" y="188797"/>
                </a:cubicBezTo>
                <a:cubicBezTo>
                  <a:pt x="723391" y="175065"/>
                  <a:pt x="733892" y="185566"/>
                  <a:pt x="742777" y="189605"/>
                </a:cubicBezTo>
                <a:cubicBezTo>
                  <a:pt x="750855" y="192836"/>
                  <a:pt x="754086" y="192028"/>
                  <a:pt x="756510" y="183950"/>
                </a:cubicBezTo>
                <a:cubicBezTo>
                  <a:pt x="773473" y="137100"/>
                  <a:pt x="743585" y="70862"/>
                  <a:pt x="695927" y="53091"/>
                </a:cubicBezTo>
                <a:cubicBezTo>
                  <a:pt x="666847" y="41782"/>
                  <a:pt x="650691" y="24819"/>
                  <a:pt x="621611" y="15125"/>
                </a:cubicBezTo>
                <a:cubicBezTo>
                  <a:pt x="586069" y="-222"/>
                  <a:pt x="529525" y="-1030"/>
                  <a:pt x="492368" y="586"/>
                </a:cubicBezTo>
                <a:cubicBezTo>
                  <a:pt x="414821" y="5432"/>
                  <a:pt x="338890" y="7048"/>
                  <a:pt x="281539" y="81363"/>
                </a:cubicBezTo>
                <a:cubicBezTo>
                  <a:pt x="271845" y="94287"/>
                  <a:pt x="261344" y="137907"/>
                  <a:pt x="253266" y="124175"/>
                </a:cubicBezTo>
                <a:cubicBezTo>
                  <a:pt x="235495" y="94287"/>
                  <a:pt x="206416" y="76517"/>
                  <a:pt x="174912" y="62784"/>
                </a:cubicBezTo>
                <a:cubicBezTo>
                  <a:pt x="159565" y="55514"/>
                  <a:pt x="142601" y="51475"/>
                  <a:pt x="126446" y="60361"/>
                </a:cubicBezTo>
                <a:cubicBezTo>
                  <a:pt x="70710" y="91864"/>
                  <a:pt x="19820" y="130637"/>
                  <a:pt x="8511" y="198490"/>
                </a:cubicBezTo>
                <a:cubicBezTo>
                  <a:pt x="-8452" y="301885"/>
                  <a:pt x="-5221" y="402049"/>
                  <a:pt x="66671" y="489289"/>
                </a:cubicBezTo>
                <a:cubicBezTo>
                  <a:pt x="86057" y="513522"/>
                  <a:pt x="101405" y="540987"/>
                  <a:pt x="107059" y="571682"/>
                </a:cubicBezTo>
                <a:cubicBezTo>
                  <a:pt x="114329" y="610455"/>
                  <a:pt x="98982" y="633072"/>
                  <a:pt x="60208" y="639535"/>
                </a:cubicBezTo>
                <a:cubicBezTo>
                  <a:pt x="45669" y="641958"/>
                  <a:pt x="31129" y="643573"/>
                  <a:pt x="11742" y="646805"/>
                </a:cubicBezTo>
                <a:cubicBezTo>
                  <a:pt x="61824" y="665383"/>
                  <a:pt x="102213" y="660537"/>
                  <a:pt x="136947" y="626610"/>
                </a:cubicBezTo>
                <a:cubicBezTo>
                  <a:pt x="182990" y="581375"/>
                  <a:pt x="206416" y="531293"/>
                  <a:pt x="184606" y="465056"/>
                </a:cubicBezTo>
                <a:cubicBezTo>
                  <a:pt x="160372" y="389933"/>
                  <a:pt x="158757" y="312386"/>
                  <a:pt x="168450" y="234032"/>
                </a:cubicBezTo>
                <a:cubicBezTo>
                  <a:pt x="171681" y="211414"/>
                  <a:pt x="181375" y="192836"/>
                  <a:pt x="201569" y="180719"/>
                </a:cubicBezTo>
                <a:cubicBezTo>
                  <a:pt x="209647" y="175873"/>
                  <a:pt x="219340" y="169411"/>
                  <a:pt x="227418" y="175873"/>
                </a:cubicBezTo>
                <a:cubicBezTo>
                  <a:pt x="236303" y="182335"/>
                  <a:pt x="226610" y="191220"/>
                  <a:pt x="224994" y="198490"/>
                </a:cubicBezTo>
                <a:cubicBezTo>
                  <a:pt x="215301" y="250996"/>
                  <a:pt x="215301" y="301078"/>
                  <a:pt x="254074" y="343890"/>
                </a:cubicBezTo>
                <a:cubicBezTo>
                  <a:pt x="254074" y="343890"/>
                  <a:pt x="254074" y="343890"/>
                  <a:pt x="254074" y="343890"/>
                </a:cubicBezTo>
                <a:cubicBezTo>
                  <a:pt x="278307" y="383471"/>
                  <a:pt x="313042" y="408511"/>
                  <a:pt x="356661" y="422244"/>
                </a:cubicBezTo>
                <a:cubicBezTo>
                  <a:pt x="381702" y="430321"/>
                  <a:pt x="407551" y="435168"/>
                  <a:pt x="433400" y="438399"/>
                </a:cubicBezTo>
                <a:cubicBezTo>
                  <a:pt x="449555" y="440822"/>
                  <a:pt x="468942" y="448900"/>
                  <a:pt x="463288" y="467479"/>
                </a:cubicBezTo>
                <a:cubicBezTo>
                  <a:pt x="451979" y="499790"/>
                  <a:pt x="435016" y="530485"/>
                  <a:pt x="419668" y="561181"/>
                </a:cubicBezTo>
                <a:cubicBezTo>
                  <a:pt x="415629" y="569259"/>
                  <a:pt x="405936" y="570874"/>
                  <a:pt x="397858" y="571682"/>
                </a:cubicBezTo>
                <a:cubicBezTo>
                  <a:pt x="372817" y="574105"/>
                  <a:pt x="355046" y="587837"/>
                  <a:pt x="338083" y="604800"/>
                </a:cubicBezTo>
                <a:cubicBezTo>
                  <a:pt x="304156" y="638727"/>
                  <a:pt x="271845" y="673461"/>
                  <a:pt x="235495" y="704156"/>
                </a:cubicBezTo>
                <a:cubicBezTo>
                  <a:pt x="188645" y="743738"/>
                  <a:pt x="143409" y="785742"/>
                  <a:pt x="98982" y="828554"/>
                </a:cubicBezTo>
                <a:cubicBezTo>
                  <a:pt x="72325" y="853595"/>
                  <a:pt x="69902" y="877020"/>
                  <a:pt x="86865" y="898830"/>
                </a:cubicBezTo>
                <a:cubicBezTo>
                  <a:pt x="86865" y="898830"/>
                  <a:pt x="86865" y="898830"/>
                  <a:pt x="86865" y="898830"/>
                </a:cubicBezTo>
                <a:cubicBezTo>
                  <a:pt x="191876" y="956182"/>
                  <a:pt x="293655" y="1019996"/>
                  <a:pt x="405936" y="1061193"/>
                </a:cubicBezTo>
                <a:cubicBezTo>
                  <a:pt x="428553" y="1069270"/>
                  <a:pt x="440670" y="1081387"/>
                  <a:pt x="435823" y="1106428"/>
                </a:cubicBezTo>
                <a:cubicBezTo>
                  <a:pt x="430977" y="1117737"/>
                  <a:pt x="428553" y="1130661"/>
                  <a:pt x="420476" y="1139547"/>
                </a:cubicBezTo>
                <a:cubicBezTo>
                  <a:pt x="379279" y="1186398"/>
                  <a:pt x="351815" y="1237287"/>
                  <a:pt x="360700" y="1301909"/>
                </a:cubicBezTo>
                <a:cubicBezTo>
                  <a:pt x="360700" y="1302717"/>
                  <a:pt x="359893" y="1303525"/>
                  <a:pt x="360700" y="1304333"/>
                </a:cubicBezTo>
                <a:cubicBezTo>
                  <a:pt x="369586" y="1347952"/>
                  <a:pt x="377664" y="1385918"/>
                  <a:pt x="405128" y="1407728"/>
                </a:cubicBezTo>
                <a:cubicBezTo>
                  <a:pt x="446324" y="1440039"/>
                  <a:pt x="444709" y="1475581"/>
                  <a:pt x="451979" y="1520816"/>
                </a:cubicBezTo>
                <a:cubicBezTo>
                  <a:pt x="465711" y="1610479"/>
                  <a:pt x="458441" y="1700142"/>
                  <a:pt x="440670" y="1788997"/>
                </a:cubicBezTo>
                <a:cubicBezTo>
                  <a:pt x="422091" y="1883506"/>
                  <a:pt x="394627" y="1976400"/>
                  <a:pt x="384126" y="2072526"/>
                </a:cubicBezTo>
                <a:cubicBezTo>
                  <a:pt x="374432" y="2161381"/>
                  <a:pt x="383318" y="2250236"/>
                  <a:pt x="374432" y="2339091"/>
                </a:cubicBezTo>
                <a:cubicBezTo>
                  <a:pt x="372817" y="2357670"/>
                  <a:pt x="377664" y="2376248"/>
                  <a:pt x="384126" y="2394020"/>
                </a:cubicBezTo>
                <a:cubicBezTo>
                  <a:pt x="403512" y="2444102"/>
                  <a:pt x="412398" y="2494991"/>
                  <a:pt x="398666" y="2548305"/>
                </a:cubicBezTo>
                <a:cubicBezTo>
                  <a:pt x="396242" y="2557998"/>
                  <a:pt x="397050" y="2568499"/>
                  <a:pt x="397050" y="2579000"/>
                </a:cubicBezTo>
                <a:cubicBezTo>
                  <a:pt x="397050" y="2618581"/>
                  <a:pt x="401897" y="2622619"/>
                  <a:pt x="439862" y="2631505"/>
                </a:cubicBezTo>
                <a:cubicBezTo>
                  <a:pt x="474596" y="2639583"/>
                  <a:pt x="510139" y="2627466"/>
                  <a:pt x="542449" y="2634736"/>
                </a:cubicBezTo>
                <a:cubicBezTo>
                  <a:pt x="607879" y="2649276"/>
                  <a:pt x="673309" y="2657354"/>
                  <a:pt x="740354" y="2654930"/>
                </a:cubicBezTo>
                <a:cubicBezTo>
                  <a:pt x="754894" y="2654123"/>
                  <a:pt x="764587" y="2660585"/>
                  <a:pt x="762972" y="2675933"/>
                </a:cubicBezTo>
                <a:cubicBezTo>
                  <a:pt x="759741" y="2704205"/>
                  <a:pt x="773473" y="2710667"/>
                  <a:pt x="799322" y="2710667"/>
                </a:cubicBezTo>
                <a:cubicBezTo>
                  <a:pt x="927758" y="2709859"/>
                  <a:pt x="1056194" y="2709859"/>
                  <a:pt x="1184630" y="2710667"/>
                </a:cubicBezTo>
                <a:cubicBezTo>
                  <a:pt x="1212094" y="2710667"/>
                  <a:pt x="1219364" y="2700974"/>
                  <a:pt x="1219364" y="2675125"/>
                </a:cubicBezTo>
                <a:cubicBezTo>
                  <a:pt x="1218556" y="2557190"/>
                  <a:pt x="1218556" y="2438447"/>
                  <a:pt x="1218556" y="2320512"/>
                </a:cubicBezTo>
                <a:cubicBezTo>
                  <a:pt x="1218556" y="2283354"/>
                  <a:pt x="1218556" y="2282547"/>
                  <a:pt x="1181399" y="2283354"/>
                </a:cubicBezTo>
                <a:cubicBezTo>
                  <a:pt x="1158781" y="2284163"/>
                  <a:pt x="1148280" y="2276892"/>
                  <a:pt x="1143433" y="2252659"/>
                </a:cubicBezTo>
                <a:cubicBezTo>
                  <a:pt x="1134548" y="2203385"/>
                  <a:pt x="1115161" y="2157342"/>
                  <a:pt x="1081235" y="2119376"/>
                </a:cubicBezTo>
                <a:cubicBezTo>
                  <a:pt x="1023883" y="2055563"/>
                  <a:pt x="943913" y="2057986"/>
                  <a:pt x="890600" y="2125839"/>
                </a:cubicBezTo>
                <a:cubicBezTo>
                  <a:pt x="862328" y="2161381"/>
                  <a:pt x="842941" y="2202577"/>
                  <a:pt x="835671" y="2247813"/>
                </a:cubicBezTo>
                <a:cubicBezTo>
                  <a:pt x="830825" y="2275277"/>
                  <a:pt x="819516" y="2287393"/>
                  <a:pt x="791244" y="2283354"/>
                </a:cubicBezTo>
                <a:cubicBezTo>
                  <a:pt x="771050" y="2280124"/>
                  <a:pt x="762972" y="2289817"/>
                  <a:pt x="762972" y="2310819"/>
                </a:cubicBezTo>
                <a:cubicBezTo>
                  <a:pt x="763780" y="2357670"/>
                  <a:pt x="763780" y="2404521"/>
                  <a:pt x="762972" y="2451372"/>
                </a:cubicBezTo>
                <a:cubicBezTo>
                  <a:pt x="762972" y="2461065"/>
                  <a:pt x="767011" y="2473181"/>
                  <a:pt x="751663" y="2476413"/>
                </a:cubicBezTo>
                <a:cubicBezTo>
                  <a:pt x="705620" y="2486106"/>
                  <a:pt x="648268" y="2440063"/>
                  <a:pt x="649883" y="2392404"/>
                </a:cubicBezTo>
                <a:cubicBezTo>
                  <a:pt x="653114" y="2317281"/>
                  <a:pt x="658769" y="2242966"/>
                  <a:pt x="662000" y="2167843"/>
                </a:cubicBezTo>
                <a:cubicBezTo>
                  <a:pt x="663616" y="2139571"/>
                  <a:pt x="666039" y="2111299"/>
                  <a:pt x="656346" y="2083835"/>
                </a:cubicBezTo>
                <a:cubicBezTo>
                  <a:pt x="649883" y="2066063"/>
                  <a:pt x="653922" y="2052331"/>
                  <a:pt x="664423" y="2036983"/>
                </a:cubicBezTo>
                <a:cubicBezTo>
                  <a:pt x="695119" y="1994171"/>
                  <a:pt x="714505" y="1947321"/>
                  <a:pt x="719352" y="1894815"/>
                </a:cubicBezTo>
                <a:cubicBezTo>
                  <a:pt x="724199" y="1839887"/>
                  <a:pt x="722583" y="1784150"/>
                  <a:pt x="732276" y="1729222"/>
                </a:cubicBezTo>
                <a:cubicBezTo>
                  <a:pt x="749240" y="1624211"/>
                  <a:pt x="775896" y="1520008"/>
                  <a:pt x="787205" y="1413382"/>
                </a:cubicBezTo>
                <a:cubicBezTo>
                  <a:pt x="791244" y="1377840"/>
                  <a:pt x="801745" y="1343106"/>
                  <a:pt x="824363" y="1314026"/>
                </a:cubicBezTo>
                <a:cubicBezTo>
                  <a:pt x="851019" y="1278484"/>
                  <a:pt x="883330" y="1248596"/>
                  <a:pt x="895447" y="1201745"/>
                </a:cubicBezTo>
                <a:cubicBezTo>
                  <a:pt x="902717" y="1175089"/>
                  <a:pt x="909987" y="1150856"/>
                  <a:pt x="907563" y="1122584"/>
                </a:cubicBezTo>
                <a:cubicBezTo>
                  <a:pt x="901909" y="1057962"/>
                  <a:pt x="872829" y="1002225"/>
                  <a:pt x="840518" y="948104"/>
                </a:cubicBezTo>
                <a:cubicBezTo>
                  <a:pt x="828401" y="927910"/>
                  <a:pt x="831633" y="920640"/>
                  <a:pt x="851827" y="910947"/>
                </a:cubicBezTo>
                <a:cubicBezTo>
                  <a:pt x="922103" y="877020"/>
                  <a:pt x="989956" y="839863"/>
                  <a:pt x="1051347" y="790588"/>
                </a:cubicBezTo>
                <a:cubicBezTo>
                  <a:pt x="1078811" y="767163"/>
                  <a:pt x="1113546" y="768778"/>
                  <a:pt x="1145857" y="761509"/>
                </a:cubicBezTo>
                <a:cubicBezTo>
                  <a:pt x="1170898" y="754239"/>
                  <a:pt x="1184630" y="759893"/>
                  <a:pt x="1179783" y="788973"/>
                </a:cubicBezTo>
                <a:cubicBezTo>
                  <a:pt x="1178975" y="792204"/>
                  <a:pt x="1178168" y="797050"/>
                  <a:pt x="1179783" y="800282"/>
                </a:cubicBezTo>
                <a:cubicBezTo>
                  <a:pt x="1157973" y="814822"/>
                  <a:pt x="1099813" y="820476"/>
                  <a:pt x="1082042" y="824515"/>
                </a:cubicBezTo>
                <a:cubicBezTo>
                  <a:pt x="1035192" y="835016"/>
                  <a:pt x="1005304" y="868943"/>
                  <a:pt x="977840" y="905292"/>
                </a:cubicBezTo>
                <a:cubicBezTo>
                  <a:pt x="972993" y="911754"/>
                  <a:pt x="970570" y="919832"/>
                  <a:pt x="975416" y="926294"/>
                </a:cubicBezTo>
                <a:cubicBezTo>
                  <a:pt x="993187" y="946489"/>
                  <a:pt x="1015805" y="959413"/>
                  <a:pt x="1039230" y="971530"/>
                </a:cubicBezTo>
                <a:cubicBezTo>
                  <a:pt x="1057809" y="981223"/>
                  <a:pt x="1058617" y="954566"/>
                  <a:pt x="1073157" y="954566"/>
                </a:cubicBezTo>
                <a:cubicBezTo>
                  <a:pt x="1076388" y="972337"/>
                  <a:pt x="1070734" y="988493"/>
                  <a:pt x="1066695" y="1004648"/>
                </a:cubicBezTo>
                <a:cubicBezTo>
                  <a:pt x="1049732" y="1071694"/>
                  <a:pt x="1032768" y="1138739"/>
                  <a:pt x="1014997" y="1205784"/>
                </a:cubicBezTo>
                <a:cubicBezTo>
                  <a:pt x="1006112" y="1238903"/>
                  <a:pt x="1011766" y="1249404"/>
                  <a:pt x="1043269" y="1261520"/>
                </a:cubicBezTo>
                <a:cubicBezTo>
                  <a:pt x="1065887" y="1270406"/>
                  <a:pt x="1090120" y="1273637"/>
                  <a:pt x="1114353" y="1276868"/>
                </a:cubicBezTo>
                <a:cubicBezTo>
                  <a:pt x="1154742" y="1281715"/>
                  <a:pt x="1161204" y="1276061"/>
                  <a:pt x="1162012" y="1236480"/>
                </a:cubicBezTo>
                <a:cubicBezTo>
                  <a:pt x="1162820" y="1201745"/>
                  <a:pt x="1161204" y="1166203"/>
                  <a:pt x="1173321" y="1130661"/>
                </a:cubicBezTo>
                <a:cubicBezTo>
                  <a:pt x="1183014" y="1140354"/>
                  <a:pt x="1178975" y="1150048"/>
                  <a:pt x="1178975" y="1158934"/>
                </a:cubicBezTo>
                <a:cubicBezTo>
                  <a:pt x="1179783" y="1189629"/>
                  <a:pt x="1179783" y="1221132"/>
                  <a:pt x="1180591" y="1251828"/>
                </a:cubicBezTo>
                <a:cubicBezTo>
                  <a:pt x="1180591" y="1262329"/>
                  <a:pt x="1182206" y="1273637"/>
                  <a:pt x="1195939" y="1274445"/>
                </a:cubicBezTo>
                <a:cubicBezTo>
                  <a:pt x="1225826" y="1275253"/>
                  <a:pt x="1255714" y="1278484"/>
                  <a:pt x="1285601" y="1270406"/>
                </a:cubicBezTo>
                <a:cubicBezTo>
                  <a:pt x="1304180" y="1265559"/>
                  <a:pt x="1309835" y="1255866"/>
                  <a:pt x="1307411" y="1235672"/>
                </a:cubicBezTo>
                <a:cubicBezTo>
                  <a:pt x="1299334" y="1160549"/>
                  <a:pt x="1294487" y="1084618"/>
                  <a:pt x="1288025" y="1008687"/>
                </a:cubicBezTo>
                <a:cubicBezTo>
                  <a:pt x="1286409" y="990109"/>
                  <a:pt x="1288833" y="971530"/>
                  <a:pt x="1296103" y="940835"/>
                </a:cubicBezTo>
                <a:cubicBezTo>
                  <a:pt x="1300141" y="988493"/>
                  <a:pt x="1320336" y="978800"/>
                  <a:pt x="1341338" y="968299"/>
                </a:cubicBezTo>
                <a:cubicBezTo>
                  <a:pt x="1355070" y="961837"/>
                  <a:pt x="1367994" y="954566"/>
                  <a:pt x="1381727" y="948912"/>
                </a:cubicBezTo>
                <a:cubicBezTo>
                  <a:pt x="1393035" y="944065"/>
                  <a:pt x="1395459" y="935988"/>
                  <a:pt x="1384150" y="923871"/>
                </a:cubicBezTo>
                <a:close/>
                <a:moveTo>
                  <a:pt x="417245" y="1007072"/>
                </a:moveTo>
                <a:cubicBezTo>
                  <a:pt x="392204" y="988493"/>
                  <a:pt x="367163" y="969107"/>
                  <a:pt x="341314" y="950527"/>
                </a:cubicBezTo>
                <a:cubicBezTo>
                  <a:pt x="305772" y="923871"/>
                  <a:pt x="268614" y="901253"/>
                  <a:pt x="226610" y="886714"/>
                </a:cubicBezTo>
                <a:cubicBezTo>
                  <a:pt x="202377" y="877828"/>
                  <a:pt x="196722" y="863288"/>
                  <a:pt x="213685" y="844709"/>
                </a:cubicBezTo>
                <a:cubicBezTo>
                  <a:pt x="242765" y="811591"/>
                  <a:pt x="278307" y="784934"/>
                  <a:pt x="318696" y="767163"/>
                </a:cubicBezTo>
                <a:cubicBezTo>
                  <a:pt x="328389" y="762316"/>
                  <a:pt x="334044" y="764739"/>
                  <a:pt x="338083" y="775241"/>
                </a:cubicBezTo>
                <a:cubicBezTo>
                  <a:pt x="366355" y="851171"/>
                  <a:pt x="393819" y="927102"/>
                  <a:pt x="422091" y="1003841"/>
                </a:cubicBezTo>
                <a:cubicBezTo>
                  <a:pt x="420476" y="1003841"/>
                  <a:pt x="418860" y="1005457"/>
                  <a:pt x="417245" y="1007072"/>
                </a:cubicBezTo>
                <a:close/>
                <a:moveTo>
                  <a:pt x="847788" y="2256698"/>
                </a:moveTo>
                <a:cubicBezTo>
                  <a:pt x="860712" y="2207424"/>
                  <a:pt x="876868" y="2159765"/>
                  <a:pt x="915641" y="2123415"/>
                </a:cubicBezTo>
                <a:cubicBezTo>
                  <a:pt x="959261" y="2082219"/>
                  <a:pt x="1012574" y="2080603"/>
                  <a:pt x="1056194" y="2121800"/>
                </a:cubicBezTo>
                <a:cubicBezTo>
                  <a:pt x="1096582" y="2159765"/>
                  <a:pt x="1115161" y="2209040"/>
                  <a:pt x="1126470" y="2262353"/>
                </a:cubicBezTo>
                <a:cubicBezTo>
                  <a:pt x="1129701" y="2280124"/>
                  <a:pt x="1120008" y="2282547"/>
                  <a:pt x="1105468" y="2282547"/>
                </a:cubicBezTo>
                <a:cubicBezTo>
                  <a:pt x="1065079" y="2282547"/>
                  <a:pt x="1024690" y="2282547"/>
                  <a:pt x="985110" y="2282547"/>
                </a:cubicBezTo>
                <a:cubicBezTo>
                  <a:pt x="947144" y="2282547"/>
                  <a:pt x="908371" y="2281739"/>
                  <a:pt x="870406" y="2282547"/>
                </a:cubicBezTo>
                <a:cubicBezTo>
                  <a:pt x="849404" y="2284163"/>
                  <a:pt x="842134" y="2276892"/>
                  <a:pt x="847788" y="2256698"/>
                </a:cubicBezTo>
                <a:close/>
                <a:moveTo>
                  <a:pt x="742777" y="2528110"/>
                </a:moveTo>
                <a:cubicBezTo>
                  <a:pt x="753278" y="2525687"/>
                  <a:pt x="758933" y="2531341"/>
                  <a:pt x="758933" y="2541034"/>
                </a:cubicBezTo>
                <a:cubicBezTo>
                  <a:pt x="758933" y="2556382"/>
                  <a:pt x="766203" y="2575769"/>
                  <a:pt x="754894" y="2586270"/>
                </a:cubicBezTo>
                <a:cubicBezTo>
                  <a:pt x="742777" y="2597579"/>
                  <a:pt x="726622" y="2584654"/>
                  <a:pt x="713698" y="2579000"/>
                </a:cubicBezTo>
                <a:cubicBezTo>
                  <a:pt x="687849" y="2568499"/>
                  <a:pt x="669270" y="2549920"/>
                  <a:pt x="649883" y="2520840"/>
                </a:cubicBezTo>
                <a:cubicBezTo>
                  <a:pt x="683810" y="2530534"/>
                  <a:pt x="712890" y="2534572"/>
                  <a:pt x="742777" y="2528110"/>
                </a:cubicBezTo>
                <a:close/>
                <a:moveTo>
                  <a:pt x="1242789" y="831785"/>
                </a:moveTo>
                <a:cubicBezTo>
                  <a:pt x="1242789" y="831785"/>
                  <a:pt x="1243597" y="831785"/>
                  <a:pt x="1242789" y="831785"/>
                </a:cubicBezTo>
                <a:cubicBezTo>
                  <a:pt x="1214517" y="857633"/>
                  <a:pt x="1180591" y="847133"/>
                  <a:pt x="1147472" y="844709"/>
                </a:cubicBezTo>
                <a:cubicBezTo>
                  <a:pt x="1139394" y="843902"/>
                  <a:pt x="1122431" y="839863"/>
                  <a:pt x="1118392" y="831785"/>
                </a:cubicBezTo>
                <a:cubicBezTo>
                  <a:pt x="1114353" y="823707"/>
                  <a:pt x="1166859" y="818053"/>
                  <a:pt x="1178168" y="806744"/>
                </a:cubicBezTo>
                <a:cubicBezTo>
                  <a:pt x="1178975" y="806744"/>
                  <a:pt x="1178975" y="807552"/>
                  <a:pt x="1179783" y="807552"/>
                </a:cubicBezTo>
                <a:lnTo>
                  <a:pt x="1185438" y="811591"/>
                </a:lnTo>
                <a:cubicBezTo>
                  <a:pt x="1209671" y="819669"/>
                  <a:pt x="1225826" y="825323"/>
                  <a:pt x="1245213" y="831785"/>
                </a:cubicBezTo>
                <a:cubicBezTo>
                  <a:pt x="1244405" y="831785"/>
                  <a:pt x="1243597" y="831785"/>
                  <a:pt x="1242789" y="831785"/>
                </a:cubicBezTo>
                <a:lnTo>
                  <a:pt x="1242789" y="831785"/>
                </a:lnTo>
                <a:cubicBezTo>
                  <a:pt x="1243597" y="831785"/>
                  <a:pt x="1242789" y="831785"/>
                  <a:pt x="1242789" y="831785"/>
                </a:cubicBezTo>
                <a:close/>
              </a:path>
            </a:pathLst>
          </a:custGeom>
          <a:solidFill>
            <a:schemeClr val="accent1"/>
          </a:solidFill>
          <a:ln w="807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759445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Down Arrow 8">
            <a:extLst>
              <a:ext uri="{FF2B5EF4-FFF2-40B4-BE49-F238E27FC236}">
                <a16:creationId xmlns:a16="http://schemas.microsoft.com/office/drawing/2014/main" id="{7E9F02C8-D614-4391-A0DA-46DBA0C58DB8}"/>
              </a:ext>
            </a:extLst>
          </p:cNvPr>
          <p:cNvSpPr/>
          <p:nvPr/>
        </p:nvSpPr>
        <p:spPr>
          <a:xfrm rot="15012631">
            <a:off x="5630246" y="-1653872"/>
            <a:ext cx="691146" cy="10947561"/>
          </a:xfrm>
          <a:prstGeom prst="downArrow">
            <a:avLst>
              <a:gd name="adj1" fmla="val 50000"/>
              <a:gd name="adj2" fmla="val 72644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D2296DC8-1002-45E5-A826-13D2FE290FAC}"/>
              </a:ext>
            </a:extLst>
          </p:cNvPr>
          <p:cNvSpPr/>
          <p:nvPr/>
        </p:nvSpPr>
        <p:spPr>
          <a:xfrm>
            <a:off x="1436481" y="4396759"/>
            <a:ext cx="1642045" cy="1642045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182CD16-9885-4E84-8B4E-102BC3C120F9}"/>
              </a:ext>
            </a:extLst>
          </p:cNvPr>
          <p:cNvSpPr txBox="1"/>
          <p:nvPr/>
        </p:nvSpPr>
        <p:spPr>
          <a:xfrm>
            <a:off x="1436481" y="4802283"/>
            <a:ext cx="1642045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</a:rPr>
              <a:t>Content</a:t>
            </a:r>
          </a:p>
          <a:p>
            <a:pPr algn="ctr"/>
            <a:r>
              <a:rPr lang="en-US" altLang="ko-KR" sz="2400" b="1" dirty="0">
                <a:solidFill>
                  <a:schemeClr val="bg1"/>
                </a:solidFill>
              </a:rPr>
              <a:t>A</a:t>
            </a:r>
            <a:endParaRPr lang="ko-KR" altLang="en-US" sz="2400" b="1" dirty="0">
              <a:solidFill>
                <a:schemeClr val="bg1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6C2997F-CBA0-4C5F-847C-FE257F39BFD4}"/>
              </a:ext>
            </a:extLst>
          </p:cNvPr>
          <p:cNvSpPr/>
          <p:nvPr/>
        </p:nvSpPr>
        <p:spPr>
          <a:xfrm>
            <a:off x="1436481" y="3892704"/>
            <a:ext cx="1642045" cy="19584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7" name="그룹 20">
            <a:extLst>
              <a:ext uri="{FF2B5EF4-FFF2-40B4-BE49-F238E27FC236}">
                <a16:creationId xmlns:a16="http://schemas.microsoft.com/office/drawing/2014/main" id="{5B9A73F3-8182-4769-B8C7-5AB34F3FE0E3}"/>
              </a:ext>
            </a:extLst>
          </p:cNvPr>
          <p:cNvGrpSpPr/>
          <p:nvPr/>
        </p:nvGrpSpPr>
        <p:grpSpPr>
          <a:xfrm>
            <a:off x="1391920" y="2762375"/>
            <a:ext cx="1731166" cy="1058322"/>
            <a:chOff x="896617" y="2120536"/>
            <a:chExt cx="1731166" cy="1058322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5A78B2AC-1A11-4565-AAFC-DED45B4B5C0C}"/>
                </a:ext>
              </a:extLst>
            </p:cNvPr>
            <p:cNvSpPr txBox="1"/>
            <p:nvPr/>
          </p:nvSpPr>
          <p:spPr>
            <a:xfrm>
              <a:off x="899592" y="2120536"/>
              <a:ext cx="1728191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A951C4E0-93B7-4C23-855C-BA618772021B}"/>
                </a:ext>
              </a:extLst>
            </p:cNvPr>
            <p:cNvSpPr txBox="1"/>
            <p:nvPr/>
          </p:nvSpPr>
          <p:spPr>
            <a:xfrm>
              <a:off x="896617" y="2347861"/>
              <a:ext cx="172819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10" name="Oval 9">
            <a:extLst>
              <a:ext uri="{FF2B5EF4-FFF2-40B4-BE49-F238E27FC236}">
                <a16:creationId xmlns:a16="http://schemas.microsoft.com/office/drawing/2014/main" id="{6B181B30-D841-4539-A39F-8928CCBFBB79}"/>
              </a:ext>
            </a:extLst>
          </p:cNvPr>
          <p:cNvSpPr/>
          <p:nvPr/>
        </p:nvSpPr>
        <p:spPr>
          <a:xfrm>
            <a:off x="8873114" y="1834973"/>
            <a:ext cx="1642045" cy="1642045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1481230-5D88-4273-ADD1-81A31ED82D46}"/>
              </a:ext>
            </a:extLst>
          </p:cNvPr>
          <p:cNvSpPr txBox="1"/>
          <p:nvPr/>
        </p:nvSpPr>
        <p:spPr>
          <a:xfrm>
            <a:off x="8873114" y="2240497"/>
            <a:ext cx="1642045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</a:rPr>
              <a:t>Content</a:t>
            </a:r>
          </a:p>
          <a:p>
            <a:pPr algn="ctr"/>
            <a:r>
              <a:rPr lang="en-US" altLang="ko-KR" sz="2400" b="1" dirty="0">
                <a:solidFill>
                  <a:schemeClr val="bg1"/>
                </a:solidFill>
              </a:rPr>
              <a:t>C</a:t>
            </a:r>
            <a:endParaRPr lang="ko-KR" altLang="en-US" sz="2400" b="1" dirty="0">
              <a:solidFill>
                <a:schemeClr val="bg1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BFBA099-2BB7-4F68-8523-B19134745480}"/>
              </a:ext>
            </a:extLst>
          </p:cNvPr>
          <p:cNvSpPr/>
          <p:nvPr/>
        </p:nvSpPr>
        <p:spPr>
          <a:xfrm>
            <a:off x="8873114" y="3721986"/>
            <a:ext cx="1642045" cy="195846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13" name="그룹 21">
            <a:extLst>
              <a:ext uri="{FF2B5EF4-FFF2-40B4-BE49-F238E27FC236}">
                <a16:creationId xmlns:a16="http://schemas.microsoft.com/office/drawing/2014/main" id="{58CDAE48-39D6-4981-ACC4-21335C1199CF}"/>
              </a:ext>
            </a:extLst>
          </p:cNvPr>
          <p:cNvGrpSpPr/>
          <p:nvPr/>
        </p:nvGrpSpPr>
        <p:grpSpPr>
          <a:xfrm>
            <a:off x="8828552" y="4017266"/>
            <a:ext cx="1731166" cy="1058322"/>
            <a:chOff x="6513242" y="4281030"/>
            <a:chExt cx="1731166" cy="1058322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56819EA0-7D7A-4A39-AB26-719FAEF3B5D1}"/>
                </a:ext>
              </a:extLst>
            </p:cNvPr>
            <p:cNvSpPr txBox="1"/>
            <p:nvPr/>
          </p:nvSpPr>
          <p:spPr>
            <a:xfrm>
              <a:off x="6516217" y="4281030"/>
              <a:ext cx="1728191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AB6922A1-C324-46D9-A46F-97B64333B2B6}"/>
                </a:ext>
              </a:extLst>
            </p:cNvPr>
            <p:cNvSpPr txBox="1"/>
            <p:nvPr/>
          </p:nvSpPr>
          <p:spPr>
            <a:xfrm>
              <a:off x="6513242" y="4508355"/>
              <a:ext cx="172819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16" name="Oval 15">
            <a:extLst>
              <a:ext uri="{FF2B5EF4-FFF2-40B4-BE49-F238E27FC236}">
                <a16:creationId xmlns:a16="http://schemas.microsoft.com/office/drawing/2014/main" id="{447C9145-122F-48EF-85A8-5BBCB46BA660}"/>
              </a:ext>
            </a:extLst>
          </p:cNvPr>
          <p:cNvSpPr/>
          <p:nvPr/>
        </p:nvSpPr>
        <p:spPr>
          <a:xfrm>
            <a:off x="5154797" y="2858565"/>
            <a:ext cx="1642045" cy="1642045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89625B9-B28C-453C-BF18-C08DD2218F7F}"/>
              </a:ext>
            </a:extLst>
          </p:cNvPr>
          <p:cNvSpPr txBox="1"/>
          <p:nvPr/>
        </p:nvSpPr>
        <p:spPr>
          <a:xfrm>
            <a:off x="5154797" y="3264089"/>
            <a:ext cx="1642045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</a:rPr>
              <a:t>Content</a:t>
            </a:r>
          </a:p>
          <a:p>
            <a:pPr algn="ctr"/>
            <a:r>
              <a:rPr lang="en-US" altLang="ko-KR" sz="2400" b="1" dirty="0">
                <a:solidFill>
                  <a:schemeClr val="bg1"/>
                </a:solidFill>
              </a:rPr>
              <a:t>B</a:t>
            </a:r>
            <a:endParaRPr lang="ko-KR" altLang="en-US" sz="2400" b="1" dirty="0">
              <a:solidFill>
                <a:schemeClr val="bg1"/>
              </a:solidFill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A3C0E67C-64D0-4237-B40E-4EA19F00487D}"/>
              </a:ext>
            </a:extLst>
          </p:cNvPr>
          <p:cNvSpPr/>
          <p:nvPr/>
        </p:nvSpPr>
        <p:spPr>
          <a:xfrm>
            <a:off x="5154797" y="4731440"/>
            <a:ext cx="1642045" cy="19584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72E9F6B3-AF73-4E9C-B7CD-B25EB5552F5C}"/>
              </a:ext>
            </a:extLst>
          </p:cNvPr>
          <p:cNvSpPr/>
          <p:nvPr/>
        </p:nvSpPr>
        <p:spPr>
          <a:xfrm>
            <a:off x="5154797" y="2417748"/>
            <a:ext cx="1642045" cy="19584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1402DDC8-C693-48AD-9982-B9E972571E39}"/>
              </a:ext>
            </a:extLst>
          </p:cNvPr>
          <p:cNvSpPr txBox="1"/>
          <p:nvPr/>
        </p:nvSpPr>
        <p:spPr>
          <a:xfrm>
            <a:off x="5111724" y="1980169"/>
            <a:ext cx="1728191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 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1AD10544-5FD6-47BA-ACAB-B6A7012DB8A4}"/>
              </a:ext>
            </a:extLst>
          </p:cNvPr>
          <p:cNvSpPr txBox="1"/>
          <p:nvPr/>
        </p:nvSpPr>
        <p:spPr>
          <a:xfrm>
            <a:off x="5111724" y="5011403"/>
            <a:ext cx="172819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59763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A8B97459-67A0-4E4E-AD21-37CEAC92A749}"/>
              </a:ext>
            </a:extLst>
          </p:cNvPr>
          <p:cNvSpPr/>
          <p:nvPr/>
        </p:nvSpPr>
        <p:spPr>
          <a:xfrm>
            <a:off x="-1" y="2657475"/>
            <a:ext cx="5772151" cy="1628776"/>
          </a:xfrm>
          <a:prstGeom prst="rect">
            <a:avLst/>
          </a:pr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3C4E05AE-3089-406C-B0C9-65ED857AB9AE}"/>
              </a:ext>
            </a:extLst>
          </p:cNvPr>
          <p:cNvGrpSpPr/>
          <p:nvPr/>
        </p:nvGrpSpPr>
        <p:grpSpPr>
          <a:xfrm>
            <a:off x="516642" y="2837128"/>
            <a:ext cx="4797245" cy="1183744"/>
            <a:chOff x="516642" y="2929235"/>
            <a:chExt cx="4797245" cy="1183744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22EACE2C-F0BB-4B26-BDA0-E1B66FC049A7}"/>
                </a:ext>
              </a:extLst>
            </p:cNvPr>
            <p:cNvSpPr txBox="1"/>
            <p:nvPr/>
          </p:nvSpPr>
          <p:spPr>
            <a:xfrm>
              <a:off x="516642" y="2929235"/>
              <a:ext cx="4777152" cy="92333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>
              <a:defPPr>
                <a:defRPr lang="en-US"/>
              </a:defPPr>
              <a:lvl1pPr algn="ctr">
                <a:defRPr sz="5400">
                  <a:solidFill>
                    <a:schemeClr val="bg1"/>
                  </a:solidFill>
                  <a:effectLst>
                    <a:outerShdw blurRad="12700" dist="88900" dir="3000000" algn="tl" rotWithShape="0">
                      <a:schemeClr val="accent2">
                        <a:alpha val="40000"/>
                      </a:schemeClr>
                    </a:outerShdw>
                  </a:effectLst>
                  <a:latin typeface="+mj-lt"/>
                </a:defRPr>
              </a:lvl1pPr>
            </a:lstStyle>
            <a:p>
              <a:pPr algn="r"/>
              <a:r>
                <a:rPr lang="en-US" altLang="ko-KR" dirty="0">
                  <a:effectLst/>
                </a:rPr>
                <a:t>Section Break</a:t>
              </a:r>
              <a:endParaRPr lang="ko-KR" altLang="en-US" dirty="0">
                <a:effectLst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DF7CD60F-31E5-47BD-825E-DF5FFB019C06}"/>
                </a:ext>
              </a:extLst>
            </p:cNvPr>
            <p:cNvSpPr txBox="1"/>
            <p:nvPr/>
          </p:nvSpPr>
          <p:spPr>
            <a:xfrm>
              <a:off x="536791" y="3743647"/>
              <a:ext cx="4777096" cy="36933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>
              <a:defPPr>
                <a:defRPr lang="en-US"/>
              </a:defPPr>
              <a:lvl1pPr>
                <a:defRPr sz="5400">
                  <a:solidFill>
                    <a:schemeClr val="bg1"/>
                  </a:solidFill>
                  <a:effectLst>
                    <a:outerShdw blurRad="12700" dist="88900" dir="3000000" algn="tl" rotWithShape="0">
                      <a:schemeClr val="accent2">
                        <a:alpha val="40000"/>
                      </a:schemeClr>
                    </a:outerShdw>
                  </a:effectLst>
                  <a:latin typeface="+mj-lt"/>
                </a:defRPr>
              </a:lvl1pPr>
            </a:lstStyle>
            <a:p>
              <a:pPr algn="r"/>
              <a:r>
                <a:rPr lang="en-US" altLang="ko-KR" sz="1800" dirty="0">
                  <a:effectLst/>
                  <a:latin typeface="+mn-lt"/>
                </a:rPr>
                <a:t>Insert the Sub Title of Your Presentation</a:t>
              </a:r>
              <a:endParaRPr lang="ko-KR" altLang="en-US" sz="1800" dirty="0">
                <a:effectLst/>
                <a:latin typeface="+mn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1630282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05CF46C-4B68-42AE-AFFF-CBFD551365D4}"/>
              </a:ext>
            </a:extLst>
          </p:cNvPr>
          <p:cNvSpPr txBox="1"/>
          <p:nvPr/>
        </p:nvSpPr>
        <p:spPr>
          <a:xfrm>
            <a:off x="911291" y="5609303"/>
            <a:ext cx="5489509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GB" altLang="ko-KR" sz="20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2000" dirty="0">
                <a:solidFill>
                  <a:schemeClr val="bg1"/>
                </a:solidFill>
                <a:cs typeface="Arial" pitchFamily="34" charset="0"/>
              </a:rPr>
              <a:t>OREM IPSUM DOLOR SIT AMET </a:t>
            </a:r>
            <a:endParaRPr lang="ko-KR" altLang="en-US" sz="20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81DA587-B0EA-4827-9889-357D573E0122}"/>
              </a:ext>
            </a:extLst>
          </p:cNvPr>
          <p:cNvSpPr txBox="1"/>
          <p:nvPr/>
        </p:nvSpPr>
        <p:spPr>
          <a:xfrm>
            <a:off x="911291" y="3854977"/>
            <a:ext cx="5489509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sz="5400" b="1" dirty="0">
                <a:solidFill>
                  <a:schemeClr val="bg1"/>
                </a:solidFill>
                <a:cs typeface="Arial" pitchFamily="34" charset="0"/>
              </a:rPr>
              <a:t>AWESOME </a:t>
            </a:r>
            <a:r>
              <a:rPr lang="en-GB" altLang="ko-KR" sz="5400" b="1" dirty="0">
                <a:solidFill>
                  <a:schemeClr val="bg1"/>
                </a:solidFill>
                <a:cs typeface="Arial" pitchFamily="34" charset="0"/>
              </a:rPr>
              <a:t>S</a:t>
            </a:r>
            <a:r>
              <a:rPr lang="en-US" altLang="ko-KR" sz="5400" b="1" dirty="0">
                <a:solidFill>
                  <a:schemeClr val="bg1"/>
                </a:solidFill>
                <a:cs typeface="Arial" pitchFamily="34" charset="0"/>
              </a:rPr>
              <a:t>LIDE</a:t>
            </a:r>
            <a:endParaRPr lang="ko-KR" altLang="en-US" sz="5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7477A25-F31F-4BEB-A481-5821BA8C3B57}"/>
              </a:ext>
            </a:extLst>
          </p:cNvPr>
          <p:cNvSpPr txBox="1"/>
          <p:nvPr/>
        </p:nvSpPr>
        <p:spPr>
          <a:xfrm>
            <a:off x="997016" y="6017746"/>
            <a:ext cx="5386004" cy="646331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I hope and I believe that this Template will your Time. You can simply impress your audience and add a unique zing and appeal to your Presentations.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781FD63-6D7D-451B-9BB9-19054EE157AE}"/>
              </a:ext>
            </a:extLst>
          </p:cNvPr>
          <p:cNvSpPr txBox="1"/>
          <p:nvPr/>
        </p:nvSpPr>
        <p:spPr>
          <a:xfrm>
            <a:off x="9945371" y="1074510"/>
            <a:ext cx="1751329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I hope and I believe that this Template will your Time, Money and Reputation. Easy to change colors, photos and Text. You can simply impress your audience and add a unique zing and appeal to your Presentations. I hope and I believe that this Template will your Time, Money and Reputation. Get a modern PowerPoint  Presentation that is beautifully designed. You can simply impress your audience and add a unique zing and appeal to your Presentations. </a:t>
            </a:r>
          </a:p>
          <a:p>
            <a:pPr algn="r"/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Easy to change colors, photos and Text.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275264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4673FFF7-9C8E-4EC2-8BD3-BBFA8C5A564B}"/>
              </a:ext>
            </a:extLst>
          </p:cNvPr>
          <p:cNvGrpSpPr/>
          <p:nvPr/>
        </p:nvGrpSpPr>
        <p:grpSpPr>
          <a:xfrm>
            <a:off x="7677040" y="5158614"/>
            <a:ext cx="2943819" cy="863315"/>
            <a:chOff x="993672" y="3698889"/>
            <a:chExt cx="1998939" cy="863315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77634E7A-2048-48F9-B5E1-324CF94EA70A}"/>
                </a:ext>
              </a:extLst>
            </p:cNvPr>
            <p:cNvSpPr txBox="1"/>
            <p:nvPr/>
          </p:nvSpPr>
          <p:spPr>
            <a:xfrm>
              <a:off x="993672" y="3698889"/>
              <a:ext cx="198941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55CB56CC-BE2E-409C-8EF2-723094ACC62F}"/>
                </a:ext>
              </a:extLst>
            </p:cNvPr>
            <p:cNvSpPr txBox="1"/>
            <p:nvPr/>
          </p:nvSpPr>
          <p:spPr>
            <a:xfrm>
              <a:off x="1003197" y="3915873"/>
              <a:ext cx="198941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 Easy to change colors, photos.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FF8BB079-323E-4C97-B8EB-77FA5772EB61}"/>
              </a:ext>
            </a:extLst>
          </p:cNvPr>
          <p:cNvGrpSpPr/>
          <p:nvPr/>
        </p:nvGrpSpPr>
        <p:grpSpPr>
          <a:xfrm>
            <a:off x="1569110" y="5158614"/>
            <a:ext cx="2930470" cy="863315"/>
            <a:chOff x="993672" y="3698889"/>
            <a:chExt cx="1998939" cy="863315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E84DEAB9-B25F-4D4D-9501-1F0E912746B3}"/>
                </a:ext>
              </a:extLst>
            </p:cNvPr>
            <p:cNvSpPr txBox="1"/>
            <p:nvPr/>
          </p:nvSpPr>
          <p:spPr>
            <a:xfrm>
              <a:off x="993672" y="3698889"/>
              <a:ext cx="198941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446BEEE2-168B-418D-ABDE-5D8062C1A940}"/>
                </a:ext>
              </a:extLst>
            </p:cNvPr>
            <p:cNvSpPr txBox="1"/>
            <p:nvPr/>
          </p:nvSpPr>
          <p:spPr>
            <a:xfrm>
              <a:off x="1003197" y="3915873"/>
              <a:ext cx="198941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 Easy to change colors, photos.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38E0710C-EBAD-4BD7-A403-8CAAD207006F}"/>
              </a:ext>
            </a:extLst>
          </p:cNvPr>
          <p:cNvGrpSpPr/>
          <p:nvPr/>
        </p:nvGrpSpPr>
        <p:grpSpPr>
          <a:xfrm>
            <a:off x="8433428" y="3472049"/>
            <a:ext cx="2943819" cy="863315"/>
            <a:chOff x="993672" y="3698889"/>
            <a:chExt cx="1998939" cy="863315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576D55DE-77EB-4EAF-B474-545176E8596A}"/>
                </a:ext>
              </a:extLst>
            </p:cNvPr>
            <p:cNvSpPr txBox="1"/>
            <p:nvPr/>
          </p:nvSpPr>
          <p:spPr>
            <a:xfrm>
              <a:off x="993672" y="3698889"/>
              <a:ext cx="198941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6CF22D76-CD2C-468B-9A8F-78F9583F843D}"/>
                </a:ext>
              </a:extLst>
            </p:cNvPr>
            <p:cNvSpPr txBox="1"/>
            <p:nvPr/>
          </p:nvSpPr>
          <p:spPr>
            <a:xfrm>
              <a:off x="1003197" y="3915873"/>
              <a:ext cx="198941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Easy to change colors, photos.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B7D5192A-F818-44C6-AFBB-E6C26DB73C3C}"/>
              </a:ext>
            </a:extLst>
          </p:cNvPr>
          <p:cNvGrpSpPr/>
          <p:nvPr/>
        </p:nvGrpSpPr>
        <p:grpSpPr>
          <a:xfrm>
            <a:off x="1569110" y="1807987"/>
            <a:ext cx="2930470" cy="863315"/>
            <a:chOff x="993672" y="3698889"/>
            <a:chExt cx="1998939" cy="863315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343BFE1D-E1C1-46B8-8A3C-35522D58D954}"/>
                </a:ext>
              </a:extLst>
            </p:cNvPr>
            <p:cNvSpPr txBox="1"/>
            <p:nvPr/>
          </p:nvSpPr>
          <p:spPr>
            <a:xfrm>
              <a:off x="993672" y="3698889"/>
              <a:ext cx="198941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0D2E1217-1C6E-490C-B9AA-A07AAFA46BE3}"/>
                </a:ext>
              </a:extLst>
            </p:cNvPr>
            <p:cNvSpPr txBox="1"/>
            <p:nvPr/>
          </p:nvSpPr>
          <p:spPr>
            <a:xfrm>
              <a:off x="1003197" y="3915873"/>
              <a:ext cx="198941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 Easy to change colors, photos.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76405E2D-AC44-4782-9E02-F1358451EF14}"/>
              </a:ext>
            </a:extLst>
          </p:cNvPr>
          <p:cNvGrpSpPr/>
          <p:nvPr/>
        </p:nvGrpSpPr>
        <p:grpSpPr>
          <a:xfrm>
            <a:off x="7677040" y="1807987"/>
            <a:ext cx="2943819" cy="863315"/>
            <a:chOff x="993672" y="3698889"/>
            <a:chExt cx="1998939" cy="863315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CF0CFF00-6EBF-4387-861D-571D1D3BB19D}"/>
                </a:ext>
              </a:extLst>
            </p:cNvPr>
            <p:cNvSpPr txBox="1"/>
            <p:nvPr/>
          </p:nvSpPr>
          <p:spPr>
            <a:xfrm>
              <a:off x="993672" y="3698889"/>
              <a:ext cx="198941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BC91745F-8EDA-4FB7-86F5-7BC98409406A}"/>
                </a:ext>
              </a:extLst>
            </p:cNvPr>
            <p:cNvSpPr txBox="1"/>
            <p:nvPr/>
          </p:nvSpPr>
          <p:spPr>
            <a:xfrm>
              <a:off x="1003197" y="3915873"/>
              <a:ext cx="198941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 Easy to change colors, photos.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E06EDCF8-1DDA-4BA5-803B-0D6B5D8869DF}"/>
              </a:ext>
            </a:extLst>
          </p:cNvPr>
          <p:cNvGrpSpPr/>
          <p:nvPr/>
        </p:nvGrpSpPr>
        <p:grpSpPr>
          <a:xfrm>
            <a:off x="805048" y="3472049"/>
            <a:ext cx="2930470" cy="863315"/>
            <a:chOff x="993672" y="3698889"/>
            <a:chExt cx="1998939" cy="863315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436577E4-BDC5-4F42-B1DA-7B71EA51502A}"/>
                </a:ext>
              </a:extLst>
            </p:cNvPr>
            <p:cNvSpPr txBox="1"/>
            <p:nvPr/>
          </p:nvSpPr>
          <p:spPr>
            <a:xfrm>
              <a:off x="993672" y="3698889"/>
              <a:ext cx="198941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9F149041-4D9E-4AD5-95C7-056A98F0E236}"/>
                </a:ext>
              </a:extLst>
            </p:cNvPr>
            <p:cNvSpPr txBox="1"/>
            <p:nvPr/>
          </p:nvSpPr>
          <p:spPr>
            <a:xfrm>
              <a:off x="1003197" y="3915873"/>
              <a:ext cx="198941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 Easy to change colors, photos.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1" name="Oval 20">
            <a:extLst>
              <a:ext uri="{FF2B5EF4-FFF2-40B4-BE49-F238E27FC236}">
                <a16:creationId xmlns:a16="http://schemas.microsoft.com/office/drawing/2014/main" id="{866D32B8-4650-43CE-8539-4EF527EAA4AC}"/>
              </a:ext>
            </a:extLst>
          </p:cNvPr>
          <p:cNvSpPr/>
          <p:nvPr/>
        </p:nvSpPr>
        <p:spPr>
          <a:xfrm>
            <a:off x="5264151" y="3079885"/>
            <a:ext cx="1647640" cy="1647640"/>
          </a:xfrm>
          <a:prstGeom prst="ellipse">
            <a:avLst/>
          </a:prstGeom>
          <a:solidFill>
            <a:schemeClr val="bg1"/>
          </a:solidFill>
          <a:ln w="508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2" name="Donut 6">
            <a:extLst>
              <a:ext uri="{FF2B5EF4-FFF2-40B4-BE49-F238E27FC236}">
                <a16:creationId xmlns:a16="http://schemas.microsoft.com/office/drawing/2014/main" id="{D8BBF746-6848-4737-90BE-5DFAEB6C909F}"/>
              </a:ext>
            </a:extLst>
          </p:cNvPr>
          <p:cNvSpPr/>
          <p:nvPr/>
        </p:nvSpPr>
        <p:spPr>
          <a:xfrm>
            <a:off x="4448344" y="2264076"/>
            <a:ext cx="3279253" cy="3279255"/>
          </a:xfrm>
          <a:prstGeom prst="donut">
            <a:avLst>
              <a:gd name="adj" fmla="val 1907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22B489B7-04F9-4501-8AAB-510F6A09B0BD}"/>
              </a:ext>
            </a:extLst>
          </p:cNvPr>
          <p:cNvSpPr/>
          <p:nvPr/>
        </p:nvSpPr>
        <p:spPr>
          <a:xfrm>
            <a:off x="4722774" y="2041224"/>
            <a:ext cx="975518" cy="975518"/>
          </a:xfrm>
          <a:prstGeom prst="ellipse">
            <a:avLst/>
          </a:prstGeom>
          <a:solidFill>
            <a:schemeClr val="accent1"/>
          </a:solidFill>
          <a:ln w="508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4C9FBC99-17A6-4B02-B33F-CC0427378358}"/>
              </a:ext>
            </a:extLst>
          </p:cNvPr>
          <p:cNvSpPr/>
          <p:nvPr/>
        </p:nvSpPr>
        <p:spPr>
          <a:xfrm>
            <a:off x="6478794" y="2041224"/>
            <a:ext cx="975518" cy="975518"/>
          </a:xfrm>
          <a:prstGeom prst="ellipse">
            <a:avLst/>
          </a:prstGeom>
          <a:solidFill>
            <a:schemeClr val="accent6"/>
          </a:solidFill>
          <a:ln w="508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79E4C2D3-E1BB-48E5-9213-7480168A5744}"/>
              </a:ext>
            </a:extLst>
          </p:cNvPr>
          <p:cNvSpPr/>
          <p:nvPr/>
        </p:nvSpPr>
        <p:spPr>
          <a:xfrm>
            <a:off x="4038592" y="3415946"/>
            <a:ext cx="975518" cy="975518"/>
          </a:xfrm>
          <a:prstGeom prst="ellipse">
            <a:avLst/>
          </a:prstGeom>
          <a:solidFill>
            <a:schemeClr val="accent2"/>
          </a:solidFill>
          <a:ln w="508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C69316E8-8645-45DF-B928-F8B133DC6815}"/>
              </a:ext>
            </a:extLst>
          </p:cNvPr>
          <p:cNvSpPr/>
          <p:nvPr/>
        </p:nvSpPr>
        <p:spPr>
          <a:xfrm>
            <a:off x="7177892" y="3415946"/>
            <a:ext cx="975518" cy="975518"/>
          </a:xfrm>
          <a:prstGeom prst="ellipse">
            <a:avLst/>
          </a:prstGeom>
          <a:solidFill>
            <a:schemeClr val="accent3"/>
          </a:solidFill>
          <a:ln w="508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CE211AF7-43BD-46C9-B007-9E2B265AEEC7}"/>
              </a:ext>
            </a:extLst>
          </p:cNvPr>
          <p:cNvSpPr/>
          <p:nvPr/>
        </p:nvSpPr>
        <p:spPr>
          <a:xfrm>
            <a:off x="6478794" y="4778638"/>
            <a:ext cx="975518" cy="975518"/>
          </a:xfrm>
          <a:prstGeom prst="ellipse">
            <a:avLst/>
          </a:prstGeom>
          <a:solidFill>
            <a:schemeClr val="accent4"/>
          </a:solidFill>
          <a:ln w="508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E74EB101-D75A-49CD-98E2-03C7159128F4}"/>
              </a:ext>
            </a:extLst>
          </p:cNvPr>
          <p:cNvSpPr/>
          <p:nvPr/>
        </p:nvSpPr>
        <p:spPr>
          <a:xfrm>
            <a:off x="4722774" y="4778638"/>
            <a:ext cx="975518" cy="975518"/>
          </a:xfrm>
          <a:prstGeom prst="ellipse">
            <a:avLst/>
          </a:prstGeom>
          <a:solidFill>
            <a:schemeClr val="accent5"/>
          </a:solidFill>
          <a:ln w="508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6" name="Freeform: Shape 35">
            <a:extLst>
              <a:ext uri="{FF2B5EF4-FFF2-40B4-BE49-F238E27FC236}">
                <a16:creationId xmlns:a16="http://schemas.microsoft.com/office/drawing/2014/main" id="{ACFBE525-C136-4B4C-A243-6908F40D1A1F}"/>
              </a:ext>
            </a:extLst>
          </p:cNvPr>
          <p:cNvSpPr/>
          <p:nvPr/>
        </p:nvSpPr>
        <p:spPr>
          <a:xfrm rot="1800000">
            <a:off x="5373626" y="3230133"/>
            <a:ext cx="1139656" cy="1264830"/>
          </a:xfrm>
          <a:custGeom>
            <a:avLst/>
            <a:gdLst>
              <a:gd name="connsiteX0" fmla="*/ 1341712 w 1373020"/>
              <a:gd name="connsiteY0" fmla="*/ 197381 h 1781089"/>
              <a:gd name="connsiteX1" fmla="*/ 1133307 w 1373020"/>
              <a:gd name="connsiteY1" fmla="*/ 9170 h 1781089"/>
              <a:gd name="connsiteX2" fmla="*/ 686608 w 1373020"/>
              <a:gd name="connsiteY2" fmla="*/ 140837 h 1781089"/>
              <a:gd name="connsiteX3" fmla="*/ 605830 w 1373020"/>
              <a:gd name="connsiteY3" fmla="*/ 336318 h 1781089"/>
              <a:gd name="connsiteX4" fmla="*/ 685800 w 1373020"/>
              <a:gd name="connsiteY4" fmla="*/ 553609 h 1781089"/>
              <a:gd name="connsiteX5" fmla="*/ 723765 w 1373020"/>
              <a:gd name="connsiteY5" fmla="*/ 647311 h 1781089"/>
              <a:gd name="connsiteX6" fmla="*/ 740729 w 1373020"/>
              <a:gd name="connsiteY6" fmla="*/ 685276 h 1781089"/>
              <a:gd name="connsiteX7" fmla="*/ 785964 w 1373020"/>
              <a:gd name="connsiteY7" fmla="*/ 732935 h 1781089"/>
              <a:gd name="connsiteX8" fmla="*/ 971752 w 1373020"/>
              <a:gd name="connsiteY8" fmla="*/ 783825 h 1781089"/>
              <a:gd name="connsiteX9" fmla="*/ 1008102 w 1373020"/>
              <a:gd name="connsiteY9" fmla="*/ 762015 h 1781089"/>
              <a:gd name="connsiteX10" fmla="*/ 1046067 w 1373020"/>
              <a:gd name="connsiteY10" fmla="*/ 772516 h 1781089"/>
              <a:gd name="connsiteX11" fmla="*/ 992754 w 1373020"/>
              <a:gd name="connsiteY11" fmla="*/ 852486 h 1781089"/>
              <a:gd name="connsiteX12" fmla="*/ 872396 w 1373020"/>
              <a:gd name="connsiteY12" fmla="*/ 896105 h 1781089"/>
              <a:gd name="connsiteX13" fmla="*/ 779502 w 1373020"/>
              <a:gd name="connsiteY13" fmla="*/ 883181 h 1781089"/>
              <a:gd name="connsiteX14" fmla="*/ 656720 w 1373020"/>
              <a:gd name="connsiteY14" fmla="*/ 684469 h 1781089"/>
              <a:gd name="connsiteX15" fmla="*/ 663182 w 1373020"/>
              <a:gd name="connsiteY15" fmla="*/ 621462 h 1781089"/>
              <a:gd name="connsiteX16" fmla="*/ 665605 w 1373020"/>
              <a:gd name="connsiteY16" fmla="*/ 570572 h 1781089"/>
              <a:gd name="connsiteX17" fmla="*/ 647027 w 1373020"/>
              <a:gd name="connsiteY17" fmla="*/ 557648 h 1781089"/>
              <a:gd name="connsiteX18" fmla="*/ 647027 w 1373020"/>
              <a:gd name="connsiteY18" fmla="*/ 577843 h 1781089"/>
              <a:gd name="connsiteX19" fmla="*/ 640565 w 1373020"/>
              <a:gd name="connsiteY19" fmla="*/ 602883 h 1781089"/>
              <a:gd name="connsiteX20" fmla="*/ 612293 w 1373020"/>
              <a:gd name="connsiteY20" fmla="*/ 599653 h 1781089"/>
              <a:gd name="connsiteX21" fmla="*/ 597753 w 1373020"/>
              <a:gd name="connsiteY21" fmla="*/ 582689 h 1781089"/>
              <a:gd name="connsiteX22" fmla="*/ 574327 w 1373020"/>
              <a:gd name="connsiteY22" fmla="*/ 546339 h 1781089"/>
              <a:gd name="connsiteX23" fmla="*/ 571096 w 1373020"/>
              <a:gd name="connsiteY23" fmla="*/ 590767 h 1781089"/>
              <a:gd name="connsiteX24" fmla="*/ 563019 w 1373020"/>
              <a:gd name="connsiteY24" fmla="*/ 610154 h 1781089"/>
              <a:gd name="connsiteX25" fmla="*/ 544439 w 1373020"/>
              <a:gd name="connsiteY25" fmla="*/ 600460 h 1781089"/>
              <a:gd name="connsiteX26" fmla="*/ 514552 w 1373020"/>
              <a:gd name="connsiteY26" fmla="*/ 566534 h 1781089"/>
              <a:gd name="connsiteX27" fmla="*/ 500012 w 1373020"/>
              <a:gd name="connsiteY27" fmla="*/ 562495 h 1781089"/>
              <a:gd name="connsiteX28" fmla="*/ 500820 w 1373020"/>
              <a:gd name="connsiteY28" fmla="*/ 577035 h 1781089"/>
              <a:gd name="connsiteX29" fmla="*/ 529092 w 1373020"/>
              <a:gd name="connsiteY29" fmla="*/ 618231 h 1781089"/>
              <a:gd name="connsiteX30" fmla="*/ 532323 w 1373020"/>
              <a:gd name="connsiteY30" fmla="*/ 630348 h 1781089"/>
              <a:gd name="connsiteX31" fmla="*/ 517783 w 1373020"/>
              <a:gd name="connsiteY31" fmla="*/ 629540 h 1781089"/>
              <a:gd name="connsiteX32" fmla="*/ 483049 w 1373020"/>
              <a:gd name="connsiteY32" fmla="*/ 601268 h 1781089"/>
              <a:gd name="connsiteX33" fmla="*/ 465278 w 1373020"/>
              <a:gd name="connsiteY33" fmla="*/ 600460 h 1781089"/>
              <a:gd name="connsiteX34" fmla="*/ 469316 w 1373020"/>
              <a:gd name="connsiteY34" fmla="*/ 617423 h 1781089"/>
              <a:gd name="connsiteX35" fmla="*/ 498397 w 1373020"/>
              <a:gd name="connsiteY35" fmla="*/ 651350 h 1781089"/>
              <a:gd name="connsiteX36" fmla="*/ 474163 w 1373020"/>
              <a:gd name="connsiteY36" fmla="*/ 637618 h 1781089"/>
              <a:gd name="connsiteX37" fmla="*/ 459623 w 1373020"/>
              <a:gd name="connsiteY37" fmla="*/ 636002 h 1781089"/>
              <a:gd name="connsiteX38" fmla="*/ 461239 w 1373020"/>
              <a:gd name="connsiteY38" fmla="*/ 650542 h 1781089"/>
              <a:gd name="connsiteX39" fmla="*/ 483856 w 1373020"/>
              <a:gd name="connsiteY39" fmla="*/ 670737 h 1781089"/>
              <a:gd name="connsiteX40" fmla="*/ 562210 w 1373020"/>
              <a:gd name="connsiteY40" fmla="*/ 728088 h 1781089"/>
              <a:gd name="connsiteX41" fmla="*/ 653489 w 1373020"/>
              <a:gd name="connsiteY41" fmla="*/ 879950 h 1781089"/>
              <a:gd name="connsiteX42" fmla="*/ 655913 w 1373020"/>
              <a:gd name="connsiteY42" fmla="*/ 900144 h 1781089"/>
              <a:gd name="connsiteX43" fmla="*/ 635718 w 1373020"/>
              <a:gd name="connsiteY43" fmla="*/ 896913 h 1781089"/>
              <a:gd name="connsiteX44" fmla="*/ 561403 w 1373020"/>
              <a:gd name="connsiteY44" fmla="*/ 846024 h 1781089"/>
              <a:gd name="connsiteX45" fmla="*/ 540400 w 1373020"/>
              <a:gd name="connsiteY45" fmla="*/ 794326 h 1781089"/>
              <a:gd name="connsiteX46" fmla="*/ 513744 w 1373020"/>
              <a:gd name="connsiteY46" fmla="*/ 740205 h 1781089"/>
              <a:gd name="connsiteX47" fmla="*/ 492742 w 1373020"/>
              <a:gd name="connsiteY47" fmla="*/ 741013 h 1781089"/>
              <a:gd name="connsiteX48" fmla="*/ 501627 w 1373020"/>
              <a:gd name="connsiteY48" fmla="*/ 757976 h 1781089"/>
              <a:gd name="connsiteX49" fmla="*/ 509705 w 1373020"/>
              <a:gd name="connsiteY49" fmla="*/ 793518 h 1781089"/>
              <a:gd name="connsiteX50" fmla="*/ 472548 w 1373020"/>
              <a:gd name="connsiteY50" fmla="*/ 793518 h 1781089"/>
              <a:gd name="connsiteX51" fmla="*/ 444276 w 1373020"/>
              <a:gd name="connsiteY51" fmla="*/ 766861 h 1781089"/>
              <a:gd name="connsiteX52" fmla="*/ 431351 w 1373020"/>
              <a:gd name="connsiteY52" fmla="*/ 764438 h 1781089"/>
              <a:gd name="connsiteX53" fmla="*/ 428928 w 1373020"/>
              <a:gd name="connsiteY53" fmla="*/ 779786 h 1781089"/>
              <a:gd name="connsiteX54" fmla="*/ 443468 w 1373020"/>
              <a:gd name="connsiteY54" fmla="*/ 804019 h 1781089"/>
              <a:gd name="connsiteX55" fmla="*/ 448315 w 1373020"/>
              <a:gd name="connsiteY55" fmla="*/ 829060 h 1781089"/>
              <a:gd name="connsiteX56" fmla="*/ 422466 w 1373020"/>
              <a:gd name="connsiteY56" fmla="*/ 828252 h 1781089"/>
              <a:gd name="connsiteX57" fmla="*/ 394194 w 1373020"/>
              <a:gd name="connsiteY57" fmla="*/ 816136 h 1781089"/>
              <a:gd name="connsiteX58" fmla="*/ 374807 w 1373020"/>
              <a:gd name="connsiteY58" fmla="*/ 818559 h 1781089"/>
              <a:gd name="connsiteX59" fmla="*/ 385308 w 1373020"/>
              <a:gd name="connsiteY59" fmla="*/ 835522 h 1781089"/>
              <a:gd name="connsiteX60" fmla="*/ 421658 w 1373020"/>
              <a:gd name="connsiteY60" fmla="*/ 864602 h 1781089"/>
              <a:gd name="connsiteX61" fmla="*/ 383693 w 1373020"/>
              <a:gd name="connsiteY61" fmla="*/ 861371 h 1781089"/>
              <a:gd name="connsiteX62" fmla="*/ 364306 w 1373020"/>
              <a:gd name="connsiteY62" fmla="*/ 866218 h 1781089"/>
              <a:gd name="connsiteX63" fmla="*/ 380461 w 1373020"/>
              <a:gd name="connsiteY63" fmla="*/ 882373 h 1781089"/>
              <a:gd name="connsiteX64" fmla="*/ 418427 w 1373020"/>
              <a:gd name="connsiteY64" fmla="*/ 896913 h 1781089"/>
              <a:gd name="connsiteX65" fmla="*/ 376422 w 1373020"/>
              <a:gd name="connsiteY65" fmla="*/ 905799 h 1781089"/>
              <a:gd name="connsiteX66" fmla="*/ 474971 w 1373020"/>
              <a:gd name="connsiteY66" fmla="*/ 918723 h 1781089"/>
              <a:gd name="connsiteX67" fmla="*/ 715687 w 1373020"/>
              <a:gd name="connsiteY67" fmla="*/ 1073008 h 1781089"/>
              <a:gd name="connsiteX68" fmla="*/ 723765 w 1373020"/>
              <a:gd name="connsiteY68" fmla="*/ 1098857 h 1781089"/>
              <a:gd name="connsiteX69" fmla="*/ 684185 w 1373020"/>
              <a:gd name="connsiteY69" fmla="*/ 1231331 h 1781089"/>
              <a:gd name="connsiteX70" fmla="*/ 679338 w 1373020"/>
              <a:gd name="connsiteY70" fmla="*/ 1240217 h 1781089"/>
              <a:gd name="connsiteX71" fmla="*/ 630064 w 1373020"/>
              <a:gd name="connsiteY71" fmla="*/ 1160247 h 1781089"/>
              <a:gd name="connsiteX72" fmla="*/ 595329 w 1373020"/>
              <a:gd name="connsiteY72" fmla="*/ 1083509 h 1781089"/>
              <a:gd name="connsiteX73" fmla="*/ 404695 w 1373020"/>
              <a:gd name="connsiteY73" fmla="*/ 937302 h 1781089"/>
              <a:gd name="connsiteX74" fmla="*/ 223753 w 1373020"/>
              <a:gd name="connsiteY74" fmla="*/ 922762 h 1781089"/>
              <a:gd name="connsiteX75" fmla="*/ 73507 w 1373020"/>
              <a:gd name="connsiteY75" fmla="*/ 837138 h 1781089"/>
              <a:gd name="connsiteX76" fmla="*/ 28272 w 1373020"/>
              <a:gd name="connsiteY76" fmla="*/ 748283 h 1781089"/>
              <a:gd name="connsiteX77" fmla="*/ 0 w 1373020"/>
              <a:gd name="connsiteY77" fmla="*/ 794326 h 1781089"/>
              <a:gd name="connsiteX78" fmla="*/ 21810 w 1373020"/>
              <a:gd name="connsiteY78" fmla="*/ 837138 h 1781089"/>
              <a:gd name="connsiteX79" fmla="*/ 197905 w 1373020"/>
              <a:gd name="connsiteY79" fmla="*/ 967997 h 1781089"/>
              <a:gd name="connsiteX80" fmla="*/ 411157 w 1373020"/>
              <a:gd name="connsiteY80" fmla="*/ 986576 h 1781089"/>
              <a:gd name="connsiteX81" fmla="*/ 555748 w 1373020"/>
              <a:gd name="connsiteY81" fmla="*/ 1112589 h 1781089"/>
              <a:gd name="connsiteX82" fmla="*/ 651066 w 1373020"/>
              <a:gd name="connsiteY82" fmla="*/ 1289491 h 1781089"/>
              <a:gd name="connsiteX83" fmla="*/ 658336 w 1373020"/>
              <a:gd name="connsiteY83" fmla="*/ 1306455 h 1781089"/>
              <a:gd name="connsiteX84" fmla="*/ 620370 w 1373020"/>
              <a:gd name="connsiteY84" fmla="*/ 1344420 h 1781089"/>
              <a:gd name="connsiteX85" fmla="*/ 589675 w 1373020"/>
              <a:gd name="connsiteY85" fmla="*/ 1312917 h 1781089"/>
              <a:gd name="connsiteX86" fmla="*/ 579174 w 1373020"/>
              <a:gd name="connsiteY86" fmla="*/ 1274951 h 1781089"/>
              <a:gd name="connsiteX87" fmla="*/ 556556 w 1373020"/>
              <a:gd name="connsiteY87" fmla="*/ 1179634 h 1781089"/>
              <a:gd name="connsiteX88" fmla="*/ 493550 w 1373020"/>
              <a:gd name="connsiteY88" fmla="*/ 1119051 h 1781089"/>
              <a:gd name="connsiteX89" fmla="*/ 348958 w 1373020"/>
              <a:gd name="connsiteY89" fmla="*/ 1138437 h 1781089"/>
              <a:gd name="connsiteX90" fmla="*/ 273835 w 1373020"/>
              <a:gd name="connsiteY90" fmla="*/ 1099664 h 1781089"/>
              <a:gd name="connsiteX91" fmla="*/ 262527 w 1373020"/>
              <a:gd name="connsiteY91" fmla="*/ 1056045 h 1781089"/>
              <a:gd name="connsiteX92" fmla="*/ 243948 w 1373020"/>
              <a:gd name="connsiteY92" fmla="*/ 1031812 h 1781089"/>
              <a:gd name="connsiteX93" fmla="*/ 232639 w 1373020"/>
              <a:gd name="connsiteY93" fmla="*/ 1058468 h 1781089"/>
              <a:gd name="connsiteX94" fmla="*/ 238293 w 1373020"/>
              <a:gd name="connsiteY94" fmla="*/ 1194982 h 1781089"/>
              <a:gd name="connsiteX95" fmla="*/ 293222 w 1373020"/>
              <a:gd name="connsiteY95" fmla="*/ 1230524 h 1781089"/>
              <a:gd name="connsiteX96" fmla="*/ 293222 w 1373020"/>
              <a:gd name="connsiteY96" fmla="*/ 1230524 h 1781089"/>
              <a:gd name="connsiteX97" fmla="*/ 293222 w 1373020"/>
              <a:gd name="connsiteY97" fmla="*/ 1230524 h 1781089"/>
              <a:gd name="connsiteX98" fmla="*/ 445083 w 1373020"/>
              <a:gd name="connsiteY98" fmla="*/ 1209522 h 1781089"/>
              <a:gd name="connsiteX99" fmla="*/ 466893 w 1373020"/>
              <a:gd name="connsiteY99" fmla="*/ 1229716 h 1781089"/>
              <a:gd name="connsiteX100" fmla="*/ 469316 w 1373020"/>
              <a:gd name="connsiteY100" fmla="*/ 1343612 h 1781089"/>
              <a:gd name="connsiteX101" fmla="*/ 465278 w 1373020"/>
              <a:gd name="connsiteY101" fmla="*/ 1358152 h 1781089"/>
              <a:gd name="connsiteX102" fmla="*/ 451545 w 1373020"/>
              <a:gd name="connsiteY102" fmla="*/ 1350882 h 1781089"/>
              <a:gd name="connsiteX103" fmla="*/ 395809 w 1373020"/>
              <a:gd name="connsiteY103" fmla="*/ 1304839 h 1781089"/>
              <a:gd name="connsiteX104" fmla="*/ 310993 w 1373020"/>
              <a:gd name="connsiteY104" fmla="*/ 1314532 h 1781089"/>
              <a:gd name="connsiteX105" fmla="*/ 217291 w 1373020"/>
              <a:gd name="connsiteY105" fmla="*/ 1410657 h 1781089"/>
              <a:gd name="connsiteX106" fmla="*/ 150246 w 1373020"/>
              <a:gd name="connsiteY106" fmla="*/ 1421966 h 1781089"/>
              <a:gd name="connsiteX107" fmla="*/ 105818 w 1373020"/>
              <a:gd name="connsiteY107" fmla="*/ 1384001 h 1781089"/>
              <a:gd name="connsiteX108" fmla="*/ 78354 w 1373020"/>
              <a:gd name="connsiteY108" fmla="*/ 1377539 h 1781089"/>
              <a:gd name="connsiteX109" fmla="*/ 77546 w 1373020"/>
              <a:gd name="connsiteY109" fmla="*/ 1408234 h 1781089"/>
              <a:gd name="connsiteX110" fmla="*/ 109857 w 1373020"/>
              <a:gd name="connsiteY110" fmla="*/ 1442968 h 1781089"/>
              <a:gd name="connsiteX111" fmla="*/ 181749 w 1373020"/>
              <a:gd name="connsiteY111" fmla="*/ 1528593 h 1781089"/>
              <a:gd name="connsiteX112" fmla="*/ 233446 w 1373020"/>
              <a:gd name="connsiteY112" fmla="*/ 1524554 h 1781089"/>
              <a:gd name="connsiteX113" fmla="*/ 301300 w 1373020"/>
              <a:gd name="connsiteY113" fmla="*/ 1458316 h 1781089"/>
              <a:gd name="connsiteX114" fmla="*/ 336034 w 1373020"/>
              <a:gd name="connsiteY114" fmla="*/ 1426005 h 1781089"/>
              <a:gd name="connsiteX115" fmla="*/ 384500 w 1373020"/>
              <a:gd name="connsiteY115" fmla="*/ 1428428 h 1781089"/>
              <a:gd name="connsiteX116" fmla="*/ 468509 w 1373020"/>
              <a:gd name="connsiteY116" fmla="*/ 1527784 h 1781089"/>
              <a:gd name="connsiteX117" fmla="*/ 507282 w 1373020"/>
              <a:gd name="connsiteY117" fmla="*/ 1594022 h 1781089"/>
              <a:gd name="connsiteX118" fmla="*/ 533131 w 1373020"/>
              <a:gd name="connsiteY118" fmla="*/ 1685300 h 1781089"/>
              <a:gd name="connsiteX119" fmla="*/ 740729 w 1373020"/>
              <a:gd name="connsiteY119" fmla="*/ 1762039 h 1781089"/>
              <a:gd name="connsiteX120" fmla="*/ 1049298 w 1373020"/>
              <a:gd name="connsiteY120" fmla="*/ 1509206 h 1781089"/>
              <a:gd name="connsiteX121" fmla="*/ 1242356 w 1373020"/>
              <a:gd name="connsiteY121" fmla="*/ 1203059 h 1781089"/>
              <a:gd name="connsiteX122" fmla="*/ 1276283 w 1373020"/>
              <a:gd name="connsiteY122" fmla="*/ 1148131 h 1781089"/>
              <a:gd name="connsiteX123" fmla="*/ 1315863 w 1373020"/>
              <a:gd name="connsiteY123" fmla="*/ 899336 h 1781089"/>
              <a:gd name="connsiteX124" fmla="*/ 1315863 w 1373020"/>
              <a:gd name="connsiteY124" fmla="*/ 899336 h 1781089"/>
              <a:gd name="connsiteX125" fmla="*/ 1315863 w 1373020"/>
              <a:gd name="connsiteY125" fmla="*/ 899336 h 1781089"/>
              <a:gd name="connsiteX126" fmla="*/ 1306978 w 1373020"/>
              <a:gd name="connsiteY126" fmla="*/ 869449 h 1781089"/>
              <a:gd name="connsiteX127" fmla="*/ 1333635 w 1373020"/>
              <a:gd name="connsiteY127" fmla="*/ 556840 h 1781089"/>
              <a:gd name="connsiteX128" fmla="*/ 1366754 w 1373020"/>
              <a:gd name="connsiteY128" fmla="*/ 480102 h 1781089"/>
              <a:gd name="connsiteX129" fmla="*/ 1341712 w 1373020"/>
              <a:gd name="connsiteY129" fmla="*/ 197381 h 1781089"/>
              <a:gd name="connsiteX0" fmla="*/ 1558981 w 1590289"/>
              <a:gd name="connsiteY0" fmla="*/ 197381 h 1781089"/>
              <a:gd name="connsiteX1" fmla="*/ 1350576 w 1590289"/>
              <a:gd name="connsiteY1" fmla="*/ 9170 h 1781089"/>
              <a:gd name="connsiteX2" fmla="*/ 903877 w 1590289"/>
              <a:gd name="connsiteY2" fmla="*/ 140837 h 1781089"/>
              <a:gd name="connsiteX3" fmla="*/ 823099 w 1590289"/>
              <a:gd name="connsiteY3" fmla="*/ 336318 h 1781089"/>
              <a:gd name="connsiteX4" fmla="*/ 903069 w 1590289"/>
              <a:gd name="connsiteY4" fmla="*/ 553609 h 1781089"/>
              <a:gd name="connsiteX5" fmla="*/ 941034 w 1590289"/>
              <a:gd name="connsiteY5" fmla="*/ 647311 h 1781089"/>
              <a:gd name="connsiteX6" fmla="*/ 957998 w 1590289"/>
              <a:gd name="connsiteY6" fmla="*/ 685276 h 1781089"/>
              <a:gd name="connsiteX7" fmla="*/ 1003233 w 1590289"/>
              <a:gd name="connsiteY7" fmla="*/ 732935 h 1781089"/>
              <a:gd name="connsiteX8" fmla="*/ 1189021 w 1590289"/>
              <a:gd name="connsiteY8" fmla="*/ 783825 h 1781089"/>
              <a:gd name="connsiteX9" fmla="*/ 1225371 w 1590289"/>
              <a:gd name="connsiteY9" fmla="*/ 762015 h 1781089"/>
              <a:gd name="connsiteX10" fmla="*/ 1263336 w 1590289"/>
              <a:gd name="connsiteY10" fmla="*/ 772516 h 1781089"/>
              <a:gd name="connsiteX11" fmla="*/ 1210023 w 1590289"/>
              <a:gd name="connsiteY11" fmla="*/ 852486 h 1781089"/>
              <a:gd name="connsiteX12" fmla="*/ 1089665 w 1590289"/>
              <a:gd name="connsiteY12" fmla="*/ 896105 h 1781089"/>
              <a:gd name="connsiteX13" fmla="*/ 996771 w 1590289"/>
              <a:gd name="connsiteY13" fmla="*/ 883181 h 1781089"/>
              <a:gd name="connsiteX14" fmla="*/ 873989 w 1590289"/>
              <a:gd name="connsiteY14" fmla="*/ 684469 h 1781089"/>
              <a:gd name="connsiteX15" fmla="*/ 880451 w 1590289"/>
              <a:gd name="connsiteY15" fmla="*/ 621462 h 1781089"/>
              <a:gd name="connsiteX16" fmla="*/ 882874 w 1590289"/>
              <a:gd name="connsiteY16" fmla="*/ 570572 h 1781089"/>
              <a:gd name="connsiteX17" fmla="*/ 864296 w 1590289"/>
              <a:gd name="connsiteY17" fmla="*/ 557648 h 1781089"/>
              <a:gd name="connsiteX18" fmla="*/ 864296 w 1590289"/>
              <a:gd name="connsiteY18" fmla="*/ 577843 h 1781089"/>
              <a:gd name="connsiteX19" fmla="*/ 857834 w 1590289"/>
              <a:gd name="connsiteY19" fmla="*/ 602883 h 1781089"/>
              <a:gd name="connsiteX20" fmla="*/ 829562 w 1590289"/>
              <a:gd name="connsiteY20" fmla="*/ 599653 h 1781089"/>
              <a:gd name="connsiteX21" fmla="*/ 815022 w 1590289"/>
              <a:gd name="connsiteY21" fmla="*/ 582689 h 1781089"/>
              <a:gd name="connsiteX22" fmla="*/ 791596 w 1590289"/>
              <a:gd name="connsiteY22" fmla="*/ 546339 h 1781089"/>
              <a:gd name="connsiteX23" fmla="*/ 788365 w 1590289"/>
              <a:gd name="connsiteY23" fmla="*/ 590767 h 1781089"/>
              <a:gd name="connsiteX24" fmla="*/ 780288 w 1590289"/>
              <a:gd name="connsiteY24" fmla="*/ 610154 h 1781089"/>
              <a:gd name="connsiteX25" fmla="*/ 761708 w 1590289"/>
              <a:gd name="connsiteY25" fmla="*/ 600460 h 1781089"/>
              <a:gd name="connsiteX26" fmla="*/ 731821 w 1590289"/>
              <a:gd name="connsiteY26" fmla="*/ 566534 h 1781089"/>
              <a:gd name="connsiteX27" fmla="*/ 717281 w 1590289"/>
              <a:gd name="connsiteY27" fmla="*/ 562495 h 1781089"/>
              <a:gd name="connsiteX28" fmla="*/ 718089 w 1590289"/>
              <a:gd name="connsiteY28" fmla="*/ 577035 h 1781089"/>
              <a:gd name="connsiteX29" fmla="*/ 746361 w 1590289"/>
              <a:gd name="connsiteY29" fmla="*/ 618231 h 1781089"/>
              <a:gd name="connsiteX30" fmla="*/ 749592 w 1590289"/>
              <a:gd name="connsiteY30" fmla="*/ 630348 h 1781089"/>
              <a:gd name="connsiteX31" fmla="*/ 735052 w 1590289"/>
              <a:gd name="connsiteY31" fmla="*/ 629540 h 1781089"/>
              <a:gd name="connsiteX32" fmla="*/ 700318 w 1590289"/>
              <a:gd name="connsiteY32" fmla="*/ 601268 h 1781089"/>
              <a:gd name="connsiteX33" fmla="*/ 682547 w 1590289"/>
              <a:gd name="connsiteY33" fmla="*/ 600460 h 1781089"/>
              <a:gd name="connsiteX34" fmla="*/ 686585 w 1590289"/>
              <a:gd name="connsiteY34" fmla="*/ 617423 h 1781089"/>
              <a:gd name="connsiteX35" fmla="*/ 715666 w 1590289"/>
              <a:gd name="connsiteY35" fmla="*/ 651350 h 1781089"/>
              <a:gd name="connsiteX36" fmla="*/ 691432 w 1590289"/>
              <a:gd name="connsiteY36" fmla="*/ 637618 h 1781089"/>
              <a:gd name="connsiteX37" fmla="*/ 676892 w 1590289"/>
              <a:gd name="connsiteY37" fmla="*/ 636002 h 1781089"/>
              <a:gd name="connsiteX38" fmla="*/ 678508 w 1590289"/>
              <a:gd name="connsiteY38" fmla="*/ 650542 h 1781089"/>
              <a:gd name="connsiteX39" fmla="*/ 701125 w 1590289"/>
              <a:gd name="connsiteY39" fmla="*/ 670737 h 1781089"/>
              <a:gd name="connsiteX40" fmla="*/ 779479 w 1590289"/>
              <a:gd name="connsiteY40" fmla="*/ 728088 h 1781089"/>
              <a:gd name="connsiteX41" fmla="*/ 870758 w 1590289"/>
              <a:gd name="connsiteY41" fmla="*/ 879950 h 1781089"/>
              <a:gd name="connsiteX42" fmla="*/ 873182 w 1590289"/>
              <a:gd name="connsiteY42" fmla="*/ 900144 h 1781089"/>
              <a:gd name="connsiteX43" fmla="*/ 852987 w 1590289"/>
              <a:gd name="connsiteY43" fmla="*/ 896913 h 1781089"/>
              <a:gd name="connsiteX44" fmla="*/ 778672 w 1590289"/>
              <a:gd name="connsiteY44" fmla="*/ 846024 h 1781089"/>
              <a:gd name="connsiteX45" fmla="*/ 757669 w 1590289"/>
              <a:gd name="connsiteY45" fmla="*/ 794326 h 1781089"/>
              <a:gd name="connsiteX46" fmla="*/ 731013 w 1590289"/>
              <a:gd name="connsiteY46" fmla="*/ 740205 h 1781089"/>
              <a:gd name="connsiteX47" fmla="*/ 710011 w 1590289"/>
              <a:gd name="connsiteY47" fmla="*/ 741013 h 1781089"/>
              <a:gd name="connsiteX48" fmla="*/ 718896 w 1590289"/>
              <a:gd name="connsiteY48" fmla="*/ 757976 h 1781089"/>
              <a:gd name="connsiteX49" fmla="*/ 726974 w 1590289"/>
              <a:gd name="connsiteY49" fmla="*/ 793518 h 1781089"/>
              <a:gd name="connsiteX50" fmla="*/ 689817 w 1590289"/>
              <a:gd name="connsiteY50" fmla="*/ 793518 h 1781089"/>
              <a:gd name="connsiteX51" fmla="*/ 661545 w 1590289"/>
              <a:gd name="connsiteY51" fmla="*/ 766861 h 1781089"/>
              <a:gd name="connsiteX52" fmla="*/ 648620 w 1590289"/>
              <a:gd name="connsiteY52" fmla="*/ 764438 h 1781089"/>
              <a:gd name="connsiteX53" fmla="*/ 646197 w 1590289"/>
              <a:gd name="connsiteY53" fmla="*/ 779786 h 1781089"/>
              <a:gd name="connsiteX54" fmla="*/ 660737 w 1590289"/>
              <a:gd name="connsiteY54" fmla="*/ 804019 h 1781089"/>
              <a:gd name="connsiteX55" fmla="*/ 665584 w 1590289"/>
              <a:gd name="connsiteY55" fmla="*/ 829060 h 1781089"/>
              <a:gd name="connsiteX56" fmla="*/ 639735 w 1590289"/>
              <a:gd name="connsiteY56" fmla="*/ 828252 h 1781089"/>
              <a:gd name="connsiteX57" fmla="*/ 611463 w 1590289"/>
              <a:gd name="connsiteY57" fmla="*/ 816136 h 1781089"/>
              <a:gd name="connsiteX58" fmla="*/ 592076 w 1590289"/>
              <a:gd name="connsiteY58" fmla="*/ 818559 h 1781089"/>
              <a:gd name="connsiteX59" fmla="*/ 602577 w 1590289"/>
              <a:gd name="connsiteY59" fmla="*/ 835522 h 1781089"/>
              <a:gd name="connsiteX60" fmla="*/ 638927 w 1590289"/>
              <a:gd name="connsiteY60" fmla="*/ 864602 h 1781089"/>
              <a:gd name="connsiteX61" fmla="*/ 600962 w 1590289"/>
              <a:gd name="connsiteY61" fmla="*/ 861371 h 1781089"/>
              <a:gd name="connsiteX62" fmla="*/ 581575 w 1590289"/>
              <a:gd name="connsiteY62" fmla="*/ 866218 h 1781089"/>
              <a:gd name="connsiteX63" fmla="*/ 597730 w 1590289"/>
              <a:gd name="connsiteY63" fmla="*/ 882373 h 1781089"/>
              <a:gd name="connsiteX64" fmla="*/ 635696 w 1590289"/>
              <a:gd name="connsiteY64" fmla="*/ 896913 h 1781089"/>
              <a:gd name="connsiteX65" fmla="*/ 593691 w 1590289"/>
              <a:gd name="connsiteY65" fmla="*/ 905799 h 1781089"/>
              <a:gd name="connsiteX66" fmla="*/ 692240 w 1590289"/>
              <a:gd name="connsiteY66" fmla="*/ 918723 h 1781089"/>
              <a:gd name="connsiteX67" fmla="*/ 932956 w 1590289"/>
              <a:gd name="connsiteY67" fmla="*/ 1073008 h 1781089"/>
              <a:gd name="connsiteX68" fmla="*/ 941034 w 1590289"/>
              <a:gd name="connsiteY68" fmla="*/ 1098857 h 1781089"/>
              <a:gd name="connsiteX69" fmla="*/ 901454 w 1590289"/>
              <a:gd name="connsiteY69" fmla="*/ 1231331 h 1781089"/>
              <a:gd name="connsiteX70" fmla="*/ 896607 w 1590289"/>
              <a:gd name="connsiteY70" fmla="*/ 1240217 h 1781089"/>
              <a:gd name="connsiteX71" fmla="*/ 847333 w 1590289"/>
              <a:gd name="connsiteY71" fmla="*/ 1160247 h 1781089"/>
              <a:gd name="connsiteX72" fmla="*/ 812598 w 1590289"/>
              <a:gd name="connsiteY72" fmla="*/ 1083509 h 1781089"/>
              <a:gd name="connsiteX73" fmla="*/ 621964 w 1590289"/>
              <a:gd name="connsiteY73" fmla="*/ 937302 h 1781089"/>
              <a:gd name="connsiteX74" fmla="*/ 441022 w 1590289"/>
              <a:gd name="connsiteY74" fmla="*/ 922762 h 1781089"/>
              <a:gd name="connsiteX75" fmla="*/ 290776 w 1590289"/>
              <a:gd name="connsiteY75" fmla="*/ 837138 h 1781089"/>
              <a:gd name="connsiteX76" fmla="*/ 876 w 1590289"/>
              <a:gd name="connsiteY76" fmla="*/ 276227 h 1781089"/>
              <a:gd name="connsiteX77" fmla="*/ 217269 w 1590289"/>
              <a:gd name="connsiteY77" fmla="*/ 794326 h 1781089"/>
              <a:gd name="connsiteX78" fmla="*/ 239079 w 1590289"/>
              <a:gd name="connsiteY78" fmla="*/ 837138 h 1781089"/>
              <a:gd name="connsiteX79" fmla="*/ 415174 w 1590289"/>
              <a:gd name="connsiteY79" fmla="*/ 967997 h 1781089"/>
              <a:gd name="connsiteX80" fmla="*/ 628426 w 1590289"/>
              <a:gd name="connsiteY80" fmla="*/ 986576 h 1781089"/>
              <a:gd name="connsiteX81" fmla="*/ 773017 w 1590289"/>
              <a:gd name="connsiteY81" fmla="*/ 1112589 h 1781089"/>
              <a:gd name="connsiteX82" fmla="*/ 868335 w 1590289"/>
              <a:gd name="connsiteY82" fmla="*/ 1289491 h 1781089"/>
              <a:gd name="connsiteX83" fmla="*/ 875605 w 1590289"/>
              <a:gd name="connsiteY83" fmla="*/ 1306455 h 1781089"/>
              <a:gd name="connsiteX84" fmla="*/ 837639 w 1590289"/>
              <a:gd name="connsiteY84" fmla="*/ 1344420 h 1781089"/>
              <a:gd name="connsiteX85" fmla="*/ 806944 w 1590289"/>
              <a:gd name="connsiteY85" fmla="*/ 1312917 h 1781089"/>
              <a:gd name="connsiteX86" fmla="*/ 796443 w 1590289"/>
              <a:gd name="connsiteY86" fmla="*/ 1274951 h 1781089"/>
              <a:gd name="connsiteX87" fmla="*/ 773825 w 1590289"/>
              <a:gd name="connsiteY87" fmla="*/ 1179634 h 1781089"/>
              <a:gd name="connsiteX88" fmla="*/ 710819 w 1590289"/>
              <a:gd name="connsiteY88" fmla="*/ 1119051 h 1781089"/>
              <a:gd name="connsiteX89" fmla="*/ 566227 w 1590289"/>
              <a:gd name="connsiteY89" fmla="*/ 1138437 h 1781089"/>
              <a:gd name="connsiteX90" fmla="*/ 491104 w 1590289"/>
              <a:gd name="connsiteY90" fmla="*/ 1099664 h 1781089"/>
              <a:gd name="connsiteX91" fmla="*/ 479796 w 1590289"/>
              <a:gd name="connsiteY91" fmla="*/ 1056045 h 1781089"/>
              <a:gd name="connsiteX92" fmla="*/ 461217 w 1590289"/>
              <a:gd name="connsiteY92" fmla="*/ 1031812 h 1781089"/>
              <a:gd name="connsiteX93" fmla="*/ 449908 w 1590289"/>
              <a:gd name="connsiteY93" fmla="*/ 1058468 h 1781089"/>
              <a:gd name="connsiteX94" fmla="*/ 455562 w 1590289"/>
              <a:gd name="connsiteY94" fmla="*/ 1194982 h 1781089"/>
              <a:gd name="connsiteX95" fmla="*/ 510491 w 1590289"/>
              <a:gd name="connsiteY95" fmla="*/ 1230524 h 1781089"/>
              <a:gd name="connsiteX96" fmla="*/ 510491 w 1590289"/>
              <a:gd name="connsiteY96" fmla="*/ 1230524 h 1781089"/>
              <a:gd name="connsiteX97" fmla="*/ 510491 w 1590289"/>
              <a:gd name="connsiteY97" fmla="*/ 1230524 h 1781089"/>
              <a:gd name="connsiteX98" fmla="*/ 662352 w 1590289"/>
              <a:gd name="connsiteY98" fmla="*/ 1209522 h 1781089"/>
              <a:gd name="connsiteX99" fmla="*/ 684162 w 1590289"/>
              <a:gd name="connsiteY99" fmla="*/ 1229716 h 1781089"/>
              <a:gd name="connsiteX100" fmla="*/ 686585 w 1590289"/>
              <a:gd name="connsiteY100" fmla="*/ 1343612 h 1781089"/>
              <a:gd name="connsiteX101" fmla="*/ 682547 w 1590289"/>
              <a:gd name="connsiteY101" fmla="*/ 1358152 h 1781089"/>
              <a:gd name="connsiteX102" fmla="*/ 668814 w 1590289"/>
              <a:gd name="connsiteY102" fmla="*/ 1350882 h 1781089"/>
              <a:gd name="connsiteX103" fmla="*/ 613078 w 1590289"/>
              <a:gd name="connsiteY103" fmla="*/ 1304839 h 1781089"/>
              <a:gd name="connsiteX104" fmla="*/ 528262 w 1590289"/>
              <a:gd name="connsiteY104" fmla="*/ 1314532 h 1781089"/>
              <a:gd name="connsiteX105" fmla="*/ 434560 w 1590289"/>
              <a:gd name="connsiteY105" fmla="*/ 1410657 h 1781089"/>
              <a:gd name="connsiteX106" fmla="*/ 367515 w 1590289"/>
              <a:gd name="connsiteY106" fmla="*/ 1421966 h 1781089"/>
              <a:gd name="connsiteX107" fmla="*/ 323087 w 1590289"/>
              <a:gd name="connsiteY107" fmla="*/ 1384001 h 1781089"/>
              <a:gd name="connsiteX108" fmla="*/ 295623 w 1590289"/>
              <a:gd name="connsiteY108" fmla="*/ 1377539 h 1781089"/>
              <a:gd name="connsiteX109" fmla="*/ 294815 w 1590289"/>
              <a:gd name="connsiteY109" fmla="*/ 1408234 h 1781089"/>
              <a:gd name="connsiteX110" fmla="*/ 327126 w 1590289"/>
              <a:gd name="connsiteY110" fmla="*/ 1442968 h 1781089"/>
              <a:gd name="connsiteX111" fmla="*/ 399018 w 1590289"/>
              <a:gd name="connsiteY111" fmla="*/ 1528593 h 1781089"/>
              <a:gd name="connsiteX112" fmla="*/ 450715 w 1590289"/>
              <a:gd name="connsiteY112" fmla="*/ 1524554 h 1781089"/>
              <a:gd name="connsiteX113" fmla="*/ 518569 w 1590289"/>
              <a:gd name="connsiteY113" fmla="*/ 1458316 h 1781089"/>
              <a:gd name="connsiteX114" fmla="*/ 553303 w 1590289"/>
              <a:gd name="connsiteY114" fmla="*/ 1426005 h 1781089"/>
              <a:gd name="connsiteX115" fmla="*/ 601769 w 1590289"/>
              <a:gd name="connsiteY115" fmla="*/ 1428428 h 1781089"/>
              <a:gd name="connsiteX116" fmla="*/ 685778 w 1590289"/>
              <a:gd name="connsiteY116" fmla="*/ 1527784 h 1781089"/>
              <a:gd name="connsiteX117" fmla="*/ 724551 w 1590289"/>
              <a:gd name="connsiteY117" fmla="*/ 1594022 h 1781089"/>
              <a:gd name="connsiteX118" fmla="*/ 750400 w 1590289"/>
              <a:gd name="connsiteY118" fmla="*/ 1685300 h 1781089"/>
              <a:gd name="connsiteX119" fmla="*/ 957998 w 1590289"/>
              <a:gd name="connsiteY119" fmla="*/ 1762039 h 1781089"/>
              <a:gd name="connsiteX120" fmla="*/ 1266567 w 1590289"/>
              <a:gd name="connsiteY120" fmla="*/ 1509206 h 1781089"/>
              <a:gd name="connsiteX121" fmla="*/ 1459625 w 1590289"/>
              <a:gd name="connsiteY121" fmla="*/ 1203059 h 1781089"/>
              <a:gd name="connsiteX122" fmla="*/ 1493552 w 1590289"/>
              <a:gd name="connsiteY122" fmla="*/ 1148131 h 1781089"/>
              <a:gd name="connsiteX123" fmla="*/ 1533132 w 1590289"/>
              <a:gd name="connsiteY123" fmla="*/ 899336 h 1781089"/>
              <a:gd name="connsiteX124" fmla="*/ 1533132 w 1590289"/>
              <a:gd name="connsiteY124" fmla="*/ 899336 h 1781089"/>
              <a:gd name="connsiteX125" fmla="*/ 1533132 w 1590289"/>
              <a:gd name="connsiteY125" fmla="*/ 899336 h 1781089"/>
              <a:gd name="connsiteX126" fmla="*/ 1524247 w 1590289"/>
              <a:gd name="connsiteY126" fmla="*/ 869449 h 1781089"/>
              <a:gd name="connsiteX127" fmla="*/ 1550904 w 1590289"/>
              <a:gd name="connsiteY127" fmla="*/ 556840 h 1781089"/>
              <a:gd name="connsiteX128" fmla="*/ 1584023 w 1590289"/>
              <a:gd name="connsiteY128" fmla="*/ 480102 h 1781089"/>
              <a:gd name="connsiteX129" fmla="*/ 1558981 w 1590289"/>
              <a:gd name="connsiteY129" fmla="*/ 197381 h 1781089"/>
              <a:gd name="connsiteX0" fmla="*/ 1573516 w 1604824"/>
              <a:gd name="connsiteY0" fmla="*/ 197381 h 1781089"/>
              <a:gd name="connsiteX1" fmla="*/ 1365111 w 1604824"/>
              <a:gd name="connsiteY1" fmla="*/ 9170 h 1781089"/>
              <a:gd name="connsiteX2" fmla="*/ 918412 w 1604824"/>
              <a:gd name="connsiteY2" fmla="*/ 140837 h 1781089"/>
              <a:gd name="connsiteX3" fmla="*/ 837634 w 1604824"/>
              <a:gd name="connsiteY3" fmla="*/ 336318 h 1781089"/>
              <a:gd name="connsiteX4" fmla="*/ 917604 w 1604824"/>
              <a:gd name="connsiteY4" fmla="*/ 553609 h 1781089"/>
              <a:gd name="connsiteX5" fmla="*/ 955569 w 1604824"/>
              <a:gd name="connsiteY5" fmla="*/ 647311 h 1781089"/>
              <a:gd name="connsiteX6" fmla="*/ 972533 w 1604824"/>
              <a:gd name="connsiteY6" fmla="*/ 685276 h 1781089"/>
              <a:gd name="connsiteX7" fmla="*/ 1017768 w 1604824"/>
              <a:gd name="connsiteY7" fmla="*/ 732935 h 1781089"/>
              <a:gd name="connsiteX8" fmla="*/ 1203556 w 1604824"/>
              <a:gd name="connsiteY8" fmla="*/ 783825 h 1781089"/>
              <a:gd name="connsiteX9" fmla="*/ 1239906 w 1604824"/>
              <a:gd name="connsiteY9" fmla="*/ 762015 h 1781089"/>
              <a:gd name="connsiteX10" fmla="*/ 1277871 w 1604824"/>
              <a:gd name="connsiteY10" fmla="*/ 772516 h 1781089"/>
              <a:gd name="connsiteX11" fmla="*/ 1224558 w 1604824"/>
              <a:gd name="connsiteY11" fmla="*/ 852486 h 1781089"/>
              <a:gd name="connsiteX12" fmla="*/ 1104200 w 1604824"/>
              <a:gd name="connsiteY12" fmla="*/ 896105 h 1781089"/>
              <a:gd name="connsiteX13" fmla="*/ 1011306 w 1604824"/>
              <a:gd name="connsiteY13" fmla="*/ 883181 h 1781089"/>
              <a:gd name="connsiteX14" fmla="*/ 888524 w 1604824"/>
              <a:gd name="connsiteY14" fmla="*/ 684469 h 1781089"/>
              <a:gd name="connsiteX15" fmla="*/ 894986 w 1604824"/>
              <a:gd name="connsiteY15" fmla="*/ 621462 h 1781089"/>
              <a:gd name="connsiteX16" fmla="*/ 897409 w 1604824"/>
              <a:gd name="connsiteY16" fmla="*/ 570572 h 1781089"/>
              <a:gd name="connsiteX17" fmla="*/ 878831 w 1604824"/>
              <a:gd name="connsiteY17" fmla="*/ 557648 h 1781089"/>
              <a:gd name="connsiteX18" fmla="*/ 878831 w 1604824"/>
              <a:gd name="connsiteY18" fmla="*/ 577843 h 1781089"/>
              <a:gd name="connsiteX19" fmla="*/ 872369 w 1604824"/>
              <a:gd name="connsiteY19" fmla="*/ 602883 h 1781089"/>
              <a:gd name="connsiteX20" fmla="*/ 844097 w 1604824"/>
              <a:gd name="connsiteY20" fmla="*/ 599653 h 1781089"/>
              <a:gd name="connsiteX21" fmla="*/ 829557 w 1604824"/>
              <a:gd name="connsiteY21" fmla="*/ 582689 h 1781089"/>
              <a:gd name="connsiteX22" fmla="*/ 806131 w 1604824"/>
              <a:gd name="connsiteY22" fmla="*/ 546339 h 1781089"/>
              <a:gd name="connsiteX23" fmla="*/ 802900 w 1604824"/>
              <a:gd name="connsiteY23" fmla="*/ 590767 h 1781089"/>
              <a:gd name="connsiteX24" fmla="*/ 794823 w 1604824"/>
              <a:gd name="connsiteY24" fmla="*/ 610154 h 1781089"/>
              <a:gd name="connsiteX25" fmla="*/ 776243 w 1604824"/>
              <a:gd name="connsiteY25" fmla="*/ 600460 h 1781089"/>
              <a:gd name="connsiteX26" fmla="*/ 746356 w 1604824"/>
              <a:gd name="connsiteY26" fmla="*/ 566534 h 1781089"/>
              <a:gd name="connsiteX27" fmla="*/ 731816 w 1604824"/>
              <a:gd name="connsiteY27" fmla="*/ 562495 h 1781089"/>
              <a:gd name="connsiteX28" fmla="*/ 732624 w 1604824"/>
              <a:gd name="connsiteY28" fmla="*/ 577035 h 1781089"/>
              <a:gd name="connsiteX29" fmla="*/ 760896 w 1604824"/>
              <a:gd name="connsiteY29" fmla="*/ 618231 h 1781089"/>
              <a:gd name="connsiteX30" fmla="*/ 764127 w 1604824"/>
              <a:gd name="connsiteY30" fmla="*/ 630348 h 1781089"/>
              <a:gd name="connsiteX31" fmla="*/ 749587 w 1604824"/>
              <a:gd name="connsiteY31" fmla="*/ 629540 h 1781089"/>
              <a:gd name="connsiteX32" fmla="*/ 714853 w 1604824"/>
              <a:gd name="connsiteY32" fmla="*/ 601268 h 1781089"/>
              <a:gd name="connsiteX33" fmla="*/ 697082 w 1604824"/>
              <a:gd name="connsiteY33" fmla="*/ 600460 h 1781089"/>
              <a:gd name="connsiteX34" fmla="*/ 701120 w 1604824"/>
              <a:gd name="connsiteY34" fmla="*/ 617423 h 1781089"/>
              <a:gd name="connsiteX35" fmla="*/ 730201 w 1604824"/>
              <a:gd name="connsiteY35" fmla="*/ 651350 h 1781089"/>
              <a:gd name="connsiteX36" fmla="*/ 705967 w 1604824"/>
              <a:gd name="connsiteY36" fmla="*/ 637618 h 1781089"/>
              <a:gd name="connsiteX37" fmla="*/ 691427 w 1604824"/>
              <a:gd name="connsiteY37" fmla="*/ 636002 h 1781089"/>
              <a:gd name="connsiteX38" fmla="*/ 693043 w 1604824"/>
              <a:gd name="connsiteY38" fmla="*/ 650542 h 1781089"/>
              <a:gd name="connsiteX39" fmla="*/ 715660 w 1604824"/>
              <a:gd name="connsiteY39" fmla="*/ 670737 h 1781089"/>
              <a:gd name="connsiteX40" fmla="*/ 794014 w 1604824"/>
              <a:gd name="connsiteY40" fmla="*/ 728088 h 1781089"/>
              <a:gd name="connsiteX41" fmla="*/ 885293 w 1604824"/>
              <a:gd name="connsiteY41" fmla="*/ 879950 h 1781089"/>
              <a:gd name="connsiteX42" fmla="*/ 887717 w 1604824"/>
              <a:gd name="connsiteY42" fmla="*/ 900144 h 1781089"/>
              <a:gd name="connsiteX43" fmla="*/ 867522 w 1604824"/>
              <a:gd name="connsiteY43" fmla="*/ 896913 h 1781089"/>
              <a:gd name="connsiteX44" fmla="*/ 793207 w 1604824"/>
              <a:gd name="connsiteY44" fmla="*/ 846024 h 1781089"/>
              <a:gd name="connsiteX45" fmla="*/ 772204 w 1604824"/>
              <a:gd name="connsiteY45" fmla="*/ 794326 h 1781089"/>
              <a:gd name="connsiteX46" fmla="*/ 745548 w 1604824"/>
              <a:gd name="connsiteY46" fmla="*/ 740205 h 1781089"/>
              <a:gd name="connsiteX47" fmla="*/ 724546 w 1604824"/>
              <a:gd name="connsiteY47" fmla="*/ 741013 h 1781089"/>
              <a:gd name="connsiteX48" fmla="*/ 733431 w 1604824"/>
              <a:gd name="connsiteY48" fmla="*/ 757976 h 1781089"/>
              <a:gd name="connsiteX49" fmla="*/ 741509 w 1604824"/>
              <a:gd name="connsiteY49" fmla="*/ 793518 h 1781089"/>
              <a:gd name="connsiteX50" fmla="*/ 704352 w 1604824"/>
              <a:gd name="connsiteY50" fmla="*/ 793518 h 1781089"/>
              <a:gd name="connsiteX51" fmla="*/ 676080 w 1604824"/>
              <a:gd name="connsiteY51" fmla="*/ 766861 h 1781089"/>
              <a:gd name="connsiteX52" fmla="*/ 663155 w 1604824"/>
              <a:gd name="connsiteY52" fmla="*/ 764438 h 1781089"/>
              <a:gd name="connsiteX53" fmla="*/ 660732 w 1604824"/>
              <a:gd name="connsiteY53" fmla="*/ 779786 h 1781089"/>
              <a:gd name="connsiteX54" fmla="*/ 675272 w 1604824"/>
              <a:gd name="connsiteY54" fmla="*/ 804019 h 1781089"/>
              <a:gd name="connsiteX55" fmla="*/ 680119 w 1604824"/>
              <a:gd name="connsiteY55" fmla="*/ 829060 h 1781089"/>
              <a:gd name="connsiteX56" fmla="*/ 654270 w 1604824"/>
              <a:gd name="connsiteY56" fmla="*/ 828252 h 1781089"/>
              <a:gd name="connsiteX57" fmla="*/ 625998 w 1604824"/>
              <a:gd name="connsiteY57" fmla="*/ 816136 h 1781089"/>
              <a:gd name="connsiteX58" fmla="*/ 606611 w 1604824"/>
              <a:gd name="connsiteY58" fmla="*/ 818559 h 1781089"/>
              <a:gd name="connsiteX59" fmla="*/ 617112 w 1604824"/>
              <a:gd name="connsiteY59" fmla="*/ 835522 h 1781089"/>
              <a:gd name="connsiteX60" fmla="*/ 653462 w 1604824"/>
              <a:gd name="connsiteY60" fmla="*/ 864602 h 1781089"/>
              <a:gd name="connsiteX61" fmla="*/ 615497 w 1604824"/>
              <a:gd name="connsiteY61" fmla="*/ 861371 h 1781089"/>
              <a:gd name="connsiteX62" fmla="*/ 596110 w 1604824"/>
              <a:gd name="connsiteY62" fmla="*/ 866218 h 1781089"/>
              <a:gd name="connsiteX63" fmla="*/ 612265 w 1604824"/>
              <a:gd name="connsiteY63" fmla="*/ 882373 h 1781089"/>
              <a:gd name="connsiteX64" fmla="*/ 650231 w 1604824"/>
              <a:gd name="connsiteY64" fmla="*/ 896913 h 1781089"/>
              <a:gd name="connsiteX65" fmla="*/ 608226 w 1604824"/>
              <a:gd name="connsiteY65" fmla="*/ 905799 h 1781089"/>
              <a:gd name="connsiteX66" fmla="*/ 706775 w 1604824"/>
              <a:gd name="connsiteY66" fmla="*/ 918723 h 1781089"/>
              <a:gd name="connsiteX67" fmla="*/ 947491 w 1604824"/>
              <a:gd name="connsiteY67" fmla="*/ 1073008 h 1781089"/>
              <a:gd name="connsiteX68" fmla="*/ 955569 w 1604824"/>
              <a:gd name="connsiteY68" fmla="*/ 1098857 h 1781089"/>
              <a:gd name="connsiteX69" fmla="*/ 915989 w 1604824"/>
              <a:gd name="connsiteY69" fmla="*/ 1231331 h 1781089"/>
              <a:gd name="connsiteX70" fmla="*/ 911142 w 1604824"/>
              <a:gd name="connsiteY70" fmla="*/ 1240217 h 1781089"/>
              <a:gd name="connsiteX71" fmla="*/ 861868 w 1604824"/>
              <a:gd name="connsiteY71" fmla="*/ 1160247 h 1781089"/>
              <a:gd name="connsiteX72" fmla="*/ 827133 w 1604824"/>
              <a:gd name="connsiteY72" fmla="*/ 1083509 h 1781089"/>
              <a:gd name="connsiteX73" fmla="*/ 636499 w 1604824"/>
              <a:gd name="connsiteY73" fmla="*/ 937302 h 1781089"/>
              <a:gd name="connsiteX74" fmla="*/ 455557 w 1604824"/>
              <a:gd name="connsiteY74" fmla="*/ 922762 h 1781089"/>
              <a:gd name="connsiteX75" fmla="*/ 305311 w 1604824"/>
              <a:gd name="connsiteY75" fmla="*/ 837138 h 1781089"/>
              <a:gd name="connsiteX76" fmla="*/ 15411 w 1604824"/>
              <a:gd name="connsiteY76" fmla="*/ 276227 h 1781089"/>
              <a:gd name="connsiteX77" fmla="*/ 0 w 1604824"/>
              <a:gd name="connsiteY77" fmla="*/ 296259 h 1781089"/>
              <a:gd name="connsiteX78" fmla="*/ 253614 w 1604824"/>
              <a:gd name="connsiteY78" fmla="*/ 837138 h 1781089"/>
              <a:gd name="connsiteX79" fmla="*/ 429709 w 1604824"/>
              <a:gd name="connsiteY79" fmla="*/ 967997 h 1781089"/>
              <a:gd name="connsiteX80" fmla="*/ 642961 w 1604824"/>
              <a:gd name="connsiteY80" fmla="*/ 986576 h 1781089"/>
              <a:gd name="connsiteX81" fmla="*/ 787552 w 1604824"/>
              <a:gd name="connsiteY81" fmla="*/ 1112589 h 1781089"/>
              <a:gd name="connsiteX82" fmla="*/ 882870 w 1604824"/>
              <a:gd name="connsiteY82" fmla="*/ 1289491 h 1781089"/>
              <a:gd name="connsiteX83" fmla="*/ 890140 w 1604824"/>
              <a:gd name="connsiteY83" fmla="*/ 1306455 h 1781089"/>
              <a:gd name="connsiteX84" fmla="*/ 852174 w 1604824"/>
              <a:gd name="connsiteY84" fmla="*/ 1344420 h 1781089"/>
              <a:gd name="connsiteX85" fmla="*/ 821479 w 1604824"/>
              <a:gd name="connsiteY85" fmla="*/ 1312917 h 1781089"/>
              <a:gd name="connsiteX86" fmla="*/ 810978 w 1604824"/>
              <a:gd name="connsiteY86" fmla="*/ 1274951 h 1781089"/>
              <a:gd name="connsiteX87" fmla="*/ 788360 w 1604824"/>
              <a:gd name="connsiteY87" fmla="*/ 1179634 h 1781089"/>
              <a:gd name="connsiteX88" fmla="*/ 725354 w 1604824"/>
              <a:gd name="connsiteY88" fmla="*/ 1119051 h 1781089"/>
              <a:gd name="connsiteX89" fmla="*/ 580762 w 1604824"/>
              <a:gd name="connsiteY89" fmla="*/ 1138437 h 1781089"/>
              <a:gd name="connsiteX90" fmla="*/ 505639 w 1604824"/>
              <a:gd name="connsiteY90" fmla="*/ 1099664 h 1781089"/>
              <a:gd name="connsiteX91" fmla="*/ 494331 w 1604824"/>
              <a:gd name="connsiteY91" fmla="*/ 1056045 h 1781089"/>
              <a:gd name="connsiteX92" fmla="*/ 475752 w 1604824"/>
              <a:gd name="connsiteY92" fmla="*/ 1031812 h 1781089"/>
              <a:gd name="connsiteX93" fmla="*/ 464443 w 1604824"/>
              <a:gd name="connsiteY93" fmla="*/ 1058468 h 1781089"/>
              <a:gd name="connsiteX94" fmla="*/ 470097 w 1604824"/>
              <a:gd name="connsiteY94" fmla="*/ 1194982 h 1781089"/>
              <a:gd name="connsiteX95" fmla="*/ 525026 w 1604824"/>
              <a:gd name="connsiteY95" fmla="*/ 1230524 h 1781089"/>
              <a:gd name="connsiteX96" fmla="*/ 525026 w 1604824"/>
              <a:gd name="connsiteY96" fmla="*/ 1230524 h 1781089"/>
              <a:gd name="connsiteX97" fmla="*/ 525026 w 1604824"/>
              <a:gd name="connsiteY97" fmla="*/ 1230524 h 1781089"/>
              <a:gd name="connsiteX98" fmla="*/ 676887 w 1604824"/>
              <a:gd name="connsiteY98" fmla="*/ 1209522 h 1781089"/>
              <a:gd name="connsiteX99" fmla="*/ 698697 w 1604824"/>
              <a:gd name="connsiteY99" fmla="*/ 1229716 h 1781089"/>
              <a:gd name="connsiteX100" fmla="*/ 701120 w 1604824"/>
              <a:gd name="connsiteY100" fmla="*/ 1343612 h 1781089"/>
              <a:gd name="connsiteX101" fmla="*/ 697082 w 1604824"/>
              <a:gd name="connsiteY101" fmla="*/ 1358152 h 1781089"/>
              <a:gd name="connsiteX102" fmla="*/ 683349 w 1604824"/>
              <a:gd name="connsiteY102" fmla="*/ 1350882 h 1781089"/>
              <a:gd name="connsiteX103" fmla="*/ 627613 w 1604824"/>
              <a:gd name="connsiteY103" fmla="*/ 1304839 h 1781089"/>
              <a:gd name="connsiteX104" fmla="*/ 542797 w 1604824"/>
              <a:gd name="connsiteY104" fmla="*/ 1314532 h 1781089"/>
              <a:gd name="connsiteX105" fmla="*/ 449095 w 1604824"/>
              <a:gd name="connsiteY105" fmla="*/ 1410657 h 1781089"/>
              <a:gd name="connsiteX106" fmla="*/ 382050 w 1604824"/>
              <a:gd name="connsiteY106" fmla="*/ 1421966 h 1781089"/>
              <a:gd name="connsiteX107" fmla="*/ 337622 w 1604824"/>
              <a:gd name="connsiteY107" fmla="*/ 1384001 h 1781089"/>
              <a:gd name="connsiteX108" fmla="*/ 310158 w 1604824"/>
              <a:gd name="connsiteY108" fmla="*/ 1377539 h 1781089"/>
              <a:gd name="connsiteX109" fmla="*/ 309350 w 1604824"/>
              <a:gd name="connsiteY109" fmla="*/ 1408234 h 1781089"/>
              <a:gd name="connsiteX110" fmla="*/ 341661 w 1604824"/>
              <a:gd name="connsiteY110" fmla="*/ 1442968 h 1781089"/>
              <a:gd name="connsiteX111" fmla="*/ 413553 w 1604824"/>
              <a:gd name="connsiteY111" fmla="*/ 1528593 h 1781089"/>
              <a:gd name="connsiteX112" fmla="*/ 465250 w 1604824"/>
              <a:gd name="connsiteY112" fmla="*/ 1524554 h 1781089"/>
              <a:gd name="connsiteX113" fmla="*/ 533104 w 1604824"/>
              <a:gd name="connsiteY113" fmla="*/ 1458316 h 1781089"/>
              <a:gd name="connsiteX114" fmla="*/ 567838 w 1604824"/>
              <a:gd name="connsiteY114" fmla="*/ 1426005 h 1781089"/>
              <a:gd name="connsiteX115" fmla="*/ 616304 w 1604824"/>
              <a:gd name="connsiteY115" fmla="*/ 1428428 h 1781089"/>
              <a:gd name="connsiteX116" fmla="*/ 700313 w 1604824"/>
              <a:gd name="connsiteY116" fmla="*/ 1527784 h 1781089"/>
              <a:gd name="connsiteX117" fmla="*/ 739086 w 1604824"/>
              <a:gd name="connsiteY117" fmla="*/ 1594022 h 1781089"/>
              <a:gd name="connsiteX118" fmla="*/ 764935 w 1604824"/>
              <a:gd name="connsiteY118" fmla="*/ 1685300 h 1781089"/>
              <a:gd name="connsiteX119" fmla="*/ 972533 w 1604824"/>
              <a:gd name="connsiteY119" fmla="*/ 1762039 h 1781089"/>
              <a:gd name="connsiteX120" fmla="*/ 1281102 w 1604824"/>
              <a:gd name="connsiteY120" fmla="*/ 1509206 h 1781089"/>
              <a:gd name="connsiteX121" fmla="*/ 1474160 w 1604824"/>
              <a:gd name="connsiteY121" fmla="*/ 1203059 h 1781089"/>
              <a:gd name="connsiteX122" fmla="*/ 1508087 w 1604824"/>
              <a:gd name="connsiteY122" fmla="*/ 1148131 h 1781089"/>
              <a:gd name="connsiteX123" fmla="*/ 1547667 w 1604824"/>
              <a:gd name="connsiteY123" fmla="*/ 899336 h 1781089"/>
              <a:gd name="connsiteX124" fmla="*/ 1547667 w 1604824"/>
              <a:gd name="connsiteY124" fmla="*/ 899336 h 1781089"/>
              <a:gd name="connsiteX125" fmla="*/ 1547667 w 1604824"/>
              <a:gd name="connsiteY125" fmla="*/ 899336 h 1781089"/>
              <a:gd name="connsiteX126" fmla="*/ 1538782 w 1604824"/>
              <a:gd name="connsiteY126" fmla="*/ 869449 h 1781089"/>
              <a:gd name="connsiteX127" fmla="*/ 1565439 w 1604824"/>
              <a:gd name="connsiteY127" fmla="*/ 556840 h 1781089"/>
              <a:gd name="connsiteX128" fmla="*/ 1598558 w 1604824"/>
              <a:gd name="connsiteY128" fmla="*/ 480102 h 1781089"/>
              <a:gd name="connsiteX129" fmla="*/ 1573516 w 1604824"/>
              <a:gd name="connsiteY129" fmla="*/ 197381 h 1781089"/>
              <a:gd name="connsiteX0" fmla="*/ 1573516 w 1604824"/>
              <a:gd name="connsiteY0" fmla="*/ 197381 h 1781089"/>
              <a:gd name="connsiteX1" fmla="*/ 1365111 w 1604824"/>
              <a:gd name="connsiteY1" fmla="*/ 9170 h 1781089"/>
              <a:gd name="connsiteX2" fmla="*/ 918412 w 1604824"/>
              <a:gd name="connsiteY2" fmla="*/ 140837 h 1781089"/>
              <a:gd name="connsiteX3" fmla="*/ 837634 w 1604824"/>
              <a:gd name="connsiteY3" fmla="*/ 336318 h 1781089"/>
              <a:gd name="connsiteX4" fmla="*/ 917604 w 1604824"/>
              <a:gd name="connsiteY4" fmla="*/ 553609 h 1781089"/>
              <a:gd name="connsiteX5" fmla="*/ 955569 w 1604824"/>
              <a:gd name="connsiteY5" fmla="*/ 647311 h 1781089"/>
              <a:gd name="connsiteX6" fmla="*/ 972533 w 1604824"/>
              <a:gd name="connsiteY6" fmla="*/ 685276 h 1781089"/>
              <a:gd name="connsiteX7" fmla="*/ 1017768 w 1604824"/>
              <a:gd name="connsiteY7" fmla="*/ 732935 h 1781089"/>
              <a:gd name="connsiteX8" fmla="*/ 1203556 w 1604824"/>
              <a:gd name="connsiteY8" fmla="*/ 783825 h 1781089"/>
              <a:gd name="connsiteX9" fmla="*/ 1239906 w 1604824"/>
              <a:gd name="connsiteY9" fmla="*/ 762015 h 1781089"/>
              <a:gd name="connsiteX10" fmla="*/ 1277871 w 1604824"/>
              <a:gd name="connsiteY10" fmla="*/ 772516 h 1781089"/>
              <a:gd name="connsiteX11" fmla="*/ 1224558 w 1604824"/>
              <a:gd name="connsiteY11" fmla="*/ 852486 h 1781089"/>
              <a:gd name="connsiteX12" fmla="*/ 1104200 w 1604824"/>
              <a:gd name="connsiteY12" fmla="*/ 896105 h 1781089"/>
              <a:gd name="connsiteX13" fmla="*/ 1011306 w 1604824"/>
              <a:gd name="connsiteY13" fmla="*/ 883181 h 1781089"/>
              <a:gd name="connsiteX14" fmla="*/ 888524 w 1604824"/>
              <a:gd name="connsiteY14" fmla="*/ 684469 h 1781089"/>
              <a:gd name="connsiteX15" fmla="*/ 894986 w 1604824"/>
              <a:gd name="connsiteY15" fmla="*/ 621462 h 1781089"/>
              <a:gd name="connsiteX16" fmla="*/ 897409 w 1604824"/>
              <a:gd name="connsiteY16" fmla="*/ 570572 h 1781089"/>
              <a:gd name="connsiteX17" fmla="*/ 878831 w 1604824"/>
              <a:gd name="connsiteY17" fmla="*/ 557648 h 1781089"/>
              <a:gd name="connsiteX18" fmla="*/ 878831 w 1604824"/>
              <a:gd name="connsiteY18" fmla="*/ 577843 h 1781089"/>
              <a:gd name="connsiteX19" fmla="*/ 872369 w 1604824"/>
              <a:gd name="connsiteY19" fmla="*/ 602883 h 1781089"/>
              <a:gd name="connsiteX20" fmla="*/ 844097 w 1604824"/>
              <a:gd name="connsiteY20" fmla="*/ 599653 h 1781089"/>
              <a:gd name="connsiteX21" fmla="*/ 829557 w 1604824"/>
              <a:gd name="connsiteY21" fmla="*/ 582689 h 1781089"/>
              <a:gd name="connsiteX22" fmla="*/ 806131 w 1604824"/>
              <a:gd name="connsiteY22" fmla="*/ 546339 h 1781089"/>
              <a:gd name="connsiteX23" fmla="*/ 802900 w 1604824"/>
              <a:gd name="connsiteY23" fmla="*/ 590767 h 1781089"/>
              <a:gd name="connsiteX24" fmla="*/ 794823 w 1604824"/>
              <a:gd name="connsiteY24" fmla="*/ 610154 h 1781089"/>
              <a:gd name="connsiteX25" fmla="*/ 776243 w 1604824"/>
              <a:gd name="connsiteY25" fmla="*/ 600460 h 1781089"/>
              <a:gd name="connsiteX26" fmla="*/ 746356 w 1604824"/>
              <a:gd name="connsiteY26" fmla="*/ 566534 h 1781089"/>
              <a:gd name="connsiteX27" fmla="*/ 731816 w 1604824"/>
              <a:gd name="connsiteY27" fmla="*/ 562495 h 1781089"/>
              <a:gd name="connsiteX28" fmla="*/ 732624 w 1604824"/>
              <a:gd name="connsiteY28" fmla="*/ 577035 h 1781089"/>
              <a:gd name="connsiteX29" fmla="*/ 760896 w 1604824"/>
              <a:gd name="connsiteY29" fmla="*/ 618231 h 1781089"/>
              <a:gd name="connsiteX30" fmla="*/ 764127 w 1604824"/>
              <a:gd name="connsiteY30" fmla="*/ 630348 h 1781089"/>
              <a:gd name="connsiteX31" fmla="*/ 749587 w 1604824"/>
              <a:gd name="connsiteY31" fmla="*/ 629540 h 1781089"/>
              <a:gd name="connsiteX32" fmla="*/ 714853 w 1604824"/>
              <a:gd name="connsiteY32" fmla="*/ 601268 h 1781089"/>
              <a:gd name="connsiteX33" fmla="*/ 697082 w 1604824"/>
              <a:gd name="connsiteY33" fmla="*/ 600460 h 1781089"/>
              <a:gd name="connsiteX34" fmla="*/ 701120 w 1604824"/>
              <a:gd name="connsiteY34" fmla="*/ 617423 h 1781089"/>
              <a:gd name="connsiteX35" fmla="*/ 730201 w 1604824"/>
              <a:gd name="connsiteY35" fmla="*/ 651350 h 1781089"/>
              <a:gd name="connsiteX36" fmla="*/ 705967 w 1604824"/>
              <a:gd name="connsiteY36" fmla="*/ 637618 h 1781089"/>
              <a:gd name="connsiteX37" fmla="*/ 691427 w 1604824"/>
              <a:gd name="connsiteY37" fmla="*/ 636002 h 1781089"/>
              <a:gd name="connsiteX38" fmla="*/ 693043 w 1604824"/>
              <a:gd name="connsiteY38" fmla="*/ 650542 h 1781089"/>
              <a:gd name="connsiteX39" fmla="*/ 715660 w 1604824"/>
              <a:gd name="connsiteY39" fmla="*/ 670737 h 1781089"/>
              <a:gd name="connsiteX40" fmla="*/ 794014 w 1604824"/>
              <a:gd name="connsiteY40" fmla="*/ 728088 h 1781089"/>
              <a:gd name="connsiteX41" fmla="*/ 885293 w 1604824"/>
              <a:gd name="connsiteY41" fmla="*/ 879950 h 1781089"/>
              <a:gd name="connsiteX42" fmla="*/ 887717 w 1604824"/>
              <a:gd name="connsiteY42" fmla="*/ 900144 h 1781089"/>
              <a:gd name="connsiteX43" fmla="*/ 867522 w 1604824"/>
              <a:gd name="connsiteY43" fmla="*/ 896913 h 1781089"/>
              <a:gd name="connsiteX44" fmla="*/ 793207 w 1604824"/>
              <a:gd name="connsiteY44" fmla="*/ 846024 h 1781089"/>
              <a:gd name="connsiteX45" fmla="*/ 772204 w 1604824"/>
              <a:gd name="connsiteY45" fmla="*/ 794326 h 1781089"/>
              <a:gd name="connsiteX46" fmla="*/ 745548 w 1604824"/>
              <a:gd name="connsiteY46" fmla="*/ 740205 h 1781089"/>
              <a:gd name="connsiteX47" fmla="*/ 724546 w 1604824"/>
              <a:gd name="connsiteY47" fmla="*/ 741013 h 1781089"/>
              <a:gd name="connsiteX48" fmla="*/ 733431 w 1604824"/>
              <a:gd name="connsiteY48" fmla="*/ 757976 h 1781089"/>
              <a:gd name="connsiteX49" fmla="*/ 741509 w 1604824"/>
              <a:gd name="connsiteY49" fmla="*/ 793518 h 1781089"/>
              <a:gd name="connsiteX50" fmla="*/ 704352 w 1604824"/>
              <a:gd name="connsiteY50" fmla="*/ 793518 h 1781089"/>
              <a:gd name="connsiteX51" fmla="*/ 676080 w 1604824"/>
              <a:gd name="connsiteY51" fmla="*/ 766861 h 1781089"/>
              <a:gd name="connsiteX52" fmla="*/ 663155 w 1604824"/>
              <a:gd name="connsiteY52" fmla="*/ 764438 h 1781089"/>
              <a:gd name="connsiteX53" fmla="*/ 660732 w 1604824"/>
              <a:gd name="connsiteY53" fmla="*/ 779786 h 1781089"/>
              <a:gd name="connsiteX54" fmla="*/ 675272 w 1604824"/>
              <a:gd name="connsiteY54" fmla="*/ 804019 h 1781089"/>
              <a:gd name="connsiteX55" fmla="*/ 680119 w 1604824"/>
              <a:gd name="connsiteY55" fmla="*/ 829060 h 1781089"/>
              <a:gd name="connsiteX56" fmla="*/ 654270 w 1604824"/>
              <a:gd name="connsiteY56" fmla="*/ 828252 h 1781089"/>
              <a:gd name="connsiteX57" fmla="*/ 625998 w 1604824"/>
              <a:gd name="connsiteY57" fmla="*/ 816136 h 1781089"/>
              <a:gd name="connsiteX58" fmla="*/ 606611 w 1604824"/>
              <a:gd name="connsiteY58" fmla="*/ 818559 h 1781089"/>
              <a:gd name="connsiteX59" fmla="*/ 617112 w 1604824"/>
              <a:gd name="connsiteY59" fmla="*/ 835522 h 1781089"/>
              <a:gd name="connsiteX60" fmla="*/ 653462 w 1604824"/>
              <a:gd name="connsiteY60" fmla="*/ 864602 h 1781089"/>
              <a:gd name="connsiteX61" fmla="*/ 615497 w 1604824"/>
              <a:gd name="connsiteY61" fmla="*/ 861371 h 1781089"/>
              <a:gd name="connsiteX62" fmla="*/ 596110 w 1604824"/>
              <a:gd name="connsiteY62" fmla="*/ 866218 h 1781089"/>
              <a:gd name="connsiteX63" fmla="*/ 612265 w 1604824"/>
              <a:gd name="connsiteY63" fmla="*/ 882373 h 1781089"/>
              <a:gd name="connsiteX64" fmla="*/ 650231 w 1604824"/>
              <a:gd name="connsiteY64" fmla="*/ 896913 h 1781089"/>
              <a:gd name="connsiteX65" fmla="*/ 608226 w 1604824"/>
              <a:gd name="connsiteY65" fmla="*/ 905799 h 1781089"/>
              <a:gd name="connsiteX66" fmla="*/ 706775 w 1604824"/>
              <a:gd name="connsiteY66" fmla="*/ 918723 h 1781089"/>
              <a:gd name="connsiteX67" fmla="*/ 947491 w 1604824"/>
              <a:gd name="connsiteY67" fmla="*/ 1073008 h 1781089"/>
              <a:gd name="connsiteX68" fmla="*/ 955569 w 1604824"/>
              <a:gd name="connsiteY68" fmla="*/ 1098857 h 1781089"/>
              <a:gd name="connsiteX69" fmla="*/ 915989 w 1604824"/>
              <a:gd name="connsiteY69" fmla="*/ 1231331 h 1781089"/>
              <a:gd name="connsiteX70" fmla="*/ 911142 w 1604824"/>
              <a:gd name="connsiteY70" fmla="*/ 1240217 h 1781089"/>
              <a:gd name="connsiteX71" fmla="*/ 861868 w 1604824"/>
              <a:gd name="connsiteY71" fmla="*/ 1160247 h 1781089"/>
              <a:gd name="connsiteX72" fmla="*/ 827133 w 1604824"/>
              <a:gd name="connsiteY72" fmla="*/ 1083509 h 1781089"/>
              <a:gd name="connsiteX73" fmla="*/ 636499 w 1604824"/>
              <a:gd name="connsiteY73" fmla="*/ 937302 h 1781089"/>
              <a:gd name="connsiteX74" fmla="*/ 455557 w 1604824"/>
              <a:gd name="connsiteY74" fmla="*/ 922762 h 1781089"/>
              <a:gd name="connsiteX75" fmla="*/ 305311 w 1604824"/>
              <a:gd name="connsiteY75" fmla="*/ 837138 h 1781089"/>
              <a:gd name="connsiteX76" fmla="*/ 127212 w 1604824"/>
              <a:gd name="connsiteY76" fmla="*/ 276729 h 1781089"/>
              <a:gd name="connsiteX77" fmla="*/ 0 w 1604824"/>
              <a:gd name="connsiteY77" fmla="*/ 296259 h 1781089"/>
              <a:gd name="connsiteX78" fmla="*/ 253614 w 1604824"/>
              <a:gd name="connsiteY78" fmla="*/ 837138 h 1781089"/>
              <a:gd name="connsiteX79" fmla="*/ 429709 w 1604824"/>
              <a:gd name="connsiteY79" fmla="*/ 967997 h 1781089"/>
              <a:gd name="connsiteX80" fmla="*/ 642961 w 1604824"/>
              <a:gd name="connsiteY80" fmla="*/ 986576 h 1781089"/>
              <a:gd name="connsiteX81" fmla="*/ 787552 w 1604824"/>
              <a:gd name="connsiteY81" fmla="*/ 1112589 h 1781089"/>
              <a:gd name="connsiteX82" fmla="*/ 882870 w 1604824"/>
              <a:gd name="connsiteY82" fmla="*/ 1289491 h 1781089"/>
              <a:gd name="connsiteX83" fmla="*/ 890140 w 1604824"/>
              <a:gd name="connsiteY83" fmla="*/ 1306455 h 1781089"/>
              <a:gd name="connsiteX84" fmla="*/ 852174 w 1604824"/>
              <a:gd name="connsiteY84" fmla="*/ 1344420 h 1781089"/>
              <a:gd name="connsiteX85" fmla="*/ 821479 w 1604824"/>
              <a:gd name="connsiteY85" fmla="*/ 1312917 h 1781089"/>
              <a:gd name="connsiteX86" fmla="*/ 810978 w 1604824"/>
              <a:gd name="connsiteY86" fmla="*/ 1274951 h 1781089"/>
              <a:gd name="connsiteX87" fmla="*/ 788360 w 1604824"/>
              <a:gd name="connsiteY87" fmla="*/ 1179634 h 1781089"/>
              <a:gd name="connsiteX88" fmla="*/ 725354 w 1604824"/>
              <a:gd name="connsiteY88" fmla="*/ 1119051 h 1781089"/>
              <a:gd name="connsiteX89" fmla="*/ 580762 w 1604824"/>
              <a:gd name="connsiteY89" fmla="*/ 1138437 h 1781089"/>
              <a:gd name="connsiteX90" fmla="*/ 505639 w 1604824"/>
              <a:gd name="connsiteY90" fmla="*/ 1099664 h 1781089"/>
              <a:gd name="connsiteX91" fmla="*/ 494331 w 1604824"/>
              <a:gd name="connsiteY91" fmla="*/ 1056045 h 1781089"/>
              <a:gd name="connsiteX92" fmla="*/ 475752 w 1604824"/>
              <a:gd name="connsiteY92" fmla="*/ 1031812 h 1781089"/>
              <a:gd name="connsiteX93" fmla="*/ 464443 w 1604824"/>
              <a:gd name="connsiteY93" fmla="*/ 1058468 h 1781089"/>
              <a:gd name="connsiteX94" fmla="*/ 470097 w 1604824"/>
              <a:gd name="connsiteY94" fmla="*/ 1194982 h 1781089"/>
              <a:gd name="connsiteX95" fmla="*/ 525026 w 1604824"/>
              <a:gd name="connsiteY95" fmla="*/ 1230524 h 1781089"/>
              <a:gd name="connsiteX96" fmla="*/ 525026 w 1604824"/>
              <a:gd name="connsiteY96" fmla="*/ 1230524 h 1781089"/>
              <a:gd name="connsiteX97" fmla="*/ 525026 w 1604824"/>
              <a:gd name="connsiteY97" fmla="*/ 1230524 h 1781089"/>
              <a:gd name="connsiteX98" fmla="*/ 676887 w 1604824"/>
              <a:gd name="connsiteY98" fmla="*/ 1209522 h 1781089"/>
              <a:gd name="connsiteX99" fmla="*/ 698697 w 1604824"/>
              <a:gd name="connsiteY99" fmla="*/ 1229716 h 1781089"/>
              <a:gd name="connsiteX100" fmla="*/ 701120 w 1604824"/>
              <a:gd name="connsiteY100" fmla="*/ 1343612 h 1781089"/>
              <a:gd name="connsiteX101" fmla="*/ 697082 w 1604824"/>
              <a:gd name="connsiteY101" fmla="*/ 1358152 h 1781089"/>
              <a:gd name="connsiteX102" fmla="*/ 683349 w 1604824"/>
              <a:gd name="connsiteY102" fmla="*/ 1350882 h 1781089"/>
              <a:gd name="connsiteX103" fmla="*/ 627613 w 1604824"/>
              <a:gd name="connsiteY103" fmla="*/ 1304839 h 1781089"/>
              <a:gd name="connsiteX104" fmla="*/ 542797 w 1604824"/>
              <a:gd name="connsiteY104" fmla="*/ 1314532 h 1781089"/>
              <a:gd name="connsiteX105" fmla="*/ 449095 w 1604824"/>
              <a:gd name="connsiteY105" fmla="*/ 1410657 h 1781089"/>
              <a:gd name="connsiteX106" fmla="*/ 382050 w 1604824"/>
              <a:gd name="connsiteY106" fmla="*/ 1421966 h 1781089"/>
              <a:gd name="connsiteX107" fmla="*/ 337622 w 1604824"/>
              <a:gd name="connsiteY107" fmla="*/ 1384001 h 1781089"/>
              <a:gd name="connsiteX108" fmla="*/ 310158 w 1604824"/>
              <a:gd name="connsiteY108" fmla="*/ 1377539 h 1781089"/>
              <a:gd name="connsiteX109" fmla="*/ 309350 w 1604824"/>
              <a:gd name="connsiteY109" fmla="*/ 1408234 h 1781089"/>
              <a:gd name="connsiteX110" fmla="*/ 341661 w 1604824"/>
              <a:gd name="connsiteY110" fmla="*/ 1442968 h 1781089"/>
              <a:gd name="connsiteX111" fmla="*/ 413553 w 1604824"/>
              <a:gd name="connsiteY111" fmla="*/ 1528593 h 1781089"/>
              <a:gd name="connsiteX112" fmla="*/ 465250 w 1604824"/>
              <a:gd name="connsiteY112" fmla="*/ 1524554 h 1781089"/>
              <a:gd name="connsiteX113" fmla="*/ 533104 w 1604824"/>
              <a:gd name="connsiteY113" fmla="*/ 1458316 h 1781089"/>
              <a:gd name="connsiteX114" fmla="*/ 567838 w 1604824"/>
              <a:gd name="connsiteY114" fmla="*/ 1426005 h 1781089"/>
              <a:gd name="connsiteX115" fmla="*/ 616304 w 1604824"/>
              <a:gd name="connsiteY115" fmla="*/ 1428428 h 1781089"/>
              <a:gd name="connsiteX116" fmla="*/ 700313 w 1604824"/>
              <a:gd name="connsiteY116" fmla="*/ 1527784 h 1781089"/>
              <a:gd name="connsiteX117" fmla="*/ 739086 w 1604824"/>
              <a:gd name="connsiteY117" fmla="*/ 1594022 h 1781089"/>
              <a:gd name="connsiteX118" fmla="*/ 764935 w 1604824"/>
              <a:gd name="connsiteY118" fmla="*/ 1685300 h 1781089"/>
              <a:gd name="connsiteX119" fmla="*/ 972533 w 1604824"/>
              <a:gd name="connsiteY119" fmla="*/ 1762039 h 1781089"/>
              <a:gd name="connsiteX120" fmla="*/ 1281102 w 1604824"/>
              <a:gd name="connsiteY120" fmla="*/ 1509206 h 1781089"/>
              <a:gd name="connsiteX121" fmla="*/ 1474160 w 1604824"/>
              <a:gd name="connsiteY121" fmla="*/ 1203059 h 1781089"/>
              <a:gd name="connsiteX122" fmla="*/ 1508087 w 1604824"/>
              <a:gd name="connsiteY122" fmla="*/ 1148131 h 1781089"/>
              <a:gd name="connsiteX123" fmla="*/ 1547667 w 1604824"/>
              <a:gd name="connsiteY123" fmla="*/ 899336 h 1781089"/>
              <a:gd name="connsiteX124" fmla="*/ 1547667 w 1604824"/>
              <a:gd name="connsiteY124" fmla="*/ 899336 h 1781089"/>
              <a:gd name="connsiteX125" fmla="*/ 1547667 w 1604824"/>
              <a:gd name="connsiteY125" fmla="*/ 899336 h 1781089"/>
              <a:gd name="connsiteX126" fmla="*/ 1538782 w 1604824"/>
              <a:gd name="connsiteY126" fmla="*/ 869449 h 1781089"/>
              <a:gd name="connsiteX127" fmla="*/ 1565439 w 1604824"/>
              <a:gd name="connsiteY127" fmla="*/ 556840 h 1781089"/>
              <a:gd name="connsiteX128" fmla="*/ 1598558 w 1604824"/>
              <a:gd name="connsiteY128" fmla="*/ 480102 h 1781089"/>
              <a:gd name="connsiteX129" fmla="*/ 1573516 w 1604824"/>
              <a:gd name="connsiteY129" fmla="*/ 197381 h 1781089"/>
              <a:gd name="connsiteX0" fmla="*/ 1573516 w 1604824"/>
              <a:gd name="connsiteY0" fmla="*/ 197381 h 1781089"/>
              <a:gd name="connsiteX1" fmla="*/ 1365111 w 1604824"/>
              <a:gd name="connsiteY1" fmla="*/ 9170 h 1781089"/>
              <a:gd name="connsiteX2" fmla="*/ 918412 w 1604824"/>
              <a:gd name="connsiteY2" fmla="*/ 140837 h 1781089"/>
              <a:gd name="connsiteX3" fmla="*/ 837634 w 1604824"/>
              <a:gd name="connsiteY3" fmla="*/ 336318 h 1781089"/>
              <a:gd name="connsiteX4" fmla="*/ 917604 w 1604824"/>
              <a:gd name="connsiteY4" fmla="*/ 553609 h 1781089"/>
              <a:gd name="connsiteX5" fmla="*/ 955569 w 1604824"/>
              <a:gd name="connsiteY5" fmla="*/ 647311 h 1781089"/>
              <a:gd name="connsiteX6" fmla="*/ 972533 w 1604824"/>
              <a:gd name="connsiteY6" fmla="*/ 685276 h 1781089"/>
              <a:gd name="connsiteX7" fmla="*/ 1017768 w 1604824"/>
              <a:gd name="connsiteY7" fmla="*/ 732935 h 1781089"/>
              <a:gd name="connsiteX8" fmla="*/ 1203556 w 1604824"/>
              <a:gd name="connsiteY8" fmla="*/ 783825 h 1781089"/>
              <a:gd name="connsiteX9" fmla="*/ 1239906 w 1604824"/>
              <a:gd name="connsiteY9" fmla="*/ 762015 h 1781089"/>
              <a:gd name="connsiteX10" fmla="*/ 1277871 w 1604824"/>
              <a:gd name="connsiteY10" fmla="*/ 772516 h 1781089"/>
              <a:gd name="connsiteX11" fmla="*/ 1224558 w 1604824"/>
              <a:gd name="connsiteY11" fmla="*/ 852486 h 1781089"/>
              <a:gd name="connsiteX12" fmla="*/ 1104200 w 1604824"/>
              <a:gd name="connsiteY12" fmla="*/ 896105 h 1781089"/>
              <a:gd name="connsiteX13" fmla="*/ 1011306 w 1604824"/>
              <a:gd name="connsiteY13" fmla="*/ 883181 h 1781089"/>
              <a:gd name="connsiteX14" fmla="*/ 888524 w 1604824"/>
              <a:gd name="connsiteY14" fmla="*/ 684469 h 1781089"/>
              <a:gd name="connsiteX15" fmla="*/ 894986 w 1604824"/>
              <a:gd name="connsiteY15" fmla="*/ 621462 h 1781089"/>
              <a:gd name="connsiteX16" fmla="*/ 897409 w 1604824"/>
              <a:gd name="connsiteY16" fmla="*/ 570572 h 1781089"/>
              <a:gd name="connsiteX17" fmla="*/ 878831 w 1604824"/>
              <a:gd name="connsiteY17" fmla="*/ 557648 h 1781089"/>
              <a:gd name="connsiteX18" fmla="*/ 878831 w 1604824"/>
              <a:gd name="connsiteY18" fmla="*/ 577843 h 1781089"/>
              <a:gd name="connsiteX19" fmla="*/ 872369 w 1604824"/>
              <a:gd name="connsiteY19" fmla="*/ 602883 h 1781089"/>
              <a:gd name="connsiteX20" fmla="*/ 844097 w 1604824"/>
              <a:gd name="connsiteY20" fmla="*/ 599653 h 1781089"/>
              <a:gd name="connsiteX21" fmla="*/ 829557 w 1604824"/>
              <a:gd name="connsiteY21" fmla="*/ 582689 h 1781089"/>
              <a:gd name="connsiteX22" fmla="*/ 806131 w 1604824"/>
              <a:gd name="connsiteY22" fmla="*/ 546339 h 1781089"/>
              <a:gd name="connsiteX23" fmla="*/ 802900 w 1604824"/>
              <a:gd name="connsiteY23" fmla="*/ 590767 h 1781089"/>
              <a:gd name="connsiteX24" fmla="*/ 794823 w 1604824"/>
              <a:gd name="connsiteY24" fmla="*/ 610154 h 1781089"/>
              <a:gd name="connsiteX25" fmla="*/ 776243 w 1604824"/>
              <a:gd name="connsiteY25" fmla="*/ 600460 h 1781089"/>
              <a:gd name="connsiteX26" fmla="*/ 746356 w 1604824"/>
              <a:gd name="connsiteY26" fmla="*/ 566534 h 1781089"/>
              <a:gd name="connsiteX27" fmla="*/ 731816 w 1604824"/>
              <a:gd name="connsiteY27" fmla="*/ 562495 h 1781089"/>
              <a:gd name="connsiteX28" fmla="*/ 732624 w 1604824"/>
              <a:gd name="connsiteY28" fmla="*/ 577035 h 1781089"/>
              <a:gd name="connsiteX29" fmla="*/ 760896 w 1604824"/>
              <a:gd name="connsiteY29" fmla="*/ 618231 h 1781089"/>
              <a:gd name="connsiteX30" fmla="*/ 764127 w 1604824"/>
              <a:gd name="connsiteY30" fmla="*/ 630348 h 1781089"/>
              <a:gd name="connsiteX31" fmla="*/ 749587 w 1604824"/>
              <a:gd name="connsiteY31" fmla="*/ 629540 h 1781089"/>
              <a:gd name="connsiteX32" fmla="*/ 714853 w 1604824"/>
              <a:gd name="connsiteY32" fmla="*/ 601268 h 1781089"/>
              <a:gd name="connsiteX33" fmla="*/ 697082 w 1604824"/>
              <a:gd name="connsiteY33" fmla="*/ 600460 h 1781089"/>
              <a:gd name="connsiteX34" fmla="*/ 701120 w 1604824"/>
              <a:gd name="connsiteY34" fmla="*/ 617423 h 1781089"/>
              <a:gd name="connsiteX35" fmla="*/ 730201 w 1604824"/>
              <a:gd name="connsiteY35" fmla="*/ 651350 h 1781089"/>
              <a:gd name="connsiteX36" fmla="*/ 705967 w 1604824"/>
              <a:gd name="connsiteY36" fmla="*/ 637618 h 1781089"/>
              <a:gd name="connsiteX37" fmla="*/ 691427 w 1604824"/>
              <a:gd name="connsiteY37" fmla="*/ 636002 h 1781089"/>
              <a:gd name="connsiteX38" fmla="*/ 693043 w 1604824"/>
              <a:gd name="connsiteY38" fmla="*/ 650542 h 1781089"/>
              <a:gd name="connsiteX39" fmla="*/ 715660 w 1604824"/>
              <a:gd name="connsiteY39" fmla="*/ 670737 h 1781089"/>
              <a:gd name="connsiteX40" fmla="*/ 794014 w 1604824"/>
              <a:gd name="connsiteY40" fmla="*/ 728088 h 1781089"/>
              <a:gd name="connsiteX41" fmla="*/ 885293 w 1604824"/>
              <a:gd name="connsiteY41" fmla="*/ 879950 h 1781089"/>
              <a:gd name="connsiteX42" fmla="*/ 887717 w 1604824"/>
              <a:gd name="connsiteY42" fmla="*/ 900144 h 1781089"/>
              <a:gd name="connsiteX43" fmla="*/ 867522 w 1604824"/>
              <a:gd name="connsiteY43" fmla="*/ 896913 h 1781089"/>
              <a:gd name="connsiteX44" fmla="*/ 793207 w 1604824"/>
              <a:gd name="connsiteY44" fmla="*/ 846024 h 1781089"/>
              <a:gd name="connsiteX45" fmla="*/ 772204 w 1604824"/>
              <a:gd name="connsiteY45" fmla="*/ 794326 h 1781089"/>
              <a:gd name="connsiteX46" fmla="*/ 745548 w 1604824"/>
              <a:gd name="connsiteY46" fmla="*/ 740205 h 1781089"/>
              <a:gd name="connsiteX47" fmla="*/ 724546 w 1604824"/>
              <a:gd name="connsiteY47" fmla="*/ 741013 h 1781089"/>
              <a:gd name="connsiteX48" fmla="*/ 733431 w 1604824"/>
              <a:gd name="connsiteY48" fmla="*/ 757976 h 1781089"/>
              <a:gd name="connsiteX49" fmla="*/ 741509 w 1604824"/>
              <a:gd name="connsiteY49" fmla="*/ 793518 h 1781089"/>
              <a:gd name="connsiteX50" fmla="*/ 704352 w 1604824"/>
              <a:gd name="connsiteY50" fmla="*/ 793518 h 1781089"/>
              <a:gd name="connsiteX51" fmla="*/ 676080 w 1604824"/>
              <a:gd name="connsiteY51" fmla="*/ 766861 h 1781089"/>
              <a:gd name="connsiteX52" fmla="*/ 663155 w 1604824"/>
              <a:gd name="connsiteY52" fmla="*/ 764438 h 1781089"/>
              <a:gd name="connsiteX53" fmla="*/ 660732 w 1604824"/>
              <a:gd name="connsiteY53" fmla="*/ 779786 h 1781089"/>
              <a:gd name="connsiteX54" fmla="*/ 675272 w 1604824"/>
              <a:gd name="connsiteY54" fmla="*/ 804019 h 1781089"/>
              <a:gd name="connsiteX55" fmla="*/ 680119 w 1604824"/>
              <a:gd name="connsiteY55" fmla="*/ 829060 h 1781089"/>
              <a:gd name="connsiteX56" fmla="*/ 654270 w 1604824"/>
              <a:gd name="connsiteY56" fmla="*/ 828252 h 1781089"/>
              <a:gd name="connsiteX57" fmla="*/ 625998 w 1604824"/>
              <a:gd name="connsiteY57" fmla="*/ 816136 h 1781089"/>
              <a:gd name="connsiteX58" fmla="*/ 606611 w 1604824"/>
              <a:gd name="connsiteY58" fmla="*/ 818559 h 1781089"/>
              <a:gd name="connsiteX59" fmla="*/ 617112 w 1604824"/>
              <a:gd name="connsiteY59" fmla="*/ 835522 h 1781089"/>
              <a:gd name="connsiteX60" fmla="*/ 653462 w 1604824"/>
              <a:gd name="connsiteY60" fmla="*/ 864602 h 1781089"/>
              <a:gd name="connsiteX61" fmla="*/ 615497 w 1604824"/>
              <a:gd name="connsiteY61" fmla="*/ 861371 h 1781089"/>
              <a:gd name="connsiteX62" fmla="*/ 596110 w 1604824"/>
              <a:gd name="connsiteY62" fmla="*/ 866218 h 1781089"/>
              <a:gd name="connsiteX63" fmla="*/ 612265 w 1604824"/>
              <a:gd name="connsiteY63" fmla="*/ 882373 h 1781089"/>
              <a:gd name="connsiteX64" fmla="*/ 650231 w 1604824"/>
              <a:gd name="connsiteY64" fmla="*/ 896913 h 1781089"/>
              <a:gd name="connsiteX65" fmla="*/ 608226 w 1604824"/>
              <a:gd name="connsiteY65" fmla="*/ 905799 h 1781089"/>
              <a:gd name="connsiteX66" fmla="*/ 706775 w 1604824"/>
              <a:gd name="connsiteY66" fmla="*/ 918723 h 1781089"/>
              <a:gd name="connsiteX67" fmla="*/ 947491 w 1604824"/>
              <a:gd name="connsiteY67" fmla="*/ 1073008 h 1781089"/>
              <a:gd name="connsiteX68" fmla="*/ 955569 w 1604824"/>
              <a:gd name="connsiteY68" fmla="*/ 1098857 h 1781089"/>
              <a:gd name="connsiteX69" fmla="*/ 915989 w 1604824"/>
              <a:gd name="connsiteY69" fmla="*/ 1231331 h 1781089"/>
              <a:gd name="connsiteX70" fmla="*/ 911142 w 1604824"/>
              <a:gd name="connsiteY70" fmla="*/ 1240217 h 1781089"/>
              <a:gd name="connsiteX71" fmla="*/ 861868 w 1604824"/>
              <a:gd name="connsiteY71" fmla="*/ 1160247 h 1781089"/>
              <a:gd name="connsiteX72" fmla="*/ 827133 w 1604824"/>
              <a:gd name="connsiteY72" fmla="*/ 1083509 h 1781089"/>
              <a:gd name="connsiteX73" fmla="*/ 636499 w 1604824"/>
              <a:gd name="connsiteY73" fmla="*/ 937302 h 1781089"/>
              <a:gd name="connsiteX74" fmla="*/ 455557 w 1604824"/>
              <a:gd name="connsiteY74" fmla="*/ 922762 h 1781089"/>
              <a:gd name="connsiteX75" fmla="*/ 305311 w 1604824"/>
              <a:gd name="connsiteY75" fmla="*/ 837138 h 1781089"/>
              <a:gd name="connsiteX76" fmla="*/ 30284 w 1604824"/>
              <a:gd name="connsiteY76" fmla="*/ 253702 h 1781089"/>
              <a:gd name="connsiteX77" fmla="*/ 0 w 1604824"/>
              <a:gd name="connsiteY77" fmla="*/ 296259 h 1781089"/>
              <a:gd name="connsiteX78" fmla="*/ 253614 w 1604824"/>
              <a:gd name="connsiteY78" fmla="*/ 837138 h 1781089"/>
              <a:gd name="connsiteX79" fmla="*/ 429709 w 1604824"/>
              <a:gd name="connsiteY79" fmla="*/ 967997 h 1781089"/>
              <a:gd name="connsiteX80" fmla="*/ 642961 w 1604824"/>
              <a:gd name="connsiteY80" fmla="*/ 986576 h 1781089"/>
              <a:gd name="connsiteX81" fmla="*/ 787552 w 1604824"/>
              <a:gd name="connsiteY81" fmla="*/ 1112589 h 1781089"/>
              <a:gd name="connsiteX82" fmla="*/ 882870 w 1604824"/>
              <a:gd name="connsiteY82" fmla="*/ 1289491 h 1781089"/>
              <a:gd name="connsiteX83" fmla="*/ 890140 w 1604824"/>
              <a:gd name="connsiteY83" fmla="*/ 1306455 h 1781089"/>
              <a:gd name="connsiteX84" fmla="*/ 852174 w 1604824"/>
              <a:gd name="connsiteY84" fmla="*/ 1344420 h 1781089"/>
              <a:gd name="connsiteX85" fmla="*/ 821479 w 1604824"/>
              <a:gd name="connsiteY85" fmla="*/ 1312917 h 1781089"/>
              <a:gd name="connsiteX86" fmla="*/ 810978 w 1604824"/>
              <a:gd name="connsiteY86" fmla="*/ 1274951 h 1781089"/>
              <a:gd name="connsiteX87" fmla="*/ 788360 w 1604824"/>
              <a:gd name="connsiteY87" fmla="*/ 1179634 h 1781089"/>
              <a:gd name="connsiteX88" fmla="*/ 725354 w 1604824"/>
              <a:gd name="connsiteY88" fmla="*/ 1119051 h 1781089"/>
              <a:gd name="connsiteX89" fmla="*/ 580762 w 1604824"/>
              <a:gd name="connsiteY89" fmla="*/ 1138437 h 1781089"/>
              <a:gd name="connsiteX90" fmla="*/ 505639 w 1604824"/>
              <a:gd name="connsiteY90" fmla="*/ 1099664 h 1781089"/>
              <a:gd name="connsiteX91" fmla="*/ 494331 w 1604824"/>
              <a:gd name="connsiteY91" fmla="*/ 1056045 h 1781089"/>
              <a:gd name="connsiteX92" fmla="*/ 475752 w 1604824"/>
              <a:gd name="connsiteY92" fmla="*/ 1031812 h 1781089"/>
              <a:gd name="connsiteX93" fmla="*/ 464443 w 1604824"/>
              <a:gd name="connsiteY93" fmla="*/ 1058468 h 1781089"/>
              <a:gd name="connsiteX94" fmla="*/ 470097 w 1604824"/>
              <a:gd name="connsiteY94" fmla="*/ 1194982 h 1781089"/>
              <a:gd name="connsiteX95" fmla="*/ 525026 w 1604824"/>
              <a:gd name="connsiteY95" fmla="*/ 1230524 h 1781089"/>
              <a:gd name="connsiteX96" fmla="*/ 525026 w 1604824"/>
              <a:gd name="connsiteY96" fmla="*/ 1230524 h 1781089"/>
              <a:gd name="connsiteX97" fmla="*/ 525026 w 1604824"/>
              <a:gd name="connsiteY97" fmla="*/ 1230524 h 1781089"/>
              <a:gd name="connsiteX98" fmla="*/ 676887 w 1604824"/>
              <a:gd name="connsiteY98" fmla="*/ 1209522 h 1781089"/>
              <a:gd name="connsiteX99" fmla="*/ 698697 w 1604824"/>
              <a:gd name="connsiteY99" fmla="*/ 1229716 h 1781089"/>
              <a:gd name="connsiteX100" fmla="*/ 701120 w 1604824"/>
              <a:gd name="connsiteY100" fmla="*/ 1343612 h 1781089"/>
              <a:gd name="connsiteX101" fmla="*/ 697082 w 1604824"/>
              <a:gd name="connsiteY101" fmla="*/ 1358152 h 1781089"/>
              <a:gd name="connsiteX102" fmla="*/ 683349 w 1604824"/>
              <a:gd name="connsiteY102" fmla="*/ 1350882 h 1781089"/>
              <a:gd name="connsiteX103" fmla="*/ 627613 w 1604824"/>
              <a:gd name="connsiteY103" fmla="*/ 1304839 h 1781089"/>
              <a:gd name="connsiteX104" fmla="*/ 542797 w 1604824"/>
              <a:gd name="connsiteY104" fmla="*/ 1314532 h 1781089"/>
              <a:gd name="connsiteX105" fmla="*/ 449095 w 1604824"/>
              <a:gd name="connsiteY105" fmla="*/ 1410657 h 1781089"/>
              <a:gd name="connsiteX106" fmla="*/ 382050 w 1604824"/>
              <a:gd name="connsiteY106" fmla="*/ 1421966 h 1781089"/>
              <a:gd name="connsiteX107" fmla="*/ 337622 w 1604824"/>
              <a:gd name="connsiteY107" fmla="*/ 1384001 h 1781089"/>
              <a:gd name="connsiteX108" fmla="*/ 310158 w 1604824"/>
              <a:gd name="connsiteY108" fmla="*/ 1377539 h 1781089"/>
              <a:gd name="connsiteX109" fmla="*/ 309350 w 1604824"/>
              <a:gd name="connsiteY109" fmla="*/ 1408234 h 1781089"/>
              <a:gd name="connsiteX110" fmla="*/ 341661 w 1604824"/>
              <a:gd name="connsiteY110" fmla="*/ 1442968 h 1781089"/>
              <a:gd name="connsiteX111" fmla="*/ 413553 w 1604824"/>
              <a:gd name="connsiteY111" fmla="*/ 1528593 h 1781089"/>
              <a:gd name="connsiteX112" fmla="*/ 465250 w 1604824"/>
              <a:gd name="connsiteY112" fmla="*/ 1524554 h 1781089"/>
              <a:gd name="connsiteX113" fmla="*/ 533104 w 1604824"/>
              <a:gd name="connsiteY113" fmla="*/ 1458316 h 1781089"/>
              <a:gd name="connsiteX114" fmla="*/ 567838 w 1604824"/>
              <a:gd name="connsiteY114" fmla="*/ 1426005 h 1781089"/>
              <a:gd name="connsiteX115" fmla="*/ 616304 w 1604824"/>
              <a:gd name="connsiteY115" fmla="*/ 1428428 h 1781089"/>
              <a:gd name="connsiteX116" fmla="*/ 700313 w 1604824"/>
              <a:gd name="connsiteY116" fmla="*/ 1527784 h 1781089"/>
              <a:gd name="connsiteX117" fmla="*/ 739086 w 1604824"/>
              <a:gd name="connsiteY117" fmla="*/ 1594022 h 1781089"/>
              <a:gd name="connsiteX118" fmla="*/ 764935 w 1604824"/>
              <a:gd name="connsiteY118" fmla="*/ 1685300 h 1781089"/>
              <a:gd name="connsiteX119" fmla="*/ 972533 w 1604824"/>
              <a:gd name="connsiteY119" fmla="*/ 1762039 h 1781089"/>
              <a:gd name="connsiteX120" fmla="*/ 1281102 w 1604824"/>
              <a:gd name="connsiteY120" fmla="*/ 1509206 h 1781089"/>
              <a:gd name="connsiteX121" fmla="*/ 1474160 w 1604824"/>
              <a:gd name="connsiteY121" fmla="*/ 1203059 h 1781089"/>
              <a:gd name="connsiteX122" fmla="*/ 1508087 w 1604824"/>
              <a:gd name="connsiteY122" fmla="*/ 1148131 h 1781089"/>
              <a:gd name="connsiteX123" fmla="*/ 1547667 w 1604824"/>
              <a:gd name="connsiteY123" fmla="*/ 899336 h 1781089"/>
              <a:gd name="connsiteX124" fmla="*/ 1547667 w 1604824"/>
              <a:gd name="connsiteY124" fmla="*/ 899336 h 1781089"/>
              <a:gd name="connsiteX125" fmla="*/ 1547667 w 1604824"/>
              <a:gd name="connsiteY125" fmla="*/ 899336 h 1781089"/>
              <a:gd name="connsiteX126" fmla="*/ 1538782 w 1604824"/>
              <a:gd name="connsiteY126" fmla="*/ 869449 h 1781089"/>
              <a:gd name="connsiteX127" fmla="*/ 1565439 w 1604824"/>
              <a:gd name="connsiteY127" fmla="*/ 556840 h 1781089"/>
              <a:gd name="connsiteX128" fmla="*/ 1598558 w 1604824"/>
              <a:gd name="connsiteY128" fmla="*/ 480102 h 1781089"/>
              <a:gd name="connsiteX129" fmla="*/ 1573516 w 1604824"/>
              <a:gd name="connsiteY129" fmla="*/ 197381 h 1781089"/>
              <a:gd name="connsiteX0" fmla="*/ 1573516 w 1604824"/>
              <a:gd name="connsiteY0" fmla="*/ 197381 h 1781089"/>
              <a:gd name="connsiteX1" fmla="*/ 1365111 w 1604824"/>
              <a:gd name="connsiteY1" fmla="*/ 9170 h 1781089"/>
              <a:gd name="connsiteX2" fmla="*/ 918412 w 1604824"/>
              <a:gd name="connsiteY2" fmla="*/ 140837 h 1781089"/>
              <a:gd name="connsiteX3" fmla="*/ 837634 w 1604824"/>
              <a:gd name="connsiteY3" fmla="*/ 336318 h 1781089"/>
              <a:gd name="connsiteX4" fmla="*/ 917604 w 1604824"/>
              <a:gd name="connsiteY4" fmla="*/ 553609 h 1781089"/>
              <a:gd name="connsiteX5" fmla="*/ 955569 w 1604824"/>
              <a:gd name="connsiteY5" fmla="*/ 647311 h 1781089"/>
              <a:gd name="connsiteX6" fmla="*/ 972533 w 1604824"/>
              <a:gd name="connsiteY6" fmla="*/ 685276 h 1781089"/>
              <a:gd name="connsiteX7" fmla="*/ 1017768 w 1604824"/>
              <a:gd name="connsiteY7" fmla="*/ 732935 h 1781089"/>
              <a:gd name="connsiteX8" fmla="*/ 1203556 w 1604824"/>
              <a:gd name="connsiteY8" fmla="*/ 783825 h 1781089"/>
              <a:gd name="connsiteX9" fmla="*/ 1239906 w 1604824"/>
              <a:gd name="connsiteY9" fmla="*/ 762015 h 1781089"/>
              <a:gd name="connsiteX10" fmla="*/ 1277871 w 1604824"/>
              <a:gd name="connsiteY10" fmla="*/ 772516 h 1781089"/>
              <a:gd name="connsiteX11" fmla="*/ 1224558 w 1604824"/>
              <a:gd name="connsiteY11" fmla="*/ 852486 h 1781089"/>
              <a:gd name="connsiteX12" fmla="*/ 1104200 w 1604824"/>
              <a:gd name="connsiteY12" fmla="*/ 896105 h 1781089"/>
              <a:gd name="connsiteX13" fmla="*/ 1011306 w 1604824"/>
              <a:gd name="connsiteY13" fmla="*/ 883181 h 1781089"/>
              <a:gd name="connsiteX14" fmla="*/ 888524 w 1604824"/>
              <a:gd name="connsiteY14" fmla="*/ 684469 h 1781089"/>
              <a:gd name="connsiteX15" fmla="*/ 894986 w 1604824"/>
              <a:gd name="connsiteY15" fmla="*/ 621462 h 1781089"/>
              <a:gd name="connsiteX16" fmla="*/ 897409 w 1604824"/>
              <a:gd name="connsiteY16" fmla="*/ 570572 h 1781089"/>
              <a:gd name="connsiteX17" fmla="*/ 878831 w 1604824"/>
              <a:gd name="connsiteY17" fmla="*/ 557648 h 1781089"/>
              <a:gd name="connsiteX18" fmla="*/ 878831 w 1604824"/>
              <a:gd name="connsiteY18" fmla="*/ 577843 h 1781089"/>
              <a:gd name="connsiteX19" fmla="*/ 872369 w 1604824"/>
              <a:gd name="connsiteY19" fmla="*/ 602883 h 1781089"/>
              <a:gd name="connsiteX20" fmla="*/ 844097 w 1604824"/>
              <a:gd name="connsiteY20" fmla="*/ 599653 h 1781089"/>
              <a:gd name="connsiteX21" fmla="*/ 829557 w 1604824"/>
              <a:gd name="connsiteY21" fmla="*/ 582689 h 1781089"/>
              <a:gd name="connsiteX22" fmla="*/ 806131 w 1604824"/>
              <a:gd name="connsiteY22" fmla="*/ 546339 h 1781089"/>
              <a:gd name="connsiteX23" fmla="*/ 802900 w 1604824"/>
              <a:gd name="connsiteY23" fmla="*/ 590767 h 1781089"/>
              <a:gd name="connsiteX24" fmla="*/ 794823 w 1604824"/>
              <a:gd name="connsiteY24" fmla="*/ 610154 h 1781089"/>
              <a:gd name="connsiteX25" fmla="*/ 776243 w 1604824"/>
              <a:gd name="connsiteY25" fmla="*/ 600460 h 1781089"/>
              <a:gd name="connsiteX26" fmla="*/ 746356 w 1604824"/>
              <a:gd name="connsiteY26" fmla="*/ 566534 h 1781089"/>
              <a:gd name="connsiteX27" fmla="*/ 731816 w 1604824"/>
              <a:gd name="connsiteY27" fmla="*/ 562495 h 1781089"/>
              <a:gd name="connsiteX28" fmla="*/ 732624 w 1604824"/>
              <a:gd name="connsiteY28" fmla="*/ 577035 h 1781089"/>
              <a:gd name="connsiteX29" fmla="*/ 760896 w 1604824"/>
              <a:gd name="connsiteY29" fmla="*/ 618231 h 1781089"/>
              <a:gd name="connsiteX30" fmla="*/ 764127 w 1604824"/>
              <a:gd name="connsiteY30" fmla="*/ 630348 h 1781089"/>
              <a:gd name="connsiteX31" fmla="*/ 749587 w 1604824"/>
              <a:gd name="connsiteY31" fmla="*/ 629540 h 1781089"/>
              <a:gd name="connsiteX32" fmla="*/ 714853 w 1604824"/>
              <a:gd name="connsiteY32" fmla="*/ 601268 h 1781089"/>
              <a:gd name="connsiteX33" fmla="*/ 697082 w 1604824"/>
              <a:gd name="connsiteY33" fmla="*/ 600460 h 1781089"/>
              <a:gd name="connsiteX34" fmla="*/ 701120 w 1604824"/>
              <a:gd name="connsiteY34" fmla="*/ 617423 h 1781089"/>
              <a:gd name="connsiteX35" fmla="*/ 730201 w 1604824"/>
              <a:gd name="connsiteY35" fmla="*/ 651350 h 1781089"/>
              <a:gd name="connsiteX36" fmla="*/ 705967 w 1604824"/>
              <a:gd name="connsiteY36" fmla="*/ 637618 h 1781089"/>
              <a:gd name="connsiteX37" fmla="*/ 691427 w 1604824"/>
              <a:gd name="connsiteY37" fmla="*/ 636002 h 1781089"/>
              <a:gd name="connsiteX38" fmla="*/ 693043 w 1604824"/>
              <a:gd name="connsiteY38" fmla="*/ 650542 h 1781089"/>
              <a:gd name="connsiteX39" fmla="*/ 715660 w 1604824"/>
              <a:gd name="connsiteY39" fmla="*/ 670737 h 1781089"/>
              <a:gd name="connsiteX40" fmla="*/ 794014 w 1604824"/>
              <a:gd name="connsiteY40" fmla="*/ 728088 h 1781089"/>
              <a:gd name="connsiteX41" fmla="*/ 885293 w 1604824"/>
              <a:gd name="connsiteY41" fmla="*/ 879950 h 1781089"/>
              <a:gd name="connsiteX42" fmla="*/ 887717 w 1604824"/>
              <a:gd name="connsiteY42" fmla="*/ 900144 h 1781089"/>
              <a:gd name="connsiteX43" fmla="*/ 867522 w 1604824"/>
              <a:gd name="connsiteY43" fmla="*/ 896913 h 1781089"/>
              <a:gd name="connsiteX44" fmla="*/ 793207 w 1604824"/>
              <a:gd name="connsiteY44" fmla="*/ 846024 h 1781089"/>
              <a:gd name="connsiteX45" fmla="*/ 772204 w 1604824"/>
              <a:gd name="connsiteY45" fmla="*/ 794326 h 1781089"/>
              <a:gd name="connsiteX46" fmla="*/ 745548 w 1604824"/>
              <a:gd name="connsiteY46" fmla="*/ 740205 h 1781089"/>
              <a:gd name="connsiteX47" fmla="*/ 724546 w 1604824"/>
              <a:gd name="connsiteY47" fmla="*/ 741013 h 1781089"/>
              <a:gd name="connsiteX48" fmla="*/ 733431 w 1604824"/>
              <a:gd name="connsiteY48" fmla="*/ 757976 h 1781089"/>
              <a:gd name="connsiteX49" fmla="*/ 741509 w 1604824"/>
              <a:gd name="connsiteY49" fmla="*/ 793518 h 1781089"/>
              <a:gd name="connsiteX50" fmla="*/ 704352 w 1604824"/>
              <a:gd name="connsiteY50" fmla="*/ 793518 h 1781089"/>
              <a:gd name="connsiteX51" fmla="*/ 676080 w 1604824"/>
              <a:gd name="connsiteY51" fmla="*/ 766861 h 1781089"/>
              <a:gd name="connsiteX52" fmla="*/ 663155 w 1604824"/>
              <a:gd name="connsiteY52" fmla="*/ 764438 h 1781089"/>
              <a:gd name="connsiteX53" fmla="*/ 660732 w 1604824"/>
              <a:gd name="connsiteY53" fmla="*/ 779786 h 1781089"/>
              <a:gd name="connsiteX54" fmla="*/ 675272 w 1604824"/>
              <a:gd name="connsiteY54" fmla="*/ 804019 h 1781089"/>
              <a:gd name="connsiteX55" fmla="*/ 680119 w 1604824"/>
              <a:gd name="connsiteY55" fmla="*/ 829060 h 1781089"/>
              <a:gd name="connsiteX56" fmla="*/ 654270 w 1604824"/>
              <a:gd name="connsiteY56" fmla="*/ 828252 h 1781089"/>
              <a:gd name="connsiteX57" fmla="*/ 625998 w 1604824"/>
              <a:gd name="connsiteY57" fmla="*/ 816136 h 1781089"/>
              <a:gd name="connsiteX58" fmla="*/ 606611 w 1604824"/>
              <a:gd name="connsiteY58" fmla="*/ 818559 h 1781089"/>
              <a:gd name="connsiteX59" fmla="*/ 617112 w 1604824"/>
              <a:gd name="connsiteY59" fmla="*/ 835522 h 1781089"/>
              <a:gd name="connsiteX60" fmla="*/ 653462 w 1604824"/>
              <a:gd name="connsiteY60" fmla="*/ 864602 h 1781089"/>
              <a:gd name="connsiteX61" fmla="*/ 615497 w 1604824"/>
              <a:gd name="connsiteY61" fmla="*/ 861371 h 1781089"/>
              <a:gd name="connsiteX62" fmla="*/ 596110 w 1604824"/>
              <a:gd name="connsiteY62" fmla="*/ 866218 h 1781089"/>
              <a:gd name="connsiteX63" fmla="*/ 612265 w 1604824"/>
              <a:gd name="connsiteY63" fmla="*/ 882373 h 1781089"/>
              <a:gd name="connsiteX64" fmla="*/ 650231 w 1604824"/>
              <a:gd name="connsiteY64" fmla="*/ 896913 h 1781089"/>
              <a:gd name="connsiteX65" fmla="*/ 608226 w 1604824"/>
              <a:gd name="connsiteY65" fmla="*/ 905799 h 1781089"/>
              <a:gd name="connsiteX66" fmla="*/ 706775 w 1604824"/>
              <a:gd name="connsiteY66" fmla="*/ 918723 h 1781089"/>
              <a:gd name="connsiteX67" fmla="*/ 947491 w 1604824"/>
              <a:gd name="connsiteY67" fmla="*/ 1073008 h 1781089"/>
              <a:gd name="connsiteX68" fmla="*/ 955569 w 1604824"/>
              <a:gd name="connsiteY68" fmla="*/ 1098857 h 1781089"/>
              <a:gd name="connsiteX69" fmla="*/ 915989 w 1604824"/>
              <a:gd name="connsiteY69" fmla="*/ 1231331 h 1781089"/>
              <a:gd name="connsiteX70" fmla="*/ 911142 w 1604824"/>
              <a:gd name="connsiteY70" fmla="*/ 1240217 h 1781089"/>
              <a:gd name="connsiteX71" fmla="*/ 861868 w 1604824"/>
              <a:gd name="connsiteY71" fmla="*/ 1160247 h 1781089"/>
              <a:gd name="connsiteX72" fmla="*/ 827133 w 1604824"/>
              <a:gd name="connsiteY72" fmla="*/ 1083509 h 1781089"/>
              <a:gd name="connsiteX73" fmla="*/ 636499 w 1604824"/>
              <a:gd name="connsiteY73" fmla="*/ 937302 h 1781089"/>
              <a:gd name="connsiteX74" fmla="*/ 455557 w 1604824"/>
              <a:gd name="connsiteY74" fmla="*/ 922762 h 1781089"/>
              <a:gd name="connsiteX75" fmla="*/ 305311 w 1604824"/>
              <a:gd name="connsiteY75" fmla="*/ 837138 h 1781089"/>
              <a:gd name="connsiteX76" fmla="*/ 30284 w 1604824"/>
              <a:gd name="connsiteY76" fmla="*/ 253702 h 1781089"/>
              <a:gd name="connsiteX77" fmla="*/ 0 w 1604824"/>
              <a:gd name="connsiteY77" fmla="*/ 296259 h 1781089"/>
              <a:gd name="connsiteX78" fmla="*/ 253614 w 1604824"/>
              <a:gd name="connsiteY78" fmla="*/ 837138 h 1781089"/>
              <a:gd name="connsiteX79" fmla="*/ 429709 w 1604824"/>
              <a:gd name="connsiteY79" fmla="*/ 967997 h 1781089"/>
              <a:gd name="connsiteX80" fmla="*/ 642961 w 1604824"/>
              <a:gd name="connsiteY80" fmla="*/ 986576 h 1781089"/>
              <a:gd name="connsiteX81" fmla="*/ 787552 w 1604824"/>
              <a:gd name="connsiteY81" fmla="*/ 1112589 h 1781089"/>
              <a:gd name="connsiteX82" fmla="*/ 882870 w 1604824"/>
              <a:gd name="connsiteY82" fmla="*/ 1289491 h 1781089"/>
              <a:gd name="connsiteX83" fmla="*/ 890140 w 1604824"/>
              <a:gd name="connsiteY83" fmla="*/ 1306455 h 1781089"/>
              <a:gd name="connsiteX84" fmla="*/ 852174 w 1604824"/>
              <a:gd name="connsiteY84" fmla="*/ 1344420 h 1781089"/>
              <a:gd name="connsiteX85" fmla="*/ 821479 w 1604824"/>
              <a:gd name="connsiteY85" fmla="*/ 1312917 h 1781089"/>
              <a:gd name="connsiteX86" fmla="*/ 810978 w 1604824"/>
              <a:gd name="connsiteY86" fmla="*/ 1274951 h 1781089"/>
              <a:gd name="connsiteX87" fmla="*/ 788360 w 1604824"/>
              <a:gd name="connsiteY87" fmla="*/ 1179634 h 1781089"/>
              <a:gd name="connsiteX88" fmla="*/ 725354 w 1604824"/>
              <a:gd name="connsiteY88" fmla="*/ 1119051 h 1781089"/>
              <a:gd name="connsiteX89" fmla="*/ 580762 w 1604824"/>
              <a:gd name="connsiteY89" fmla="*/ 1138437 h 1781089"/>
              <a:gd name="connsiteX90" fmla="*/ 505639 w 1604824"/>
              <a:gd name="connsiteY90" fmla="*/ 1099664 h 1781089"/>
              <a:gd name="connsiteX91" fmla="*/ 494331 w 1604824"/>
              <a:gd name="connsiteY91" fmla="*/ 1056045 h 1781089"/>
              <a:gd name="connsiteX92" fmla="*/ 475752 w 1604824"/>
              <a:gd name="connsiteY92" fmla="*/ 1031812 h 1781089"/>
              <a:gd name="connsiteX93" fmla="*/ 464443 w 1604824"/>
              <a:gd name="connsiteY93" fmla="*/ 1058468 h 1781089"/>
              <a:gd name="connsiteX94" fmla="*/ 470097 w 1604824"/>
              <a:gd name="connsiteY94" fmla="*/ 1194982 h 1781089"/>
              <a:gd name="connsiteX95" fmla="*/ 525026 w 1604824"/>
              <a:gd name="connsiteY95" fmla="*/ 1230524 h 1781089"/>
              <a:gd name="connsiteX96" fmla="*/ 525026 w 1604824"/>
              <a:gd name="connsiteY96" fmla="*/ 1230524 h 1781089"/>
              <a:gd name="connsiteX97" fmla="*/ 525026 w 1604824"/>
              <a:gd name="connsiteY97" fmla="*/ 1230524 h 1781089"/>
              <a:gd name="connsiteX98" fmla="*/ 676887 w 1604824"/>
              <a:gd name="connsiteY98" fmla="*/ 1209522 h 1781089"/>
              <a:gd name="connsiteX99" fmla="*/ 698697 w 1604824"/>
              <a:gd name="connsiteY99" fmla="*/ 1229716 h 1781089"/>
              <a:gd name="connsiteX100" fmla="*/ 701120 w 1604824"/>
              <a:gd name="connsiteY100" fmla="*/ 1343612 h 1781089"/>
              <a:gd name="connsiteX101" fmla="*/ 697082 w 1604824"/>
              <a:gd name="connsiteY101" fmla="*/ 1358152 h 1781089"/>
              <a:gd name="connsiteX102" fmla="*/ 683349 w 1604824"/>
              <a:gd name="connsiteY102" fmla="*/ 1350882 h 1781089"/>
              <a:gd name="connsiteX103" fmla="*/ 627613 w 1604824"/>
              <a:gd name="connsiteY103" fmla="*/ 1304839 h 1781089"/>
              <a:gd name="connsiteX104" fmla="*/ 542797 w 1604824"/>
              <a:gd name="connsiteY104" fmla="*/ 1314532 h 1781089"/>
              <a:gd name="connsiteX105" fmla="*/ 449095 w 1604824"/>
              <a:gd name="connsiteY105" fmla="*/ 1410657 h 1781089"/>
              <a:gd name="connsiteX106" fmla="*/ 382050 w 1604824"/>
              <a:gd name="connsiteY106" fmla="*/ 1421966 h 1781089"/>
              <a:gd name="connsiteX107" fmla="*/ 337622 w 1604824"/>
              <a:gd name="connsiteY107" fmla="*/ 1384001 h 1781089"/>
              <a:gd name="connsiteX108" fmla="*/ 310158 w 1604824"/>
              <a:gd name="connsiteY108" fmla="*/ 1377539 h 1781089"/>
              <a:gd name="connsiteX109" fmla="*/ 309350 w 1604824"/>
              <a:gd name="connsiteY109" fmla="*/ 1408234 h 1781089"/>
              <a:gd name="connsiteX110" fmla="*/ 341661 w 1604824"/>
              <a:gd name="connsiteY110" fmla="*/ 1442968 h 1781089"/>
              <a:gd name="connsiteX111" fmla="*/ 413553 w 1604824"/>
              <a:gd name="connsiteY111" fmla="*/ 1528593 h 1781089"/>
              <a:gd name="connsiteX112" fmla="*/ 465250 w 1604824"/>
              <a:gd name="connsiteY112" fmla="*/ 1524554 h 1781089"/>
              <a:gd name="connsiteX113" fmla="*/ 533104 w 1604824"/>
              <a:gd name="connsiteY113" fmla="*/ 1458316 h 1781089"/>
              <a:gd name="connsiteX114" fmla="*/ 567838 w 1604824"/>
              <a:gd name="connsiteY114" fmla="*/ 1426005 h 1781089"/>
              <a:gd name="connsiteX115" fmla="*/ 616304 w 1604824"/>
              <a:gd name="connsiteY115" fmla="*/ 1428428 h 1781089"/>
              <a:gd name="connsiteX116" fmla="*/ 700313 w 1604824"/>
              <a:gd name="connsiteY116" fmla="*/ 1527784 h 1781089"/>
              <a:gd name="connsiteX117" fmla="*/ 739086 w 1604824"/>
              <a:gd name="connsiteY117" fmla="*/ 1594022 h 1781089"/>
              <a:gd name="connsiteX118" fmla="*/ 764935 w 1604824"/>
              <a:gd name="connsiteY118" fmla="*/ 1685300 h 1781089"/>
              <a:gd name="connsiteX119" fmla="*/ 972533 w 1604824"/>
              <a:gd name="connsiteY119" fmla="*/ 1762039 h 1781089"/>
              <a:gd name="connsiteX120" fmla="*/ 1281102 w 1604824"/>
              <a:gd name="connsiteY120" fmla="*/ 1509206 h 1781089"/>
              <a:gd name="connsiteX121" fmla="*/ 1474160 w 1604824"/>
              <a:gd name="connsiteY121" fmla="*/ 1203059 h 1781089"/>
              <a:gd name="connsiteX122" fmla="*/ 1508087 w 1604824"/>
              <a:gd name="connsiteY122" fmla="*/ 1148131 h 1781089"/>
              <a:gd name="connsiteX123" fmla="*/ 1547667 w 1604824"/>
              <a:gd name="connsiteY123" fmla="*/ 899336 h 1781089"/>
              <a:gd name="connsiteX124" fmla="*/ 1547667 w 1604824"/>
              <a:gd name="connsiteY124" fmla="*/ 899336 h 1781089"/>
              <a:gd name="connsiteX125" fmla="*/ 1547667 w 1604824"/>
              <a:gd name="connsiteY125" fmla="*/ 899336 h 1781089"/>
              <a:gd name="connsiteX126" fmla="*/ 1538782 w 1604824"/>
              <a:gd name="connsiteY126" fmla="*/ 869449 h 1781089"/>
              <a:gd name="connsiteX127" fmla="*/ 1565439 w 1604824"/>
              <a:gd name="connsiteY127" fmla="*/ 556840 h 1781089"/>
              <a:gd name="connsiteX128" fmla="*/ 1598558 w 1604824"/>
              <a:gd name="connsiteY128" fmla="*/ 480102 h 1781089"/>
              <a:gd name="connsiteX129" fmla="*/ 1573516 w 1604824"/>
              <a:gd name="connsiteY129" fmla="*/ 197381 h 1781089"/>
              <a:gd name="connsiteX0" fmla="*/ 1573516 w 1604824"/>
              <a:gd name="connsiteY0" fmla="*/ 197381 h 1781089"/>
              <a:gd name="connsiteX1" fmla="*/ 1365111 w 1604824"/>
              <a:gd name="connsiteY1" fmla="*/ 9170 h 1781089"/>
              <a:gd name="connsiteX2" fmla="*/ 918412 w 1604824"/>
              <a:gd name="connsiteY2" fmla="*/ 140837 h 1781089"/>
              <a:gd name="connsiteX3" fmla="*/ 837634 w 1604824"/>
              <a:gd name="connsiteY3" fmla="*/ 336318 h 1781089"/>
              <a:gd name="connsiteX4" fmla="*/ 917604 w 1604824"/>
              <a:gd name="connsiteY4" fmla="*/ 553609 h 1781089"/>
              <a:gd name="connsiteX5" fmla="*/ 955569 w 1604824"/>
              <a:gd name="connsiteY5" fmla="*/ 647311 h 1781089"/>
              <a:gd name="connsiteX6" fmla="*/ 972533 w 1604824"/>
              <a:gd name="connsiteY6" fmla="*/ 685276 h 1781089"/>
              <a:gd name="connsiteX7" fmla="*/ 1017768 w 1604824"/>
              <a:gd name="connsiteY7" fmla="*/ 732935 h 1781089"/>
              <a:gd name="connsiteX8" fmla="*/ 1203556 w 1604824"/>
              <a:gd name="connsiteY8" fmla="*/ 783825 h 1781089"/>
              <a:gd name="connsiteX9" fmla="*/ 1239906 w 1604824"/>
              <a:gd name="connsiteY9" fmla="*/ 762015 h 1781089"/>
              <a:gd name="connsiteX10" fmla="*/ 1277871 w 1604824"/>
              <a:gd name="connsiteY10" fmla="*/ 772516 h 1781089"/>
              <a:gd name="connsiteX11" fmla="*/ 1224558 w 1604824"/>
              <a:gd name="connsiteY11" fmla="*/ 852486 h 1781089"/>
              <a:gd name="connsiteX12" fmla="*/ 1104200 w 1604824"/>
              <a:gd name="connsiteY12" fmla="*/ 896105 h 1781089"/>
              <a:gd name="connsiteX13" fmla="*/ 1011306 w 1604824"/>
              <a:gd name="connsiteY13" fmla="*/ 883181 h 1781089"/>
              <a:gd name="connsiteX14" fmla="*/ 888524 w 1604824"/>
              <a:gd name="connsiteY14" fmla="*/ 684469 h 1781089"/>
              <a:gd name="connsiteX15" fmla="*/ 894986 w 1604824"/>
              <a:gd name="connsiteY15" fmla="*/ 621462 h 1781089"/>
              <a:gd name="connsiteX16" fmla="*/ 897409 w 1604824"/>
              <a:gd name="connsiteY16" fmla="*/ 570572 h 1781089"/>
              <a:gd name="connsiteX17" fmla="*/ 878831 w 1604824"/>
              <a:gd name="connsiteY17" fmla="*/ 557648 h 1781089"/>
              <a:gd name="connsiteX18" fmla="*/ 878831 w 1604824"/>
              <a:gd name="connsiteY18" fmla="*/ 577843 h 1781089"/>
              <a:gd name="connsiteX19" fmla="*/ 872369 w 1604824"/>
              <a:gd name="connsiteY19" fmla="*/ 602883 h 1781089"/>
              <a:gd name="connsiteX20" fmla="*/ 844097 w 1604824"/>
              <a:gd name="connsiteY20" fmla="*/ 599653 h 1781089"/>
              <a:gd name="connsiteX21" fmla="*/ 829557 w 1604824"/>
              <a:gd name="connsiteY21" fmla="*/ 582689 h 1781089"/>
              <a:gd name="connsiteX22" fmla="*/ 806131 w 1604824"/>
              <a:gd name="connsiteY22" fmla="*/ 546339 h 1781089"/>
              <a:gd name="connsiteX23" fmla="*/ 802900 w 1604824"/>
              <a:gd name="connsiteY23" fmla="*/ 590767 h 1781089"/>
              <a:gd name="connsiteX24" fmla="*/ 794823 w 1604824"/>
              <a:gd name="connsiteY24" fmla="*/ 610154 h 1781089"/>
              <a:gd name="connsiteX25" fmla="*/ 776243 w 1604824"/>
              <a:gd name="connsiteY25" fmla="*/ 600460 h 1781089"/>
              <a:gd name="connsiteX26" fmla="*/ 746356 w 1604824"/>
              <a:gd name="connsiteY26" fmla="*/ 566534 h 1781089"/>
              <a:gd name="connsiteX27" fmla="*/ 731816 w 1604824"/>
              <a:gd name="connsiteY27" fmla="*/ 562495 h 1781089"/>
              <a:gd name="connsiteX28" fmla="*/ 732624 w 1604824"/>
              <a:gd name="connsiteY28" fmla="*/ 577035 h 1781089"/>
              <a:gd name="connsiteX29" fmla="*/ 760896 w 1604824"/>
              <a:gd name="connsiteY29" fmla="*/ 618231 h 1781089"/>
              <a:gd name="connsiteX30" fmla="*/ 764127 w 1604824"/>
              <a:gd name="connsiteY30" fmla="*/ 630348 h 1781089"/>
              <a:gd name="connsiteX31" fmla="*/ 749587 w 1604824"/>
              <a:gd name="connsiteY31" fmla="*/ 629540 h 1781089"/>
              <a:gd name="connsiteX32" fmla="*/ 714853 w 1604824"/>
              <a:gd name="connsiteY32" fmla="*/ 601268 h 1781089"/>
              <a:gd name="connsiteX33" fmla="*/ 697082 w 1604824"/>
              <a:gd name="connsiteY33" fmla="*/ 600460 h 1781089"/>
              <a:gd name="connsiteX34" fmla="*/ 701120 w 1604824"/>
              <a:gd name="connsiteY34" fmla="*/ 617423 h 1781089"/>
              <a:gd name="connsiteX35" fmla="*/ 730201 w 1604824"/>
              <a:gd name="connsiteY35" fmla="*/ 651350 h 1781089"/>
              <a:gd name="connsiteX36" fmla="*/ 705967 w 1604824"/>
              <a:gd name="connsiteY36" fmla="*/ 637618 h 1781089"/>
              <a:gd name="connsiteX37" fmla="*/ 691427 w 1604824"/>
              <a:gd name="connsiteY37" fmla="*/ 636002 h 1781089"/>
              <a:gd name="connsiteX38" fmla="*/ 693043 w 1604824"/>
              <a:gd name="connsiteY38" fmla="*/ 650542 h 1781089"/>
              <a:gd name="connsiteX39" fmla="*/ 715660 w 1604824"/>
              <a:gd name="connsiteY39" fmla="*/ 670737 h 1781089"/>
              <a:gd name="connsiteX40" fmla="*/ 794014 w 1604824"/>
              <a:gd name="connsiteY40" fmla="*/ 728088 h 1781089"/>
              <a:gd name="connsiteX41" fmla="*/ 885293 w 1604824"/>
              <a:gd name="connsiteY41" fmla="*/ 879950 h 1781089"/>
              <a:gd name="connsiteX42" fmla="*/ 887717 w 1604824"/>
              <a:gd name="connsiteY42" fmla="*/ 900144 h 1781089"/>
              <a:gd name="connsiteX43" fmla="*/ 867522 w 1604824"/>
              <a:gd name="connsiteY43" fmla="*/ 896913 h 1781089"/>
              <a:gd name="connsiteX44" fmla="*/ 793207 w 1604824"/>
              <a:gd name="connsiteY44" fmla="*/ 846024 h 1781089"/>
              <a:gd name="connsiteX45" fmla="*/ 772204 w 1604824"/>
              <a:gd name="connsiteY45" fmla="*/ 794326 h 1781089"/>
              <a:gd name="connsiteX46" fmla="*/ 745548 w 1604824"/>
              <a:gd name="connsiteY46" fmla="*/ 740205 h 1781089"/>
              <a:gd name="connsiteX47" fmla="*/ 724546 w 1604824"/>
              <a:gd name="connsiteY47" fmla="*/ 741013 h 1781089"/>
              <a:gd name="connsiteX48" fmla="*/ 733431 w 1604824"/>
              <a:gd name="connsiteY48" fmla="*/ 757976 h 1781089"/>
              <a:gd name="connsiteX49" fmla="*/ 741509 w 1604824"/>
              <a:gd name="connsiteY49" fmla="*/ 793518 h 1781089"/>
              <a:gd name="connsiteX50" fmla="*/ 704352 w 1604824"/>
              <a:gd name="connsiteY50" fmla="*/ 793518 h 1781089"/>
              <a:gd name="connsiteX51" fmla="*/ 676080 w 1604824"/>
              <a:gd name="connsiteY51" fmla="*/ 766861 h 1781089"/>
              <a:gd name="connsiteX52" fmla="*/ 663155 w 1604824"/>
              <a:gd name="connsiteY52" fmla="*/ 764438 h 1781089"/>
              <a:gd name="connsiteX53" fmla="*/ 660732 w 1604824"/>
              <a:gd name="connsiteY53" fmla="*/ 779786 h 1781089"/>
              <a:gd name="connsiteX54" fmla="*/ 675272 w 1604824"/>
              <a:gd name="connsiteY54" fmla="*/ 804019 h 1781089"/>
              <a:gd name="connsiteX55" fmla="*/ 680119 w 1604824"/>
              <a:gd name="connsiteY55" fmla="*/ 829060 h 1781089"/>
              <a:gd name="connsiteX56" fmla="*/ 654270 w 1604824"/>
              <a:gd name="connsiteY56" fmla="*/ 828252 h 1781089"/>
              <a:gd name="connsiteX57" fmla="*/ 625998 w 1604824"/>
              <a:gd name="connsiteY57" fmla="*/ 816136 h 1781089"/>
              <a:gd name="connsiteX58" fmla="*/ 606611 w 1604824"/>
              <a:gd name="connsiteY58" fmla="*/ 818559 h 1781089"/>
              <a:gd name="connsiteX59" fmla="*/ 617112 w 1604824"/>
              <a:gd name="connsiteY59" fmla="*/ 835522 h 1781089"/>
              <a:gd name="connsiteX60" fmla="*/ 653462 w 1604824"/>
              <a:gd name="connsiteY60" fmla="*/ 864602 h 1781089"/>
              <a:gd name="connsiteX61" fmla="*/ 615497 w 1604824"/>
              <a:gd name="connsiteY61" fmla="*/ 861371 h 1781089"/>
              <a:gd name="connsiteX62" fmla="*/ 596110 w 1604824"/>
              <a:gd name="connsiteY62" fmla="*/ 866218 h 1781089"/>
              <a:gd name="connsiteX63" fmla="*/ 612265 w 1604824"/>
              <a:gd name="connsiteY63" fmla="*/ 882373 h 1781089"/>
              <a:gd name="connsiteX64" fmla="*/ 650231 w 1604824"/>
              <a:gd name="connsiteY64" fmla="*/ 896913 h 1781089"/>
              <a:gd name="connsiteX65" fmla="*/ 608226 w 1604824"/>
              <a:gd name="connsiteY65" fmla="*/ 905799 h 1781089"/>
              <a:gd name="connsiteX66" fmla="*/ 706775 w 1604824"/>
              <a:gd name="connsiteY66" fmla="*/ 918723 h 1781089"/>
              <a:gd name="connsiteX67" fmla="*/ 947491 w 1604824"/>
              <a:gd name="connsiteY67" fmla="*/ 1073008 h 1781089"/>
              <a:gd name="connsiteX68" fmla="*/ 955569 w 1604824"/>
              <a:gd name="connsiteY68" fmla="*/ 1098857 h 1781089"/>
              <a:gd name="connsiteX69" fmla="*/ 915989 w 1604824"/>
              <a:gd name="connsiteY69" fmla="*/ 1231331 h 1781089"/>
              <a:gd name="connsiteX70" fmla="*/ 911142 w 1604824"/>
              <a:gd name="connsiteY70" fmla="*/ 1240217 h 1781089"/>
              <a:gd name="connsiteX71" fmla="*/ 861868 w 1604824"/>
              <a:gd name="connsiteY71" fmla="*/ 1160247 h 1781089"/>
              <a:gd name="connsiteX72" fmla="*/ 827133 w 1604824"/>
              <a:gd name="connsiteY72" fmla="*/ 1083509 h 1781089"/>
              <a:gd name="connsiteX73" fmla="*/ 636499 w 1604824"/>
              <a:gd name="connsiteY73" fmla="*/ 937302 h 1781089"/>
              <a:gd name="connsiteX74" fmla="*/ 455557 w 1604824"/>
              <a:gd name="connsiteY74" fmla="*/ 922762 h 1781089"/>
              <a:gd name="connsiteX75" fmla="*/ 305311 w 1604824"/>
              <a:gd name="connsiteY75" fmla="*/ 837138 h 1781089"/>
              <a:gd name="connsiteX76" fmla="*/ 30284 w 1604824"/>
              <a:gd name="connsiteY76" fmla="*/ 253702 h 1781089"/>
              <a:gd name="connsiteX77" fmla="*/ 0 w 1604824"/>
              <a:gd name="connsiteY77" fmla="*/ 296259 h 1781089"/>
              <a:gd name="connsiteX78" fmla="*/ 253614 w 1604824"/>
              <a:gd name="connsiteY78" fmla="*/ 837138 h 1781089"/>
              <a:gd name="connsiteX79" fmla="*/ 429709 w 1604824"/>
              <a:gd name="connsiteY79" fmla="*/ 967997 h 1781089"/>
              <a:gd name="connsiteX80" fmla="*/ 642961 w 1604824"/>
              <a:gd name="connsiteY80" fmla="*/ 986576 h 1781089"/>
              <a:gd name="connsiteX81" fmla="*/ 787552 w 1604824"/>
              <a:gd name="connsiteY81" fmla="*/ 1112589 h 1781089"/>
              <a:gd name="connsiteX82" fmla="*/ 882870 w 1604824"/>
              <a:gd name="connsiteY82" fmla="*/ 1289491 h 1781089"/>
              <a:gd name="connsiteX83" fmla="*/ 890140 w 1604824"/>
              <a:gd name="connsiteY83" fmla="*/ 1306455 h 1781089"/>
              <a:gd name="connsiteX84" fmla="*/ 852174 w 1604824"/>
              <a:gd name="connsiteY84" fmla="*/ 1344420 h 1781089"/>
              <a:gd name="connsiteX85" fmla="*/ 821479 w 1604824"/>
              <a:gd name="connsiteY85" fmla="*/ 1312917 h 1781089"/>
              <a:gd name="connsiteX86" fmla="*/ 810978 w 1604824"/>
              <a:gd name="connsiteY86" fmla="*/ 1274951 h 1781089"/>
              <a:gd name="connsiteX87" fmla="*/ 788360 w 1604824"/>
              <a:gd name="connsiteY87" fmla="*/ 1179634 h 1781089"/>
              <a:gd name="connsiteX88" fmla="*/ 725354 w 1604824"/>
              <a:gd name="connsiteY88" fmla="*/ 1119051 h 1781089"/>
              <a:gd name="connsiteX89" fmla="*/ 580762 w 1604824"/>
              <a:gd name="connsiteY89" fmla="*/ 1138437 h 1781089"/>
              <a:gd name="connsiteX90" fmla="*/ 505639 w 1604824"/>
              <a:gd name="connsiteY90" fmla="*/ 1099664 h 1781089"/>
              <a:gd name="connsiteX91" fmla="*/ 494331 w 1604824"/>
              <a:gd name="connsiteY91" fmla="*/ 1056045 h 1781089"/>
              <a:gd name="connsiteX92" fmla="*/ 475752 w 1604824"/>
              <a:gd name="connsiteY92" fmla="*/ 1031812 h 1781089"/>
              <a:gd name="connsiteX93" fmla="*/ 464443 w 1604824"/>
              <a:gd name="connsiteY93" fmla="*/ 1058468 h 1781089"/>
              <a:gd name="connsiteX94" fmla="*/ 470097 w 1604824"/>
              <a:gd name="connsiteY94" fmla="*/ 1194982 h 1781089"/>
              <a:gd name="connsiteX95" fmla="*/ 525026 w 1604824"/>
              <a:gd name="connsiteY95" fmla="*/ 1230524 h 1781089"/>
              <a:gd name="connsiteX96" fmla="*/ 525026 w 1604824"/>
              <a:gd name="connsiteY96" fmla="*/ 1230524 h 1781089"/>
              <a:gd name="connsiteX97" fmla="*/ 525026 w 1604824"/>
              <a:gd name="connsiteY97" fmla="*/ 1230524 h 1781089"/>
              <a:gd name="connsiteX98" fmla="*/ 676887 w 1604824"/>
              <a:gd name="connsiteY98" fmla="*/ 1209522 h 1781089"/>
              <a:gd name="connsiteX99" fmla="*/ 698697 w 1604824"/>
              <a:gd name="connsiteY99" fmla="*/ 1229716 h 1781089"/>
              <a:gd name="connsiteX100" fmla="*/ 701120 w 1604824"/>
              <a:gd name="connsiteY100" fmla="*/ 1343612 h 1781089"/>
              <a:gd name="connsiteX101" fmla="*/ 697082 w 1604824"/>
              <a:gd name="connsiteY101" fmla="*/ 1358152 h 1781089"/>
              <a:gd name="connsiteX102" fmla="*/ 683349 w 1604824"/>
              <a:gd name="connsiteY102" fmla="*/ 1350882 h 1781089"/>
              <a:gd name="connsiteX103" fmla="*/ 627613 w 1604824"/>
              <a:gd name="connsiteY103" fmla="*/ 1304839 h 1781089"/>
              <a:gd name="connsiteX104" fmla="*/ 542797 w 1604824"/>
              <a:gd name="connsiteY104" fmla="*/ 1314532 h 1781089"/>
              <a:gd name="connsiteX105" fmla="*/ 449095 w 1604824"/>
              <a:gd name="connsiteY105" fmla="*/ 1410657 h 1781089"/>
              <a:gd name="connsiteX106" fmla="*/ 382050 w 1604824"/>
              <a:gd name="connsiteY106" fmla="*/ 1421966 h 1781089"/>
              <a:gd name="connsiteX107" fmla="*/ 337622 w 1604824"/>
              <a:gd name="connsiteY107" fmla="*/ 1384001 h 1781089"/>
              <a:gd name="connsiteX108" fmla="*/ 310158 w 1604824"/>
              <a:gd name="connsiteY108" fmla="*/ 1377539 h 1781089"/>
              <a:gd name="connsiteX109" fmla="*/ 309350 w 1604824"/>
              <a:gd name="connsiteY109" fmla="*/ 1408234 h 1781089"/>
              <a:gd name="connsiteX110" fmla="*/ 341661 w 1604824"/>
              <a:gd name="connsiteY110" fmla="*/ 1442968 h 1781089"/>
              <a:gd name="connsiteX111" fmla="*/ 413553 w 1604824"/>
              <a:gd name="connsiteY111" fmla="*/ 1528593 h 1781089"/>
              <a:gd name="connsiteX112" fmla="*/ 465250 w 1604824"/>
              <a:gd name="connsiteY112" fmla="*/ 1524554 h 1781089"/>
              <a:gd name="connsiteX113" fmla="*/ 533104 w 1604824"/>
              <a:gd name="connsiteY113" fmla="*/ 1458316 h 1781089"/>
              <a:gd name="connsiteX114" fmla="*/ 567838 w 1604824"/>
              <a:gd name="connsiteY114" fmla="*/ 1426005 h 1781089"/>
              <a:gd name="connsiteX115" fmla="*/ 616304 w 1604824"/>
              <a:gd name="connsiteY115" fmla="*/ 1428428 h 1781089"/>
              <a:gd name="connsiteX116" fmla="*/ 700313 w 1604824"/>
              <a:gd name="connsiteY116" fmla="*/ 1527784 h 1781089"/>
              <a:gd name="connsiteX117" fmla="*/ 739086 w 1604824"/>
              <a:gd name="connsiteY117" fmla="*/ 1594022 h 1781089"/>
              <a:gd name="connsiteX118" fmla="*/ 764935 w 1604824"/>
              <a:gd name="connsiteY118" fmla="*/ 1685300 h 1781089"/>
              <a:gd name="connsiteX119" fmla="*/ 972533 w 1604824"/>
              <a:gd name="connsiteY119" fmla="*/ 1762039 h 1781089"/>
              <a:gd name="connsiteX120" fmla="*/ 1281102 w 1604824"/>
              <a:gd name="connsiteY120" fmla="*/ 1509206 h 1781089"/>
              <a:gd name="connsiteX121" fmla="*/ 1474160 w 1604824"/>
              <a:gd name="connsiteY121" fmla="*/ 1203059 h 1781089"/>
              <a:gd name="connsiteX122" fmla="*/ 1508087 w 1604824"/>
              <a:gd name="connsiteY122" fmla="*/ 1148131 h 1781089"/>
              <a:gd name="connsiteX123" fmla="*/ 1547667 w 1604824"/>
              <a:gd name="connsiteY123" fmla="*/ 899336 h 1781089"/>
              <a:gd name="connsiteX124" fmla="*/ 1547667 w 1604824"/>
              <a:gd name="connsiteY124" fmla="*/ 899336 h 1781089"/>
              <a:gd name="connsiteX125" fmla="*/ 1547667 w 1604824"/>
              <a:gd name="connsiteY125" fmla="*/ 899336 h 1781089"/>
              <a:gd name="connsiteX126" fmla="*/ 1538782 w 1604824"/>
              <a:gd name="connsiteY126" fmla="*/ 869449 h 1781089"/>
              <a:gd name="connsiteX127" fmla="*/ 1565439 w 1604824"/>
              <a:gd name="connsiteY127" fmla="*/ 556840 h 1781089"/>
              <a:gd name="connsiteX128" fmla="*/ 1598558 w 1604824"/>
              <a:gd name="connsiteY128" fmla="*/ 480102 h 1781089"/>
              <a:gd name="connsiteX129" fmla="*/ 1573516 w 1604824"/>
              <a:gd name="connsiteY129" fmla="*/ 197381 h 1781089"/>
              <a:gd name="connsiteX0" fmla="*/ 1573516 w 1604824"/>
              <a:gd name="connsiteY0" fmla="*/ 197381 h 1781089"/>
              <a:gd name="connsiteX1" fmla="*/ 1365111 w 1604824"/>
              <a:gd name="connsiteY1" fmla="*/ 9170 h 1781089"/>
              <a:gd name="connsiteX2" fmla="*/ 918412 w 1604824"/>
              <a:gd name="connsiteY2" fmla="*/ 140837 h 1781089"/>
              <a:gd name="connsiteX3" fmla="*/ 837634 w 1604824"/>
              <a:gd name="connsiteY3" fmla="*/ 336318 h 1781089"/>
              <a:gd name="connsiteX4" fmla="*/ 917604 w 1604824"/>
              <a:gd name="connsiteY4" fmla="*/ 553609 h 1781089"/>
              <a:gd name="connsiteX5" fmla="*/ 955569 w 1604824"/>
              <a:gd name="connsiteY5" fmla="*/ 647311 h 1781089"/>
              <a:gd name="connsiteX6" fmla="*/ 972533 w 1604824"/>
              <a:gd name="connsiteY6" fmla="*/ 685276 h 1781089"/>
              <a:gd name="connsiteX7" fmla="*/ 1017768 w 1604824"/>
              <a:gd name="connsiteY7" fmla="*/ 732935 h 1781089"/>
              <a:gd name="connsiteX8" fmla="*/ 1203556 w 1604824"/>
              <a:gd name="connsiteY8" fmla="*/ 783825 h 1781089"/>
              <a:gd name="connsiteX9" fmla="*/ 1239906 w 1604824"/>
              <a:gd name="connsiteY9" fmla="*/ 762015 h 1781089"/>
              <a:gd name="connsiteX10" fmla="*/ 1277871 w 1604824"/>
              <a:gd name="connsiteY10" fmla="*/ 772516 h 1781089"/>
              <a:gd name="connsiteX11" fmla="*/ 1224558 w 1604824"/>
              <a:gd name="connsiteY11" fmla="*/ 852486 h 1781089"/>
              <a:gd name="connsiteX12" fmla="*/ 1104200 w 1604824"/>
              <a:gd name="connsiteY12" fmla="*/ 896105 h 1781089"/>
              <a:gd name="connsiteX13" fmla="*/ 1011306 w 1604824"/>
              <a:gd name="connsiteY13" fmla="*/ 883181 h 1781089"/>
              <a:gd name="connsiteX14" fmla="*/ 888524 w 1604824"/>
              <a:gd name="connsiteY14" fmla="*/ 684469 h 1781089"/>
              <a:gd name="connsiteX15" fmla="*/ 894986 w 1604824"/>
              <a:gd name="connsiteY15" fmla="*/ 621462 h 1781089"/>
              <a:gd name="connsiteX16" fmla="*/ 897409 w 1604824"/>
              <a:gd name="connsiteY16" fmla="*/ 570572 h 1781089"/>
              <a:gd name="connsiteX17" fmla="*/ 878831 w 1604824"/>
              <a:gd name="connsiteY17" fmla="*/ 557648 h 1781089"/>
              <a:gd name="connsiteX18" fmla="*/ 878831 w 1604824"/>
              <a:gd name="connsiteY18" fmla="*/ 577843 h 1781089"/>
              <a:gd name="connsiteX19" fmla="*/ 872369 w 1604824"/>
              <a:gd name="connsiteY19" fmla="*/ 602883 h 1781089"/>
              <a:gd name="connsiteX20" fmla="*/ 844097 w 1604824"/>
              <a:gd name="connsiteY20" fmla="*/ 599653 h 1781089"/>
              <a:gd name="connsiteX21" fmla="*/ 829557 w 1604824"/>
              <a:gd name="connsiteY21" fmla="*/ 582689 h 1781089"/>
              <a:gd name="connsiteX22" fmla="*/ 806131 w 1604824"/>
              <a:gd name="connsiteY22" fmla="*/ 546339 h 1781089"/>
              <a:gd name="connsiteX23" fmla="*/ 802900 w 1604824"/>
              <a:gd name="connsiteY23" fmla="*/ 590767 h 1781089"/>
              <a:gd name="connsiteX24" fmla="*/ 794823 w 1604824"/>
              <a:gd name="connsiteY24" fmla="*/ 610154 h 1781089"/>
              <a:gd name="connsiteX25" fmla="*/ 776243 w 1604824"/>
              <a:gd name="connsiteY25" fmla="*/ 600460 h 1781089"/>
              <a:gd name="connsiteX26" fmla="*/ 746356 w 1604824"/>
              <a:gd name="connsiteY26" fmla="*/ 566534 h 1781089"/>
              <a:gd name="connsiteX27" fmla="*/ 731816 w 1604824"/>
              <a:gd name="connsiteY27" fmla="*/ 562495 h 1781089"/>
              <a:gd name="connsiteX28" fmla="*/ 732624 w 1604824"/>
              <a:gd name="connsiteY28" fmla="*/ 577035 h 1781089"/>
              <a:gd name="connsiteX29" fmla="*/ 760896 w 1604824"/>
              <a:gd name="connsiteY29" fmla="*/ 618231 h 1781089"/>
              <a:gd name="connsiteX30" fmla="*/ 764127 w 1604824"/>
              <a:gd name="connsiteY30" fmla="*/ 630348 h 1781089"/>
              <a:gd name="connsiteX31" fmla="*/ 749587 w 1604824"/>
              <a:gd name="connsiteY31" fmla="*/ 629540 h 1781089"/>
              <a:gd name="connsiteX32" fmla="*/ 714853 w 1604824"/>
              <a:gd name="connsiteY32" fmla="*/ 601268 h 1781089"/>
              <a:gd name="connsiteX33" fmla="*/ 697082 w 1604824"/>
              <a:gd name="connsiteY33" fmla="*/ 600460 h 1781089"/>
              <a:gd name="connsiteX34" fmla="*/ 701120 w 1604824"/>
              <a:gd name="connsiteY34" fmla="*/ 617423 h 1781089"/>
              <a:gd name="connsiteX35" fmla="*/ 730201 w 1604824"/>
              <a:gd name="connsiteY35" fmla="*/ 651350 h 1781089"/>
              <a:gd name="connsiteX36" fmla="*/ 705967 w 1604824"/>
              <a:gd name="connsiteY36" fmla="*/ 637618 h 1781089"/>
              <a:gd name="connsiteX37" fmla="*/ 691427 w 1604824"/>
              <a:gd name="connsiteY37" fmla="*/ 636002 h 1781089"/>
              <a:gd name="connsiteX38" fmla="*/ 693043 w 1604824"/>
              <a:gd name="connsiteY38" fmla="*/ 650542 h 1781089"/>
              <a:gd name="connsiteX39" fmla="*/ 715660 w 1604824"/>
              <a:gd name="connsiteY39" fmla="*/ 670737 h 1781089"/>
              <a:gd name="connsiteX40" fmla="*/ 794014 w 1604824"/>
              <a:gd name="connsiteY40" fmla="*/ 728088 h 1781089"/>
              <a:gd name="connsiteX41" fmla="*/ 885293 w 1604824"/>
              <a:gd name="connsiteY41" fmla="*/ 879950 h 1781089"/>
              <a:gd name="connsiteX42" fmla="*/ 887717 w 1604824"/>
              <a:gd name="connsiteY42" fmla="*/ 900144 h 1781089"/>
              <a:gd name="connsiteX43" fmla="*/ 867522 w 1604824"/>
              <a:gd name="connsiteY43" fmla="*/ 896913 h 1781089"/>
              <a:gd name="connsiteX44" fmla="*/ 793207 w 1604824"/>
              <a:gd name="connsiteY44" fmla="*/ 846024 h 1781089"/>
              <a:gd name="connsiteX45" fmla="*/ 772204 w 1604824"/>
              <a:gd name="connsiteY45" fmla="*/ 794326 h 1781089"/>
              <a:gd name="connsiteX46" fmla="*/ 745548 w 1604824"/>
              <a:gd name="connsiteY46" fmla="*/ 740205 h 1781089"/>
              <a:gd name="connsiteX47" fmla="*/ 724546 w 1604824"/>
              <a:gd name="connsiteY47" fmla="*/ 741013 h 1781089"/>
              <a:gd name="connsiteX48" fmla="*/ 733431 w 1604824"/>
              <a:gd name="connsiteY48" fmla="*/ 757976 h 1781089"/>
              <a:gd name="connsiteX49" fmla="*/ 741509 w 1604824"/>
              <a:gd name="connsiteY49" fmla="*/ 793518 h 1781089"/>
              <a:gd name="connsiteX50" fmla="*/ 704352 w 1604824"/>
              <a:gd name="connsiteY50" fmla="*/ 793518 h 1781089"/>
              <a:gd name="connsiteX51" fmla="*/ 676080 w 1604824"/>
              <a:gd name="connsiteY51" fmla="*/ 766861 h 1781089"/>
              <a:gd name="connsiteX52" fmla="*/ 663155 w 1604824"/>
              <a:gd name="connsiteY52" fmla="*/ 764438 h 1781089"/>
              <a:gd name="connsiteX53" fmla="*/ 660732 w 1604824"/>
              <a:gd name="connsiteY53" fmla="*/ 779786 h 1781089"/>
              <a:gd name="connsiteX54" fmla="*/ 675272 w 1604824"/>
              <a:gd name="connsiteY54" fmla="*/ 804019 h 1781089"/>
              <a:gd name="connsiteX55" fmla="*/ 680119 w 1604824"/>
              <a:gd name="connsiteY55" fmla="*/ 829060 h 1781089"/>
              <a:gd name="connsiteX56" fmla="*/ 654270 w 1604824"/>
              <a:gd name="connsiteY56" fmla="*/ 828252 h 1781089"/>
              <a:gd name="connsiteX57" fmla="*/ 625998 w 1604824"/>
              <a:gd name="connsiteY57" fmla="*/ 816136 h 1781089"/>
              <a:gd name="connsiteX58" fmla="*/ 606611 w 1604824"/>
              <a:gd name="connsiteY58" fmla="*/ 818559 h 1781089"/>
              <a:gd name="connsiteX59" fmla="*/ 617112 w 1604824"/>
              <a:gd name="connsiteY59" fmla="*/ 835522 h 1781089"/>
              <a:gd name="connsiteX60" fmla="*/ 653462 w 1604824"/>
              <a:gd name="connsiteY60" fmla="*/ 864602 h 1781089"/>
              <a:gd name="connsiteX61" fmla="*/ 615497 w 1604824"/>
              <a:gd name="connsiteY61" fmla="*/ 861371 h 1781089"/>
              <a:gd name="connsiteX62" fmla="*/ 596110 w 1604824"/>
              <a:gd name="connsiteY62" fmla="*/ 866218 h 1781089"/>
              <a:gd name="connsiteX63" fmla="*/ 612265 w 1604824"/>
              <a:gd name="connsiteY63" fmla="*/ 882373 h 1781089"/>
              <a:gd name="connsiteX64" fmla="*/ 650231 w 1604824"/>
              <a:gd name="connsiteY64" fmla="*/ 896913 h 1781089"/>
              <a:gd name="connsiteX65" fmla="*/ 608226 w 1604824"/>
              <a:gd name="connsiteY65" fmla="*/ 905799 h 1781089"/>
              <a:gd name="connsiteX66" fmla="*/ 706775 w 1604824"/>
              <a:gd name="connsiteY66" fmla="*/ 918723 h 1781089"/>
              <a:gd name="connsiteX67" fmla="*/ 947491 w 1604824"/>
              <a:gd name="connsiteY67" fmla="*/ 1073008 h 1781089"/>
              <a:gd name="connsiteX68" fmla="*/ 955569 w 1604824"/>
              <a:gd name="connsiteY68" fmla="*/ 1098857 h 1781089"/>
              <a:gd name="connsiteX69" fmla="*/ 915989 w 1604824"/>
              <a:gd name="connsiteY69" fmla="*/ 1231331 h 1781089"/>
              <a:gd name="connsiteX70" fmla="*/ 911142 w 1604824"/>
              <a:gd name="connsiteY70" fmla="*/ 1240217 h 1781089"/>
              <a:gd name="connsiteX71" fmla="*/ 861868 w 1604824"/>
              <a:gd name="connsiteY71" fmla="*/ 1160247 h 1781089"/>
              <a:gd name="connsiteX72" fmla="*/ 827133 w 1604824"/>
              <a:gd name="connsiteY72" fmla="*/ 1083509 h 1781089"/>
              <a:gd name="connsiteX73" fmla="*/ 636499 w 1604824"/>
              <a:gd name="connsiteY73" fmla="*/ 937302 h 1781089"/>
              <a:gd name="connsiteX74" fmla="*/ 455557 w 1604824"/>
              <a:gd name="connsiteY74" fmla="*/ 922762 h 1781089"/>
              <a:gd name="connsiteX75" fmla="*/ 305311 w 1604824"/>
              <a:gd name="connsiteY75" fmla="*/ 837138 h 1781089"/>
              <a:gd name="connsiteX76" fmla="*/ 30284 w 1604824"/>
              <a:gd name="connsiteY76" fmla="*/ 253702 h 1781089"/>
              <a:gd name="connsiteX77" fmla="*/ 0 w 1604824"/>
              <a:gd name="connsiteY77" fmla="*/ 296259 h 1781089"/>
              <a:gd name="connsiteX78" fmla="*/ 253614 w 1604824"/>
              <a:gd name="connsiteY78" fmla="*/ 837138 h 1781089"/>
              <a:gd name="connsiteX79" fmla="*/ 429709 w 1604824"/>
              <a:gd name="connsiteY79" fmla="*/ 967997 h 1781089"/>
              <a:gd name="connsiteX80" fmla="*/ 642961 w 1604824"/>
              <a:gd name="connsiteY80" fmla="*/ 986576 h 1781089"/>
              <a:gd name="connsiteX81" fmla="*/ 787552 w 1604824"/>
              <a:gd name="connsiteY81" fmla="*/ 1112589 h 1781089"/>
              <a:gd name="connsiteX82" fmla="*/ 882870 w 1604824"/>
              <a:gd name="connsiteY82" fmla="*/ 1289491 h 1781089"/>
              <a:gd name="connsiteX83" fmla="*/ 890140 w 1604824"/>
              <a:gd name="connsiteY83" fmla="*/ 1306455 h 1781089"/>
              <a:gd name="connsiteX84" fmla="*/ 852174 w 1604824"/>
              <a:gd name="connsiteY84" fmla="*/ 1344420 h 1781089"/>
              <a:gd name="connsiteX85" fmla="*/ 821479 w 1604824"/>
              <a:gd name="connsiteY85" fmla="*/ 1312917 h 1781089"/>
              <a:gd name="connsiteX86" fmla="*/ 810978 w 1604824"/>
              <a:gd name="connsiteY86" fmla="*/ 1274951 h 1781089"/>
              <a:gd name="connsiteX87" fmla="*/ 788360 w 1604824"/>
              <a:gd name="connsiteY87" fmla="*/ 1179634 h 1781089"/>
              <a:gd name="connsiteX88" fmla="*/ 725354 w 1604824"/>
              <a:gd name="connsiteY88" fmla="*/ 1119051 h 1781089"/>
              <a:gd name="connsiteX89" fmla="*/ 580762 w 1604824"/>
              <a:gd name="connsiteY89" fmla="*/ 1138437 h 1781089"/>
              <a:gd name="connsiteX90" fmla="*/ 505639 w 1604824"/>
              <a:gd name="connsiteY90" fmla="*/ 1099664 h 1781089"/>
              <a:gd name="connsiteX91" fmla="*/ 494331 w 1604824"/>
              <a:gd name="connsiteY91" fmla="*/ 1056045 h 1781089"/>
              <a:gd name="connsiteX92" fmla="*/ 475752 w 1604824"/>
              <a:gd name="connsiteY92" fmla="*/ 1031812 h 1781089"/>
              <a:gd name="connsiteX93" fmla="*/ 464443 w 1604824"/>
              <a:gd name="connsiteY93" fmla="*/ 1058468 h 1781089"/>
              <a:gd name="connsiteX94" fmla="*/ 470097 w 1604824"/>
              <a:gd name="connsiteY94" fmla="*/ 1194982 h 1781089"/>
              <a:gd name="connsiteX95" fmla="*/ 525026 w 1604824"/>
              <a:gd name="connsiteY95" fmla="*/ 1230524 h 1781089"/>
              <a:gd name="connsiteX96" fmla="*/ 525026 w 1604824"/>
              <a:gd name="connsiteY96" fmla="*/ 1230524 h 1781089"/>
              <a:gd name="connsiteX97" fmla="*/ 525026 w 1604824"/>
              <a:gd name="connsiteY97" fmla="*/ 1230524 h 1781089"/>
              <a:gd name="connsiteX98" fmla="*/ 676887 w 1604824"/>
              <a:gd name="connsiteY98" fmla="*/ 1209522 h 1781089"/>
              <a:gd name="connsiteX99" fmla="*/ 698697 w 1604824"/>
              <a:gd name="connsiteY99" fmla="*/ 1229716 h 1781089"/>
              <a:gd name="connsiteX100" fmla="*/ 701120 w 1604824"/>
              <a:gd name="connsiteY100" fmla="*/ 1343612 h 1781089"/>
              <a:gd name="connsiteX101" fmla="*/ 697082 w 1604824"/>
              <a:gd name="connsiteY101" fmla="*/ 1358152 h 1781089"/>
              <a:gd name="connsiteX102" fmla="*/ 683349 w 1604824"/>
              <a:gd name="connsiteY102" fmla="*/ 1350882 h 1781089"/>
              <a:gd name="connsiteX103" fmla="*/ 627613 w 1604824"/>
              <a:gd name="connsiteY103" fmla="*/ 1304839 h 1781089"/>
              <a:gd name="connsiteX104" fmla="*/ 542797 w 1604824"/>
              <a:gd name="connsiteY104" fmla="*/ 1314532 h 1781089"/>
              <a:gd name="connsiteX105" fmla="*/ 449095 w 1604824"/>
              <a:gd name="connsiteY105" fmla="*/ 1410657 h 1781089"/>
              <a:gd name="connsiteX106" fmla="*/ 382050 w 1604824"/>
              <a:gd name="connsiteY106" fmla="*/ 1421966 h 1781089"/>
              <a:gd name="connsiteX107" fmla="*/ 337622 w 1604824"/>
              <a:gd name="connsiteY107" fmla="*/ 1384001 h 1781089"/>
              <a:gd name="connsiteX108" fmla="*/ 310158 w 1604824"/>
              <a:gd name="connsiteY108" fmla="*/ 1377539 h 1781089"/>
              <a:gd name="connsiteX109" fmla="*/ 309350 w 1604824"/>
              <a:gd name="connsiteY109" fmla="*/ 1408234 h 1781089"/>
              <a:gd name="connsiteX110" fmla="*/ 341661 w 1604824"/>
              <a:gd name="connsiteY110" fmla="*/ 1442968 h 1781089"/>
              <a:gd name="connsiteX111" fmla="*/ 413553 w 1604824"/>
              <a:gd name="connsiteY111" fmla="*/ 1528593 h 1781089"/>
              <a:gd name="connsiteX112" fmla="*/ 465250 w 1604824"/>
              <a:gd name="connsiteY112" fmla="*/ 1524554 h 1781089"/>
              <a:gd name="connsiteX113" fmla="*/ 533104 w 1604824"/>
              <a:gd name="connsiteY113" fmla="*/ 1458316 h 1781089"/>
              <a:gd name="connsiteX114" fmla="*/ 567838 w 1604824"/>
              <a:gd name="connsiteY114" fmla="*/ 1426005 h 1781089"/>
              <a:gd name="connsiteX115" fmla="*/ 616304 w 1604824"/>
              <a:gd name="connsiteY115" fmla="*/ 1428428 h 1781089"/>
              <a:gd name="connsiteX116" fmla="*/ 700313 w 1604824"/>
              <a:gd name="connsiteY116" fmla="*/ 1527784 h 1781089"/>
              <a:gd name="connsiteX117" fmla="*/ 739086 w 1604824"/>
              <a:gd name="connsiteY117" fmla="*/ 1594022 h 1781089"/>
              <a:gd name="connsiteX118" fmla="*/ 764935 w 1604824"/>
              <a:gd name="connsiteY118" fmla="*/ 1685300 h 1781089"/>
              <a:gd name="connsiteX119" fmla="*/ 972533 w 1604824"/>
              <a:gd name="connsiteY119" fmla="*/ 1762039 h 1781089"/>
              <a:gd name="connsiteX120" fmla="*/ 1281102 w 1604824"/>
              <a:gd name="connsiteY120" fmla="*/ 1509206 h 1781089"/>
              <a:gd name="connsiteX121" fmla="*/ 1474160 w 1604824"/>
              <a:gd name="connsiteY121" fmla="*/ 1203059 h 1781089"/>
              <a:gd name="connsiteX122" fmla="*/ 1508087 w 1604824"/>
              <a:gd name="connsiteY122" fmla="*/ 1148131 h 1781089"/>
              <a:gd name="connsiteX123" fmla="*/ 1547667 w 1604824"/>
              <a:gd name="connsiteY123" fmla="*/ 899336 h 1781089"/>
              <a:gd name="connsiteX124" fmla="*/ 1547667 w 1604824"/>
              <a:gd name="connsiteY124" fmla="*/ 899336 h 1781089"/>
              <a:gd name="connsiteX125" fmla="*/ 1547667 w 1604824"/>
              <a:gd name="connsiteY125" fmla="*/ 899336 h 1781089"/>
              <a:gd name="connsiteX126" fmla="*/ 1538782 w 1604824"/>
              <a:gd name="connsiteY126" fmla="*/ 869449 h 1781089"/>
              <a:gd name="connsiteX127" fmla="*/ 1565439 w 1604824"/>
              <a:gd name="connsiteY127" fmla="*/ 556840 h 1781089"/>
              <a:gd name="connsiteX128" fmla="*/ 1598558 w 1604824"/>
              <a:gd name="connsiteY128" fmla="*/ 480102 h 1781089"/>
              <a:gd name="connsiteX129" fmla="*/ 1573516 w 1604824"/>
              <a:gd name="connsiteY129" fmla="*/ 197381 h 1781089"/>
              <a:gd name="connsiteX0" fmla="*/ 1573516 w 1604824"/>
              <a:gd name="connsiteY0" fmla="*/ 197381 h 1781089"/>
              <a:gd name="connsiteX1" fmla="*/ 1365111 w 1604824"/>
              <a:gd name="connsiteY1" fmla="*/ 9170 h 1781089"/>
              <a:gd name="connsiteX2" fmla="*/ 918412 w 1604824"/>
              <a:gd name="connsiteY2" fmla="*/ 140837 h 1781089"/>
              <a:gd name="connsiteX3" fmla="*/ 837634 w 1604824"/>
              <a:gd name="connsiteY3" fmla="*/ 336318 h 1781089"/>
              <a:gd name="connsiteX4" fmla="*/ 917604 w 1604824"/>
              <a:gd name="connsiteY4" fmla="*/ 553609 h 1781089"/>
              <a:gd name="connsiteX5" fmla="*/ 955569 w 1604824"/>
              <a:gd name="connsiteY5" fmla="*/ 647311 h 1781089"/>
              <a:gd name="connsiteX6" fmla="*/ 972533 w 1604824"/>
              <a:gd name="connsiteY6" fmla="*/ 685276 h 1781089"/>
              <a:gd name="connsiteX7" fmla="*/ 1017768 w 1604824"/>
              <a:gd name="connsiteY7" fmla="*/ 732935 h 1781089"/>
              <a:gd name="connsiteX8" fmla="*/ 1203556 w 1604824"/>
              <a:gd name="connsiteY8" fmla="*/ 783825 h 1781089"/>
              <a:gd name="connsiteX9" fmla="*/ 1239906 w 1604824"/>
              <a:gd name="connsiteY9" fmla="*/ 762015 h 1781089"/>
              <a:gd name="connsiteX10" fmla="*/ 1277871 w 1604824"/>
              <a:gd name="connsiteY10" fmla="*/ 772516 h 1781089"/>
              <a:gd name="connsiteX11" fmla="*/ 1224558 w 1604824"/>
              <a:gd name="connsiteY11" fmla="*/ 852486 h 1781089"/>
              <a:gd name="connsiteX12" fmla="*/ 1104200 w 1604824"/>
              <a:gd name="connsiteY12" fmla="*/ 896105 h 1781089"/>
              <a:gd name="connsiteX13" fmla="*/ 1011306 w 1604824"/>
              <a:gd name="connsiteY13" fmla="*/ 883181 h 1781089"/>
              <a:gd name="connsiteX14" fmla="*/ 888524 w 1604824"/>
              <a:gd name="connsiteY14" fmla="*/ 684469 h 1781089"/>
              <a:gd name="connsiteX15" fmla="*/ 894986 w 1604824"/>
              <a:gd name="connsiteY15" fmla="*/ 621462 h 1781089"/>
              <a:gd name="connsiteX16" fmla="*/ 897409 w 1604824"/>
              <a:gd name="connsiteY16" fmla="*/ 570572 h 1781089"/>
              <a:gd name="connsiteX17" fmla="*/ 878831 w 1604824"/>
              <a:gd name="connsiteY17" fmla="*/ 557648 h 1781089"/>
              <a:gd name="connsiteX18" fmla="*/ 878831 w 1604824"/>
              <a:gd name="connsiteY18" fmla="*/ 577843 h 1781089"/>
              <a:gd name="connsiteX19" fmla="*/ 872369 w 1604824"/>
              <a:gd name="connsiteY19" fmla="*/ 602883 h 1781089"/>
              <a:gd name="connsiteX20" fmla="*/ 844097 w 1604824"/>
              <a:gd name="connsiteY20" fmla="*/ 599653 h 1781089"/>
              <a:gd name="connsiteX21" fmla="*/ 829557 w 1604824"/>
              <a:gd name="connsiteY21" fmla="*/ 582689 h 1781089"/>
              <a:gd name="connsiteX22" fmla="*/ 806131 w 1604824"/>
              <a:gd name="connsiteY22" fmla="*/ 546339 h 1781089"/>
              <a:gd name="connsiteX23" fmla="*/ 802900 w 1604824"/>
              <a:gd name="connsiteY23" fmla="*/ 590767 h 1781089"/>
              <a:gd name="connsiteX24" fmla="*/ 794823 w 1604824"/>
              <a:gd name="connsiteY24" fmla="*/ 610154 h 1781089"/>
              <a:gd name="connsiteX25" fmla="*/ 776243 w 1604824"/>
              <a:gd name="connsiteY25" fmla="*/ 600460 h 1781089"/>
              <a:gd name="connsiteX26" fmla="*/ 746356 w 1604824"/>
              <a:gd name="connsiteY26" fmla="*/ 566534 h 1781089"/>
              <a:gd name="connsiteX27" fmla="*/ 731816 w 1604824"/>
              <a:gd name="connsiteY27" fmla="*/ 562495 h 1781089"/>
              <a:gd name="connsiteX28" fmla="*/ 732624 w 1604824"/>
              <a:gd name="connsiteY28" fmla="*/ 577035 h 1781089"/>
              <a:gd name="connsiteX29" fmla="*/ 760896 w 1604824"/>
              <a:gd name="connsiteY29" fmla="*/ 618231 h 1781089"/>
              <a:gd name="connsiteX30" fmla="*/ 764127 w 1604824"/>
              <a:gd name="connsiteY30" fmla="*/ 630348 h 1781089"/>
              <a:gd name="connsiteX31" fmla="*/ 749587 w 1604824"/>
              <a:gd name="connsiteY31" fmla="*/ 629540 h 1781089"/>
              <a:gd name="connsiteX32" fmla="*/ 714853 w 1604824"/>
              <a:gd name="connsiteY32" fmla="*/ 601268 h 1781089"/>
              <a:gd name="connsiteX33" fmla="*/ 697082 w 1604824"/>
              <a:gd name="connsiteY33" fmla="*/ 600460 h 1781089"/>
              <a:gd name="connsiteX34" fmla="*/ 701120 w 1604824"/>
              <a:gd name="connsiteY34" fmla="*/ 617423 h 1781089"/>
              <a:gd name="connsiteX35" fmla="*/ 730201 w 1604824"/>
              <a:gd name="connsiteY35" fmla="*/ 651350 h 1781089"/>
              <a:gd name="connsiteX36" fmla="*/ 705967 w 1604824"/>
              <a:gd name="connsiteY36" fmla="*/ 637618 h 1781089"/>
              <a:gd name="connsiteX37" fmla="*/ 691427 w 1604824"/>
              <a:gd name="connsiteY37" fmla="*/ 636002 h 1781089"/>
              <a:gd name="connsiteX38" fmla="*/ 693043 w 1604824"/>
              <a:gd name="connsiteY38" fmla="*/ 650542 h 1781089"/>
              <a:gd name="connsiteX39" fmla="*/ 715660 w 1604824"/>
              <a:gd name="connsiteY39" fmla="*/ 670737 h 1781089"/>
              <a:gd name="connsiteX40" fmla="*/ 794014 w 1604824"/>
              <a:gd name="connsiteY40" fmla="*/ 728088 h 1781089"/>
              <a:gd name="connsiteX41" fmla="*/ 885293 w 1604824"/>
              <a:gd name="connsiteY41" fmla="*/ 879950 h 1781089"/>
              <a:gd name="connsiteX42" fmla="*/ 887717 w 1604824"/>
              <a:gd name="connsiteY42" fmla="*/ 900144 h 1781089"/>
              <a:gd name="connsiteX43" fmla="*/ 867522 w 1604824"/>
              <a:gd name="connsiteY43" fmla="*/ 896913 h 1781089"/>
              <a:gd name="connsiteX44" fmla="*/ 793207 w 1604824"/>
              <a:gd name="connsiteY44" fmla="*/ 846024 h 1781089"/>
              <a:gd name="connsiteX45" fmla="*/ 772204 w 1604824"/>
              <a:gd name="connsiteY45" fmla="*/ 794326 h 1781089"/>
              <a:gd name="connsiteX46" fmla="*/ 745548 w 1604824"/>
              <a:gd name="connsiteY46" fmla="*/ 740205 h 1781089"/>
              <a:gd name="connsiteX47" fmla="*/ 724546 w 1604824"/>
              <a:gd name="connsiteY47" fmla="*/ 741013 h 1781089"/>
              <a:gd name="connsiteX48" fmla="*/ 733431 w 1604824"/>
              <a:gd name="connsiteY48" fmla="*/ 757976 h 1781089"/>
              <a:gd name="connsiteX49" fmla="*/ 741509 w 1604824"/>
              <a:gd name="connsiteY49" fmla="*/ 793518 h 1781089"/>
              <a:gd name="connsiteX50" fmla="*/ 704352 w 1604824"/>
              <a:gd name="connsiteY50" fmla="*/ 793518 h 1781089"/>
              <a:gd name="connsiteX51" fmla="*/ 676080 w 1604824"/>
              <a:gd name="connsiteY51" fmla="*/ 766861 h 1781089"/>
              <a:gd name="connsiteX52" fmla="*/ 663155 w 1604824"/>
              <a:gd name="connsiteY52" fmla="*/ 764438 h 1781089"/>
              <a:gd name="connsiteX53" fmla="*/ 660732 w 1604824"/>
              <a:gd name="connsiteY53" fmla="*/ 779786 h 1781089"/>
              <a:gd name="connsiteX54" fmla="*/ 675272 w 1604824"/>
              <a:gd name="connsiteY54" fmla="*/ 804019 h 1781089"/>
              <a:gd name="connsiteX55" fmla="*/ 680119 w 1604824"/>
              <a:gd name="connsiteY55" fmla="*/ 829060 h 1781089"/>
              <a:gd name="connsiteX56" fmla="*/ 654270 w 1604824"/>
              <a:gd name="connsiteY56" fmla="*/ 828252 h 1781089"/>
              <a:gd name="connsiteX57" fmla="*/ 625998 w 1604824"/>
              <a:gd name="connsiteY57" fmla="*/ 816136 h 1781089"/>
              <a:gd name="connsiteX58" fmla="*/ 606611 w 1604824"/>
              <a:gd name="connsiteY58" fmla="*/ 818559 h 1781089"/>
              <a:gd name="connsiteX59" fmla="*/ 617112 w 1604824"/>
              <a:gd name="connsiteY59" fmla="*/ 835522 h 1781089"/>
              <a:gd name="connsiteX60" fmla="*/ 653462 w 1604824"/>
              <a:gd name="connsiteY60" fmla="*/ 864602 h 1781089"/>
              <a:gd name="connsiteX61" fmla="*/ 615497 w 1604824"/>
              <a:gd name="connsiteY61" fmla="*/ 861371 h 1781089"/>
              <a:gd name="connsiteX62" fmla="*/ 596110 w 1604824"/>
              <a:gd name="connsiteY62" fmla="*/ 866218 h 1781089"/>
              <a:gd name="connsiteX63" fmla="*/ 612265 w 1604824"/>
              <a:gd name="connsiteY63" fmla="*/ 882373 h 1781089"/>
              <a:gd name="connsiteX64" fmla="*/ 650231 w 1604824"/>
              <a:gd name="connsiteY64" fmla="*/ 896913 h 1781089"/>
              <a:gd name="connsiteX65" fmla="*/ 608226 w 1604824"/>
              <a:gd name="connsiteY65" fmla="*/ 905799 h 1781089"/>
              <a:gd name="connsiteX66" fmla="*/ 706775 w 1604824"/>
              <a:gd name="connsiteY66" fmla="*/ 918723 h 1781089"/>
              <a:gd name="connsiteX67" fmla="*/ 947491 w 1604824"/>
              <a:gd name="connsiteY67" fmla="*/ 1073008 h 1781089"/>
              <a:gd name="connsiteX68" fmla="*/ 955569 w 1604824"/>
              <a:gd name="connsiteY68" fmla="*/ 1098857 h 1781089"/>
              <a:gd name="connsiteX69" fmla="*/ 915989 w 1604824"/>
              <a:gd name="connsiteY69" fmla="*/ 1231331 h 1781089"/>
              <a:gd name="connsiteX70" fmla="*/ 911142 w 1604824"/>
              <a:gd name="connsiteY70" fmla="*/ 1240217 h 1781089"/>
              <a:gd name="connsiteX71" fmla="*/ 861868 w 1604824"/>
              <a:gd name="connsiteY71" fmla="*/ 1160247 h 1781089"/>
              <a:gd name="connsiteX72" fmla="*/ 827133 w 1604824"/>
              <a:gd name="connsiteY72" fmla="*/ 1083509 h 1781089"/>
              <a:gd name="connsiteX73" fmla="*/ 636499 w 1604824"/>
              <a:gd name="connsiteY73" fmla="*/ 937302 h 1781089"/>
              <a:gd name="connsiteX74" fmla="*/ 455557 w 1604824"/>
              <a:gd name="connsiteY74" fmla="*/ 922762 h 1781089"/>
              <a:gd name="connsiteX75" fmla="*/ 305311 w 1604824"/>
              <a:gd name="connsiteY75" fmla="*/ 837138 h 1781089"/>
              <a:gd name="connsiteX76" fmla="*/ 30284 w 1604824"/>
              <a:gd name="connsiteY76" fmla="*/ 253702 h 1781089"/>
              <a:gd name="connsiteX77" fmla="*/ 0 w 1604824"/>
              <a:gd name="connsiteY77" fmla="*/ 296259 h 1781089"/>
              <a:gd name="connsiteX78" fmla="*/ 253614 w 1604824"/>
              <a:gd name="connsiteY78" fmla="*/ 837138 h 1781089"/>
              <a:gd name="connsiteX79" fmla="*/ 429709 w 1604824"/>
              <a:gd name="connsiteY79" fmla="*/ 967997 h 1781089"/>
              <a:gd name="connsiteX80" fmla="*/ 642961 w 1604824"/>
              <a:gd name="connsiteY80" fmla="*/ 986576 h 1781089"/>
              <a:gd name="connsiteX81" fmla="*/ 787552 w 1604824"/>
              <a:gd name="connsiteY81" fmla="*/ 1112589 h 1781089"/>
              <a:gd name="connsiteX82" fmla="*/ 882870 w 1604824"/>
              <a:gd name="connsiteY82" fmla="*/ 1289491 h 1781089"/>
              <a:gd name="connsiteX83" fmla="*/ 890140 w 1604824"/>
              <a:gd name="connsiteY83" fmla="*/ 1306455 h 1781089"/>
              <a:gd name="connsiteX84" fmla="*/ 852174 w 1604824"/>
              <a:gd name="connsiteY84" fmla="*/ 1344420 h 1781089"/>
              <a:gd name="connsiteX85" fmla="*/ 821479 w 1604824"/>
              <a:gd name="connsiteY85" fmla="*/ 1312917 h 1781089"/>
              <a:gd name="connsiteX86" fmla="*/ 810978 w 1604824"/>
              <a:gd name="connsiteY86" fmla="*/ 1274951 h 1781089"/>
              <a:gd name="connsiteX87" fmla="*/ 788360 w 1604824"/>
              <a:gd name="connsiteY87" fmla="*/ 1179634 h 1781089"/>
              <a:gd name="connsiteX88" fmla="*/ 725354 w 1604824"/>
              <a:gd name="connsiteY88" fmla="*/ 1119051 h 1781089"/>
              <a:gd name="connsiteX89" fmla="*/ 580762 w 1604824"/>
              <a:gd name="connsiteY89" fmla="*/ 1138437 h 1781089"/>
              <a:gd name="connsiteX90" fmla="*/ 505639 w 1604824"/>
              <a:gd name="connsiteY90" fmla="*/ 1099664 h 1781089"/>
              <a:gd name="connsiteX91" fmla="*/ 494331 w 1604824"/>
              <a:gd name="connsiteY91" fmla="*/ 1056045 h 1781089"/>
              <a:gd name="connsiteX92" fmla="*/ 475752 w 1604824"/>
              <a:gd name="connsiteY92" fmla="*/ 1031812 h 1781089"/>
              <a:gd name="connsiteX93" fmla="*/ 464443 w 1604824"/>
              <a:gd name="connsiteY93" fmla="*/ 1058468 h 1781089"/>
              <a:gd name="connsiteX94" fmla="*/ 470097 w 1604824"/>
              <a:gd name="connsiteY94" fmla="*/ 1194982 h 1781089"/>
              <a:gd name="connsiteX95" fmla="*/ 525026 w 1604824"/>
              <a:gd name="connsiteY95" fmla="*/ 1230524 h 1781089"/>
              <a:gd name="connsiteX96" fmla="*/ 525026 w 1604824"/>
              <a:gd name="connsiteY96" fmla="*/ 1230524 h 1781089"/>
              <a:gd name="connsiteX97" fmla="*/ 525026 w 1604824"/>
              <a:gd name="connsiteY97" fmla="*/ 1230524 h 1781089"/>
              <a:gd name="connsiteX98" fmla="*/ 676887 w 1604824"/>
              <a:gd name="connsiteY98" fmla="*/ 1209522 h 1781089"/>
              <a:gd name="connsiteX99" fmla="*/ 698697 w 1604824"/>
              <a:gd name="connsiteY99" fmla="*/ 1229716 h 1781089"/>
              <a:gd name="connsiteX100" fmla="*/ 701120 w 1604824"/>
              <a:gd name="connsiteY100" fmla="*/ 1343612 h 1781089"/>
              <a:gd name="connsiteX101" fmla="*/ 697082 w 1604824"/>
              <a:gd name="connsiteY101" fmla="*/ 1358152 h 1781089"/>
              <a:gd name="connsiteX102" fmla="*/ 683349 w 1604824"/>
              <a:gd name="connsiteY102" fmla="*/ 1350882 h 1781089"/>
              <a:gd name="connsiteX103" fmla="*/ 627613 w 1604824"/>
              <a:gd name="connsiteY103" fmla="*/ 1304839 h 1781089"/>
              <a:gd name="connsiteX104" fmla="*/ 542797 w 1604824"/>
              <a:gd name="connsiteY104" fmla="*/ 1314532 h 1781089"/>
              <a:gd name="connsiteX105" fmla="*/ 449095 w 1604824"/>
              <a:gd name="connsiteY105" fmla="*/ 1410657 h 1781089"/>
              <a:gd name="connsiteX106" fmla="*/ 382050 w 1604824"/>
              <a:gd name="connsiteY106" fmla="*/ 1421966 h 1781089"/>
              <a:gd name="connsiteX107" fmla="*/ 337622 w 1604824"/>
              <a:gd name="connsiteY107" fmla="*/ 1384001 h 1781089"/>
              <a:gd name="connsiteX108" fmla="*/ 310158 w 1604824"/>
              <a:gd name="connsiteY108" fmla="*/ 1377539 h 1781089"/>
              <a:gd name="connsiteX109" fmla="*/ 309350 w 1604824"/>
              <a:gd name="connsiteY109" fmla="*/ 1408234 h 1781089"/>
              <a:gd name="connsiteX110" fmla="*/ 341661 w 1604824"/>
              <a:gd name="connsiteY110" fmla="*/ 1442968 h 1781089"/>
              <a:gd name="connsiteX111" fmla="*/ 413553 w 1604824"/>
              <a:gd name="connsiteY111" fmla="*/ 1528593 h 1781089"/>
              <a:gd name="connsiteX112" fmla="*/ 465250 w 1604824"/>
              <a:gd name="connsiteY112" fmla="*/ 1524554 h 1781089"/>
              <a:gd name="connsiteX113" fmla="*/ 533104 w 1604824"/>
              <a:gd name="connsiteY113" fmla="*/ 1458316 h 1781089"/>
              <a:gd name="connsiteX114" fmla="*/ 567838 w 1604824"/>
              <a:gd name="connsiteY114" fmla="*/ 1426005 h 1781089"/>
              <a:gd name="connsiteX115" fmla="*/ 616304 w 1604824"/>
              <a:gd name="connsiteY115" fmla="*/ 1428428 h 1781089"/>
              <a:gd name="connsiteX116" fmla="*/ 700313 w 1604824"/>
              <a:gd name="connsiteY116" fmla="*/ 1527784 h 1781089"/>
              <a:gd name="connsiteX117" fmla="*/ 739086 w 1604824"/>
              <a:gd name="connsiteY117" fmla="*/ 1594022 h 1781089"/>
              <a:gd name="connsiteX118" fmla="*/ 764935 w 1604824"/>
              <a:gd name="connsiteY118" fmla="*/ 1685300 h 1781089"/>
              <a:gd name="connsiteX119" fmla="*/ 972533 w 1604824"/>
              <a:gd name="connsiteY119" fmla="*/ 1762039 h 1781089"/>
              <a:gd name="connsiteX120" fmla="*/ 1281102 w 1604824"/>
              <a:gd name="connsiteY120" fmla="*/ 1509206 h 1781089"/>
              <a:gd name="connsiteX121" fmla="*/ 1474160 w 1604824"/>
              <a:gd name="connsiteY121" fmla="*/ 1203059 h 1781089"/>
              <a:gd name="connsiteX122" fmla="*/ 1508087 w 1604824"/>
              <a:gd name="connsiteY122" fmla="*/ 1148131 h 1781089"/>
              <a:gd name="connsiteX123" fmla="*/ 1547667 w 1604824"/>
              <a:gd name="connsiteY123" fmla="*/ 899336 h 1781089"/>
              <a:gd name="connsiteX124" fmla="*/ 1547667 w 1604824"/>
              <a:gd name="connsiteY124" fmla="*/ 899336 h 1781089"/>
              <a:gd name="connsiteX125" fmla="*/ 1547667 w 1604824"/>
              <a:gd name="connsiteY125" fmla="*/ 899336 h 1781089"/>
              <a:gd name="connsiteX126" fmla="*/ 1538782 w 1604824"/>
              <a:gd name="connsiteY126" fmla="*/ 869449 h 1781089"/>
              <a:gd name="connsiteX127" fmla="*/ 1565439 w 1604824"/>
              <a:gd name="connsiteY127" fmla="*/ 556840 h 1781089"/>
              <a:gd name="connsiteX128" fmla="*/ 1598558 w 1604824"/>
              <a:gd name="connsiteY128" fmla="*/ 480102 h 1781089"/>
              <a:gd name="connsiteX129" fmla="*/ 1573516 w 1604824"/>
              <a:gd name="connsiteY129" fmla="*/ 197381 h 1781089"/>
              <a:gd name="connsiteX0" fmla="*/ 1573516 w 1604824"/>
              <a:gd name="connsiteY0" fmla="*/ 197381 h 1781089"/>
              <a:gd name="connsiteX1" fmla="*/ 1365111 w 1604824"/>
              <a:gd name="connsiteY1" fmla="*/ 9170 h 1781089"/>
              <a:gd name="connsiteX2" fmla="*/ 918412 w 1604824"/>
              <a:gd name="connsiteY2" fmla="*/ 140837 h 1781089"/>
              <a:gd name="connsiteX3" fmla="*/ 837634 w 1604824"/>
              <a:gd name="connsiteY3" fmla="*/ 336318 h 1781089"/>
              <a:gd name="connsiteX4" fmla="*/ 917604 w 1604824"/>
              <a:gd name="connsiteY4" fmla="*/ 553609 h 1781089"/>
              <a:gd name="connsiteX5" fmla="*/ 955569 w 1604824"/>
              <a:gd name="connsiteY5" fmla="*/ 647311 h 1781089"/>
              <a:gd name="connsiteX6" fmla="*/ 972533 w 1604824"/>
              <a:gd name="connsiteY6" fmla="*/ 685276 h 1781089"/>
              <a:gd name="connsiteX7" fmla="*/ 1017768 w 1604824"/>
              <a:gd name="connsiteY7" fmla="*/ 732935 h 1781089"/>
              <a:gd name="connsiteX8" fmla="*/ 1203556 w 1604824"/>
              <a:gd name="connsiteY8" fmla="*/ 783825 h 1781089"/>
              <a:gd name="connsiteX9" fmla="*/ 1239906 w 1604824"/>
              <a:gd name="connsiteY9" fmla="*/ 762015 h 1781089"/>
              <a:gd name="connsiteX10" fmla="*/ 1277871 w 1604824"/>
              <a:gd name="connsiteY10" fmla="*/ 772516 h 1781089"/>
              <a:gd name="connsiteX11" fmla="*/ 1224558 w 1604824"/>
              <a:gd name="connsiteY11" fmla="*/ 852486 h 1781089"/>
              <a:gd name="connsiteX12" fmla="*/ 1104200 w 1604824"/>
              <a:gd name="connsiteY12" fmla="*/ 896105 h 1781089"/>
              <a:gd name="connsiteX13" fmla="*/ 1011306 w 1604824"/>
              <a:gd name="connsiteY13" fmla="*/ 883181 h 1781089"/>
              <a:gd name="connsiteX14" fmla="*/ 888524 w 1604824"/>
              <a:gd name="connsiteY14" fmla="*/ 684469 h 1781089"/>
              <a:gd name="connsiteX15" fmla="*/ 894986 w 1604824"/>
              <a:gd name="connsiteY15" fmla="*/ 621462 h 1781089"/>
              <a:gd name="connsiteX16" fmla="*/ 897409 w 1604824"/>
              <a:gd name="connsiteY16" fmla="*/ 570572 h 1781089"/>
              <a:gd name="connsiteX17" fmla="*/ 878831 w 1604824"/>
              <a:gd name="connsiteY17" fmla="*/ 557648 h 1781089"/>
              <a:gd name="connsiteX18" fmla="*/ 878831 w 1604824"/>
              <a:gd name="connsiteY18" fmla="*/ 577843 h 1781089"/>
              <a:gd name="connsiteX19" fmla="*/ 872369 w 1604824"/>
              <a:gd name="connsiteY19" fmla="*/ 602883 h 1781089"/>
              <a:gd name="connsiteX20" fmla="*/ 844097 w 1604824"/>
              <a:gd name="connsiteY20" fmla="*/ 599653 h 1781089"/>
              <a:gd name="connsiteX21" fmla="*/ 829557 w 1604824"/>
              <a:gd name="connsiteY21" fmla="*/ 582689 h 1781089"/>
              <a:gd name="connsiteX22" fmla="*/ 806131 w 1604824"/>
              <a:gd name="connsiteY22" fmla="*/ 546339 h 1781089"/>
              <a:gd name="connsiteX23" fmla="*/ 802900 w 1604824"/>
              <a:gd name="connsiteY23" fmla="*/ 590767 h 1781089"/>
              <a:gd name="connsiteX24" fmla="*/ 794823 w 1604824"/>
              <a:gd name="connsiteY24" fmla="*/ 610154 h 1781089"/>
              <a:gd name="connsiteX25" fmla="*/ 776243 w 1604824"/>
              <a:gd name="connsiteY25" fmla="*/ 600460 h 1781089"/>
              <a:gd name="connsiteX26" fmla="*/ 746356 w 1604824"/>
              <a:gd name="connsiteY26" fmla="*/ 566534 h 1781089"/>
              <a:gd name="connsiteX27" fmla="*/ 731816 w 1604824"/>
              <a:gd name="connsiteY27" fmla="*/ 562495 h 1781089"/>
              <a:gd name="connsiteX28" fmla="*/ 732624 w 1604824"/>
              <a:gd name="connsiteY28" fmla="*/ 577035 h 1781089"/>
              <a:gd name="connsiteX29" fmla="*/ 760896 w 1604824"/>
              <a:gd name="connsiteY29" fmla="*/ 618231 h 1781089"/>
              <a:gd name="connsiteX30" fmla="*/ 764127 w 1604824"/>
              <a:gd name="connsiteY30" fmla="*/ 630348 h 1781089"/>
              <a:gd name="connsiteX31" fmla="*/ 749587 w 1604824"/>
              <a:gd name="connsiteY31" fmla="*/ 629540 h 1781089"/>
              <a:gd name="connsiteX32" fmla="*/ 714853 w 1604824"/>
              <a:gd name="connsiteY32" fmla="*/ 601268 h 1781089"/>
              <a:gd name="connsiteX33" fmla="*/ 697082 w 1604824"/>
              <a:gd name="connsiteY33" fmla="*/ 600460 h 1781089"/>
              <a:gd name="connsiteX34" fmla="*/ 701120 w 1604824"/>
              <a:gd name="connsiteY34" fmla="*/ 617423 h 1781089"/>
              <a:gd name="connsiteX35" fmla="*/ 730201 w 1604824"/>
              <a:gd name="connsiteY35" fmla="*/ 651350 h 1781089"/>
              <a:gd name="connsiteX36" fmla="*/ 705967 w 1604824"/>
              <a:gd name="connsiteY36" fmla="*/ 637618 h 1781089"/>
              <a:gd name="connsiteX37" fmla="*/ 691427 w 1604824"/>
              <a:gd name="connsiteY37" fmla="*/ 636002 h 1781089"/>
              <a:gd name="connsiteX38" fmla="*/ 693043 w 1604824"/>
              <a:gd name="connsiteY38" fmla="*/ 650542 h 1781089"/>
              <a:gd name="connsiteX39" fmla="*/ 715660 w 1604824"/>
              <a:gd name="connsiteY39" fmla="*/ 670737 h 1781089"/>
              <a:gd name="connsiteX40" fmla="*/ 794014 w 1604824"/>
              <a:gd name="connsiteY40" fmla="*/ 728088 h 1781089"/>
              <a:gd name="connsiteX41" fmla="*/ 885293 w 1604824"/>
              <a:gd name="connsiteY41" fmla="*/ 879950 h 1781089"/>
              <a:gd name="connsiteX42" fmla="*/ 887717 w 1604824"/>
              <a:gd name="connsiteY42" fmla="*/ 900144 h 1781089"/>
              <a:gd name="connsiteX43" fmla="*/ 867522 w 1604824"/>
              <a:gd name="connsiteY43" fmla="*/ 896913 h 1781089"/>
              <a:gd name="connsiteX44" fmla="*/ 793207 w 1604824"/>
              <a:gd name="connsiteY44" fmla="*/ 846024 h 1781089"/>
              <a:gd name="connsiteX45" fmla="*/ 772204 w 1604824"/>
              <a:gd name="connsiteY45" fmla="*/ 794326 h 1781089"/>
              <a:gd name="connsiteX46" fmla="*/ 745548 w 1604824"/>
              <a:gd name="connsiteY46" fmla="*/ 740205 h 1781089"/>
              <a:gd name="connsiteX47" fmla="*/ 724546 w 1604824"/>
              <a:gd name="connsiteY47" fmla="*/ 741013 h 1781089"/>
              <a:gd name="connsiteX48" fmla="*/ 733431 w 1604824"/>
              <a:gd name="connsiteY48" fmla="*/ 757976 h 1781089"/>
              <a:gd name="connsiteX49" fmla="*/ 741509 w 1604824"/>
              <a:gd name="connsiteY49" fmla="*/ 793518 h 1781089"/>
              <a:gd name="connsiteX50" fmla="*/ 704352 w 1604824"/>
              <a:gd name="connsiteY50" fmla="*/ 793518 h 1781089"/>
              <a:gd name="connsiteX51" fmla="*/ 676080 w 1604824"/>
              <a:gd name="connsiteY51" fmla="*/ 766861 h 1781089"/>
              <a:gd name="connsiteX52" fmla="*/ 663155 w 1604824"/>
              <a:gd name="connsiteY52" fmla="*/ 764438 h 1781089"/>
              <a:gd name="connsiteX53" fmla="*/ 660732 w 1604824"/>
              <a:gd name="connsiteY53" fmla="*/ 779786 h 1781089"/>
              <a:gd name="connsiteX54" fmla="*/ 675272 w 1604824"/>
              <a:gd name="connsiteY54" fmla="*/ 804019 h 1781089"/>
              <a:gd name="connsiteX55" fmla="*/ 680119 w 1604824"/>
              <a:gd name="connsiteY55" fmla="*/ 829060 h 1781089"/>
              <a:gd name="connsiteX56" fmla="*/ 654270 w 1604824"/>
              <a:gd name="connsiteY56" fmla="*/ 828252 h 1781089"/>
              <a:gd name="connsiteX57" fmla="*/ 625998 w 1604824"/>
              <a:gd name="connsiteY57" fmla="*/ 816136 h 1781089"/>
              <a:gd name="connsiteX58" fmla="*/ 606611 w 1604824"/>
              <a:gd name="connsiteY58" fmla="*/ 818559 h 1781089"/>
              <a:gd name="connsiteX59" fmla="*/ 617112 w 1604824"/>
              <a:gd name="connsiteY59" fmla="*/ 835522 h 1781089"/>
              <a:gd name="connsiteX60" fmla="*/ 653462 w 1604824"/>
              <a:gd name="connsiteY60" fmla="*/ 864602 h 1781089"/>
              <a:gd name="connsiteX61" fmla="*/ 615497 w 1604824"/>
              <a:gd name="connsiteY61" fmla="*/ 861371 h 1781089"/>
              <a:gd name="connsiteX62" fmla="*/ 596110 w 1604824"/>
              <a:gd name="connsiteY62" fmla="*/ 866218 h 1781089"/>
              <a:gd name="connsiteX63" fmla="*/ 612265 w 1604824"/>
              <a:gd name="connsiteY63" fmla="*/ 882373 h 1781089"/>
              <a:gd name="connsiteX64" fmla="*/ 650231 w 1604824"/>
              <a:gd name="connsiteY64" fmla="*/ 896913 h 1781089"/>
              <a:gd name="connsiteX65" fmla="*/ 608226 w 1604824"/>
              <a:gd name="connsiteY65" fmla="*/ 905799 h 1781089"/>
              <a:gd name="connsiteX66" fmla="*/ 706775 w 1604824"/>
              <a:gd name="connsiteY66" fmla="*/ 918723 h 1781089"/>
              <a:gd name="connsiteX67" fmla="*/ 947491 w 1604824"/>
              <a:gd name="connsiteY67" fmla="*/ 1073008 h 1781089"/>
              <a:gd name="connsiteX68" fmla="*/ 955569 w 1604824"/>
              <a:gd name="connsiteY68" fmla="*/ 1098857 h 1781089"/>
              <a:gd name="connsiteX69" fmla="*/ 915989 w 1604824"/>
              <a:gd name="connsiteY69" fmla="*/ 1231331 h 1781089"/>
              <a:gd name="connsiteX70" fmla="*/ 911142 w 1604824"/>
              <a:gd name="connsiteY70" fmla="*/ 1240217 h 1781089"/>
              <a:gd name="connsiteX71" fmla="*/ 861868 w 1604824"/>
              <a:gd name="connsiteY71" fmla="*/ 1160247 h 1781089"/>
              <a:gd name="connsiteX72" fmla="*/ 827133 w 1604824"/>
              <a:gd name="connsiteY72" fmla="*/ 1083509 h 1781089"/>
              <a:gd name="connsiteX73" fmla="*/ 636499 w 1604824"/>
              <a:gd name="connsiteY73" fmla="*/ 937302 h 1781089"/>
              <a:gd name="connsiteX74" fmla="*/ 455557 w 1604824"/>
              <a:gd name="connsiteY74" fmla="*/ 922762 h 1781089"/>
              <a:gd name="connsiteX75" fmla="*/ 305311 w 1604824"/>
              <a:gd name="connsiteY75" fmla="*/ 837138 h 1781089"/>
              <a:gd name="connsiteX76" fmla="*/ 30284 w 1604824"/>
              <a:gd name="connsiteY76" fmla="*/ 253702 h 1781089"/>
              <a:gd name="connsiteX77" fmla="*/ 0 w 1604824"/>
              <a:gd name="connsiteY77" fmla="*/ 296259 h 1781089"/>
              <a:gd name="connsiteX78" fmla="*/ 253614 w 1604824"/>
              <a:gd name="connsiteY78" fmla="*/ 837138 h 1781089"/>
              <a:gd name="connsiteX79" fmla="*/ 429709 w 1604824"/>
              <a:gd name="connsiteY79" fmla="*/ 967997 h 1781089"/>
              <a:gd name="connsiteX80" fmla="*/ 642961 w 1604824"/>
              <a:gd name="connsiteY80" fmla="*/ 986576 h 1781089"/>
              <a:gd name="connsiteX81" fmla="*/ 787552 w 1604824"/>
              <a:gd name="connsiteY81" fmla="*/ 1112589 h 1781089"/>
              <a:gd name="connsiteX82" fmla="*/ 882870 w 1604824"/>
              <a:gd name="connsiteY82" fmla="*/ 1289491 h 1781089"/>
              <a:gd name="connsiteX83" fmla="*/ 890140 w 1604824"/>
              <a:gd name="connsiteY83" fmla="*/ 1306455 h 1781089"/>
              <a:gd name="connsiteX84" fmla="*/ 852174 w 1604824"/>
              <a:gd name="connsiteY84" fmla="*/ 1344420 h 1781089"/>
              <a:gd name="connsiteX85" fmla="*/ 821479 w 1604824"/>
              <a:gd name="connsiteY85" fmla="*/ 1312917 h 1781089"/>
              <a:gd name="connsiteX86" fmla="*/ 810978 w 1604824"/>
              <a:gd name="connsiteY86" fmla="*/ 1274951 h 1781089"/>
              <a:gd name="connsiteX87" fmla="*/ 788360 w 1604824"/>
              <a:gd name="connsiteY87" fmla="*/ 1179634 h 1781089"/>
              <a:gd name="connsiteX88" fmla="*/ 725354 w 1604824"/>
              <a:gd name="connsiteY88" fmla="*/ 1119051 h 1781089"/>
              <a:gd name="connsiteX89" fmla="*/ 580762 w 1604824"/>
              <a:gd name="connsiteY89" fmla="*/ 1138437 h 1781089"/>
              <a:gd name="connsiteX90" fmla="*/ 505639 w 1604824"/>
              <a:gd name="connsiteY90" fmla="*/ 1099664 h 1781089"/>
              <a:gd name="connsiteX91" fmla="*/ 494331 w 1604824"/>
              <a:gd name="connsiteY91" fmla="*/ 1056045 h 1781089"/>
              <a:gd name="connsiteX92" fmla="*/ 475752 w 1604824"/>
              <a:gd name="connsiteY92" fmla="*/ 1031812 h 1781089"/>
              <a:gd name="connsiteX93" fmla="*/ 464443 w 1604824"/>
              <a:gd name="connsiteY93" fmla="*/ 1058468 h 1781089"/>
              <a:gd name="connsiteX94" fmla="*/ 470097 w 1604824"/>
              <a:gd name="connsiteY94" fmla="*/ 1194982 h 1781089"/>
              <a:gd name="connsiteX95" fmla="*/ 525026 w 1604824"/>
              <a:gd name="connsiteY95" fmla="*/ 1230524 h 1781089"/>
              <a:gd name="connsiteX96" fmla="*/ 525026 w 1604824"/>
              <a:gd name="connsiteY96" fmla="*/ 1230524 h 1781089"/>
              <a:gd name="connsiteX97" fmla="*/ 525026 w 1604824"/>
              <a:gd name="connsiteY97" fmla="*/ 1230524 h 1781089"/>
              <a:gd name="connsiteX98" fmla="*/ 676887 w 1604824"/>
              <a:gd name="connsiteY98" fmla="*/ 1209522 h 1781089"/>
              <a:gd name="connsiteX99" fmla="*/ 698697 w 1604824"/>
              <a:gd name="connsiteY99" fmla="*/ 1229716 h 1781089"/>
              <a:gd name="connsiteX100" fmla="*/ 701120 w 1604824"/>
              <a:gd name="connsiteY100" fmla="*/ 1343612 h 1781089"/>
              <a:gd name="connsiteX101" fmla="*/ 697082 w 1604824"/>
              <a:gd name="connsiteY101" fmla="*/ 1358152 h 1781089"/>
              <a:gd name="connsiteX102" fmla="*/ 683349 w 1604824"/>
              <a:gd name="connsiteY102" fmla="*/ 1350882 h 1781089"/>
              <a:gd name="connsiteX103" fmla="*/ 627613 w 1604824"/>
              <a:gd name="connsiteY103" fmla="*/ 1304839 h 1781089"/>
              <a:gd name="connsiteX104" fmla="*/ 542797 w 1604824"/>
              <a:gd name="connsiteY104" fmla="*/ 1314532 h 1781089"/>
              <a:gd name="connsiteX105" fmla="*/ 449095 w 1604824"/>
              <a:gd name="connsiteY105" fmla="*/ 1410657 h 1781089"/>
              <a:gd name="connsiteX106" fmla="*/ 382050 w 1604824"/>
              <a:gd name="connsiteY106" fmla="*/ 1421966 h 1781089"/>
              <a:gd name="connsiteX107" fmla="*/ 337622 w 1604824"/>
              <a:gd name="connsiteY107" fmla="*/ 1384001 h 1781089"/>
              <a:gd name="connsiteX108" fmla="*/ 310158 w 1604824"/>
              <a:gd name="connsiteY108" fmla="*/ 1377539 h 1781089"/>
              <a:gd name="connsiteX109" fmla="*/ 309350 w 1604824"/>
              <a:gd name="connsiteY109" fmla="*/ 1408234 h 1781089"/>
              <a:gd name="connsiteX110" fmla="*/ 341661 w 1604824"/>
              <a:gd name="connsiteY110" fmla="*/ 1442968 h 1781089"/>
              <a:gd name="connsiteX111" fmla="*/ 413553 w 1604824"/>
              <a:gd name="connsiteY111" fmla="*/ 1528593 h 1781089"/>
              <a:gd name="connsiteX112" fmla="*/ 465250 w 1604824"/>
              <a:gd name="connsiteY112" fmla="*/ 1524554 h 1781089"/>
              <a:gd name="connsiteX113" fmla="*/ 533104 w 1604824"/>
              <a:gd name="connsiteY113" fmla="*/ 1458316 h 1781089"/>
              <a:gd name="connsiteX114" fmla="*/ 567838 w 1604824"/>
              <a:gd name="connsiteY114" fmla="*/ 1426005 h 1781089"/>
              <a:gd name="connsiteX115" fmla="*/ 616304 w 1604824"/>
              <a:gd name="connsiteY115" fmla="*/ 1428428 h 1781089"/>
              <a:gd name="connsiteX116" fmla="*/ 700313 w 1604824"/>
              <a:gd name="connsiteY116" fmla="*/ 1527784 h 1781089"/>
              <a:gd name="connsiteX117" fmla="*/ 739086 w 1604824"/>
              <a:gd name="connsiteY117" fmla="*/ 1594022 h 1781089"/>
              <a:gd name="connsiteX118" fmla="*/ 764935 w 1604824"/>
              <a:gd name="connsiteY118" fmla="*/ 1685300 h 1781089"/>
              <a:gd name="connsiteX119" fmla="*/ 972533 w 1604824"/>
              <a:gd name="connsiteY119" fmla="*/ 1762039 h 1781089"/>
              <a:gd name="connsiteX120" fmla="*/ 1281102 w 1604824"/>
              <a:gd name="connsiteY120" fmla="*/ 1509206 h 1781089"/>
              <a:gd name="connsiteX121" fmla="*/ 1474160 w 1604824"/>
              <a:gd name="connsiteY121" fmla="*/ 1203059 h 1781089"/>
              <a:gd name="connsiteX122" fmla="*/ 1508087 w 1604824"/>
              <a:gd name="connsiteY122" fmla="*/ 1148131 h 1781089"/>
              <a:gd name="connsiteX123" fmla="*/ 1547667 w 1604824"/>
              <a:gd name="connsiteY123" fmla="*/ 899336 h 1781089"/>
              <a:gd name="connsiteX124" fmla="*/ 1547667 w 1604824"/>
              <a:gd name="connsiteY124" fmla="*/ 899336 h 1781089"/>
              <a:gd name="connsiteX125" fmla="*/ 1547667 w 1604824"/>
              <a:gd name="connsiteY125" fmla="*/ 899336 h 1781089"/>
              <a:gd name="connsiteX126" fmla="*/ 1538782 w 1604824"/>
              <a:gd name="connsiteY126" fmla="*/ 869449 h 1781089"/>
              <a:gd name="connsiteX127" fmla="*/ 1565439 w 1604824"/>
              <a:gd name="connsiteY127" fmla="*/ 556840 h 1781089"/>
              <a:gd name="connsiteX128" fmla="*/ 1598558 w 1604824"/>
              <a:gd name="connsiteY128" fmla="*/ 480102 h 1781089"/>
              <a:gd name="connsiteX129" fmla="*/ 1573516 w 1604824"/>
              <a:gd name="connsiteY129" fmla="*/ 197381 h 17810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</a:cxnLst>
            <a:rect l="l" t="t" r="r" b="b"/>
            <a:pathLst>
              <a:path w="1604824" h="1781089">
                <a:moveTo>
                  <a:pt x="1573516" y="197381"/>
                </a:moveTo>
                <a:cubicBezTo>
                  <a:pt x="1538782" y="96409"/>
                  <a:pt x="1470121" y="26941"/>
                  <a:pt x="1365111" y="9170"/>
                </a:cubicBezTo>
                <a:cubicBezTo>
                  <a:pt x="1197094" y="-18295"/>
                  <a:pt x="1042809" y="13208"/>
                  <a:pt x="918412" y="140837"/>
                </a:cubicBezTo>
                <a:cubicBezTo>
                  <a:pt x="865098" y="195765"/>
                  <a:pt x="842481" y="262811"/>
                  <a:pt x="837634" y="336318"/>
                </a:cubicBezTo>
                <a:cubicBezTo>
                  <a:pt x="831980" y="419519"/>
                  <a:pt x="857021" y="494642"/>
                  <a:pt x="917604" y="553609"/>
                </a:cubicBezTo>
                <a:cubicBezTo>
                  <a:pt x="945068" y="580266"/>
                  <a:pt x="958801" y="608538"/>
                  <a:pt x="955569" y="647311"/>
                </a:cubicBezTo>
                <a:cubicBezTo>
                  <a:pt x="953954" y="661851"/>
                  <a:pt x="956377" y="682853"/>
                  <a:pt x="972533" y="685276"/>
                </a:cubicBezTo>
                <a:cubicBezTo>
                  <a:pt x="1001612" y="690931"/>
                  <a:pt x="1006459" y="712741"/>
                  <a:pt x="1017768" y="732935"/>
                </a:cubicBezTo>
                <a:cubicBezTo>
                  <a:pt x="1061388" y="811289"/>
                  <a:pt x="1127625" y="829868"/>
                  <a:pt x="1203556" y="783825"/>
                </a:cubicBezTo>
                <a:cubicBezTo>
                  <a:pt x="1215673" y="776555"/>
                  <a:pt x="1226982" y="768477"/>
                  <a:pt x="1239906" y="762015"/>
                </a:cubicBezTo>
                <a:cubicBezTo>
                  <a:pt x="1255254" y="753130"/>
                  <a:pt x="1269793" y="756360"/>
                  <a:pt x="1277871" y="772516"/>
                </a:cubicBezTo>
                <a:cubicBezTo>
                  <a:pt x="1291603" y="799172"/>
                  <a:pt x="1252830" y="858140"/>
                  <a:pt x="1224558" y="852486"/>
                </a:cubicBezTo>
                <a:cubicBezTo>
                  <a:pt x="1174476" y="841985"/>
                  <a:pt x="1138126" y="862179"/>
                  <a:pt x="1104200" y="896105"/>
                </a:cubicBezTo>
                <a:cubicBezTo>
                  <a:pt x="1073504" y="926801"/>
                  <a:pt x="1033923" y="920338"/>
                  <a:pt x="1011306" y="883181"/>
                </a:cubicBezTo>
                <a:cubicBezTo>
                  <a:pt x="970917" y="816943"/>
                  <a:pt x="933759" y="748283"/>
                  <a:pt x="888524" y="684469"/>
                </a:cubicBezTo>
                <a:cubicBezTo>
                  <a:pt x="873176" y="662659"/>
                  <a:pt x="873176" y="640041"/>
                  <a:pt x="894986" y="621462"/>
                </a:cubicBezTo>
                <a:cubicBezTo>
                  <a:pt x="914373" y="604499"/>
                  <a:pt x="912757" y="587536"/>
                  <a:pt x="897409" y="570572"/>
                </a:cubicBezTo>
                <a:cubicBezTo>
                  <a:pt x="892563" y="564918"/>
                  <a:pt x="888524" y="552802"/>
                  <a:pt x="878831" y="557648"/>
                </a:cubicBezTo>
                <a:cubicBezTo>
                  <a:pt x="869945" y="561687"/>
                  <a:pt x="876407" y="571380"/>
                  <a:pt x="878831" y="577843"/>
                </a:cubicBezTo>
                <a:cubicBezTo>
                  <a:pt x="882870" y="587536"/>
                  <a:pt x="881254" y="596421"/>
                  <a:pt x="872369" y="602883"/>
                </a:cubicBezTo>
                <a:cubicBezTo>
                  <a:pt x="861868" y="610961"/>
                  <a:pt x="852174" y="606115"/>
                  <a:pt x="844097" y="599653"/>
                </a:cubicBezTo>
                <a:cubicBezTo>
                  <a:pt x="838442" y="594806"/>
                  <a:pt x="834403" y="588344"/>
                  <a:pt x="829557" y="582689"/>
                </a:cubicBezTo>
                <a:cubicBezTo>
                  <a:pt x="819863" y="570572"/>
                  <a:pt x="819863" y="541493"/>
                  <a:pt x="806131" y="546339"/>
                </a:cubicBezTo>
                <a:cubicBezTo>
                  <a:pt x="786745" y="551994"/>
                  <a:pt x="804515" y="575419"/>
                  <a:pt x="802900" y="590767"/>
                </a:cubicBezTo>
                <a:cubicBezTo>
                  <a:pt x="802092" y="598037"/>
                  <a:pt x="802900" y="606922"/>
                  <a:pt x="794823" y="610154"/>
                </a:cubicBezTo>
                <a:cubicBezTo>
                  <a:pt x="785937" y="613384"/>
                  <a:pt x="781090" y="606115"/>
                  <a:pt x="776243" y="600460"/>
                </a:cubicBezTo>
                <a:cubicBezTo>
                  <a:pt x="765742" y="589151"/>
                  <a:pt x="756857" y="577843"/>
                  <a:pt x="746356" y="566534"/>
                </a:cubicBezTo>
                <a:cubicBezTo>
                  <a:pt x="742317" y="562495"/>
                  <a:pt x="736663" y="558456"/>
                  <a:pt x="731816" y="562495"/>
                </a:cubicBezTo>
                <a:cubicBezTo>
                  <a:pt x="725354" y="567341"/>
                  <a:pt x="730201" y="572996"/>
                  <a:pt x="732624" y="577035"/>
                </a:cubicBezTo>
                <a:cubicBezTo>
                  <a:pt x="741509" y="590767"/>
                  <a:pt x="751203" y="604499"/>
                  <a:pt x="760896" y="618231"/>
                </a:cubicBezTo>
                <a:cubicBezTo>
                  <a:pt x="763319" y="622270"/>
                  <a:pt x="767358" y="626309"/>
                  <a:pt x="764127" y="630348"/>
                </a:cubicBezTo>
                <a:cubicBezTo>
                  <a:pt x="759280" y="636002"/>
                  <a:pt x="753626" y="633579"/>
                  <a:pt x="749587" y="629540"/>
                </a:cubicBezTo>
                <a:cubicBezTo>
                  <a:pt x="737470" y="620655"/>
                  <a:pt x="726162" y="610154"/>
                  <a:pt x="714853" y="601268"/>
                </a:cubicBezTo>
                <a:cubicBezTo>
                  <a:pt x="709198" y="597229"/>
                  <a:pt x="702736" y="593190"/>
                  <a:pt x="697082" y="600460"/>
                </a:cubicBezTo>
                <a:cubicBezTo>
                  <a:pt x="691427" y="606922"/>
                  <a:pt x="696274" y="613384"/>
                  <a:pt x="701120" y="617423"/>
                </a:cubicBezTo>
                <a:cubicBezTo>
                  <a:pt x="713237" y="626309"/>
                  <a:pt x="724546" y="636810"/>
                  <a:pt x="730201" y="651350"/>
                </a:cubicBezTo>
                <a:cubicBezTo>
                  <a:pt x="720507" y="648119"/>
                  <a:pt x="713237" y="642464"/>
                  <a:pt x="705967" y="637618"/>
                </a:cubicBezTo>
                <a:cubicBezTo>
                  <a:pt x="701120" y="634387"/>
                  <a:pt x="696274" y="630348"/>
                  <a:pt x="691427" y="636002"/>
                </a:cubicBezTo>
                <a:cubicBezTo>
                  <a:pt x="686581" y="641656"/>
                  <a:pt x="689812" y="646503"/>
                  <a:pt x="693043" y="650542"/>
                </a:cubicBezTo>
                <a:cubicBezTo>
                  <a:pt x="699505" y="658620"/>
                  <a:pt x="707583" y="664274"/>
                  <a:pt x="715660" y="670737"/>
                </a:cubicBezTo>
                <a:cubicBezTo>
                  <a:pt x="740702" y="690931"/>
                  <a:pt x="776243" y="696585"/>
                  <a:pt x="794014" y="728088"/>
                </a:cubicBezTo>
                <a:cubicBezTo>
                  <a:pt x="823095" y="778978"/>
                  <a:pt x="854597" y="829060"/>
                  <a:pt x="885293" y="879950"/>
                </a:cubicBezTo>
                <a:cubicBezTo>
                  <a:pt x="888524" y="885604"/>
                  <a:pt x="894986" y="892874"/>
                  <a:pt x="887717" y="900144"/>
                </a:cubicBezTo>
                <a:cubicBezTo>
                  <a:pt x="879639" y="907414"/>
                  <a:pt x="873984" y="900952"/>
                  <a:pt x="867522" y="896913"/>
                </a:cubicBezTo>
                <a:cubicBezTo>
                  <a:pt x="842481" y="879950"/>
                  <a:pt x="819056" y="862179"/>
                  <a:pt x="793207" y="846024"/>
                </a:cubicBezTo>
                <a:cubicBezTo>
                  <a:pt x="773820" y="833099"/>
                  <a:pt x="764935" y="819367"/>
                  <a:pt x="772204" y="794326"/>
                </a:cubicBezTo>
                <a:cubicBezTo>
                  <a:pt x="780282" y="766861"/>
                  <a:pt x="768974" y="749091"/>
                  <a:pt x="745548" y="740205"/>
                </a:cubicBezTo>
                <a:cubicBezTo>
                  <a:pt x="738278" y="737782"/>
                  <a:pt x="729393" y="734550"/>
                  <a:pt x="724546" y="741013"/>
                </a:cubicBezTo>
                <a:cubicBezTo>
                  <a:pt x="718084" y="749091"/>
                  <a:pt x="727777" y="754745"/>
                  <a:pt x="733431" y="757976"/>
                </a:cubicBezTo>
                <a:cubicBezTo>
                  <a:pt x="747971" y="767669"/>
                  <a:pt x="752010" y="780594"/>
                  <a:pt x="741509" y="793518"/>
                </a:cubicBezTo>
                <a:cubicBezTo>
                  <a:pt x="731008" y="806442"/>
                  <a:pt x="716468" y="804019"/>
                  <a:pt x="704352" y="793518"/>
                </a:cubicBezTo>
                <a:cubicBezTo>
                  <a:pt x="694658" y="784632"/>
                  <a:pt x="685773" y="774939"/>
                  <a:pt x="676080" y="766861"/>
                </a:cubicBezTo>
                <a:cubicBezTo>
                  <a:pt x="672848" y="763631"/>
                  <a:pt x="668002" y="761207"/>
                  <a:pt x="663155" y="764438"/>
                </a:cubicBezTo>
                <a:cubicBezTo>
                  <a:pt x="657501" y="768477"/>
                  <a:pt x="657501" y="774132"/>
                  <a:pt x="660732" y="779786"/>
                </a:cubicBezTo>
                <a:cubicBezTo>
                  <a:pt x="664771" y="787864"/>
                  <a:pt x="670425" y="795942"/>
                  <a:pt x="675272" y="804019"/>
                </a:cubicBezTo>
                <a:cubicBezTo>
                  <a:pt x="679310" y="812097"/>
                  <a:pt x="688196" y="820175"/>
                  <a:pt x="680119" y="829060"/>
                </a:cubicBezTo>
                <a:cubicBezTo>
                  <a:pt x="672041" y="837946"/>
                  <a:pt x="662347" y="831483"/>
                  <a:pt x="654270" y="828252"/>
                </a:cubicBezTo>
                <a:cubicBezTo>
                  <a:pt x="644576" y="825021"/>
                  <a:pt x="635691" y="820175"/>
                  <a:pt x="625998" y="816136"/>
                </a:cubicBezTo>
                <a:cubicBezTo>
                  <a:pt x="618727" y="812905"/>
                  <a:pt x="610650" y="809674"/>
                  <a:pt x="606611" y="818559"/>
                </a:cubicBezTo>
                <a:cubicBezTo>
                  <a:pt x="602572" y="827444"/>
                  <a:pt x="609842" y="831483"/>
                  <a:pt x="617112" y="835522"/>
                </a:cubicBezTo>
                <a:cubicBezTo>
                  <a:pt x="629229" y="843600"/>
                  <a:pt x="646192" y="846024"/>
                  <a:pt x="653462" y="864602"/>
                </a:cubicBezTo>
                <a:cubicBezTo>
                  <a:pt x="638922" y="869449"/>
                  <a:pt x="627613" y="861371"/>
                  <a:pt x="615497" y="861371"/>
                </a:cubicBezTo>
                <a:cubicBezTo>
                  <a:pt x="608226" y="861371"/>
                  <a:pt x="598533" y="855716"/>
                  <a:pt x="596110" y="866218"/>
                </a:cubicBezTo>
                <a:cubicBezTo>
                  <a:pt x="593687" y="876719"/>
                  <a:pt x="604188" y="879950"/>
                  <a:pt x="612265" y="882373"/>
                </a:cubicBezTo>
                <a:cubicBezTo>
                  <a:pt x="623574" y="887220"/>
                  <a:pt x="638114" y="884797"/>
                  <a:pt x="650231" y="896913"/>
                </a:cubicBezTo>
                <a:cubicBezTo>
                  <a:pt x="641345" y="899336"/>
                  <a:pt x="610650" y="897721"/>
                  <a:pt x="608226" y="905799"/>
                </a:cubicBezTo>
                <a:cubicBezTo>
                  <a:pt x="608226" y="924377"/>
                  <a:pt x="680926" y="907414"/>
                  <a:pt x="706775" y="918723"/>
                </a:cubicBezTo>
                <a:cubicBezTo>
                  <a:pt x="794823" y="958304"/>
                  <a:pt x="871561" y="1014040"/>
                  <a:pt x="947491" y="1073008"/>
                </a:cubicBezTo>
                <a:cubicBezTo>
                  <a:pt x="955569" y="1079470"/>
                  <a:pt x="964455" y="1088356"/>
                  <a:pt x="955569" y="1098857"/>
                </a:cubicBezTo>
                <a:cubicBezTo>
                  <a:pt x="924874" y="1137630"/>
                  <a:pt x="921643" y="1185289"/>
                  <a:pt x="915989" y="1231331"/>
                </a:cubicBezTo>
                <a:cubicBezTo>
                  <a:pt x="915989" y="1232947"/>
                  <a:pt x="914373" y="1234563"/>
                  <a:pt x="911142" y="1240217"/>
                </a:cubicBezTo>
                <a:cubicBezTo>
                  <a:pt x="887717" y="1215984"/>
                  <a:pt x="875600" y="1187712"/>
                  <a:pt x="861868" y="1160247"/>
                </a:cubicBezTo>
                <a:cubicBezTo>
                  <a:pt x="849751" y="1135207"/>
                  <a:pt x="838442" y="1109358"/>
                  <a:pt x="827133" y="1083509"/>
                </a:cubicBezTo>
                <a:cubicBezTo>
                  <a:pt x="796438" y="1014040"/>
                  <a:pt x="747164" y="966382"/>
                  <a:pt x="636499" y="937302"/>
                </a:cubicBezTo>
                <a:cubicBezTo>
                  <a:pt x="589648" y="925993"/>
                  <a:pt x="508063" y="927609"/>
                  <a:pt x="455557" y="922762"/>
                </a:cubicBezTo>
                <a:cubicBezTo>
                  <a:pt x="392551" y="916300"/>
                  <a:pt x="341661" y="891259"/>
                  <a:pt x="305311" y="837138"/>
                </a:cubicBezTo>
                <a:cubicBezTo>
                  <a:pt x="205198" y="725378"/>
                  <a:pt x="268321" y="399875"/>
                  <a:pt x="30284" y="253702"/>
                </a:cubicBezTo>
                <a:cubicBezTo>
                  <a:pt x="13321" y="274704"/>
                  <a:pt x="1616" y="276065"/>
                  <a:pt x="0" y="296259"/>
                </a:cubicBezTo>
                <a:cubicBezTo>
                  <a:pt x="213882" y="419182"/>
                  <a:pt x="141757" y="655487"/>
                  <a:pt x="253614" y="837138"/>
                </a:cubicBezTo>
                <a:cubicBezTo>
                  <a:pt x="323301" y="950306"/>
                  <a:pt x="345700" y="956688"/>
                  <a:pt x="429709" y="967997"/>
                </a:cubicBezTo>
                <a:cubicBezTo>
                  <a:pt x="500793" y="977691"/>
                  <a:pt x="572685" y="970420"/>
                  <a:pt x="642961" y="986576"/>
                </a:cubicBezTo>
                <a:cubicBezTo>
                  <a:pt x="718084" y="1010809"/>
                  <a:pt x="758473" y="1045543"/>
                  <a:pt x="787552" y="1112589"/>
                </a:cubicBezTo>
                <a:cubicBezTo>
                  <a:pt x="814209" y="1173980"/>
                  <a:pt x="840058" y="1236986"/>
                  <a:pt x="882870" y="1289491"/>
                </a:cubicBezTo>
                <a:cubicBezTo>
                  <a:pt x="886908" y="1294338"/>
                  <a:pt x="894986" y="1299992"/>
                  <a:pt x="890140" y="1306455"/>
                </a:cubicBezTo>
                <a:cubicBezTo>
                  <a:pt x="879639" y="1321802"/>
                  <a:pt x="873984" y="1342805"/>
                  <a:pt x="852174" y="1344420"/>
                </a:cubicBezTo>
                <a:cubicBezTo>
                  <a:pt x="831980" y="1346035"/>
                  <a:pt x="827133" y="1328264"/>
                  <a:pt x="821479" y="1312917"/>
                </a:cubicBezTo>
                <a:cubicBezTo>
                  <a:pt x="817440" y="1300800"/>
                  <a:pt x="814209" y="1287876"/>
                  <a:pt x="810978" y="1274951"/>
                </a:cubicBezTo>
                <a:cubicBezTo>
                  <a:pt x="802900" y="1243448"/>
                  <a:pt x="796438" y="1211137"/>
                  <a:pt x="788360" y="1179634"/>
                </a:cubicBezTo>
                <a:cubicBezTo>
                  <a:pt x="779475" y="1147323"/>
                  <a:pt x="758473" y="1127129"/>
                  <a:pt x="725354" y="1119051"/>
                </a:cubicBezTo>
                <a:cubicBezTo>
                  <a:pt x="674464" y="1107742"/>
                  <a:pt x="626805" y="1116628"/>
                  <a:pt x="580762" y="1138437"/>
                </a:cubicBezTo>
                <a:cubicBezTo>
                  <a:pt x="526641" y="1156208"/>
                  <a:pt x="521795" y="1153785"/>
                  <a:pt x="505639" y="1099664"/>
                </a:cubicBezTo>
                <a:cubicBezTo>
                  <a:pt x="501600" y="1085124"/>
                  <a:pt x="498369" y="1070585"/>
                  <a:pt x="494331" y="1056045"/>
                </a:cubicBezTo>
                <a:cubicBezTo>
                  <a:pt x="491099" y="1046351"/>
                  <a:pt x="490292" y="1031004"/>
                  <a:pt x="475752" y="1031812"/>
                </a:cubicBezTo>
                <a:cubicBezTo>
                  <a:pt x="458788" y="1033427"/>
                  <a:pt x="465250" y="1048775"/>
                  <a:pt x="464443" y="1058468"/>
                </a:cubicBezTo>
                <a:cubicBezTo>
                  <a:pt x="459596" y="1104511"/>
                  <a:pt x="469289" y="1149746"/>
                  <a:pt x="470097" y="1194982"/>
                </a:cubicBezTo>
                <a:cubicBezTo>
                  <a:pt x="470905" y="1242640"/>
                  <a:pt x="481406" y="1249911"/>
                  <a:pt x="525026" y="1230524"/>
                </a:cubicBezTo>
                <a:lnTo>
                  <a:pt x="525026" y="1230524"/>
                </a:lnTo>
                <a:lnTo>
                  <a:pt x="525026" y="1230524"/>
                </a:lnTo>
                <a:cubicBezTo>
                  <a:pt x="575108" y="1220023"/>
                  <a:pt x="626805" y="1224869"/>
                  <a:pt x="676887" y="1209522"/>
                </a:cubicBezTo>
                <a:cubicBezTo>
                  <a:pt x="689812" y="1205483"/>
                  <a:pt x="700313" y="1213561"/>
                  <a:pt x="698697" y="1229716"/>
                </a:cubicBezTo>
                <a:cubicBezTo>
                  <a:pt x="695466" y="1267681"/>
                  <a:pt x="695466" y="1305647"/>
                  <a:pt x="701120" y="1343612"/>
                </a:cubicBezTo>
                <a:cubicBezTo>
                  <a:pt x="701929" y="1348459"/>
                  <a:pt x="703544" y="1355729"/>
                  <a:pt x="697082" y="1358152"/>
                </a:cubicBezTo>
                <a:cubicBezTo>
                  <a:pt x="690619" y="1360575"/>
                  <a:pt x="686581" y="1354921"/>
                  <a:pt x="683349" y="1350882"/>
                </a:cubicBezTo>
                <a:cubicBezTo>
                  <a:pt x="665579" y="1333919"/>
                  <a:pt x="650231" y="1315340"/>
                  <a:pt x="627613" y="1304839"/>
                </a:cubicBezTo>
                <a:cubicBezTo>
                  <a:pt x="597725" y="1291914"/>
                  <a:pt x="568646" y="1295953"/>
                  <a:pt x="542797" y="1314532"/>
                </a:cubicBezTo>
                <a:cubicBezTo>
                  <a:pt x="505639" y="1341189"/>
                  <a:pt x="475752" y="1374307"/>
                  <a:pt x="449095" y="1410657"/>
                </a:cubicBezTo>
                <a:cubicBezTo>
                  <a:pt x="425670" y="1442161"/>
                  <a:pt x="414361" y="1444584"/>
                  <a:pt x="382050" y="1421966"/>
                </a:cubicBezTo>
                <a:cubicBezTo>
                  <a:pt x="365894" y="1410657"/>
                  <a:pt x="352970" y="1396117"/>
                  <a:pt x="337622" y="1384001"/>
                </a:cubicBezTo>
                <a:cubicBezTo>
                  <a:pt x="329544" y="1377539"/>
                  <a:pt x="319043" y="1370269"/>
                  <a:pt x="310158" y="1377539"/>
                </a:cubicBezTo>
                <a:cubicBezTo>
                  <a:pt x="300465" y="1385616"/>
                  <a:pt x="304504" y="1396925"/>
                  <a:pt x="309350" y="1408234"/>
                </a:cubicBezTo>
                <a:cubicBezTo>
                  <a:pt x="315812" y="1424390"/>
                  <a:pt x="332776" y="1429236"/>
                  <a:pt x="341661" y="1442968"/>
                </a:cubicBezTo>
                <a:cubicBezTo>
                  <a:pt x="361048" y="1475279"/>
                  <a:pt x="386897" y="1502744"/>
                  <a:pt x="413553" y="1528593"/>
                </a:cubicBezTo>
                <a:cubicBezTo>
                  <a:pt x="434555" y="1548787"/>
                  <a:pt x="449095" y="1548787"/>
                  <a:pt x="465250" y="1524554"/>
                </a:cubicBezTo>
                <a:cubicBezTo>
                  <a:pt x="483830" y="1497897"/>
                  <a:pt x="507255" y="1476895"/>
                  <a:pt x="533104" y="1458316"/>
                </a:cubicBezTo>
                <a:cubicBezTo>
                  <a:pt x="546028" y="1448623"/>
                  <a:pt x="558144" y="1438929"/>
                  <a:pt x="567838" y="1426005"/>
                </a:cubicBezTo>
                <a:cubicBezTo>
                  <a:pt x="591263" y="1392079"/>
                  <a:pt x="597725" y="1392886"/>
                  <a:pt x="616304" y="1428428"/>
                </a:cubicBezTo>
                <a:cubicBezTo>
                  <a:pt x="636499" y="1468009"/>
                  <a:pt x="660732" y="1505167"/>
                  <a:pt x="700313" y="1527784"/>
                </a:cubicBezTo>
                <a:cubicBezTo>
                  <a:pt x="726969" y="1543132"/>
                  <a:pt x="735855" y="1565750"/>
                  <a:pt x="739086" y="1594022"/>
                </a:cubicBezTo>
                <a:cubicBezTo>
                  <a:pt x="743125" y="1625525"/>
                  <a:pt x="752818" y="1656221"/>
                  <a:pt x="764935" y="1685300"/>
                </a:cubicBezTo>
                <a:cubicBezTo>
                  <a:pt x="802900" y="1775771"/>
                  <a:pt x="875600" y="1804043"/>
                  <a:pt x="972533" y="1762039"/>
                </a:cubicBezTo>
                <a:cubicBezTo>
                  <a:pt x="1099353" y="1707918"/>
                  <a:pt x="1204363" y="1623910"/>
                  <a:pt x="1281102" y="1509206"/>
                </a:cubicBezTo>
                <a:cubicBezTo>
                  <a:pt x="1348148" y="1409042"/>
                  <a:pt x="1410346" y="1305647"/>
                  <a:pt x="1474160" y="1203059"/>
                </a:cubicBezTo>
                <a:cubicBezTo>
                  <a:pt x="1485469" y="1184481"/>
                  <a:pt x="1495970" y="1165902"/>
                  <a:pt x="1508087" y="1148131"/>
                </a:cubicBezTo>
                <a:cubicBezTo>
                  <a:pt x="1557361" y="1070585"/>
                  <a:pt x="1563015" y="986576"/>
                  <a:pt x="1547667" y="899336"/>
                </a:cubicBezTo>
                <a:lnTo>
                  <a:pt x="1547667" y="899336"/>
                </a:lnTo>
                <a:lnTo>
                  <a:pt x="1547667" y="899336"/>
                </a:lnTo>
                <a:cubicBezTo>
                  <a:pt x="1544437" y="889643"/>
                  <a:pt x="1542821" y="879142"/>
                  <a:pt x="1538782" y="869449"/>
                </a:cubicBezTo>
                <a:cubicBezTo>
                  <a:pt x="1499201" y="761207"/>
                  <a:pt x="1505664" y="656197"/>
                  <a:pt x="1565439" y="556840"/>
                </a:cubicBezTo>
                <a:cubicBezTo>
                  <a:pt x="1579978" y="532607"/>
                  <a:pt x="1592903" y="507566"/>
                  <a:pt x="1598558" y="480102"/>
                </a:cubicBezTo>
                <a:cubicBezTo>
                  <a:pt x="1611482" y="385592"/>
                  <a:pt x="1605020" y="290275"/>
                  <a:pt x="1573516" y="197381"/>
                </a:cubicBezTo>
                <a:close/>
              </a:path>
            </a:pathLst>
          </a:custGeom>
          <a:solidFill>
            <a:schemeClr val="accent1"/>
          </a:solidFill>
          <a:ln w="807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7" name="Freeform 47">
            <a:extLst>
              <a:ext uri="{FF2B5EF4-FFF2-40B4-BE49-F238E27FC236}">
                <a16:creationId xmlns:a16="http://schemas.microsoft.com/office/drawing/2014/main" id="{4C764921-8845-478E-B618-C03E40AA1108}"/>
              </a:ext>
            </a:extLst>
          </p:cNvPr>
          <p:cNvSpPr>
            <a:spLocks noChangeAspect="1"/>
          </p:cNvSpPr>
          <p:nvPr/>
        </p:nvSpPr>
        <p:spPr>
          <a:xfrm>
            <a:off x="4944073" y="2245463"/>
            <a:ext cx="523318" cy="522998"/>
          </a:xfrm>
          <a:custGeom>
            <a:avLst/>
            <a:gdLst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5619 w 1901727"/>
              <a:gd name="connsiteY10" fmla="*/ 633909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71474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858302 w 2014192"/>
              <a:gd name="connsiteY0" fmla="*/ 0 h 1958316"/>
              <a:gd name="connsiteX1" fmla="*/ 858302 w 2014192"/>
              <a:gd name="connsiteY1" fmla="*/ 0 h 1958316"/>
              <a:gd name="connsiteX2" fmla="*/ 1093914 w 2014192"/>
              <a:gd name="connsiteY2" fmla="*/ 5610 h 1958316"/>
              <a:gd name="connsiteX3" fmla="*/ 1088304 w 2014192"/>
              <a:gd name="connsiteY3" fmla="*/ 493664 h 1958316"/>
              <a:gd name="connsiteX4" fmla="*/ 1222940 w 2014192"/>
              <a:gd name="connsiteY4" fmla="*/ 572201 h 1958316"/>
              <a:gd name="connsiteX5" fmla="*/ 1419283 w 2014192"/>
              <a:gd name="connsiteY5" fmla="*/ 375858 h 1958316"/>
              <a:gd name="connsiteX6" fmla="*/ 1969045 w 2014192"/>
              <a:gd name="connsiteY6" fmla="*/ 1924167 h 1958316"/>
              <a:gd name="connsiteX7" fmla="*/ 1121962 w 2014192"/>
              <a:gd name="connsiteY7" fmla="*/ 1486600 h 1958316"/>
              <a:gd name="connsiteX8" fmla="*/ 1105134 w 2014192"/>
              <a:gd name="connsiteY8" fmla="*/ 1144403 h 1958316"/>
              <a:gd name="connsiteX9" fmla="*/ 1155622 w 2014192"/>
              <a:gd name="connsiteY9" fmla="*/ 757325 h 1958316"/>
              <a:gd name="connsiteX10" fmla="*/ 987327 w 2014192"/>
              <a:gd name="connsiteY10" fmla="*/ 611470 h 1958316"/>
              <a:gd name="connsiteX11" fmla="*/ 796594 w 2014192"/>
              <a:gd name="connsiteY11" fmla="*/ 751715 h 1958316"/>
              <a:gd name="connsiteX12" fmla="*/ 807813 w 2014192"/>
              <a:gd name="connsiteY12" fmla="*/ 1161232 h 1958316"/>
              <a:gd name="connsiteX13" fmla="*/ 852692 w 2014192"/>
              <a:gd name="connsiteY13" fmla="*/ 1509040 h 1958316"/>
              <a:gd name="connsiteX14" fmla="*/ 0 w 2014192"/>
              <a:gd name="connsiteY14" fmla="*/ 1952216 h 1958316"/>
              <a:gd name="connsiteX15" fmla="*/ 488054 w 2014192"/>
              <a:gd name="connsiteY15" fmla="*/ 375858 h 1958316"/>
              <a:gd name="connsiteX16" fmla="*/ 718056 w 2014192"/>
              <a:gd name="connsiteY16" fmla="*/ 611470 h 1958316"/>
              <a:gd name="connsiteX17" fmla="*/ 880741 w 2014192"/>
              <a:gd name="connsiteY17" fmla="*/ 499274 h 1958316"/>
              <a:gd name="connsiteX18" fmla="*/ 858302 w 2014192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7994 w 2103393"/>
              <a:gd name="connsiteY8" fmla="*/ 1194891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2384 w 2103393"/>
              <a:gd name="connsiteY8" fmla="*/ 117806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3064"/>
              <a:gd name="connsiteX1" fmla="*/ 947503 w 2103393"/>
              <a:gd name="connsiteY1" fmla="*/ 0 h 1963064"/>
              <a:gd name="connsiteX2" fmla="*/ 1183115 w 2103393"/>
              <a:gd name="connsiteY2" fmla="*/ 5610 h 1963064"/>
              <a:gd name="connsiteX3" fmla="*/ 1177505 w 2103393"/>
              <a:gd name="connsiteY3" fmla="*/ 493664 h 1963064"/>
              <a:gd name="connsiteX4" fmla="*/ 1312141 w 2103393"/>
              <a:gd name="connsiteY4" fmla="*/ 572201 h 1963064"/>
              <a:gd name="connsiteX5" fmla="*/ 1508484 w 2103393"/>
              <a:gd name="connsiteY5" fmla="*/ 375858 h 1963064"/>
              <a:gd name="connsiteX6" fmla="*/ 2058246 w 2103393"/>
              <a:gd name="connsiteY6" fmla="*/ 1924167 h 1963064"/>
              <a:gd name="connsiteX7" fmla="*/ 1244822 w 2103393"/>
              <a:gd name="connsiteY7" fmla="*/ 1514649 h 1963064"/>
              <a:gd name="connsiteX8" fmla="*/ 1205554 w 2103393"/>
              <a:gd name="connsiteY8" fmla="*/ 1200502 h 1963064"/>
              <a:gd name="connsiteX9" fmla="*/ 1244823 w 2103393"/>
              <a:gd name="connsiteY9" fmla="*/ 757325 h 1963064"/>
              <a:gd name="connsiteX10" fmla="*/ 1076528 w 2103393"/>
              <a:gd name="connsiteY10" fmla="*/ 611470 h 1963064"/>
              <a:gd name="connsiteX11" fmla="*/ 885795 w 2103393"/>
              <a:gd name="connsiteY11" fmla="*/ 751715 h 1963064"/>
              <a:gd name="connsiteX12" fmla="*/ 919453 w 2103393"/>
              <a:gd name="connsiteY12" fmla="*/ 1189281 h 1963064"/>
              <a:gd name="connsiteX13" fmla="*/ 891405 w 2103393"/>
              <a:gd name="connsiteY13" fmla="*/ 1509040 h 1963064"/>
              <a:gd name="connsiteX14" fmla="*/ 89201 w 2103393"/>
              <a:gd name="connsiteY14" fmla="*/ 1952216 h 1963064"/>
              <a:gd name="connsiteX15" fmla="*/ 577255 w 2103393"/>
              <a:gd name="connsiteY15" fmla="*/ 375858 h 1963064"/>
              <a:gd name="connsiteX16" fmla="*/ 807257 w 2103393"/>
              <a:gd name="connsiteY16" fmla="*/ 611470 h 1963064"/>
              <a:gd name="connsiteX17" fmla="*/ 969942 w 2103393"/>
              <a:gd name="connsiteY17" fmla="*/ 499274 h 1963064"/>
              <a:gd name="connsiteX18" fmla="*/ 947503 w 2103393"/>
              <a:gd name="connsiteY18" fmla="*/ 0 h 1963064"/>
              <a:gd name="connsiteX0" fmla="*/ 947503 w 2103393"/>
              <a:gd name="connsiteY0" fmla="*/ 0 h 1964995"/>
              <a:gd name="connsiteX1" fmla="*/ 947503 w 2103393"/>
              <a:gd name="connsiteY1" fmla="*/ 0 h 1964995"/>
              <a:gd name="connsiteX2" fmla="*/ 1183115 w 2103393"/>
              <a:gd name="connsiteY2" fmla="*/ 5610 h 1964995"/>
              <a:gd name="connsiteX3" fmla="*/ 1177505 w 2103393"/>
              <a:gd name="connsiteY3" fmla="*/ 493664 h 1964995"/>
              <a:gd name="connsiteX4" fmla="*/ 1312141 w 2103393"/>
              <a:gd name="connsiteY4" fmla="*/ 572201 h 1964995"/>
              <a:gd name="connsiteX5" fmla="*/ 1508484 w 2103393"/>
              <a:gd name="connsiteY5" fmla="*/ 375858 h 1964995"/>
              <a:gd name="connsiteX6" fmla="*/ 2058246 w 2103393"/>
              <a:gd name="connsiteY6" fmla="*/ 1924167 h 1964995"/>
              <a:gd name="connsiteX7" fmla="*/ 1244822 w 2103393"/>
              <a:gd name="connsiteY7" fmla="*/ 1514649 h 1964995"/>
              <a:gd name="connsiteX8" fmla="*/ 1205554 w 2103393"/>
              <a:gd name="connsiteY8" fmla="*/ 1200502 h 1964995"/>
              <a:gd name="connsiteX9" fmla="*/ 1244823 w 2103393"/>
              <a:gd name="connsiteY9" fmla="*/ 757325 h 1964995"/>
              <a:gd name="connsiteX10" fmla="*/ 1076528 w 2103393"/>
              <a:gd name="connsiteY10" fmla="*/ 611470 h 1964995"/>
              <a:gd name="connsiteX11" fmla="*/ 885795 w 2103393"/>
              <a:gd name="connsiteY11" fmla="*/ 751715 h 1964995"/>
              <a:gd name="connsiteX12" fmla="*/ 919453 w 2103393"/>
              <a:gd name="connsiteY12" fmla="*/ 1189281 h 1964995"/>
              <a:gd name="connsiteX13" fmla="*/ 891405 w 2103393"/>
              <a:gd name="connsiteY13" fmla="*/ 1509040 h 1964995"/>
              <a:gd name="connsiteX14" fmla="*/ 89201 w 2103393"/>
              <a:gd name="connsiteY14" fmla="*/ 1952216 h 1964995"/>
              <a:gd name="connsiteX15" fmla="*/ 577255 w 2103393"/>
              <a:gd name="connsiteY15" fmla="*/ 375858 h 1964995"/>
              <a:gd name="connsiteX16" fmla="*/ 807257 w 2103393"/>
              <a:gd name="connsiteY16" fmla="*/ 611470 h 1964995"/>
              <a:gd name="connsiteX17" fmla="*/ 969942 w 2103393"/>
              <a:gd name="connsiteY17" fmla="*/ 499274 h 1964995"/>
              <a:gd name="connsiteX18" fmla="*/ 947503 w 2103393"/>
              <a:gd name="connsiteY18" fmla="*/ 0 h 1964995"/>
              <a:gd name="connsiteX0" fmla="*/ 947503 w 2103393"/>
              <a:gd name="connsiteY0" fmla="*/ 13781 h 1978776"/>
              <a:gd name="connsiteX1" fmla="*/ 947503 w 2103393"/>
              <a:gd name="connsiteY1" fmla="*/ 13781 h 1978776"/>
              <a:gd name="connsiteX2" fmla="*/ 1183115 w 2103393"/>
              <a:gd name="connsiteY2" fmla="*/ 19391 h 1978776"/>
              <a:gd name="connsiteX3" fmla="*/ 1177505 w 2103393"/>
              <a:gd name="connsiteY3" fmla="*/ 507445 h 1978776"/>
              <a:gd name="connsiteX4" fmla="*/ 1312141 w 2103393"/>
              <a:gd name="connsiteY4" fmla="*/ 585982 h 1978776"/>
              <a:gd name="connsiteX5" fmla="*/ 1508484 w 2103393"/>
              <a:gd name="connsiteY5" fmla="*/ 389639 h 1978776"/>
              <a:gd name="connsiteX6" fmla="*/ 2058246 w 2103393"/>
              <a:gd name="connsiteY6" fmla="*/ 1937948 h 1978776"/>
              <a:gd name="connsiteX7" fmla="*/ 1244822 w 2103393"/>
              <a:gd name="connsiteY7" fmla="*/ 1528430 h 1978776"/>
              <a:gd name="connsiteX8" fmla="*/ 1205554 w 2103393"/>
              <a:gd name="connsiteY8" fmla="*/ 1214283 h 1978776"/>
              <a:gd name="connsiteX9" fmla="*/ 1244823 w 2103393"/>
              <a:gd name="connsiteY9" fmla="*/ 771106 h 1978776"/>
              <a:gd name="connsiteX10" fmla="*/ 1076528 w 2103393"/>
              <a:gd name="connsiteY10" fmla="*/ 625251 h 1978776"/>
              <a:gd name="connsiteX11" fmla="*/ 885795 w 2103393"/>
              <a:gd name="connsiteY11" fmla="*/ 765496 h 1978776"/>
              <a:gd name="connsiteX12" fmla="*/ 919453 w 2103393"/>
              <a:gd name="connsiteY12" fmla="*/ 1203062 h 1978776"/>
              <a:gd name="connsiteX13" fmla="*/ 891405 w 2103393"/>
              <a:gd name="connsiteY13" fmla="*/ 1522821 h 1978776"/>
              <a:gd name="connsiteX14" fmla="*/ 89201 w 2103393"/>
              <a:gd name="connsiteY14" fmla="*/ 1965997 h 1978776"/>
              <a:gd name="connsiteX15" fmla="*/ 577255 w 2103393"/>
              <a:gd name="connsiteY15" fmla="*/ 389639 h 1978776"/>
              <a:gd name="connsiteX16" fmla="*/ 807257 w 2103393"/>
              <a:gd name="connsiteY16" fmla="*/ 625251 h 1978776"/>
              <a:gd name="connsiteX17" fmla="*/ 969942 w 2103393"/>
              <a:gd name="connsiteY17" fmla="*/ 513055 h 1978776"/>
              <a:gd name="connsiteX18" fmla="*/ 947503 w 2103393"/>
              <a:gd name="connsiteY18" fmla="*/ 13781 h 1978776"/>
              <a:gd name="connsiteX0" fmla="*/ 964333 w 2103393"/>
              <a:gd name="connsiteY0" fmla="*/ 55026 h 1980752"/>
              <a:gd name="connsiteX1" fmla="*/ 947503 w 2103393"/>
              <a:gd name="connsiteY1" fmla="*/ 15757 h 1980752"/>
              <a:gd name="connsiteX2" fmla="*/ 1183115 w 2103393"/>
              <a:gd name="connsiteY2" fmla="*/ 21367 h 1980752"/>
              <a:gd name="connsiteX3" fmla="*/ 1177505 w 2103393"/>
              <a:gd name="connsiteY3" fmla="*/ 509421 h 1980752"/>
              <a:gd name="connsiteX4" fmla="*/ 1312141 w 2103393"/>
              <a:gd name="connsiteY4" fmla="*/ 587958 h 1980752"/>
              <a:gd name="connsiteX5" fmla="*/ 1508484 w 2103393"/>
              <a:gd name="connsiteY5" fmla="*/ 391615 h 1980752"/>
              <a:gd name="connsiteX6" fmla="*/ 2058246 w 2103393"/>
              <a:gd name="connsiteY6" fmla="*/ 1939924 h 1980752"/>
              <a:gd name="connsiteX7" fmla="*/ 1244822 w 2103393"/>
              <a:gd name="connsiteY7" fmla="*/ 1530406 h 1980752"/>
              <a:gd name="connsiteX8" fmla="*/ 1205554 w 2103393"/>
              <a:gd name="connsiteY8" fmla="*/ 1216259 h 1980752"/>
              <a:gd name="connsiteX9" fmla="*/ 1244823 w 2103393"/>
              <a:gd name="connsiteY9" fmla="*/ 773082 h 1980752"/>
              <a:gd name="connsiteX10" fmla="*/ 1076528 w 2103393"/>
              <a:gd name="connsiteY10" fmla="*/ 627227 h 1980752"/>
              <a:gd name="connsiteX11" fmla="*/ 885795 w 2103393"/>
              <a:gd name="connsiteY11" fmla="*/ 767472 h 1980752"/>
              <a:gd name="connsiteX12" fmla="*/ 919453 w 2103393"/>
              <a:gd name="connsiteY12" fmla="*/ 1205038 h 1980752"/>
              <a:gd name="connsiteX13" fmla="*/ 891405 w 2103393"/>
              <a:gd name="connsiteY13" fmla="*/ 1524797 h 1980752"/>
              <a:gd name="connsiteX14" fmla="*/ 89201 w 2103393"/>
              <a:gd name="connsiteY14" fmla="*/ 1967973 h 1980752"/>
              <a:gd name="connsiteX15" fmla="*/ 577255 w 2103393"/>
              <a:gd name="connsiteY15" fmla="*/ 391615 h 1980752"/>
              <a:gd name="connsiteX16" fmla="*/ 807257 w 2103393"/>
              <a:gd name="connsiteY16" fmla="*/ 627227 h 1980752"/>
              <a:gd name="connsiteX17" fmla="*/ 969942 w 2103393"/>
              <a:gd name="connsiteY17" fmla="*/ 515031 h 1980752"/>
              <a:gd name="connsiteX18" fmla="*/ 964333 w 2103393"/>
              <a:gd name="connsiteY18" fmla="*/ 55026 h 1980752"/>
              <a:gd name="connsiteX0" fmla="*/ 913845 w 2103393"/>
              <a:gd name="connsiteY0" fmla="*/ 72662 h 1981559"/>
              <a:gd name="connsiteX1" fmla="*/ 947503 w 2103393"/>
              <a:gd name="connsiteY1" fmla="*/ 16564 h 1981559"/>
              <a:gd name="connsiteX2" fmla="*/ 1183115 w 2103393"/>
              <a:gd name="connsiteY2" fmla="*/ 22174 h 1981559"/>
              <a:gd name="connsiteX3" fmla="*/ 1177505 w 2103393"/>
              <a:gd name="connsiteY3" fmla="*/ 510228 h 1981559"/>
              <a:gd name="connsiteX4" fmla="*/ 1312141 w 2103393"/>
              <a:gd name="connsiteY4" fmla="*/ 588765 h 1981559"/>
              <a:gd name="connsiteX5" fmla="*/ 1508484 w 2103393"/>
              <a:gd name="connsiteY5" fmla="*/ 392422 h 1981559"/>
              <a:gd name="connsiteX6" fmla="*/ 2058246 w 2103393"/>
              <a:gd name="connsiteY6" fmla="*/ 1940731 h 1981559"/>
              <a:gd name="connsiteX7" fmla="*/ 1244822 w 2103393"/>
              <a:gd name="connsiteY7" fmla="*/ 1531213 h 1981559"/>
              <a:gd name="connsiteX8" fmla="*/ 1205554 w 2103393"/>
              <a:gd name="connsiteY8" fmla="*/ 1217066 h 1981559"/>
              <a:gd name="connsiteX9" fmla="*/ 1244823 w 2103393"/>
              <a:gd name="connsiteY9" fmla="*/ 773889 h 1981559"/>
              <a:gd name="connsiteX10" fmla="*/ 1076528 w 2103393"/>
              <a:gd name="connsiteY10" fmla="*/ 628034 h 1981559"/>
              <a:gd name="connsiteX11" fmla="*/ 885795 w 2103393"/>
              <a:gd name="connsiteY11" fmla="*/ 768279 h 1981559"/>
              <a:gd name="connsiteX12" fmla="*/ 919453 w 2103393"/>
              <a:gd name="connsiteY12" fmla="*/ 1205845 h 1981559"/>
              <a:gd name="connsiteX13" fmla="*/ 891405 w 2103393"/>
              <a:gd name="connsiteY13" fmla="*/ 1525604 h 1981559"/>
              <a:gd name="connsiteX14" fmla="*/ 89201 w 2103393"/>
              <a:gd name="connsiteY14" fmla="*/ 1968780 h 1981559"/>
              <a:gd name="connsiteX15" fmla="*/ 577255 w 2103393"/>
              <a:gd name="connsiteY15" fmla="*/ 392422 h 1981559"/>
              <a:gd name="connsiteX16" fmla="*/ 807257 w 2103393"/>
              <a:gd name="connsiteY16" fmla="*/ 628034 h 1981559"/>
              <a:gd name="connsiteX17" fmla="*/ 969942 w 2103393"/>
              <a:gd name="connsiteY17" fmla="*/ 515838 h 1981559"/>
              <a:gd name="connsiteX18" fmla="*/ 913845 w 2103393"/>
              <a:gd name="connsiteY18" fmla="*/ 72662 h 1981559"/>
              <a:gd name="connsiteX0" fmla="*/ 913845 w 2103393"/>
              <a:gd name="connsiteY0" fmla="*/ 103017 h 2011914"/>
              <a:gd name="connsiteX1" fmla="*/ 1003601 w 2103393"/>
              <a:gd name="connsiteY1" fmla="*/ 2040 h 2011914"/>
              <a:gd name="connsiteX2" fmla="*/ 1183115 w 2103393"/>
              <a:gd name="connsiteY2" fmla="*/ 52529 h 2011914"/>
              <a:gd name="connsiteX3" fmla="*/ 1177505 w 2103393"/>
              <a:gd name="connsiteY3" fmla="*/ 540583 h 2011914"/>
              <a:gd name="connsiteX4" fmla="*/ 1312141 w 2103393"/>
              <a:gd name="connsiteY4" fmla="*/ 619120 h 2011914"/>
              <a:gd name="connsiteX5" fmla="*/ 1508484 w 2103393"/>
              <a:gd name="connsiteY5" fmla="*/ 422777 h 2011914"/>
              <a:gd name="connsiteX6" fmla="*/ 2058246 w 2103393"/>
              <a:gd name="connsiteY6" fmla="*/ 1971086 h 2011914"/>
              <a:gd name="connsiteX7" fmla="*/ 1244822 w 2103393"/>
              <a:gd name="connsiteY7" fmla="*/ 1561568 h 2011914"/>
              <a:gd name="connsiteX8" fmla="*/ 1205554 w 2103393"/>
              <a:gd name="connsiteY8" fmla="*/ 1247421 h 2011914"/>
              <a:gd name="connsiteX9" fmla="*/ 1244823 w 2103393"/>
              <a:gd name="connsiteY9" fmla="*/ 804244 h 2011914"/>
              <a:gd name="connsiteX10" fmla="*/ 1076528 w 2103393"/>
              <a:gd name="connsiteY10" fmla="*/ 658389 h 2011914"/>
              <a:gd name="connsiteX11" fmla="*/ 885795 w 2103393"/>
              <a:gd name="connsiteY11" fmla="*/ 798634 h 2011914"/>
              <a:gd name="connsiteX12" fmla="*/ 919453 w 2103393"/>
              <a:gd name="connsiteY12" fmla="*/ 1236200 h 2011914"/>
              <a:gd name="connsiteX13" fmla="*/ 891405 w 2103393"/>
              <a:gd name="connsiteY13" fmla="*/ 1555959 h 2011914"/>
              <a:gd name="connsiteX14" fmla="*/ 89201 w 2103393"/>
              <a:gd name="connsiteY14" fmla="*/ 1999135 h 2011914"/>
              <a:gd name="connsiteX15" fmla="*/ 577255 w 2103393"/>
              <a:gd name="connsiteY15" fmla="*/ 422777 h 2011914"/>
              <a:gd name="connsiteX16" fmla="*/ 807257 w 2103393"/>
              <a:gd name="connsiteY16" fmla="*/ 658389 h 2011914"/>
              <a:gd name="connsiteX17" fmla="*/ 969942 w 2103393"/>
              <a:gd name="connsiteY17" fmla="*/ 546193 h 2011914"/>
              <a:gd name="connsiteX18" fmla="*/ 913845 w 2103393"/>
              <a:gd name="connsiteY18" fmla="*/ 103017 h 2011914"/>
              <a:gd name="connsiteX0" fmla="*/ 930675 w 2103393"/>
              <a:gd name="connsiteY0" fmla="*/ 67702 h 2010258"/>
              <a:gd name="connsiteX1" fmla="*/ 1003601 w 2103393"/>
              <a:gd name="connsiteY1" fmla="*/ 384 h 2010258"/>
              <a:gd name="connsiteX2" fmla="*/ 1183115 w 2103393"/>
              <a:gd name="connsiteY2" fmla="*/ 50873 h 2010258"/>
              <a:gd name="connsiteX3" fmla="*/ 1177505 w 2103393"/>
              <a:gd name="connsiteY3" fmla="*/ 538927 h 2010258"/>
              <a:gd name="connsiteX4" fmla="*/ 1312141 w 2103393"/>
              <a:gd name="connsiteY4" fmla="*/ 617464 h 2010258"/>
              <a:gd name="connsiteX5" fmla="*/ 1508484 w 2103393"/>
              <a:gd name="connsiteY5" fmla="*/ 421121 h 2010258"/>
              <a:gd name="connsiteX6" fmla="*/ 2058246 w 2103393"/>
              <a:gd name="connsiteY6" fmla="*/ 1969430 h 2010258"/>
              <a:gd name="connsiteX7" fmla="*/ 1244822 w 2103393"/>
              <a:gd name="connsiteY7" fmla="*/ 1559912 h 2010258"/>
              <a:gd name="connsiteX8" fmla="*/ 1205554 w 2103393"/>
              <a:gd name="connsiteY8" fmla="*/ 1245765 h 2010258"/>
              <a:gd name="connsiteX9" fmla="*/ 1244823 w 2103393"/>
              <a:gd name="connsiteY9" fmla="*/ 802588 h 2010258"/>
              <a:gd name="connsiteX10" fmla="*/ 1076528 w 2103393"/>
              <a:gd name="connsiteY10" fmla="*/ 656733 h 2010258"/>
              <a:gd name="connsiteX11" fmla="*/ 885795 w 2103393"/>
              <a:gd name="connsiteY11" fmla="*/ 796978 h 2010258"/>
              <a:gd name="connsiteX12" fmla="*/ 919453 w 2103393"/>
              <a:gd name="connsiteY12" fmla="*/ 1234544 h 2010258"/>
              <a:gd name="connsiteX13" fmla="*/ 891405 w 2103393"/>
              <a:gd name="connsiteY13" fmla="*/ 1554303 h 2010258"/>
              <a:gd name="connsiteX14" fmla="*/ 89201 w 2103393"/>
              <a:gd name="connsiteY14" fmla="*/ 1997479 h 2010258"/>
              <a:gd name="connsiteX15" fmla="*/ 577255 w 2103393"/>
              <a:gd name="connsiteY15" fmla="*/ 421121 h 2010258"/>
              <a:gd name="connsiteX16" fmla="*/ 807257 w 2103393"/>
              <a:gd name="connsiteY16" fmla="*/ 656733 h 2010258"/>
              <a:gd name="connsiteX17" fmla="*/ 969942 w 2103393"/>
              <a:gd name="connsiteY17" fmla="*/ 544537 h 2010258"/>
              <a:gd name="connsiteX18" fmla="*/ 930675 w 2103393"/>
              <a:gd name="connsiteY18" fmla="*/ 67702 h 2010258"/>
              <a:gd name="connsiteX0" fmla="*/ 930675 w 2103393"/>
              <a:gd name="connsiteY0" fmla="*/ 69239 h 2011795"/>
              <a:gd name="connsiteX1" fmla="*/ 1183115 w 2103393"/>
              <a:gd name="connsiteY1" fmla="*/ 52410 h 2011795"/>
              <a:gd name="connsiteX2" fmla="*/ 1177505 w 2103393"/>
              <a:gd name="connsiteY2" fmla="*/ 540464 h 2011795"/>
              <a:gd name="connsiteX3" fmla="*/ 1312141 w 2103393"/>
              <a:gd name="connsiteY3" fmla="*/ 619001 h 2011795"/>
              <a:gd name="connsiteX4" fmla="*/ 1508484 w 2103393"/>
              <a:gd name="connsiteY4" fmla="*/ 422658 h 2011795"/>
              <a:gd name="connsiteX5" fmla="*/ 2058246 w 2103393"/>
              <a:gd name="connsiteY5" fmla="*/ 1970967 h 2011795"/>
              <a:gd name="connsiteX6" fmla="*/ 1244822 w 2103393"/>
              <a:gd name="connsiteY6" fmla="*/ 1561449 h 2011795"/>
              <a:gd name="connsiteX7" fmla="*/ 1205554 w 2103393"/>
              <a:gd name="connsiteY7" fmla="*/ 1247302 h 2011795"/>
              <a:gd name="connsiteX8" fmla="*/ 1244823 w 2103393"/>
              <a:gd name="connsiteY8" fmla="*/ 804125 h 2011795"/>
              <a:gd name="connsiteX9" fmla="*/ 1076528 w 2103393"/>
              <a:gd name="connsiteY9" fmla="*/ 658270 h 2011795"/>
              <a:gd name="connsiteX10" fmla="*/ 885795 w 2103393"/>
              <a:gd name="connsiteY10" fmla="*/ 798515 h 2011795"/>
              <a:gd name="connsiteX11" fmla="*/ 919453 w 2103393"/>
              <a:gd name="connsiteY11" fmla="*/ 1236081 h 2011795"/>
              <a:gd name="connsiteX12" fmla="*/ 891405 w 2103393"/>
              <a:gd name="connsiteY12" fmla="*/ 1555840 h 2011795"/>
              <a:gd name="connsiteX13" fmla="*/ 89201 w 2103393"/>
              <a:gd name="connsiteY13" fmla="*/ 1999016 h 2011795"/>
              <a:gd name="connsiteX14" fmla="*/ 577255 w 2103393"/>
              <a:gd name="connsiteY14" fmla="*/ 422658 h 2011795"/>
              <a:gd name="connsiteX15" fmla="*/ 807257 w 2103393"/>
              <a:gd name="connsiteY15" fmla="*/ 658270 h 2011795"/>
              <a:gd name="connsiteX16" fmla="*/ 969942 w 2103393"/>
              <a:gd name="connsiteY16" fmla="*/ 546074 h 2011795"/>
              <a:gd name="connsiteX17" fmla="*/ 930675 w 2103393"/>
              <a:gd name="connsiteY17" fmla="*/ 69239 h 2011795"/>
              <a:gd name="connsiteX0" fmla="*/ 930675 w 2103393"/>
              <a:gd name="connsiteY0" fmla="*/ 63795 h 2006351"/>
              <a:gd name="connsiteX1" fmla="*/ 1183115 w 2103393"/>
              <a:gd name="connsiteY1" fmla="*/ 46966 h 2006351"/>
              <a:gd name="connsiteX2" fmla="*/ 1177505 w 2103393"/>
              <a:gd name="connsiteY2" fmla="*/ 535020 h 2006351"/>
              <a:gd name="connsiteX3" fmla="*/ 1312141 w 2103393"/>
              <a:gd name="connsiteY3" fmla="*/ 613557 h 2006351"/>
              <a:gd name="connsiteX4" fmla="*/ 1508484 w 2103393"/>
              <a:gd name="connsiteY4" fmla="*/ 417214 h 2006351"/>
              <a:gd name="connsiteX5" fmla="*/ 2058246 w 2103393"/>
              <a:gd name="connsiteY5" fmla="*/ 1965523 h 2006351"/>
              <a:gd name="connsiteX6" fmla="*/ 1244822 w 2103393"/>
              <a:gd name="connsiteY6" fmla="*/ 1556005 h 2006351"/>
              <a:gd name="connsiteX7" fmla="*/ 1205554 w 2103393"/>
              <a:gd name="connsiteY7" fmla="*/ 1241858 h 2006351"/>
              <a:gd name="connsiteX8" fmla="*/ 1244823 w 2103393"/>
              <a:gd name="connsiteY8" fmla="*/ 798681 h 2006351"/>
              <a:gd name="connsiteX9" fmla="*/ 1076528 w 2103393"/>
              <a:gd name="connsiteY9" fmla="*/ 652826 h 2006351"/>
              <a:gd name="connsiteX10" fmla="*/ 885795 w 2103393"/>
              <a:gd name="connsiteY10" fmla="*/ 793071 h 2006351"/>
              <a:gd name="connsiteX11" fmla="*/ 919453 w 2103393"/>
              <a:gd name="connsiteY11" fmla="*/ 1230637 h 2006351"/>
              <a:gd name="connsiteX12" fmla="*/ 891405 w 2103393"/>
              <a:gd name="connsiteY12" fmla="*/ 1550396 h 2006351"/>
              <a:gd name="connsiteX13" fmla="*/ 89201 w 2103393"/>
              <a:gd name="connsiteY13" fmla="*/ 1993572 h 2006351"/>
              <a:gd name="connsiteX14" fmla="*/ 577255 w 2103393"/>
              <a:gd name="connsiteY14" fmla="*/ 417214 h 2006351"/>
              <a:gd name="connsiteX15" fmla="*/ 807257 w 2103393"/>
              <a:gd name="connsiteY15" fmla="*/ 652826 h 2006351"/>
              <a:gd name="connsiteX16" fmla="*/ 969942 w 2103393"/>
              <a:gd name="connsiteY16" fmla="*/ 540630 h 2006351"/>
              <a:gd name="connsiteX17" fmla="*/ 930675 w 2103393"/>
              <a:gd name="connsiteY17" fmla="*/ 63795 h 2006351"/>
              <a:gd name="connsiteX0" fmla="*/ 930675 w 2103393"/>
              <a:gd name="connsiteY0" fmla="*/ 51191 h 2016186"/>
              <a:gd name="connsiteX1" fmla="*/ 1183115 w 2103393"/>
              <a:gd name="connsiteY1" fmla="*/ 56801 h 2016186"/>
              <a:gd name="connsiteX2" fmla="*/ 1177505 w 2103393"/>
              <a:gd name="connsiteY2" fmla="*/ 544855 h 2016186"/>
              <a:gd name="connsiteX3" fmla="*/ 1312141 w 2103393"/>
              <a:gd name="connsiteY3" fmla="*/ 623392 h 2016186"/>
              <a:gd name="connsiteX4" fmla="*/ 1508484 w 2103393"/>
              <a:gd name="connsiteY4" fmla="*/ 427049 h 2016186"/>
              <a:gd name="connsiteX5" fmla="*/ 2058246 w 2103393"/>
              <a:gd name="connsiteY5" fmla="*/ 1975358 h 2016186"/>
              <a:gd name="connsiteX6" fmla="*/ 1244822 w 2103393"/>
              <a:gd name="connsiteY6" fmla="*/ 1565840 h 2016186"/>
              <a:gd name="connsiteX7" fmla="*/ 1205554 w 2103393"/>
              <a:gd name="connsiteY7" fmla="*/ 1251693 h 2016186"/>
              <a:gd name="connsiteX8" fmla="*/ 1244823 w 2103393"/>
              <a:gd name="connsiteY8" fmla="*/ 808516 h 2016186"/>
              <a:gd name="connsiteX9" fmla="*/ 1076528 w 2103393"/>
              <a:gd name="connsiteY9" fmla="*/ 662661 h 2016186"/>
              <a:gd name="connsiteX10" fmla="*/ 885795 w 2103393"/>
              <a:gd name="connsiteY10" fmla="*/ 802906 h 2016186"/>
              <a:gd name="connsiteX11" fmla="*/ 919453 w 2103393"/>
              <a:gd name="connsiteY11" fmla="*/ 1240472 h 2016186"/>
              <a:gd name="connsiteX12" fmla="*/ 891405 w 2103393"/>
              <a:gd name="connsiteY12" fmla="*/ 1560231 h 2016186"/>
              <a:gd name="connsiteX13" fmla="*/ 89201 w 2103393"/>
              <a:gd name="connsiteY13" fmla="*/ 2003407 h 2016186"/>
              <a:gd name="connsiteX14" fmla="*/ 577255 w 2103393"/>
              <a:gd name="connsiteY14" fmla="*/ 427049 h 2016186"/>
              <a:gd name="connsiteX15" fmla="*/ 807257 w 2103393"/>
              <a:gd name="connsiteY15" fmla="*/ 662661 h 2016186"/>
              <a:gd name="connsiteX16" fmla="*/ 969942 w 2103393"/>
              <a:gd name="connsiteY16" fmla="*/ 550465 h 2016186"/>
              <a:gd name="connsiteX17" fmla="*/ 930675 w 2103393"/>
              <a:gd name="connsiteY17" fmla="*/ 51191 h 2016186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24191 h 2051098"/>
              <a:gd name="connsiteX1" fmla="*/ 1183115 w 2103393"/>
              <a:gd name="connsiteY1" fmla="*/ 91713 h 2051098"/>
              <a:gd name="connsiteX2" fmla="*/ 1177505 w 2103393"/>
              <a:gd name="connsiteY2" fmla="*/ 579767 h 2051098"/>
              <a:gd name="connsiteX3" fmla="*/ 1312141 w 2103393"/>
              <a:gd name="connsiteY3" fmla="*/ 658304 h 2051098"/>
              <a:gd name="connsiteX4" fmla="*/ 1508484 w 2103393"/>
              <a:gd name="connsiteY4" fmla="*/ 461961 h 2051098"/>
              <a:gd name="connsiteX5" fmla="*/ 2058246 w 2103393"/>
              <a:gd name="connsiteY5" fmla="*/ 2010270 h 2051098"/>
              <a:gd name="connsiteX6" fmla="*/ 1244822 w 2103393"/>
              <a:gd name="connsiteY6" fmla="*/ 1600752 h 2051098"/>
              <a:gd name="connsiteX7" fmla="*/ 1205554 w 2103393"/>
              <a:gd name="connsiteY7" fmla="*/ 1286605 h 2051098"/>
              <a:gd name="connsiteX8" fmla="*/ 1244823 w 2103393"/>
              <a:gd name="connsiteY8" fmla="*/ 843428 h 2051098"/>
              <a:gd name="connsiteX9" fmla="*/ 1076528 w 2103393"/>
              <a:gd name="connsiteY9" fmla="*/ 697573 h 2051098"/>
              <a:gd name="connsiteX10" fmla="*/ 885795 w 2103393"/>
              <a:gd name="connsiteY10" fmla="*/ 837818 h 2051098"/>
              <a:gd name="connsiteX11" fmla="*/ 919453 w 2103393"/>
              <a:gd name="connsiteY11" fmla="*/ 1275384 h 2051098"/>
              <a:gd name="connsiteX12" fmla="*/ 891405 w 2103393"/>
              <a:gd name="connsiteY12" fmla="*/ 1595143 h 2051098"/>
              <a:gd name="connsiteX13" fmla="*/ 89201 w 2103393"/>
              <a:gd name="connsiteY13" fmla="*/ 2038319 h 2051098"/>
              <a:gd name="connsiteX14" fmla="*/ 577255 w 2103393"/>
              <a:gd name="connsiteY14" fmla="*/ 461961 h 2051098"/>
              <a:gd name="connsiteX15" fmla="*/ 807257 w 2103393"/>
              <a:gd name="connsiteY15" fmla="*/ 697573 h 2051098"/>
              <a:gd name="connsiteX16" fmla="*/ 969942 w 2103393"/>
              <a:gd name="connsiteY16" fmla="*/ 585377 h 2051098"/>
              <a:gd name="connsiteX17" fmla="*/ 930675 w 2103393"/>
              <a:gd name="connsiteY17" fmla="*/ 24191 h 2051098"/>
              <a:gd name="connsiteX0" fmla="*/ 930675 w 2103393"/>
              <a:gd name="connsiteY0" fmla="*/ 51153 h 2078060"/>
              <a:gd name="connsiteX1" fmla="*/ 1190398 w 2103393"/>
              <a:gd name="connsiteY1" fmla="*/ 49480 h 2078060"/>
              <a:gd name="connsiteX2" fmla="*/ 1177505 w 2103393"/>
              <a:gd name="connsiteY2" fmla="*/ 606729 h 2078060"/>
              <a:gd name="connsiteX3" fmla="*/ 1312141 w 2103393"/>
              <a:gd name="connsiteY3" fmla="*/ 685266 h 2078060"/>
              <a:gd name="connsiteX4" fmla="*/ 1508484 w 2103393"/>
              <a:gd name="connsiteY4" fmla="*/ 488923 h 2078060"/>
              <a:gd name="connsiteX5" fmla="*/ 2058246 w 2103393"/>
              <a:gd name="connsiteY5" fmla="*/ 2037232 h 2078060"/>
              <a:gd name="connsiteX6" fmla="*/ 1244822 w 2103393"/>
              <a:gd name="connsiteY6" fmla="*/ 1627714 h 2078060"/>
              <a:gd name="connsiteX7" fmla="*/ 1205554 w 2103393"/>
              <a:gd name="connsiteY7" fmla="*/ 1313567 h 2078060"/>
              <a:gd name="connsiteX8" fmla="*/ 1244823 w 2103393"/>
              <a:gd name="connsiteY8" fmla="*/ 870390 h 2078060"/>
              <a:gd name="connsiteX9" fmla="*/ 1076528 w 2103393"/>
              <a:gd name="connsiteY9" fmla="*/ 724535 h 2078060"/>
              <a:gd name="connsiteX10" fmla="*/ 885795 w 2103393"/>
              <a:gd name="connsiteY10" fmla="*/ 864780 h 2078060"/>
              <a:gd name="connsiteX11" fmla="*/ 919453 w 2103393"/>
              <a:gd name="connsiteY11" fmla="*/ 1302346 h 2078060"/>
              <a:gd name="connsiteX12" fmla="*/ 891405 w 2103393"/>
              <a:gd name="connsiteY12" fmla="*/ 1622105 h 2078060"/>
              <a:gd name="connsiteX13" fmla="*/ 89201 w 2103393"/>
              <a:gd name="connsiteY13" fmla="*/ 2065281 h 2078060"/>
              <a:gd name="connsiteX14" fmla="*/ 577255 w 2103393"/>
              <a:gd name="connsiteY14" fmla="*/ 488923 h 2078060"/>
              <a:gd name="connsiteX15" fmla="*/ 807257 w 2103393"/>
              <a:gd name="connsiteY15" fmla="*/ 724535 h 2078060"/>
              <a:gd name="connsiteX16" fmla="*/ 969942 w 2103393"/>
              <a:gd name="connsiteY16" fmla="*/ 612339 h 2078060"/>
              <a:gd name="connsiteX17" fmla="*/ 930675 w 2103393"/>
              <a:gd name="connsiteY17" fmla="*/ 51153 h 2078060"/>
              <a:gd name="connsiteX0" fmla="*/ 930675 w 2103393"/>
              <a:gd name="connsiteY0" fmla="*/ 57180 h 2084087"/>
              <a:gd name="connsiteX1" fmla="*/ 1190398 w 2103393"/>
              <a:gd name="connsiteY1" fmla="*/ 55507 h 2084087"/>
              <a:gd name="connsiteX2" fmla="*/ 1177505 w 2103393"/>
              <a:gd name="connsiteY2" fmla="*/ 612756 h 2084087"/>
              <a:gd name="connsiteX3" fmla="*/ 1312141 w 2103393"/>
              <a:gd name="connsiteY3" fmla="*/ 691293 h 2084087"/>
              <a:gd name="connsiteX4" fmla="*/ 1508484 w 2103393"/>
              <a:gd name="connsiteY4" fmla="*/ 494950 h 2084087"/>
              <a:gd name="connsiteX5" fmla="*/ 2058246 w 2103393"/>
              <a:gd name="connsiteY5" fmla="*/ 2043259 h 2084087"/>
              <a:gd name="connsiteX6" fmla="*/ 1244822 w 2103393"/>
              <a:gd name="connsiteY6" fmla="*/ 1633741 h 2084087"/>
              <a:gd name="connsiteX7" fmla="*/ 1205554 w 2103393"/>
              <a:gd name="connsiteY7" fmla="*/ 1319594 h 2084087"/>
              <a:gd name="connsiteX8" fmla="*/ 1244823 w 2103393"/>
              <a:gd name="connsiteY8" fmla="*/ 876417 h 2084087"/>
              <a:gd name="connsiteX9" fmla="*/ 1076528 w 2103393"/>
              <a:gd name="connsiteY9" fmla="*/ 730562 h 2084087"/>
              <a:gd name="connsiteX10" fmla="*/ 885795 w 2103393"/>
              <a:gd name="connsiteY10" fmla="*/ 870807 h 2084087"/>
              <a:gd name="connsiteX11" fmla="*/ 919453 w 2103393"/>
              <a:gd name="connsiteY11" fmla="*/ 1308373 h 2084087"/>
              <a:gd name="connsiteX12" fmla="*/ 891405 w 2103393"/>
              <a:gd name="connsiteY12" fmla="*/ 1628132 h 2084087"/>
              <a:gd name="connsiteX13" fmla="*/ 89201 w 2103393"/>
              <a:gd name="connsiteY13" fmla="*/ 2071308 h 2084087"/>
              <a:gd name="connsiteX14" fmla="*/ 577255 w 2103393"/>
              <a:gd name="connsiteY14" fmla="*/ 494950 h 2084087"/>
              <a:gd name="connsiteX15" fmla="*/ 807257 w 2103393"/>
              <a:gd name="connsiteY15" fmla="*/ 730562 h 2084087"/>
              <a:gd name="connsiteX16" fmla="*/ 969942 w 2103393"/>
              <a:gd name="connsiteY16" fmla="*/ 618366 h 2084087"/>
              <a:gd name="connsiteX17" fmla="*/ 930675 w 2103393"/>
              <a:gd name="connsiteY17" fmla="*/ 57180 h 2084087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73853 h 2100760"/>
              <a:gd name="connsiteX1" fmla="*/ 1190398 w 2103393"/>
              <a:gd name="connsiteY1" fmla="*/ 72180 h 2100760"/>
              <a:gd name="connsiteX2" fmla="*/ 1177505 w 2103393"/>
              <a:gd name="connsiteY2" fmla="*/ 629429 h 2100760"/>
              <a:gd name="connsiteX3" fmla="*/ 1312141 w 2103393"/>
              <a:gd name="connsiteY3" fmla="*/ 707966 h 2100760"/>
              <a:gd name="connsiteX4" fmla="*/ 1508484 w 2103393"/>
              <a:gd name="connsiteY4" fmla="*/ 511623 h 2100760"/>
              <a:gd name="connsiteX5" fmla="*/ 2058246 w 2103393"/>
              <a:gd name="connsiteY5" fmla="*/ 2059932 h 2100760"/>
              <a:gd name="connsiteX6" fmla="*/ 1244822 w 2103393"/>
              <a:gd name="connsiteY6" fmla="*/ 1650414 h 2100760"/>
              <a:gd name="connsiteX7" fmla="*/ 1205554 w 2103393"/>
              <a:gd name="connsiteY7" fmla="*/ 1336267 h 2100760"/>
              <a:gd name="connsiteX8" fmla="*/ 1244823 w 2103393"/>
              <a:gd name="connsiteY8" fmla="*/ 893090 h 2100760"/>
              <a:gd name="connsiteX9" fmla="*/ 1076528 w 2103393"/>
              <a:gd name="connsiteY9" fmla="*/ 747235 h 2100760"/>
              <a:gd name="connsiteX10" fmla="*/ 885795 w 2103393"/>
              <a:gd name="connsiteY10" fmla="*/ 887480 h 2100760"/>
              <a:gd name="connsiteX11" fmla="*/ 919453 w 2103393"/>
              <a:gd name="connsiteY11" fmla="*/ 1325046 h 2100760"/>
              <a:gd name="connsiteX12" fmla="*/ 891405 w 2103393"/>
              <a:gd name="connsiteY12" fmla="*/ 1644805 h 2100760"/>
              <a:gd name="connsiteX13" fmla="*/ 89201 w 2103393"/>
              <a:gd name="connsiteY13" fmla="*/ 2087981 h 2100760"/>
              <a:gd name="connsiteX14" fmla="*/ 577255 w 2103393"/>
              <a:gd name="connsiteY14" fmla="*/ 511623 h 2100760"/>
              <a:gd name="connsiteX15" fmla="*/ 807257 w 2103393"/>
              <a:gd name="connsiteY15" fmla="*/ 747235 h 2100760"/>
              <a:gd name="connsiteX16" fmla="*/ 969942 w 2103393"/>
              <a:gd name="connsiteY16" fmla="*/ 635039 h 2100760"/>
              <a:gd name="connsiteX17" fmla="*/ 930675 w 2103393"/>
              <a:gd name="connsiteY17" fmla="*/ 73853 h 2100760"/>
              <a:gd name="connsiteX0" fmla="*/ 930675 w 2103393"/>
              <a:gd name="connsiteY0" fmla="*/ 77953 h 2104860"/>
              <a:gd name="connsiteX1" fmla="*/ 1190398 w 2103393"/>
              <a:gd name="connsiteY1" fmla="*/ 76280 h 2104860"/>
              <a:gd name="connsiteX2" fmla="*/ 1177505 w 2103393"/>
              <a:gd name="connsiteY2" fmla="*/ 633529 h 2104860"/>
              <a:gd name="connsiteX3" fmla="*/ 1312141 w 2103393"/>
              <a:gd name="connsiteY3" fmla="*/ 712066 h 2104860"/>
              <a:gd name="connsiteX4" fmla="*/ 1508484 w 2103393"/>
              <a:gd name="connsiteY4" fmla="*/ 515723 h 2104860"/>
              <a:gd name="connsiteX5" fmla="*/ 2058246 w 2103393"/>
              <a:gd name="connsiteY5" fmla="*/ 2064032 h 2104860"/>
              <a:gd name="connsiteX6" fmla="*/ 1244822 w 2103393"/>
              <a:gd name="connsiteY6" fmla="*/ 1654514 h 2104860"/>
              <a:gd name="connsiteX7" fmla="*/ 1205554 w 2103393"/>
              <a:gd name="connsiteY7" fmla="*/ 1340367 h 2104860"/>
              <a:gd name="connsiteX8" fmla="*/ 1244823 w 2103393"/>
              <a:gd name="connsiteY8" fmla="*/ 897190 h 2104860"/>
              <a:gd name="connsiteX9" fmla="*/ 1076528 w 2103393"/>
              <a:gd name="connsiteY9" fmla="*/ 751335 h 2104860"/>
              <a:gd name="connsiteX10" fmla="*/ 885795 w 2103393"/>
              <a:gd name="connsiteY10" fmla="*/ 891580 h 2104860"/>
              <a:gd name="connsiteX11" fmla="*/ 919453 w 2103393"/>
              <a:gd name="connsiteY11" fmla="*/ 1329146 h 2104860"/>
              <a:gd name="connsiteX12" fmla="*/ 891405 w 2103393"/>
              <a:gd name="connsiteY12" fmla="*/ 1648905 h 2104860"/>
              <a:gd name="connsiteX13" fmla="*/ 89201 w 2103393"/>
              <a:gd name="connsiteY13" fmla="*/ 2092081 h 2104860"/>
              <a:gd name="connsiteX14" fmla="*/ 577255 w 2103393"/>
              <a:gd name="connsiteY14" fmla="*/ 515723 h 2104860"/>
              <a:gd name="connsiteX15" fmla="*/ 807257 w 2103393"/>
              <a:gd name="connsiteY15" fmla="*/ 751335 h 2104860"/>
              <a:gd name="connsiteX16" fmla="*/ 969942 w 2103393"/>
              <a:gd name="connsiteY16" fmla="*/ 639139 h 2104860"/>
              <a:gd name="connsiteX17" fmla="*/ 930675 w 2103393"/>
              <a:gd name="connsiteY17" fmla="*/ 77953 h 2104860"/>
              <a:gd name="connsiteX0" fmla="*/ 930675 w 2103393"/>
              <a:gd name="connsiteY0" fmla="*/ 71187 h 2098094"/>
              <a:gd name="connsiteX1" fmla="*/ 1190398 w 2103393"/>
              <a:gd name="connsiteY1" fmla="*/ 69514 h 2098094"/>
              <a:gd name="connsiteX2" fmla="*/ 1177505 w 2103393"/>
              <a:gd name="connsiteY2" fmla="*/ 626763 h 2098094"/>
              <a:gd name="connsiteX3" fmla="*/ 1312141 w 2103393"/>
              <a:gd name="connsiteY3" fmla="*/ 705300 h 2098094"/>
              <a:gd name="connsiteX4" fmla="*/ 1508484 w 2103393"/>
              <a:gd name="connsiteY4" fmla="*/ 508957 h 2098094"/>
              <a:gd name="connsiteX5" fmla="*/ 2058246 w 2103393"/>
              <a:gd name="connsiteY5" fmla="*/ 2057266 h 2098094"/>
              <a:gd name="connsiteX6" fmla="*/ 1244822 w 2103393"/>
              <a:gd name="connsiteY6" fmla="*/ 1647748 h 2098094"/>
              <a:gd name="connsiteX7" fmla="*/ 1205554 w 2103393"/>
              <a:gd name="connsiteY7" fmla="*/ 1333601 h 2098094"/>
              <a:gd name="connsiteX8" fmla="*/ 1244823 w 2103393"/>
              <a:gd name="connsiteY8" fmla="*/ 890424 h 2098094"/>
              <a:gd name="connsiteX9" fmla="*/ 1076528 w 2103393"/>
              <a:gd name="connsiteY9" fmla="*/ 744569 h 2098094"/>
              <a:gd name="connsiteX10" fmla="*/ 885795 w 2103393"/>
              <a:gd name="connsiteY10" fmla="*/ 884814 h 2098094"/>
              <a:gd name="connsiteX11" fmla="*/ 919453 w 2103393"/>
              <a:gd name="connsiteY11" fmla="*/ 1322380 h 2098094"/>
              <a:gd name="connsiteX12" fmla="*/ 891405 w 2103393"/>
              <a:gd name="connsiteY12" fmla="*/ 1642139 h 2098094"/>
              <a:gd name="connsiteX13" fmla="*/ 89201 w 2103393"/>
              <a:gd name="connsiteY13" fmla="*/ 2085315 h 2098094"/>
              <a:gd name="connsiteX14" fmla="*/ 577255 w 2103393"/>
              <a:gd name="connsiteY14" fmla="*/ 508957 h 2098094"/>
              <a:gd name="connsiteX15" fmla="*/ 807257 w 2103393"/>
              <a:gd name="connsiteY15" fmla="*/ 744569 h 2098094"/>
              <a:gd name="connsiteX16" fmla="*/ 969942 w 2103393"/>
              <a:gd name="connsiteY16" fmla="*/ 632373 h 2098094"/>
              <a:gd name="connsiteX17" fmla="*/ 930675 w 2103393"/>
              <a:gd name="connsiteY17" fmla="*/ 71187 h 2098094"/>
              <a:gd name="connsiteX0" fmla="*/ 930675 w 2103393"/>
              <a:gd name="connsiteY0" fmla="*/ 75207 h 2102114"/>
              <a:gd name="connsiteX1" fmla="*/ 1190398 w 2103393"/>
              <a:gd name="connsiteY1" fmla="*/ 73534 h 2102114"/>
              <a:gd name="connsiteX2" fmla="*/ 1177505 w 2103393"/>
              <a:gd name="connsiteY2" fmla="*/ 630783 h 2102114"/>
              <a:gd name="connsiteX3" fmla="*/ 1312141 w 2103393"/>
              <a:gd name="connsiteY3" fmla="*/ 709320 h 2102114"/>
              <a:gd name="connsiteX4" fmla="*/ 1508484 w 2103393"/>
              <a:gd name="connsiteY4" fmla="*/ 512977 h 2102114"/>
              <a:gd name="connsiteX5" fmla="*/ 2058246 w 2103393"/>
              <a:gd name="connsiteY5" fmla="*/ 2061286 h 2102114"/>
              <a:gd name="connsiteX6" fmla="*/ 1244822 w 2103393"/>
              <a:gd name="connsiteY6" fmla="*/ 1651768 h 2102114"/>
              <a:gd name="connsiteX7" fmla="*/ 1205554 w 2103393"/>
              <a:gd name="connsiteY7" fmla="*/ 1337621 h 2102114"/>
              <a:gd name="connsiteX8" fmla="*/ 1244823 w 2103393"/>
              <a:gd name="connsiteY8" fmla="*/ 894444 h 2102114"/>
              <a:gd name="connsiteX9" fmla="*/ 1076528 w 2103393"/>
              <a:gd name="connsiteY9" fmla="*/ 748589 h 2102114"/>
              <a:gd name="connsiteX10" fmla="*/ 885795 w 2103393"/>
              <a:gd name="connsiteY10" fmla="*/ 888834 h 2102114"/>
              <a:gd name="connsiteX11" fmla="*/ 919453 w 2103393"/>
              <a:gd name="connsiteY11" fmla="*/ 1326400 h 2102114"/>
              <a:gd name="connsiteX12" fmla="*/ 891405 w 2103393"/>
              <a:gd name="connsiteY12" fmla="*/ 1646159 h 2102114"/>
              <a:gd name="connsiteX13" fmla="*/ 89201 w 2103393"/>
              <a:gd name="connsiteY13" fmla="*/ 2089335 h 2102114"/>
              <a:gd name="connsiteX14" fmla="*/ 577255 w 2103393"/>
              <a:gd name="connsiteY14" fmla="*/ 512977 h 2102114"/>
              <a:gd name="connsiteX15" fmla="*/ 807257 w 2103393"/>
              <a:gd name="connsiteY15" fmla="*/ 748589 h 2102114"/>
              <a:gd name="connsiteX16" fmla="*/ 969942 w 2103393"/>
              <a:gd name="connsiteY16" fmla="*/ 636393 h 2102114"/>
              <a:gd name="connsiteX17" fmla="*/ 930675 w 2103393"/>
              <a:gd name="connsiteY17" fmla="*/ 75207 h 210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103393" h="2102114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8" name="Freeform 49">
            <a:extLst>
              <a:ext uri="{FF2B5EF4-FFF2-40B4-BE49-F238E27FC236}">
                <a16:creationId xmlns:a16="http://schemas.microsoft.com/office/drawing/2014/main" id="{54861BE2-9AC8-4014-B828-0281F172AA96}"/>
              </a:ext>
            </a:extLst>
          </p:cNvPr>
          <p:cNvSpPr>
            <a:spLocks noChangeAspect="1"/>
          </p:cNvSpPr>
          <p:nvPr/>
        </p:nvSpPr>
        <p:spPr>
          <a:xfrm>
            <a:off x="6762576" y="2274536"/>
            <a:ext cx="464852" cy="464852"/>
          </a:xfrm>
          <a:custGeom>
            <a:avLst/>
            <a:gdLst>
              <a:gd name="connsiteX0" fmla="*/ 1054645 w 3259303"/>
              <a:gd name="connsiteY0" fmla="*/ 0 h 3248084"/>
              <a:gd name="connsiteX1" fmla="*/ 1469772 w 3259303"/>
              <a:gd name="connsiteY1" fmla="*/ 28049 h 3248084"/>
              <a:gd name="connsiteX2" fmla="*/ 1682945 w 3259303"/>
              <a:gd name="connsiteY2" fmla="*/ 740496 h 3248084"/>
              <a:gd name="connsiteX3" fmla="*/ 2417830 w 3259303"/>
              <a:gd name="connsiteY3" fmla="*/ 566592 h 3248084"/>
              <a:gd name="connsiteX4" fmla="*/ 3259303 w 3259303"/>
              <a:gd name="connsiteY4" fmla="*/ 1834410 h 3248084"/>
              <a:gd name="connsiteX5" fmla="*/ 2311244 w 3259303"/>
              <a:gd name="connsiteY5" fmla="*/ 3113448 h 3248084"/>
              <a:gd name="connsiteX6" fmla="*/ 622689 w 3259303"/>
              <a:gd name="connsiteY6" fmla="*/ 2670273 h 3248084"/>
              <a:gd name="connsiteX7" fmla="*/ 398297 w 3259303"/>
              <a:gd name="connsiteY7" fmla="*/ 3248084 h 3248084"/>
              <a:gd name="connsiteX8" fmla="*/ 0 w 3259303"/>
              <a:gd name="connsiteY8" fmla="*/ 3242474 h 3248084"/>
              <a:gd name="connsiteX9" fmla="*/ 218783 w 3259303"/>
              <a:gd name="connsiteY9" fmla="*/ 2333684 h 3248084"/>
              <a:gd name="connsiteX10" fmla="*/ 1593187 w 3259303"/>
              <a:gd name="connsiteY10" fmla="*/ 1997095 h 3248084"/>
              <a:gd name="connsiteX11" fmla="*/ 1250989 w 3259303"/>
              <a:gd name="connsiteY11" fmla="*/ 964889 h 3248084"/>
              <a:gd name="connsiteX12" fmla="*/ 1054645 w 3259303"/>
              <a:gd name="connsiteY12" fmla="*/ 0 h 3248084"/>
              <a:gd name="connsiteX0" fmla="*/ 1054645 w 3259303"/>
              <a:gd name="connsiteY0" fmla="*/ 0 h 3225645"/>
              <a:gd name="connsiteX1" fmla="*/ 1469772 w 3259303"/>
              <a:gd name="connsiteY1" fmla="*/ 5610 h 3225645"/>
              <a:gd name="connsiteX2" fmla="*/ 1682945 w 3259303"/>
              <a:gd name="connsiteY2" fmla="*/ 718057 h 3225645"/>
              <a:gd name="connsiteX3" fmla="*/ 2417830 w 3259303"/>
              <a:gd name="connsiteY3" fmla="*/ 544153 h 3225645"/>
              <a:gd name="connsiteX4" fmla="*/ 3259303 w 3259303"/>
              <a:gd name="connsiteY4" fmla="*/ 1811971 h 3225645"/>
              <a:gd name="connsiteX5" fmla="*/ 2311244 w 3259303"/>
              <a:gd name="connsiteY5" fmla="*/ 3091009 h 3225645"/>
              <a:gd name="connsiteX6" fmla="*/ 622689 w 3259303"/>
              <a:gd name="connsiteY6" fmla="*/ 2647834 h 3225645"/>
              <a:gd name="connsiteX7" fmla="*/ 398297 w 3259303"/>
              <a:gd name="connsiteY7" fmla="*/ 3225645 h 3225645"/>
              <a:gd name="connsiteX8" fmla="*/ 0 w 3259303"/>
              <a:gd name="connsiteY8" fmla="*/ 3220035 h 3225645"/>
              <a:gd name="connsiteX9" fmla="*/ 218783 w 3259303"/>
              <a:gd name="connsiteY9" fmla="*/ 2311245 h 3225645"/>
              <a:gd name="connsiteX10" fmla="*/ 1593187 w 3259303"/>
              <a:gd name="connsiteY10" fmla="*/ 1974656 h 3225645"/>
              <a:gd name="connsiteX11" fmla="*/ 1250989 w 3259303"/>
              <a:gd name="connsiteY11" fmla="*/ 942450 h 3225645"/>
              <a:gd name="connsiteX12" fmla="*/ 1054645 w 3259303"/>
              <a:gd name="connsiteY12" fmla="*/ 0 h 3225645"/>
              <a:gd name="connsiteX0" fmla="*/ 1054645 w 3259303"/>
              <a:gd name="connsiteY0" fmla="*/ 0 h 3242475"/>
              <a:gd name="connsiteX1" fmla="*/ 1469772 w 3259303"/>
              <a:gd name="connsiteY1" fmla="*/ 22440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54645 w 3259303"/>
              <a:gd name="connsiteY0" fmla="*/ 0 h 3242475"/>
              <a:gd name="connsiteX1" fmla="*/ 1464162 w 3259303"/>
              <a:gd name="connsiteY1" fmla="*/ 1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65864 w 3259303"/>
              <a:gd name="connsiteY0" fmla="*/ 5609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5609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04156 w 3197595"/>
              <a:gd name="connsiteY0" fmla="*/ 16828 h 3242474"/>
              <a:gd name="connsiteX1" fmla="*/ 1402454 w 3197595"/>
              <a:gd name="connsiteY1" fmla="*/ 0 h 3242474"/>
              <a:gd name="connsiteX2" fmla="*/ 1621237 w 3197595"/>
              <a:gd name="connsiteY2" fmla="*/ 734886 h 3242474"/>
              <a:gd name="connsiteX3" fmla="*/ 2356122 w 3197595"/>
              <a:gd name="connsiteY3" fmla="*/ 560982 h 3242474"/>
              <a:gd name="connsiteX4" fmla="*/ 3197595 w 3197595"/>
              <a:gd name="connsiteY4" fmla="*/ 1828800 h 3242474"/>
              <a:gd name="connsiteX5" fmla="*/ 2249536 w 3197595"/>
              <a:gd name="connsiteY5" fmla="*/ 3107838 h 3242474"/>
              <a:gd name="connsiteX6" fmla="*/ 560981 w 3197595"/>
              <a:gd name="connsiteY6" fmla="*/ 2664663 h 3242474"/>
              <a:gd name="connsiteX7" fmla="*/ 336589 w 3197595"/>
              <a:gd name="connsiteY7" fmla="*/ 3242474 h 3242474"/>
              <a:gd name="connsiteX8" fmla="*/ 0 w 3197595"/>
              <a:gd name="connsiteY8" fmla="*/ 3236864 h 3242474"/>
              <a:gd name="connsiteX9" fmla="*/ 387077 w 3197595"/>
              <a:gd name="connsiteY9" fmla="*/ 2232708 h 3242474"/>
              <a:gd name="connsiteX10" fmla="*/ 1514650 w 3197595"/>
              <a:gd name="connsiteY10" fmla="*/ 1991485 h 3242474"/>
              <a:gd name="connsiteX11" fmla="*/ 1189281 w 3197595"/>
              <a:gd name="connsiteY11" fmla="*/ 959279 h 3242474"/>
              <a:gd name="connsiteX12" fmla="*/ 1004156 w 3197595"/>
              <a:gd name="connsiteY12" fmla="*/ 16828 h 3242474"/>
              <a:gd name="connsiteX0" fmla="*/ 1011476 w 3204915"/>
              <a:gd name="connsiteY0" fmla="*/ 16828 h 3242474"/>
              <a:gd name="connsiteX1" fmla="*/ 1409774 w 3204915"/>
              <a:gd name="connsiteY1" fmla="*/ 0 h 3242474"/>
              <a:gd name="connsiteX2" fmla="*/ 1628557 w 3204915"/>
              <a:gd name="connsiteY2" fmla="*/ 734886 h 3242474"/>
              <a:gd name="connsiteX3" fmla="*/ 2363442 w 3204915"/>
              <a:gd name="connsiteY3" fmla="*/ 560982 h 3242474"/>
              <a:gd name="connsiteX4" fmla="*/ 3204915 w 3204915"/>
              <a:gd name="connsiteY4" fmla="*/ 1828800 h 3242474"/>
              <a:gd name="connsiteX5" fmla="*/ 2256856 w 3204915"/>
              <a:gd name="connsiteY5" fmla="*/ 3107838 h 3242474"/>
              <a:gd name="connsiteX6" fmla="*/ 568301 w 3204915"/>
              <a:gd name="connsiteY6" fmla="*/ 2664663 h 3242474"/>
              <a:gd name="connsiteX7" fmla="*/ 343909 w 3204915"/>
              <a:gd name="connsiteY7" fmla="*/ 3242474 h 3242474"/>
              <a:gd name="connsiteX8" fmla="*/ 7320 w 3204915"/>
              <a:gd name="connsiteY8" fmla="*/ 3236864 h 3242474"/>
              <a:gd name="connsiteX9" fmla="*/ 394397 w 3204915"/>
              <a:gd name="connsiteY9" fmla="*/ 2232708 h 3242474"/>
              <a:gd name="connsiteX10" fmla="*/ 1521970 w 3204915"/>
              <a:gd name="connsiteY10" fmla="*/ 1991485 h 3242474"/>
              <a:gd name="connsiteX11" fmla="*/ 1196601 w 3204915"/>
              <a:gd name="connsiteY11" fmla="*/ 959279 h 3242474"/>
              <a:gd name="connsiteX12" fmla="*/ 1011476 w 3204915"/>
              <a:gd name="connsiteY12" fmla="*/ 16828 h 3242474"/>
              <a:gd name="connsiteX0" fmla="*/ 1007292 w 3200731"/>
              <a:gd name="connsiteY0" fmla="*/ 16828 h 3242474"/>
              <a:gd name="connsiteX1" fmla="*/ 1405590 w 3200731"/>
              <a:gd name="connsiteY1" fmla="*/ 0 h 3242474"/>
              <a:gd name="connsiteX2" fmla="*/ 1624373 w 3200731"/>
              <a:gd name="connsiteY2" fmla="*/ 734886 h 3242474"/>
              <a:gd name="connsiteX3" fmla="*/ 2359258 w 3200731"/>
              <a:gd name="connsiteY3" fmla="*/ 560982 h 3242474"/>
              <a:gd name="connsiteX4" fmla="*/ 3200731 w 3200731"/>
              <a:gd name="connsiteY4" fmla="*/ 1828800 h 3242474"/>
              <a:gd name="connsiteX5" fmla="*/ 2252672 w 3200731"/>
              <a:gd name="connsiteY5" fmla="*/ 3107838 h 3242474"/>
              <a:gd name="connsiteX6" fmla="*/ 564117 w 3200731"/>
              <a:gd name="connsiteY6" fmla="*/ 2664663 h 3242474"/>
              <a:gd name="connsiteX7" fmla="*/ 339725 w 3200731"/>
              <a:gd name="connsiteY7" fmla="*/ 3242474 h 3242474"/>
              <a:gd name="connsiteX8" fmla="*/ 3136 w 3200731"/>
              <a:gd name="connsiteY8" fmla="*/ 3236864 h 3242474"/>
              <a:gd name="connsiteX9" fmla="*/ 390213 w 3200731"/>
              <a:gd name="connsiteY9" fmla="*/ 2232708 h 3242474"/>
              <a:gd name="connsiteX10" fmla="*/ 1517786 w 3200731"/>
              <a:gd name="connsiteY10" fmla="*/ 1991485 h 3242474"/>
              <a:gd name="connsiteX11" fmla="*/ 1192417 w 3200731"/>
              <a:gd name="connsiteY11" fmla="*/ 959279 h 3242474"/>
              <a:gd name="connsiteX12" fmla="*/ 1007292 w 3200731"/>
              <a:gd name="connsiteY12" fmla="*/ 16828 h 3242474"/>
              <a:gd name="connsiteX0" fmla="*/ 1051443 w 3244882"/>
              <a:gd name="connsiteY0" fmla="*/ 16828 h 3242474"/>
              <a:gd name="connsiteX1" fmla="*/ 1449741 w 3244882"/>
              <a:gd name="connsiteY1" fmla="*/ 0 h 3242474"/>
              <a:gd name="connsiteX2" fmla="*/ 1668524 w 3244882"/>
              <a:gd name="connsiteY2" fmla="*/ 734886 h 3242474"/>
              <a:gd name="connsiteX3" fmla="*/ 2403409 w 3244882"/>
              <a:gd name="connsiteY3" fmla="*/ 560982 h 3242474"/>
              <a:gd name="connsiteX4" fmla="*/ 3244882 w 3244882"/>
              <a:gd name="connsiteY4" fmla="*/ 1828800 h 3242474"/>
              <a:gd name="connsiteX5" fmla="*/ 2296823 w 3244882"/>
              <a:gd name="connsiteY5" fmla="*/ 3107838 h 3242474"/>
              <a:gd name="connsiteX6" fmla="*/ 608268 w 3244882"/>
              <a:gd name="connsiteY6" fmla="*/ 2664663 h 3242474"/>
              <a:gd name="connsiteX7" fmla="*/ 383876 w 3244882"/>
              <a:gd name="connsiteY7" fmla="*/ 3242474 h 3242474"/>
              <a:gd name="connsiteX8" fmla="*/ 2408 w 3244882"/>
              <a:gd name="connsiteY8" fmla="*/ 3236864 h 3242474"/>
              <a:gd name="connsiteX9" fmla="*/ 434364 w 3244882"/>
              <a:gd name="connsiteY9" fmla="*/ 2232708 h 3242474"/>
              <a:gd name="connsiteX10" fmla="*/ 1561937 w 3244882"/>
              <a:gd name="connsiteY10" fmla="*/ 1991485 h 3242474"/>
              <a:gd name="connsiteX11" fmla="*/ 1236568 w 3244882"/>
              <a:gd name="connsiteY11" fmla="*/ 959279 h 3242474"/>
              <a:gd name="connsiteX12" fmla="*/ 1051443 w 3244882"/>
              <a:gd name="connsiteY12" fmla="*/ 16828 h 3242474"/>
              <a:gd name="connsiteX0" fmla="*/ 1049313 w 3242752"/>
              <a:gd name="connsiteY0" fmla="*/ 16828 h 3242474"/>
              <a:gd name="connsiteX1" fmla="*/ 1447611 w 3242752"/>
              <a:gd name="connsiteY1" fmla="*/ 0 h 3242474"/>
              <a:gd name="connsiteX2" fmla="*/ 1666394 w 3242752"/>
              <a:gd name="connsiteY2" fmla="*/ 734886 h 3242474"/>
              <a:gd name="connsiteX3" fmla="*/ 2401279 w 3242752"/>
              <a:gd name="connsiteY3" fmla="*/ 560982 h 3242474"/>
              <a:gd name="connsiteX4" fmla="*/ 3242752 w 3242752"/>
              <a:gd name="connsiteY4" fmla="*/ 1828800 h 3242474"/>
              <a:gd name="connsiteX5" fmla="*/ 2294693 w 3242752"/>
              <a:gd name="connsiteY5" fmla="*/ 3107838 h 3242474"/>
              <a:gd name="connsiteX6" fmla="*/ 606138 w 3242752"/>
              <a:gd name="connsiteY6" fmla="*/ 2664663 h 3242474"/>
              <a:gd name="connsiteX7" fmla="*/ 381746 w 3242752"/>
              <a:gd name="connsiteY7" fmla="*/ 3242474 h 3242474"/>
              <a:gd name="connsiteX8" fmla="*/ 278 w 3242752"/>
              <a:gd name="connsiteY8" fmla="*/ 3236864 h 3242474"/>
              <a:gd name="connsiteX9" fmla="*/ 432234 w 3242752"/>
              <a:gd name="connsiteY9" fmla="*/ 2232708 h 3242474"/>
              <a:gd name="connsiteX10" fmla="*/ 1559807 w 3242752"/>
              <a:gd name="connsiteY10" fmla="*/ 1991485 h 3242474"/>
              <a:gd name="connsiteX11" fmla="*/ 1234438 w 3242752"/>
              <a:gd name="connsiteY11" fmla="*/ 959279 h 3242474"/>
              <a:gd name="connsiteX12" fmla="*/ 1049313 w 3242752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34409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516103 w 3203206"/>
              <a:gd name="connsiteY9" fmla="*/ 224953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03570" h="3242474">
                <a:moveTo>
                  <a:pt x="1049035" y="16828"/>
                </a:moveTo>
                <a:lnTo>
                  <a:pt x="1447333" y="0"/>
                </a:lnTo>
                <a:cubicBezTo>
                  <a:pt x="1441724" y="284231"/>
                  <a:pt x="1413674" y="613340"/>
                  <a:pt x="1666116" y="734886"/>
                </a:cubicBezTo>
                <a:cubicBezTo>
                  <a:pt x="1888639" y="783504"/>
                  <a:pt x="1937256" y="473095"/>
                  <a:pt x="2401001" y="560982"/>
                </a:cubicBezTo>
                <a:cubicBezTo>
                  <a:pt x="2875965" y="635779"/>
                  <a:pt x="3216295" y="1035945"/>
                  <a:pt x="3203206" y="1834409"/>
                </a:cubicBezTo>
                <a:cubicBezTo>
                  <a:pt x="3175156" y="2587994"/>
                  <a:pt x="2844177" y="2814257"/>
                  <a:pt x="2300025" y="3046130"/>
                </a:cubicBezTo>
                <a:cubicBezTo>
                  <a:pt x="1406194" y="3347190"/>
                  <a:pt x="820903" y="2705801"/>
                  <a:pt x="605860" y="2664663"/>
                </a:cubicBezTo>
                <a:cubicBezTo>
                  <a:pt x="379598" y="2621655"/>
                  <a:pt x="355288" y="2954503"/>
                  <a:pt x="381468" y="3242474"/>
                </a:cubicBezTo>
                <a:lnTo>
                  <a:pt x="0" y="3236864"/>
                </a:lnTo>
                <a:cubicBezTo>
                  <a:pt x="9350" y="2823607"/>
                  <a:pt x="-31788" y="2191567"/>
                  <a:pt x="516103" y="2249538"/>
                </a:cubicBezTo>
                <a:cubicBezTo>
                  <a:pt x="918138" y="2305637"/>
                  <a:pt x="1303347" y="2423441"/>
                  <a:pt x="1559529" y="1991485"/>
                </a:cubicBezTo>
                <a:cubicBezTo>
                  <a:pt x="1720344" y="1686686"/>
                  <a:pt x="1701645" y="1337006"/>
                  <a:pt x="1234160" y="959279"/>
                </a:cubicBezTo>
                <a:cubicBezTo>
                  <a:pt x="1155622" y="891961"/>
                  <a:pt x="981717" y="516102"/>
                  <a:pt x="1049035" y="16828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39" name="Teardrop 9">
            <a:extLst>
              <a:ext uri="{FF2B5EF4-FFF2-40B4-BE49-F238E27FC236}">
                <a16:creationId xmlns:a16="http://schemas.microsoft.com/office/drawing/2014/main" id="{E1DBC8CB-C00D-47CF-B43A-1F47D312F90B}"/>
              </a:ext>
            </a:extLst>
          </p:cNvPr>
          <p:cNvSpPr>
            <a:spLocks noChangeAspect="1"/>
          </p:cNvSpPr>
          <p:nvPr/>
        </p:nvSpPr>
        <p:spPr>
          <a:xfrm rot="18900000">
            <a:off x="4968946" y="5064423"/>
            <a:ext cx="506284" cy="432098"/>
          </a:xfrm>
          <a:custGeom>
            <a:avLst/>
            <a:gdLst/>
            <a:ahLst/>
            <a:cxnLst/>
            <a:rect l="l" t="t" r="r" b="b"/>
            <a:pathLst>
              <a:path w="3552042" h="3031575">
                <a:moveTo>
                  <a:pt x="1499560" y="1284945"/>
                </a:moveTo>
                <a:lnTo>
                  <a:pt x="1272419" y="1057805"/>
                </a:lnTo>
                <a:lnTo>
                  <a:pt x="1054631" y="1275593"/>
                </a:lnTo>
                <a:lnTo>
                  <a:pt x="836843" y="1057805"/>
                </a:lnTo>
                <a:lnTo>
                  <a:pt x="609703" y="1284945"/>
                </a:lnTo>
                <a:lnTo>
                  <a:pt x="827491" y="1502733"/>
                </a:lnTo>
                <a:lnTo>
                  <a:pt x="609703" y="1720522"/>
                </a:lnTo>
                <a:lnTo>
                  <a:pt x="836843" y="1947662"/>
                </a:lnTo>
                <a:lnTo>
                  <a:pt x="1054631" y="1729874"/>
                </a:lnTo>
                <a:lnTo>
                  <a:pt x="1272419" y="1947662"/>
                </a:lnTo>
                <a:lnTo>
                  <a:pt x="1499560" y="1720522"/>
                </a:lnTo>
                <a:lnTo>
                  <a:pt x="1281771" y="1502733"/>
                </a:lnTo>
                <a:close/>
                <a:moveTo>
                  <a:pt x="3552042" y="1021270"/>
                </a:moveTo>
                <a:cubicBezTo>
                  <a:pt x="3346428" y="1488389"/>
                  <a:pt x="3240687" y="1885112"/>
                  <a:pt x="3146822" y="2229032"/>
                </a:cubicBezTo>
                <a:cubicBezTo>
                  <a:pt x="3047091" y="2666397"/>
                  <a:pt x="2787512" y="3031575"/>
                  <a:pt x="2344279" y="3031575"/>
                </a:cubicBezTo>
                <a:cubicBezTo>
                  <a:pt x="1991740" y="3031575"/>
                  <a:pt x="1692293" y="2804263"/>
                  <a:pt x="1587926" y="2487045"/>
                </a:cubicBezTo>
                <a:cubicBezTo>
                  <a:pt x="1859795" y="2308350"/>
                  <a:pt x="2033031" y="1980125"/>
                  <a:pt x="2117061" y="1611614"/>
                </a:cubicBezTo>
                <a:cubicBezTo>
                  <a:pt x="2127904" y="1571883"/>
                  <a:pt x="2138872" y="1531598"/>
                  <a:pt x="2150086" y="1490753"/>
                </a:cubicBezTo>
                <a:cubicBezTo>
                  <a:pt x="2212338" y="1465032"/>
                  <a:pt x="2277652" y="1444164"/>
                  <a:pt x="2344279" y="1426490"/>
                </a:cubicBezTo>
                <a:cubicBezTo>
                  <a:pt x="2764465" y="1315024"/>
                  <a:pt x="3073190" y="1226884"/>
                  <a:pt x="3552042" y="1021270"/>
                </a:cubicBezTo>
                <a:close/>
                <a:moveTo>
                  <a:pt x="2557365" y="0"/>
                </a:moveTo>
                <a:cubicBezTo>
                  <a:pt x="2295797" y="594236"/>
                  <a:pt x="2161281" y="1098917"/>
                  <a:pt x="2041873" y="1536428"/>
                </a:cubicBezTo>
                <a:cubicBezTo>
                  <a:pt x="1915003" y="2092812"/>
                  <a:pt x="1584785" y="2557364"/>
                  <a:pt x="1020937" y="2557364"/>
                </a:cubicBezTo>
                <a:cubicBezTo>
                  <a:pt x="457089" y="2557364"/>
                  <a:pt x="0" y="2100276"/>
                  <a:pt x="0" y="1536428"/>
                </a:cubicBezTo>
                <a:cubicBezTo>
                  <a:pt x="0" y="972580"/>
                  <a:pt x="475939" y="660066"/>
                  <a:pt x="1020937" y="515492"/>
                </a:cubicBezTo>
                <a:cubicBezTo>
                  <a:pt x="1555467" y="373694"/>
                  <a:pt x="1948204" y="261568"/>
                  <a:pt x="2557365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0" name="Freeform 97">
            <a:extLst>
              <a:ext uri="{FF2B5EF4-FFF2-40B4-BE49-F238E27FC236}">
                <a16:creationId xmlns:a16="http://schemas.microsoft.com/office/drawing/2014/main" id="{A64A7299-6C0F-4B82-AAF3-7545BD097987}"/>
              </a:ext>
            </a:extLst>
          </p:cNvPr>
          <p:cNvSpPr>
            <a:spLocks noChangeAspect="1"/>
          </p:cNvSpPr>
          <p:nvPr/>
        </p:nvSpPr>
        <p:spPr>
          <a:xfrm>
            <a:off x="4237397" y="3710031"/>
            <a:ext cx="611148" cy="456688"/>
          </a:xfrm>
          <a:custGeom>
            <a:avLst/>
            <a:gdLst/>
            <a:ahLst/>
            <a:cxnLst/>
            <a:rect l="l" t="t" r="r" b="b"/>
            <a:pathLst>
              <a:path w="3246245" h="2425805">
                <a:moveTo>
                  <a:pt x="2545666" y="706851"/>
                </a:moveTo>
                <a:cubicBezTo>
                  <a:pt x="2704742" y="706851"/>
                  <a:pt x="2833698" y="835807"/>
                  <a:pt x="2833698" y="994883"/>
                </a:cubicBezTo>
                <a:cubicBezTo>
                  <a:pt x="2833698" y="1153959"/>
                  <a:pt x="2704742" y="1282915"/>
                  <a:pt x="2545666" y="1282915"/>
                </a:cubicBezTo>
                <a:cubicBezTo>
                  <a:pt x="2386590" y="1282915"/>
                  <a:pt x="2257634" y="1153959"/>
                  <a:pt x="2257634" y="994883"/>
                </a:cubicBezTo>
                <a:cubicBezTo>
                  <a:pt x="2257634" y="835807"/>
                  <a:pt x="2386590" y="706851"/>
                  <a:pt x="2545666" y="706851"/>
                </a:cubicBezTo>
                <a:close/>
                <a:moveTo>
                  <a:pt x="700580" y="706851"/>
                </a:moveTo>
                <a:cubicBezTo>
                  <a:pt x="859656" y="706851"/>
                  <a:pt x="988612" y="835807"/>
                  <a:pt x="988612" y="994883"/>
                </a:cubicBezTo>
                <a:cubicBezTo>
                  <a:pt x="988612" y="1153959"/>
                  <a:pt x="859656" y="1282915"/>
                  <a:pt x="700580" y="1282915"/>
                </a:cubicBezTo>
                <a:cubicBezTo>
                  <a:pt x="541504" y="1282915"/>
                  <a:pt x="412548" y="1153959"/>
                  <a:pt x="412548" y="994883"/>
                </a:cubicBezTo>
                <a:cubicBezTo>
                  <a:pt x="412548" y="835807"/>
                  <a:pt x="541504" y="706851"/>
                  <a:pt x="700580" y="706851"/>
                </a:cubicBezTo>
                <a:close/>
                <a:moveTo>
                  <a:pt x="1619971" y="0"/>
                </a:moveTo>
                <a:cubicBezTo>
                  <a:pt x="1621025" y="5"/>
                  <a:pt x="1622076" y="12"/>
                  <a:pt x="1623123" y="141"/>
                </a:cubicBezTo>
                <a:cubicBezTo>
                  <a:pt x="1624170" y="12"/>
                  <a:pt x="1625221" y="5"/>
                  <a:pt x="1626275" y="0"/>
                </a:cubicBezTo>
                <a:lnTo>
                  <a:pt x="1626274" y="282"/>
                </a:lnTo>
                <a:cubicBezTo>
                  <a:pt x="1966825" y="4283"/>
                  <a:pt x="1974816" y="220494"/>
                  <a:pt x="2177568" y="171426"/>
                </a:cubicBezTo>
                <a:cubicBezTo>
                  <a:pt x="2600959" y="50212"/>
                  <a:pt x="2963165" y="85364"/>
                  <a:pt x="3172404" y="310875"/>
                </a:cubicBezTo>
                <a:cubicBezTo>
                  <a:pt x="3300075" y="473051"/>
                  <a:pt x="3301971" y="794993"/>
                  <a:pt x="2851767" y="1164523"/>
                </a:cubicBezTo>
                <a:cubicBezTo>
                  <a:pt x="2918303" y="1029844"/>
                  <a:pt x="2927052" y="857771"/>
                  <a:pt x="2799829" y="746887"/>
                </a:cubicBezTo>
                <a:cubicBezTo>
                  <a:pt x="3115459" y="786295"/>
                  <a:pt x="3165949" y="533368"/>
                  <a:pt x="3049873" y="419809"/>
                </a:cubicBezTo>
                <a:cubicBezTo>
                  <a:pt x="2811516" y="207658"/>
                  <a:pt x="2338612" y="298041"/>
                  <a:pt x="2253222" y="493802"/>
                </a:cubicBezTo>
                <a:cubicBezTo>
                  <a:pt x="2139861" y="783555"/>
                  <a:pt x="2165869" y="1185485"/>
                  <a:pt x="2076302" y="1369861"/>
                </a:cubicBezTo>
                <a:cubicBezTo>
                  <a:pt x="1906668" y="1634081"/>
                  <a:pt x="1716639" y="1881305"/>
                  <a:pt x="1713569" y="2080938"/>
                </a:cubicBezTo>
                <a:cubicBezTo>
                  <a:pt x="1706472" y="2158984"/>
                  <a:pt x="1709123" y="2405980"/>
                  <a:pt x="1625847" y="2423204"/>
                </a:cubicBezTo>
                <a:cubicBezTo>
                  <a:pt x="1625847" y="2424071"/>
                  <a:pt x="1625843" y="2424938"/>
                  <a:pt x="1625839" y="2425805"/>
                </a:cubicBezTo>
                <a:lnTo>
                  <a:pt x="1623123" y="2424507"/>
                </a:lnTo>
                <a:lnTo>
                  <a:pt x="1620407" y="2425805"/>
                </a:lnTo>
                <a:cubicBezTo>
                  <a:pt x="1620403" y="2424938"/>
                  <a:pt x="1620399" y="2424071"/>
                  <a:pt x="1620399" y="2423204"/>
                </a:cubicBezTo>
                <a:cubicBezTo>
                  <a:pt x="1537123" y="2405980"/>
                  <a:pt x="1539774" y="2158984"/>
                  <a:pt x="1532677" y="2080938"/>
                </a:cubicBezTo>
                <a:cubicBezTo>
                  <a:pt x="1529607" y="1881305"/>
                  <a:pt x="1339578" y="1634081"/>
                  <a:pt x="1169944" y="1369861"/>
                </a:cubicBezTo>
                <a:cubicBezTo>
                  <a:pt x="1080377" y="1185485"/>
                  <a:pt x="1106385" y="783555"/>
                  <a:pt x="993024" y="493802"/>
                </a:cubicBezTo>
                <a:cubicBezTo>
                  <a:pt x="907634" y="298041"/>
                  <a:pt x="434730" y="207658"/>
                  <a:pt x="196373" y="419809"/>
                </a:cubicBezTo>
                <a:cubicBezTo>
                  <a:pt x="80297" y="533368"/>
                  <a:pt x="130787" y="786295"/>
                  <a:pt x="446417" y="746887"/>
                </a:cubicBezTo>
                <a:cubicBezTo>
                  <a:pt x="319194" y="857771"/>
                  <a:pt x="327943" y="1029844"/>
                  <a:pt x="394479" y="1164523"/>
                </a:cubicBezTo>
                <a:cubicBezTo>
                  <a:pt x="-55725" y="794993"/>
                  <a:pt x="-53829" y="473051"/>
                  <a:pt x="73842" y="310875"/>
                </a:cubicBezTo>
                <a:cubicBezTo>
                  <a:pt x="283081" y="85364"/>
                  <a:pt x="645287" y="50212"/>
                  <a:pt x="1068678" y="171426"/>
                </a:cubicBezTo>
                <a:cubicBezTo>
                  <a:pt x="1271430" y="220494"/>
                  <a:pt x="1279421" y="4283"/>
                  <a:pt x="1619972" y="28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1" name="Freeform 101">
            <a:extLst>
              <a:ext uri="{FF2B5EF4-FFF2-40B4-BE49-F238E27FC236}">
                <a16:creationId xmlns:a16="http://schemas.microsoft.com/office/drawing/2014/main" id="{0B60F913-EDDB-4897-BE62-91A72482270E}"/>
              </a:ext>
            </a:extLst>
          </p:cNvPr>
          <p:cNvSpPr/>
          <p:nvPr/>
        </p:nvSpPr>
        <p:spPr>
          <a:xfrm>
            <a:off x="7520477" y="3684500"/>
            <a:ext cx="326769" cy="435052"/>
          </a:xfrm>
          <a:custGeom>
            <a:avLst/>
            <a:gdLst>
              <a:gd name="connsiteX0" fmla="*/ 143301 w 1910686"/>
              <a:gd name="connsiteY0" fmla="*/ 0 h 3268639"/>
              <a:gd name="connsiteX1" fmla="*/ 0 w 1910686"/>
              <a:gd name="connsiteY1" fmla="*/ 1705970 h 3268639"/>
              <a:gd name="connsiteX2" fmla="*/ 436728 w 1910686"/>
              <a:gd name="connsiteY2" fmla="*/ 3268639 h 3268639"/>
              <a:gd name="connsiteX3" fmla="*/ 928047 w 1910686"/>
              <a:gd name="connsiteY3" fmla="*/ 1944806 h 3268639"/>
              <a:gd name="connsiteX4" fmla="*/ 1364776 w 1910686"/>
              <a:gd name="connsiteY4" fmla="*/ 3268639 h 3268639"/>
              <a:gd name="connsiteX5" fmla="*/ 1910686 w 1910686"/>
              <a:gd name="connsiteY5" fmla="*/ 1726442 h 3268639"/>
              <a:gd name="connsiteX6" fmla="*/ 1603612 w 1910686"/>
              <a:gd name="connsiteY6" fmla="*/ 6824 h 3268639"/>
              <a:gd name="connsiteX7" fmla="*/ 1521725 w 1910686"/>
              <a:gd name="connsiteY7" fmla="*/ 20472 h 3268639"/>
              <a:gd name="connsiteX8" fmla="*/ 907576 w 1910686"/>
              <a:gd name="connsiteY8" fmla="*/ 163773 h 3268639"/>
              <a:gd name="connsiteX9" fmla="*/ 143301 w 1910686"/>
              <a:gd name="connsiteY9" fmla="*/ 0 h 3268639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326627 w 2094012"/>
              <a:gd name="connsiteY0" fmla="*/ 27296 h 3261815"/>
              <a:gd name="connsiteX1" fmla="*/ 183326 w 2094012"/>
              <a:gd name="connsiteY1" fmla="*/ 1699146 h 3261815"/>
              <a:gd name="connsiteX2" fmla="*/ 620054 w 2094012"/>
              <a:gd name="connsiteY2" fmla="*/ 3261815 h 3261815"/>
              <a:gd name="connsiteX3" fmla="*/ 1111373 w 2094012"/>
              <a:gd name="connsiteY3" fmla="*/ 1937982 h 3261815"/>
              <a:gd name="connsiteX4" fmla="*/ 1548102 w 2094012"/>
              <a:gd name="connsiteY4" fmla="*/ 3261815 h 3261815"/>
              <a:gd name="connsiteX5" fmla="*/ 2094012 w 2094012"/>
              <a:gd name="connsiteY5" fmla="*/ 1719618 h 3261815"/>
              <a:gd name="connsiteX6" fmla="*/ 1786938 w 2094012"/>
              <a:gd name="connsiteY6" fmla="*/ 0 h 3261815"/>
              <a:gd name="connsiteX7" fmla="*/ 1705051 w 2094012"/>
              <a:gd name="connsiteY7" fmla="*/ 13648 h 3261815"/>
              <a:gd name="connsiteX8" fmla="*/ 1090902 w 2094012"/>
              <a:gd name="connsiteY8" fmla="*/ 156949 h 3261815"/>
              <a:gd name="connsiteX9" fmla="*/ 326627 w 2094012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377501 w 2144886"/>
              <a:gd name="connsiteY0" fmla="*/ 27296 h 3261815"/>
              <a:gd name="connsiteX1" fmla="*/ 295615 w 2144886"/>
              <a:gd name="connsiteY1" fmla="*/ 1774209 h 3261815"/>
              <a:gd name="connsiteX2" fmla="*/ 670928 w 2144886"/>
              <a:gd name="connsiteY2" fmla="*/ 3261815 h 3261815"/>
              <a:gd name="connsiteX3" fmla="*/ 1162247 w 2144886"/>
              <a:gd name="connsiteY3" fmla="*/ 1937982 h 3261815"/>
              <a:gd name="connsiteX4" fmla="*/ 1598976 w 2144886"/>
              <a:gd name="connsiteY4" fmla="*/ 3261815 h 3261815"/>
              <a:gd name="connsiteX5" fmla="*/ 2144886 w 2144886"/>
              <a:gd name="connsiteY5" fmla="*/ 1719618 h 3261815"/>
              <a:gd name="connsiteX6" fmla="*/ 1837812 w 2144886"/>
              <a:gd name="connsiteY6" fmla="*/ 0 h 3261815"/>
              <a:gd name="connsiteX7" fmla="*/ 1755925 w 2144886"/>
              <a:gd name="connsiteY7" fmla="*/ 13648 h 3261815"/>
              <a:gd name="connsiteX8" fmla="*/ 1141776 w 2144886"/>
              <a:gd name="connsiteY8" fmla="*/ 156949 h 3261815"/>
              <a:gd name="connsiteX9" fmla="*/ 377501 w 2144886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80396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205171"/>
              <a:gd name="connsiteY0" fmla="*/ 27296 h 3261815"/>
              <a:gd name="connsiteX1" fmla="*/ 322444 w 2205171"/>
              <a:gd name="connsiteY1" fmla="*/ 1801504 h 3261815"/>
              <a:gd name="connsiteX2" fmla="*/ 704581 w 2205171"/>
              <a:gd name="connsiteY2" fmla="*/ 3261815 h 3261815"/>
              <a:gd name="connsiteX3" fmla="*/ 1216372 w 2205171"/>
              <a:gd name="connsiteY3" fmla="*/ 1951629 h 3261815"/>
              <a:gd name="connsiteX4" fmla="*/ 1707692 w 2205171"/>
              <a:gd name="connsiteY4" fmla="*/ 3254991 h 3261815"/>
              <a:gd name="connsiteX5" fmla="*/ 2144420 w 2205171"/>
              <a:gd name="connsiteY5" fmla="*/ 1753737 h 3261815"/>
              <a:gd name="connsiteX6" fmla="*/ 1871465 w 2205171"/>
              <a:gd name="connsiteY6" fmla="*/ 0 h 3261815"/>
              <a:gd name="connsiteX7" fmla="*/ 1789578 w 2205171"/>
              <a:gd name="connsiteY7" fmla="*/ 13648 h 3261815"/>
              <a:gd name="connsiteX8" fmla="*/ 1175429 w 2205171"/>
              <a:gd name="connsiteY8" fmla="*/ 156949 h 3261815"/>
              <a:gd name="connsiteX9" fmla="*/ 411154 w 2205171"/>
              <a:gd name="connsiteY9" fmla="*/ 27296 h 3261815"/>
              <a:gd name="connsiteX0" fmla="*/ 411154 w 2145061"/>
              <a:gd name="connsiteY0" fmla="*/ 23869 h 3258388"/>
              <a:gd name="connsiteX1" fmla="*/ 322444 w 2145061"/>
              <a:gd name="connsiteY1" fmla="*/ 1798077 h 3258388"/>
              <a:gd name="connsiteX2" fmla="*/ 704581 w 2145061"/>
              <a:gd name="connsiteY2" fmla="*/ 3258388 h 3258388"/>
              <a:gd name="connsiteX3" fmla="*/ 1216372 w 2145061"/>
              <a:gd name="connsiteY3" fmla="*/ 1948202 h 3258388"/>
              <a:gd name="connsiteX4" fmla="*/ 1707692 w 2145061"/>
              <a:gd name="connsiteY4" fmla="*/ 3251564 h 3258388"/>
              <a:gd name="connsiteX5" fmla="*/ 2144420 w 2145061"/>
              <a:gd name="connsiteY5" fmla="*/ 1750310 h 3258388"/>
              <a:gd name="connsiteX6" fmla="*/ 1789578 w 2145061"/>
              <a:gd name="connsiteY6" fmla="*/ 10221 h 3258388"/>
              <a:gd name="connsiteX7" fmla="*/ 1175429 w 2145061"/>
              <a:gd name="connsiteY7" fmla="*/ 153522 h 3258388"/>
              <a:gd name="connsiteX8" fmla="*/ 411154 w 2145061"/>
              <a:gd name="connsiteY8" fmla="*/ 23869 h 3258388"/>
              <a:gd name="connsiteX0" fmla="*/ 411154 w 2146076"/>
              <a:gd name="connsiteY0" fmla="*/ 23869 h 3258388"/>
              <a:gd name="connsiteX1" fmla="*/ 322444 w 2146076"/>
              <a:gd name="connsiteY1" fmla="*/ 1798077 h 3258388"/>
              <a:gd name="connsiteX2" fmla="*/ 704581 w 2146076"/>
              <a:gd name="connsiteY2" fmla="*/ 3258388 h 3258388"/>
              <a:gd name="connsiteX3" fmla="*/ 1216372 w 2146076"/>
              <a:gd name="connsiteY3" fmla="*/ 1948202 h 3258388"/>
              <a:gd name="connsiteX4" fmla="*/ 1707692 w 2146076"/>
              <a:gd name="connsiteY4" fmla="*/ 3251564 h 3258388"/>
              <a:gd name="connsiteX5" fmla="*/ 2144420 w 2146076"/>
              <a:gd name="connsiteY5" fmla="*/ 1750310 h 3258388"/>
              <a:gd name="connsiteX6" fmla="*/ 1926056 w 2146076"/>
              <a:gd name="connsiteY6" fmla="*/ 17045 h 3258388"/>
              <a:gd name="connsiteX7" fmla="*/ 1175429 w 2146076"/>
              <a:gd name="connsiteY7" fmla="*/ 153522 h 3258388"/>
              <a:gd name="connsiteX8" fmla="*/ 411154 w 2146076"/>
              <a:gd name="connsiteY8" fmla="*/ 23869 h 3258388"/>
              <a:gd name="connsiteX0" fmla="*/ 411154 w 2374416"/>
              <a:gd name="connsiteY0" fmla="*/ 23869 h 3258388"/>
              <a:gd name="connsiteX1" fmla="*/ 322444 w 2374416"/>
              <a:gd name="connsiteY1" fmla="*/ 1798077 h 3258388"/>
              <a:gd name="connsiteX2" fmla="*/ 704581 w 2374416"/>
              <a:gd name="connsiteY2" fmla="*/ 3258388 h 3258388"/>
              <a:gd name="connsiteX3" fmla="*/ 1216372 w 2374416"/>
              <a:gd name="connsiteY3" fmla="*/ 1948202 h 3258388"/>
              <a:gd name="connsiteX4" fmla="*/ 1707692 w 2374416"/>
              <a:gd name="connsiteY4" fmla="*/ 3251564 h 3258388"/>
              <a:gd name="connsiteX5" fmla="*/ 2144420 w 2374416"/>
              <a:gd name="connsiteY5" fmla="*/ 1750310 h 3258388"/>
              <a:gd name="connsiteX6" fmla="*/ 1926056 w 2374416"/>
              <a:gd name="connsiteY6" fmla="*/ 17045 h 3258388"/>
              <a:gd name="connsiteX7" fmla="*/ 1175429 w 2374416"/>
              <a:gd name="connsiteY7" fmla="*/ 153522 h 3258388"/>
              <a:gd name="connsiteX8" fmla="*/ 411154 w 2374416"/>
              <a:gd name="connsiteY8" fmla="*/ 23869 h 3258388"/>
              <a:gd name="connsiteX0" fmla="*/ 411154 w 2441693"/>
              <a:gd name="connsiteY0" fmla="*/ 23869 h 3258388"/>
              <a:gd name="connsiteX1" fmla="*/ 322444 w 2441693"/>
              <a:gd name="connsiteY1" fmla="*/ 1798077 h 3258388"/>
              <a:gd name="connsiteX2" fmla="*/ 704581 w 2441693"/>
              <a:gd name="connsiteY2" fmla="*/ 3258388 h 3258388"/>
              <a:gd name="connsiteX3" fmla="*/ 1216372 w 2441693"/>
              <a:gd name="connsiteY3" fmla="*/ 1948202 h 3258388"/>
              <a:gd name="connsiteX4" fmla="*/ 1707692 w 2441693"/>
              <a:gd name="connsiteY4" fmla="*/ 3251564 h 3258388"/>
              <a:gd name="connsiteX5" fmla="*/ 2144420 w 2441693"/>
              <a:gd name="connsiteY5" fmla="*/ 1750310 h 3258388"/>
              <a:gd name="connsiteX6" fmla="*/ 1926056 w 2441693"/>
              <a:gd name="connsiteY6" fmla="*/ 17045 h 3258388"/>
              <a:gd name="connsiteX7" fmla="*/ 1175429 w 2441693"/>
              <a:gd name="connsiteY7" fmla="*/ 153522 h 3258388"/>
              <a:gd name="connsiteX8" fmla="*/ 411154 w 2441693"/>
              <a:gd name="connsiteY8" fmla="*/ 23869 h 3258388"/>
              <a:gd name="connsiteX0" fmla="*/ 411154 w 2377348"/>
              <a:gd name="connsiteY0" fmla="*/ 23869 h 3258388"/>
              <a:gd name="connsiteX1" fmla="*/ 322444 w 2377348"/>
              <a:gd name="connsiteY1" fmla="*/ 1798077 h 3258388"/>
              <a:gd name="connsiteX2" fmla="*/ 704581 w 2377348"/>
              <a:gd name="connsiteY2" fmla="*/ 3258388 h 3258388"/>
              <a:gd name="connsiteX3" fmla="*/ 1216372 w 2377348"/>
              <a:gd name="connsiteY3" fmla="*/ 1948202 h 3258388"/>
              <a:gd name="connsiteX4" fmla="*/ 1707692 w 2377348"/>
              <a:gd name="connsiteY4" fmla="*/ 3251564 h 3258388"/>
              <a:gd name="connsiteX5" fmla="*/ 2144420 w 2377348"/>
              <a:gd name="connsiteY5" fmla="*/ 1750310 h 3258388"/>
              <a:gd name="connsiteX6" fmla="*/ 1926056 w 2377348"/>
              <a:gd name="connsiteY6" fmla="*/ 17045 h 3258388"/>
              <a:gd name="connsiteX7" fmla="*/ 1175429 w 2377348"/>
              <a:gd name="connsiteY7" fmla="*/ 153522 h 3258388"/>
              <a:gd name="connsiteX8" fmla="*/ 411154 w 2377348"/>
              <a:gd name="connsiteY8" fmla="*/ 23869 h 3258388"/>
              <a:gd name="connsiteX0" fmla="*/ 411154 w 2424220"/>
              <a:gd name="connsiteY0" fmla="*/ 23869 h 3258388"/>
              <a:gd name="connsiteX1" fmla="*/ 322444 w 2424220"/>
              <a:gd name="connsiteY1" fmla="*/ 1798077 h 3258388"/>
              <a:gd name="connsiteX2" fmla="*/ 704581 w 2424220"/>
              <a:gd name="connsiteY2" fmla="*/ 3258388 h 3258388"/>
              <a:gd name="connsiteX3" fmla="*/ 1216372 w 2424220"/>
              <a:gd name="connsiteY3" fmla="*/ 1948202 h 3258388"/>
              <a:gd name="connsiteX4" fmla="*/ 1707692 w 2424220"/>
              <a:gd name="connsiteY4" fmla="*/ 3251564 h 3258388"/>
              <a:gd name="connsiteX5" fmla="*/ 2144420 w 2424220"/>
              <a:gd name="connsiteY5" fmla="*/ 1750310 h 3258388"/>
              <a:gd name="connsiteX6" fmla="*/ 1926056 w 2424220"/>
              <a:gd name="connsiteY6" fmla="*/ 17045 h 3258388"/>
              <a:gd name="connsiteX7" fmla="*/ 1175429 w 2424220"/>
              <a:gd name="connsiteY7" fmla="*/ 153522 h 3258388"/>
              <a:gd name="connsiteX8" fmla="*/ 411154 w 2424220"/>
              <a:gd name="connsiteY8" fmla="*/ 23869 h 3258388"/>
              <a:gd name="connsiteX0" fmla="*/ 411154 w 2449010"/>
              <a:gd name="connsiteY0" fmla="*/ 23869 h 3258388"/>
              <a:gd name="connsiteX1" fmla="*/ 322444 w 2449010"/>
              <a:gd name="connsiteY1" fmla="*/ 1798077 h 3258388"/>
              <a:gd name="connsiteX2" fmla="*/ 704581 w 2449010"/>
              <a:gd name="connsiteY2" fmla="*/ 3258388 h 3258388"/>
              <a:gd name="connsiteX3" fmla="*/ 1216372 w 2449010"/>
              <a:gd name="connsiteY3" fmla="*/ 1948202 h 3258388"/>
              <a:gd name="connsiteX4" fmla="*/ 1707692 w 2449010"/>
              <a:gd name="connsiteY4" fmla="*/ 3251564 h 3258388"/>
              <a:gd name="connsiteX5" fmla="*/ 2144420 w 2449010"/>
              <a:gd name="connsiteY5" fmla="*/ 1750310 h 3258388"/>
              <a:gd name="connsiteX6" fmla="*/ 1926056 w 2449010"/>
              <a:gd name="connsiteY6" fmla="*/ 17045 h 3258388"/>
              <a:gd name="connsiteX7" fmla="*/ 1175429 w 2449010"/>
              <a:gd name="connsiteY7" fmla="*/ 153522 h 3258388"/>
              <a:gd name="connsiteX8" fmla="*/ 411154 w 2449010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3593" h="3258388">
                <a:moveTo>
                  <a:pt x="411154" y="23869"/>
                </a:moveTo>
                <a:cubicBezTo>
                  <a:pt x="-257586" y="355964"/>
                  <a:pt x="22194" y="1036078"/>
                  <a:pt x="322444" y="1798077"/>
                </a:cubicBezTo>
                <a:cubicBezTo>
                  <a:pt x="338366" y="2660163"/>
                  <a:pt x="545357" y="3249289"/>
                  <a:pt x="704581" y="3258388"/>
                </a:cubicBezTo>
                <a:cubicBezTo>
                  <a:pt x="1018479" y="3247015"/>
                  <a:pt x="779644" y="1925457"/>
                  <a:pt x="1216372" y="1948202"/>
                </a:cubicBezTo>
                <a:cubicBezTo>
                  <a:pt x="1580313" y="1945929"/>
                  <a:pt x="1473406" y="3281133"/>
                  <a:pt x="1707692" y="3251564"/>
                </a:cubicBezTo>
                <a:cubicBezTo>
                  <a:pt x="2048886" y="3121910"/>
                  <a:pt x="2001118" y="2180214"/>
                  <a:pt x="2144420" y="1750310"/>
                </a:cubicBezTo>
                <a:cubicBezTo>
                  <a:pt x="2451495" y="1080432"/>
                  <a:pt x="2681232" y="64812"/>
                  <a:pt x="1926056" y="17045"/>
                </a:cubicBezTo>
                <a:lnTo>
                  <a:pt x="1175429" y="153522"/>
                </a:lnTo>
                <a:cubicBezTo>
                  <a:pt x="920671" y="110304"/>
                  <a:pt x="679560" y="-62566"/>
                  <a:pt x="411154" y="2386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2" name="Freeform 114">
            <a:extLst>
              <a:ext uri="{FF2B5EF4-FFF2-40B4-BE49-F238E27FC236}">
                <a16:creationId xmlns:a16="http://schemas.microsoft.com/office/drawing/2014/main" id="{6135946F-46B6-4FD3-8AEF-F2F19D834470}"/>
              </a:ext>
            </a:extLst>
          </p:cNvPr>
          <p:cNvSpPr>
            <a:spLocks noChangeAspect="1"/>
          </p:cNvSpPr>
          <p:nvPr/>
        </p:nvSpPr>
        <p:spPr>
          <a:xfrm>
            <a:off x="6726969" y="5058732"/>
            <a:ext cx="500459" cy="482634"/>
          </a:xfrm>
          <a:custGeom>
            <a:avLst/>
            <a:gdLst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955441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3745816" h="3316502">
                <a:moveTo>
                  <a:pt x="2500704" y="2026790"/>
                </a:moveTo>
                <a:cubicBezTo>
                  <a:pt x="2380149" y="2047261"/>
                  <a:pt x="2334656" y="2081381"/>
                  <a:pt x="2261868" y="2108676"/>
                </a:cubicBezTo>
                <a:cubicBezTo>
                  <a:pt x="2220926" y="2245154"/>
                  <a:pt x="2248220" y="2327040"/>
                  <a:pt x="2364227" y="2313393"/>
                </a:cubicBezTo>
                <a:cubicBezTo>
                  <a:pt x="2491606" y="2272450"/>
                  <a:pt x="2502979" y="2190563"/>
                  <a:pt x="2500704" y="2026790"/>
                </a:cubicBezTo>
                <a:close/>
                <a:moveTo>
                  <a:pt x="1245112" y="2026790"/>
                </a:moveTo>
                <a:cubicBezTo>
                  <a:pt x="1242837" y="2190563"/>
                  <a:pt x="1254210" y="2272450"/>
                  <a:pt x="1381589" y="2313393"/>
                </a:cubicBezTo>
                <a:cubicBezTo>
                  <a:pt x="1497596" y="2327040"/>
                  <a:pt x="1524890" y="2245154"/>
                  <a:pt x="1483948" y="2108676"/>
                </a:cubicBezTo>
                <a:cubicBezTo>
                  <a:pt x="1411160" y="2081381"/>
                  <a:pt x="1365667" y="2047261"/>
                  <a:pt x="1245112" y="2026790"/>
                </a:cubicBezTo>
                <a:close/>
                <a:moveTo>
                  <a:pt x="3185000" y="1670667"/>
                </a:moveTo>
                <a:cubicBezTo>
                  <a:pt x="3206444" y="1672444"/>
                  <a:pt x="3226596" y="1679339"/>
                  <a:pt x="3244509" y="1692418"/>
                </a:cubicBezTo>
                <a:cubicBezTo>
                  <a:pt x="3340044" y="1731086"/>
                  <a:pt x="3210389" y="1885761"/>
                  <a:pt x="3380986" y="1856191"/>
                </a:cubicBezTo>
                <a:cubicBezTo>
                  <a:pt x="3424203" y="1826621"/>
                  <a:pt x="3528837" y="1837994"/>
                  <a:pt x="3599350" y="1903959"/>
                </a:cubicBezTo>
                <a:cubicBezTo>
                  <a:pt x="3647117" y="1983571"/>
                  <a:pt x="3783594" y="2056359"/>
                  <a:pt x="3735827" y="2142795"/>
                </a:cubicBezTo>
                <a:cubicBezTo>
                  <a:pt x="3653941" y="2374806"/>
                  <a:pt x="3606173" y="2422574"/>
                  <a:pt x="3572054" y="2620466"/>
                </a:cubicBezTo>
                <a:cubicBezTo>
                  <a:pt x="3574328" y="2882048"/>
                  <a:pt x="3542485" y="3061744"/>
                  <a:pt x="3551583" y="3316502"/>
                </a:cubicBezTo>
                <a:lnTo>
                  <a:pt x="3292276" y="3302855"/>
                </a:lnTo>
                <a:cubicBezTo>
                  <a:pt x="3310472" y="3025350"/>
                  <a:pt x="3315022" y="2788789"/>
                  <a:pt x="3271804" y="2511284"/>
                </a:cubicBezTo>
                <a:cubicBezTo>
                  <a:pt x="3217213" y="2465791"/>
                  <a:pt x="3189917" y="2399828"/>
                  <a:pt x="3278628" y="2272449"/>
                </a:cubicBezTo>
                <a:cubicBezTo>
                  <a:pt x="3244509" y="2190562"/>
                  <a:pt x="3271804" y="2142795"/>
                  <a:pt x="3128502" y="2108675"/>
                </a:cubicBezTo>
                <a:cubicBezTo>
                  <a:pt x="3042066" y="2051809"/>
                  <a:pt x="2921512" y="2165541"/>
                  <a:pt x="2869195" y="2019965"/>
                </a:cubicBezTo>
                <a:cubicBezTo>
                  <a:pt x="2821427" y="1896567"/>
                  <a:pt x="3034887" y="1658228"/>
                  <a:pt x="3185000" y="1670667"/>
                </a:cubicBezTo>
                <a:close/>
                <a:moveTo>
                  <a:pt x="560816" y="1670667"/>
                </a:moveTo>
                <a:cubicBezTo>
                  <a:pt x="710929" y="1658228"/>
                  <a:pt x="924389" y="1896567"/>
                  <a:pt x="876621" y="2019965"/>
                </a:cubicBezTo>
                <a:cubicBezTo>
                  <a:pt x="824304" y="2165541"/>
                  <a:pt x="703750" y="2051809"/>
                  <a:pt x="617314" y="2108675"/>
                </a:cubicBezTo>
                <a:cubicBezTo>
                  <a:pt x="474012" y="2142795"/>
                  <a:pt x="501307" y="2190562"/>
                  <a:pt x="467188" y="2272449"/>
                </a:cubicBezTo>
                <a:cubicBezTo>
                  <a:pt x="555899" y="2399828"/>
                  <a:pt x="528603" y="2465791"/>
                  <a:pt x="474012" y="2511284"/>
                </a:cubicBezTo>
                <a:cubicBezTo>
                  <a:pt x="430794" y="2788789"/>
                  <a:pt x="435344" y="3025350"/>
                  <a:pt x="453540" y="3302855"/>
                </a:cubicBezTo>
                <a:lnTo>
                  <a:pt x="194233" y="3316502"/>
                </a:lnTo>
                <a:cubicBezTo>
                  <a:pt x="203331" y="3061744"/>
                  <a:pt x="171488" y="2882048"/>
                  <a:pt x="173762" y="2620466"/>
                </a:cubicBezTo>
                <a:cubicBezTo>
                  <a:pt x="139643" y="2422574"/>
                  <a:pt x="91875" y="2374806"/>
                  <a:pt x="9989" y="2142795"/>
                </a:cubicBezTo>
                <a:cubicBezTo>
                  <a:pt x="-37778" y="2056359"/>
                  <a:pt x="98699" y="1983571"/>
                  <a:pt x="146466" y="1903959"/>
                </a:cubicBezTo>
                <a:cubicBezTo>
                  <a:pt x="216979" y="1837994"/>
                  <a:pt x="321613" y="1826621"/>
                  <a:pt x="364830" y="1856191"/>
                </a:cubicBezTo>
                <a:cubicBezTo>
                  <a:pt x="535427" y="1885761"/>
                  <a:pt x="405772" y="1731086"/>
                  <a:pt x="501307" y="1692418"/>
                </a:cubicBezTo>
                <a:cubicBezTo>
                  <a:pt x="519220" y="1679339"/>
                  <a:pt x="539372" y="1672444"/>
                  <a:pt x="560816" y="1670667"/>
                </a:cubicBezTo>
                <a:close/>
                <a:moveTo>
                  <a:pt x="2609647" y="1003649"/>
                </a:moveTo>
                <a:cubicBezTo>
                  <a:pt x="2444889" y="994437"/>
                  <a:pt x="2381715" y="1312839"/>
                  <a:pt x="2234575" y="1385343"/>
                </a:cubicBezTo>
                <a:cubicBezTo>
                  <a:pt x="2013936" y="1460406"/>
                  <a:pt x="1963895" y="1651474"/>
                  <a:pt x="1968444" y="1951725"/>
                </a:cubicBezTo>
                <a:cubicBezTo>
                  <a:pt x="1979817" y="2035887"/>
                  <a:pt x="2134492" y="1956274"/>
                  <a:pt x="2248223" y="1897134"/>
                </a:cubicBezTo>
                <a:cubicBezTo>
                  <a:pt x="2393799" y="1812972"/>
                  <a:pt x="2839626" y="1121486"/>
                  <a:pt x="2644008" y="1010029"/>
                </a:cubicBezTo>
                <a:cubicBezTo>
                  <a:pt x="2632066" y="1006333"/>
                  <a:pt x="2620631" y="1004263"/>
                  <a:pt x="2609647" y="1003649"/>
                </a:cubicBezTo>
                <a:close/>
                <a:moveTo>
                  <a:pt x="1136169" y="1003649"/>
                </a:moveTo>
                <a:cubicBezTo>
                  <a:pt x="1125185" y="1004263"/>
                  <a:pt x="1113750" y="1006333"/>
                  <a:pt x="1101808" y="1010029"/>
                </a:cubicBezTo>
                <a:cubicBezTo>
                  <a:pt x="906190" y="1121486"/>
                  <a:pt x="1352017" y="1812972"/>
                  <a:pt x="1497593" y="1897134"/>
                </a:cubicBezTo>
                <a:cubicBezTo>
                  <a:pt x="1611324" y="1956274"/>
                  <a:pt x="1765999" y="2035887"/>
                  <a:pt x="1777372" y="1951725"/>
                </a:cubicBezTo>
                <a:cubicBezTo>
                  <a:pt x="1781921" y="1651474"/>
                  <a:pt x="1731880" y="1460406"/>
                  <a:pt x="1511241" y="1385343"/>
                </a:cubicBezTo>
                <a:cubicBezTo>
                  <a:pt x="1364101" y="1312839"/>
                  <a:pt x="1300927" y="994437"/>
                  <a:pt x="1136169" y="1003649"/>
                </a:cubicBezTo>
                <a:close/>
                <a:moveTo>
                  <a:pt x="665081" y="96"/>
                </a:moveTo>
                <a:cubicBezTo>
                  <a:pt x="1486802" y="-2174"/>
                  <a:pt x="1309537" y="573200"/>
                  <a:pt x="1862679" y="634117"/>
                </a:cubicBezTo>
                <a:cubicBezTo>
                  <a:pt x="2415888" y="573192"/>
                  <a:pt x="2259021" y="-2174"/>
                  <a:pt x="3080735" y="96"/>
                </a:cubicBezTo>
                <a:cubicBezTo>
                  <a:pt x="3608448" y="-9003"/>
                  <a:pt x="3767673" y="636991"/>
                  <a:pt x="3619822" y="921320"/>
                </a:cubicBezTo>
                <a:cubicBezTo>
                  <a:pt x="3590251" y="1010030"/>
                  <a:pt x="3519739" y="941793"/>
                  <a:pt x="3456049" y="955441"/>
                </a:cubicBezTo>
                <a:cubicBezTo>
                  <a:pt x="3416937" y="1011300"/>
                  <a:pt x="3385716" y="1096130"/>
                  <a:pt x="3370271" y="1159232"/>
                </a:cubicBezTo>
                <a:lnTo>
                  <a:pt x="3189917" y="1317105"/>
                </a:lnTo>
                <a:cubicBezTo>
                  <a:pt x="3271804" y="1426286"/>
                  <a:pt x="3258156" y="1555942"/>
                  <a:pt x="3155798" y="1596884"/>
                </a:cubicBezTo>
                <a:cubicBezTo>
                  <a:pt x="2973828" y="1651475"/>
                  <a:pt x="2866920" y="1726538"/>
                  <a:pt x="2848723" y="1842544"/>
                </a:cubicBezTo>
                <a:cubicBezTo>
                  <a:pt x="2830525" y="2001768"/>
                  <a:pt x="2832803" y="2481714"/>
                  <a:pt x="2650831" y="2518108"/>
                </a:cubicBezTo>
                <a:cubicBezTo>
                  <a:pt x="2498431" y="2522657"/>
                  <a:pt x="2373325" y="2513559"/>
                  <a:pt x="2193630" y="2531756"/>
                </a:cubicBezTo>
                <a:cubicBezTo>
                  <a:pt x="2088997" y="2522657"/>
                  <a:pt x="1998012" y="2349785"/>
                  <a:pt x="1941147" y="2211033"/>
                </a:cubicBezTo>
                <a:lnTo>
                  <a:pt x="1872908" y="2313392"/>
                </a:lnTo>
                <a:lnTo>
                  <a:pt x="1804669" y="2211033"/>
                </a:lnTo>
                <a:cubicBezTo>
                  <a:pt x="1747804" y="2349785"/>
                  <a:pt x="1656819" y="2522657"/>
                  <a:pt x="1552186" y="2531756"/>
                </a:cubicBezTo>
                <a:cubicBezTo>
                  <a:pt x="1372491" y="2513559"/>
                  <a:pt x="1247385" y="2522657"/>
                  <a:pt x="1094985" y="2518108"/>
                </a:cubicBezTo>
                <a:cubicBezTo>
                  <a:pt x="913013" y="2481714"/>
                  <a:pt x="915291" y="2001768"/>
                  <a:pt x="897093" y="1842544"/>
                </a:cubicBezTo>
                <a:cubicBezTo>
                  <a:pt x="878896" y="1726538"/>
                  <a:pt x="771988" y="1651475"/>
                  <a:pt x="590018" y="1596884"/>
                </a:cubicBezTo>
                <a:cubicBezTo>
                  <a:pt x="487660" y="1555942"/>
                  <a:pt x="474012" y="1426286"/>
                  <a:pt x="555899" y="1317105"/>
                </a:cubicBezTo>
                <a:cubicBezTo>
                  <a:pt x="497354" y="1247580"/>
                  <a:pt x="494034" y="1228756"/>
                  <a:pt x="380265" y="1173717"/>
                </a:cubicBezTo>
                <a:cubicBezTo>
                  <a:pt x="350099" y="1122687"/>
                  <a:pt x="319933" y="1057172"/>
                  <a:pt x="289767" y="1006142"/>
                </a:cubicBezTo>
                <a:cubicBezTo>
                  <a:pt x="226077" y="992494"/>
                  <a:pt x="155565" y="1010030"/>
                  <a:pt x="125994" y="921320"/>
                </a:cubicBezTo>
                <a:cubicBezTo>
                  <a:pt x="-21857" y="636991"/>
                  <a:pt x="137368" y="-9003"/>
                  <a:pt x="665081" y="9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318219370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TextBox 42">
            <a:extLst>
              <a:ext uri="{FF2B5EF4-FFF2-40B4-BE49-F238E27FC236}">
                <a16:creationId xmlns:a16="http://schemas.microsoft.com/office/drawing/2014/main" id="{4D60303F-74E6-469E-84C7-10E9F8D5FBC2}"/>
              </a:ext>
            </a:extLst>
          </p:cNvPr>
          <p:cNvSpPr txBox="1"/>
          <p:nvPr/>
        </p:nvSpPr>
        <p:spPr>
          <a:xfrm>
            <a:off x="5691887" y="401988"/>
            <a:ext cx="381642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4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Simple </a:t>
            </a:r>
            <a:r>
              <a:rPr lang="en-US" altLang="ko-KR" sz="4000" b="1" dirty="0">
                <a:solidFill>
                  <a:schemeClr val="accent4"/>
                </a:solidFill>
                <a:latin typeface="+mj-lt"/>
                <a:cs typeface="Arial" pitchFamily="34" charset="0"/>
              </a:rPr>
              <a:t>PowerPoint</a:t>
            </a:r>
            <a:r>
              <a:rPr lang="en-US" altLang="ko-KR" sz="4000" b="1" dirty="0">
                <a:solidFill>
                  <a:schemeClr val="accent1"/>
                </a:solidFill>
                <a:latin typeface="+mj-lt"/>
                <a:cs typeface="Arial" pitchFamily="34" charset="0"/>
              </a:rPr>
              <a:t> </a:t>
            </a:r>
            <a:r>
              <a:rPr lang="en-US" altLang="ko-KR" sz="4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Presentation</a:t>
            </a:r>
            <a:endParaRPr lang="ko-KR" altLang="en-US" sz="4000" b="1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cs typeface="Arial" pitchFamily="34" charset="0"/>
            </a:endParaRPr>
          </a:p>
        </p:txBody>
      </p:sp>
      <p:grpSp>
        <p:nvGrpSpPr>
          <p:cNvPr id="44" name="Group 43">
            <a:extLst>
              <a:ext uri="{FF2B5EF4-FFF2-40B4-BE49-F238E27FC236}">
                <a16:creationId xmlns:a16="http://schemas.microsoft.com/office/drawing/2014/main" id="{46659F5D-5508-4899-98E5-1E281E4FF9B7}"/>
              </a:ext>
            </a:extLst>
          </p:cNvPr>
          <p:cNvGrpSpPr/>
          <p:nvPr/>
        </p:nvGrpSpPr>
        <p:grpSpPr>
          <a:xfrm>
            <a:off x="6648823" y="2679861"/>
            <a:ext cx="4714503" cy="711368"/>
            <a:chOff x="3017859" y="4310610"/>
            <a:chExt cx="1870812" cy="711368"/>
          </a:xfrm>
        </p:grpSpPr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AA545726-02AA-41D9-AD21-90B6E3CF6911}"/>
                </a:ext>
              </a:extLst>
            </p:cNvPr>
            <p:cNvSpPr txBox="1"/>
            <p:nvPr/>
          </p:nvSpPr>
          <p:spPr>
            <a:xfrm>
              <a:off x="3021856" y="4560313"/>
              <a:ext cx="186681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  </a:t>
              </a: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3D5735EC-47C9-4602-936D-09729C6D58A8}"/>
                </a:ext>
              </a:extLst>
            </p:cNvPr>
            <p:cNvSpPr txBox="1"/>
            <p:nvPr/>
          </p:nvSpPr>
          <p:spPr>
            <a:xfrm>
              <a:off x="3017859" y="4310610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9A473932-663C-463A-AB81-FA01E041387B}"/>
              </a:ext>
            </a:extLst>
          </p:cNvPr>
          <p:cNvGrpSpPr/>
          <p:nvPr/>
        </p:nvGrpSpPr>
        <p:grpSpPr>
          <a:xfrm>
            <a:off x="6648823" y="3565055"/>
            <a:ext cx="4714503" cy="711368"/>
            <a:chOff x="3017859" y="4310610"/>
            <a:chExt cx="1870812" cy="711368"/>
          </a:xfrm>
        </p:grpSpPr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1C268DA2-4BF5-4D6B-8061-25BBC82F6555}"/>
                </a:ext>
              </a:extLst>
            </p:cNvPr>
            <p:cNvSpPr txBox="1"/>
            <p:nvPr/>
          </p:nvSpPr>
          <p:spPr>
            <a:xfrm>
              <a:off x="3021856" y="4560313"/>
              <a:ext cx="186681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2BD2A905-13E5-4872-AFDB-9E3DB52DF8C0}"/>
                </a:ext>
              </a:extLst>
            </p:cNvPr>
            <p:cNvSpPr txBox="1"/>
            <p:nvPr/>
          </p:nvSpPr>
          <p:spPr>
            <a:xfrm>
              <a:off x="3017859" y="4310610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id="{CCF5C550-D605-4D37-A88D-0C7A9C168214}"/>
              </a:ext>
            </a:extLst>
          </p:cNvPr>
          <p:cNvGrpSpPr/>
          <p:nvPr/>
        </p:nvGrpSpPr>
        <p:grpSpPr>
          <a:xfrm>
            <a:off x="6648823" y="4450251"/>
            <a:ext cx="4714503" cy="711368"/>
            <a:chOff x="3017859" y="4310610"/>
            <a:chExt cx="1870812" cy="711368"/>
          </a:xfrm>
        </p:grpSpPr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1E545EF7-3DFF-4FF9-8646-EFCD03FA7A7B}"/>
                </a:ext>
              </a:extLst>
            </p:cNvPr>
            <p:cNvSpPr txBox="1"/>
            <p:nvPr/>
          </p:nvSpPr>
          <p:spPr>
            <a:xfrm>
              <a:off x="3021856" y="4560313"/>
              <a:ext cx="186681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</a:t>
              </a: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64504754-99DD-4BA5-B225-154FA487374B}"/>
                </a:ext>
              </a:extLst>
            </p:cNvPr>
            <p:cNvSpPr txBox="1"/>
            <p:nvPr/>
          </p:nvSpPr>
          <p:spPr>
            <a:xfrm>
              <a:off x="3017859" y="4310610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53" name="Oval 52">
            <a:extLst>
              <a:ext uri="{FF2B5EF4-FFF2-40B4-BE49-F238E27FC236}">
                <a16:creationId xmlns:a16="http://schemas.microsoft.com/office/drawing/2014/main" id="{D1D31871-B274-4926-A076-01D015BADCD9}"/>
              </a:ext>
            </a:extLst>
          </p:cNvPr>
          <p:cNvSpPr/>
          <p:nvPr/>
        </p:nvSpPr>
        <p:spPr>
          <a:xfrm>
            <a:off x="5729753" y="2711511"/>
            <a:ext cx="648072" cy="648072"/>
          </a:xfrm>
          <a:prstGeom prst="ellipse">
            <a:avLst/>
          </a:prstGeom>
          <a:solidFill>
            <a:schemeClr val="accent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54" name="Oval 53">
            <a:extLst>
              <a:ext uri="{FF2B5EF4-FFF2-40B4-BE49-F238E27FC236}">
                <a16:creationId xmlns:a16="http://schemas.microsoft.com/office/drawing/2014/main" id="{D411C76F-73EC-4544-BC7F-3A0FF697B4BC}"/>
              </a:ext>
            </a:extLst>
          </p:cNvPr>
          <p:cNvSpPr/>
          <p:nvPr/>
        </p:nvSpPr>
        <p:spPr>
          <a:xfrm>
            <a:off x="5729753" y="3596705"/>
            <a:ext cx="648072" cy="648072"/>
          </a:xfrm>
          <a:prstGeom prst="ellipse">
            <a:avLst/>
          </a:prstGeom>
          <a:solidFill>
            <a:schemeClr val="accent2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55" name="Oval 54">
            <a:extLst>
              <a:ext uri="{FF2B5EF4-FFF2-40B4-BE49-F238E27FC236}">
                <a16:creationId xmlns:a16="http://schemas.microsoft.com/office/drawing/2014/main" id="{C2EF2EB8-ED3F-43F3-B930-A5A7893F2E2F}"/>
              </a:ext>
            </a:extLst>
          </p:cNvPr>
          <p:cNvSpPr/>
          <p:nvPr/>
        </p:nvSpPr>
        <p:spPr>
          <a:xfrm>
            <a:off x="5729753" y="4481900"/>
            <a:ext cx="648072" cy="648072"/>
          </a:xfrm>
          <a:prstGeom prst="ellipse">
            <a:avLst/>
          </a:prstGeom>
          <a:solidFill>
            <a:schemeClr val="accent3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grpSp>
        <p:nvGrpSpPr>
          <p:cNvPr id="56" name="Group 55">
            <a:extLst>
              <a:ext uri="{FF2B5EF4-FFF2-40B4-BE49-F238E27FC236}">
                <a16:creationId xmlns:a16="http://schemas.microsoft.com/office/drawing/2014/main" id="{40432ECE-9450-4297-874D-A9E352F3D162}"/>
              </a:ext>
            </a:extLst>
          </p:cNvPr>
          <p:cNvGrpSpPr/>
          <p:nvPr/>
        </p:nvGrpSpPr>
        <p:grpSpPr>
          <a:xfrm>
            <a:off x="6648823" y="5335445"/>
            <a:ext cx="4714503" cy="711368"/>
            <a:chOff x="3017859" y="4310610"/>
            <a:chExt cx="1870812" cy="711368"/>
          </a:xfrm>
        </p:grpSpPr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3F4445D1-8DFF-40A0-BDC7-A3FF9E880CB9}"/>
                </a:ext>
              </a:extLst>
            </p:cNvPr>
            <p:cNvSpPr txBox="1"/>
            <p:nvPr/>
          </p:nvSpPr>
          <p:spPr>
            <a:xfrm>
              <a:off x="3021856" y="4560313"/>
              <a:ext cx="186681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</a:t>
              </a:r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0907D866-366C-4E70-8277-30937A7F8931}"/>
                </a:ext>
              </a:extLst>
            </p:cNvPr>
            <p:cNvSpPr txBox="1"/>
            <p:nvPr/>
          </p:nvSpPr>
          <p:spPr>
            <a:xfrm>
              <a:off x="3017859" y="4310610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59" name="Oval 58">
            <a:extLst>
              <a:ext uri="{FF2B5EF4-FFF2-40B4-BE49-F238E27FC236}">
                <a16:creationId xmlns:a16="http://schemas.microsoft.com/office/drawing/2014/main" id="{3F15649E-4A9E-4AF5-AA96-399E651316E8}"/>
              </a:ext>
            </a:extLst>
          </p:cNvPr>
          <p:cNvSpPr/>
          <p:nvPr/>
        </p:nvSpPr>
        <p:spPr>
          <a:xfrm>
            <a:off x="5729753" y="5367095"/>
            <a:ext cx="648072" cy="648072"/>
          </a:xfrm>
          <a:prstGeom prst="ellipse">
            <a:avLst/>
          </a:prstGeom>
          <a:solidFill>
            <a:schemeClr val="accent4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60" name="Freeform 9">
            <a:extLst>
              <a:ext uri="{FF2B5EF4-FFF2-40B4-BE49-F238E27FC236}">
                <a16:creationId xmlns:a16="http://schemas.microsoft.com/office/drawing/2014/main" id="{E1EA76C2-84CB-4F16-8D8C-1F30E4D395C0}"/>
              </a:ext>
            </a:extLst>
          </p:cNvPr>
          <p:cNvSpPr>
            <a:spLocks noEditPoints="1"/>
          </p:cNvSpPr>
          <p:nvPr/>
        </p:nvSpPr>
        <p:spPr bwMode="auto">
          <a:xfrm>
            <a:off x="5913819" y="3737515"/>
            <a:ext cx="279942" cy="393830"/>
          </a:xfrm>
          <a:custGeom>
            <a:avLst/>
            <a:gdLst>
              <a:gd name="T0" fmla="*/ 2311 w 2753"/>
              <a:gd name="T1" fmla="*/ 580 h 3873"/>
              <a:gd name="T2" fmla="*/ 2433 w 2753"/>
              <a:gd name="T3" fmla="*/ 735 h 3873"/>
              <a:gd name="T4" fmla="*/ 2415 w 2753"/>
              <a:gd name="T5" fmla="*/ 948 h 3873"/>
              <a:gd name="T6" fmla="*/ 2253 w 2753"/>
              <a:gd name="T7" fmla="*/ 1073 h 3873"/>
              <a:gd name="T8" fmla="*/ 2037 w 2753"/>
              <a:gd name="T9" fmla="*/ 1138 h 3873"/>
              <a:gd name="T10" fmla="*/ 1946 w 2753"/>
              <a:gd name="T11" fmla="*/ 1260 h 3873"/>
              <a:gd name="T12" fmla="*/ 2039 w 2753"/>
              <a:gd name="T13" fmla="*/ 1346 h 3873"/>
              <a:gd name="T14" fmla="*/ 2400 w 2753"/>
              <a:gd name="T15" fmla="*/ 1671 h 3873"/>
              <a:gd name="T16" fmla="*/ 2649 w 2753"/>
              <a:gd name="T17" fmla="*/ 2118 h 3873"/>
              <a:gd name="T18" fmla="*/ 2746 w 2753"/>
              <a:gd name="T19" fmla="*/ 2586 h 3873"/>
              <a:gd name="T20" fmla="*/ 2739 w 2753"/>
              <a:gd name="T21" fmla="*/ 3028 h 3873"/>
              <a:gd name="T22" fmla="*/ 2671 w 2753"/>
              <a:gd name="T23" fmla="*/ 3397 h 3873"/>
              <a:gd name="T24" fmla="*/ 2597 w 2753"/>
              <a:gd name="T25" fmla="*/ 3648 h 3873"/>
              <a:gd name="T26" fmla="*/ 2533 w 2753"/>
              <a:gd name="T27" fmla="*/ 3764 h 3873"/>
              <a:gd name="T28" fmla="*/ 2319 w 2753"/>
              <a:gd name="T29" fmla="*/ 3855 h 3873"/>
              <a:gd name="T30" fmla="*/ 1959 w 2753"/>
              <a:gd name="T31" fmla="*/ 3868 h 3873"/>
              <a:gd name="T32" fmla="*/ 1531 w 2753"/>
              <a:gd name="T33" fmla="*/ 3768 h 3873"/>
              <a:gd name="T34" fmla="*/ 1146 w 2753"/>
              <a:gd name="T35" fmla="*/ 3597 h 3873"/>
              <a:gd name="T36" fmla="*/ 846 w 2753"/>
              <a:gd name="T37" fmla="*/ 3420 h 3873"/>
              <a:gd name="T38" fmla="*/ 669 w 2753"/>
              <a:gd name="T39" fmla="*/ 3297 h 3873"/>
              <a:gd name="T40" fmla="*/ 562 w 2753"/>
              <a:gd name="T41" fmla="*/ 3206 h 3873"/>
              <a:gd name="T42" fmla="*/ 189 w 2753"/>
              <a:gd name="T43" fmla="*/ 2718 h 3873"/>
              <a:gd name="T44" fmla="*/ 0 w 2753"/>
              <a:gd name="T45" fmla="*/ 2148 h 3873"/>
              <a:gd name="T46" fmla="*/ 79 w 2753"/>
              <a:gd name="T47" fmla="*/ 1729 h 3873"/>
              <a:gd name="T48" fmla="*/ 217 w 2753"/>
              <a:gd name="T49" fmla="*/ 1491 h 3873"/>
              <a:gd name="T50" fmla="*/ 319 w 2753"/>
              <a:gd name="T51" fmla="*/ 1380 h 3873"/>
              <a:gd name="T52" fmla="*/ 368 w 2753"/>
              <a:gd name="T53" fmla="*/ 1135 h 3873"/>
              <a:gd name="T54" fmla="*/ 353 w 2753"/>
              <a:gd name="T55" fmla="*/ 831 h 3873"/>
              <a:gd name="T56" fmla="*/ 384 w 2753"/>
              <a:gd name="T57" fmla="*/ 675 h 3873"/>
              <a:gd name="T58" fmla="*/ 559 w 2753"/>
              <a:gd name="T59" fmla="*/ 591 h 3873"/>
              <a:gd name="T60" fmla="*/ 699 w 2753"/>
              <a:gd name="T61" fmla="*/ 664 h 3873"/>
              <a:gd name="T62" fmla="*/ 769 w 2753"/>
              <a:gd name="T63" fmla="*/ 866 h 3873"/>
              <a:gd name="T64" fmla="*/ 791 w 2753"/>
              <a:gd name="T65" fmla="*/ 1115 h 3873"/>
              <a:gd name="T66" fmla="*/ 1008 w 2753"/>
              <a:gd name="T67" fmla="*/ 1053 h 3873"/>
              <a:gd name="T68" fmla="*/ 1433 w 2753"/>
              <a:gd name="T69" fmla="*/ 700 h 3873"/>
              <a:gd name="T70" fmla="*/ 1737 w 2753"/>
              <a:gd name="T71" fmla="*/ 600 h 3873"/>
              <a:gd name="T72" fmla="*/ 2062 w 2753"/>
              <a:gd name="T73" fmla="*/ 557 h 3873"/>
              <a:gd name="T74" fmla="*/ 1277 w 2753"/>
              <a:gd name="T75" fmla="*/ 18 h 3873"/>
              <a:gd name="T76" fmla="*/ 1315 w 2753"/>
              <a:gd name="T77" fmla="*/ 111 h 3873"/>
              <a:gd name="T78" fmla="*/ 1329 w 2753"/>
              <a:gd name="T79" fmla="*/ 229 h 3873"/>
              <a:gd name="T80" fmla="*/ 1389 w 2753"/>
              <a:gd name="T81" fmla="*/ 278 h 3873"/>
              <a:gd name="T82" fmla="*/ 1471 w 2753"/>
              <a:gd name="T83" fmla="*/ 138 h 3873"/>
              <a:gd name="T84" fmla="*/ 1600 w 2753"/>
              <a:gd name="T85" fmla="*/ 22 h 3873"/>
              <a:gd name="T86" fmla="*/ 1671 w 2753"/>
              <a:gd name="T87" fmla="*/ 108 h 3873"/>
              <a:gd name="T88" fmla="*/ 1649 w 2753"/>
              <a:gd name="T89" fmla="*/ 249 h 3873"/>
              <a:gd name="T90" fmla="*/ 1666 w 2753"/>
              <a:gd name="T91" fmla="*/ 408 h 3873"/>
              <a:gd name="T92" fmla="*/ 1775 w 2753"/>
              <a:gd name="T93" fmla="*/ 511 h 3873"/>
              <a:gd name="T94" fmla="*/ 1529 w 2753"/>
              <a:gd name="T95" fmla="*/ 580 h 3873"/>
              <a:gd name="T96" fmla="*/ 1239 w 2753"/>
              <a:gd name="T97" fmla="*/ 735 h 3873"/>
              <a:gd name="T98" fmla="*/ 995 w 2753"/>
              <a:gd name="T99" fmla="*/ 958 h 3873"/>
              <a:gd name="T100" fmla="*/ 871 w 2753"/>
              <a:gd name="T101" fmla="*/ 1124 h 3873"/>
              <a:gd name="T102" fmla="*/ 855 w 2753"/>
              <a:gd name="T103" fmla="*/ 1100 h 3873"/>
              <a:gd name="T104" fmla="*/ 826 w 2753"/>
              <a:gd name="T105" fmla="*/ 798 h 3873"/>
              <a:gd name="T106" fmla="*/ 837 w 2753"/>
              <a:gd name="T107" fmla="*/ 658 h 3873"/>
              <a:gd name="T108" fmla="*/ 897 w 2753"/>
              <a:gd name="T109" fmla="*/ 555 h 3873"/>
              <a:gd name="T110" fmla="*/ 704 w 2753"/>
              <a:gd name="T111" fmla="*/ 437 h 3873"/>
              <a:gd name="T112" fmla="*/ 609 w 2753"/>
              <a:gd name="T113" fmla="*/ 320 h 3873"/>
              <a:gd name="T114" fmla="*/ 691 w 2753"/>
              <a:gd name="T115" fmla="*/ 206 h 3873"/>
              <a:gd name="T116" fmla="*/ 886 w 2753"/>
              <a:gd name="T117" fmla="*/ 251 h 3873"/>
              <a:gd name="T118" fmla="*/ 1144 w 2753"/>
              <a:gd name="T119" fmla="*/ 375 h 3873"/>
              <a:gd name="T120" fmla="*/ 1115 w 2753"/>
              <a:gd name="T121" fmla="*/ 189 h 3873"/>
              <a:gd name="T122" fmla="*/ 1120 w 2753"/>
              <a:gd name="T123" fmla="*/ 38 h 387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2753" h="3873">
                <a:moveTo>
                  <a:pt x="2122" y="555"/>
                </a:moveTo>
                <a:lnTo>
                  <a:pt x="2180" y="557"/>
                </a:lnTo>
                <a:lnTo>
                  <a:pt x="2231" y="560"/>
                </a:lnTo>
                <a:lnTo>
                  <a:pt x="2275" y="568"/>
                </a:lnTo>
                <a:lnTo>
                  <a:pt x="2311" y="580"/>
                </a:lnTo>
                <a:lnTo>
                  <a:pt x="2346" y="598"/>
                </a:lnTo>
                <a:lnTo>
                  <a:pt x="2375" y="626"/>
                </a:lnTo>
                <a:lnTo>
                  <a:pt x="2399" y="658"/>
                </a:lnTo>
                <a:lnTo>
                  <a:pt x="2419" y="695"/>
                </a:lnTo>
                <a:lnTo>
                  <a:pt x="2433" y="735"/>
                </a:lnTo>
                <a:lnTo>
                  <a:pt x="2442" y="777"/>
                </a:lnTo>
                <a:lnTo>
                  <a:pt x="2444" y="820"/>
                </a:lnTo>
                <a:lnTo>
                  <a:pt x="2440" y="864"/>
                </a:lnTo>
                <a:lnTo>
                  <a:pt x="2431" y="908"/>
                </a:lnTo>
                <a:lnTo>
                  <a:pt x="2415" y="948"/>
                </a:lnTo>
                <a:lnTo>
                  <a:pt x="2391" y="984"/>
                </a:lnTo>
                <a:lnTo>
                  <a:pt x="2364" y="1013"/>
                </a:lnTo>
                <a:lnTo>
                  <a:pt x="2331" y="1037"/>
                </a:lnTo>
                <a:lnTo>
                  <a:pt x="2293" y="1057"/>
                </a:lnTo>
                <a:lnTo>
                  <a:pt x="2253" y="1073"/>
                </a:lnTo>
                <a:lnTo>
                  <a:pt x="2211" y="1086"/>
                </a:lnTo>
                <a:lnTo>
                  <a:pt x="2166" y="1098"/>
                </a:lnTo>
                <a:lnTo>
                  <a:pt x="2122" y="1111"/>
                </a:lnTo>
                <a:lnTo>
                  <a:pt x="2079" y="1124"/>
                </a:lnTo>
                <a:lnTo>
                  <a:pt x="2037" y="1138"/>
                </a:lnTo>
                <a:lnTo>
                  <a:pt x="1999" y="1157"/>
                </a:lnTo>
                <a:lnTo>
                  <a:pt x="1962" y="1178"/>
                </a:lnTo>
                <a:lnTo>
                  <a:pt x="1931" y="1204"/>
                </a:lnTo>
                <a:lnTo>
                  <a:pt x="1935" y="1235"/>
                </a:lnTo>
                <a:lnTo>
                  <a:pt x="1946" y="1260"/>
                </a:lnTo>
                <a:lnTo>
                  <a:pt x="1959" y="1282"/>
                </a:lnTo>
                <a:lnTo>
                  <a:pt x="1977" y="1302"/>
                </a:lnTo>
                <a:lnTo>
                  <a:pt x="1997" y="1318"/>
                </a:lnTo>
                <a:lnTo>
                  <a:pt x="2019" y="1333"/>
                </a:lnTo>
                <a:lnTo>
                  <a:pt x="2039" y="1346"/>
                </a:lnTo>
                <a:lnTo>
                  <a:pt x="2060" y="1360"/>
                </a:lnTo>
                <a:lnTo>
                  <a:pt x="2159" y="1433"/>
                </a:lnTo>
                <a:lnTo>
                  <a:pt x="2248" y="1509"/>
                </a:lnTo>
                <a:lnTo>
                  <a:pt x="2328" y="1588"/>
                </a:lnTo>
                <a:lnTo>
                  <a:pt x="2400" y="1671"/>
                </a:lnTo>
                <a:lnTo>
                  <a:pt x="2464" y="1757"/>
                </a:lnTo>
                <a:lnTo>
                  <a:pt x="2522" y="1844"/>
                </a:lnTo>
                <a:lnTo>
                  <a:pt x="2571" y="1933"/>
                </a:lnTo>
                <a:lnTo>
                  <a:pt x="2613" y="2026"/>
                </a:lnTo>
                <a:lnTo>
                  <a:pt x="2649" y="2118"/>
                </a:lnTo>
                <a:lnTo>
                  <a:pt x="2679" y="2211"/>
                </a:lnTo>
                <a:lnTo>
                  <a:pt x="2704" y="2304"/>
                </a:lnTo>
                <a:lnTo>
                  <a:pt x="2722" y="2398"/>
                </a:lnTo>
                <a:lnTo>
                  <a:pt x="2737" y="2493"/>
                </a:lnTo>
                <a:lnTo>
                  <a:pt x="2746" y="2586"/>
                </a:lnTo>
                <a:lnTo>
                  <a:pt x="2751" y="2677"/>
                </a:lnTo>
                <a:lnTo>
                  <a:pt x="2753" y="2768"/>
                </a:lnTo>
                <a:lnTo>
                  <a:pt x="2751" y="2857"/>
                </a:lnTo>
                <a:lnTo>
                  <a:pt x="2746" y="2942"/>
                </a:lnTo>
                <a:lnTo>
                  <a:pt x="2739" y="3028"/>
                </a:lnTo>
                <a:lnTo>
                  <a:pt x="2728" y="3108"/>
                </a:lnTo>
                <a:lnTo>
                  <a:pt x="2715" y="3186"/>
                </a:lnTo>
                <a:lnTo>
                  <a:pt x="2702" y="3260"/>
                </a:lnTo>
                <a:lnTo>
                  <a:pt x="2688" y="3331"/>
                </a:lnTo>
                <a:lnTo>
                  <a:pt x="2671" y="3397"/>
                </a:lnTo>
                <a:lnTo>
                  <a:pt x="2657" y="3458"/>
                </a:lnTo>
                <a:lnTo>
                  <a:pt x="2640" y="3515"/>
                </a:lnTo>
                <a:lnTo>
                  <a:pt x="2624" y="3564"/>
                </a:lnTo>
                <a:lnTo>
                  <a:pt x="2609" y="3609"/>
                </a:lnTo>
                <a:lnTo>
                  <a:pt x="2597" y="3648"/>
                </a:lnTo>
                <a:lnTo>
                  <a:pt x="2584" y="3680"/>
                </a:lnTo>
                <a:lnTo>
                  <a:pt x="2573" y="3704"/>
                </a:lnTo>
                <a:lnTo>
                  <a:pt x="2566" y="3722"/>
                </a:lnTo>
                <a:lnTo>
                  <a:pt x="2560" y="3733"/>
                </a:lnTo>
                <a:lnTo>
                  <a:pt x="2533" y="3764"/>
                </a:lnTo>
                <a:lnTo>
                  <a:pt x="2499" y="3789"/>
                </a:lnTo>
                <a:lnTo>
                  <a:pt x="2459" y="3811"/>
                </a:lnTo>
                <a:lnTo>
                  <a:pt x="2415" y="3829"/>
                </a:lnTo>
                <a:lnTo>
                  <a:pt x="2368" y="3844"/>
                </a:lnTo>
                <a:lnTo>
                  <a:pt x="2319" y="3855"/>
                </a:lnTo>
                <a:lnTo>
                  <a:pt x="2269" y="3862"/>
                </a:lnTo>
                <a:lnTo>
                  <a:pt x="2220" y="3868"/>
                </a:lnTo>
                <a:lnTo>
                  <a:pt x="2133" y="3873"/>
                </a:lnTo>
                <a:lnTo>
                  <a:pt x="2046" y="3873"/>
                </a:lnTo>
                <a:lnTo>
                  <a:pt x="1959" y="3868"/>
                </a:lnTo>
                <a:lnTo>
                  <a:pt x="1871" y="3855"/>
                </a:lnTo>
                <a:lnTo>
                  <a:pt x="1784" y="3838"/>
                </a:lnTo>
                <a:lnTo>
                  <a:pt x="1699" y="3818"/>
                </a:lnTo>
                <a:lnTo>
                  <a:pt x="1613" y="3795"/>
                </a:lnTo>
                <a:lnTo>
                  <a:pt x="1531" y="3768"/>
                </a:lnTo>
                <a:lnTo>
                  <a:pt x="1449" y="3737"/>
                </a:lnTo>
                <a:lnTo>
                  <a:pt x="1369" y="3704"/>
                </a:lnTo>
                <a:lnTo>
                  <a:pt x="1293" y="3669"/>
                </a:lnTo>
                <a:lnTo>
                  <a:pt x="1219" y="3635"/>
                </a:lnTo>
                <a:lnTo>
                  <a:pt x="1146" y="3597"/>
                </a:lnTo>
                <a:lnTo>
                  <a:pt x="1079" y="3560"/>
                </a:lnTo>
                <a:lnTo>
                  <a:pt x="1015" y="3524"/>
                </a:lnTo>
                <a:lnTo>
                  <a:pt x="953" y="3488"/>
                </a:lnTo>
                <a:lnTo>
                  <a:pt x="899" y="3453"/>
                </a:lnTo>
                <a:lnTo>
                  <a:pt x="846" y="3420"/>
                </a:lnTo>
                <a:lnTo>
                  <a:pt x="800" y="3389"/>
                </a:lnTo>
                <a:lnTo>
                  <a:pt x="759" y="3360"/>
                </a:lnTo>
                <a:lnTo>
                  <a:pt x="722" y="3335"/>
                </a:lnTo>
                <a:lnTo>
                  <a:pt x="693" y="3313"/>
                </a:lnTo>
                <a:lnTo>
                  <a:pt x="669" y="3297"/>
                </a:lnTo>
                <a:lnTo>
                  <a:pt x="653" y="3284"/>
                </a:lnTo>
                <a:lnTo>
                  <a:pt x="642" y="3275"/>
                </a:lnTo>
                <a:lnTo>
                  <a:pt x="640" y="3273"/>
                </a:lnTo>
                <a:lnTo>
                  <a:pt x="644" y="3277"/>
                </a:lnTo>
                <a:lnTo>
                  <a:pt x="562" y="3206"/>
                </a:lnTo>
                <a:lnTo>
                  <a:pt x="482" y="3124"/>
                </a:lnTo>
                <a:lnTo>
                  <a:pt x="402" y="3033"/>
                </a:lnTo>
                <a:lnTo>
                  <a:pt x="326" y="2935"/>
                </a:lnTo>
                <a:lnTo>
                  <a:pt x="255" y="2829"/>
                </a:lnTo>
                <a:lnTo>
                  <a:pt x="189" y="2718"/>
                </a:lnTo>
                <a:lnTo>
                  <a:pt x="131" y="2604"/>
                </a:lnTo>
                <a:lnTo>
                  <a:pt x="82" y="2484"/>
                </a:lnTo>
                <a:lnTo>
                  <a:pt x="40" y="2362"/>
                </a:lnTo>
                <a:lnTo>
                  <a:pt x="11" y="2240"/>
                </a:lnTo>
                <a:lnTo>
                  <a:pt x="0" y="2148"/>
                </a:lnTo>
                <a:lnTo>
                  <a:pt x="0" y="2057"/>
                </a:lnTo>
                <a:lnTo>
                  <a:pt x="9" y="1969"/>
                </a:lnTo>
                <a:lnTo>
                  <a:pt x="26" y="1886"/>
                </a:lnTo>
                <a:lnTo>
                  <a:pt x="51" y="1804"/>
                </a:lnTo>
                <a:lnTo>
                  <a:pt x="79" y="1729"/>
                </a:lnTo>
                <a:lnTo>
                  <a:pt x="111" y="1658"/>
                </a:lnTo>
                <a:lnTo>
                  <a:pt x="146" y="1595"/>
                </a:lnTo>
                <a:lnTo>
                  <a:pt x="180" y="1537"/>
                </a:lnTo>
                <a:lnTo>
                  <a:pt x="197" y="1513"/>
                </a:lnTo>
                <a:lnTo>
                  <a:pt x="217" y="1491"/>
                </a:lnTo>
                <a:lnTo>
                  <a:pt x="237" y="1471"/>
                </a:lnTo>
                <a:lnTo>
                  <a:pt x="259" y="1451"/>
                </a:lnTo>
                <a:lnTo>
                  <a:pt x="279" y="1429"/>
                </a:lnTo>
                <a:lnTo>
                  <a:pt x="300" y="1406"/>
                </a:lnTo>
                <a:lnTo>
                  <a:pt x="319" y="1380"/>
                </a:lnTo>
                <a:lnTo>
                  <a:pt x="335" y="1349"/>
                </a:lnTo>
                <a:lnTo>
                  <a:pt x="349" y="1313"/>
                </a:lnTo>
                <a:lnTo>
                  <a:pt x="359" y="1269"/>
                </a:lnTo>
                <a:lnTo>
                  <a:pt x="364" y="1220"/>
                </a:lnTo>
                <a:lnTo>
                  <a:pt x="368" y="1135"/>
                </a:lnTo>
                <a:lnTo>
                  <a:pt x="366" y="1058"/>
                </a:lnTo>
                <a:lnTo>
                  <a:pt x="364" y="989"/>
                </a:lnTo>
                <a:lnTo>
                  <a:pt x="360" y="929"/>
                </a:lnTo>
                <a:lnTo>
                  <a:pt x="357" y="877"/>
                </a:lnTo>
                <a:lnTo>
                  <a:pt x="353" y="831"/>
                </a:lnTo>
                <a:lnTo>
                  <a:pt x="353" y="789"/>
                </a:lnTo>
                <a:lnTo>
                  <a:pt x="355" y="755"/>
                </a:lnTo>
                <a:lnTo>
                  <a:pt x="359" y="724"/>
                </a:lnTo>
                <a:lnTo>
                  <a:pt x="369" y="698"/>
                </a:lnTo>
                <a:lnTo>
                  <a:pt x="384" y="675"/>
                </a:lnTo>
                <a:lnTo>
                  <a:pt x="406" y="653"/>
                </a:lnTo>
                <a:lnTo>
                  <a:pt x="435" y="635"/>
                </a:lnTo>
                <a:lnTo>
                  <a:pt x="473" y="617"/>
                </a:lnTo>
                <a:lnTo>
                  <a:pt x="520" y="600"/>
                </a:lnTo>
                <a:lnTo>
                  <a:pt x="559" y="591"/>
                </a:lnTo>
                <a:lnTo>
                  <a:pt x="593" y="591"/>
                </a:lnTo>
                <a:lnTo>
                  <a:pt x="624" y="598"/>
                </a:lnTo>
                <a:lnTo>
                  <a:pt x="651" y="615"/>
                </a:lnTo>
                <a:lnTo>
                  <a:pt x="677" y="635"/>
                </a:lnTo>
                <a:lnTo>
                  <a:pt x="699" y="664"/>
                </a:lnTo>
                <a:lnTo>
                  <a:pt x="717" y="697"/>
                </a:lnTo>
                <a:lnTo>
                  <a:pt x="733" y="733"/>
                </a:lnTo>
                <a:lnTo>
                  <a:pt x="748" y="775"/>
                </a:lnTo>
                <a:lnTo>
                  <a:pt x="760" y="818"/>
                </a:lnTo>
                <a:lnTo>
                  <a:pt x="769" y="866"/>
                </a:lnTo>
                <a:lnTo>
                  <a:pt x="777" y="915"/>
                </a:lnTo>
                <a:lnTo>
                  <a:pt x="782" y="964"/>
                </a:lnTo>
                <a:lnTo>
                  <a:pt x="788" y="1015"/>
                </a:lnTo>
                <a:lnTo>
                  <a:pt x="789" y="1066"/>
                </a:lnTo>
                <a:lnTo>
                  <a:pt x="791" y="1115"/>
                </a:lnTo>
                <a:lnTo>
                  <a:pt x="791" y="1164"/>
                </a:lnTo>
                <a:lnTo>
                  <a:pt x="791" y="1420"/>
                </a:lnTo>
                <a:lnTo>
                  <a:pt x="884" y="1224"/>
                </a:lnTo>
                <a:lnTo>
                  <a:pt x="942" y="1137"/>
                </a:lnTo>
                <a:lnTo>
                  <a:pt x="1008" y="1053"/>
                </a:lnTo>
                <a:lnTo>
                  <a:pt x="1080" y="969"/>
                </a:lnTo>
                <a:lnTo>
                  <a:pt x="1160" y="893"/>
                </a:lnTo>
                <a:lnTo>
                  <a:pt x="1248" y="820"/>
                </a:lnTo>
                <a:lnTo>
                  <a:pt x="1339" y="757"/>
                </a:lnTo>
                <a:lnTo>
                  <a:pt x="1433" y="700"/>
                </a:lnTo>
                <a:lnTo>
                  <a:pt x="1531" y="657"/>
                </a:lnTo>
                <a:lnTo>
                  <a:pt x="1573" y="642"/>
                </a:lnTo>
                <a:lnTo>
                  <a:pt x="1622" y="628"/>
                </a:lnTo>
                <a:lnTo>
                  <a:pt x="1679" y="613"/>
                </a:lnTo>
                <a:lnTo>
                  <a:pt x="1737" y="600"/>
                </a:lnTo>
                <a:lnTo>
                  <a:pt x="1800" y="588"/>
                </a:lnTo>
                <a:lnTo>
                  <a:pt x="1866" y="577"/>
                </a:lnTo>
                <a:lnTo>
                  <a:pt x="1931" y="568"/>
                </a:lnTo>
                <a:lnTo>
                  <a:pt x="1999" y="562"/>
                </a:lnTo>
                <a:lnTo>
                  <a:pt x="2062" y="557"/>
                </a:lnTo>
                <a:lnTo>
                  <a:pt x="2122" y="555"/>
                </a:lnTo>
                <a:close/>
                <a:moveTo>
                  <a:pt x="1200" y="0"/>
                </a:moveTo>
                <a:lnTo>
                  <a:pt x="1231" y="2"/>
                </a:lnTo>
                <a:lnTo>
                  <a:pt x="1257" y="8"/>
                </a:lnTo>
                <a:lnTo>
                  <a:pt x="1277" y="18"/>
                </a:lnTo>
                <a:lnTo>
                  <a:pt x="1291" y="31"/>
                </a:lnTo>
                <a:lnTo>
                  <a:pt x="1300" y="48"/>
                </a:lnTo>
                <a:lnTo>
                  <a:pt x="1308" y="68"/>
                </a:lnTo>
                <a:lnTo>
                  <a:pt x="1311" y="89"/>
                </a:lnTo>
                <a:lnTo>
                  <a:pt x="1315" y="111"/>
                </a:lnTo>
                <a:lnTo>
                  <a:pt x="1315" y="137"/>
                </a:lnTo>
                <a:lnTo>
                  <a:pt x="1317" y="160"/>
                </a:lnTo>
                <a:lnTo>
                  <a:pt x="1320" y="186"/>
                </a:lnTo>
                <a:lnTo>
                  <a:pt x="1324" y="208"/>
                </a:lnTo>
                <a:lnTo>
                  <a:pt x="1329" y="229"/>
                </a:lnTo>
                <a:lnTo>
                  <a:pt x="1339" y="249"/>
                </a:lnTo>
                <a:lnTo>
                  <a:pt x="1349" y="266"/>
                </a:lnTo>
                <a:lnTo>
                  <a:pt x="1364" y="278"/>
                </a:lnTo>
                <a:lnTo>
                  <a:pt x="1375" y="278"/>
                </a:lnTo>
                <a:lnTo>
                  <a:pt x="1389" y="278"/>
                </a:lnTo>
                <a:lnTo>
                  <a:pt x="1400" y="280"/>
                </a:lnTo>
                <a:lnTo>
                  <a:pt x="1420" y="246"/>
                </a:lnTo>
                <a:lnTo>
                  <a:pt x="1439" y="209"/>
                </a:lnTo>
                <a:lnTo>
                  <a:pt x="1455" y="173"/>
                </a:lnTo>
                <a:lnTo>
                  <a:pt x="1471" y="138"/>
                </a:lnTo>
                <a:lnTo>
                  <a:pt x="1489" y="104"/>
                </a:lnTo>
                <a:lnTo>
                  <a:pt x="1511" y="71"/>
                </a:lnTo>
                <a:lnTo>
                  <a:pt x="1537" y="42"/>
                </a:lnTo>
                <a:lnTo>
                  <a:pt x="1568" y="18"/>
                </a:lnTo>
                <a:lnTo>
                  <a:pt x="1600" y="22"/>
                </a:lnTo>
                <a:lnTo>
                  <a:pt x="1626" y="29"/>
                </a:lnTo>
                <a:lnTo>
                  <a:pt x="1646" y="44"/>
                </a:lnTo>
                <a:lnTo>
                  <a:pt x="1659" y="62"/>
                </a:lnTo>
                <a:lnTo>
                  <a:pt x="1668" y="82"/>
                </a:lnTo>
                <a:lnTo>
                  <a:pt x="1671" y="108"/>
                </a:lnTo>
                <a:lnTo>
                  <a:pt x="1673" y="133"/>
                </a:lnTo>
                <a:lnTo>
                  <a:pt x="1669" y="162"/>
                </a:lnTo>
                <a:lnTo>
                  <a:pt x="1664" y="191"/>
                </a:lnTo>
                <a:lnTo>
                  <a:pt x="1657" y="220"/>
                </a:lnTo>
                <a:lnTo>
                  <a:pt x="1649" y="249"/>
                </a:lnTo>
                <a:lnTo>
                  <a:pt x="1640" y="278"/>
                </a:lnTo>
                <a:lnTo>
                  <a:pt x="1633" y="304"/>
                </a:lnTo>
                <a:lnTo>
                  <a:pt x="1626" y="329"/>
                </a:lnTo>
                <a:lnTo>
                  <a:pt x="1620" y="349"/>
                </a:lnTo>
                <a:lnTo>
                  <a:pt x="1666" y="408"/>
                </a:lnTo>
                <a:lnTo>
                  <a:pt x="1717" y="458"/>
                </a:lnTo>
                <a:lnTo>
                  <a:pt x="1771" y="502"/>
                </a:lnTo>
                <a:lnTo>
                  <a:pt x="1773" y="504"/>
                </a:lnTo>
                <a:lnTo>
                  <a:pt x="1773" y="508"/>
                </a:lnTo>
                <a:lnTo>
                  <a:pt x="1775" y="511"/>
                </a:lnTo>
                <a:lnTo>
                  <a:pt x="1775" y="515"/>
                </a:lnTo>
                <a:lnTo>
                  <a:pt x="1777" y="517"/>
                </a:lnTo>
                <a:lnTo>
                  <a:pt x="1686" y="535"/>
                </a:lnTo>
                <a:lnTo>
                  <a:pt x="1604" y="557"/>
                </a:lnTo>
                <a:lnTo>
                  <a:pt x="1529" y="580"/>
                </a:lnTo>
                <a:lnTo>
                  <a:pt x="1462" y="606"/>
                </a:lnTo>
                <a:lnTo>
                  <a:pt x="1400" y="635"/>
                </a:lnTo>
                <a:lnTo>
                  <a:pt x="1342" y="666"/>
                </a:lnTo>
                <a:lnTo>
                  <a:pt x="1289" y="700"/>
                </a:lnTo>
                <a:lnTo>
                  <a:pt x="1239" y="735"/>
                </a:lnTo>
                <a:lnTo>
                  <a:pt x="1189" y="773"/>
                </a:lnTo>
                <a:lnTo>
                  <a:pt x="1140" y="813"/>
                </a:lnTo>
                <a:lnTo>
                  <a:pt x="1091" y="857"/>
                </a:lnTo>
                <a:lnTo>
                  <a:pt x="1039" y="908"/>
                </a:lnTo>
                <a:lnTo>
                  <a:pt x="995" y="958"/>
                </a:lnTo>
                <a:lnTo>
                  <a:pt x="955" y="1009"/>
                </a:lnTo>
                <a:lnTo>
                  <a:pt x="919" y="1060"/>
                </a:lnTo>
                <a:lnTo>
                  <a:pt x="880" y="1111"/>
                </a:lnTo>
                <a:lnTo>
                  <a:pt x="877" y="1115"/>
                </a:lnTo>
                <a:lnTo>
                  <a:pt x="871" y="1124"/>
                </a:lnTo>
                <a:lnTo>
                  <a:pt x="866" y="1135"/>
                </a:lnTo>
                <a:lnTo>
                  <a:pt x="860" y="1146"/>
                </a:lnTo>
                <a:lnTo>
                  <a:pt x="855" y="1153"/>
                </a:lnTo>
                <a:lnTo>
                  <a:pt x="851" y="1157"/>
                </a:lnTo>
                <a:lnTo>
                  <a:pt x="855" y="1100"/>
                </a:lnTo>
                <a:lnTo>
                  <a:pt x="855" y="1038"/>
                </a:lnTo>
                <a:lnTo>
                  <a:pt x="851" y="977"/>
                </a:lnTo>
                <a:lnTo>
                  <a:pt x="844" y="913"/>
                </a:lnTo>
                <a:lnTo>
                  <a:pt x="835" y="853"/>
                </a:lnTo>
                <a:lnTo>
                  <a:pt x="826" y="798"/>
                </a:lnTo>
                <a:lnTo>
                  <a:pt x="813" y="751"/>
                </a:lnTo>
                <a:lnTo>
                  <a:pt x="800" y="713"/>
                </a:lnTo>
                <a:lnTo>
                  <a:pt x="809" y="698"/>
                </a:lnTo>
                <a:lnTo>
                  <a:pt x="822" y="678"/>
                </a:lnTo>
                <a:lnTo>
                  <a:pt x="837" y="658"/>
                </a:lnTo>
                <a:lnTo>
                  <a:pt x="853" y="637"/>
                </a:lnTo>
                <a:lnTo>
                  <a:pt x="869" y="615"/>
                </a:lnTo>
                <a:lnTo>
                  <a:pt x="882" y="593"/>
                </a:lnTo>
                <a:lnTo>
                  <a:pt x="891" y="573"/>
                </a:lnTo>
                <a:lnTo>
                  <a:pt x="897" y="555"/>
                </a:lnTo>
                <a:lnTo>
                  <a:pt x="897" y="540"/>
                </a:lnTo>
                <a:lnTo>
                  <a:pt x="840" y="511"/>
                </a:lnTo>
                <a:lnTo>
                  <a:pt x="788" y="484"/>
                </a:lnTo>
                <a:lnTo>
                  <a:pt x="742" y="460"/>
                </a:lnTo>
                <a:lnTo>
                  <a:pt x="704" y="437"/>
                </a:lnTo>
                <a:lnTo>
                  <a:pt x="669" y="415"/>
                </a:lnTo>
                <a:lnTo>
                  <a:pt x="644" y="393"/>
                </a:lnTo>
                <a:lnTo>
                  <a:pt x="624" y="371"/>
                </a:lnTo>
                <a:lnTo>
                  <a:pt x="613" y="348"/>
                </a:lnTo>
                <a:lnTo>
                  <a:pt x="609" y="320"/>
                </a:lnTo>
                <a:lnTo>
                  <a:pt x="615" y="291"/>
                </a:lnTo>
                <a:lnTo>
                  <a:pt x="628" y="258"/>
                </a:lnTo>
                <a:lnTo>
                  <a:pt x="646" y="233"/>
                </a:lnTo>
                <a:lnTo>
                  <a:pt x="666" y="215"/>
                </a:lnTo>
                <a:lnTo>
                  <a:pt x="691" y="206"/>
                </a:lnTo>
                <a:lnTo>
                  <a:pt x="720" y="202"/>
                </a:lnTo>
                <a:lnTo>
                  <a:pt x="755" y="206"/>
                </a:lnTo>
                <a:lnTo>
                  <a:pt x="793" y="215"/>
                </a:lnTo>
                <a:lnTo>
                  <a:pt x="837" y="231"/>
                </a:lnTo>
                <a:lnTo>
                  <a:pt x="886" y="251"/>
                </a:lnTo>
                <a:lnTo>
                  <a:pt x="940" y="277"/>
                </a:lnTo>
                <a:lnTo>
                  <a:pt x="1000" y="308"/>
                </a:lnTo>
                <a:lnTo>
                  <a:pt x="1066" y="340"/>
                </a:lnTo>
                <a:lnTo>
                  <a:pt x="1137" y="378"/>
                </a:lnTo>
                <a:lnTo>
                  <a:pt x="1144" y="375"/>
                </a:lnTo>
                <a:lnTo>
                  <a:pt x="1142" y="338"/>
                </a:lnTo>
                <a:lnTo>
                  <a:pt x="1137" y="302"/>
                </a:lnTo>
                <a:lnTo>
                  <a:pt x="1129" y="264"/>
                </a:lnTo>
                <a:lnTo>
                  <a:pt x="1122" y="228"/>
                </a:lnTo>
                <a:lnTo>
                  <a:pt x="1115" y="189"/>
                </a:lnTo>
                <a:lnTo>
                  <a:pt x="1109" y="155"/>
                </a:lnTo>
                <a:lnTo>
                  <a:pt x="1106" y="120"/>
                </a:lnTo>
                <a:lnTo>
                  <a:pt x="1106" y="89"/>
                </a:lnTo>
                <a:lnTo>
                  <a:pt x="1111" y="62"/>
                </a:lnTo>
                <a:lnTo>
                  <a:pt x="1120" y="38"/>
                </a:lnTo>
                <a:lnTo>
                  <a:pt x="1137" y="18"/>
                </a:lnTo>
                <a:lnTo>
                  <a:pt x="1160" y="4"/>
                </a:lnTo>
                <a:lnTo>
                  <a:pt x="120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1"/>
          </a:p>
        </p:txBody>
      </p:sp>
      <p:sp>
        <p:nvSpPr>
          <p:cNvPr id="61" name="Freeform 9">
            <a:extLst>
              <a:ext uri="{FF2B5EF4-FFF2-40B4-BE49-F238E27FC236}">
                <a16:creationId xmlns:a16="http://schemas.microsoft.com/office/drawing/2014/main" id="{557BA8EF-0BDB-48C6-8BA6-80B23E34AAAC}"/>
              </a:ext>
            </a:extLst>
          </p:cNvPr>
          <p:cNvSpPr>
            <a:spLocks noEditPoints="1"/>
          </p:cNvSpPr>
          <p:nvPr/>
        </p:nvSpPr>
        <p:spPr bwMode="auto">
          <a:xfrm>
            <a:off x="5799415" y="2882163"/>
            <a:ext cx="508749" cy="356790"/>
          </a:xfrm>
          <a:custGeom>
            <a:avLst/>
            <a:gdLst>
              <a:gd name="T0" fmla="*/ 1182 w 4436"/>
              <a:gd name="T1" fmla="*/ 1064 h 3111"/>
              <a:gd name="T2" fmla="*/ 1302 w 4436"/>
              <a:gd name="T3" fmla="*/ 1351 h 3111"/>
              <a:gd name="T4" fmla="*/ 1236 w 4436"/>
              <a:gd name="T5" fmla="*/ 1649 h 3111"/>
              <a:gd name="T6" fmla="*/ 976 w 4436"/>
              <a:gd name="T7" fmla="*/ 1793 h 3111"/>
              <a:gd name="T8" fmla="*/ 702 w 4436"/>
              <a:gd name="T9" fmla="*/ 1633 h 3111"/>
              <a:gd name="T10" fmla="*/ 611 w 4436"/>
              <a:gd name="T11" fmla="*/ 1300 h 3111"/>
              <a:gd name="T12" fmla="*/ 744 w 4436"/>
              <a:gd name="T13" fmla="*/ 1027 h 3111"/>
              <a:gd name="T14" fmla="*/ 3564 w 4436"/>
              <a:gd name="T15" fmla="*/ 958 h 3111"/>
              <a:gd name="T16" fmla="*/ 3798 w 4436"/>
              <a:gd name="T17" fmla="*/ 1113 h 3111"/>
              <a:gd name="T18" fmla="*/ 3851 w 4436"/>
              <a:gd name="T19" fmla="*/ 1396 h 3111"/>
              <a:gd name="T20" fmla="*/ 3749 w 4436"/>
              <a:gd name="T21" fmla="*/ 1671 h 3111"/>
              <a:gd name="T22" fmla="*/ 3520 w 4436"/>
              <a:gd name="T23" fmla="*/ 1795 h 3111"/>
              <a:gd name="T24" fmla="*/ 3235 w 4436"/>
              <a:gd name="T25" fmla="*/ 1644 h 3111"/>
              <a:gd name="T26" fmla="*/ 3167 w 4436"/>
              <a:gd name="T27" fmla="*/ 1302 h 3111"/>
              <a:gd name="T28" fmla="*/ 3325 w 4436"/>
              <a:gd name="T29" fmla="*/ 1027 h 3111"/>
              <a:gd name="T30" fmla="*/ 2318 w 4436"/>
              <a:gd name="T31" fmla="*/ 2 h 3111"/>
              <a:gd name="T32" fmla="*/ 2613 w 4436"/>
              <a:gd name="T33" fmla="*/ 102 h 3111"/>
              <a:gd name="T34" fmla="*/ 2871 w 4436"/>
              <a:gd name="T35" fmla="*/ 233 h 3111"/>
              <a:gd name="T36" fmla="*/ 3215 w 4436"/>
              <a:gd name="T37" fmla="*/ 218 h 3111"/>
              <a:gd name="T38" fmla="*/ 3642 w 4436"/>
              <a:gd name="T39" fmla="*/ 153 h 3111"/>
              <a:gd name="T40" fmla="*/ 4082 w 4436"/>
              <a:gd name="T41" fmla="*/ 240 h 3111"/>
              <a:gd name="T42" fmla="*/ 4364 w 4436"/>
              <a:gd name="T43" fmla="*/ 467 h 3111"/>
              <a:gd name="T44" fmla="*/ 4418 w 4436"/>
              <a:gd name="T45" fmla="*/ 884 h 3111"/>
              <a:gd name="T46" fmla="*/ 4222 w 4436"/>
              <a:gd name="T47" fmla="*/ 1284 h 3111"/>
              <a:gd name="T48" fmla="*/ 3955 w 4436"/>
              <a:gd name="T49" fmla="*/ 1565 h 3111"/>
              <a:gd name="T50" fmla="*/ 3944 w 4436"/>
              <a:gd name="T51" fmla="*/ 1400 h 3111"/>
              <a:gd name="T52" fmla="*/ 3880 w 4436"/>
              <a:gd name="T53" fmla="*/ 1027 h 3111"/>
              <a:gd name="T54" fmla="*/ 4071 w 4436"/>
              <a:gd name="T55" fmla="*/ 1022 h 3111"/>
              <a:gd name="T56" fmla="*/ 4236 w 4436"/>
              <a:gd name="T57" fmla="*/ 831 h 3111"/>
              <a:gd name="T58" fmla="*/ 4167 w 4436"/>
              <a:gd name="T59" fmla="*/ 562 h 3111"/>
              <a:gd name="T60" fmla="*/ 3938 w 4436"/>
              <a:gd name="T61" fmla="*/ 438 h 3111"/>
              <a:gd name="T62" fmla="*/ 3584 w 4436"/>
              <a:gd name="T63" fmla="*/ 431 h 3111"/>
              <a:gd name="T64" fmla="*/ 3165 w 4436"/>
              <a:gd name="T65" fmla="*/ 582 h 3111"/>
              <a:gd name="T66" fmla="*/ 2933 w 4436"/>
              <a:gd name="T67" fmla="*/ 918 h 3111"/>
              <a:gd name="T68" fmla="*/ 2865 w 4436"/>
              <a:gd name="T69" fmla="*/ 1396 h 3111"/>
              <a:gd name="T70" fmla="*/ 2738 w 4436"/>
              <a:gd name="T71" fmla="*/ 1847 h 3111"/>
              <a:gd name="T72" fmla="*/ 2513 w 4436"/>
              <a:gd name="T73" fmla="*/ 2264 h 3111"/>
              <a:gd name="T74" fmla="*/ 2347 w 4436"/>
              <a:gd name="T75" fmla="*/ 2738 h 3111"/>
              <a:gd name="T76" fmla="*/ 2309 w 4436"/>
              <a:gd name="T77" fmla="*/ 3084 h 3111"/>
              <a:gd name="T78" fmla="*/ 2198 w 4436"/>
              <a:gd name="T79" fmla="*/ 3104 h 3111"/>
              <a:gd name="T80" fmla="*/ 2155 w 4436"/>
              <a:gd name="T81" fmla="*/ 2942 h 3111"/>
              <a:gd name="T82" fmla="*/ 2029 w 4436"/>
              <a:gd name="T83" fmla="*/ 2424 h 3111"/>
              <a:gd name="T84" fmla="*/ 1798 w 4436"/>
              <a:gd name="T85" fmla="*/ 2005 h 3111"/>
              <a:gd name="T86" fmla="*/ 1615 w 4436"/>
              <a:gd name="T87" fmla="*/ 1584 h 3111"/>
              <a:gd name="T88" fmla="*/ 1542 w 4436"/>
              <a:gd name="T89" fmla="*/ 1105 h 3111"/>
              <a:gd name="T90" fmla="*/ 1407 w 4436"/>
              <a:gd name="T91" fmla="*/ 691 h 3111"/>
              <a:gd name="T92" fmla="*/ 1093 w 4436"/>
              <a:gd name="T93" fmla="*/ 475 h 3111"/>
              <a:gd name="T94" fmla="*/ 640 w 4436"/>
              <a:gd name="T95" fmla="*/ 424 h 3111"/>
              <a:gd name="T96" fmla="*/ 360 w 4436"/>
              <a:gd name="T97" fmla="*/ 509 h 3111"/>
              <a:gd name="T98" fmla="*/ 191 w 4436"/>
              <a:gd name="T99" fmla="*/ 715 h 3111"/>
              <a:gd name="T100" fmla="*/ 260 w 4436"/>
              <a:gd name="T101" fmla="*/ 965 h 3111"/>
              <a:gd name="T102" fmla="*/ 451 w 4436"/>
              <a:gd name="T103" fmla="*/ 1044 h 3111"/>
              <a:gd name="T104" fmla="*/ 513 w 4436"/>
              <a:gd name="T105" fmla="*/ 1213 h 3111"/>
              <a:gd name="T106" fmla="*/ 547 w 4436"/>
              <a:gd name="T107" fmla="*/ 1607 h 3111"/>
              <a:gd name="T108" fmla="*/ 204 w 4436"/>
              <a:gd name="T109" fmla="*/ 1264 h 3111"/>
              <a:gd name="T110" fmla="*/ 16 w 4436"/>
              <a:gd name="T111" fmla="*/ 889 h 3111"/>
              <a:gd name="T112" fmla="*/ 69 w 4436"/>
              <a:gd name="T113" fmla="*/ 493 h 3111"/>
              <a:gd name="T114" fmla="*/ 371 w 4436"/>
              <a:gd name="T115" fmla="*/ 240 h 3111"/>
              <a:gd name="T116" fmla="*/ 815 w 4436"/>
              <a:gd name="T117" fmla="*/ 145 h 3111"/>
              <a:gd name="T118" fmla="*/ 1333 w 4436"/>
              <a:gd name="T119" fmla="*/ 215 h 3111"/>
              <a:gd name="T120" fmla="*/ 1669 w 4436"/>
              <a:gd name="T121" fmla="*/ 235 h 3111"/>
              <a:gd name="T122" fmla="*/ 1876 w 4436"/>
              <a:gd name="T123" fmla="*/ 115 h 3111"/>
              <a:gd name="T124" fmla="*/ 2125 w 4436"/>
              <a:gd name="T125" fmla="*/ 9 h 31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436" h="3111">
                <a:moveTo>
                  <a:pt x="951" y="956"/>
                </a:moveTo>
                <a:lnTo>
                  <a:pt x="1005" y="964"/>
                </a:lnTo>
                <a:lnTo>
                  <a:pt x="1056" y="978"/>
                </a:lnTo>
                <a:lnTo>
                  <a:pt x="1104" y="1002"/>
                </a:lnTo>
                <a:lnTo>
                  <a:pt x="1144" y="1029"/>
                </a:lnTo>
                <a:lnTo>
                  <a:pt x="1182" y="1064"/>
                </a:lnTo>
                <a:lnTo>
                  <a:pt x="1213" y="1104"/>
                </a:lnTo>
                <a:lnTo>
                  <a:pt x="1240" y="1147"/>
                </a:lnTo>
                <a:lnTo>
                  <a:pt x="1264" y="1196"/>
                </a:lnTo>
                <a:lnTo>
                  <a:pt x="1282" y="1245"/>
                </a:lnTo>
                <a:lnTo>
                  <a:pt x="1295" y="1298"/>
                </a:lnTo>
                <a:lnTo>
                  <a:pt x="1302" y="1351"/>
                </a:lnTo>
                <a:lnTo>
                  <a:pt x="1304" y="1404"/>
                </a:lnTo>
                <a:lnTo>
                  <a:pt x="1302" y="1458"/>
                </a:lnTo>
                <a:lnTo>
                  <a:pt x="1293" y="1509"/>
                </a:lnTo>
                <a:lnTo>
                  <a:pt x="1280" y="1560"/>
                </a:lnTo>
                <a:lnTo>
                  <a:pt x="1262" y="1605"/>
                </a:lnTo>
                <a:lnTo>
                  <a:pt x="1236" y="1649"/>
                </a:lnTo>
                <a:lnTo>
                  <a:pt x="1207" y="1689"/>
                </a:lnTo>
                <a:lnTo>
                  <a:pt x="1173" y="1724"/>
                </a:lnTo>
                <a:lnTo>
                  <a:pt x="1131" y="1751"/>
                </a:lnTo>
                <a:lnTo>
                  <a:pt x="1084" y="1773"/>
                </a:lnTo>
                <a:lnTo>
                  <a:pt x="1033" y="1787"/>
                </a:lnTo>
                <a:lnTo>
                  <a:pt x="976" y="1793"/>
                </a:lnTo>
                <a:lnTo>
                  <a:pt x="922" y="1785"/>
                </a:lnTo>
                <a:lnTo>
                  <a:pt x="871" y="1771"/>
                </a:lnTo>
                <a:lnTo>
                  <a:pt x="822" y="1747"/>
                </a:lnTo>
                <a:lnTo>
                  <a:pt x="778" y="1715"/>
                </a:lnTo>
                <a:lnTo>
                  <a:pt x="738" y="1676"/>
                </a:lnTo>
                <a:lnTo>
                  <a:pt x="702" y="1633"/>
                </a:lnTo>
                <a:lnTo>
                  <a:pt x="671" y="1584"/>
                </a:lnTo>
                <a:lnTo>
                  <a:pt x="645" y="1531"/>
                </a:lnTo>
                <a:lnTo>
                  <a:pt x="627" y="1475"/>
                </a:lnTo>
                <a:lnTo>
                  <a:pt x="615" y="1418"/>
                </a:lnTo>
                <a:lnTo>
                  <a:pt x="609" y="1360"/>
                </a:lnTo>
                <a:lnTo>
                  <a:pt x="611" y="1300"/>
                </a:lnTo>
                <a:lnTo>
                  <a:pt x="620" y="1244"/>
                </a:lnTo>
                <a:lnTo>
                  <a:pt x="636" y="1185"/>
                </a:lnTo>
                <a:lnTo>
                  <a:pt x="656" y="1135"/>
                </a:lnTo>
                <a:lnTo>
                  <a:pt x="680" y="1093"/>
                </a:lnTo>
                <a:lnTo>
                  <a:pt x="709" y="1056"/>
                </a:lnTo>
                <a:lnTo>
                  <a:pt x="744" y="1027"/>
                </a:lnTo>
                <a:lnTo>
                  <a:pt x="785" y="1002"/>
                </a:lnTo>
                <a:lnTo>
                  <a:pt x="835" y="978"/>
                </a:lnTo>
                <a:lnTo>
                  <a:pt x="893" y="960"/>
                </a:lnTo>
                <a:lnTo>
                  <a:pt x="951" y="956"/>
                </a:lnTo>
                <a:close/>
                <a:moveTo>
                  <a:pt x="3504" y="955"/>
                </a:moveTo>
                <a:lnTo>
                  <a:pt x="3564" y="958"/>
                </a:lnTo>
                <a:lnTo>
                  <a:pt x="3616" y="969"/>
                </a:lnTo>
                <a:lnTo>
                  <a:pt x="3664" y="987"/>
                </a:lnTo>
                <a:lnTo>
                  <a:pt x="3705" y="1011"/>
                </a:lnTo>
                <a:lnTo>
                  <a:pt x="3742" y="1040"/>
                </a:lnTo>
                <a:lnTo>
                  <a:pt x="3773" y="1075"/>
                </a:lnTo>
                <a:lnTo>
                  <a:pt x="3798" y="1113"/>
                </a:lnTo>
                <a:lnTo>
                  <a:pt x="3818" y="1155"/>
                </a:lnTo>
                <a:lnTo>
                  <a:pt x="3835" y="1200"/>
                </a:lnTo>
                <a:lnTo>
                  <a:pt x="3845" y="1247"/>
                </a:lnTo>
                <a:lnTo>
                  <a:pt x="3853" y="1296"/>
                </a:lnTo>
                <a:lnTo>
                  <a:pt x="3853" y="1347"/>
                </a:lnTo>
                <a:lnTo>
                  <a:pt x="3851" y="1396"/>
                </a:lnTo>
                <a:lnTo>
                  <a:pt x="3844" y="1447"/>
                </a:lnTo>
                <a:lnTo>
                  <a:pt x="3833" y="1496"/>
                </a:lnTo>
                <a:lnTo>
                  <a:pt x="3818" y="1544"/>
                </a:lnTo>
                <a:lnTo>
                  <a:pt x="3798" y="1589"/>
                </a:lnTo>
                <a:lnTo>
                  <a:pt x="3775" y="1633"/>
                </a:lnTo>
                <a:lnTo>
                  <a:pt x="3749" y="1671"/>
                </a:lnTo>
                <a:lnTo>
                  <a:pt x="3718" y="1705"/>
                </a:lnTo>
                <a:lnTo>
                  <a:pt x="3685" y="1736"/>
                </a:lnTo>
                <a:lnTo>
                  <a:pt x="3649" y="1760"/>
                </a:lnTo>
                <a:lnTo>
                  <a:pt x="3609" y="1778"/>
                </a:lnTo>
                <a:lnTo>
                  <a:pt x="3565" y="1791"/>
                </a:lnTo>
                <a:lnTo>
                  <a:pt x="3520" y="1795"/>
                </a:lnTo>
                <a:lnTo>
                  <a:pt x="3473" y="1791"/>
                </a:lnTo>
                <a:lnTo>
                  <a:pt x="3413" y="1776"/>
                </a:lnTo>
                <a:lnTo>
                  <a:pt x="3360" y="1755"/>
                </a:lnTo>
                <a:lnTo>
                  <a:pt x="3313" y="1724"/>
                </a:lnTo>
                <a:lnTo>
                  <a:pt x="3271" y="1687"/>
                </a:lnTo>
                <a:lnTo>
                  <a:pt x="3235" y="1644"/>
                </a:lnTo>
                <a:lnTo>
                  <a:pt x="3205" y="1596"/>
                </a:lnTo>
                <a:lnTo>
                  <a:pt x="3184" y="1544"/>
                </a:lnTo>
                <a:lnTo>
                  <a:pt x="3169" y="1487"/>
                </a:lnTo>
                <a:lnTo>
                  <a:pt x="3160" y="1427"/>
                </a:lnTo>
                <a:lnTo>
                  <a:pt x="3160" y="1365"/>
                </a:lnTo>
                <a:lnTo>
                  <a:pt x="3167" y="1302"/>
                </a:lnTo>
                <a:lnTo>
                  <a:pt x="3184" y="1238"/>
                </a:lnTo>
                <a:lnTo>
                  <a:pt x="3207" y="1175"/>
                </a:lnTo>
                <a:lnTo>
                  <a:pt x="3233" y="1127"/>
                </a:lnTo>
                <a:lnTo>
                  <a:pt x="3260" y="1087"/>
                </a:lnTo>
                <a:lnTo>
                  <a:pt x="3291" y="1053"/>
                </a:lnTo>
                <a:lnTo>
                  <a:pt x="3325" y="1027"/>
                </a:lnTo>
                <a:lnTo>
                  <a:pt x="3362" y="1004"/>
                </a:lnTo>
                <a:lnTo>
                  <a:pt x="3405" y="985"/>
                </a:lnTo>
                <a:lnTo>
                  <a:pt x="3451" y="969"/>
                </a:lnTo>
                <a:lnTo>
                  <a:pt x="3504" y="955"/>
                </a:lnTo>
                <a:close/>
                <a:moveTo>
                  <a:pt x="2253" y="0"/>
                </a:moveTo>
                <a:lnTo>
                  <a:pt x="2318" y="2"/>
                </a:lnTo>
                <a:lnTo>
                  <a:pt x="2378" y="9"/>
                </a:lnTo>
                <a:lnTo>
                  <a:pt x="2433" y="22"/>
                </a:lnTo>
                <a:lnTo>
                  <a:pt x="2482" y="38"/>
                </a:lnTo>
                <a:lnTo>
                  <a:pt x="2529" y="58"/>
                </a:lnTo>
                <a:lnTo>
                  <a:pt x="2571" y="80"/>
                </a:lnTo>
                <a:lnTo>
                  <a:pt x="2613" y="102"/>
                </a:lnTo>
                <a:lnTo>
                  <a:pt x="2653" y="127"/>
                </a:lnTo>
                <a:lnTo>
                  <a:pt x="2693" y="151"/>
                </a:lnTo>
                <a:lnTo>
                  <a:pt x="2735" y="175"/>
                </a:lnTo>
                <a:lnTo>
                  <a:pt x="2776" y="196"/>
                </a:lnTo>
                <a:lnTo>
                  <a:pt x="2822" y="216"/>
                </a:lnTo>
                <a:lnTo>
                  <a:pt x="2871" y="233"/>
                </a:lnTo>
                <a:lnTo>
                  <a:pt x="2924" y="247"/>
                </a:lnTo>
                <a:lnTo>
                  <a:pt x="2982" y="255"/>
                </a:lnTo>
                <a:lnTo>
                  <a:pt x="3042" y="253"/>
                </a:lnTo>
                <a:lnTo>
                  <a:pt x="3100" y="245"/>
                </a:lnTo>
                <a:lnTo>
                  <a:pt x="3158" y="233"/>
                </a:lnTo>
                <a:lnTo>
                  <a:pt x="3215" y="218"/>
                </a:lnTo>
                <a:lnTo>
                  <a:pt x="3267" y="204"/>
                </a:lnTo>
                <a:lnTo>
                  <a:pt x="3316" y="191"/>
                </a:lnTo>
                <a:lnTo>
                  <a:pt x="3393" y="175"/>
                </a:lnTo>
                <a:lnTo>
                  <a:pt x="3473" y="162"/>
                </a:lnTo>
                <a:lnTo>
                  <a:pt x="3556" y="155"/>
                </a:lnTo>
                <a:lnTo>
                  <a:pt x="3642" y="153"/>
                </a:lnTo>
                <a:lnTo>
                  <a:pt x="3727" y="156"/>
                </a:lnTo>
                <a:lnTo>
                  <a:pt x="3809" y="164"/>
                </a:lnTo>
                <a:lnTo>
                  <a:pt x="3887" y="176"/>
                </a:lnTo>
                <a:lnTo>
                  <a:pt x="3960" y="195"/>
                </a:lnTo>
                <a:lnTo>
                  <a:pt x="4022" y="216"/>
                </a:lnTo>
                <a:lnTo>
                  <a:pt x="4082" y="240"/>
                </a:lnTo>
                <a:lnTo>
                  <a:pt x="4138" y="269"/>
                </a:lnTo>
                <a:lnTo>
                  <a:pt x="4193" y="300"/>
                </a:lnTo>
                <a:lnTo>
                  <a:pt x="4244" y="335"/>
                </a:lnTo>
                <a:lnTo>
                  <a:pt x="4289" y="375"/>
                </a:lnTo>
                <a:lnTo>
                  <a:pt x="4329" y="418"/>
                </a:lnTo>
                <a:lnTo>
                  <a:pt x="4364" y="467"/>
                </a:lnTo>
                <a:lnTo>
                  <a:pt x="4398" y="533"/>
                </a:lnTo>
                <a:lnTo>
                  <a:pt x="4420" y="602"/>
                </a:lnTo>
                <a:lnTo>
                  <a:pt x="4433" y="671"/>
                </a:lnTo>
                <a:lnTo>
                  <a:pt x="4436" y="742"/>
                </a:lnTo>
                <a:lnTo>
                  <a:pt x="4431" y="813"/>
                </a:lnTo>
                <a:lnTo>
                  <a:pt x="4418" y="884"/>
                </a:lnTo>
                <a:lnTo>
                  <a:pt x="4398" y="955"/>
                </a:lnTo>
                <a:lnTo>
                  <a:pt x="4371" y="1024"/>
                </a:lnTo>
                <a:lnTo>
                  <a:pt x="4340" y="1091"/>
                </a:lnTo>
                <a:lnTo>
                  <a:pt x="4304" y="1158"/>
                </a:lnTo>
                <a:lnTo>
                  <a:pt x="4265" y="1222"/>
                </a:lnTo>
                <a:lnTo>
                  <a:pt x="4222" y="1284"/>
                </a:lnTo>
                <a:lnTo>
                  <a:pt x="4178" y="1342"/>
                </a:lnTo>
                <a:lnTo>
                  <a:pt x="4133" y="1396"/>
                </a:lnTo>
                <a:lnTo>
                  <a:pt x="4087" y="1445"/>
                </a:lnTo>
                <a:lnTo>
                  <a:pt x="4042" y="1491"/>
                </a:lnTo>
                <a:lnTo>
                  <a:pt x="3996" y="1531"/>
                </a:lnTo>
                <a:lnTo>
                  <a:pt x="3955" y="1565"/>
                </a:lnTo>
                <a:lnTo>
                  <a:pt x="3916" y="1595"/>
                </a:lnTo>
                <a:lnTo>
                  <a:pt x="3904" y="1595"/>
                </a:lnTo>
                <a:lnTo>
                  <a:pt x="3904" y="1591"/>
                </a:lnTo>
                <a:lnTo>
                  <a:pt x="3924" y="1531"/>
                </a:lnTo>
                <a:lnTo>
                  <a:pt x="3936" y="1467"/>
                </a:lnTo>
                <a:lnTo>
                  <a:pt x="3944" y="1400"/>
                </a:lnTo>
                <a:lnTo>
                  <a:pt x="3944" y="1333"/>
                </a:lnTo>
                <a:lnTo>
                  <a:pt x="3940" y="1265"/>
                </a:lnTo>
                <a:lnTo>
                  <a:pt x="3933" y="1200"/>
                </a:lnTo>
                <a:lnTo>
                  <a:pt x="3918" y="1138"/>
                </a:lnTo>
                <a:lnTo>
                  <a:pt x="3902" y="1080"/>
                </a:lnTo>
                <a:lnTo>
                  <a:pt x="3880" y="1027"/>
                </a:lnTo>
                <a:lnTo>
                  <a:pt x="3880" y="1024"/>
                </a:lnTo>
                <a:lnTo>
                  <a:pt x="3916" y="1025"/>
                </a:lnTo>
                <a:lnTo>
                  <a:pt x="3955" y="1027"/>
                </a:lnTo>
                <a:lnTo>
                  <a:pt x="3993" y="1027"/>
                </a:lnTo>
                <a:lnTo>
                  <a:pt x="4033" y="1025"/>
                </a:lnTo>
                <a:lnTo>
                  <a:pt x="4071" y="1022"/>
                </a:lnTo>
                <a:lnTo>
                  <a:pt x="4107" y="1016"/>
                </a:lnTo>
                <a:lnTo>
                  <a:pt x="4140" y="1005"/>
                </a:lnTo>
                <a:lnTo>
                  <a:pt x="4171" y="993"/>
                </a:lnTo>
                <a:lnTo>
                  <a:pt x="4195" y="976"/>
                </a:lnTo>
                <a:lnTo>
                  <a:pt x="4213" y="955"/>
                </a:lnTo>
                <a:lnTo>
                  <a:pt x="4236" y="831"/>
                </a:lnTo>
                <a:lnTo>
                  <a:pt x="4242" y="775"/>
                </a:lnTo>
                <a:lnTo>
                  <a:pt x="4240" y="724"/>
                </a:lnTo>
                <a:lnTo>
                  <a:pt x="4231" y="676"/>
                </a:lnTo>
                <a:lnTo>
                  <a:pt x="4215" y="635"/>
                </a:lnTo>
                <a:lnTo>
                  <a:pt x="4193" y="596"/>
                </a:lnTo>
                <a:lnTo>
                  <a:pt x="4167" y="562"/>
                </a:lnTo>
                <a:lnTo>
                  <a:pt x="4136" y="533"/>
                </a:lnTo>
                <a:lnTo>
                  <a:pt x="4102" y="505"/>
                </a:lnTo>
                <a:lnTo>
                  <a:pt x="4065" y="484"/>
                </a:lnTo>
                <a:lnTo>
                  <a:pt x="4027" y="465"/>
                </a:lnTo>
                <a:lnTo>
                  <a:pt x="3987" y="451"/>
                </a:lnTo>
                <a:lnTo>
                  <a:pt x="3938" y="438"/>
                </a:lnTo>
                <a:lnTo>
                  <a:pt x="3884" y="427"/>
                </a:lnTo>
                <a:lnTo>
                  <a:pt x="3824" y="422"/>
                </a:lnTo>
                <a:lnTo>
                  <a:pt x="3762" y="418"/>
                </a:lnTo>
                <a:lnTo>
                  <a:pt x="3700" y="418"/>
                </a:lnTo>
                <a:lnTo>
                  <a:pt x="3640" y="424"/>
                </a:lnTo>
                <a:lnTo>
                  <a:pt x="3584" y="431"/>
                </a:lnTo>
                <a:lnTo>
                  <a:pt x="3500" y="449"/>
                </a:lnTo>
                <a:lnTo>
                  <a:pt x="3424" y="467"/>
                </a:lnTo>
                <a:lnTo>
                  <a:pt x="3351" y="491"/>
                </a:lnTo>
                <a:lnTo>
                  <a:pt x="3284" y="516"/>
                </a:lnTo>
                <a:lnTo>
                  <a:pt x="3222" y="547"/>
                </a:lnTo>
                <a:lnTo>
                  <a:pt x="3165" y="582"/>
                </a:lnTo>
                <a:lnTo>
                  <a:pt x="3113" y="622"/>
                </a:lnTo>
                <a:lnTo>
                  <a:pt x="3067" y="669"/>
                </a:lnTo>
                <a:lnTo>
                  <a:pt x="3025" y="720"/>
                </a:lnTo>
                <a:lnTo>
                  <a:pt x="2989" y="780"/>
                </a:lnTo>
                <a:lnTo>
                  <a:pt x="2958" y="845"/>
                </a:lnTo>
                <a:lnTo>
                  <a:pt x="2933" y="918"/>
                </a:lnTo>
                <a:lnTo>
                  <a:pt x="2913" y="993"/>
                </a:lnTo>
                <a:lnTo>
                  <a:pt x="2900" y="1069"/>
                </a:lnTo>
                <a:lnTo>
                  <a:pt x="2889" y="1151"/>
                </a:lnTo>
                <a:lnTo>
                  <a:pt x="2882" y="1231"/>
                </a:lnTo>
                <a:lnTo>
                  <a:pt x="2875" y="1315"/>
                </a:lnTo>
                <a:lnTo>
                  <a:pt x="2865" y="1396"/>
                </a:lnTo>
                <a:lnTo>
                  <a:pt x="2856" y="1476"/>
                </a:lnTo>
                <a:lnTo>
                  <a:pt x="2844" y="1555"/>
                </a:lnTo>
                <a:lnTo>
                  <a:pt x="2827" y="1629"/>
                </a:lnTo>
                <a:lnTo>
                  <a:pt x="2804" y="1698"/>
                </a:lnTo>
                <a:lnTo>
                  <a:pt x="2773" y="1775"/>
                </a:lnTo>
                <a:lnTo>
                  <a:pt x="2738" y="1847"/>
                </a:lnTo>
                <a:lnTo>
                  <a:pt x="2702" y="1918"/>
                </a:lnTo>
                <a:lnTo>
                  <a:pt x="2664" y="1987"/>
                </a:lnTo>
                <a:lnTo>
                  <a:pt x="2625" y="2056"/>
                </a:lnTo>
                <a:lnTo>
                  <a:pt x="2587" y="2124"/>
                </a:lnTo>
                <a:lnTo>
                  <a:pt x="2549" y="2193"/>
                </a:lnTo>
                <a:lnTo>
                  <a:pt x="2513" y="2264"/>
                </a:lnTo>
                <a:lnTo>
                  <a:pt x="2476" y="2335"/>
                </a:lnTo>
                <a:lnTo>
                  <a:pt x="2444" y="2409"/>
                </a:lnTo>
                <a:lnTo>
                  <a:pt x="2415" y="2485"/>
                </a:lnTo>
                <a:lnTo>
                  <a:pt x="2387" y="2565"/>
                </a:lnTo>
                <a:lnTo>
                  <a:pt x="2365" y="2649"/>
                </a:lnTo>
                <a:lnTo>
                  <a:pt x="2347" y="2738"/>
                </a:lnTo>
                <a:lnTo>
                  <a:pt x="2336" y="2833"/>
                </a:lnTo>
                <a:lnTo>
                  <a:pt x="2331" y="2933"/>
                </a:lnTo>
                <a:lnTo>
                  <a:pt x="2333" y="3038"/>
                </a:lnTo>
                <a:lnTo>
                  <a:pt x="2324" y="3056"/>
                </a:lnTo>
                <a:lnTo>
                  <a:pt x="2316" y="3071"/>
                </a:lnTo>
                <a:lnTo>
                  <a:pt x="2309" y="3084"/>
                </a:lnTo>
                <a:lnTo>
                  <a:pt x="2300" y="3095"/>
                </a:lnTo>
                <a:lnTo>
                  <a:pt x="2287" y="3104"/>
                </a:lnTo>
                <a:lnTo>
                  <a:pt x="2269" y="3109"/>
                </a:lnTo>
                <a:lnTo>
                  <a:pt x="2244" y="3111"/>
                </a:lnTo>
                <a:lnTo>
                  <a:pt x="2218" y="3109"/>
                </a:lnTo>
                <a:lnTo>
                  <a:pt x="2198" y="3104"/>
                </a:lnTo>
                <a:lnTo>
                  <a:pt x="2184" y="3096"/>
                </a:lnTo>
                <a:lnTo>
                  <a:pt x="2173" y="3085"/>
                </a:lnTo>
                <a:lnTo>
                  <a:pt x="2165" y="3073"/>
                </a:lnTo>
                <a:lnTo>
                  <a:pt x="2160" y="3060"/>
                </a:lnTo>
                <a:lnTo>
                  <a:pt x="2156" y="3047"/>
                </a:lnTo>
                <a:lnTo>
                  <a:pt x="2155" y="2942"/>
                </a:lnTo>
                <a:lnTo>
                  <a:pt x="2147" y="2844"/>
                </a:lnTo>
                <a:lnTo>
                  <a:pt x="2133" y="2749"/>
                </a:lnTo>
                <a:lnTo>
                  <a:pt x="2115" y="2662"/>
                </a:lnTo>
                <a:lnTo>
                  <a:pt x="2089" y="2578"/>
                </a:lnTo>
                <a:lnTo>
                  <a:pt x="2062" y="2498"/>
                </a:lnTo>
                <a:lnTo>
                  <a:pt x="2029" y="2424"/>
                </a:lnTo>
                <a:lnTo>
                  <a:pt x="1995" y="2349"/>
                </a:lnTo>
                <a:lnTo>
                  <a:pt x="1956" y="2278"/>
                </a:lnTo>
                <a:lnTo>
                  <a:pt x="1918" y="2209"/>
                </a:lnTo>
                <a:lnTo>
                  <a:pt x="1878" y="2142"/>
                </a:lnTo>
                <a:lnTo>
                  <a:pt x="1838" y="2073"/>
                </a:lnTo>
                <a:lnTo>
                  <a:pt x="1798" y="2005"/>
                </a:lnTo>
                <a:lnTo>
                  <a:pt x="1760" y="1936"/>
                </a:lnTo>
                <a:lnTo>
                  <a:pt x="1724" y="1865"/>
                </a:lnTo>
                <a:lnTo>
                  <a:pt x="1687" y="1795"/>
                </a:lnTo>
                <a:lnTo>
                  <a:pt x="1656" y="1720"/>
                </a:lnTo>
                <a:lnTo>
                  <a:pt x="1633" y="1653"/>
                </a:lnTo>
                <a:lnTo>
                  <a:pt x="1615" y="1584"/>
                </a:lnTo>
                <a:lnTo>
                  <a:pt x="1600" y="1507"/>
                </a:lnTo>
                <a:lnTo>
                  <a:pt x="1587" y="1429"/>
                </a:lnTo>
                <a:lnTo>
                  <a:pt x="1575" y="1349"/>
                </a:lnTo>
                <a:lnTo>
                  <a:pt x="1565" y="1267"/>
                </a:lnTo>
                <a:lnTo>
                  <a:pt x="1555" y="1185"/>
                </a:lnTo>
                <a:lnTo>
                  <a:pt x="1542" y="1105"/>
                </a:lnTo>
                <a:lnTo>
                  <a:pt x="1529" y="1025"/>
                </a:lnTo>
                <a:lnTo>
                  <a:pt x="1515" y="949"/>
                </a:lnTo>
                <a:lnTo>
                  <a:pt x="1495" y="876"/>
                </a:lnTo>
                <a:lnTo>
                  <a:pt x="1471" y="809"/>
                </a:lnTo>
                <a:lnTo>
                  <a:pt x="1442" y="745"/>
                </a:lnTo>
                <a:lnTo>
                  <a:pt x="1407" y="691"/>
                </a:lnTo>
                <a:lnTo>
                  <a:pt x="1369" y="644"/>
                </a:lnTo>
                <a:lnTo>
                  <a:pt x="1324" y="602"/>
                </a:lnTo>
                <a:lnTo>
                  <a:pt x="1273" y="562"/>
                </a:lnTo>
                <a:lnTo>
                  <a:pt x="1216" y="529"/>
                </a:lnTo>
                <a:lnTo>
                  <a:pt x="1156" y="500"/>
                </a:lnTo>
                <a:lnTo>
                  <a:pt x="1093" y="475"/>
                </a:lnTo>
                <a:lnTo>
                  <a:pt x="1025" y="453"/>
                </a:lnTo>
                <a:lnTo>
                  <a:pt x="956" y="435"/>
                </a:lnTo>
                <a:lnTo>
                  <a:pt x="800" y="424"/>
                </a:lnTo>
                <a:lnTo>
                  <a:pt x="749" y="418"/>
                </a:lnTo>
                <a:lnTo>
                  <a:pt x="695" y="418"/>
                </a:lnTo>
                <a:lnTo>
                  <a:pt x="640" y="424"/>
                </a:lnTo>
                <a:lnTo>
                  <a:pt x="585" y="433"/>
                </a:lnTo>
                <a:lnTo>
                  <a:pt x="536" y="444"/>
                </a:lnTo>
                <a:lnTo>
                  <a:pt x="493" y="455"/>
                </a:lnTo>
                <a:lnTo>
                  <a:pt x="447" y="471"/>
                </a:lnTo>
                <a:lnTo>
                  <a:pt x="402" y="489"/>
                </a:lnTo>
                <a:lnTo>
                  <a:pt x="360" y="509"/>
                </a:lnTo>
                <a:lnTo>
                  <a:pt x="320" y="535"/>
                </a:lnTo>
                <a:lnTo>
                  <a:pt x="284" y="562"/>
                </a:lnTo>
                <a:lnTo>
                  <a:pt x="251" y="595"/>
                </a:lnTo>
                <a:lnTo>
                  <a:pt x="224" y="631"/>
                </a:lnTo>
                <a:lnTo>
                  <a:pt x="204" y="671"/>
                </a:lnTo>
                <a:lnTo>
                  <a:pt x="191" y="715"/>
                </a:lnTo>
                <a:lnTo>
                  <a:pt x="187" y="760"/>
                </a:lnTo>
                <a:lnTo>
                  <a:pt x="191" y="805"/>
                </a:lnTo>
                <a:lnTo>
                  <a:pt x="202" y="849"/>
                </a:lnTo>
                <a:lnTo>
                  <a:pt x="216" y="893"/>
                </a:lnTo>
                <a:lnTo>
                  <a:pt x="236" y="931"/>
                </a:lnTo>
                <a:lnTo>
                  <a:pt x="260" y="965"/>
                </a:lnTo>
                <a:lnTo>
                  <a:pt x="285" y="996"/>
                </a:lnTo>
                <a:lnTo>
                  <a:pt x="313" y="1020"/>
                </a:lnTo>
                <a:lnTo>
                  <a:pt x="340" y="1035"/>
                </a:lnTo>
                <a:lnTo>
                  <a:pt x="378" y="1045"/>
                </a:lnTo>
                <a:lnTo>
                  <a:pt x="415" y="1047"/>
                </a:lnTo>
                <a:lnTo>
                  <a:pt x="451" y="1044"/>
                </a:lnTo>
                <a:lnTo>
                  <a:pt x="487" y="1036"/>
                </a:lnTo>
                <a:lnTo>
                  <a:pt x="522" y="1027"/>
                </a:lnTo>
                <a:lnTo>
                  <a:pt x="555" y="1018"/>
                </a:lnTo>
                <a:lnTo>
                  <a:pt x="587" y="1011"/>
                </a:lnTo>
                <a:lnTo>
                  <a:pt x="527" y="1147"/>
                </a:lnTo>
                <a:lnTo>
                  <a:pt x="513" y="1213"/>
                </a:lnTo>
                <a:lnTo>
                  <a:pt x="505" y="1280"/>
                </a:lnTo>
                <a:lnTo>
                  <a:pt x="505" y="1349"/>
                </a:lnTo>
                <a:lnTo>
                  <a:pt x="511" y="1416"/>
                </a:lnTo>
                <a:lnTo>
                  <a:pt x="520" y="1484"/>
                </a:lnTo>
                <a:lnTo>
                  <a:pt x="533" y="1547"/>
                </a:lnTo>
                <a:lnTo>
                  <a:pt x="547" y="1607"/>
                </a:lnTo>
                <a:lnTo>
                  <a:pt x="482" y="1560"/>
                </a:lnTo>
                <a:lnTo>
                  <a:pt x="420" y="1507"/>
                </a:lnTo>
                <a:lnTo>
                  <a:pt x="360" y="1451"/>
                </a:lnTo>
                <a:lnTo>
                  <a:pt x="305" y="1391"/>
                </a:lnTo>
                <a:lnTo>
                  <a:pt x="253" y="1327"/>
                </a:lnTo>
                <a:lnTo>
                  <a:pt x="204" y="1264"/>
                </a:lnTo>
                <a:lnTo>
                  <a:pt x="165" y="1209"/>
                </a:lnTo>
                <a:lnTo>
                  <a:pt x="129" y="1155"/>
                </a:lnTo>
                <a:lnTo>
                  <a:pt x="96" y="1095"/>
                </a:lnTo>
                <a:lnTo>
                  <a:pt x="65" y="1033"/>
                </a:lnTo>
                <a:lnTo>
                  <a:pt x="40" y="967"/>
                </a:lnTo>
                <a:lnTo>
                  <a:pt x="16" y="889"/>
                </a:lnTo>
                <a:lnTo>
                  <a:pt x="4" y="813"/>
                </a:lnTo>
                <a:lnTo>
                  <a:pt x="0" y="742"/>
                </a:lnTo>
                <a:lnTo>
                  <a:pt x="5" y="675"/>
                </a:lnTo>
                <a:lnTo>
                  <a:pt x="18" y="609"/>
                </a:lnTo>
                <a:lnTo>
                  <a:pt x="40" y="549"/>
                </a:lnTo>
                <a:lnTo>
                  <a:pt x="69" y="493"/>
                </a:lnTo>
                <a:lnTo>
                  <a:pt x="105" y="440"/>
                </a:lnTo>
                <a:lnTo>
                  <a:pt x="147" y="393"/>
                </a:lnTo>
                <a:lnTo>
                  <a:pt x="195" y="347"/>
                </a:lnTo>
                <a:lnTo>
                  <a:pt x="249" y="307"/>
                </a:lnTo>
                <a:lnTo>
                  <a:pt x="307" y="273"/>
                </a:lnTo>
                <a:lnTo>
                  <a:pt x="371" y="240"/>
                </a:lnTo>
                <a:lnTo>
                  <a:pt x="436" y="213"/>
                </a:lnTo>
                <a:lnTo>
                  <a:pt x="507" y="191"/>
                </a:lnTo>
                <a:lnTo>
                  <a:pt x="580" y="173"/>
                </a:lnTo>
                <a:lnTo>
                  <a:pt x="656" y="158"/>
                </a:lnTo>
                <a:lnTo>
                  <a:pt x="735" y="151"/>
                </a:lnTo>
                <a:lnTo>
                  <a:pt x="815" y="145"/>
                </a:lnTo>
                <a:lnTo>
                  <a:pt x="895" y="147"/>
                </a:lnTo>
                <a:lnTo>
                  <a:pt x="975" y="153"/>
                </a:lnTo>
                <a:lnTo>
                  <a:pt x="1056" y="164"/>
                </a:lnTo>
                <a:lnTo>
                  <a:pt x="1236" y="187"/>
                </a:lnTo>
                <a:lnTo>
                  <a:pt x="1282" y="200"/>
                </a:lnTo>
                <a:lnTo>
                  <a:pt x="1333" y="215"/>
                </a:lnTo>
                <a:lnTo>
                  <a:pt x="1385" y="231"/>
                </a:lnTo>
                <a:lnTo>
                  <a:pt x="1444" y="244"/>
                </a:lnTo>
                <a:lnTo>
                  <a:pt x="1502" y="253"/>
                </a:lnTo>
                <a:lnTo>
                  <a:pt x="1562" y="255"/>
                </a:lnTo>
                <a:lnTo>
                  <a:pt x="1624" y="247"/>
                </a:lnTo>
                <a:lnTo>
                  <a:pt x="1669" y="235"/>
                </a:lnTo>
                <a:lnTo>
                  <a:pt x="1709" y="220"/>
                </a:lnTo>
                <a:lnTo>
                  <a:pt x="1745" y="202"/>
                </a:lnTo>
                <a:lnTo>
                  <a:pt x="1780" y="182"/>
                </a:lnTo>
                <a:lnTo>
                  <a:pt x="1813" y="160"/>
                </a:lnTo>
                <a:lnTo>
                  <a:pt x="1844" y="136"/>
                </a:lnTo>
                <a:lnTo>
                  <a:pt x="1876" y="115"/>
                </a:lnTo>
                <a:lnTo>
                  <a:pt x="1909" y="93"/>
                </a:lnTo>
                <a:lnTo>
                  <a:pt x="1944" y="71"/>
                </a:lnTo>
                <a:lnTo>
                  <a:pt x="1982" y="51"/>
                </a:lnTo>
                <a:lnTo>
                  <a:pt x="2025" y="35"/>
                </a:lnTo>
                <a:lnTo>
                  <a:pt x="2073" y="20"/>
                </a:lnTo>
                <a:lnTo>
                  <a:pt x="2125" y="9"/>
                </a:lnTo>
                <a:lnTo>
                  <a:pt x="2185" y="2"/>
                </a:lnTo>
                <a:lnTo>
                  <a:pt x="2253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1"/>
          </a:p>
        </p:txBody>
      </p:sp>
      <p:sp>
        <p:nvSpPr>
          <p:cNvPr id="62" name="Freeform 9">
            <a:extLst>
              <a:ext uri="{FF2B5EF4-FFF2-40B4-BE49-F238E27FC236}">
                <a16:creationId xmlns:a16="http://schemas.microsoft.com/office/drawing/2014/main" id="{14A80088-92B4-4185-BCAF-4E06D50F1336}"/>
              </a:ext>
            </a:extLst>
          </p:cNvPr>
          <p:cNvSpPr>
            <a:spLocks noEditPoints="1"/>
          </p:cNvSpPr>
          <p:nvPr/>
        </p:nvSpPr>
        <p:spPr bwMode="auto">
          <a:xfrm>
            <a:off x="5861392" y="4678475"/>
            <a:ext cx="446768" cy="324307"/>
          </a:xfrm>
          <a:custGeom>
            <a:avLst/>
            <a:gdLst>
              <a:gd name="T0" fmla="*/ 1418 w 1846"/>
              <a:gd name="T1" fmla="*/ 21 h 1340"/>
              <a:gd name="T2" fmla="*/ 1609 w 1846"/>
              <a:gd name="T3" fmla="*/ 47 h 1340"/>
              <a:gd name="T4" fmla="*/ 1771 w 1846"/>
              <a:gd name="T5" fmla="*/ 100 h 1340"/>
              <a:gd name="T6" fmla="*/ 1840 w 1846"/>
              <a:gd name="T7" fmla="*/ 191 h 1340"/>
              <a:gd name="T8" fmla="*/ 1787 w 1846"/>
              <a:gd name="T9" fmla="*/ 294 h 1340"/>
              <a:gd name="T10" fmla="*/ 1673 w 1846"/>
              <a:gd name="T11" fmla="*/ 385 h 1340"/>
              <a:gd name="T12" fmla="*/ 1560 w 1846"/>
              <a:gd name="T13" fmla="*/ 447 h 1340"/>
              <a:gd name="T14" fmla="*/ 1462 w 1846"/>
              <a:gd name="T15" fmla="*/ 498 h 1340"/>
              <a:gd name="T16" fmla="*/ 1380 w 1846"/>
              <a:gd name="T17" fmla="*/ 565 h 1340"/>
              <a:gd name="T18" fmla="*/ 1289 w 1846"/>
              <a:gd name="T19" fmla="*/ 605 h 1340"/>
              <a:gd name="T20" fmla="*/ 1198 w 1846"/>
              <a:gd name="T21" fmla="*/ 596 h 1340"/>
              <a:gd name="T22" fmla="*/ 1140 w 1846"/>
              <a:gd name="T23" fmla="*/ 527 h 1340"/>
              <a:gd name="T24" fmla="*/ 1107 w 1846"/>
              <a:gd name="T25" fmla="*/ 447 h 1340"/>
              <a:gd name="T26" fmla="*/ 1091 w 1846"/>
              <a:gd name="T27" fmla="*/ 371 h 1340"/>
              <a:gd name="T28" fmla="*/ 1091 w 1846"/>
              <a:gd name="T29" fmla="*/ 232 h 1340"/>
              <a:gd name="T30" fmla="*/ 1106 w 1846"/>
              <a:gd name="T31" fmla="*/ 129 h 1340"/>
              <a:gd name="T32" fmla="*/ 1138 w 1846"/>
              <a:gd name="T33" fmla="*/ 80 h 1340"/>
              <a:gd name="T34" fmla="*/ 1213 w 1846"/>
              <a:gd name="T35" fmla="*/ 32 h 1340"/>
              <a:gd name="T36" fmla="*/ 606 w 1846"/>
              <a:gd name="T37" fmla="*/ 0 h 1340"/>
              <a:gd name="T38" fmla="*/ 749 w 1846"/>
              <a:gd name="T39" fmla="*/ 9 h 1340"/>
              <a:gd name="T40" fmla="*/ 882 w 1846"/>
              <a:gd name="T41" fmla="*/ 45 h 1340"/>
              <a:gd name="T42" fmla="*/ 978 w 1846"/>
              <a:gd name="T43" fmla="*/ 111 h 1340"/>
              <a:gd name="T44" fmla="*/ 1018 w 1846"/>
              <a:gd name="T45" fmla="*/ 229 h 1340"/>
              <a:gd name="T46" fmla="*/ 1018 w 1846"/>
              <a:gd name="T47" fmla="*/ 401 h 1340"/>
              <a:gd name="T48" fmla="*/ 1049 w 1846"/>
              <a:gd name="T49" fmla="*/ 511 h 1340"/>
              <a:gd name="T50" fmla="*/ 1086 w 1846"/>
              <a:gd name="T51" fmla="*/ 600 h 1340"/>
              <a:gd name="T52" fmla="*/ 1071 w 1846"/>
              <a:gd name="T53" fmla="*/ 678 h 1340"/>
              <a:gd name="T54" fmla="*/ 1029 w 1846"/>
              <a:gd name="T55" fmla="*/ 731 h 1340"/>
              <a:gd name="T56" fmla="*/ 940 w 1846"/>
              <a:gd name="T57" fmla="*/ 807 h 1340"/>
              <a:gd name="T58" fmla="*/ 780 w 1846"/>
              <a:gd name="T59" fmla="*/ 907 h 1340"/>
              <a:gd name="T60" fmla="*/ 658 w 1846"/>
              <a:gd name="T61" fmla="*/ 1016 h 1340"/>
              <a:gd name="T62" fmla="*/ 564 w 1846"/>
              <a:gd name="T63" fmla="*/ 1147 h 1340"/>
              <a:gd name="T64" fmla="*/ 458 w 1846"/>
              <a:gd name="T65" fmla="*/ 1252 h 1340"/>
              <a:gd name="T66" fmla="*/ 344 w 1846"/>
              <a:gd name="T67" fmla="*/ 1320 h 1340"/>
              <a:gd name="T68" fmla="*/ 246 w 1846"/>
              <a:gd name="T69" fmla="*/ 1340 h 1340"/>
              <a:gd name="T70" fmla="*/ 169 w 1846"/>
              <a:gd name="T71" fmla="*/ 1287 h 1340"/>
              <a:gd name="T72" fmla="*/ 93 w 1846"/>
              <a:gd name="T73" fmla="*/ 1156 h 1340"/>
              <a:gd name="T74" fmla="*/ 33 w 1846"/>
              <a:gd name="T75" fmla="*/ 974 h 1340"/>
              <a:gd name="T76" fmla="*/ 2 w 1846"/>
              <a:gd name="T77" fmla="*/ 760 h 1340"/>
              <a:gd name="T78" fmla="*/ 11 w 1846"/>
              <a:gd name="T79" fmla="*/ 540 h 1340"/>
              <a:gd name="T80" fmla="*/ 77 w 1846"/>
              <a:gd name="T81" fmla="*/ 332 h 1340"/>
              <a:gd name="T82" fmla="*/ 211 w 1846"/>
              <a:gd name="T83" fmla="*/ 161 h 1340"/>
              <a:gd name="T84" fmla="*/ 364 w 1846"/>
              <a:gd name="T85" fmla="*/ 60 h 1340"/>
              <a:gd name="T86" fmla="*/ 509 w 1846"/>
              <a:gd name="T87" fmla="*/ 16 h 13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1846" h="1340">
                <a:moveTo>
                  <a:pt x="1289" y="20"/>
                </a:moveTo>
                <a:lnTo>
                  <a:pt x="1353" y="20"/>
                </a:lnTo>
                <a:lnTo>
                  <a:pt x="1418" y="21"/>
                </a:lnTo>
                <a:lnTo>
                  <a:pt x="1484" y="27"/>
                </a:lnTo>
                <a:lnTo>
                  <a:pt x="1547" y="36"/>
                </a:lnTo>
                <a:lnTo>
                  <a:pt x="1609" y="47"/>
                </a:lnTo>
                <a:lnTo>
                  <a:pt x="1669" y="61"/>
                </a:lnTo>
                <a:lnTo>
                  <a:pt x="1722" y="78"/>
                </a:lnTo>
                <a:lnTo>
                  <a:pt x="1771" y="100"/>
                </a:lnTo>
                <a:lnTo>
                  <a:pt x="1813" y="123"/>
                </a:lnTo>
                <a:lnTo>
                  <a:pt x="1846" y="151"/>
                </a:lnTo>
                <a:lnTo>
                  <a:pt x="1840" y="191"/>
                </a:lnTo>
                <a:lnTo>
                  <a:pt x="1827" y="229"/>
                </a:lnTo>
                <a:lnTo>
                  <a:pt x="1809" y="263"/>
                </a:lnTo>
                <a:lnTo>
                  <a:pt x="1787" y="294"/>
                </a:lnTo>
                <a:lnTo>
                  <a:pt x="1762" y="320"/>
                </a:lnTo>
                <a:lnTo>
                  <a:pt x="1717" y="356"/>
                </a:lnTo>
                <a:lnTo>
                  <a:pt x="1673" y="385"/>
                </a:lnTo>
                <a:lnTo>
                  <a:pt x="1633" y="409"/>
                </a:lnTo>
                <a:lnTo>
                  <a:pt x="1595" y="429"/>
                </a:lnTo>
                <a:lnTo>
                  <a:pt x="1560" y="447"/>
                </a:lnTo>
                <a:lnTo>
                  <a:pt x="1526" y="463"/>
                </a:lnTo>
                <a:lnTo>
                  <a:pt x="1493" y="480"/>
                </a:lnTo>
                <a:lnTo>
                  <a:pt x="1462" y="498"/>
                </a:lnTo>
                <a:lnTo>
                  <a:pt x="1431" y="520"/>
                </a:lnTo>
                <a:lnTo>
                  <a:pt x="1402" y="547"/>
                </a:lnTo>
                <a:lnTo>
                  <a:pt x="1380" y="565"/>
                </a:lnTo>
                <a:lnTo>
                  <a:pt x="1353" y="581"/>
                </a:lnTo>
                <a:lnTo>
                  <a:pt x="1322" y="594"/>
                </a:lnTo>
                <a:lnTo>
                  <a:pt x="1289" y="605"/>
                </a:lnTo>
                <a:lnTo>
                  <a:pt x="1257" y="609"/>
                </a:lnTo>
                <a:lnTo>
                  <a:pt x="1226" y="605"/>
                </a:lnTo>
                <a:lnTo>
                  <a:pt x="1198" y="596"/>
                </a:lnTo>
                <a:lnTo>
                  <a:pt x="1177" y="578"/>
                </a:lnTo>
                <a:lnTo>
                  <a:pt x="1157" y="554"/>
                </a:lnTo>
                <a:lnTo>
                  <a:pt x="1140" y="527"/>
                </a:lnTo>
                <a:lnTo>
                  <a:pt x="1126" y="498"/>
                </a:lnTo>
                <a:lnTo>
                  <a:pt x="1115" y="471"/>
                </a:lnTo>
                <a:lnTo>
                  <a:pt x="1107" y="447"/>
                </a:lnTo>
                <a:lnTo>
                  <a:pt x="1102" y="431"/>
                </a:lnTo>
                <a:lnTo>
                  <a:pt x="1097" y="405"/>
                </a:lnTo>
                <a:lnTo>
                  <a:pt x="1091" y="371"/>
                </a:lnTo>
                <a:lnTo>
                  <a:pt x="1089" y="327"/>
                </a:lnTo>
                <a:lnTo>
                  <a:pt x="1089" y="281"/>
                </a:lnTo>
                <a:lnTo>
                  <a:pt x="1091" y="232"/>
                </a:lnTo>
                <a:lnTo>
                  <a:pt x="1095" y="183"/>
                </a:lnTo>
                <a:lnTo>
                  <a:pt x="1102" y="140"/>
                </a:lnTo>
                <a:lnTo>
                  <a:pt x="1106" y="129"/>
                </a:lnTo>
                <a:lnTo>
                  <a:pt x="1113" y="114"/>
                </a:lnTo>
                <a:lnTo>
                  <a:pt x="1124" y="98"/>
                </a:lnTo>
                <a:lnTo>
                  <a:pt x="1138" y="80"/>
                </a:lnTo>
                <a:lnTo>
                  <a:pt x="1158" y="63"/>
                </a:lnTo>
                <a:lnTo>
                  <a:pt x="1184" y="47"/>
                </a:lnTo>
                <a:lnTo>
                  <a:pt x="1213" y="32"/>
                </a:lnTo>
                <a:lnTo>
                  <a:pt x="1249" y="23"/>
                </a:lnTo>
                <a:lnTo>
                  <a:pt x="1289" y="20"/>
                </a:lnTo>
                <a:close/>
                <a:moveTo>
                  <a:pt x="606" y="0"/>
                </a:moveTo>
                <a:lnTo>
                  <a:pt x="653" y="0"/>
                </a:lnTo>
                <a:lnTo>
                  <a:pt x="702" y="3"/>
                </a:lnTo>
                <a:lnTo>
                  <a:pt x="749" y="9"/>
                </a:lnTo>
                <a:lnTo>
                  <a:pt x="797" y="18"/>
                </a:lnTo>
                <a:lnTo>
                  <a:pt x="840" y="31"/>
                </a:lnTo>
                <a:lnTo>
                  <a:pt x="882" y="45"/>
                </a:lnTo>
                <a:lnTo>
                  <a:pt x="918" y="63"/>
                </a:lnTo>
                <a:lnTo>
                  <a:pt x="951" y="85"/>
                </a:lnTo>
                <a:lnTo>
                  <a:pt x="978" y="111"/>
                </a:lnTo>
                <a:lnTo>
                  <a:pt x="998" y="138"/>
                </a:lnTo>
                <a:lnTo>
                  <a:pt x="1009" y="171"/>
                </a:lnTo>
                <a:lnTo>
                  <a:pt x="1018" y="229"/>
                </a:lnTo>
                <a:lnTo>
                  <a:pt x="1020" y="289"/>
                </a:lnTo>
                <a:lnTo>
                  <a:pt x="1018" y="345"/>
                </a:lnTo>
                <a:lnTo>
                  <a:pt x="1018" y="401"/>
                </a:lnTo>
                <a:lnTo>
                  <a:pt x="1026" y="456"/>
                </a:lnTo>
                <a:lnTo>
                  <a:pt x="1035" y="481"/>
                </a:lnTo>
                <a:lnTo>
                  <a:pt x="1049" y="511"/>
                </a:lnTo>
                <a:lnTo>
                  <a:pt x="1064" y="540"/>
                </a:lnTo>
                <a:lnTo>
                  <a:pt x="1077" y="569"/>
                </a:lnTo>
                <a:lnTo>
                  <a:pt x="1086" y="600"/>
                </a:lnTo>
                <a:lnTo>
                  <a:pt x="1087" y="631"/>
                </a:lnTo>
                <a:lnTo>
                  <a:pt x="1078" y="663"/>
                </a:lnTo>
                <a:lnTo>
                  <a:pt x="1071" y="678"/>
                </a:lnTo>
                <a:lnTo>
                  <a:pt x="1060" y="694"/>
                </a:lnTo>
                <a:lnTo>
                  <a:pt x="1047" y="712"/>
                </a:lnTo>
                <a:lnTo>
                  <a:pt x="1029" y="731"/>
                </a:lnTo>
                <a:lnTo>
                  <a:pt x="1007" y="754"/>
                </a:lnTo>
                <a:lnTo>
                  <a:pt x="977" y="778"/>
                </a:lnTo>
                <a:lnTo>
                  <a:pt x="940" y="807"/>
                </a:lnTo>
                <a:lnTo>
                  <a:pt x="895" y="840"/>
                </a:lnTo>
                <a:lnTo>
                  <a:pt x="833" y="874"/>
                </a:lnTo>
                <a:lnTo>
                  <a:pt x="780" y="907"/>
                </a:lnTo>
                <a:lnTo>
                  <a:pt x="735" y="941"/>
                </a:lnTo>
                <a:lnTo>
                  <a:pt x="695" y="978"/>
                </a:lnTo>
                <a:lnTo>
                  <a:pt x="658" y="1016"/>
                </a:lnTo>
                <a:lnTo>
                  <a:pt x="624" y="1060"/>
                </a:lnTo>
                <a:lnTo>
                  <a:pt x="589" y="1107"/>
                </a:lnTo>
                <a:lnTo>
                  <a:pt x="564" y="1147"/>
                </a:lnTo>
                <a:lnTo>
                  <a:pt x="531" y="1185"/>
                </a:lnTo>
                <a:lnTo>
                  <a:pt x="497" y="1221"/>
                </a:lnTo>
                <a:lnTo>
                  <a:pt x="458" y="1252"/>
                </a:lnTo>
                <a:lnTo>
                  <a:pt x="420" y="1280"/>
                </a:lnTo>
                <a:lnTo>
                  <a:pt x="382" y="1303"/>
                </a:lnTo>
                <a:lnTo>
                  <a:pt x="344" y="1320"/>
                </a:lnTo>
                <a:lnTo>
                  <a:pt x="307" y="1332"/>
                </a:lnTo>
                <a:lnTo>
                  <a:pt x="275" y="1340"/>
                </a:lnTo>
                <a:lnTo>
                  <a:pt x="246" y="1340"/>
                </a:lnTo>
                <a:lnTo>
                  <a:pt x="220" y="1331"/>
                </a:lnTo>
                <a:lnTo>
                  <a:pt x="195" y="1314"/>
                </a:lnTo>
                <a:lnTo>
                  <a:pt x="169" y="1287"/>
                </a:lnTo>
                <a:lnTo>
                  <a:pt x="144" y="1251"/>
                </a:lnTo>
                <a:lnTo>
                  <a:pt x="118" y="1207"/>
                </a:lnTo>
                <a:lnTo>
                  <a:pt x="93" y="1156"/>
                </a:lnTo>
                <a:lnTo>
                  <a:pt x="71" y="1100"/>
                </a:lnTo>
                <a:lnTo>
                  <a:pt x="51" y="1040"/>
                </a:lnTo>
                <a:lnTo>
                  <a:pt x="33" y="974"/>
                </a:lnTo>
                <a:lnTo>
                  <a:pt x="18" y="905"/>
                </a:lnTo>
                <a:lnTo>
                  <a:pt x="7" y="832"/>
                </a:lnTo>
                <a:lnTo>
                  <a:pt x="2" y="760"/>
                </a:lnTo>
                <a:lnTo>
                  <a:pt x="0" y="687"/>
                </a:lnTo>
                <a:lnTo>
                  <a:pt x="4" y="612"/>
                </a:lnTo>
                <a:lnTo>
                  <a:pt x="11" y="540"/>
                </a:lnTo>
                <a:lnTo>
                  <a:pt x="27" y="467"/>
                </a:lnTo>
                <a:lnTo>
                  <a:pt x="49" y="398"/>
                </a:lnTo>
                <a:lnTo>
                  <a:pt x="77" y="332"/>
                </a:lnTo>
                <a:lnTo>
                  <a:pt x="113" y="271"/>
                </a:lnTo>
                <a:lnTo>
                  <a:pt x="158" y="214"/>
                </a:lnTo>
                <a:lnTo>
                  <a:pt x="211" y="161"/>
                </a:lnTo>
                <a:lnTo>
                  <a:pt x="264" y="120"/>
                </a:lnTo>
                <a:lnTo>
                  <a:pt x="313" y="85"/>
                </a:lnTo>
                <a:lnTo>
                  <a:pt x="364" y="60"/>
                </a:lnTo>
                <a:lnTo>
                  <a:pt x="413" y="41"/>
                </a:lnTo>
                <a:lnTo>
                  <a:pt x="460" y="27"/>
                </a:lnTo>
                <a:lnTo>
                  <a:pt x="509" y="16"/>
                </a:lnTo>
                <a:lnTo>
                  <a:pt x="558" y="7"/>
                </a:lnTo>
                <a:lnTo>
                  <a:pt x="60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1"/>
          </a:p>
        </p:txBody>
      </p:sp>
      <p:sp>
        <p:nvSpPr>
          <p:cNvPr id="63" name="Freeform 9">
            <a:extLst>
              <a:ext uri="{FF2B5EF4-FFF2-40B4-BE49-F238E27FC236}">
                <a16:creationId xmlns:a16="http://schemas.microsoft.com/office/drawing/2014/main" id="{3551BC23-6D00-4665-A2AB-4C34DDDE5A1D}"/>
              </a:ext>
            </a:extLst>
          </p:cNvPr>
          <p:cNvSpPr>
            <a:spLocks/>
          </p:cNvSpPr>
          <p:nvPr/>
        </p:nvSpPr>
        <p:spPr bwMode="auto">
          <a:xfrm>
            <a:off x="5882224" y="5483705"/>
            <a:ext cx="405109" cy="414850"/>
          </a:xfrm>
          <a:custGeom>
            <a:avLst/>
            <a:gdLst>
              <a:gd name="T0" fmla="*/ 1754 w 3785"/>
              <a:gd name="T1" fmla="*/ 114 h 3876"/>
              <a:gd name="T2" fmla="*/ 1771 w 3785"/>
              <a:gd name="T3" fmla="*/ 367 h 3876"/>
              <a:gd name="T4" fmla="*/ 1818 w 3785"/>
              <a:gd name="T5" fmla="*/ 614 h 3876"/>
              <a:gd name="T6" fmla="*/ 1902 w 3785"/>
              <a:gd name="T7" fmla="*/ 796 h 3876"/>
              <a:gd name="T8" fmla="*/ 2038 w 3785"/>
              <a:gd name="T9" fmla="*/ 858 h 3876"/>
              <a:gd name="T10" fmla="*/ 2180 w 3785"/>
              <a:gd name="T11" fmla="*/ 802 h 3876"/>
              <a:gd name="T12" fmla="*/ 2320 w 3785"/>
              <a:gd name="T13" fmla="*/ 722 h 3876"/>
              <a:gd name="T14" fmla="*/ 2609 w 3785"/>
              <a:gd name="T15" fmla="*/ 640 h 3876"/>
              <a:gd name="T16" fmla="*/ 2954 w 3785"/>
              <a:gd name="T17" fmla="*/ 674 h 3876"/>
              <a:gd name="T18" fmla="*/ 3298 w 3785"/>
              <a:gd name="T19" fmla="*/ 856 h 3876"/>
              <a:gd name="T20" fmla="*/ 3556 w 3785"/>
              <a:gd name="T21" fmla="*/ 1133 h 3876"/>
              <a:gd name="T22" fmla="*/ 3704 w 3785"/>
              <a:gd name="T23" fmla="*/ 1473 h 3876"/>
              <a:gd name="T24" fmla="*/ 3776 w 3785"/>
              <a:gd name="T25" fmla="*/ 1871 h 3876"/>
              <a:gd name="T26" fmla="*/ 3771 w 3785"/>
              <a:gd name="T27" fmla="*/ 2284 h 3876"/>
              <a:gd name="T28" fmla="*/ 3674 w 3785"/>
              <a:gd name="T29" fmla="*/ 2671 h 3876"/>
              <a:gd name="T30" fmla="*/ 3467 w 3785"/>
              <a:gd name="T31" fmla="*/ 3049 h 3876"/>
              <a:gd name="T32" fmla="*/ 3198 w 3785"/>
              <a:gd name="T33" fmla="*/ 3334 h 3876"/>
              <a:gd name="T34" fmla="*/ 2900 w 3785"/>
              <a:gd name="T35" fmla="*/ 3536 h 3876"/>
              <a:gd name="T36" fmla="*/ 2609 w 3785"/>
              <a:gd name="T37" fmla="*/ 3667 h 3876"/>
              <a:gd name="T38" fmla="*/ 2300 w 3785"/>
              <a:gd name="T39" fmla="*/ 3738 h 3876"/>
              <a:gd name="T40" fmla="*/ 1933 w 3785"/>
              <a:gd name="T41" fmla="*/ 3720 h 3876"/>
              <a:gd name="T42" fmla="*/ 1602 w 3785"/>
              <a:gd name="T43" fmla="*/ 3634 h 3876"/>
              <a:gd name="T44" fmla="*/ 1262 w 3785"/>
              <a:gd name="T45" fmla="*/ 3469 h 3876"/>
              <a:gd name="T46" fmla="*/ 913 w 3785"/>
              <a:gd name="T47" fmla="*/ 3256 h 3876"/>
              <a:gd name="T48" fmla="*/ 842 w 3785"/>
              <a:gd name="T49" fmla="*/ 3214 h 3876"/>
              <a:gd name="T50" fmla="*/ 753 w 3785"/>
              <a:gd name="T51" fmla="*/ 3174 h 3876"/>
              <a:gd name="T52" fmla="*/ 658 w 3785"/>
              <a:gd name="T53" fmla="*/ 3164 h 3876"/>
              <a:gd name="T54" fmla="*/ 571 w 3785"/>
              <a:gd name="T55" fmla="*/ 3213 h 3876"/>
              <a:gd name="T56" fmla="*/ 504 w 3785"/>
              <a:gd name="T57" fmla="*/ 3347 h 3876"/>
              <a:gd name="T58" fmla="*/ 467 w 3785"/>
              <a:gd name="T59" fmla="*/ 3596 h 3876"/>
              <a:gd name="T60" fmla="*/ 382 w 3785"/>
              <a:gd name="T61" fmla="*/ 3873 h 3876"/>
              <a:gd name="T62" fmla="*/ 16 w 3785"/>
              <a:gd name="T63" fmla="*/ 3869 h 3876"/>
              <a:gd name="T64" fmla="*/ 2 w 3785"/>
              <a:gd name="T65" fmla="*/ 3682 h 3876"/>
              <a:gd name="T66" fmla="*/ 9 w 3785"/>
              <a:gd name="T67" fmla="*/ 3413 h 3876"/>
              <a:gd name="T68" fmla="*/ 64 w 3785"/>
              <a:gd name="T69" fmla="*/ 3125 h 3876"/>
              <a:gd name="T70" fmla="*/ 182 w 3785"/>
              <a:gd name="T71" fmla="*/ 2867 h 3876"/>
              <a:gd name="T72" fmla="*/ 382 w 3785"/>
              <a:gd name="T73" fmla="*/ 2689 h 3876"/>
              <a:gd name="T74" fmla="*/ 556 w 3785"/>
              <a:gd name="T75" fmla="*/ 2647 h 3876"/>
              <a:gd name="T76" fmla="*/ 714 w 3785"/>
              <a:gd name="T77" fmla="*/ 2684 h 3876"/>
              <a:gd name="T78" fmla="*/ 971 w 3785"/>
              <a:gd name="T79" fmla="*/ 2734 h 3876"/>
              <a:gd name="T80" fmla="*/ 1387 w 3785"/>
              <a:gd name="T81" fmla="*/ 2694 h 3876"/>
              <a:gd name="T82" fmla="*/ 1711 w 3785"/>
              <a:gd name="T83" fmla="*/ 2527 h 3876"/>
              <a:gd name="T84" fmla="*/ 1909 w 3785"/>
              <a:gd name="T85" fmla="*/ 2273 h 3876"/>
              <a:gd name="T86" fmla="*/ 1973 w 3785"/>
              <a:gd name="T87" fmla="*/ 1993 h 3876"/>
              <a:gd name="T88" fmla="*/ 1916 w 3785"/>
              <a:gd name="T89" fmla="*/ 1658 h 3876"/>
              <a:gd name="T90" fmla="*/ 1760 w 3785"/>
              <a:gd name="T91" fmla="*/ 1404 h 3876"/>
              <a:gd name="T92" fmla="*/ 1564 w 3785"/>
              <a:gd name="T93" fmla="*/ 1238 h 3876"/>
              <a:gd name="T94" fmla="*/ 1387 w 3785"/>
              <a:gd name="T95" fmla="*/ 1056 h 3876"/>
              <a:gd name="T96" fmla="*/ 1300 w 3785"/>
              <a:gd name="T97" fmla="*/ 807 h 3876"/>
              <a:gd name="T98" fmla="*/ 1260 w 3785"/>
              <a:gd name="T99" fmla="*/ 585 h 3876"/>
              <a:gd name="T100" fmla="*/ 1251 w 3785"/>
              <a:gd name="T101" fmla="*/ 485 h 3876"/>
              <a:gd name="T102" fmla="*/ 1236 w 3785"/>
              <a:gd name="T103" fmla="*/ 293 h 3876"/>
              <a:gd name="T104" fmla="*/ 1236 w 3785"/>
              <a:gd name="T105" fmla="*/ 85 h 38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</a:cxnLst>
            <a:rect l="0" t="0" r="r" b="b"/>
            <a:pathLst>
              <a:path w="3785" h="3876">
                <a:moveTo>
                  <a:pt x="1245" y="0"/>
                </a:moveTo>
                <a:lnTo>
                  <a:pt x="1753" y="4"/>
                </a:lnTo>
                <a:lnTo>
                  <a:pt x="1753" y="56"/>
                </a:lnTo>
                <a:lnTo>
                  <a:pt x="1754" y="114"/>
                </a:lnTo>
                <a:lnTo>
                  <a:pt x="1756" y="174"/>
                </a:lnTo>
                <a:lnTo>
                  <a:pt x="1760" y="238"/>
                </a:lnTo>
                <a:lnTo>
                  <a:pt x="1765" y="302"/>
                </a:lnTo>
                <a:lnTo>
                  <a:pt x="1771" y="367"/>
                </a:lnTo>
                <a:lnTo>
                  <a:pt x="1780" y="433"/>
                </a:lnTo>
                <a:lnTo>
                  <a:pt x="1791" y="494"/>
                </a:lnTo>
                <a:lnTo>
                  <a:pt x="1804" y="556"/>
                </a:lnTo>
                <a:lnTo>
                  <a:pt x="1818" y="614"/>
                </a:lnTo>
                <a:lnTo>
                  <a:pt x="1836" y="669"/>
                </a:lnTo>
                <a:lnTo>
                  <a:pt x="1854" y="718"/>
                </a:lnTo>
                <a:lnTo>
                  <a:pt x="1878" y="760"/>
                </a:lnTo>
                <a:lnTo>
                  <a:pt x="1902" y="796"/>
                </a:lnTo>
                <a:lnTo>
                  <a:pt x="1931" y="825"/>
                </a:lnTo>
                <a:lnTo>
                  <a:pt x="1962" y="844"/>
                </a:lnTo>
                <a:lnTo>
                  <a:pt x="2000" y="856"/>
                </a:lnTo>
                <a:lnTo>
                  <a:pt x="2038" y="858"/>
                </a:lnTo>
                <a:lnTo>
                  <a:pt x="2076" y="851"/>
                </a:lnTo>
                <a:lnTo>
                  <a:pt x="2113" y="838"/>
                </a:lnTo>
                <a:lnTo>
                  <a:pt x="2147" y="822"/>
                </a:lnTo>
                <a:lnTo>
                  <a:pt x="2180" y="802"/>
                </a:lnTo>
                <a:lnTo>
                  <a:pt x="2211" y="782"/>
                </a:lnTo>
                <a:lnTo>
                  <a:pt x="2240" y="764"/>
                </a:lnTo>
                <a:lnTo>
                  <a:pt x="2265" y="747"/>
                </a:lnTo>
                <a:lnTo>
                  <a:pt x="2320" y="722"/>
                </a:lnTo>
                <a:lnTo>
                  <a:pt x="2384" y="696"/>
                </a:lnTo>
                <a:lnTo>
                  <a:pt x="2454" y="673"/>
                </a:lnTo>
                <a:lnTo>
                  <a:pt x="2531" y="653"/>
                </a:lnTo>
                <a:lnTo>
                  <a:pt x="2609" y="640"/>
                </a:lnTo>
                <a:lnTo>
                  <a:pt x="2693" y="633"/>
                </a:lnTo>
                <a:lnTo>
                  <a:pt x="2774" y="636"/>
                </a:lnTo>
                <a:lnTo>
                  <a:pt x="2856" y="649"/>
                </a:lnTo>
                <a:lnTo>
                  <a:pt x="2954" y="674"/>
                </a:lnTo>
                <a:lnTo>
                  <a:pt x="3047" y="709"/>
                </a:lnTo>
                <a:lnTo>
                  <a:pt x="3136" y="751"/>
                </a:lnTo>
                <a:lnTo>
                  <a:pt x="3220" y="800"/>
                </a:lnTo>
                <a:lnTo>
                  <a:pt x="3298" y="856"/>
                </a:lnTo>
                <a:lnTo>
                  <a:pt x="3373" y="918"/>
                </a:lnTo>
                <a:lnTo>
                  <a:pt x="3440" y="985"/>
                </a:lnTo>
                <a:lnTo>
                  <a:pt x="3502" y="1056"/>
                </a:lnTo>
                <a:lnTo>
                  <a:pt x="3556" y="1133"/>
                </a:lnTo>
                <a:lnTo>
                  <a:pt x="3604" y="1213"/>
                </a:lnTo>
                <a:lnTo>
                  <a:pt x="3645" y="1296"/>
                </a:lnTo>
                <a:lnTo>
                  <a:pt x="3678" y="1384"/>
                </a:lnTo>
                <a:lnTo>
                  <a:pt x="3704" y="1473"/>
                </a:lnTo>
                <a:lnTo>
                  <a:pt x="3724" y="1567"/>
                </a:lnTo>
                <a:lnTo>
                  <a:pt x="3744" y="1665"/>
                </a:lnTo>
                <a:lnTo>
                  <a:pt x="3762" y="1769"/>
                </a:lnTo>
                <a:lnTo>
                  <a:pt x="3776" y="1871"/>
                </a:lnTo>
                <a:lnTo>
                  <a:pt x="3784" y="1974"/>
                </a:lnTo>
                <a:lnTo>
                  <a:pt x="3785" y="2078"/>
                </a:lnTo>
                <a:lnTo>
                  <a:pt x="3780" y="2182"/>
                </a:lnTo>
                <a:lnTo>
                  <a:pt x="3771" y="2284"/>
                </a:lnTo>
                <a:lnTo>
                  <a:pt x="3756" y="2380"/>
                </a:lnTo>
                <a:lnTo>
                  <a:pt x="3736" y="2473"/>
                </a:lnTo>
                <a:lnTo>
                  <a:pt x="3713" y="2560"/>
                </a:lnTo>
                <a:lnTo>
                  <a:pt x="3674" y="2671"/>
                </a:lnTo>
                <a:lnTo>
                  <a:pt x="3631" y="2774"/>
                </a:lnTo>
                <a:lnTo>
                  <a:pt x="3582" y="2873"/>
                </a:lnTo>
                <a:lnTo>
                  <a:pt x="3527" y="2964"/>
                </a:lnTo>
                <a:lnTo>
                  <a:pt x="3467" y="3049"/>
                </a:lnTo>
                <a:lnTo>
                  <a:pt x="3404" y="3129"/>
                </a:lnTo>
                <a:lnTo>
                  <a:pt x="3338" y="3204"/>
                </a:lnTo>
                <a:lnTo>
                  <a:pt x="3269" y="3271"/>
                </a:lnTo>
                <a:lnTo>
                  <a:pt x="3198" y="3334"/>
                </a:lnTo>
                <a:lnTo>
                  <a:pt x="3124" y="3393"/>
                </a:lnTo>
                <a:lnTo>
                  <a:pt x="3049" y="3445"/>
                </a:lnTo>
                <a:lnTo>
                  <a:pt x="2974" y="3493"/>
                </a:lnTo>
                <a:lnTo>
                  <a:pt x="2900" y="3536"/>
                </a:lnTo>
                <a:lnTo>
                  <a:pt x="2825" y="3576"/>
                </a:lnTo>
                <a:lnTo>
                  <a:pt x="2751" y="3611"/>
                </a:lnTo>
                <a:lnTo>
                  <a:pt x="2680" y="3640"/>
                </a:lnTo>
                <a:lnTo>
                  <a:pt x="2609" y="3667"/>
                </a:lnTo>
                <a:lnTo>
                  <a:pt x="2542" y="3689"/>
                </a:lnTo>
                <a:lnTo>
                  <a:pt x="2476" y="3709"/>
                </a:lnTo>
                <a:lnTo>
                  <a:pt x="2391" y="3727"/>
                </a:lnTo>
                <a:lnTo>
                  <a:pt x="2300" y="3738"/>
                </a:lnTo>
                <a:lnTo>
                  <a:pt x="2209" y="3742"/>
                </a:lnTo>
                <a:lnTo>
                  <a:pt x="2116" y="3740"/>
                </a:lnTo>
                <a:lnTo>
                  <a:pt x="2025" y="3733"/>
                </a:lnTo>
                <a:lnTo>
                  <a:pt x="1933" y="3720"/>
                </a:lnTo>
                <a:lnTo>
                  <a:pt x="1845" y="3704"/>
                </a:lnTo>
                <a:lnTo>
                  <a:pt x="1760" y="3682"/>
                </a:lnTo>
                <a:lnTo>
                  <a:pt x="1678" y="3660"/>
                </a:lnTo>
                <a:lnTo>
                  <a:pt x="1602" y="3634"/>
                </a:lnTo>
                <a:lnTo>
                  <a:pt x="1533" y="3607"/>
                </a:lnTo>
                <a:lnTo>
                  <a:pt x="1438" y="3565"/>
                </a:lnTo>
                <a:lnTo>
                  <a:pt x="1347" y="3518"/>
                </a:lnTo>
                <a:lnTo>
                  <a:pt x="1262" y="3469"/>
                </a:lnTo>
                <a:lnTo>
                  <a:pt x="1176" y="3416"/>
                </a:lnTo>
                <a:lnTo>
                  <a:pt x="1093" y="3364"/>
                </a:lnTo>
                <a:lnTo>
                  <a:pt x="1005" y="3309"/>
                </a:lnTo>
                <a:lnTo>
                  <a:pt x="913" y="3256"/>
                </a:lnTo>
                <a:lnTo>
                  <a:pt x="898" y="3247"/>
                </a:lnTo>
                <a:lnTo>
                  <a:pt x="880" y="3236"/>
                </a:lnTo>
                <a:lnTo>
                  <a:pt x="862" y="3225"/>
                </a:lnTo>
                <a:lnTo>
                  <a:pt x="842" y="3214"/>
                </a:lnTo>
                <a:lnTo>
                  <a:pt x="820" y="3204"/>
                </a:lnTo>
                <a:lnTo>
                  <a:pt x="798" y="3193"/>
                </a:lnTo>
                <a:lnTo>
                  <a:pt x="776" y="3184"/>
                </a:lnTo>
                <a:lnTo>
                  <a:pt x="753" y="3174"/>
                </a:lnTo>
                <a:lnTo>
                  <a:pt x="729" y="3167"/>
                </a:lnTo>
                <a:lnTo>
                  <a:pt x="705" y="3164"/>
                </a:lnTo>
                <a:lnTo>
                  <a:pt x="682" y="3162"/>
                </a:lnTo>
                <a:lnTo>
                  <a:pt x="658" y="3164"/>
                </a:lnTo>
                <a:lnTo>
                  <a:pt x="636" y="3169"/>
                </a:lnTo>
                <a:lnTo>
                  <a:pt x="613" y="3178"/>
                </a:lnTo>
                <a:lnTo>
                  <a:pt x="591" y="3193"/>
                </a:lnTo>
                <a:lnTo>
                  <a:pt x="571" y="3213"/>
                </a:lnTo>
                <a:lnTo>
                  <a:pt x="553" y="3236"/>
                </a:lnTo>
                <a:lnTo>
                  <a:pt x="534" y="3267"/>
                </a:lnTo>
                <a:lnTo>
                  <a:pt x="518" y="3304"/>
                </a:lnTo>
                <a:lnTo>
                  <a:pt x="504" y="3347"/>
                </a:lnTo>
                <a:lnTo>
                  <a:pt x="491" y="3396"/>
                </a:lnTo>
                <a:lnTo>
                  <a:pt x="482" y="3454"/>
                </a:lnTo>
                <a:lnTo>
                  <a:pt x="473" y="3522"/>
                </a:lnTo>
                <a:lnTo>
                  <a:pt x="467" y="3596"/>
                </a:lnTo>
                <a:lnTo>
                  <a:pt x="465" y="3680"/>
                </a:lnTo>
                <a:lnTo>
                  <a:pt x="465" y="3773"/>
                </a:lnTo>
                <a:lnTo>
                  <a:pt x="469" y="3876"/>
                </a:lnTo>
                <a:lnTo>
                  <a:pt x="382" y="3873"/>
                </a:lnTo>
                <a:lnTo>
                  <a:pt x="291" y="3865"/>
                </a:lnTo>
                <a:lnTo>
                  <a:pt x="200" y="3862"/>
                </a:lnTo>
                <a:lnTo>
                  <a:pt x="107" y="3862"/>
                </a:lnTo>
                <a:lnTo>
                  <a:pt x="16" y="3869"/>
                </a:lnTo>
                <a:lnTo>
                  <a:pt x="16" y="3840"/>
                </a:lnTo>
                <a:lnTo>
                  <a:pt x="11" y="3793"/>
                </a:lnTo>
                <a:lnTo>
                  <a:pt x="5" y="3740"/>
                </a:lnTo>
                <a:lnTo>
                  <a:pt x="2" y="3682"/>
                </a:lnTo>
                <a:lnTo>
                  <a:pt x="0" y="3618"/>
                </a:lnTo>
                <a:lnTo>
                  <a:pt x="0" y="3553"/>
                </a:lnTo>
                <a:lnTo>
                  <a:pt x="4" y="3484"/>
                </a:lnTo>
                <a:lnTo>
                  <a:pt x="9" y="3413"/>
                </a:lnTo>
                <a:lnTo>
                  <a:pt x="16" y="3342"/>
                </a:lnTo>
                <a:lnTo>
                  <a:pt x="29" y="3269"/>
                </a:lnTo>
                <a:lnTo>
                  <a:pt x="44" y="3196"/>
                </a:lnTo>
                <a:lnTo>
                  <a:pt x="64" y="3125"/>
                </a:lnTo>
                <a:lnTo>
                  <a:pt x="85" y="3056"/>
                </a:lnTo>
                <a:lnTo>
                  <a:pt x="113" y="2989"/>
                </a:lnTo>
                <a:lnTo>
                  <a:pt x="145" y="2925"/>
                </a:lnTo>
                <a:lnTo>
                  <a:pt x="182" y="2867"/>
                </a:lnTo>
                <a:lnTo>
                  <a:pt x="224" y="2813"/>
                </a:lnTo>
                <a:lnTo>
                  <a:pt x="271" y="2765"/>
                </a:lnTo>
                <a:lnTo>
                  <a:pt x="324" y="2724"/>
                </a:lnTo>
                <a:lnTo>
                  <a:pt x="382" y="2689"/>
                </a:lnTo>
                <a:lnTo>
                  <a:pt x="429" y="2667"/>
                </a:lnTo>
                <a:lnTo>
                  <a:pt x="474" y="2654"/>
                </a:lnTo>
                <a:lnTo>
                  <a:pt x="516" y="2649"/>
                </a:lnTo>
                <a:lnTo>
                  <a:pt x="556" y="2647"/>
                </a:lnTo>
                <a:lnTo>
                  <a:pt x="594" y="2653"/>
                </a:lnTo>
                <a:lnTo>
                  <a:pt x="633" y="2662"/>
                </a:lnTo>
                <a:lnTo>
                  <a:pt x="673" y="2673"/>
                </a:lnTo>
                <a:lnTo>
                  <a:pt x="714" y="2684"/>
                </a:lnTo>
                <a:lnTo>
                  <a:pt x="758" y="2698"/>
                </a:lnTo>
                <a:lnTo>
                  <a:pt x="805" y="2709"/>
                </a:lnTo>
                <a:lnTo>
                  <a:pt x="856" y="2720"/>
                </a:lnTo>
                <a:lnTo>
                  <a:pt x="971" y="2734"/>
                </a:lnTo>
                <a:lnTo>
                  <a:pt x="1082" y="2738"/>
                </a:lnTo>
                <a:lnTo>
                  <a:pt x="1189" y="2733"/>
                </a:lnTo>
                <a:lnTo>
                  <a:pt x="1291" y="2718"/>
                </a:lnTo>
                <a:lnTo>
                  <a:pt x="1387" y="2694"/>
                </a:lnTo>
                <a:lnTo>
                  <a:pt x="1478" y="2664"/>
                </a:lnTo>
                <a:lnTo>
                  <a:pt x="1562" y="2625"/>
                </a:lnTo>
                <a:lnTo>
                  <a:pt x="1640" y="2580"/>
                </a:lnTo>
                <a:lnTo>
                  <a:pt x="1711" y="2527"/>
                </a:lnTo>
                <a:lnTo>
                  <a:pt x="1773" y="2471"/>
                </a:lnTo>
                <a:lnTo>
                  <a:pt x="1827" y="2409"/>
                </a:lnTo>
                <a:lnTo>
                  <a:pt x="1873" y="2342"/>
                </a:lnTo>
                <a:lnTo>
                  <a:pt x="1909" y="2273"/>
                </a:lnTo>
                <a:lnTo>
                  <a:pt x="1931" y="2213"/>
                </a:lnTo>
                <a:lnTo>
                  <a:pt x="1947" y="2149"/>
                </a:lnTo>
                <a:lnTo>
                  <a:pt x="1962" y="2084"/>
                </a:lnTo>
                <a:lnTo>
                  <a:pt x="1973" y="1993"/>
                </a:lnTo>
                <a:lnTo>
                  <a:pt x="1971" y="1904"/>
                </a:lnTo>
                <a:lnTo>
                  <a:pt x="1962" y="1818"/>
                </a:lnTo>
                <a:lnTo>
                  <a:pt x="1942" y="1736"/>
                </a:lnTo>
                <a:lnTo>
                  <a:pt x="1916" y="1658"/>
                </a:lnTo>
                <a:lnTo>
                  <a:pt x="1884" y="1585"/>
                </a:lnTo>
                <a:lnTo>
                  <a:pt x="1845" y="1518"/>
                </a:lnTo>
                <a:lnTo>
                  <a:pt x="1804" y="1458"/>
                </a:lnTo>
                <a:lnTo>
                  <a:pt x="1760" y="1404"/>
                </a:lnTo>
                <a:lnTo>
                  <a:pt x="1714" y="1356"/>
                </a:lnTo>
                <a:lnTo>
                  <a:pt x="1669" y="1316"/>
                </a:lnTo>
                <a:lnTo>
                  <a:pt x="1618" y="1278"/>
                </a:lnTo>
                <a:lnTo>
                  <a:pt x="1564" y="1238"/>
                </a:lnTo>
                <a:lnTo>
                  <a:pt x="1513" y="1198"/>
                </a:lnTo>
                <a:lnTo>
                  <a:pt x="1464" y="1156"/>
                </a:lnTo>
                <a:lnTo>
                  <a:pt x="1422" y="1107"/>
                </a:lnTo>
                <a:lnTo>
                  <a:pt x="1387" y="1056"/>
                </a:lnTo>
                <a:lnTo>
                  <a:pt x="1358" y="1000"/>
                </a:lnTo>
                <a:lnTo>
                  <a:pt x="1334" y="938"/>
                </a:lnTo>
                <a:lnTo>
                  <a:pt x="1316" y="874"/>
                </a:lnTo>
                <a:lnTo>
                  <a:pt x="1300" y="807"/>
                </a:lnTo>
                <a:lnTo>
                  <a:pt x="1285" y="736"/>
                </a:lnTo>
                <a:lnTo>
                  <a:pt x="1273" y="664"/>
                </a:lnTo>
                <a:lnTo>
                  <a:pt x="1262" y="589"/>
                </a:lnTo>
                <a:lnTo>
                  <a:pt x="1260" y="585"/>
                </a:lnTo>
                <a:lnTo>
                  <a:pt x="1258" y="574"/>
                </a:lnTo>
                <a:lnTo>
                  <a:pt x="1256" y="553"/>
                </a:lnTo>
                <a:lnTo>
                  <a:pt x="1253" y="522"/>
                </a:lnTo>
                <a:lnTo>
                  <a:pt x="1251" y="485"/>
                </a:lnTo>
                <a:lnTo>
                  <a:pt x="1247" y="442"/>
                </a:lnTo>
                <a:lnTo>
                  <a:pt x="1244" y="394"/>
                </a:lnTo>
                <a:lnTo>
                  <a:pt x="1240" y="345"/>
                </a:lnTo>
                <a:lnTo>
                  <a:pt x="1236" y="293"/>
                </a:lnTo>
                <a:lnTo>
                  <a:pt x="1234" y="238"/>
                </a:lnTo>
                <a:lnTo>
                  <a:pt x="1234" y="185"/>
                </a:lnTo>
                <a:lnTo>
                  <a:pt x="1234" y="134"/>
                </a:lnTo>
                <a:lnTo>
                  <a:pt x="1236" y="85"/>
                </a:lnTo>
                <a:lnTo>
                  <a:pt x="1240" y="40"/>
                </a:lnTo>
                <a:lnTo>
                  <a:pt x="1245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1"/>
          </a:p>
        </p:txBody>
      </p:sp>
      <p:grpSp>
        <p:nvGrpSpPr>
          <p:cNvPr id="64" name="Group 63">
            <a:extLst>
              <a:ext uri="{FF2B5EF4-FFF2-40B4-BE49-F238E27FC236}">
                <a16:creationId xmlns:a16="http://schemas.microsoft.com/office/drawing/2014/main" id="{F45C1FBF-FB27-4DFF-929C-C8680BE8E384}"/>
              </a:ext>
            </a:extLst>
          </p:cNvPr>
          <p:cNvGrpSpPr/>
          <p:nvPr/>
        </p:nvGrpSpPr>
        <p:grpSpPr>
          <a:xfrm>
            <a:off x="-809297" y="328696"/>
            <a:ext cx="5843752" cy="6536018"/>
            <a:chOff x="-709647" y="946480"/>
            <a:chExt cx="4201528" cy="4699247"/>
          </a:xfrm>
        </p:grpSpPr>
        <p:sp>
          <p:nvSpPr>
            <p:cNvPr id="65" name="Freeform 25">
              <a:extLst>
                <a:ext uri="{FF2B5EF4-FFF2-40B4-BE49-F238E27FC236}">
                  <a16:creationId xmlns:a16="http://schemas.microsoft.com/office/drawing/2014/main" id="{C75C1D50-8EA4-4E0A-A541-A2CF83D510F8}"/>
                </a:ext>
              </a:extLst>
            </p:cNvPr>
            <p:cNvSpPr/>
            <p:nvPr/>
          </p:nvSpPr>
          <p:spPr>
            <a:xfrm>
              <a:off x="971601" y="946480"/>
              <a:ext cx="2520280" cy="4699247"/>
            </a:xfrm>
            <a:custGeom>
              <a:avLst/>
              <a:gdLst>
                <a:gd name="connsiteX0" fmla="*/ 811033 w 3490622"/>
                <a:gd name="connsiteY0" fmla="*/ 4778734 h 4778734"/>
                <a:gd name="connsiteX1" fmla="*/ 803081 w 3490622"/>
                <a:gd name="connsiteY1" fmla="*/ 4341412 h 4778734"/>
                <a:gd name="connsiteX2" fmla="*/ 437321 w 3490622"/>
                <a:gd name="connsiteY2" fmla="*/ 2313830 h 4778734"/>
                <a:gd name="connsiteX3" fmla="*/ 0 w 3490622"/>
                <a:gd name="connsiteY3" fmla="*/ 938254 h 4778734"/>
                <a:gd name="connsiteX4" fmla="*/ 747422 w 3490622"/>
                <a:gd name="connsiteY4" fmla="*/ 2019631 h 4778734"/>
                <a:gd name="connsiteX5" fmla="*/ 667909 w 3490622"/>
                <a:gd name="connsiteY5" fmla="*/ 182880 h 4778734"/>
                <a:gd name="connsiteX6" fmla="*/ 1264257 w 3490622"/>
                <a:gd name="connsiteY6" fmla="*/ 1804946 h 4778734"/>
                <a:gd name="connsiteX7" fmla="*/ 1407380 w 3490622"/>
                <a:gd name="connsiteY7" fmla="*/ 0 h 4778734"/>
                <a:gd name="connsiteX8" fmla="*/ 1757238 w 3490622"/>
                <a:gd name="connsiteY8" fmla="*/ 1868557 h 4778734"/>
                <a:gd name="connsiteX9" fmla="*/ 2456953 w 3490622"/>
                <a:gd name="connsiteY9" fmla="*/ 333955 h 4778734"/>
                <a:gd name="connsiteX10" fmla="*/ 2194560 w 3490622"/>
                <a:gd name="connsiteY10" fmla="*/ 2003729 h 4778734"/>
                <a:gd name="connsiteX11" fmla="*/ 2305878 w 3490622"/>
                <a:gd name="connsiteY11" fmla="*/ 2759103 h 4778734"/>
                <a:gd name="connsiteX12" fmla="*/ 2623930 w 3490622"/>
                <a:gd name="connsiteY12" fmla="*/ 2361537 h 4778734"/>
                <a:gd name="connsiteX13" fmla="*/ 3490622 w 3490622"/>
                <a:gd name="connsiteY13" fmla="*/ 2210463 h 4778734"/>
                <a:gd name="connsiteX14" fmla="*/ 2759102 w 3490622"/>
                <a:gd name="connsiteY14" fmla="*/ 2989690 h 4778734"/>
                <a:gd name="connsiteX15" fmla="*/ 2051436 w 3490622"/>
                <a:gd name="connsiteY15" fmla="*/ 4007457 h 4778734"/>
                <a:gd name="connsiteX16" fmla="*/ 2210462 w 3490622"/>
                <a:gd name="connsiteY16" fmla="*/ 4778734 h 4778734"/>
                <a:gd name="connsiteX17" fmla="*/ 811033 w 3490622"/>
                <a:gd name="connsiteY17" fmla="*/ 4778734 h 4778734"/>
                <a:gd name="connsiteX0" fmla="*/ 755374 w 3434963"/>
                <a:gd name="connsiteY0" fmla="*/ 4778734 h 4778734"/>
                <a:gd name="connsiteX1" fmla="*/ 747422 w 3434963"/>
                <a:gd name="connsiteY1" fmla="*/ 4341412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1995777 w 3434963"/>
                <a:gd name="connsiteY15" fmla="*/ 4007457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87179 w 3434963"/>
                <a:gd name="connsiteY1" fmla="*/ 426985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1995777 w 3434963"/>
                <a:gd name="connsiteY15" fmla="*/ 4007457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87179 w 3434963"/>
                <a:gd name="connsiteY1" fmla="*/ 426985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1995777 w 3434963"/>
                <a:gd name="connsiteY15" fmla="*/ 4007457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87179 w 3434963"/>
                <a:gd name="connsiteY1" fmla="*/ 426985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1995777 w 3434963"/>
                <a:gd name="connsiteY15" fmla="*/ 4007457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1995777 w 3434963"/>
                <a:gd name="connsiteY15" fmla="*/ 4007457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1995777 w 3434963"/>
                <a:gd name="connsiteY15" fmla="*/ 4007457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1995777 w 3434963"/>
                <a:gd name="connsiteY15" fmla="*/ 4007457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2043485 w 3434963"/>
                <a:gd name="connsiteY15" fmla="*/ 4055165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2043485 w 3434963"/>
                <a:gd name="connsiteY15" fmla="*/ 4055165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2043485 w 3434963"/>
                <a:gd name="connsiteY15" fmla="*/ 4055165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2043485 w 3434963"/>
                <a:gd name="connsiteY15" fmla="*/ 4055165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2043485 w 3434963"/>
                <a:gd name="connsiteY15" fmla="*/ 4055165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2043485 w 3434963"/>
                <a:gd name="connsiteY15" fmla="*/ 4055165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46514"/>
                <a:gd name="connsiteY0" fmla="*/ 4778734 h 4778734"/>
                <a:gd name="connsiteX1" fmla="*/ 795131 w 3446514"/>
                <a:gd name="connsiteY1" fmla="*/ 4142631 h 4778734"/>
                <a:gd name="connsiteX2" fmla="*/ 381662 w 3446514"/>
                <a:gd name="connsiteY2" fmla="*/ 2313830 h 4778734"/>
                <a:gd name="connsiteX3" fmla="*/ 0 w 3446514"/>
                <a:gd name="connsiteY3" fmla="*/ 1017767 h 4778734"/>
                <a:gd name="connsiteX4" fmla="*/ 691763 w 3446514"/>
                <a:gd name="connsiteY4" fmla="*/ 2019631 h 4778734"/>
                <a:gd name="connsiteX5" fmla="*/ 612250 w 3446514"/>
                <a:gd name="connsiteY5" fmla="*/ 182880 h 4778734"/>
                <a:gd name="connsiteX6" fmla="*/ 1208598 w 3446514"/>
                <a:gd name="connsiteY6" fmla="*/ 1804946 h 4778734"/>
                <a:gd name="connsiteX7" fmla="*/ 1351721 w 3446514"/>
                <a:gd name="connsiteY7" fmla="*/ 0 h 4778734"/>
                <a:gd name="connsiteX8" fmla="*/ 1701579 w 3446514"/>
                <a:gd name="connsiteY8" fmla="*/ 1868557 h 4778734"/>
                <a:gd name="connsiteX9" fmla="*/ 2401294 w 3446514"/>
                <a:gd name="connsiteY9" fmla="*/ 333955 h 4778734"/>
                <a:gd name="connsiteX10" fmla="*/ 2138901 w 3446514"/>
                <a:gd name="connsiteY10" fmla="*/ 2003729 h 4778734"/>
                <a:gd name="connsiteX11" fmla="*/ 2250219 w 3446514"/>
                <a:gd name="connsiteY11" fmla="*/ 2759103 h 4778734"/>
                <a:gd name="connsiteX12" fmla="*/ 2568271 w 3446514"/>
                <a:gd name="connsiteY12" fmla="*/ 2361537 h 4778734"/>
                <a:gd name="connsiteX13" fmla="*/ 3434963 w 3446514"/>
                <a:gd name="connsiteY13" fmla="*/ 2210463 h 4778734"/>
                <a:gd name="connsiteX14" fmla="*/ 2703443 w 3446514"/>
                <a:gd name="connsiteY14" fmla="*/ 2989690 h 4778734"/>
                <a:gd name="connsiteX15" fmla="*/ 2043485 w 3446514"/>
                <a:gd name="connsiteY15" fmla="*/ 4055165 h 4778734"/>
                <a:gd name="connsiteX16" fmla="*/ 2154803 w 3446514"/>
                <a:gd name="connsiteY16" fmla="*/ 4778734 h 4778734"/>
                <a:gd name="connsiteX17" fmla="*/ 755374 w 3446514"/>
                <a:gd name="connsiteY17" fmla="*/ 4778734 h 4778734"/>
                <a:gd name="connsiteX0" fmla="*/ 755374 w 3448610"/>
                <a:gd name="connsiteY0" fmla="*/ 4778734 h 4778734"/>
                <a:gd name="connsiteX1" fmla="*/ 795131 w 3448610"/>
                <a:gd name="connsiteY1" fmla="*/ 4142631 h 4778734"/>
                <a:gd name="connsiteX2" fmla="*/ 381662 w 3448610"/>
                <a:gd name="connsiteY2" fmla="*/ 2313830 h 4778734"/>
                <a:gd name="connsiteX3" fmla="*/ 0 w 3448610"/>
                <a:gd name="connsiteY3" fmla="*/ 1017767 h 4778734"/>
                <a:gd name="connsiteX4" fmla="*/ 691763 w 3448610"/>
                <a:gd name="connsiteY4" fmla="*/ 2019631 h 4778734"/>
                <a:gd name="connsiteX5" fmla="*/ 612250 w 3448610"/>
                <a:gd name="connsiteY5" fmla="*/ 182880 h 4778734"/>
                <a:gd name="connsiteX6" fmla="*/ 1208598 w 3448610"/>
                <a:gd name="connsiteY6" fmla="*/ 1804946 h 4778734"/>
                <a:gd name="connsiteX7" fmla="*/ 1351721 w 3448610"/>
                <a:gd name="connsiteY7" fmla="*/ 0 h 4778734"/>
                <a:gd name="connsiteX8" fmla="*/ 1701579 w 3448610"/>
                <a:gd name="connsiteY8" fmla="*/ 1868557 h 4778734"/>
                <a:gd name="connsiteX9" fmla="*/ 2401294 w 3448610"/>
                <a:gd name="connsiteY9" fmla="*/ 333955 h 4778734"/>
                <a:gd name="connsiteX10" fmla="*/ 2138901 w 3448610"/>
                <a:gd name="connsiteY10" fmla="*/ 2003729 h 4778734"/>
                <a:gd name="connsiteX11" fmla="*/ 2250219 w 3448610"/>
                <a:gd name="connsiteY11" fmla="*/ 2759103 h 4778734"/>
                <a:gd name="connsiteX12" fmla="*/ 2687541 w 3448610"/>
                <a:gd name="connsiteY12" fmla="*/ 2313829 h 4778734"/>
                <a:gd name="connsiteX13" fmla="*/ 3434963 w 3448610"/>
                <a:gd name="connsiteY13" fmla="*/ 2210463 h 4778734"/>
                <a:gd name="connsiteX14" fmla="*/ 2703443 w 3448610"/>
                <a:gd name="connsiteY14" fmla="*/ 2989690 h 4778734"/>
                <a:gd name="connsiteX15" fmla="*/ 2043485 w 3448610"/>
                <a:gd name="connsiteY15" fmla="*/ 4055165 h 4778734"/>
                <a:gd name="connsiteX16" fmla="*/ 2154803 w 3448610"/>
                <a:gd name="connsiteY16" fmla="*/ 4778734 h 4778734"/>
                <a:gd name="connsiteX17" fmla="*/ 755374 w 3448610"/>
                <a:gd name="connsiteY17" fmla="*/ 4778734 h 4778734"/>
                <a:gd name="connsiteX0" fmla="*/ 755374 w 3448452"/>
                <a:gd name="connsiteY0" fmla="*/ 4778734 h 4778734"/>
                <a:gd name="connsiteX1" fmla="*/ 795131 w 3448452"/>
                <a:gd name="connsiteY1" fmla="*/ 4142631 h 4778734"/>
                <a:gd name="connsiteX2" fmla="*/ 381662 w 3448452"/>
                <a:gd name="connsiteY2" fmla="*/ 2313830 h 4778734"/>
                <a:gd name="connsiteX3" fmla="*/ 0 w 3448452"/>
                <a:gd name="connsiteY3" fmla="*/ 1017767 h 4778734"/>
                <a:gd name="connsiteX4" fmla="*/ 691763 w 3448452"/>
                <a:gd name="connsiteY4" fmla="*/ 2019631 h 4778734"/>
                <a:gd name="connsiteX5" fmla="*/ 612250 w 3448452"/>
                <a:gd name="connsiteY5" fmla="*/ 182880 h 4778734"/>
                <a:gd name="connsiteX6" fmla="*/ 1208598 w 3448452"/>
                <a:gd name="connsiteY6" fmla="*/ 1804946 h 4778734"/>
                <a:gd name="connsiteX7" fmla="*/ 1351721 w 3448452"/>
                <a:gd name="connsiteY7" fmla="*/ 0 h 4778734"/>
                <a:gd name="connsiteX8" fmla="*/ 1701579 w 3448452"/>
                <a:gd name="connsiteY8" fmla="*/ 1868557 h 4778734"/>
                <a:gd name="connsiteX9" fmla="*/ 2401294 w 3448452"/>
                <a:gd name="connsiteY9" fmla="*/ 333955 h 4778734"/>
                <a:gd name="connsiteX10" fmla="*/ 2138901 w 3448452"/>
                <a:gd name="connsiteY10" fmla="*/ 2003729 h 4778734"/>
                <a:gd name="connsiteX11" fmla="*/ 2250219 w 3448452"/>
                <a:gd name="connsiteY11" fmla="*/ 2759103 h 4778734"/>
                <a:gd name="connsiteX12" fmla="*/ 2687541 w 3448452"/>
                <a:gd name="connsiteY12" fmla="*/ 2313829 h 4778734"/>
                <a:gd name="connsiteX13" fmla="*/ 3434963 w 3448452"/>
                <a:gd name="connsiteY13" fmla="*/ 2210463 h 4778734"/>
                <a:gd name="connsiteX14" fmla="*/ 2703443 w 3448452"/>
                <a:gd name="connsiteY14" fmla="*/ 2989690 h 4778734"/>
                <a:gd name="connsiteX15" fmla="*/ 2043485 w 3448452"/>
                <a:gd name="connsiteY15" fmla="*/ 4055165 h 4778734"/>
                <a:gd name="connsiteX16" fmla="*/ 2154803 w 3448452"/>
                <a:gd name="connsiteY16" fmla="*/ 4778734 h 4778734"/>
                <a:gd name="connsiteX17" fmla="*/ 755374 w 3448452"/>
                <a:gd name="connsiteY17" fmla="*/ 4778734 h 4778734"/>
                <a:gd name="connsiteX0" fmla="*/ 755374 w 3448452"/>
                <a:gd name="connsiteY0" fmla="*/ 4778734 h 4778734"/>
                <a:gd name="connsiteX1" fmla="*/ 795131 w 3448452"/>
                <a:gd name="connsiteY1" fmla="*/ 4142631 h 4778734"/>
                <a:gd name="connsiteX2" fmla="*/ 381662 w 3448452"/>
                <a:gd name="connsiteY2" fmla="*/ 2313830 h 4778734"/>
                <a:gd name="connsiteX3" fmla="*/ 0 w 3448452"/>
                <a:gd name="connsiteY3" fmla="*/ 1017767 h 4778734"/>
                <a:gd name="connsiteX4" fmla="*/ 691763 w 3448452"/>
                <a:gd name="connsiteY4" fmla="*/ 2019631 h 4778734"/>
                <a:gd name="connsiteX5" fmla="*/ 612250 w 3448452"/>
                <a:gd name="connsiteY5" fmla="*/ 182880 h 4778734"/>
                <a:gd name="connsiteX6" fmla="*/ 1208598 w 3448452"/>
                <a:gd name="connsiteY6" fmla="*/ 1804946 h 4778734"/>
                <a:gd name="connsiteX7" fmla="*/ 1351721 w 3448452"/>
                <a:gd name="connsiteY7" fmla="*/ 0 h 4778734"/>
                <a:gd name="connsiteX8" fmla="*/ 1701579 w 3448452"/>
                <a:gd name="connsiteY8" fmla="*/ 1868557 h 4778734"/>
                <a:gd name="connsiteX9" fmla="*/ 2401294 w 3448452"/>
                <a:gd name="connsiteY9" fmla="*/ 333955 h 4778734"/>
                <a:gd name="connsiteX10" fmla="*/ 2138901 w 3448452"/>
                <a:gd name="connsiteY10" fmla="*/ 2003729 h 4778734"/>
                <a:gd name="connsiteX11" fmla="*/ 2250219 w 3448452"/>
                <a:gd name="connsiteY11" fmla="*/ 2759103 h 4778734"/>
                <a:gd name="connsiteX12" fmla="*/ 2687541 w 3448452"/>
                <a:gd name="connsiteY12" fmla="*/ 2313829 h 4778734"/>
                <a:gd name="connsiteX13" fmla="*/ 3434963 w 3448452"/>
                <a:gd name="connsiteY13" fmla="*/ 2210463 h 4778734"/>
                <a:gd name="connsiteX14" fmla="*/ 2703443 w 3448452"/>
                <a:gd name="connsiteY14" fmla="*/ 2989690 h 4778734"/>
                <a:gd name="connsiteX15" fmla="*/ 2043485 w 3448452"/>
                <a:gd name="connsiteY15" fmla="*/ 4055165 h 4778734"/>
                <a:gd name="connsiteX16" fmla="*/ 2154803 w 3448452"/>
                <a:gd name="connsiteY16" fmla="*/ 4778734 h 4778734"/>
                <a:gd name="connsiteX17" fmla="*/ 755374 w 3448452"/>
                <a:gd name="connsiteY17" fmla="*/ 4778734 h 4778734"/>
                <a:gd name="connsiteX0" fmla="*/ 755374 w 3448452"/>
                <a:gd name="connsiteY0" fmla="*/ 4778734 h 4778734"/>
                <a:gd name="connsiteX1" fmla="*/ 795131 w 3448452"/>
                <a:gd name="connsiteY1" fmla="*/ 4142631 h 4778734"/>
                <a:gd name="connsiteX2" fmla="*/ 381662 w 3448452"/>
                <a:gd name="connsiteY2" fmla="*/ 2313830 h 4778734"/>
                <a:gd name="connsiteX3" fmla="*/ 0 w 3448452"/>
                <a:gd name="connsiteY3" fmla="*/ 1017767 h 4778734"/>
                <a:gd name="connsiteX4" fmla="*/ 691763 w 3448452"/>
                <a:gd name="connsiteY4" fmla="*/ 2019631 h 4778734"/>
                <a:gd name="connsiteX5" fmla="*/ 612250 w 3448452"/>
                <a:gd name="connsiteY5" fmla="*/ 182880 h 4778734"/>
                <a:gd name="connsiteX6" fmla="*/ 1208598 w 3448452"/>
                <a:gd name="connsiteY6" fmla="*/ 1804946 h 4778734"/>
                <a:gd name="connsiteX7" fmla="*/ 1351721 w 3448452"/>
                <a:gd name="connsiteY7" fmla="*/ 0 h 4778734"/>
                <a:gd name="connsiteX8" fmla="*/ 1701579 w 3448452"/>
                <a:gd name="connsiteY8" fmla="*/ 1868557 h 4778734"/>
                <a:gd name="connsiteX9" fmla="*/ 2401294 w 3448452"/>
                <a:gd name="connsiteY9" fmla="*/ 333955 h 4778734"/>
                <a:gd name="connsiteX10" fmla="*/ 2138901 w 3448452"/>
                <a:gd name="connsiteY10" fmla="*/ 2003729 h 4778734"/>
                <a:gd name="connsiteX11" fmla="*/ 2250219 w 3448452"/>
                <a:gd name="connsiteY11" fmla="*/ 2759103 h 4778734"/>
                <a:gd name="connsiteX12" fmla="*/ 2687541 w 3448452"/>
                <a:gd name="connsiteY12" fmla="*/ 2313829 h 4778734"/>
                <a:gd name="connsiteX13" fmla="*/ 3434963 w 3448452"/>
                <a:gd name="connsiteY13" fmla="*/ 2210463 h 4778734"/>
                <a:gd name="connsiteX14" fmla="*/ 2703443 w 3448452"/>
                <a:gd name="connsiteY14" fmla="*/ 2989690 h 4778734"/>
                <a:gd name="connsiteX15" fmla="*/ 2043485 w 3448452"/>
                <a:gd name="connsiteY15" fmla="*/ 4055165 h 4778734"/>
                <a:gd name="connsiteX16" fmla="*/ 2154803 w 3448452"/>
                <a:gd name="connsiteY16" fmla="*/ 4778734 h 4778734"/>
                <a:gd name="connsiteX17" fmla="*/ 755374 w 3448452"/>
                <a:gd name="connsiteY17" fmla="*/ 4778734 h 4778734"/>
                <a:gd name="connsiteX0" fmla="*/ 755374 w 3448452"/>
                <a:gd name="connsiteY0" fmla="*/ 4778734 h 4778734"/>
                <a:gd name="connsiteX1" fmla="*/ 795131 w 3448452"/>
                <a:gd name="connsiteY1" fmla="*/ 4142631 h 4778734"/>
                <a:gd name="connsiteX2" fmla="*/ 357808 w 3448452"/>
                <a:gd name="connsiteY2" fmla="*/ 2321781 h 4778734"/>
                <a:gd name="connsiteX3" fmla="*/ 0 w 3448452"/>
                <a:gd name="connsiteY3" fmla="*/ 1017767 h 4778734"/>
                <a:gd name="connsiteX4" fmla="*/ 691763 w 3448452"/>
                <a:gd name="connsiteY4" fmla="*/ 2019631 h 4778734"/>
                <a:gd name="connsiteX5" fmla="*/ 612250 w 3448452"/>
                <a:gd name="connsiteY5" fmla="*/ 182880 h 4778734"/>
                <a:gd name="connsiteX6" fmla="*/ 1208598 w 3448452"/>
                <a:gd name="connsiteY6" fmla="*/ 1804946 h 4778734"/>
                <a:gd name="connsiteX7" fmla="*/ 1351721 w 3448452"/>
                <a:gd name="connsiteY7" fmla="*/ 0 h 4778734"/>
                <a:gd name="connsiteX8" fmla="*/ 1701579 w 3448452"/>
                <a:gd name="connsiteY8" fmla="*/ 1868557 h 4778734"/>
                <a:gd name="connsiteX9" fmla="*/ 2401294 w 3448452"/>
                <a:gd name="connsiteY9" fmla="*/ 333955 h 4778734"/>
                <a:gd name="connsiteX10" fmla="*/ 2138901 w 3448452"/>
                <a:gd name="connsiteY10" fmla="*/ 2003729 h 4778734"/>
                <a:gd name="connsiteX11" fmla="*/ 2250219 w 3448452"/>
                <a:gd name="connsiteY11" fmla="*/ 2759103 h 4778734"/>
                <a:gd name="connsiteX12" fmla="*/ 2687541 w 3448452"/>
                <a:gd name="connsiteY12" fmla="*/ 2313829 h 4778734"/>
                <a:gd name="connsiteX13" fmla="*/ 3434963 w 3448452"/>
                <a:gd name="connsiteY13" fmla="*/ 2210463 h 4778734"/>
                <a:gd name="connsiteX14" fmla="*/ 2703443 w 3448452"/>
                <a:gd name="connsiteY14" fmla="*/ 2989690 h 4778734"/>
                <a:gd name="connsiteX15" fmla="*/ 2043485 w 3448452"/>
                <a:gd name="connsiteY15" fmla="*/ 4055165 h 4778734"/>
                <a:gd name="connsiteX16" fmla="*/ 2154803 w 3448452"/>
                <a:gd name="connsiteY16" fmla="*/ 4778734 h 4778734"/>
                <a:gd name="connsiteX17" fmla="*/ 755374 w 3448452"/>
                <a:gd name="connsiteY17" fmla="*/ 4778734 h 4778734"/>
                <a:gd name="connsiteX0" fmla="*/ 755374 w 3448452"/>
                <a:gd name="connsiteY0" fmla="*/ 4778734 h 4778734"/>
                <a:gd name="connsiteX1" fmla="*/ 795131 w 3448452"/>
                <a:gd name="connsiteY1" fmla="*/ 4142631 h 4778734"/>
                <a:gd name="connsiteX2" fmla="*/ 357808 w 3448452"/>
                <a:gd name="connsiteY2" fmla="*/ 2321781 h 4778734"/>
                <a:gd name="connsiteX3" fmla="*/ 0 w 3448452"/>
                <a:gd name="connsiteY3" fmla="*/ 1017767 h 4778734"/>
                <a:gd name="connsiteX4" fmla="*/ 691763 w 3448452"/>
                <a:gd name="connsiteY4" fmla="*/ 2019631 h 4778734"/>
                <a:gd name="connsiteX5" fmla="*/ 612250 w 3448452"/>
                <a:gd name="connsiteY5" fmla="*/ 182880 h 4778734"/>
                <a:gd name="connsiteX6" fmla="*/ 1208598 w 3448452"/>
                <a:gd name="connsiteY6" fmla="*/ 1804946 h 4778734"/>
                <a:gd name="connsiteX7" fmla="*/ 1351721 w 3448452"/>
                <a:gd name="connsiteY7" fmla="*/ 0 h 4778734"/>
                <a:gd name="connsiteX8" fmla="*/ 1701579 w 3448452"/>
                <a:gd name="connsiteY8" fmla="*/ 1868557 h 4778734"/>
                <a:gd name="connsiteX9" fmla="*/ 2401294 w 3448452"/>
                <a:gd name="connsiteY9" fmla="*/ 333955 h 4778734"/>
                <a:gd name="connsiteX10" fmla="*/ 2138901 w 3448452"/>
                <a:gd name="connsiteY10" fmla="*/ 2003729 h 4778734"/>
                <a:gd name="connsiteX11" fmla="*/ 2250219 w 3448452"/>
                <a:gd name="connsiteY11" fmla="*/ 2759103 h 4778734"/>
                <a:gd name="connsiteX12" fmla="*/ 2687541 w 3448452"/>
                <a:gd name="connsiteY12" fmla="*/ 2313829 h 4778734"/>
                <a:gd name="connsiteX13" fmla="*/ 3434963 w 3448452"/>
                <a:gd name="connsiteY13" fmla="*/ 2210463 h 4778734"/>
                <a:gd name="connsiteX14" fmla="*/ 2703443 w 3448452"/>
                <a:gd name="connsiteY14" fmla="*/ 2989690 h 4778734"/>
                <a:gd name="connsiteX15" fmla="*/ 2043485 w 3448452"/>
                <a:gd name="connsiteY15" fmla="*/ 4055165 h 4778734"/>
                <a:gd name="connsiteX16" fmla="*/ 2154803 w 3448452"/>
                <a:gd name="connsiteY16" fmla="*/ 4778734 h 4778734"/>
                <a:gd name="connsiteX17" fmla="*/ 755374 w 3448452"/>
                <a:gd name="connsiteY17" fmla="*/ 4778734 h 4778734"/>
                <a:gd name="connsiteX0" fmla="*/ 830382 w 3523460"/>
                <a:gd name="connsiteY0" fmla="*/ 4778734 h 4778734"/>
                <a:gd name="connsiteX1" fmla="*/ 870139 w 3523460"/>
                <a:gd name="connsiteY1" fmla="*/ 4142631 h 4778734"/>
                <a:gd name="connsiteX2" fmla="*/ 432816 w 3523460"/>
                <a:gd name="connsiteY2" fmla="*/ 2321781 h 4778734"/>
                <a:gd name="connsiteX3" fmla="*/ 75008 w 3523460"/>
                <a:gd name="connsiteY3" fmla="*/ 1017767 h 4778734"/>
                <a:gd name="connsiteX4" fmla="*/ 766771 w 3523460"/>
                <a:gd name="connsiteY4" fmla="*/ 2019631 h 4778734"/>
                <a:gd name="connsiteX5" fmla="*/ 687258 w 3523460"/>
                <a:gd name="connsiteY5" fmla="*/ 182880 h 4778734"/>
                <a:gd name="connsiteX6" fmla="*/ 1283606 w 3523460"/>
                <a:gd name="connsiteY6" fmla="*/ 1804946 h 4778734"/>
                <a:gd name="connsiteX7" fmla="*/ 1426729 w 3523460"/>
                <a:gd name="connsiteY7" fmla="*/ 0 h 4778734"/>
                <a:gd name="connsiteX8" fmla="*/ 1776587 w 3523460"/>
                <a:gd name="connsiteY8" fmla="*/ 1868557 h 4778734"/>
                <a:gd name="connsiteX9" fmla="*/ 2476302 w 3523460"/>
                <a:gd name="connsiteY9" fmla="*/ 333955 h 4778734"/>
                <a:gd name="connsiteX10" fmla="*/ 2213909 w 3523460"/>
                <a:gd name="connsiteY10" fmla="*/ 2003729 h 4778734"/>
                <a:gd name="connsiteX11" fmla="*/ 2325227 w 3523460"/>
                <a:gd name="connsiteY11" fmla="*/ 2759103 h 4778734"/>
                <a:gd name="connsiteX12" fmla="*/ 2762549 w 3523460"/>
                <a:gd name="connsiteY12" fmla="*/ 2313829 h 4778734"/>
                <a:gd name="connsiteX13" fmla="*/ 3509971 w 3523460"/>
                <a:gd name="connsiteY13" fmla="*/ 2210463 h 4778734"/>
                <a:gd name="connsiteX14" fmla="*/ 2778451 w 3523460"/>
                <a:gd name="connsiteY14" fmla="*/ 2989690 h 4778734"/>
                <a:gd name="connsiteX15" fmla="*/ 2118493 w 3523460"/>
                <a:gd name="connsiteY15" fmla="*/ 4055165 h 4778734"/>
                <a:gd name="connsiteX16" fmla="*/ 2229811 w 3523460"/>
                <a:gd name="connsiteY16" fmla="*/ 4778734 h 4778734"/>
                <a:gd name="connsiteX17" fmla="*/ 830382 w 3523460"/>
                <a:gd name="connsiteY17" fmla="*/ 4778734 h 4778734"/>
                <a:gd name="connsiteX0" fmla="*/ 830382 w 3523460"/>
                <a:gd name="connsiteY0" fmla="*/ 4778734 h 4778734"/>
                <a:gd name="connsiteX1" fmla="*/ 870139 w 3523460"/>
                <a:gd name="connsiteY1" fmla="*/ 4142631 h 4778734"/>
                <a:gd name="connsiteX2" fmla="*/ 432816 w 3523460"/>
                <a:gd name="connsiteY2" fmla="*/ 2321781 h 4778734"/>
                <a:gd name="connsiteX3" fmla="*/ 75008 w 3523460"/>
                <a:gd name="connsiteY3" fmla="*/ 1017767 h 4778734"/>
                <a:gd name="connsiteX4" fmla="*/ 766771 w 3523460"/>
                <a:gd name="connsiteY4" fmla="*/ 2019631 h 4778734"/>
                <a:gd name="connsiteX5" fmla="*/ 687258 w 3523460"/>
                <a:gd name="connsiteY5" fmla="*/ 182880 h 4778734"/>
                <a:gd name="connsiteX6" fmla="*/ 1283606 w 3523460"/>
                <a:gd name="connsiteY6" fmla="*/ 1804946 h 4778734"/>
                <a:gd name="connsiteX7" fmla="*/ 1426729 w 3523460"/>
                <a:gd name="connsiteY7" fmla="*/ 0 h 4778734"/>
                <a:gd name="connsiteX8" fmla="*/ 1776587 w 3523460"/>
                <a:gd name="connsiteY8" fmla="*/ 1868557 h 4778734"/>
                <a:gd name="connsiteX9" fmla="*/ 2476302 w 3523460"/>
                <a:gd name="connsiteY9" fmla="*/ 333955 h 4778734"/>
                <a:gd name="connsiteX10" fmla="*/ 2213909 w 3523460"/>
                <a:gd name="connsiteY10" fmla="*/ 2003729 h 4778734"/>
                <a:gd name="connsiteX11" fmla="*/ 2325227 w 3523460"/>
                <a:gd name="connsiteY11" fmla="*/ 2759103 h 4778734"/>
                <a:gd name="connsiteX12" fmla="*/ 2762549 w 3523460"/>
                <a:gd name="connsiteY12" fmla="*/ 2313829 h 4778734"/>
                <a:gd name="connsiteX13" fmla="*/ 3509971 w 3523460"/>
                <a:gd name="connsiteY13" fmla="*/ 2210463 h 4778734"/>
                <a:gd name="connsiteX14" fmla="*/ 2778451 w 3523460"/>
                <a:gd name="connsiteY14" fmla="*/ 2989690 h 4778734"/>
                <a:gd name="connsiteX15" fmla="*/ 2118493 w 3523460"/>
                <a:gd name="connsiteY15" fmla="*/ 4055165 h 4778734"/>
                <a:gd name="connsiteX16" fmla="*/ 2229811 w 3523460"/>
                <a:gd name="connsiteY16" fmla="*/ 4778734 h 4778734"/>
                <a:gd name="connsiteX17" fmla="*/ 830382 w 3523460"/>
                <a:gd name="connsiteY17" fmla="*/ 4778734 h 4778734"/>
                <a:gd name="connsiteX0" fmla="*/ 830382 w 3523460"/>
                <a:gd name="connsiteY0" fmla="*/ 4778734 h 4778734"/>
                <a:gd name="connsiteX1" fmla="*/ 870139 w 3523460"/>
                <a:gd name="connsiteY1" fmla="*/ 4142631 h 4778734"/>
                <a:gd name="connsiteX2" fmla="*/ 432816 w 3523460"/>
                <a:gd name="connsiteY2" fmla="*/ 2321781 h 4778734"/>
                <a:gd name="connsiteX3" fmla="*/ 75008 w 3523460"/>
                <a:gd name="connsiteY3" fmla="*/ 1017767 h 4778734"/>
                <a:gd name="connsiteX4" fmla="*/ 766771 w 3523460"/>
                <a:gd name="connsiteY4" fmla="*/ 2019631 h 4778734"/>
                <a:gd name="connsiteX5" fmla="*/ 711112 w 3523460"/>
                <a:gd name="connsiteY5" fmla="*/ 262393 h 4778734"/>
                <a:gd name="connsiteX6" fmla="*/ 1283606 w 3523460"/>
                <a:gd name="connsiteY6" fmla="*/ 1804946 h 4778734"/>
                <a:gd name="connsiteX7" fmla="*/ 1426729 w 3523460"/>
                <a:gd name="connsiteY7" fmla="*/ 0 h 4778734"/>
                <a:gd name="connsiteX8" fmla="*/ 1776587 w 3523460"/>
                <a:gd name="connsiteY8" fmla="*/ 1868557 h 4778734"/>
                <a:gd name="connsiteX9" fmla="*/ 2476302 w 3523460"/>
                <a:gd name="connsiteY9" fmla="*/ 333955 h 4778734"/>
                <a:gd name="connsiteX10" fmla="*/ 2213909 w 3523460"/>
                <a:gd name="connsiteY10" fmla="*/ 2003729 h 4778734"/>
                <a:gd name="connsiteX11" fmla="*/ 2325227 w 3523460"/>
                <a:gd name="connsiteY11" fmla="*/ 2759103 h 4778734"/>
                <a:gd name="connsiteX12" fmla="*/ 2762549 w 3523460"/>
                <a:gd name="connsiteY12" fmla="*/ 2313829 h 4778734"/>
                <a:gd name="connsiteX13" fmla="*/ 3509971 w 3523460"/>
                <a:gd name="connsiteY13" fmla="*/ 2210463 h 4778734"/>
                <a:gd name="connsiteX14" fmla="*/ 2778451 w 3523460"/>
                <a:gd name="connsiteY14" fmla="*/ 2989690 h 4778734"/>
                <a:gd name="connsiteX15" fmla="*/ 2118493 w 3523460"/>
                <a:gd name="connsiteY15" fmla="*/ 4055165 h 4778734"/>
                <a:gd name="connsiteX16" fmla="*/ 2229811 w 3523460"/>
                <a:gd name="connsiteY16" fmla="*/ 4778734 h 4778734"/>
                <a:gd name="connsiteX17" fmla="*/ 830382 w 3523460"/>
                <a:gd name="connsiteY17" fmla="*/ 4778734 h 4778734"/>
                <a:gd name="connsiteX0" fmla="*/ 830382 w 3523460"/>
                <a:gd name="connsiteY0" fmla="*/ 4778734 h 4778734"/>
                <a:gd name="connsiteX1" fmla="*/ 870139 w 3523460"/>
                <a:gd name="connsiteY1" fmla="*/ 4142631 h 4778734"/>
                <a:gd name="connsiteX2" fmla="*/ 432816 w 3523460"/>
                <a:gd name="connsiteY2" fmla="*/ 2321781 h 4778734"/>
                <a:gd name="connsiteX3" fmla="*/ 75008 w 3523460"/>
                <a:gd name="connsiteY3" fmla="*/ 1017767 h 4778734"/>
                <a:gd name="connsiteX4" fmla="*/ 766771 w 3523460"/>
                <a:gd name="connsiteY4" fmla="*/ 2019631 h 4778734"/>
                <a:gd name="connsiteX5" fmla="*/ 711112 w 3523460"/>
                <a:gd name="connsiteY5" fmla="*/ 262393 h 4778734"/>
                <a:gd name="connsiteX6" fmla="*/ 1283606 w 3523460"/>
                <a:gd name="connsiteY6" fmla="*/ 1804946 h 4778734"/>
                <a:gd name="connsiteX7" fmla="*/ 1426729 w 3523460"/>
                <a:gd name="connsiteY7" fmla="*/ 0 h 4778734"/>
                <a:gd name="connsiteX8" fmla="*/ 1776587 w 3523460"/>
                <a:gd name="connsiteY8" fmla="*/ 1868557 h 4778734"/>
                <a:gd name="connsiteX9" fmla="*/ 2476302 w 3523460"/>
                <a:gd name="connsiteY9" fmla="*/ 333955 h 4778734"/>
                <a:gd name="connsiteX10" fmla="*/ 2213909 w 3523460"/>
                <a:gd name="connsiteY10" fmla="*/ 2003729 h 4778734"/>
                <a:gd name="connsiteX11" fmla="*/ 2325227 w 3523460"/>
                <a:gd name="connsiteY11" fmla="*/ 2759103 h 4778734"/>
                <a:gd name="connsiteX12" fmla="*/ 2762549 w 3523460"/>
                <a:gd name="connsiteY12" fmla="*/ 2313829 h 4778734"/>
                <a:gd name="connsiteX13" fmla="*/ 3509971 w 3523460"/>
                <a:gd name="connsiteY13" fmla="*/ 2210463 h 4778734"/>
                <a:gd name="connsiteX14" fmla="*/ 2778451 w 3523460"/>
                <a:gd name="connsiteY14" fmla="*/ 2989690 h 4778734"/>
                <a:gd name="connsiteX15" fmla="*/ 2118493 w 3523460"/>
                <a:gd name="connsiteY15" fmla="*/ 4055165 h 4778734"/>
                <a:gd name="connsiteX16" fmla="*/ 2229811 w 3523460"/>
                <a:gd name="connsiteY16" fmla="*/ 4778734 h 4778734"/>
                <a:gd name="connsiteX17" fmla="*/ 830382 w 3523460"/>
                <a:gd name="connsiteY17" fmla="*/ 4778734 h 4778734"/>
                <a:gd name="connsiteX0" fmla="*/ 830382 w 3523460"/>
                <a:gd name="connsiteY0" fmla="*/ 4778734 h 4778734"/>
                <a:gd name="connsiteX1" fmla="*/ 870139 w 3523460"/>
                <a:gd name="connsiteY1" fmla="*/ 4142631 h 4778734"/>
                <a:gd name="connsiteX2" fmla="*/ 432816 w 3523460"/>
                <a:gd name="connsiteY2" fmla="*/ 2321781 h 4778734"/>
                <a:gd name="connsiteX3" fmla="*/ 75008 w 3523460"/>
                <a:gd name="connsiteY3" fmla="*/ 1017767 h 4778734"/>
                <a:gd name="connsiteX4" fmla="*/ 766771 w 3523460"/>
                <a:gd name="connsiteY4" fmla="*/ 2019631 h 4778734"/>
                <a:gd name="connsiteX5" fmla="*/ 711112 w 3523460"/>
                <a:gd name="connsiteY5" fmla="*/ 262393 h 4778734"/>
                <a:gd name="connsiteX6" fmla="*/ 1283606 w 3523460"/>
                <a:gd name="connsiteY6" fmla="*/ 1804946 h 4778734"/>
                <a:gd name="connsiteX7" fmla="*/ 1426729 w 3523460"/>
                <a:gd name="connsiteY7" fmla="*/ 0 h 4778734"/>
                <a:gd name="connsiteX8" fmla="*/ 1776587 w 3523460"/>
                <a:gd name="connsiteY8" fmla="*/ 1868557 h 4778734"/>
                <a:gd name="connsiteX9" fmla="*/ 2476302 w 3523460"/>
                <a:gd name="connsiteY9" fmla="*/ 333955 h 4778734"/>
                <a:gd name="connsiteX10" fmla="*/ 2213909 w 3523460"/>
                <a:gd name="connsiteY10" fmla="*/ 2003729 h 4778734"/>
                <a:gd name="connsiteX11" fmla="*/ 2325227 w 3523460"/>
                <a:gd name="connsiteY11" fmla="*/ 2759103 h 4778734"/>
                <a:gd name="connsiteX12" fmla="*/ 2762549 w 3523460"/>
                <a:gd name="connsiteY12" fmla="*/ 2313829 h 4778734"/>
                <a:gd name="connsiteX13" fmla="*/ 3509971 w 3523460"/>
                <a:gd name="connsiteY13" fmla="*/ 2210463 h 4778734"/>
                <a:gd name="connsiteX14" fmla="*/ 2778451 w 3523460"/>
                <a:gd name="connsiteY14" fmla="*/ 2989690 h 4778734"/>
                <a:gd name="connsiteX15" fmla="*/ 2118493 w 3523460"/>
                <a:gd name="connsiteY15" fmla="*/ 4055165 h 4778734"/>
                <a:gd name="connsiteX16" fmla="*/ 2229811 w 3523460"/>
                <a:gd name="connsiteY16" fmla="*/ 4778734 h 4778734"/>
                <a:gd name="connsiteX17" fmla="*/ 830382 w 3523460"/>
                <a:gd name="connsiteY17" fmla="*/ 4778734 h 4778734"/>
                <a:gd name="connsiteX0" fmla="*/ 830382 w 3523460"/>
                <a:gd name="connsiteY0" fmla="*/ 4778734 h 4778734"/>
                <a:gd name="connsiteX1" fmla="*/ 870139 w 3523460"/>
                <a:gd name="connsiteY1" fmla="*/ 4142631 h 4778734"/>
                <a:gd name="connsiteX2" fmla="*/ 432816 w 3523460"/>
                <a:gd name="connsiteY2" fmla="*/ 2321781 h 4778734"/>
                <a:gd name="connsiteX3" fmla="*/ 75008 w 3523460"/>
                <a:gd name="connsiteY3" fmla="*/ 1017767 h 4778734"/>
                <a:gd name="connsiteX4" fmla="*/ 766771 w 3523460"/>
                <a:gd name="connsiteY4" fmla="*/ 2019631 h 4778734"/>
                <a:gd name="connsiteX5" fmla="*/ 711112 w 3523460"/>
                <a:gd name="connsiteY5" fmla="*/ 262393 h 4778734"/>
                <a:gd name="connsiteX6" fmla="*/ 1251801 w 3523460"/>
                <a:gd name="connsiteY6" fmla="*/ 1812897 h 4778734"/>
                <a:gd name="connsiteX7" fmla="*/ 1426729 w 3523460"/>
                <a:gd name="connsiteY7" fmla="*/ 0 h 4778734"/>
                <a:gd name="connsiteX8" fmla="*/ 1776587 w 3523460"/>
                <a:gd name="connsiteY8" fmla="*/ 1868557 h 4778734"/>
                <a:gd name="connsiteX9" fmla="*/ 2476302 w 3523460"/>
                <a:gd name="connsiteY9" fmla="*/ 333955 h 4778734"/>
                <a:gd name="connsiteX10" fmla="*/ 2213909 w 3523460"/>
                <a:gd name="connsiteY10" fmla="*/ 2003729 h 4778734"/>
                <a:gd name="connsiteX11" fmla="*/ 2325227 w 3523460"/>
                <a:gd name="connsiteY11" fmla="*/ 2759103 h 4778734"/>
                <a:gd name="connsiteX12" fmla="*/ 2762549 w 3523460"/>
                <a:gd name="connsiteY12" fmla="*/ 2313829 h 4778734"/>
                <a:gd name="connsiteX13" fmla="*/ 3509971 w 3523460"/>
                <a:gd name="connsiteY13" fmla="*/ 2210463 h 4778734"/>
                <a:gd name="connsiteX14" fmla="*/ 2778451 w 3523460"/>
                <a:gd name="connsiteY14" fmla="*/ 2989690 h 4778734"/>
                <a:gd name="connsiteX15" fmla="*/ 2118493 w 3523460"/>
                <a:gd name="connsiteY15" fmla="*/ 4055165 h 4778734"/>
                <a:gd name="connsiteX16" fmla="*/ 2229811 w 3523460"/>
                <a:gd name="connsiteY16" fmla="*/ 4778734 h 4778734"/>
                <a:gd name="connsiteX17" fmla="*/ 830382 w 3523460"/>
                <a:gd name="connsiteY17" fmla="*/ 4778734 h 4778734"/>
                <a:gd name="connsiteX0" fmla="*/ 830382 w 3523460"/>
                <a:gd name="connsiteY0" fmla="*/ 4731026 h 4731026"/>
                <a:gd name="connsiteX1" fmla="*/ 870139 w 3523460"/>
                <a:gd name="connsiteY1" fmla="*/ 4094923 h 4731026"/>
                <a:gd name="connsiteX2" fmla="*/ 432816 w 3523460"/>
                <a:gd name="connsiteY2" fmla="*/ 2274073 h 4731026"/>
                <a:gd name="connsiteX3" fmla="*/ 75008 w 3523460"/>
                <a:gd name="connsiteY3" fmla="*/ 970059 h 4731026"/>
                <a:gd name="connsiteX4" fmla="*/ 766771 w 3523460"/>
                <a:gd name="connsiteY4" fmla="*/ 1971923 h 4731026"/>
                <a:gd name="connsiteX5" fmla="*/ 711112 w 3523460"/>
                <a:gd name="connsiteY5" fmla="*/ 214685 h 4731026"/>
                <a:gd name="connsiteX6" fmla="*/ 1251801 w 3523460"/>
                <a:gd name="connsiteY6" fmla="*/ 1765189 h 4731026"/>
                <a:gd name="connsiteX7" fmla="*/ 1458534 w 3523460"/>
                <a:gd name="connsiteY7" fmla="*/ 0 h 4731026"/>
                <a:gd name="connsiteX8" fmla="*/ 1776587 w 3523460"/>
                <a:gd name="connsiteY8" fmla="*/ 1820849 h 4731026"/>
                <a:gd name="connsiteX9" fmla="*/ 2476302 w 3523460"/>
                <a:gd name="connsiteY9" fmla="*/ 286247 h 4731026"/>
                <a:gd name="connsiteX10" fmla="*/ 2213909 w 3523460"/>
                <a:gd name="connsiteY10" fmla="*/ 1956021 h 4731026"/>
                <a:gd name="connsiteX11" fmla="*/ 2325227 w 3523460"/>
                <a:gd name="connsiteY11" fmla="*/ 2711395 h 4731026"/>
                <a:gd name="connsiteX12" fmla="*/ 2762549 w 3523460"/>
                <a:gd name="connsiteY12" fmla="*/ 2266121 h 4731026"/>
                <a:gd name="connsiteX13" fmla="*/ 3509971 w 3523460"/>
                <a:gd name="connsiteY13" fmla="*/ 2162755 h 4731026"/>
                <a:gd name="connsiteX14" fmla="*/ 2778451 w 3523460"/>
                <a:gd name="connsiteY14" fmla="*/ 2941982 h 4731026"/>
                <a:gd name="connsiteX15" fmla="*/ 2118493 w 3523460"/>
                <a:gd name="connsiteY15" fmla="*/ 4007457 h 4731026"/>
                <a:gd name="connsiteX16" fmla="*/ 2229811 w 3523460"/>
                <a:gd name="connsiteY16" fmla="*/ 4731026 h 4731026"/>
                <a:gd name="connsiteX17" fmla="*/ 830382 w 3523460"/>
                <a:gd name="connsiteY17" fmla="*/ 4731026 h 473102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76587 w 3523460"/>
                <a:gd name="connsiteY8" fmla="*/ 1821199 h 4731376"/>
                <a:gd name="connsiteX9" fmla="*/ 2476302 w 3523460"/>
                <a:gd name="connsiteY9" fmla="*/ 286597 h 4731376"/>
                <a:gd name="connsiteX10" fmla="*/ 2213909 w 3523460"/>
                <a:gd name="connsiteY10" fmla="*/ 1956371 h 4731376"/>
                <a:gd name="connsiteX11" fmla="*/ 2325227 w 3523460"/>
                <a:gd name="connsiteY11" fmla="*/ 2711745 h 4731376"/>
                <a:gd name="connsiteX12" fmla="*/ 2762549 w 3523460"/>
                <a:gd name="connsiteY12" fmla="*/ 2266471 h 4731376"/>
                <a:gd name="connsiteX13" fmla="*/ 3509971 w 3523460"/>
                <a:gd name="connsiteY13" fmla="*/ 2163105 h 4731376"/>
                <a:gd name="connsiteX14" fmla="*/ 2778451 w 3523460"/>
                <a:gd name="connsiteY14" fmla="*/ 2942332 h 4731376"/>
                <a:gd name="connsiteX15" fmla="*/ 2118493 w 3523460"/>
                <a:gd name="connsiteY15" fmla="*/ 4007807 h 4731376"/>
                <a:gd name="connsiteX16" fmla="*/ 2229811 w 3523460"/>
                <a:gd name="connsiteY16" fmla="*/ 4731376 h 4731376"/>
                <a:gd name="connsiteX17" fmla="*/ 830382 w 3523460"/>
                <a:gd name="connsiteY17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76587 w 3523460"/>
                <a:gd name="connsiteY8" fmla="*/ 1821199 h 4731376"/>
                <a:gd name="connsiteX9" fmla="*/ 2476302 w 3523460"/>
                <a:gd name="connsiteY9" fmla="*/ 286597 h 4731376"/>
                <a:gd name="connsiteX10" fmla="*/ 2213909 w 3523460"/>
                <a:gd name="connsiteY10" fmla="*/ 1956371 h 4731376"/>
                <a:gd name="connsiteX11" fmla="*/ 2325227 w 3523460"/>
                <a:gd name="connsiteY11" fmla="*/ 2711745 h 4731376"/>
                <a:gd name="connsiteX12" fmla="*/ 2762549 w 3523460"/>
                <a:gd name="connsiteY12" fmla="*/ 2266471 h 4731376"/>
                <a:gd name="connsiteX13" fmla="*/ 3509971 w 3523460"/>
                <a:gd name="connsiteY13" fmla="*/ 2163105 h 4731376"/>
                <a:gd name="connsiteX14" fmla="*/ 2778451 w 3523460"/>
                <a:gd name="connsiteY14" fmla="*/ 2942332 h 4731376"/>
                <a:gd name="connsiteX15" fmla="*/ 2118493 w 3523460"/>
                <a:gd name="connsiteY15" fmla="*/ 4007807 h 4731376"/>
                <a:gd name="connsiteX16" fmla="*/ 2229811 w 3523460"/>
                <a:gd name="connsiteY16" fmla="*/ 4731376 h 4731376"/>
                <a:gd name="connsiteX17" fmla="*/ 830382 w 3523460"/>
                <a:gd name="connsiteY17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76587 w 3523460"/>
                <a:gd name="connsiteY8" fmla="*/ 1821199 h 4731376"/>
                <a:gd name="connsiteX9" fmla="*/ 2492205 w 3523460"/>
                <a:gd name="connsiteY9" fmla="*/ 334305 h 4731376"/>
                <a:gd name="connsiteX10" fmla="*/ 2213909 w 3523460"/>
                <a:gd name="connsiteY10" fmla="*/ 1956371 h 4731376"/>
                <a:gd name="connsiteX11" fmla="*/ 2325227 w 3523460"/>
                <a:gd name="connsiteY11" fmla="*/ 2711745 h 4731376"/>
                <a:gd name="connsiteX12" fmla="*/ 2762549 w 3523460"/>
                <a:gd name="connsiteY12" fmla="*/ 2266471 h 4731376"/>
                <a:gd name="connsiteX13" fmla="*/ 3509971 w 3523460"/>
                <a:gd name="connsiteY13" fmla="*/ 2163105 h 4731376"/>
                <a:gd name="connsiteX14" fmla="*/ 2778451 w 3523460"/>
                <a:gd name="connsiteY14" fmla="*/ 2942332 h 4731376"/>
                <a:gd name="connsiteX15" fmla="*/ 2118493 w 3523460"/>
                <a:gd name="connsiteY15" fmla="*/ 4007807 h 4731376"/>
                <a:gd name="connsiteX16" fmla="*/ 2229811 w 3523460"/>
                <a:gd name="connsiteY16" fmla="*/ 4731376 h 4731376"/>
                <a:gd name="connsiteX17" fmla="*/ 830382 w 3523460"/>
                <a:gd name="connsiteY17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76587 w 3523460"/>
                <a:gd name="connsiteY8" fmla="*/ 1821199 h 4731376"/>
                <a:gd name="connsiteX9" fmla="*/ 2492205 w 3523460"/>
                <a:gd name="connsiteY9" fmla="*/ 334305 h 4731376"/>
                <a:gd name="connsiteX10" fmla="*/ 2213909 w 3523460"/>
                <a:gd name="connsiteY10" fmla="*/ 1956371 h 4731376"/>
                <a:gd name="connsiteX11" fmla="*/ 2325227 w 3523460"/>
                <a:gd name="connsiteY11" fmla="*/ 2711745 h 4731376"/>
                <a:gd name="connsiteX12" fmla="*/ 2762549 w 3523460"/>
                <a:gd name="connsiteY12" fmla="*/ 2266471 h 4731376"/>
                <a:gd name="connsiteX13" fmla="*/ 3509971 w 3523460"/>
                <a:gd name="connsiteY13" fmla="*/ 2163105 h 4731376"/>
                <a:gd name="connsiteX14" fmla="*/ 2778451 w 3523460"/>
                <a:gd name="connsiteY14" fmla="*/ 2942332 h 4731376"/>
                <a:gd name="connsiteX15" fmla="*/ 2118493 w 3523460"/>
                <a:gd name="connsiteY15" fmla="*/ 4007807 h 4731376"/>
                <a:gd name="connsiteX16" fmla="*/ 2229811 w 3523460"/>
                <a:gd name="connsiteY16" fmla="*/ 4731376 h 4731376"/>
                <a:gd name="connsiteX17" fmla="*/ 830382 w 3523460"/>
                <a:gd name="connsiteY17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76587 w 3523460"/>
                <a:gd name="connsiteY8" fmla="*/ 1821199 h 4731376"/>
                <a:gd name="connsiteX9" fmla="*/ 2492205 w 3523460"/>
                <a:gd name="connsiteY9" fmla="*/ 334305 h 4731376"/>
                <a:gd name="connsiteX10" fmla="*/ 2213909 w 3523460"/>
                <a:gd name="connsiteY10" fmla="*/ 1956371 h 4731376"/>
                <a:gd name="connsiteX11" fmla="*/ 2325227 w 3523460"/>
                <a:gd name="connsiteY11" fmla="*/ 2711745 h 4731376"/>
                <a:gd name="connsiteX12" fmla="*/ 2762549 w 3523460"/>
                <a:gd name="connsiteY12" fmla="*/ 2266471 h 4731376"/>
                <a:gd name="connsiteX13" fmla="*/ 3509971 w 3523460"/>
                <a:gd name="connsiteY13" fmla="*/ 2163105 h 4731376"/>
                <a:gd name="connsiteX14" fmla="*/ 2778451 w 3523460"/>
                <a:gd name="connsiteY14" fmla="*/ 2942332 h 4731376"/>
                <a:gd name="connsiteX15" fmla="*/ 2118493 w 3523460"/>
                <a:gd name="connsiteY15" fmla="*/ 4007807 h 4731376"/>
                <a:gd name="connsiteX16" fmla="*/ 2229811 w 3523460"/>
                <a:gd name="connsiteY16" fmla="*/ 4731376 h 4731376"/>
                <a:gd name="connsiteX17" fmla="*/ 830382 w 3523460"/>
                <a:gd name="connsiteY17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76587 w 3523460"/>
                <a:gd name="connsiteY8" fmla="*/ 1821199 h 4731376"/>
                <a:gd name="connsiteX9" fmla="*/ 2492205 w 3523460"/>
                <a:gd name="connsiteY9" fmla="*/ 334305 h 4731376"/>
                <a:gd name="connsiteX10" fmla="*/ 2213909 w 3523460"/>
                <a:gd name="connsiteY10" fmla="*/ 1956371 h 4731376"/>
                <a:gd name="connsiteX11" fmla="*/ 2325227 w 3523460"/>
                <a:gd name="connsiteY11" fmla="*/ 2711745 h 4731376"/>
                <a:gd name="connsiteX12" fmla="*/ 2762549 w 3523460"/>
                <a:gd name="connsiteY12" fmla="*/ 2266471 h 4731376"/>
                <a:gd name="connsiteX13" fmla="*/ 3509971 w 3523460"/>
                <a:gd name="connsiteY13" fmla="*/ 2163105 h 4731376"/>
                <a:gd name="connsiteX14" fmla="*/ 2778451 w 3523460"/>
                <a:gd name="connsiteY14" fmla="*/ 2942332 h 4731376"/>
                <a:gd name="connsiteX15" fmla="*/ 2118493 w 3523460"/>
                <a:gd name="connsiteY15" fmla="*/ 4007807 h 4731376"/>
                <a:gd name="connsiteX16" fmla="*/ 2229811 w 3523460"/>
                <a:gd name="connsiteY16" fmla="*/ 4731376 h 4731376"/>
                <a:gd name="connsiteX17" fmla="*/ 830382 w 3523460"/>
                <a:gd name="connsiteY17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76587 w 3523460"/>
                <a:gd name="connsiteY8" fmla="*/ 1821199 h 4731376"/>
                <a:gd name="connsiteX9" fmla="*/ 2492205 w 3523460"/>
                <a:gd name="connsiteY9" fmla="*/ 334305 h 4731376"/>
                <a:gd name="connsiteX10" fmla="*/ 2221860 w 3523460"/>
                <a:gd name="connsiteY10" fmla="*/ 2012031 h 4731376"/>
                <a:gd name="connsiteX11" fmla="*/ 2325227 w 3523460"/>
                <a:gd name="connsiteY11" fmla="*/ 2711745 h 4731376"/>
                <a:gd name="connsiteX12" fmla="*/ 2762549 w 3523460"/>
                <a:gd name="connsiteY12" fmla="*/ 2266471 h 4731376"/>
                <a:gd name="connsiteX13" fmla="*/ 3509971 w 3523460"/>
                <a:gd name="connsiteY13" fmla="*/ 2163105 h 4731376"/>
                <a:gd name="connsiteX14" fmla="*/ 2778451 w 3523460"/>
                <a:gd name="connsiteY14" fmla="*/ 2942332 h 4731376"/>
                <a:gd name="connsiteX15" fmla="*/ 2118493 w 3523460"/>
                <a:gd name="connsiteY15" fmla="*/ 4007807 h 4731376"/>
                <a:gd name="connsiteX16" fmla="*/ 2229811 w 3523460"/>
                <a:gd name="connsiteY16" fmla="*/ 4731376 h 4731376"/>
                <a:gd name="connsiteX17" fmla="*/ 830382 w 3523460"/>
                <a:gd name="connsiteY17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76587 w 3523460"/>
                <a:gd name="connsiteY8" fmla="*/ 1821199 h 4731376"/>
                <a:gd name="connsiteX9" fmla="*/ 2492205 w 3523460"/>
                <a:gd name="connsiteY9" fmla="*/ 334305 h 4731376"/>
                <a:gd name="connsiteX10" fmla="*/ 2221860 w 3523460"/>
                <a:gd name="connsiteY10" fmla="*/ 2012031 h 4731376"/>
                <a:gd name="connsiteX11" fmla="*/ 2325227 w 3523460"/>
                <a:gd name="connsiteY11" fmla="*/ 2711745 h 4731376"/>
                <a:gd name="connsiteX12" fmla="*/ 2762549 w 3523460"/>
                <a:gd name="connsiteY12" fmla="*/ 2266471 h 4731376"/>
                <a:gd name="connsiteX13" fmla="*/ 3509971 w 3523460"/>
                <a:gd name="connsiteY13" fmla="*/ 2163105 h 4731376"/>
                <a:gd name="connsiteX14" fmla="*/ 2778451 w 3523460"/>
                <a:gd name="connsiteY14" fmla="*/ 2942332 h 4731376"/>
                <a:gd name="connsiteX15" fmla="*/ 2118493 w 3523460"/>
                <a:gd name="connsiteY15" fmla="*/ 4007807 h 4731376"/>
                <a:gd name="connsiteX16" fmla="*/ 2229811 w 3523460"/>
                <a:gd name="connsiteY16" fmla="*/ 4731376 h 4731376"/>
                <a:gd name="connsiteX17" fmla="*/ 830382 w 3523460"/>
                <a:gd name="connsiteY17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673219 w 3523460"/>
                <a:gd name="connsiteY8" fmla="*/ 1757587 h 4731376"/>
                <a:gd name="connsiteX9" fmla="*/ 1776587 w 3523460"/>
                <a:gd name="connsiteY9" fmla="*/ 1821199 h 4731376"/>
                <a:gd name="connsiteX10" fmla="*/ 2492205 w 3523460"/>
                <a:gd name="connsiteY10" fmla="*/ 334305 h 4731376"/>
                <a:gd name="connsiteX11" fmla="*/ 2221860 w 3523460"/>
                <a:gd name="connsiteY11" fmla="*/ 2012031 h 4731376"/>
                <a:gd name="connsiteX12" fmla="*/ 2325227 w 3523460"/>
                <a:gd name="connsiteY12" fmla="*/ 2711745 h 4731376"/>
                <a:gd name="connsiteX13" fmla="*/ 2762549 w 3523460"/>
                <a:gd name="connsiteY13" fmla="*/ 2266471 h 4731376"/>
                <a:gd name="connsiteX14" fmla="*/ 3509971 w 3523460"/>
                <a:gd name="connsiteY14" fmla="*/ 2163105 h 4731376"/>
                <a:gd name="connsiteX15" fmla="*/ 2778451 w 3523460"/>
                <a:gd name="connsiteY15" fmla="*/ 2942332 h 4731376"/>
                <a:gd name="connsiteX16" fmla="*/ 2118493 w 3523460"/>
                <a:gd name="connsiteY16" fmla="*/ 4007807 h 4731376"/>
                <a:gd name="connsiteX17" fmla="*/ 2229811 w 3523460"/>
                <a:gd name="connsiteY17" fmla="*/ 4731376 h 4731376"/>
                <a:gd name="connsiteX18" fmla="*/ 830382 w 3523460"/>
                <a:gd name="connsiteY18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673219 w 3523460"/>
                <a:gd name="connsiteY8" fmla="*/ 1757587 h 4731376"/>
                <a:gd name="connsiteX9" fmla="*/ 1808393 w 3523460"/>
                <a:gd name="connsiteY9" fmla="*/ 1868907 h 4731376"/>
                <a:gd name="connsiteX10" fmla="*/ 2492205 w 3523460"/>
                <a:gd name="connsiteY10" fmla="*/ 334305 h 4731376"/>
                <a:gd name="connsiteX11" fmla="*/ 2221860 w 3523460"/>
                <a:gd name="connsiteY11" fmla="*/ 2012031 h 4731376"/>
                <a:gd name="connsiteX12" fmla="*/ 2325227 w 3523460"/>
                <a:gd name="connsiteY12" fmla="*/ 2711745 h 4731376"/>
                <a:gd name="connsiteX13" fmla="*/ 2762549 w 3523460"/>
                <a:gd name="connsiteY13" fmla="*/ 2266471 h 4731376"/>
                <a:gd name="connsiteX14" fmla="*/ 3509971 w 3523460"/>
                <a:gd name="connsiteY14" fmla="*/ 2163105 h 4731376"/>
                <a:gd name="connsiteX15" fmla="*/ 2778451 w 3523460"/>
                <a:gd name="connsiteY15" fmla="*/ 2942332 h 4731376"/>
                <a:gd name="connsiteX16" fmla="*/ 2118493 w 3523460"/>
                <a:gd name="connsiteY16" fmla="*/ 4007807 h 4731376"/>
                <a:gd name="connsiteX17" fmla="*/ 2229811 w 3523460"/>
                <a:gd name="connsiteY17" fmla="*/ 4731376 h 4731376"/>
                <a:gd name="connsiteX18" fmla="*/ 830382 w 3523460"/>
                <a:gd name="connsiteY18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673219 w 3523460"/>
                <a:gd name="connsiteY8" fmla="*/ 1757587 h 4731376"/>
                <a:gd name="connsiteX9" fmla="*/ 1808393 w 3523460"/>
                <a:gd name="connsiteY9" fmla="*/ 1868907 h 4731376"/>
                <a:gd name="connsiteX10" fmla="*/ 2492205 w 3523460"/>
                <a:gd name="connsiteY10" fmla="*/ 334305 h 4731376"/>
                <a:gd name="connsiteX11" fmla="*/ 2221860 w 3523460"/>
                <a:gd name="connsiteY11" fmla="*/ 2012031 h 4731376"/>
                <a:gd name="connsiteX12" fmla="*/ 2325227 w 3523460"/>
                <a:gd name="connsiteY12" fmla="*/ 2711745 h 4731376"/>
                <a:gd name="connsiteX13" fmla="*/ 2762549 w 3523460"/>
                <a:gd name="connsiteY13" fmla="*/ 2266471 h 4731376"/>
                <a:gd name="connsiteX14" fmla="*/ 3509971 w 3523460"/>
                <a:gd name="connsiteY14" fmla="*/ 2163105 h 4731376"/>
                <a:gd name="connsiteX15" fmla="*/ 2778451 w 3523460"/>
                <a:gd name="connsiteY15" fmla="*/ 2942332 h 4731376"/>
                <a:gd name="connsiteX16" fmla="*/ 2118493 w 3523460"/>
                <a:gd name="connsiteY16" fmla="*/ 4007807 h 4731376"/>
                <a:gd name="connsiteX17" fmla="*/ 2229811 w 3523460"/>
                <a:gd name="connsiteY17" fmla="*/ 4731376 h 4731376"/>
                <a:gd name="connsiteX18" fmla="*/ 830382 w 3523460"/>
                <a:gd name="connsiteY18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05024 w 3523460"/>
                <a:gd name="connsiteY8" fmla="*/ 1813246 h 4731376"/>
                <a:gd name="connsiteX9" fmla="*/ 1808393 w 3523460"/>
                <a:gd name="connsiteY9" fmla="*/ 1868907 h 4731376"/>
                <a:gd name="connsiteX10" fmla="*/ 2492205 w 3523460"/>
                <a:gd name="connsiteY10" fmla="*/ 334305 h 4731376"/>
                <a:gd name="connsiteX11" fmla="*/ 2221860 w 3523460"/>
                <a:gd name="connsiteY11" fmla="*/ 2012031 h 4731376"/>
                <a:gd name="connsiteX12" fmla="*/ 2325227 w 3523460"/>
                <a:gd name="connsiteY12" fmla="*/ 2711745 h 4731376"/>
                <a:gd name="connsiteX13" fmla="*/ 2762549 w 3523460"/>
                <a:gd name="connsiteY13" fmla="*/ 2266471 h 4731376"/>
                <a:gd name="connsiteX14" fmla="*/ 3509971 w 3523460"/>
                <a:gd name="connsiteY14" fmla="*/ 2163105 h 4731376"/>
                <a:gd name="connsiteX15" fmla="*/ 2778451 w 3523460"/>
                <a:gd name="connsiteY15" fmla="*/ 2942332 h 4731376"/>
                <a:gd name="connsiteX16" fmla="*/ 2118493 w 3523460"/>
                <a:gd name="connsiteY16" fmla="*/ 4007807 h 4731376"/>
                <a:gd name="connsiteX17" fmla="*/ 2229811 w 3523460"/>
                <a:gd name="connsiteY17" fmla="*/ 4731376 h 4731376"/>
                <a:gd name="connsiteX18" fmla="*/ 830382 w 3523460"/>
                <a:gd name="connsiteY18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05024 w 3523460"/>
                <a:gd name="connsiteY8" fmla="*/ 1813246 h 4731376"/>
                <a:gd name="connsiteX9" fmla="*/ 1808393 w 3523460"/>
                <a:gd name="connsiteY9" fmla="*/ 1868907 h 4731376"/>
                <a:gd name="connsiteX10" fmla="*/ 2492205 w 3523460"/>
                <a:gd name="connsiteY10" fmla="*/ 334305 h 4731376"/>
                <a:gd name="connsiteX11" fmla="*/ 2221860 w 3523460"/>
                <a:gd name="connsiteY11" fmla="*/ 2012031 h 4731376"/>
                <a:gd name="connsiteX12" fmla="*/ 2325227 w 3523460"/>
                <a:gd name="connsiteY12" fmla="*/ 2711745 h 4731376"/>
                <a:gd name="connsiteX13" fmla="*/ 2762549 w 3523460"/>
                <a:gd name="connsiteY13" fmla="*/ 2266471 h 4731376"/>
                <a:gd name="connsiteX14" fmla="*/ 3509971 w 3523460"/>
                <a:gd name="connsiteY14" fmla="*/ 2163105 h 4731376"/>
                <a:gd name="connsiteX15" fmla="*/ 2778451 w 3523460"/>
                <a:gd name="connsiteY15" fmla="*/ 2942332 h 4731376"/>
                <a:gd name="connsiteX16" fmla="*/ 2118493 w 3523460"/>
                <a:gd name="connsiteY16" fmla="*/ 4007807 h 4731376"/>
                <a:gd name="connsiteX17" fmla="*/ 2229811 w 3523460"/>
                <a:gd name="connsiteY17" fmla="*/ 4731376 h 4731376"/>
                <a:gd name="connsiteX18" fmla="*/ 830382 w 3523460"/>
                <a:gd name="connsiteY18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05024 w 3523460"/>
                <a:gd name="connsiteY8" fmla="*/ 1813246 h 4731376"/>
                <a:gd name="connsiteX9" fmla="*/ 1808393 w 3523460"/>
                <a:gd name="connsiteY9" fmla="*/ 1868907 h 4731376"/>
                <a:gd name="connsiteX10" fmla="*/ 2492205 w 3523460"/>
                <a:gd name="connsiteY10" fmla="*/ 334305 h 4731376"/>
                <a:gd name="connsiteX11" fmla="*/ 2221860 w 3523460"/>
                <a:gd name="connsiteY11" fmla="*/ 2012031 h 4731376"/>
                <a:gd name="connsiteX12" fmla="*/ 2325227 w 3523460"/>
                <a:gd name="connsiteY12" fmla="*/ 2711745 h 4731376"/>
                <a:gd name="connsiteX13" fmla="*/ 2762549 w 3523460"/>
                <a:gd name="connsiteY13" fmla="*/ 2266471 h 4731376"/>
                <a:gd name="connsiteX14" fmla="*/ 3509971 w 3523460"/>
                <a:gd name="connsiteY14" fmla="*/ 2163105 h 4731376"/>
                <a:gd name="connsiteX15" fmla="*/ 2778451 w 3523460"/>
                <a:gd name="connsiteY15" fmla="*/ 2942332 h 4731376"/>
                <a:gd name="connsiteX16" fmla="*/ 2118493 w 3523460"/>
                <a:gd name="connsiteY16" fmla="*/ 4007807 h 4731376"/>
                <a:gd name="connsiteX17" fmla="*/ 2229811 w 3523460"/>
                <a:gd name="connsiteY17" fmla="*/ 4731376 h 4731376"/>
                <a:gd name="connsiteX18" fmla="*/ 830382 w 3523460"/>
                <a:gd name="connsiteY18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05024 w 3523460"/>
                <a:gd name="connsiteY8" fmla="*/ 1813246 h 4731376"/>
                <a:gd name="connsiteX9" fmla="*/ 1808393 w 3523460"/>
                <a:gd name="connsiteY9" fmla="*/ 1868907 h 4731376"/>
                <a:gd name="connsiteX10" fmla="*/ 2492205 w 3523460"/>
                <a:gd name="connsiteY10" fmla="*/ 334305 h 4731376"/>
                <a:gd name="connsiteX11" fmla="*/ 2221860 w 3523460"/>
                <a:gd name="connsiteY11" fmla="*/ 2012031 h 4731376"/>
                <a:gd name="connsiteX12" fmla="*/ 2325227 w 3523460"/>
                <a:gd name="connsiteY12" fmla="*/ 2711745 h 4731376"/>
                <a:gd name="connsiteX13" fmla="*/ 2762549 w 3523460"/>
                <a:gd name="connsiteY13" fmla="*/ 2266471 h 4731376"/>
                <a:gd name="connsiteX14" fmla="*/ 3509971 w 3523460"/>
                <a:gd name="connsiteY14" fmla="*/ 2163105 h 4731376"/>
                <a:gd name="connsiteX15" fmla="*/ 2778451 w 3523460"/>
                <a:gd name="connsiteY15" fmla="*/ 2942332 h 4731376"/>
                <a:gd name="connsiteX16" fmla="*/ 2118493 w 3523460"/>
                <a:gd name="connsiteY16" fmla="*/ 4007807 h 4731376"/>
                <a:gd name="connsiteX17" fmla="*/ 2229811 w 3523460"/>
                <a:gd name="connsiteY17" fmla="*/ 4731376 h 4731376"/>
                <a:gd name="connsiteX18" fmla="*/ 830382 w 3523460"/>
                <a:gd name="connsiteY18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75655 w 3523460"/>
                <a:gd name="connsiteY6" fmla="*/ 1765539 h 4731376"/>
                <a:gd name="connsiteX7" fmla="*/ 1458534 w 3523460"/>
                <a:gd name="connsiteY7" fmla="*/ 350 h 4731376"/>
                <a:gd name="connsiteX8" fmla="*/ 1705024 w 3523460"/>
                <a:gd name="connsiteY8" fmla="*/ 1813246 h 4731376"/>
                <a:gd name="connsiteX9" fmla="*/ 1808393 w 3523460"/>
                <a:gd name="connsiteY9" fmla="*/ 1868907 h 4731376"/>
                <a:gd name="connsiteX10" fmla="*/ 2492205 w 3523460"/>
                <a:gd name="connsiteY10" fmla="*/ 334305 h 4731376"/>
                <a:gd name="connsiteX11" fmla="*/ 2221860 w 3523460"/>
                <a:gd name="connsiteY11" fmla="*/ 2012031 h 4731376"/>
                <a:gd name="connsiteX12" fmla="*/ 2325227 w 3523460"/>
                <a:gd name="connsiteY12" fmla="*/ 2711745 h 4731376"/>
                <a:gd name="connsiteX13" fmla="*/ 2762549 w 3523460"/>
                <a:gd name="connsiteY13" fmla="*/ 2266471 h 4731376"/>
                <a:gd name="connsiteX14" fmla="*/ 3509971 w 3523460"/>
                <a:gd name="connsiteY14" fmla="*/ 2163105 h 4731376"/>
                <a:gd name="connsiteX15" fmla="*/ 2778451 w 3523460"/>
                <a:gd name="connsiteY15" fmla="*/ 2942332 h 4731376"/>
                <a:gd name="connsiteX16" fmla="*/ 2118493 w 3523460"/>
                <a:gd name="connsiteY16" fmla="*/ 4007807 h 4731376"/>
                <a:gd name="connsiteX17" fmla="*/ 2229811 w 3523460"/>
                <a:gd name="connsiteY17" fmla="*/ 4731376 h 4731376"/>
                <a:gd name="connsiteX18" fmla="*/ 830382 w 3523460"/>
                <a:gd name="connsiteY18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48433 w 3523460"/>
                <a:gd name="connsiteY6" fmla="*/ 1717831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08393 w 3523460"/>
                <a:gd name="connsiteY10" fmla="*/ 1868907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48433 w 3523460"/>
                <a:gd name="connsiteY6" fmla="*/ 1717831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08393 w 3523460"/>
                <a:gd name="connsiteY10" fmla="*/ 1868907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64336 w 3523460"/>
                <a:gd name="connsiteY6" fmla="*/ 1773490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08393 w 3523460"/>
                <a:gd name="connsiteY10" fmla="*/ 1868907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64336 w 3523460"/>
                <a:gd name="connsiteY6" fmla="*/ 1773490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08393 w 3523460"/>
                <a:gd name="connsiteY10" fmla="*/ 1868907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64336 w 3523460"/>
                <a:gd name="connsiteY6" fmla="*/ 1773490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08393 w 3523460"/>
                <a:gd name="connsiteY10" fmla="*/ 1868907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64336 w 3523460"/>
                <a:gd name="connsiteY6" fmla="*/ 1773490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16344 w 3523460"/>
                <a:gd name="connsiteY10" fmla="*/ 1892761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64336 w 3523460"/>
                <a:gd name="connsiteY6" fmla="*/ 1773490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16344 w 3523460"/>
                <a:gd name="connsiteY10" fmla="*/ 1868907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64336 w 3523460"/>
                <a:gd name="connsiteY6" fmla="*/ 1773490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16344 w 3523460"/>
                <a:gd name="connsiteY10" fmla="*/ 1868907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64336 w 3523460"/>
                <a:gd name="connsiteY6" fmla="*/ 1773490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16344 w 3523460"/>
                <a:gd name="connsiteY10" fmla="*/ 1868907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66771 w 3523460"/>
                <a:gd name="connsiteY4" fmla="*/ 1972081 h 4731184"/>
                <a:gd name="connsiteX5" fmla="*/ 711112 w 3523460"/>
                <a:gd name="connsiteY5" fmla="*/ 214843 h 4731184"/>
                <a:gd name="connsiteX6" fmla="*/ 1164336 w 3523460"/>
                <a:gd name="connsiteY6" fmla="*/ 1773298 h 4731184"/>
                <a:gd name="connsiteX7" fmla="*/ 1275655 w 3523460"/>
                <a:gd name="connsiteY7" fmla="*/ 1765347 h 4731184"/>
                <a:gd name="connsiteX8" fmla="*/ 1458534 w 3523460"/>
                <a:gd name="connsiteY8" fmla="*/ 158 h 4731184"/>
                <a:gd name="connsiteX9" fmla="*/ 1705024 w 3523460"/>
                <a:gd name="connsiteY9" fmla="*/ 1813054 h 4731184"/>
                <a:gd name="connsiteX10" fmla="*/ 1816344 w 3523460"/>
                <a:gd name="connsiteY10" fmla="*/ 1868715 h 4731184"/>
                <a:gd name="connsiteX11" fmla="*/ 2492205 w 3523460"/>
                <a:gd name="connsiteY11" fmla="*/ 334113 h 4731184"/>
                <a:gd name="connsiteX12" fmla="*/ 2221860 w 3523460"/>
                <a:gd name="connsiteY12" fmla="*/ 2011839 h 4731184"/>
                <a:gd name="connsiteX13" fmla="*/ 2325227 w 3523460"/>
                <a:gd name="connsiteY13" fmla="*/ 2711553 h 4731184"/>
                <a:gd name="connsiteX14" fmla="*/ 2762549 w 3523460"/>
                <a:gd name="connsiteY14" fmla="*/ 2266279 h 4731184"/>
                <a:gd name="connsiteX15" fmla="*/ 3509971 w 3523460"/>
                <a:gd name="connsiteY15" fmla="*/ 2162913 h 4731184"/>
                <a:gd name="connsiteX16" fmla="*/ 2778451 w 3523460"/>
                <a:gd name="connsiteY16" fmla="*/ 2942140 h 4731184"/>
                <a:gd name="connsiteX17" fmla="*/ 2118493 w 3523460"/>
                <a:gd name="connsiteY17" fmla="*/ 4007615 h 4731184"/>
                <a:gd name="connsiteX18" fmla="*/ 2229811 w 3523460"/>
                <a:gd name="connsiteY18" fmla="*/ 4731184 h 4731184"/>
                <a:gd name="connsiteX19" fmla="*/ 830382 w 3523460"/>
                <a:gd name="connsiteY19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66771 w 3523460"/>
                <a:gd name="connsiteY4" fmla="*/ 1972081 h 4731184"/>
                <a:gd name="connsiteX5" fmla="*/ 711112 w 3523460"/>
                <a:gd name="connsiteY5" fmla="*/ 214843 h 4731184"/>
                <a:gd name="connsiteX6" fmla="*/ 1164336 w 3523460"/>
                <a:gd name="connsiteY6" fmla="*/ 1773298 h 4731184"/>
                <a:gd name="connsiteX7" fmla="*/ 1275655 w 3523460"/>
                <a:gd name="connsiteY7" fmla="*/ 1765347 h 4731184"/>
                <a:gd name="connsiteX8" fmla="*/ 1458534 w 3523460"/>
                <a:gd name="connsiteY8" fmla="*/ 158 h 4731184"/>
                <a:gd name="connsiteX9" fmla="*/ 1705024 w 3523460"/>
                <a:gd name="connsiteY9" fmla="*/ 1813054 h 4731184"/>
                <a:gd name="connsiteX10" fmla="*/ 1816344 w 3523460"/>
                <a:gd name="connsiteY10" fmla="*/ 1868715 h 4731184"/>
                <a:gd name="connsiteX11" fmla="*/ 2492205 w 3523460"/>
                <a:gd name="connsiteY11" fmla="*/ 334113 h 4731184"/>
                <a:gd name="connsiteX12" fmla="*/ 2221860 w 3523460"/>
                <a:gd name="connsiteY12" fmla="*/ 2011839 h 4731184"/>
                <a:gd name="connsiteX13" fmla="*/ 2325227 w 3523460"/>
                <a:gd name="connsiteY13" fmla="*/ 2711553 h 4731184"/>
                <a:gd name="connsiteX14" fmla="*/ 2762549 w 3523460"/>
                <a:gd name="connsiteY14" fmla="*/ 2266279 h 4731184"/>
                <a:gd name="connsiteX15" fmla="*/ 3509971 w 3523460"/>
                <a:gd name="connsiteY15" fmla="*/ 2162913 h 4731184"/>
                <a:gd name="connsiteX16" fmla="*/ 2778451 w 3523460"/>
                <a:gd name="connsiteY16" fmla="*/ 2942140 h 4731184"/>
                <a:gd name="connsiteX17" fmla="*/ 2118493 w 3523460"/>
                <a:gd name="connsiteY17" fmla="*/ 4007615 h 4731184"/>
                <a:gd name="connsiteX18" fmla="*/ 2229811 w 3523460"/>
                <a:gd name="connsiteY18" fmla="*/ 4731184 h 4731184"/>
                <a:gd name="connsiteX19" fmla="*/ 830382 w 3523460"/>
                <a:gd name="connsiteY19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66771 w 3523460"/>
                <a:gd name="connsiteY4" fmla="*/ 1972081 h 4731184"/>
                <a:gd name="connsiteX5" fmla="*/ 711112 w 3523460"/>
                <a:gd name="connsiteY5" fmla="*/ 214843 h 4731184"/>
                <a:gd name="connsiteX6" fmla="*/ 1164336 w 3523460"/>
                <a:gd name="connsiteY6" fmla="*/ 1773298 h 4731184"/>
                <a:gd name="connsiteX7" fmla="*/ 1275655 w 3523460"/>
                <a:gd name="connsiteY7" fmla="*/ 1765347 h 4731184"/>
                <a:gd name="connsiteX8" fmla="*/ 1458534 w 3523460"/>
                <a:gd name="connsiteY8" fmla="*/ 158 h 4731184"/>
                <a:gd name="connsiteX9" fmla="*/ 1705024 w 3523460"/>
                <a:gd name="connsiteY9" fmla="*/ 1813054 h 4731184"/>
                <a:gd name="connsiteX10" fmla="*/ 1816344 w 3523460"/>
                <a:gd name="connsiteY10" fmla="*/ 1868715 h 4731184"/>
                <a:gd name="connsiteX11" fmla="*/ 2492205 w 3523460"/>
                <a:gd name="connsiteY11" fmla="*/ 334113 h 4731184"/>
                <a:gd name="connsiteX12" fmla="*/ 2221860 w 3523460"/>
                <a:gd name="connsiteY12" fmla="*/ 2011839 h 4731184"/>
                <a:gd name="connsiteX13" fmla="*/ 2325227 w 3523460"/>
                <a:gd name="connsiteY13" fmla="*/ 2711553 h 4731184"/>
                <a:gd name="connsiteX14" fmla="*/ 2762549 w 3523460"/>
                <a:gd name="connsiteY14" fmla="*/ 2266279 h 4731184"/>
                <a:gd name="connsiteX15" fmla="*/ 3509971 w 3523460"/>
                <a:gd name="connsiteY15" fmla="*/ 2162913 h 4731184"/>
                <a:gd name="connsiteX16" fmla="*/ 2778451 w 3523460"/>
                <a:gd name="connsiteY16" fmla="*/ 2942140 h 4731184"/>
                <a:gd name="connsiteX17" fmla="*/ 2118493 w 3523460"/>
                <a:gd name="connsiteY17" fmla="*/ 4007615 h 4731184"/>
                <a:gd name="connsiteX18" fmla="*/ 2229811 w 3523460"/>
                <a:gd name="connsiteY18" fmla="*/ 4731184 h 4731184"/>
                <a:gd name="connsiteX19" fmla="*/ 830382 w 3523460"/>
                <a:gd name="connsiteY19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838333 w 3523460"/>
                <a:gd name="connsiteY4" fmla="*/ 2003886 h 4731184"/>
                <a:gd name="connsiteX5" fmla="*/ 711112 w 3523460"/>
                <a:gd name="connsiteY5" fmla="*/ 214843 h 4731184"/>
                <a:gd name="connsiteX6" fmla="*/ 1164336 w 3523460"/>
                <a:gd name="connsiteY6" fmla="*/ 1773298 h 4731184"/>
                <a:gd name="connsiteX7" fmla="*/ 1275655 w 3523460"/>
                <a:gd name="connsiteY7" fmla="*/ 1765347 h 4731184"/>
                <a:gd name="connsiteX8" fmla="*/ 1458534 w 3523460"/>
                <a:gd name="connsiteY8" fmla="*/ 158 h 4731184"/>
                <a:gd name="connsiteX9" fmla="*/ 1705024 w 3523460"/>
                <a:gd name="connsiteY9" fmla="*/ 1813054 h 4731184"/>
                <a:gd name="connsiteX10" fmla="*/ 1816344 w 3523460"/>
                <a:gd name="connsiteY10" fmla="*/ 1868715 h 4731184"/>
                <a:gd name="connsiteX11" fmla="*/ 2492205 w 3523460"/>
                <a:gd name="connsiteY11" fmla="*/ 334113 h 4731184"/>
                <a:gd name="connsiteX12" fmla="*/ 2221860 w 3523460"/>
                <a:gd name="connsiteY12" fmla="*/ 2011839 h 4731184"/>
                <a:gd name="connsiteX13" fmla="*/ 2325227 w 3523460"/>
                <a:gd name="connsiteY13" fmla="*/ 2711553 h 4731184"/>
                <a:gd name="connsiteX14" fmla="*/ 2762549 w 3523460"/>
                <a:gd name="connsiteY14" fmla="*/ 2266279 h 4731184"/>
                <a:gd name="connsiteX15" fmla="*/ 3509971 w 3523460"/>
                <a:gd name="connsiteY15" fmla="*/ 2162913 h 4731184"/>
                <a:gd name="connsiteX16" fmla="*/ 2778451 w 3523460"/>
                <a:gd name="connsiteY16" fmla="*/ 2942140 h 4731184"/>
                <a:gd name="connsiteX17" fmla="*/ 2118493 w 3523460"/>
                <a:gd name="connsiteY17" fmla="*/ 4007615 h 4731184"/>
                <a:gd name="connsiteX18" fmla="*/ 2229811 w 3523460"/>
                <a:gd name="connsiteY18" fmla="*/ 4731184 h 4731184"/>
                <a:gd name="connsiteX19" fmla="*/ 830382 w 3523460"/>
                <a:gd name="connsiteY19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34965 w 3523460"/>
                <a:gd name="connsiteY4" fmla="*/ 2027740 h 4731184"/>
                <a:gd name="connsiteX5" fmla="*/ 838333 w 3523460"/>
                <a:gd name="connsiteY5" fmla="*/ 2003886 h 4731184"/>
                <a:gd name="connsiteX6" fmla="*/ 711112 w 3523460"/>
                <a:gd name="connsiteY6" fmla="*/ 214843 h 4731184"/>
                <a:gd name="connsiteX7" fmla="*/ 1164336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34965 w 3523460"/>
                <a:gd name="connsiteY4" fmla="*/ 2027740 h 4731184"/>
                <a:gd name="connsiteX5" fmla="*/ 838333 w 3523460"/>
                <a:gd name="connsiteY5" fmla="*/ 2003886 h 4731184"/>
                <a:gd name="connsiteX6" fmla="*/ 711112 w 3523460"/>
                <a:gd name="connsiteY6" fmla="*/ 214843 h 4731184"/>
                <a:gd name="connsiteX7" fmla="*/ 1164336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38333 w 3523460"/>
                <a:gd name="connsiteY5" fmla="*/ 2003886 h 4731184"/>
                <a:gd name="connsiteX6" fmla="*/ 711112 w 3523460"/>
                <a:gd name="connsiteY6" fmla="*/ 214843 h 4731184"/>
                <a:gd name="connsiteX7" fmla="*/ 1164336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38333 w 3523460"/>
                <a:gd name="connsiteY5" fmla="*/ 2003886 h 4731184"/>
                <a:gd name="connsiteX6" fmla="*/ 711112 w 3523460"/>
                <a:gd name="connsiteY6" fmla="*/ 214843 h 4731184"/>
                <a:gd name="connsiteX7" fmla="*/ 1164336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62187 w 3523460"/>
                <a:gd name="connsiteY5" fmla="*/ 2035692 h 4731184"/>
                <a:gd name="connsiteX6" fmla="*/ 711112 w 3523460"/>
                <a:gd name="connsiteY6" fmla="*/ 214843 h 4731184"/>
                <a:gd name="connsiteX7" fmla="*/ 1164336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62187 w 3523460"/>
                <a:gd name="connsiteY5" fmla="*/ 2035692 h 4731184"/>
                <a:gd name="connsiteX6" fmla="*/ 711112 w 3523460"/>
                <a:gd name="connsiteY6" fmla="*/ 214843 h 4731184"/>
                <a:gd name="connsiteX7" fmla="*/ 1164336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62187 w 3523460"/>
                <a:gd name="connsiteY5" fmla="*/ 2035692 h 4731184"/>
                <a:gd name="connsiteX6" fmla="*/ 711112 w 3523460"/>
                <a:gd name="connsiteY6" fmla="*/ 214843 h 4731184"/>
                <a:gd name="connsiteX7" fmla="*/ 1164336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62187 w 3523460"/>
                <a:gd name="connsiteY5" fmla="*/ 2035692 h 4731184"/>
                <a:gd name="connsiteX6" fmla="*/ 711112 w 3523460"/>
                <a:gd name="connsiteY6" fmla="*/ 214843 h 4731184"/>
                <a:gd name="connsiteX7" fmla="*/ 1164336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62187 w 3523460"/>
                <a:gd name="connsiteY5" fmla="*/ 2035692 h 4731184"/>
                <a:gd name="connsiteX6" fmla="*/ 711112 w 3523460"/>
                <a:gd name="connsiteY6" fmla="*/ 214843 h 4731184"/>
                <a:gd name="connsiteX7" fmla="*/ 1204092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62187 w 3523460"/>
                <a:gd name="connsiteY5" fmla="*/ 2035692 h 4731184"/>
                <a:gd name="connsiteX6" fmla="*/ 711112 w 3523460"/>
                <a:gd name="connsiteY6" fmla="*/ 214843 h 4731184"/>
                <a:gd name="connsiteX7" fmla="*/ 1204092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38333 w 3523460"/>
                <a:gd name="connsiteY5" fmla="*/ 2035692 h 4731184"/>
                <a:gd name="connsiteX6" fmla="*/ 711112 w 3523460"/>
                <a:gd name="connsiteY6" fmla="*/ 214843 h 4731184"/>
                <a:gd name="connsiteX7" fmla="*/ 1204092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38333 w 3523460"/>
                <a:gd name="connsiteY5" fmla="*/ 2035692 h 4731184"/>
                <a:gd name="connsiteX6" fmla="*/ 711112 w 3523460"/>
                <a:gd name="connsiteY6" fmla="*/ 214843 h 4731184"/>
                <a:gd name="connsiteX7" fmla="*/ 1204092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76 h 4731176"/>
                <a:gd name="connsiteX1" fmla="*/ 870139 w 3523460"/>
                <a:gd name="connsiteY1" fmla="*/ 4095073 h 4731176"/>
                <a:gd name="connsiteX2" fmla="*/ 432816 w 3523460"/>
                <a:gd name="connsiteY2" fmla="*/ 2274223 h 4731176"/>
                <a:gd name="connsiteX3" fmla="*/ 75008 w 3523460"/>
                <a:gd name="connsiteY3" fmla="*/ 970209 h 4731176"/>
                <a:gd name="connsiteX4" fmla="*/ 750867 w 3523460"/>
                <a:gd name="connsiteY4" fmla="*/ 2107245 h 4731176"/>
                <a:gd name="connsiteX5" fmla="*/ 838333 w 3523460"/>
                <a:gd name="connsiteY5" fmla="*/ 2035684 h 4731176"/>
                <a:gd name="connsiteX6" fmla="*/ 711112 w 3523460"/>
                <a:gd name="connsiteY6" fmla="*/ 214835 h 4731176"/>
                <a:gd name="connsiteX7" fmla="*/ 1204092 w 3523460"/>
                <a:gd name="connsiteY7" fmla="*/ 1773290 h 4731176"/>
                <a:gd name="connsiteX8" fmla="*/ 1339265 w 3523460"/>
                <a:gd name="connsiteY8" fmla="*/ 1828949 h 4731176"/>
                <a:gd name="connsiteX9" fmla="*/ 1458534 w 3523460"/>
                <a:gd name="connsiteY9" fmla="*/ 150 h 4731176"/>
                <a:gd name="connsiteX10" fmla="*/ 1705024 w 3523460"/>
                <a:gd name="connsiteY10" fmla="*/ 1813046 h 4731176"/>
                <a:gd name="connsiteX11" fmla="*/ 1816344 w 3523460"/>
                <a:gd name="connsiteY11" fmla="*/ 1868707 h 4731176"/>
                <a:gd name="connsiteX12" fmla="*/ 2492205 w 3523460"/>
                <a:gd name="connsiteY12" fmla="*/ 334105 h 4731176"/>
                <a:gd name="connsiteX13" fmla="*/ 2221860 w 3523460"/>
                <a:gd name="connsiteY13" fmla="*/ 2011831 h 4731176"/>
                <a:gd name="connsiteX14" fmla="*/ 2325227 w 3523460"/>
                <a:gd name="connsiteY14" fmla="*/ 2711545 h 4731176"/>
                <a:gd name="connsiteX15" fmla="*/ 2762549 w 3523460"/>
                <a:gd name="connsiteY15" fmla="*/ 2266271 h 4731176"/>
                <a:gd name="connsiteX16" fmla="*/ 3509971 w 3523460"/>
                <a:gd name="connsiteY16" fmla="*/ 2162905 h 4731176"/>
                <a:gd name="connsiteX17" fmla="*/ 2778451 w 3523460"/>
                <a:gd name="connsiteY17" fmla="*/ 2942132 h 4731176"/>
                <a:gd name="connsiteX18" fmla="*/ 2118493 w 3523460"/>
                <a:gd name="connsiteY18" fmla="*/ 4007607 h 4731176"/>
                <a:gd name="connsiteX19" fmla="*/ 2229811 w 3523460"/>
                <a:gd name="connsiteY19" fmla="*/ 4731176 h 4731176"/>
                <a:gd name="connsiteX20" fmla="*/ 830382 w 3523460"/>
                <a:gd name="connsiteY20" fmla="*/ 4731176 h 4731176"/>
                <a:gd name="connsiteX0" fmla="*/ 830382 w 3523460"/>
                <a:gd name="connsiteY0" fmla="*/ 4731176 h 4731176"/>
                <a:gd name="connsiteX1" fmla="*/ 870139 w 3523460"/>
                <a:gd name="connsiteY1" fmla="*/ 4095073 h 4731176"/>
                <a:gd name="connsiteX2" fmla="*/ 432816 w 3523460"/>
                <a:gd name="connsiteY2" fmla="*/ 2274223 h 4731176"/>
                <a:gd name="connsiteX3" fmla="*/ 75008 w 3523460"/>
                <a:gd name="connsiteY3" fmla="*/ 970209 h 4731176"/>
                <a:gd name="connsiteX4" fmla="*/ 750867 w 3523460"/>
                <a:gd name="connsiteY4" fmla="*/ 2107245 h 4731176"/>
                <a:gd name="connsiteX5" fmla="*/ 838333 w 3523460"/>
                <a:gd name="connsiteY5" fmla="*/ 2035684 h 4731176"/>
                <a:gd name="connsiteX6" fmla="*/ 711112 w 3523460"/>
                <a:gd name="connsiteY6" fmla="*/ 214835 h 4731176"/>
                <a:gd name="connsiteX7" fmla="*/ 1235897 w 3523460"/>
                <a:gd name="connsiteY7" fmla="*/ 1868706 h 4731176"/>
                <a:gd name="connsiteX8" fmla="*/ 1339265 w 3523460"/>
                <a:gd name="connsiteY8" fmla="*/ 1828949 h 4731176"/>
                <a:gd name="connsiteX9" fmla="*/ 1458534 w 3523460"/>
                <a:gd name="connsiteY9" fmla="*/ 150 h 4731176"/>
                <a:gd name="connsiteX10" fmla="*/ 1705024 w 3523460"/>
                <a:gd name="connsiteY10" fmla="*/ 1813046 h 4731176"/>
                <a:gd name="connsiteX11" fmla="*/ 1816344 w 3523460"/>
                <a:gd name="connsiteY11" fmla="*/ 1868707 h 4731176"/>
                <a:gd name="connsiteX12" fmla="*/ 2492205 w 3523460"/>
                <a:gd name="connsiteY12" fmla="*/ 334105 h 4731176"/>
                <a:gd name="connsiteX13" fmla="*/ 2221860 w 3523460"/>
                <a:gd name="connsiteY13" fmla="*/ 2011831 h 4731176"/>
                <a:gd name="connsiteX14" fmla="*/ 2325227 w 3523460"/>
                <a:gd name="connsiteY14" fmla="*/ 2711545 h 4731176"/>
                <a:gd name="connsiteX15" fmla="*/ 2762549 w 3523460"/>
                <a:gd name="connsiteY15" fmla="*/ 2266271 h 4731176"/>
                <a:gd name="connsiteX16" fmla="*/ 3509971 w 3523460"/>
                <a:gd name="connsiteY16" fmla="*/ 2162905 h 4731176"/>
                <a:gd name="connsiteX17" fmla="*/ 2778451 w 3523460"/>
                <a:gd name="connsiteY17" fmla="*/ 2942132 h 4731176"/>
                <a:gd name="connsiteX18" fmla="*/ 2118493 w 3523460"/>
                <a:gd name="connsiteY18" fmla="*/ 4007607 h 4731176"/>
                <a:gd name="connsiteX19" fmla="*/ 2229811 w 3523460"/>
                <a:gd name="connsiteY19" fmla="*/ 4731176 h 4731176"/>
                <a:gd name="connsiteX20" fmla="*/ 830382 w 3523460"/>
                <a:gd name="connsiteY20" fmla="*/ 4731176 h 4731176"/>
                <a:gd name="connsiteX0" fmla="*/ 830382 w 3523460"/>
                <a:gd name="connsiteY0" fmla="*/ 4731176 h 4731176"/>
                <a:gd name="connsiteX1" fmla="*/ 870139 w 3523460"/>
                <a:gd name="connsiteY1" fmla="*/ 4095073 h 4731176"/>
                <a:gd name="connsiteX2" fmla="*/ 432816 w 3523460"/>
                <a:gd name="connsiteY2" fmla="*/ 2274223 h 4731176"/>
                <a:gd name="connsiteX3" fmla="*/ 75008 w 3523460"/>
                <a:gd name="connsiteY3" fmla="*/ 970209 h 4731176"/>
                <a:gd name="connsiteX4" fmla="*/ 750867 w 3523460"/>
                <a:gd name="connsiteY4" fmla="*/ 2107245 h 4731176"/>
                <a:gd name="connsiteX5" fmla="*/ 838333 w 3523460"/>
                <a:gd name="connsiteY5" fmla="*/ 2035684 h 4731176"/>
                <a:gd name="connsiteX6" fmla="*/ 711112 w 3523460"/>
                <a:gd name="connsiteY6" fmla="*/ 214835 h 4731176"/>
                <a:gd name="connsiteX7" fmla="*/ 1235897 w 3523460"/>
                <a:gd name="connsiteY7" fmla="*/ 1868706 h 4731176"/>
                <a:gd name="connsiteX8" fmla="*/ 1339265 w 3523460"/>
                <a:gd name="connsiteY8" fmla="*/ 1828949 h 4731176"/>
                <a:gd name="connsiteX9" fmla="*/ 1458534 w 3523460"/>
                <a:gd name="connsiteY9" fmla="*/ 150 h 4731176"/>
                <a:gd name="connsiteX10" fmla="*/ 1705024 w 3523460"/>
                <a:gd name="connsiteY10" fmla="*/ 1813046 h 4731176"/>
                <a:gd name="connsiteX11" fmla="*/ 1816344 w 3523460"/>
                <a:gd name="connsiteY11" fmla="*/ 1868707 h 4731176"/>
                <a:gd name="connsiteX12" fmla="*/ 2492205 w 3523460"/>
                <a:gd name="connsiteY12" fmla="*/ 334105 h 4731176"/>
                <a:gd name="connsiteX13" fmla="*/ 2221860 w 3523460"/>
                <a:gd name="connsiteY13" fmla="*/ 2011831 h 4731176"/>
                <a:gd name="connsiteX14" fmla="*/ 2325227 w 3523460"/>
                <a:gd name="connsiteY14" fmla="*/ 2711545 h 4731176"/>
                <a:gd name="connsiteX15" fmla="*/ 2762549 w 3523460"/>
                <a:gd name="connsiteY15" fmla="*/ 2266271 h 4731176"/>
                <a:gd name="connsiteX16" fmla="*/ 3509971 w 3523460"/>
                <a:gd name="connsiteY16" fmla="*/ 2162905 h 4731176"/>
                <a:gd name="connsiteX17" fmla="*/ 2778451 w 3523460"/>
                <a:gd name="connsiteY17" fmla="*/ 2942132 h 4731176"/>
                <a:gd name="connsiteX18" fmla="*/ 2118493 w 3523460"/>
                <a:gd name="connsiteY18" fmla="*/ 4007607 h 4731176"/>
                <a:gd name="connsiteX19" fmla="*/ 2229811 w 3523460"/>
                <a:gd name="connsiteY19" fmla="*/ 4731176 h 4731176"/>
                <a:gd name="connsiteX20" fmla="*/ 830382 w 3523460"/>
                <a:gd name="connsiteY20" fmla="*/ 4731176 h 4731176"/>
                <a:gd name="connsiteX0" fmla="*/ 830382 w 3523460"/>
                <a:gd name="connsiteY0" fmla="*/ 4731174 h 4731174"/>
                <a:gd name="connsiteX1" fmla="*/ 870139 w 3523460"/>
                <a:gd name="connsiteY1" fmla="*/ 4095071 h 4731174"/>
                <a:gd name="connsiteX2" fmla="*/ 432816 w 3523460"/>
                <a:gd name="connsiteY2" fmla="*/ 2274221 h 4731174"/>
                <a:gd name="connsiteX3" fmla="*/ 75008 w 3523460"/>
                <a:gd name="connsiteY3" fmla="*/ 970207 h 4731174"/>
                <a:gd name="connsiteX4" fmla="*/ 750867 w 3523460"/>
                <a:gd name="connsiteY4" fmla="*/ 2107243 h 4731174"/>
                <a:gd name="connsiteX5" fmla="*/ 838333 w 3523460"/>
                <a:gd name="connsiteY5" fmla="*/ 2035682 h 4731174"/>
                <a:gd name="connsiteX6" fmla="*/ 711112 w 3523460"/>
                <a:gd name="connsiteY6" fmla="*/ 214833 h 4731174"/>
                <a:gd name="connsiteX7" fmla="*/ 1235897 w 3523460"/>
                <a:gd name="connsiteY7" fmla="*/ 1868704 h 4731174"/>
                <a:gd name="connsiteX8" fmla="*/ 1339265 w 3523460"/>
                <a:gd name="connsiteY8" fmla="*/ 1828947 h 4731174"/>
                <a:gd name="connsiteX9" fmla="*/ 1458534 w 3523460"/>
                <a:gd name="connsiteY9" fmla="*/ 148 h 4731174"/>
                <a:gd name="connsiteX10" fmla="*/ 1705024 w 3523460"/>
                <a:gd name="connsiteY10" fmla="*/ 1813044 h 4731174"/>
                <a:gd name="connsiteX11" fmla="*/ 1816344 w 3523460"/>
                <a:gd name="connsiteY11" fmla="*/ 1868705 h 4731174"/>
                <a:gd name="connsiteX12" fmla="*/ 2492205 w 3523460"/>
                <a:gd name="connsiteY12" fmla="*/ 334103 h 4731174"/>
                <a:gd name="connsiteX13" fmla="*/ 2221860 w 3523460"/>
                <a:gd name="connsiteY13" fmla="*/ 2011829 h 4731174"/>
                <a:gd name="connsiteX14" fmla="*/ 2325227 w 3523460"/>
                <a:gd name="connsiteY14" fmla="*/ 2711543 h 4731174"/>
                <a:gd name="connsiteX15" fmla="*/ 2762549 w 3523460"/>
                <a:gd name="connsiteY15" fmla="*/ 2266269 h 4731174"/>
                <a:gd name="connsiteX16" fmla="*/ 3509971 w 3523460"/>
                <a:gd name="connsiteY16" fmla="*/ 2162903 h 4731174"/>
                <a:gd name="connsiteX17" fmla="*/ 2778451 w 3523460"/>
                <a:gd name="connsiteY17" fmla="*/ 2942130 h 4731174"/>
                <a:gd name="connsiteX18" fmla="*/ 2118493 w 3523460"/>
                <a:gd name="connsiteY18" fmla="*/ 4007605 h 4731174"/>
                <a:gd name="connsiteX19" fmla="*/ 2229811 w 3523460"/>
                <a:gd name="connsiteY19" fmla="*/ 4731174 h 4731174"/>
                <a:gd name="connsiteX20" fmla="*/ 830382 w 3523460"/>
                <a:gd name="connsiteY20" fmla="*/ 4731174 h 4731174"/>
                <a:gd name="connsiteX0" fmla="*/ 830382 w 3523460"/>
                <a:gd name="connsiteY0" fmla="*/ 4731174 h 4731174"/>
                <a:gd name="connsiteX1" fmla="*/ 870139 w 3523460"/>
                <a:gd name="connsiteY1" fmla="*/ 4095071 h 4731174"/>
                <a:gd name="connsiteX2" fmla="*/ 432816 w 3523460"/>
                <a:gd name="connsiteY2" fmla="*/ 2274221 h 4731174"/>
                <a:gd name="connsiteX3" fmla="*/ 75008 w 3523460"/>
                <a:gd name="connsiteY3" fmla="*/ 970207 h 4731174"/>
                <a:gd name="connsiteX4" fmla="*/ 750867 w 3523460"/>
                <a:gd name="connsiteY4" fmla="*/ 2107243 h 4731174"/>
                <a:gd name="connsiteX5" fmla="*/ 838333 w 3523460"/>
                <a:gd name="connsiteY5" fmla="*/ 2035682 h 4731174"/>
                <a:gd name="connsiteX6" fmla="*/ 711112 w 3523460"/>
                <a:gd name="connsiteY6" fmla="*/ 214833 h 4731174"/>
                <a:gd name="connsiteX7" fmla="*/ 1235897 w 3523460"/>
                <a:gd name="connsiteY7" fmla="*/ 1868704 h 4731174"/>
                <a:gd name="connsiteX8" fmla="*/ 1339265 w 3523460"/>
                <a:gd name="connsiteY8" fmla="*/ 1828947 h 4731174"/>
                <a:gd name="connsiteX9" fmla="*/ 1458534 w 3523460"/>
                <a:gd name="connsiteY9" fmla="*/ 148 h 4731174"/>
                <a:gd name="connsiteX10" fmla="*/ 1705024 w 3523460"/>
                <a:gd name="connsiteY10" fmla="*/ 1813044 h 4731174"/>
                <a:gd name="connsiteX11" fmla="*/ 1816344 w 3523460"/>
                <a:gd name="connsiteY11" fmla="*/ 1868705 h 4731174"/>
                <a:gd name="connsiteX12" fmla="*/ 2492205 w 3523460"/>
                <a:gd name="connsiteY12" fmla="*/ 334103 h 4731174"/>
                <a:gd name="connsiteX13" fmla="*/ 2221860 w 3523460"/>
                <a:gd name="connsiteY13" fmla="*/ 2011829 h 4731174"/>
                <a:gd name="connsiteX14" fmla="*/ 2325227 w 3523460"/>
                <a:gd name="connsiteY14" fmla="*/ 2711543 h 4731174"/>
                <a:gd name="connsiteX15" fmla="*/ 2762549 w 3523460"/>
                <a:gd name="connsiteY15" fmla="*/ 2266269 h 4731174"/>
                <a:gd name="connsiteX16" fmla="*/ 3509971 w 3523460"/>
                <a:gd name="connsiteY16" fmla="*/ 2162903 h 4731174"/>
                <a:gd name="connsiteX17" fmla="*/ 2778451 w 3523460"/>
                <a:gd name="connsiteY17" fmla="*/ 2942130 h 4731174"/>
                <a:gd name="connsiteX18" fmla="*/ 2118493 w 3523460"/>
                <a:gd name="connsiteY18" fmla="*/ 4007605 h 4731174"/>
                <a:gd name="connsiteX19" fmla="*/ 2229811 w 3523460"/>
                <a:gd name="connsiteY19" fmla="*/ 4731174 h 4731174"/>
                <a:gd name="connsiteX20" fmla="*/ 830382 w 3523460"/>
                <a:gd name="connsiteY20" fmla="*/ 4731174 h 4731174"/>
                <a:gd name="connsiteX0" fmla="*/ 830382 w 3523460"/>
                <a:gd name="connsiteY0" fmla="*/ 4731172 h 4731172"/>
                <a:gd name="connsiteX1" fmla="*/ 870139 w 3523460"/>
                <a:gd name="connsiteY1" fmla="*/ 4095069 h 4731172"/>
                <a:gd name="connsiteX2" fmla="*/ 432816 w 3523460"/>
                <a:gd name="connsiteY2" fmla="*/ 2274219 h 4731172"/>
                <a:gd name="connsiteX3" fmla="*/ 75008 w 3523460"/>
                <a:gd name="connsiteY3" fmla="*/ 970205 h 4731172"/>
                <a:gd name="connsiteX4" fmla="*/ 750867 w 3523460"/>
                <a:gd name="connsiteY4" fmla="*/ 2107241 h 4731172"/>
                <a:gd name="connsiteX5" fmla="*/ 838333 w 3523460"/>
                <a:gd name="connsiteY5" fmla="*/ 2035680 h 4731172"/>
                <a:gd name="connsiteX6" fmla="*/ 711112 w 3523460"/>
                <a:gd name="connsiteY6" fmla="*/ 214831 h 4731172"/>
                <a:gd name="connsiteX7" fmla="*/ 1235897 w 3523460"/>
                <a:gd name="connsiteY7" fmla="*/ 1868702 h 4731172"/>
                <a:gd name="connsiteX8" fmla="*/ 1315411 w 3523460"/>
                <a:gd name="connsiteY8" fmla="*/ 1852799 h 4731172"/>
                <a:gd name="connsiteX9" fmla="*/ 1458534 w 3523460"/>
                <a:gd name="connsiteY9" fmla="*/ 146 h 4731172"/>
                <a:gd name="connsiteX10" fmla="*/ 1705024 w 3523460"/>
                <a:gd name="connsiteY10" fmla="*/ 1813042 h 4731172"/>
                <a:gd name="connsiteX11" fmla="*/ 1816344 w 3523460"/>
                <a:gd name="connsiteY11" fmla="*/ 1868703 h 4731172"/>
                <a:gd name="connsiteX12" fmla="*/ 2492205 w 3523460"/>
                <a:gd name="connsiteY12" fmla="*/ 334101 h 4731172"/>
                <a:gd name="connsiteX13" fmla="*/ 2221860 w 3523460"/>
                <a:gd name="connsiteY13" fmla="*/ 2011827 h 4731172"/>
                <a:gd name="connsiteX14" fmla="*/ 2325227 w 3523460"/>
                <a:gd name="connsiteY14" fmla="*/ 2711541 h 4731172"/>
                <a:gd name="connsiteX15" fmla="*/ 2762549 w 3523460"/>
                <a:gd name="connsiteY15" fmla="*/ 2266267 h 4731172"/>
                <a:gd name="connsiteX16" fmla="*/ 3509971 w 3523460"/>
                <a:gd name="connsiteY16" fmla="*/ 2162901 h 4731172"/>
                <a:gd name="connsiteX17" fmla="*/ 2778451 w 3523460"/>
                <a:gd name="connsiteY17" fmla="*/ 2942128 h 4731172"/>
                <a:gd name="connsiteX18" fmla="*/ 2118493 w 3523460"/>
                <a:gd name="connsiteY18" fmla="*/ 4007603 h 4731172"/>
                <a:gd name="connsiteX19" fmla="*/ 2229811 w 3523460"/>
                <a:gd name="connsiteY19" fmla="*/ 4731172 h 4731172"/>
                <a:gd name="connsiteX20" fmla="*/ 830382 w 3523460"/>
                <a:gd name="connsiteY20" fmla="*/ 4731172 h 4731172"/>
                <a:gd name="connsiteX0" fmla="*/ 830382 w 3523460"/>
                <a:gd name="connsiteY0" fmla="*/ 4731172 h 4731172"/>
                <a:gd name="connsiteX1" fmla="*/ 870139 w 3523460"/>
                <a:gd name="connsiteY1" fmla="*/ 4095069 h 4731172"/>
                <a:gd name="connsiteX2" fmla="*/ 432816 w 3523460"/>
                <a:gd name="connsiteY2" fmla="*/ 2274219 h 4731172"/>
                <a:gd name="connsiteX3" fmla="*/ 75008 w 3523460"/>
                <a:gd name="connsiteY3" fmla="*/ 970205 h 4731172"/>
                <a:gd name="connsiteX4" fmla="*/ 750867 w 3523460"/>
                <a:gd name="connsiteY4" fmla="*/ 2107241 h 4731172"/>
                <a:gd name="connsiteX5" fmla="*/ 838333 w 3523460"/>
                <a:gd name="connsiteY5" fmla="*/ 2035680 h 4731172"/>
                <a:gd name="connsiteX6" fmla="*/ 711112 w 3523460"/>
                <a:gd name="connsiteY6" fmla="*/ 214831 h 4731172"/>
                <a:gd name="connsiteX7" fmla="*/ 1235897 w 3523460"/>
                <a:gd name="connsiteY7" fmla="*/ 1868702 h 4731172"/>
                <a:gd name="connsiteX8" fmla="*/ 1315411 w 3523460"/>
                <a:gd name="connsiteY8" fmla="*/ 1852799 h 4731172"/>
                <a:gd name="connsiteX9" fmla="*/ 1458534 w 3523460"/>
                <a:gd name="connsiteY9" fmla="*/ 146 h 4731172"/>
                <a:gd name="connsiteX10" fmla="*/ 1728878 w 3523460"/>
                <a:gd name="connsiteY10" fmla="*/ 1828945 h 4731172"/>
                <a:gd name="connsiteX11" fmla="*/ 1816344 w 3523460"/>
                <a:gd name="connsiteY11" fmla="*/ 1868703 h 4731172"/>
                <a:gd name="connsiteX12" fmla="*/ 2492205 w 3523460"/>
                <a:gd name="connsiteY12" fmla="*/ 334101 h 4731172"/>
                <a:gd name="connsiteX13" fmla="*/ 2221860 w 3523460"/>
                <a:gd name="connsiteY13" fmla="*/ 2011827 h 4731172"/>
                <a:gd name="connsiteX14" fmla="*/ 2325227 w 3523460"/>
                <a:gd name="connsiteY14" fmla="*/ 2711541 h 4731172"/>
                <a:gd name="connsiteX15" fmla="*/ 2762549 w 3523460"/>
                <a:gd name="connsiteY15" fmla="*/ 2266267 h 4731172"/>
                <a:gd name="connsiteX16" fmla="*/ 3509971 w 3523460"/>
                <a:gd name="connsiteY16" fmla="*/ 2162901 h 4731172"/>
                <a:gd name="connsiteX17" fmla="*/ 2778451 w 3523460"/>
                <a:gd name="connsiteY17" fmla="*/ 2942128 h 4731172"/>
                <a:gd name="connsiteX18" fmla="*/ 2118493 w 3523460"/>
                <a:gd name="connsiteY18" fmla="*/ 4007603 h 4731172"/>
                <a:gd name="connsiteX19" fmla="*/ 2229811 w 3523460"/>
                <a:gd name="connsiteY19" fmla="*/ 4731172 h 4731172"/>
                <a:gd name="connsiteX20" fmla="*/ 830382 w 3523460"/>
                <a:gd name="connsiteY20" fmla="*/ 4731172 h 4731172"/>
                <a:gd name="connsiteX0" fmla="*/ 830382 w 3523460"/>
                <a:gd name="connsiteY0" fmla="*/ 4731172 h 4731172"/>
                <a:gd name="connsiteX1" fmla="*/ 870139 w 3523460"/>
                <a:gd name="connsiteY1" fmla="*/ 4095069 h 4731172"/>
                <a:gd name="connsiteX2" fmla="*/ 432816 w 3523460"/>
                <a:gd name="connsiteY2" fmla="*/ 2274219 h 4731172"/>
                <a:gd name="connsiteX3" fmla="*/ 75008 w 3523460"/>
                <a:gd name="connsiteY3" fmla="*/ 970205 h 4731172"/>
                <a:gd name="connsiteX4" fmla="*/ 750867 w 3523460"/>
                <a:gd name="connsiteY4" fmla="*/ 2107241 h 4731172"/>
                <a:gd name="connsiteX5" fmla="*/ 838333 w 3523460"/>
                <a:gd name="connsiteY5" fmla="*/ 2035680 h 4731172"/>
                <a:gd name="connsiteX6" fmla="*/ 711112 w 3523460"/>
                <a:gd name="connsiteY6" fmla="*/ 214831 h 4731172"/>
                <a:gd name="connsiteX7" fmla="*/ 1235897 w 3523460"/>
                <a:gd name="connsiteY7" fmla="*/ 1868702 h 4731172"/>
                <a:gd name="connsiteX8" fmla="*/ 1315411 w 3523460"/>
                <a:gd name="connsiteY8" fmla="*/ 1852799 h 4731172"/>
                <a:gd name="connsiteX9" fmla="*/ 1458534 w 3523460"/>
                <a:gd name="connsiteY9" fmla="*/ 146 h 4731172"/>
                <a:gd name="connsiteX10" fmla="*/ 1728878 w 3523460"/>
                <a:gd name="connsiteY10" fmla="*/ 1828945 h 4731172"/>
                <a:gd name="connsiteX11" fmla="*/ 1816344 w 3523460"/>
                <a:gd name="connsiteY11" fmla="*/ 1868703 h 4731172"/>
                <a:gd name="connsiteX12" fmla="*/ 2492205 w 3523460"/>
                <a:gd name="connsiteY12" fmla="*/ 334101 h 4731172"/>
                <a:gd name="connsiteX13" fmla="*/ 2221860 w 3523460"/>
                <a:gd name="connsiteY13" fmla="*/ 2011827 h 4731172"/>
                <a:gd name="connsiteX14" fmla="*/ 2325227 w 3523460"/>
                <a:gd name="connsiteY14" fmla="*/ 2711541 h 4731172"/>
                <a:gd name="connsiteX15" fmla="*/ 2762549 w 3523460"/>
                <a:gd name="connsiteY15" fmla="*/ 2266267 h 4731172"/>
                <a:gd name="connsiteX16" fmla="*/ 3509971 w 3523460"/>
                <a:gd name="connsiteY16" fmla="*/ 2162901 h 4731172"/>
                <a:gd name="connsiteX17" fmla="*/ 2778451 w 3523460"/>
                <a:gd name="connsiteY17" fmla="*/ 2942128 h 4731172"/>
                <a:gd name="connsiteX18" fmla="*/ 2118493 w 3523460"/>
                <a:gd name="connsiteY18" fmla="*/ 4007603 h 4731172"/>
                <a:gd name="connsiteX19" fmla="*/ 2229811 w 3523460"/>
                <a:gd name="connsiteY19" fmla="*/ 4731172 h 4731172"/>
                <a:gd name="connsiteX20" fmla="*/ 830382 w 3523460"/>
                <a:gd name="connsiteY20" fmla="*/ 4731172 h 4731172"/>
                <a:gd name="connsiteX0" fmla="*/ 830382 w 3523460"/>
                <a:gd name="connsiteY0" fmla="*/ 4731063 h 4731063"/>
                <a:gd name="connsiteX1" fmla="*/ 870139 w 3523460"/>
                <a:gd name="connsiteY1" fmla="*/ 4094960 h 4731063"/>
                <a:gd name="connsiteX2" fmla="*/ 432816 w 3523460"/>
                <a:gd name="connsiteY2" fmla="*/ 2274110 h 4731063"/>
                <a:gd name="connsiteX3" fmla="*/ 75008 w 3523460"/>
                <a:gd name="connsiteY3" fmla="*/ 970096 h 4731063"/>
                <a:gd name="connsiteX4" fmla="*/ 750867 w 3523460"/>
                <a:gd name="connsiteY4" fmla="*/ 2107132 h 4731063"/>
                <a:gd name="connsiteX5" fmla="*/ 838333 w 3523460"/>
                <a:gd name="connsiteY5" fmla="*/ 2035571 h 4731063"/>
                <a:gd name="connsiteX6" fmla="*/ 711112 w 3523460"/>
                <a:gd name="connsiteY6" fmla="*/ 214722 h 4731063"/>
                <a:gd name="connsiteX7" fmla="*/ 1235897 w 3523460"/>
                <a:gd name="connsiteY7" fmla="*/ 1868593 h 4731063"/>
                <a:gd name="connsiteX8" fmla="*/ 1315411 w 3523460"/>
                <a:gd name="connsiteY8" fmla="*/ 1852690 h 4731063"/>
                <a:gd name="connsiteX9" fmla="*/ 1458534 w 3523460"/>
                <a:gd name="connsiteY9" fmla="*/ 37 h 4731063"/>
                <a:gd name="connsiteX10" fmla="*/ 1728878 w 3523460"/>
                <a:gd name="connsiteY10" fmla="*/ 1828836 h 4731063"/>
                <a:gd name="connsiteX11" fmla="*/ 1816344 w 3523460"/>
                <a:gd name="connsiteY11" fmla="*/ 1868594 h 4731063"/>
                <a:gd name="connsiteX12" fmla="*/ 2492205 w 3523460"/>
                <a:gd name="connsiteY12" fmla="*/ 333992 h 4731063"/>
                <a:gd name="connsiteX13" fmla="*/ 2221860 w 3523460"/>
                <a:gd name="connsiteY13" fmla="*/ 2011718 h 4731063"/>
                <a:gd name="connsiteX14" fmla="*/ 2325227 w 3523460"/>
                <a:gd name="connsiteY14" fmla="*/ 2711432 h 4731063"/>
                <a:gd name="connsiteX15" fmla="*/ 2762549 w 3523460"/>
                <a:gd name="connsiteY15" fmla="*/ 2266158 h 4731063"/>
                <a:gd name="connsiteX16" fmla="*/ 3509971 w 3523460"/>
                <a:gd name="connsiteY16" fmla="*/ 2162792 h 4731063"/>
                <a:gd name="connsiteX17" fmla="*/ 2778451 w 3523460"/>
                <a:gd name="connsiteY17" fmla="*/ 2942019 h 4731063"/>
                <a:gd name="connsiteX18" fmla="*/ 2118493 w 3523460"/>
                <a:gd name="connsiteY18" fmla="*/ 4007494 h 4731063"/>
                <a:gd name="connsiteX19" fmla="*/ 2229811 w 3523460"/>
                <a:gd name="connsiteY19" fmla="*/ 4731063 h 4731063"/>
                <a:gd name="connsiteX20" fmla="*/ 830382 w 3523460"/>
                <a:gd name="connsiteY20" fmla="*/ 4731063 h 4731063"/>
                <a:gd name="connsiteX0" fmla="*/ 830382 w 3523460"/>
                <a:gd name="connsiteY0" fmla="*/ 4731063 h 4731063"/>
                <a:gd name="connsiteX1" fmla="*/ 870139 w 3523460"/>
                <a:gd name="connsiteY1" fmla="*/ 4094960 h 4731063"/>
                <a:gd name="connsiteX2" fmla="*/ 432816 w 3523460"/>
                <a:gd name="connsiteY2" fmla="*/ 2274110 h 4731063"/>
                <a:gd name="connsiteX3" fmla="*/ 75008 w 3523460"/>
                <a:gd name="connsiteY3" fmla="*/ 970096 h 4731063"/>
                <a:gd name="connsiteX4" fmla="*/ 750867 w 3523460"/>
                <a:gd name="connsiteY4" fmla="*/ 2107132 h 4731063"/>
                <a:gd name="connsiteX5" fmla="*/ 838333 w 3523460"/>
                <a:gd name="connsiteY5" fmla="*/ 2035571 h 4731063"/>
                <a:gd name="connsiteX6" fmla="*/ 711112 w 3523460"/>
                <a:gd name="connsiteY6" fmla="*/ 214722 h 4731063"/>
                <a:gd name="connsiteX7" fmla="*/ 1235897 w 3523460"/>
                <a:gd name="connsiteY7" fmla="*/ 1868593 h 4731063"/>
                <a:gd name="connsiteX8" fmla="*/ 1315411 w 3523460"/>
                <a:gd name="connsiteY8" fmla="*/ 1852690 h 4731063"/>
                <a:gd name="connsiteX9" fmla="*/ 1458534 w 3523460"/>
                <a:gd name="connsiteY9" fmla="*/ 37 h 4731063"/>
                <a:gd name="connsiteX10" fmla="*/ 1728878 w 3523460"/>
                <a:gd name="connsiteY10" fmla="*/ 1828836 h 4731063"/>
                <a:gd name="connsiteX11" fmla="*/ 1816344 w 3523460"/>
                <a:gd name="connsiteY11" fmla="*/ 1868594 h 4731063"/>
                <a:gd name="connsiteX12" fmla="*/ 2492205 w 3523460"/>
                <a:gd name="connsiteY12" fmla="*/ 333992 h 4731063"/>
                <a:gd name="connsiteX13" fmla="*/ 2221860 w 3523460"/>
                <a:gd name="connsiteY13" fmla="*/ 2011718 h 4731063"/>
                <a:gd name="connsiteX14" fmla="*/ 2325227 w 3523460"/>
                <a:gd name="connsiteY14" fmla="*/ 2711432 h 4731063"/>
                <a:gd name="connsiteX15" fmla="*/ 2762549 w 3523460"/>
                <a:gd name="connsiteY15" fmla="*/ 2266158 h 4731063"/>
                <a:gd name="connsiteX16" fmla="*/ 3509971 w 3523460"/>
                <a:gd name="connsiteY16" fmla="*/ 2162792 h 4731063"/>
                <a:gd name="connsiteX17" fmla="*/ 2778451 w 3523460"/>
                <a:gd name="connsiteY17" fmla="*/ 2942019 h 4731063"/>
                <a:gd name="connsiteX18" fmla="*/ 2118493 w 3523460"/>
                <a:gd name="connsiteY18" fmla="*/ 4007494 h 4731063"/>
                <a:gd name="connsiteX19" fmla="*/ 2229811 w 3523460"/>
                <a:gd name="connsiteY19" fmla="*/ 4731063 h 4731063"/>
                <a:gd name="connsiteX20" fmla="*/ 830382 w 3523460"/>
                <a:gd name="connsiteY20" fmla="*/ 4731063 h 4731063"/>
                <a:gd name="connsiteX0" fmla="*/ 830382 w 3523460"/>
                <a:gd name="connsiteY0" fmla="*/ 4731063 h 4731063"/>
                <a:gd name="connsiteX1" fmla="*/ 870139 w 3523460"/>
                <a:gd name="connsiteY1" fmla="*/ 4094960 h 4731063"/>
                <a:gd name="connsiteX2" fmla="*/ 432816 w 3523460"/>
                <a:gd name="connsiteY2" fmla="*/ 2274110 h 4731063"/>
                <a:gd name="connsiteX3" fmla="*/ 75008 w 3523460"/>
                <a:gd name="connsiteY3" fmla="*/ 970096 h 4731063"/>
                <a:gd name="connsiteX4" fmla="*/ 750867 w 3523460"/>
                <a:gd name="connsiteY4" fmla="*/ 2107132 h 4731063"/>
                <a:gd name="connsiteX5" fmla="*/ 838333 w 3523460"/>
                <a:gd name="connsiteY5" fmla="*/ 2035571 h 4731063"/>
                <a:gd name="connsiteX6" fmla="*/ 711112 w 3523460"/>
                <a:gd name="connsiteY6" fmla="*/ 214722 h 4731063"/>
                <a:gd name="connsiteX7" fmla="*/ 1235897 w 3523460"/>
                <a:gd name="connsiteY7" fmla="*/ 1868593 h 4731063"/>
                <a:gd name="connsiteX8" fmla="*/ 1315411 w 3523460"/>
                <a:gd name="connsiteY8" fmla="*/ 1852690 h 4731063"/>
                <a:gd name="connsiteX9" fmla="*/ 1458534 w 3523460"/>
                <a:gd name="connsiteY9" fmla="*/ 37 h 4731063"/>
                <a:gd name="connsiteX10" fmla="*/ 1728878 w 3523460"/>
                <a:gd name="connsiteY10" fmla="*/ 1828836 h 4731063"/>
                <a:gd name="connsiteX11" fmla="*/ 1816344 w 3523460"/>
                <a:gd name="connsiteY11" fmla="*/ 1868594 h 4731063"/>
                <a:gd name="connsiteX12" fmla="*/ 2492205 w 3523460"/>
                <a:gd name="connsiteY12" fmla="*/ 333992 h 4731063"/>
                <a:gd name="connsiteX13" fmla="*/ 2221860 w 3523460"/>
                <a:gd name="connsiteY13" fmla="*/ 2011718 h 4731063"/>
                <a:gd name="connsiteX14" fmla="*/ 2325227 w 3523460"/>
                <a:gd name="connsiteY14" fmla="*/ 2711432 h 4731063"/>
                <a:gd name="connsiteX15" fmla="*/ 2762549 w 3523460"/>
                <a:gd name="connsiteY15" fmla="*/ 2266158 h 4731063"/>
                <a:gd name="connsiteX16" fmla="*/ 3509971 w 3523460"/>
                <a:gd name="connsiteY16" fmla="*/ 2162792 h 4731063"/>
                <a:gd name="connsiteX17" fmla="*/ 2778451 w 3523460"/>
                <a:gd name="connsiteY17" fmla="*/ 2942019 h 4731063"/>
                <a:gd name="connsiteX18" fmla="*/ 2118493 w 3523460"/>
                <a:gd name="connsiteY18" fmla="*/ 4007494 h 4731063"/>
                <a:gd name="connsiteX19" fmla="*/ 2229811 w 3523460"/>
                <a:gd name="connsiteY19" fmla="*/ 4731063 h 4731063"/>
                <a:gd name="connsiteX20" fmla="*/ 830382 w 3523460"/>
                <a:gd name="connsiteY20" fmla="*/ 4731063 h 4731063"/>
                <a:gd name="connsiteX0" fmla="*/ 830382 w 3523460"/>
                <a:gd name="connsiteY0" fmla="*/ 4731063 h 4731063"/>
                <a:gd name="connsiteX1" fmla="*/ 870139 w 3523460"/>
                <a:gd name="connsiteY1" fmla="*/ 4094960 h 4731063"/>
                <a:gd name="connsiteX2" fmla="*/ 432816 w 3523460"/>
                <a:gd name="connsiteY2" fmla="*/ 2274110 h 4731063"/>
                <a:gd name="connsiteX3" fmla="*/ 75008 w 3523460"/>
                <a:gd name="connsiteY3" fmla="*/ 970096 h 4731063"/>
                <a:gd name="connsiteX4" fmla="*/ 750867 w 3523460"/>
                <a:gd name="connsiteY4" fmla="*/ 2107132 h 4731063"/>
                <a:gd name="connsiteX5" fmla="*/ 838333 w 3523460"/>
                <a:gd name="connsiteY5" fmla="*/ 2035571 h 4731063"/>
                <a:gd name="connsiteX6" fmla="*/ 711112 w 3523460"/>
                <a:gd name="connsiteY6" fmla="*/ 214722 h 4731063"/>
                <a:gd name="connsiteX7" fmla="*/ 1235897 w 3523460"/>
                <a:gd name="connsiteY7" fmla="*/ 1868593 h 4731063"/>
                <a:gd name="connsiteX8" fmla="*/ 1315411 w 3523460"/>
                <a:gd name="connsiteY8" fmla="*/ 1852690 h 4731063"/>
                <a:gd name="connsiteX9" fmla="*/ 1458534 w 3523460"/>
                <a:gd name="connsiteY9" fmla="*/ 37 h 4731063"/>
                <a:gd name="connsiteX10" fmla="*/ 1728878 w 3523460"/>
                <a:gd name="connsiteY10" fmla="*/ 1828836 h 4731063"/>
                <a:gd name="connsiteX11" fmla="*/ 1816344 w 3523460"/>
                <a:gd name="connsiteY11" fmla="*/ 1868594 h 4731063"/>
                <a:gd name="connsiteX12" fmla="*/ 2492205 w 3523460"/>
                <a:gd name="connsiteY12" fmla="*/ 333992 h 4731063"/>
                <a:gd name="connsiteX13" fmla="*/ 2221860 w 3523460"/>
                <a:gd name="connsiteY13" fmla="*/ 2011718 h 4731063"/>
                <a:gd name="connsiteX14" fmla="*/ 2325227 w 3523460"/>
                <a:gd name="connsiteY14" fmla="*/ 2711432 h 4731063"/>
                <a:gd name="connsiteX15" fmla="*/ 2762549 w 3523460"/>
                <a:gd name="connsiteY15" fmla="*/ 2266158 h 4731063"/>
                <a:gd name="connsiteX16" fmla="*/ 3509971 w 3523460"/>
                <a:gd name="connsiteY16" fmla="*/ 2162792 h 4731063"/>
                <a:gd name="connsiteX17" fmla="*/ 2778451 w 3523460"/>
                <a:gd name="connsiteY17" fmla="*/ 2942019 h 4731063"/>
                <a:gd name="connsiteX18" fmla="*/ 2118493 w 3523460"/>
                <a:gd name="connsiteY18" fmla="*/ 4007494 h 4731063"/>
                <a:gd name="connsiteX19" fmla="*/ 2229811 w 3523460"/>
                <a:gd name="connsiteY19" fmla="*/ 4731063 h 4731063"/>
                <a:gd name="connsiteX20" fmla="*/ 830382 w 3523460"/>
                <a:gd name="connsiteY20" fmla="*/ 4731063 h 4731063"/>
                <a:gd name="connsiteX0" fmla="*/ 727477 w 3523460"/>
                <a:gd name="connsiteY0" fmla="*/ 5951236 h 5951236"/>
                <a:gd name="connsiteX1" fmla="*/ 870139 w 3523460"/>
                <a:gd name="connsiteY1" fmla="*/ 4094960 h 5951236"/>
                <a:gd name="connsiteX2" fmla="*/ 432816 w 3523460"/>
                <a:gd name="connsiteY2" fmla="*/ 2274110 h 5951236"/>
                <a:gd name="connsiteX3" fmla="*/ 75008 w 3523460"/>
                <a:gd name="connsiteY3" fmla="*/ 970096 h 5951236"/>
                <a:gd name="connsiteX4" fmla="*/ 750867 w 3523460"/>
                <a:gd name="connsiteY4" fmla="*/ 2107132 h 5951236"/>
                <a:gd name="connsiteX5" fmla="*/ 838333 w 3523460"/>
                <a:gd name="connsiteY5" fmla="*/ 2035571 h 5951236"/>
                <a:gd name="connsiteX6" fmla="*/ 711112 w 3523460"/>
                <a:gd name="connsiteY6" fmla="*/ 214722 h 5951236"/>
                <a:gd name="connsiteX7" fmla="*/ 1235897 w 3523460"/>
                <a:gd name="connsiteY7" fmla="*/ 1868593 h 5951236"/>
                <a:gd name="connsiteX8" fmla="*/ 1315411 w 3523460"/>
                <a:gd name="connsiteY8" fmla="*/ 1852690 h 5951236"/>
                <a:gd name="connsiteX9" fmla="*/ 1458534 w 3523460"/>
                <a:gd name="connsiteY9" fmla="*/ 37 h 5951236"/>
                <a:gd name="connsiteX10" fmla="*/ 1728878 w 3523460"/>
                <a:gd name="connsiteY10" fmla="*/ 1828836 h 5951236"/>
                <a:gd name="connsiteX11" fmla="*/ 1816344 w 3523460"/>
                <a:gd name="connsiteY11" fmla="*/ 1868594 h 5951236"/>
                <a:gd name="connsiteX12" fmla="*/ 2492205 w 3523460"/>
                <a:gd name="connsiteY12" fmla="*/ 333992 h 5951236"/>
                <a:gd name="connsiteX13" fmla="*/ 2221860 w 3523460"/>
                <a:gd name="connsiteY13" fmla="*/ 2011718 h 5951236"/>
                <a:gd name="connsiteX14" fmla="*/ 2325227 w 3523460"/>
                <a:gd name="connsiteY14" fmla="*/ 2711432 h 5951236"/>
                <a:gd name="connsiteX15" fmla="*/ 2762549 w 3523460"/>
                <a:gd name="connsiteY15" fmla="*/ 2266158 h 5951236"/>
                <a:gd name="connsiteX16" fmla="*/ 3509971 w 3523460"/>
                <a:gd name="connsiteY16" fmla="*/ 2162792 h 5951236"/>
                <a:gd name="connsiteX17" fmla="*/ 2778451 w 3523460"/>
                <a:gd name="connsiteY17" fmla="*/ 2942019 h 5951236"/>
                <a:gd name="connsiteX18" fmla="*/ 2118493 w 3523460"/>
                <a:gd name="connsiteY18" fmla="*/ 4007494 h 5951236"/>
                <a:gd name="connsiteX19" fmla="*/ 2229811 w 3523460"/>
                <a:gd name="connsiteY19" fmla="*/ 4731063 h 5951236"/>
                <a:gd name="connsiteX20" fmla="*/ 727477 w 3523460"/>
                <a:gd name="connsiteY20" fmla="*/ 5951236 h 5951236"/>
                <a:gd name="connsiteX0" fmla="*/ 727477 w 3523460"/>
                <a:gd name="connsiteY0" fmla="*/ 5951236 h 5980637"/>
                <a:gd name="connsiteX1" fmla="*/ 870139 w 3523460"/>
                <a:gd name="connsiteY1" fmla="*/ 4094960 h 5980637"/>
                <a:gd name="connsiteX2" fmla="*/ 432816 w 3523460"/>
                <a:gd name="connsiteY2" fmla="*/ 2274110 h 5980637"/>
                <a:gd name="connsiteX3" fmla="*/ 75008 w 3523460"/>
                <a:gd name="connsiteY3" fmla="*/ 970096 h 5980637"/>
                <a:gd name="connsiteX4" fmla="*/ 750867 w 3523460"/>
                <a:gd name="connsiteY4" fmla="*/ 2107132 h 5980637"/>
                <a:gd name="connsiteX5" fmla="*/ 838333 w 3523460"/>
                <a:gd name="connsiteY5" fmla="*/ 2035571 h 5980637"/>
                <a:gd name="connsiteX6" fmla="*/ 711112 w 3523460"/>
                <a:gd name="connsiteY6" fmla="*/ 214722 h 5980637"/>
                <a:gd name="connsiteX7" fmla="*/ 1235897 w 3523460"/>
                <a:gd name="connsiteY7" fmla="*/ 1868593 h 5980637"/>
                <a:gd name="connsiteX8" fmla="*/ 1315411 w 3523460"/>
                <a:gd name="connsiteY8" fmla="*/ 1852690 h 5980637"/>
                <a:gd name="connsiteX9" fmla="*/ 1458534 w 3523460"/>
                <a:gd name="connsiteY9" fmla="*/ 37 h 5980637"/>
                <a:gd name="connsiteX10" fmla="*/ 1728878 w 3523460"/>
                <a:gd name="connsiteY10" fmla="*/ 1828836 h 5980637"/>
                <a:gd name="connsiteX11" fmla="*/ 1816344 w 3523460"/>
                <a:gd name="connsiteY11" fmla="*/ 1868594 h 5980637"/>
                <a:gd name="connsiteX12" fmla="*/ 2492205 w 3523460"/>
                <a:gd name="connsiteY12" fmla="*/ 333992 h 5980637"/>
                <a:gd name="connsiteX13" fmla="*/ 2221860 w 3523460"/>
                <a:gd name="connsiteY13" fmla="*/ 2011718 h 5980637"/>
                <a:gd name="connsiteX14" fmla="*/ 2325227 w 3523460"/>
                <a:gd name="connsiteY14" fmla="*/ 2711432 h 5980637"/>
                <a:gd name="connsiteX15" fmla="*/ 2762549 w 3523460"/>
                <a:gd name="connsiteY15" fmla="*/ 2266158 h 5980637"/>
                <a:gd name="connsiteX16" fmla="*/ 3509971 w 3523460"/>
                <a:gd name="connsiteY16" fmla="*/ 2162792 h 5980637"/>
                <a:gd name="connsiteX17" fmla="*/ 2778451 w 3523460"/>
                <a:gd name="connsiteY17" fmla="*/ 2942019 h 5980637"/>
                <a:gd name="connsiteX18" fmla="*/ 2118493 w 3523460"/>
                <a:gd name="connsiteY18" fmla="*/ 4007494 h 5980637"/>
                <a:gd name="connsiteX19" fmla="*/ 2303315 w 3523460"/>
                <a:gd name="connsiteY19" fmla="*/ 5980637 h 5980637"/>
                <a:gd name="connsiteX20" fmla="*/ 727477 w 3523460"/>
                <a:gd name="connsiteY20" fmla="*/ 5951236 h 5980637"/>
                <a:gd name="connsiteX0" fmla="*/ 727477 w 3523460"/>
                <a:gd name="connsiteY0" fmla="*/ 5951236 h 6565686"/>
                <a:gd name="connsiteX1" fmla="*/ 870139 w 3523460"/>
                <a:gd name="connsiteY1" fmla="*/ 4094960 h 6565686"/>
                <a:gd name="connsiteX2" fmla="*/ 432816 w 3523460"/>
                <a:gd name="connsiteY2" fmla="*/ 2274110 h 6565686"/>
                <a:gd name="connsiteX3" fmla="*/ 75008 w 3523460"/>
                <a:gd name="connsiteY3" fmla="*/ 970096 h 6565686"/>
                <a:gd name="connsiteX4" fmla="*/ 750867 w 3523460"/>
                <a:gd name="connsiteY4" fmla="*/ 2107132 h 6565686"/>
                <a:gd name="connsiteX5" fmla="*/ 838333 w 3523460"/>
                <a:gd name="connsiteY5" fmla="*/ 2035571 h 6565686"/>
                <a:gd name="connsiteX6" fmla="*/ 711112 w 3523460"/>
                <a:gd name="connsiteY6" fmla="*/ 214722 h 6565686"/>
                <a:gd name="connsiteX7" fmla="*/ 1235897 w 3523460"/>
                <a:gd name="connsiteY7" fmla="*/ 1868593 h 6565686"/>
                <a:gd name="connsiteX8" fmla="*/ 1315411 w 3523460"/>
                <a:gd name="connsiteY8" fmla="*/ 1852690 h 6565686"/>
                <a:gd name="connsiteX9" fmla="*/ 1458534 w 3523460"/>
                <a:gd name="connsiteY9" fmla="*/ 37 h 6565686"/>
                <a:gd name="connsiteX10" fmla="*/ 1728878 w 3523460"/>
                <a:gd name="connsiteY10" fmla="*/ 1828836 h 6565686"/>
                <a:gd name="connsiteX11" fmla="*/ 1816344 w 3523460"/>
                <a:gd name="connsiteY11" fmla="*/ 1868594 h 6565686"/>
                <a:gd name="connsiteX12" fmla="*/ 2492205 w 3523460"/>
                <a:gd name="connsiteY12" fmla="*/ 333992 h 6565686"/>
                <a:gd name="connsiteX13" fmla="*/ 2221860 w 3523460"/>
                <a:gd name="connsiteY13" fmla="*/ 2011718 h 6565686"/>
                <a:gd name="connsiteX14" fmla="*/ 2325227 w 3523460"/>
                <a:gd name="connsiteY14" fmla="*/ 2711432 h 6565686"/>
                <a:gd name="connsiteX15" fmla="*/ 2762549 w 3523460"/>
                <a:gd name="connsiteY15" fmla="*/ 2266158 h 6565686"/>
                <a:gd name="connsiteX16" fmla="*/ 3509971 w 3523460"/>
                <a:gd name="connsiteY16" fmla="*/ 2162792 h 6565686"/>
                <a:gd name="connsiteX17" fmla="*/ 2778451 w 3523460"/>
                <a:gd name="connsiteY17" fmla="*/ 2942019 h 6565686"/>
                <a:gd name="connsiteX18" fmla="*/ 2118493 w 3523460"/>
                <a:gd name="connsiteY18" fmla="*/ 4007494 h 6565686"/>
                <a:gd name="connsiteX19" fmla="*/ 2385427 w 3523460"/>
                <a:gd name="connsiteY19" fmla="*/ 6565686 h 6565686"/>
                <a:gd name="connsiteX20" fmla="*/ 727477 w 3523460"/>
                <a:gd name="connsiteY20" fmla="*/ 5951236 h 6565686"/>
                <a:gd name="connsiteX0" fmla="*/ 655629 w 3523460"/>
                <a:gd name="connsiteY0" fmla="*/ 6567077 h 6569754"/>
                <a:gd name="connsiteX1" fmla="*/ 870139 w 3523460"/>
                <a:gd name="connsiteY1" fmla="*/ 4094960 h 6569754"/>
                <a:gd name="connsiteX2" fmla="*/ 432816 w 3523460"/>
                <a:gd name="connsiteY2" fmla="*/ 2274110 h 6569754"/>
                <a:gd name="connsiteX3" fmla="*/ 75008 w 3523460"/>
                <a:gd name="connsiteY3" fmla="*/ 970096 h 6569754"/>
                <a:gd name="connsiteX4" fmla="*/ 750867 w 3523460"/>
                <a:gd name="connsiteY4" fmla="*/ 2107132 h 6569754"/>
                <a:gd name="connsiteX5" fmla="*/ 838333 w 3523460"/>
                <a:gd name="connsiteY5" fmla="*/ 2035571 h 6569754"/>
                <a:gd name="connsiteX6" fmla="*/ 711112 w 3523460"/>
                <a:gd name="connsiteY6" fmla="*/ 214722 h 6569754"/>
                <a:gd name="connsiteX7" fmla="*/ 1235897 w 3523460"/>
                <a:gd name="connsiteY7" fmla="*/ 1868593 h 6569754"/>
                <a:gd name="connsiteX8" fmla="*/ 1315411 w 3523460"/>
                <a:gd name="connsiteY8" fmla="*/ 1852690 h 6569754"/>
                <a:gd name="connsiteX9" fmla="*/ 1458534 w 3523460"/>
                <a:gd name="connsiteY9" fmla="*/ 37 h 6569754"/>
                <a:gd name="connsiteX10" fmla="*/ 1728878 w 3523460"/>
                <a:gd name="connsiteY10" fmla="*/ 1828836 h 6569754"/>
                <a:gd name="connsiteX11" fmla="*/ 1816344 w 3523460"/>
                <a:gd name="connsiteY11" fmla="*/ 1868594 h 6569754"/>
                <a:gd name="connsiteX12" fmla="*/ 2492205 w 3523460"/>
                <a:gd name="connsiteY12" fmla="*/ 333992 h 6569754"/>
                <a:gd name="connsiteX13" fmla="*/ 2221860 w 3523460"/>
                <a:gd name="connsiteY13" fmla="*/ 2011718 h 6569754"/>
                <a:gd name="connsiteX14" fmla="*/ 2325227 w 3523460"/>
                <a:gd name="connsiteY14" fmla="*/ 2711432 h 6569754"/>
                <a:gd name="connsiteX15" fmla="*/ 2762549 w 3523460"/>
                <a:gd name="connsiteY15" fmla="*/ 2266158 h 6569754"/>
                <a:gd name="connsiteX16" fmla="*/ 3509971 w 3523460"/>
                <a:gd name="connsiteY16" fmla="*/ 2162792 h 6569754"/>
                <a:gd name="connsiteX17" fmla="*/ 2778451 w 3523460"/>
                <a:gd name="connsiteY17" fmla="*/ 2942019 h 6569754"/>
                <a:gd name="connsiteX18" fmla="*/ 2118493 w 3523460"/>
                <a:gd name="connsiteY18" fmla="*/ 4007494 h 6569754"/>
                <a:gd name="connsiteX19" fmla="*/ 2385427 w 3523460"/>
                <a:gd name="connsiteY19" fmla="*/ 6565686 h 6569754"/>
                <a:gd name="connsiteX20" fmla="*/ 655629 w 3523460"/>
                <a:gd name="connsiteY20" fmla="*/ 6567077 h 6569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523460" h="6569754">
                  <a:moveTo>
                    <a:pt x="655629" y="6567077"/>
                  </a:moveTo>
                  <a:cubicBezTo>
                    <a:pt x="668881" y="6355043"/>
                    <a:pt x="864838" y="4410361"/>
                    <a:pt x="870139" y="4094960"/>
                  </a:cubicBezTo>
                  <a:cubicBezTo>
                    <a:pt x="560039" y="3546320"/>
                    <a:pt x="456669" y="2926117"/>
                    <a:pt x="432816" y="2274110"/>
                  </a:cubicBezTo>
                  <a:cubicBezTo>
                    <a:pt x="313547" y="1839439"/>
                    <a:pt x="-187386" y="1134423"/>
                    <a:pt x="75008" y="970096"/>
                  </a:cubicBezTo>
                  <a:cubicBezTo>
                    <a:pt x="248612" y="927688"/>
                    <a:pt x="623646" y="1934854"/>
                    <a:pt x="750867" y="2107132"/>
                  </a:cubicBezTo>
                  <a:cubicBezTo>
                    <a:pt x="790624" y="2183994"/>
                    <a:pt x="862187" y="2105807"/>
                    <a:pt x="838333" y="2035571"/>
                  </a:cubicBezTo>
                  <a:cubicBezTo>
                    <a:pt x="716413" y="1433922"/>
                    <a:pt x="427516" y="251827"/>
                    <a:pt x="711112" y="214722"/>
                  </a:cubicBezTo>
                  <a:cubicBezTo>
                    <a:pt x="909896" y="184242"/>
                    <a:pt x="1157709" y="1578371"/>
                    <a:pt x="1235897" y="1868593"/>
                  </a:cubicBezTo>
                  <a:cubicBezTo>
                    <a:pt x="1242524" y="1928227"/>
                    <a:pt x="1311436" y="2047497"/>
                    <a:pt x="1315411" y="1852690"/>
                  </a:cubicBezTo>
                  <a:cubicBezTo>
                    <a:pt x="1312761" y="1280197"/>
                    <a:pt x="1159035" y="-7915"/>
                    <a:pt x="1458534" y="37"/>
                  </a:cubicBezTo>
                  <a:cubicBezTo>
                    <a:pt x="1693099" y="-7916"/>
                    <a:pt x="1707674" y="1541264"/>
                    <a:pt x="1728878" y="1828836"/>
                  </a:cubicBezTo>
                  <a:cubicBezTo>
                    <a:pt x="1734180" y="1917625"/>
                    <a:pt x="1764661" y="1916301"/>
                    <a:pt x="1816344" y="1868594"/>
                  </a:cubicBezTo>
                  <a:cubicBezTo>
                    <a:pt x="2054883" y="1372963"/>
                    <a:pt x="2198007" y="241226"/>
                    <a:pt x="2492205" y="333992"/>
                  </a:cubicBezTo>
                  <a:cubicBezTo>
                    <a:pt x="2781103" y="421456"/>
                    <a:pt x="2314625" y="1471029"/>
                    <a:pt x="2221860" y="2011718"/>
                  </a:cubicBezTo>
                  <a:lnTo>
                    <a:pt x="2325227" y="2711432"/>
                  </a:lnTo>
                  <a:cubicBezTo>
                    <a:pt x="2439196" y="2563007"/>
                    <a:pt x="2584970" y="2406632"/>
                    <a:pt x="2762549" y="2266158"/>
                  </a:cubicBezTo>
                  <a:cubicBezTo>
                    <a:pt x="3043495" y="1897748"/>
                    <a:pt x="3618639" y="2022319"/>
                    <a:pt x="3509971" y="2162792"/>
                  </a:cubicBezTo>
                  <a:cubicBezTo>
                    <a:pt x="3266131" y="2446388"/>
                    <a:pt x="2982534" y="2594812"/>
                    <a:pt x="2778451" y="2942019"/>
                  </a:cubicBezTo>
                  <a:cubicBezTo>
                    <a:pt x="2558465" y="3336933"/>
                    <a:pt x="2370285" y="3707995"/>
                    <a:pt x="2118493" y="4007494"/>
                  </a:cubicBezTo>
                  <a:cubicBezTo>
                    <a:pt x="2147648" y="4296392"/>
                    <a:pt x="2348321" y="6324496"/>
                    <a:pt x="2385427" y="6565686"/>
                  </a:cubicBezTo>
                  <a:cubicBezTo>
                    <a:pt x="1860148" y="6555886"/>
                    <a:pt x="1180908" y="6576877"/>
                    <a:pt x="655629" y="656707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  <p:sp>
          <p:nvSpPr>
            <p:cNvPr id="66" name="Freeform 26">
              <a:extLst>
                <a:ext uri="{FF2B5EF4-FFF2-40B4-BE49-F238E27FC236}">
                  <a16:creationId xmlns:a16="http://schemas.microsoft.com/office/drawing/2014/main" id="{CD3F5826-098E-4AF1-A87F-CCB8D51B10BF}"/>
                </a:ext>
              </a:extLst>
            </p:cNvPr>
            <p:cNvSpPr/>
            <p:nvPr/>
          </p:nvSpPr>
          <p:spPr>
            <a:xfrm rot="7842153" flipH="1">
              <a:off x="442023" y="551112"/>
              <a:ext cx="1471351" cy="3774691"/>
            </a:xfrm>
            <a:custGeom>
              <a:avLst/>
              <a:gdLst>
                <a:gd name="connsiteX0" fmla="*/ 811033 w 3490622"/>
                <a:gd name="connsiteY0" fmla="*/ 4778734 h 4778734"/>
                <a:gd name="connsiteX1" fmla="*/ 803081 w 3490622"/>
                <a:gd name="connsiteY1" fmla="*/ 4341412 h 4778734"/>
                <a:gd name="connsiteX2" fmla="*/ 437321 w 3490622"/>
                <a:gd name="connsiteY2" fmla="*/ 2313830 h 4778734"/>
                <a:gd name="connsiteX3" fmla="*/ 0 w 3490622"/>
                <a:gd name="connsiteY3" fmla="*/ 938254 h 4778734"/>
                <a:gd name="connsiteX4" fmla="*/ 747422 w 3490622"/>
                <a:gd name="connsiteY4" fmla="*/ 2019631 h 4778734"/>
                <a:gd name="connsiteX5" fmla="*/ 667909 w 3490622"/>
                <a:gd name="connsiteY5" fmla="*/ 182880 h 4778734"/>
                <a:gd name="connsiteX6" fmla="*/ 1264257 w 3490622"/>
                <a:gd name="connsiteY6" fmla="*/ 1804946 h 4778734"/>
                <a:gd name="connsiteX7" fmla="*/ 1407380 w 3490622"/>
                <a:gd name="connsiteY7" fmla="*/ 0 h 4778734"/>
                <a:gd name="connsiteX8" fmla="*/ 1757238 w 3490622"/>
                <a:gd name="connsiteY8" fmla="*/ 1868557 h 4778734"/>
                <a:gd name="connsiteX9" fmla="*/ 2456953 w 3490622"/>
                <a:gd name="connsiteY9" fmla="*/ 333955 h 4778734"/>
                <a:gd name="connsiteX10" fmla="*/ 2194560 w 3490622"/>
                <a:gd name="connsiteY10" fmla="*/ 2003729 h 4778734"/>
                <a:gd name="connsiteX11" fmla="*/ 2305878 w 3490622"/>
                <a:gd name="connsiteY11" fmla="*/ 2759103 h 4778734"/>
                <a:gd name="connsiteX12" fmla="*/ 2623930 w 3490622"/>
                <a:gd name="connsiteY12" fmla="*/ 2361537 h 4778734"/>
                <a:gd name="connsiteX13" fmla="*/ 3490622 w 3490622"/>
                <a:gd name="connsiteY13" fmla="*/ 2210463 h 4778734"/>
                <a:gd name="connsiteX14" fmla="*/ 2759102 w 3490622"/>
                <a:gd name="connsiteY14" fmla="*/ 2989690 h 4778734"/>
                <a:gd name="connsiteX15" fmla="*/ 2051436 w 3490622"/>
                <a:gd name="connsiteY15" fmla="*/ 4007457 h 4778734"/>
                <a:gd name="connsiteX16" fmla="*/ 2210462 w 3490622"/>
                <a:gd name="connsiteY16" fmla="*/ 4778734 h 4778734"/>
                <a:gd name="connsiteX17" fmla="*/ 811033 w 3490622"/>
                <a:gd name="connsiteY17" fmla="*/ 4778734 h 4778734"/>
                <a:gd name="connsiteX0" fmla="*/ 755374 w 3434963"/>
                <a:gd name="connsiteY0" fmla="*/ 4778734 h 4778734"/>
                <a:gd name="connsiteX1" fmla="*/ 747422 w 3434963"/>
                <a:gd name="connsiteY1" fmla="*/ 4341412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1995777 w 3434963"/>
                <a:gd name="connsiteY15" fmla="*/ 4007457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87179 w 3434963"/>
                <a:gd name="connsiteY1" fmla="*/ 426985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1995777 w 3434963"/>
                <a:gd name="connsiteY15" fmla="*/ 4007457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87179 w 3434963"/>
                <a:gd name="connsiteY1" fmla="*/ 426985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1995777 w 3434963"/>
                <a:gd name="connsiteY15" fmla="*/ 4007457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87179 w 3434963"/>
                <a:gd name="connsiteY1" fmla="*/ 426985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1995777 w 3434963"/>
                <a:gd name="connsiteY15" fmla="*/ 4007457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1995777 w 3434963"/>
                <a:gd name="connsiteY15" fmla="*/ 4007457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1995777 w 3434963"/>
                <a:gd name="connsiteY15" fmla="*/ 4007457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1995777 w 3434963"/>
                <a:gd name="connsiteY15" fmla="*/ 4007457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2043485 w 3434963"/>
                <a:gd name="connsiteY15" fmla="*/ 4055165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2043485 w 3434963"/>
                <a:gd name="connsiteY15" fmla="*/ 4055165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2043485 w 3434963"/>
                <a:gd name="connsiteY15" fmla="*/ 4055165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2043485 w 3434963"/>
                <a:gd name="connsiteY15" fmla="*/ 4055165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2043485 w 3434963"/>
                <a:gd name="connsiteY15" fmla="*/ 4055165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2043485 w 3434963"/>
                <a:gd name="connsiteY15" fmla="*/ 4055165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46514"/>
                <a:gd name="connsiteY0" fmla="*/ 4778734 h 4778734"/>
                <a:gd name="connsiteX1" fmla="*/ 795131 w 3446514"/>
                <a:gd name="connsiteY1" fmla="*/ 4142631 h 4778734"/>
                <a:gd name="connsiteX2" fmla="*/ 381662 w 3446514"/>
                <a:gd name="connsiteY2" fmla="*/ 2313830 h 4778734"/>
                <a:gd name="connsiteX3" fmla="*/ 0 w 3446514"/>
                <a:gd name="connsiteY3" fmla="*/ 1017767 h 4778734"/>
                <a:gd name="connsiteX4" fmla="*/ 691763 w 3446514"/>
                <a:gd name="connsiteY4" fmla="*/ 2019631 h 4778734"/>
                <a:gd name="connsiteX5" fmla="*/ 612250 w 3446514"/>
                <a:gd name="connsiteY5" fmla="*/ 182880 h 4778734"/>
                <a:gd name="connsiteX6" fmla="*/ 1208598 w 3446514"/>
                <a:gd name="connsiteY6" fmla="*/ 1804946 h 4778734"/>
                <a:gd name="connsiteX7" fmla="*/ 1351721 w 3446514"/>
                <a:gd name="connsiteY7" fmla="*/ 0 h 4778734"/>
                <a:gd name="connsiteX8" fmla="*/ 1701579 w 3446514"/>
                <a:gd name="connsiteY8" fmla="*/ 1868557 h 4778734"/>
                <a:gd name="connsiteX9" fmla="*/ 2401294 w 3446514"/>
                <a:gd name="connsiteY9" fmla="*/ 333955 h 4778734"/>
                <a:gd name="connsiteX10" fmla="*/ 2138901 w 3446514"/>
                <a:gd name="connsiteY10" fmla="*/ 2003729 h 4778734"/>
                <a:gd name="connsiteX11" fmla="*/ 2250219 w 3446514"/>
                <a:gd name="connsiteY11" fmla="*/ 2759103 h 4778734"/>
                <a:gd name="connsiteX12" fmla="*/ 2568271 w 3446514"/>
                <a:gd name="connsiteY12" fmla="*/ 2361537 h 4778734"/>
                <a:gd name="connsiteX13" fmla="*/ 3434963 w 3446514"/>
                <a:gd name="connsiteY13" fmla="*/ 2210463 h 4778734"/>
                <a:gd name="connsiteX14" fmla="*/ 2703443 w 3446514"/>
                <a:gd name="connsiteY14" fmla="*/ 2989690 h 4778734"/>
                <a:gd name="connsiteX15" fmla="*/ 2043485 w 3446514"/>
                <a:gd name="connsiteY15" fmla="*/ 4055165 h 4778734"/>
                <a:gd name="connsiteX16" fmla="*/ 2154803 w 3446514"/>
                <a:gd name="connsiteY16" fmla="*/ 4778734 h 4778734"/>
                <a:gd name="connsiteX17" fmla="*/ 755374 w 3446514"/>
                <a:gd name="connsiteY17" fmla="*/ 4778734 h 4778734"/>
                <a:gd name="connsiteX0" fmla="*/ 755374 w 3448610"/>
                <a:gd name="connsiteY0" fmla="*/ 4778734 h 4778734"/>
                <a:gd name="connsiteX1" fmla="*/ 795131 w 3448610"/>
                <a:gd name="connsiteY1" fmla="*/ 4142631 h 4778734"/>
                <a:gd name="connsiteX2" fmla="*/ 381662 w 3448610"/>
                <a:gd name="connsiteY2" fmla="*/ 2313830 h 4778734"/>
                <a:gd name="connsiteX3" fmla="*/ 0 w 3448610"/>
                <a:gd name="connsiteY3" fmla="*/ 1017767 h 4778734"/>
                <a:gd name="connsiteX4" fmla="*/ 691763 w 3448610"/>
                <a:gd name="connsiteY4" fmla="*/ 2019631 h 4778734"/>
                <a:gd name="connsiteX5" fmla="*/ 612250 w 3448610"/>
                <a:gd name="connsiteY5" fmla="*/ 182880 h 4778734"/>
                <a:gd name="connsiteX6" fmla="*/ 1208598 w 3448610"/>
                <a:gd name="connsiteY6" fmla="*/ 1804946 h 4778734"/>
                <a:gd name="connsiteX7" fmla="*/ 1351721 w 3448610"/>
                <a:gd name="connsiteY7" fmla="*/ 0 h 4778734"/>
                <a:gd name="connsiteX8" fmla="*/ 1701579 w 3448610"/>
                <a:gd name="connsiteY8" fmla="*/ 1868557 h 4778734"/>
                <a:gd name="connsiteX9" fmla="*/ 2401294 w 3448610"/>
                <a:gd name="connsiteY9" fmla="*/ 333955 h 4778734"/>
                <a:gd name="connsiteX10" fmla="*/ 2138901 w 3448610"/>
                <a:gd name="connsiteY10" fmla="*/ 2003729 h 4778734"/>
                <a:gd name="connsiteX11" fmla="*/ 2250219 w 3448610"/>
                <a:gd name="connsiteY11" fmla="*/ 2759103 h 4778734"/>
                <a:gd name="connsiteX12" fmla="*/ 2687541 w 3448610"/>
                <a:gd name="connsiteY12" fmla="*/ 2313829 h 4778734"/>
                <a:gd name="connsiteX13" fmla="*/ 3434963 w 3448610"/>
                <a:gd name="connsiteY13" fmla="*/ 2210463 h 4778734"/>
                <a:gd name="connsiteX14" fmla="*/ 2703443 w 3448610"/>
                <a:gd name="connsiteY14" fmla="*/ 2989690 h 4778734"/>
                <a:gd name="connsiteX15" fmla="*/ 2043485 w 3448610"/>
                <a:gd name="connsiteY15" fmla="*/ 4055165 h 4778734"/>
                <a:gd name="connsiteX16" fmla="*/ 2154803 w 3448610"/>
                <a:gd name="connsiteY16" fmla="*/ 4778734 h 4778734"/>
                <a:gd name="connsiteX17" fmla="*/ 755374 w 3448610"/>
                <a:gd name="connsiteY17" fmla="*/ 4778734 h 4778734"/>
                <a:gd name="connsiteX0" fmla="*/ 755374 w 3448452"/>
                <a:gd name="connsiteY0" fmla="*/ 4778734 h 4778734"/>
                <a:gd name="connsiteX1" fmla="*/ 795131 w 3448452"/>
                <a:gd name="connsiteY1" fmla="*/ 4142631 h 4778734"/>
                <a:gd name="connsiteX2" fmla="*/ 381662 w 3448452"/>
                <a:gd name="connsiteY2" fmla="*/ 2313830 h 4778734"/>
                <a:gd name="connsiteX3" fmla="*/ 0 w 3448452"/>
                <a:gd name="connsiteY3" fmla="*/ 1017767 h 4778734"/>
                <a:gd name="connsiteX4" fmla="*/ 691763 w 3448452"/>
                <a:gd name="connsiteY4" fmla="*/ 2019631 h 4778734"/>
                <a:gd name="connsiteX5" fmla="*/ 612250 w 3448452"/>
                <a:gd name="connsiteY5" fmla="*/ 182880 h 4778734"/>
                <a:gd name="connsiteX6" fmla="*/ 1208598 w 3448452"/>
                <a:gd name="connsiteY6" fmla="*/ 1804946 h 4778734"/>
                <a:gd name="connsiteX7" fmla="*/ 1351721 w 3448452"/>
                <a:gd name="connsiteY7" fmla="*/ 0 h 4778734"/>
                <a:gd name="connsiteX8" fmla="*/ 1701579 w 3448452"/>
                <a:gd name="connsiteY8" fmla="*/ 1868557 h 4778734"/>
                <a:gd name="connsiteX9" fmla="*/ 2401294 w 3448452"/>
                <a:gd name="connsiteY9" fmla="*/ 333955 h 4778734"/>
                <a:gd name="connsiteX10" fmla="*/ 2138901 w 3448452"/>
                <a:gd name="connsiteY10" fmla="*/ 2003729 h 4778734"/>
                <a:gd name="connsiteX11" fmla="*/ 2250219 w 3448452"/>
                <a:gd name="connsiteY11" fmla="*/ 2759103 h 4778734"/>
                <a:gd name="connsiteX12" fmla="*/ 2687541 w 3448452"/>
                <a:gd name="connsiteY12" fmla="*/ 2313829 h 4778734"/>
                <a:gd name="connsiteX13" fmla="*/ 3434963 w 3448452"/>
                <a:gd name="connsiteY13" fmla="*/ 2210463 h 4778734"/>
                <a:gd name="connsiteX14" fmla="*/ 2703443 w 3448452"/>
                <a:gd name="connsiteY14" fmla="*/ 2989690 h 4778734"/>
                <a:gd name="connsiteX15" fmla="*/ 2043485 w 3448452"/>
                <a:gd name="connsiteY15" fmla="*/ 4055165 h 4778734"/>
                <a:gd name="connsiteX16" fmla="*/ 2154803 w 3448452"/>
                <a:gd name="connsiteY16" fmla="*/ 4778734 h 4778734"/>
                <a:gd name="connsiteX17" fmla="*/ 755374 w 3448452"/>
                <a:gd name="connsiteY17" fmla="*/ 4778734 h 4778734"/>
                <a:gd name="connsiteX0" fmla="*/ 755374 w 3448452"/>
                <a:gd name="connsiteY0" fmla="*/ 4778734 h 4778734"/>
                <a:gd name="connsiteX1" fmla="*/ 795131 w 3448452"/>
                <a:gd name="connsiteY1" fmla="*/ 4142631 h 4778734"/>
                <a:gd name="connsiteX2" fmla="*/ 381662 w 3448452"/>
                <a:gd name="connsiteY2" fmla="*/ 2313830 h 4778734"/>
                <a:gd name="connsiteX3" fmla="*/ 0 w 3448452"/>
                <a:gd name="connsiteY3" fmla="*/ 1017767 h 4778734"/>
                <a:gd name="connsiteX4" fmla="*/ 691763 w 3448452"/>
                <a:gd name="connsiteY4" fmla="*/ 2019631 h 4778734"/>
                <a:gd name="connsiteX5" fmla="*/ 612250 w 3448452"/>
                <a:gd name="connsiteY5" fmla="*/ 182880 h 4778734"/>
                <a:gd name="connsiteX6" fmla="*/ 1208598 w 3448452"/>
                <a:gd name="connsiteY6" fmla="*/ 1804946 h 4778734"/>
                <a:gd name="connsiteX7" fmla="*/ 1351721 w 3448452"/>
                <a:gd name="connsiteY7" fmla="*/ 0 h 4778734"/>
                <a:gd name="connsiteX8" fmla="*/ 1701579 w 3448452"/>
                <a:gd name="connsiteY8" fmla="*/ 1868557 h 4778734"/>
                <a:gd name="connsiteX9" fmla="*/ 2401294 w 3448452"/>
                <a:gd name="connsiteY9" fmla="*/ 333955 h 4778734"/>
                <a:gd name="connsiteX10" fmla="*/ 2138901 w 3448452"/>
                <a:gd name="connsiteY10" fmla="*/ 2003729 h 4778734"/>
                <a:gd name="connsiteX11" fmla="*/ 2250219 w 3448452"/>
                <a:gd name="connsiteY11" fmla="*/ 2759103 h 4778734"/>
                <a:gd name="connsiteX12" fmla="*/ 2687541 w 3448452"/>
                <a:gd name="connsiteY12" fmla="*/ 2313829 h 4778734"/>
                <a:gd name="connsiteX13" fmla="*/ 3434963 w 3448452"/>
                <a:gd name="connsiteY13" fmla="*/ 2210463 h 4778734"/>
                <a:gd name="connsiteX14" fmla="*/ 2703443 w 3448452"/>
                <a:gd name="connsiteY14" fmla="*/ 2989690 h 4778734"/>
                <a:gd name="connsiteX15" fmla="*/ 2043485 w 3448452"/>
                <a:gd name="connsiteY15" fmla="*/ 4055165 h 4778734"/>
                <a:gd name="connsiteX16" fmla="*/ 2154803 w 3448452"/>
                <a:gd name="connsiteY16" fmla="*/ 4778734 h 4778734"/>
                <a:gd name="connsiteX17" fmla="*/ 755374 w 3448452"/>
                <a:gd name="connsiteY17" fmla="*/ 4778734 h 4778734"/>
                <a:gd name="connsiteX0" fmla="*/ 755374 w 3448452"/>
                <a:gd name="connsiteY0" fmla="*/ 4778734 h 4778734"/>
                <a:gd name="connsiteX1" fmla="*/ 795131 w 3448452"/>
                <a:gd name="connsiteY1" fmla="*/ 4142631 h 4778734"/>
                <a:gd name="connsiteX2" fmla="*/ 381662 w 3448452"/>
                <a:gd name="connsiteY2" fmla="*/ 2313830 h 4778734"/>
                <a:gd name="connsiteX3" fmla="*/ 0 w 3448452"/>
                <a:gd name="connsiteY3" fmla="*/ 1017767 h 4778734"/>
                <a:gd name="connsiteX4" fmla="*/ 691763 w 3448452"/>
                <a:gd name="connsiteY4" fmla="*/ 2019631 h 4778734"/>
                <a:gd name="connsiteX5" fmla="*/ 612250 w 3448452"/>
                <a:gd name="connsiteY5" fmla="*/ 182880 h 4778734"/>
                <a:gd name="connsiteX6" fmla="*/ 1208598 w 3448452"/>
                <a:gd name="connsiteY6" fmla="*/ 1804946 h 4778734"/>
                <a:gd name="connsiteX7" fmla="*/ 1351721 w 3448452"/>
                <a:gd name="connsiteY7" fmla="*/ 0 h 4778734"/>
                <a:gd name="connsiteX8" fmla="*/ 1701579 w 3448452"/>
                <a:gd name="connsiteY8" fmla="*/ 1868557 h 4778734"/>
                <a:gd name="connsiteX9" fmla="*/ 2401294 w 3448452"/>
                <a:gd name="connsiteY9" fmla="*/ 333955 h 4778734"/>
                <a:gd name="connsiteX10" fmla="*/ 2138901 w 3448452"/>
                <a:gd name="connsiteY10" fmla="*/ 2003729 h 4778734"/>
                <a:gd name="connsiteX11" fmla="*/ 2250219 w 3448452"/>
                <a:gd name="connsiteY11" fmla="*/ 2759103 h 4778734"/>
                <a:gd name="connsiteX12" fmla="*/ 2687541 w 3448452"/>
                <a:gd name="connsiteY12" fmla="*/ 2313829 h 4778734"/>
                <a:gd name="connsiteX13" fmla="*/ 3434963 w 3448452"/>
                <a:gd name="connsiteY13" fmla="*/ 2210463 h 4778734"/>
                <a:gd name="connsiteX14" fmla="*/ 2703443 w 3448452"/>
                <a:gd name="connsiteY14" fmla="*/ 2989690 h 4778734"/>
                <a:gd name="connsiteX15" fmla="*/ 2043485 w 3448452"/>
                <a:gd name="connsiteY15" fmla="*/ 4055165 h 4778734"/>
                <a:gd name="connsiteX16" fmla="*/ 2154803 w 3448452"/>
                <a:gd name="connsiteY16" fmla="*/ 4778734 h 4778734"/>
                <a:gd name="connsiteX17" fmla="*/ 755374 w 3448452"/>
                <a:gd name="connsiteY17" fmla="*/ 4778734 h 4778734"/>
                <a:gd name="connsiteX0" fmla="*/ 755374 w 3448452"/>
                <a:gd name="connsiteY0" fmla="*/ 4778734 h 4778734"/>
                <a:gd name="connsiteX1" fmla="*/ 795131 w 3448452"/>
                <a:gd name="connsiteY1" fmla="*/ 4142631 h 4778734"/>
                <a:gd name="connsiteX2" fmla="*/ 357808 w 3448452"/>
                <a:gd name="connsiteY2" fmla="*/ 2321781 h 4778734"/>
                <a:gd name="connsiteX3" fmla="*/ 0 w 3448452"/>
                <a:gd name="connsiteY3" fmla="*/ 1017767 h 4778734"/>
                <a:gd name="connsiteX4" fmla="*/ 691763 w 3448452"/>
                <a:gd name="connsiteY4" fmla="*/ 2019631 h 4778734"/>
                <a:gd name="connsiteX5" fmla="*/ 612250 w 3448452"/>
                <a:gd name="connsiteY5" fmla="*/ 182880 h 4778734"/>
                <a:gd name="connsiteX6" fmla="*/ 1208598 w 3448452"/>
                <a:gd name="connsiteY6" fmla="*/ 1804946 h 4778734"/>
                <a:gd name="connsiteX7" fmla="*/ 1351721 w 3448452"/>
                <a:gd name="connsiteY7" fmla="*/ 0 h 4778734"/>
                <a:gd name="connsiteX8" fmla="*/ 1701579 w 3448452"/>
                <a:gd name="connsiteY8" fmla="*/ 1868557 h 4778734"/>
                <a:gd name="connsiteX9" fmla="*/ 2401294 w 3448452"/>
                <a:gd name="connsiteY9" fmla="*/ 333955 h 4778734"/>
                <a:gd name="connsiteX10" fmla="*/ 2138901 w 3448452"/>
                <a:gd name="connsiteY10" fmla="*/ 2003729 h 4778734"/>
                <a:gd name="connsiteX11" fmla="*/ 2250219 w 3448452"/>
                <a:gd name="connsiteY11" fmla="*/ 2759103 h 4778734"/>
                <a:gd name="connsiteX12" fmla="*/ 2687541 w 3448452"/>
                <a:gd name="connsiteY12" fmla="*/ 2313829 h 4778734"/>
                <a:gd name="connsiteX13" fmla="*/ 3434963 w 3448452"/>
                <a:gd name="connsiteY13" fmla="*/ 2210463 h 4778734"/>
                <a:gd name="connsiteX14" fmla="*/ 2703443 w 3448452"/>
                <a:gd name="connsiteY14" fmla="*/ 2989690 h 4778734"/>
                <a:gd name="connsiteX15" fmla="*/ 2043485 w 3448452"/>
                <a:gd name="connsiteY15" fmla="*/ 4055165 h 4778734"/>
                <a:gd name="connsiteX16" fmla="*/ 2154803 w 3448452"/>
                <a:gd name="connsiteY16" fmla="*/ 4778734 h 4778734"/>
                <a:gd name="connsiteX17" fmla="*/ 755374 w 3448452"/>
                <a:gd name="connsiteY17" fmla="*/ 4778734 h 4778734"/>
                <a:gd name="connsiteX0" fmla="*/ 755374 w 3448452"/>
                <a:gd name="connsiteY0" fmla="*/ 4778734 h 4778734"/>
                <a:gd name="connsiteX1" fmla="*/ 795131 w 3448452"/>
                <a:gd name="connsiteY1" fmla="*/ 4142631 h 4778734"/>
                <a:gd name="connsiteX2" fmla="*/ 357808 w 3448452"/>
                <a:gd name="connsiteY2" fmla="*/ 2321781 h 4778734"/>
                <a:gd name="connsiteX3" fmla="*/ 0 w 3448452"/>
                <a:gd name="connsiteY3" fmla="*/ 1017767 h 4778734"/>
                <a:gd name="connsiteX4" fmla="*/ 691763 w 3448452"/>
                <a:gd name="connsiteY4" fmla="*/ 2019631 h 4778734"/>
                <a:gd name="connsiteX5" fmla="*/ 612250 w 3448452"/>
                <a:gd name="connsiteY5" fmla="*/ 182880 h 4778734"/>
                <a:gd name="connsiteX6" fmla="*/ 1208598 w 3448452"/>
                <a:gd name="connsiteY6" fmla="*/ 1804946 h 4778734"/>
                <a:gd name="connsiteX7" fmla="*/ 1351721 w 3448452"/>
                <a:gd name="connsiteY7" fmla="*/ 0 h 4778734"/>
                <a:gd name="connsiteX8" fmla="*/ 1701579 w 3448452"/>
                <a:gd name="connsiteY8" fmla="*/ 1868557 h 4778734"/>
                <a:gd name="connsiteX9" fmla="*/ 2401294 w 3448452"/>
                <a:gd name="connsiteY9" fmla="*/ 333955 h 4778734"/>
                <a:gd name="connsiteX10" fmla="*/ 2138901 w 3448452"/>
                <a:gd name="connsiteY10" fmla="*/ 2003729 h 4778734"/>
                <a:gd name="connsiteX11" fmla="*/ 2250219 w 3448452"/>
                <a:gd name="connsiteY11" fmla="*/ 2759103 h 4778734"/>
                <a:gd name="connsiteX12" fmla="*/ 2687541 w 3448452"/>
                <a:gd name="connsiteY12" fmla="*/ 2313829 h 4778734"/>
                <a:gd name="connsiteX13" fmla="*/ 3434963 w 3448452"/>
                <a:gd name="connsiteY13" fmla="*/ 2210463 h 4778734"/>
                <a:gd name="connsiteX14" fmla="*/ 2703443 w 3448452"/>
                <a:gd name="connsiteY14" fmla="*/ 2989690 h 4778734"/>
                <a:gd name="connsiteX15" fmla="*/ 2043485 w 3448452"/>
                <a:gd name="connsiteY15" fmla="*/ 4055165 h 4778734"/>
                <a:gd name="connsiteX16" fmla="*/ 2154803 w 3448452"/>
                <a:gd name="connsiteY16" fmla="*/ 4778734 h 4778734"/>
                <a:gd name="connsiteX17" fmla="*/ 755374 w 3448452"/>
                <a:gd name="connsiteY17" fmla="*/ 4778734 h 4778734"/>
                <a:gd name="connsiteX0" fmla="*/ 830382 w 3523460"/>
                <a:gd name="connsiteY0" fmla="*/ 4778734 h 4778734"/>
                <a:gd name="connsiteX1" fmla="*/ 870139 w 3523460"/>
                <a:gd name="connsiteY1" fmla="*/ 4142631 h 4778734"/>
                <a:gd name="connsiteX2" fmla="*/ 432816 w 3523460"/>
                <a:gd name="connsiteY2" fmla="*/ 2321781 h 4778734"/>
                <a:gd name="connsiteX3" fmla="*/ 75008 w 3523460"/>
                <a:gd name="connsiteY3" fmla="*/ 1017767 h 4778734"/>
                <a:gd name="connsiteX4" fmla="*/ 766771 w 3523460"/>
                <a:gd name="connsiteY4" fmla="*/ 2019631 h 4778734"/>
                <a:gd name="connsiteX5" fmla="*/ 687258 w 3523460"/>
                <a:gd name="connsiteY5" fmla="*/ 182880 h 4778734"/>
                <a:gd name="connsiteX6" fmla="*/ 1283606 w 3523460"/>
                <a:gd name="connsiteY6" fmla="*/ 1804946 h 4778734"/>
                <a:gd name="connsiteX7" fmla="*/ 1426729 w 3523460"/>
                <a:gd name="connsiteY7" fmla="*/ 0 h 4778734"/>
                <a:gd name="connsiteX8" fmla="*/ 1776587 w 3523460"/>
                <a:gd name="connsiteY8" fmla="*/ 1868557 h 4778734"/>
                <a:gd name="connsiteX9" fmla="*/ 2476302 w 3523460"/>
                <a:gd name="connsiteY9" fmla="*/ 333955 h 4778734"/>
                <a:gd name="connsiteX10" fmla="*/ 2213909 w 3523460"/>
                <a:gd name="connsiteY10" fmla="*/ 2003729 h 4778734"/>
                <a:gd name="connsiteX11" fmla="*/ 2325227 w 3523460"/>
                <a:gd name="connsiteY11" fmla="*/ 2759103 h 4778734"/>
                <a:gd name="connsiteX12" fmla="*/ 2762549 w 3523460"/>
                <a:gd name="connsiteY12" fmla="*/ 2313829 h 4778734"/>
                <a:gd name="connsiteX13" fmla="*/ 3509971 w 3523460"/>
                <a:gd name="connsiteY13" fmla="*/ 2210463 h 4778734"/>
                <a:gd name="connsiteX14" fmla="*/ 2778451 w 3523460"/>
                <a:gd name="connsiteY14" fmla="*/ 2989690 h 4778734"/>
                <a:gd name="connsiteX15" fmla="*/ 2118493 w 3523460"/>
                <a:gd name="connsiteY15" fmla="*/ 4055165 h 4778734"/>
                <a:gd name="connsiteX16" fmla="*/ 2229811 w 3523460"/>
                <a:gd name="connsiteY16" fmla="*/ 4778734 h 4778734"/>
                <a:gd name="connsiteX17" fmla="*/ 830382 w 3523460"/>
                <a:gd name="connsiteY17" fmla="*/ 4778734 h 4778734"/>
                <a:gd name="connsiteX0" fmla="*/ 830382 w 3523460"/>
                <a:gd name="connsiteY0" fmla="*/ 4778734 h 4778734"/>
                <a:gd name="connsiteX1" fmla="*/ 870139 w 3523460"/>
                <a:gd name="connsiteY1" fmla="*/ 4142631 h 4778734"/>
                <a:gd name="connsiteX2" fmla="*/ 432816 w 3523460"/>
                <a:gd name="connsiteY2" fmla="*/ 2321781 h 4778734"/>
                <a:gd name="connsiteX3" fmla="*/ 75008 w 3523460"/>
                <a:gd name="connsiteY3" fmla="*/ 1017767 h 4778734"/>
                <a:gd name="connsiteX4" fmla="*/ 766771 w 3523460"/>
                <a:gd name="connsiteY4" fmla="*/ 2019631 h 4778734"/>
                <a:gd name="connsiteX5" fmla="*/ 687258 w 3523460"/>
                <a:gd name="connsiteY5" fmla="*/ 182880 h 4778734"/>
                <a:gd name="connsiteX6" fmla="*/ 1283606 w 3523460"/>
                <a:gd name="connsiteY6" fmla="*/ 1804946 h 4778734"/>
                <a:gd name="connsiteX7" fmla="*/ 1426729 w 3523460"/>
                <a:gd name="connsiteY7" fmla="*/ 0 h 4778734"/>
                <a:gd name="connsiteX8" fmla="*/ 1776587 w 3523460"/>
                <a:gd name="connsiteY8" fmla="*/ 1868557 h 4778734"/>
                <a:gd name="connsiteX9" fmla="*/ 2476302 w 3523460"/>
                <a:gd name="connsiteY9" fmla="*/ 333955 h 4778734"/>
                <a:gd name="connsiteX10" fmla="*/ 2213909 w 3523460"/>
                <a:gd name="connsiteY10" fmla="*/ 2003729 h 4778734"/>
                <a:gd name="connsiteX11" fmla="*/ 2325227 w 3523460"/>
                <a:gd name="connsiteY11" fmla="*/ 2759103 h 4778734"/>
                <a:gd name="connsiteX12" fmla="*/ 2762549 w 3523460"/>
                <a:gd name="connsiteY12" fmla="*/ 2313829 h 4778734"/>
                <a:gd name="connsiteX13" fmla="*/ 3509971 w 3523460"/>
                <a:gd name="connsiteY13" fmla="*/ 2210463 h 4778734"/>
                <a:gd name="connsiteX14" fmla="*/ 2778451 w 3523460"/>
                <a:gd name="connsiteY14" fmla="*/ 2989690 h 4778734"/>
                <a:gd name="connsiteX15" fmla="*/ 2118493 w 3523460"/>
                <a:gd name="connsiteY15" fmla="*/ 4055165 h 4778734"/>
                <a:gd name="connsiteX16" fmla="*/ 2229811 w 3523460"/>
                <a:gd name="connsiteY16" fmla="*/ 4778734 h 4778734"/>
                <a:gd name="connsiteX17" fmla="*/ 830382 w 3523460"/>
                <a:gd name="connsiteY17" fmla="*/ 4778734 h 4778734"/>
                <a:gd name="connsiteX0" fmla="*/ 830382 w 3523460"/>
                <a:gd name="connsiteY0" fmla="*/ 4778734 h 4778734"/>
                <a:gd name="connsiteX1" fmla="*/ 870139 w 3523460"/>
                <a:gd name="connsiteY1" fmla="*/ 4142631 h 4778734"/>
                <a:gd name="connsiteX2" fmla="*/ 432816 w 3523460"/>
                <a:gd name="connsiteY2" fmla="*/ 2321781 h 4778734"/>
                <a:gd name="connsiteX3" fmla="*/ 75008 w 3523460"/>
                <a:gd name="connsiteY3" fmla="*/ 1017767 h 4778734"/>
                <a:gd name="connsiteX4" fmla="*/ 766771 w 3523460"/>
                <a:gd name="connsiteY4" fmla="*/ 2019631 h 4778734"/>
                <a:gd name="connsiteX5" fmla="*/ 711112 w 3523460"/>
                <a:gd name="connsiteY5" fmla="*/ 262393 h 4778734"/>
                <a:gd name="connsiteX6" fmla="*/ 1283606 w 3523460"/>
                <a:gd name="connsiteY6" fmla="*/ 1804946 h 4778734"/>
                <a:gd name="connsiteX7" fmla="*/ 1426729 w 3523460"/>
                <a:gd name="connsiteY7" fmla="*/ 0 h 4778734"/>
                <a:gd name="connsiteX8" fmla="*/ 1776587 w 3523460"/>
                <a:gd name="connsiteY8" fmla="*/ 1868557 h 4778734"/>
                <a:gd name="connsiteX9" fmla="*/ 2476302 w 3523460"/>
                <a:gd name="connsiteY9" fmla="*/ 333955 h 4778734"/>
                <a:gd name="connsiteX10" fmla="*/ 2213909 w 3523460"/>
                <a:gd name="connsiteY10" fmla="*/ 2003729 h 4778734"/>
                <a:gd name="connsiteX11" fmla="*/ 2325227 w 3523460"/>
                <a:gd name="connsiteY11" fmla="*/ 2759103 h 4778734"/>
                <a:gd name="connsiteX12" fmla="*/ 2762549 w 3523460"/>
                <a:gd name="connsiteY12" fmla="*/ 2313829 h 4778734"/>
                <a:gd name="connsiteX13" fmla="*/ 3509971 w 3523460"/>
                <a:gd name="connsiteY13" fmla="*/ 2210463 h 4778734"/>
                <a:gd name="connsiteX14" fmla="*/ 2778451 w 3523460"/>
                <a:gd name="connsiteY14" fmla="*/ 2989690 h 4778734"/>
                <a:gd name="connsiteX15" fmla="*/ 2118493 w 3523460"/>
                <a:gd name="connsiteY15" fmla="*/ 4055165 h 4778734"/>
                <a:gd name="connsiteX16" fmla="*/ 2229811 w 3523460"/>
                <a:gd name="connsiteY16" fmla="*/ 4778734 h 4778734"/>
                <a:gd name="connsiteX17" fmla="*/ 830382 w 3523460"/>
                <a:gd name="connsiteY17" fmla="*/ 4778734 h 4778734"/>
                <a:gd name="connsiteX0" fmla="*/ 830382 w 3523460"/>
                <a:gd name="connsiteY0" fmla="*/ 4778734 h 4778734"/>
                <a:gd name="connsiteX1" fmla="*/ 870139 w 3523460"/>
                <a:gd name="connsiteY1" fmla="*/ 4142631 h 4778734"/>
                <a:gd name="connsiteX2" fmla="*/ 432816 w 3523460"/>
                <a:gd name="connsiteY2" fmla="*/ 2321781 h 4778734"/>
                <a:gd name="connsiteX3" fmla="*/ 75008 w 3523460"/>
                <a:gd name="connsiteY3" fmla="*/ 1017767 h 4778734"/>
                <a:gd name="connsiteX4" fmla="*/ 766771 w 3523460"/>
                <a:gd name="connsiteY4" fmla="*/ 2019631 h 4778734"/>
                <a:gd name="connsiteX5" fmla="*/ 711112 w 3523460"/>
                <a:gd name="connsiteY5" fmla="*/ 262393 h 4778734"/>
                <a:gd name="connsiteX6" fmla="*/ 1283606 w 3523460"/>
                <a:gd name="connsiteY6" fmla="*/ 1804946 h 4778734"/>
                <a:gd name="connsiteX7" fmla="*/ 1426729 w 3523460"/>
                <a:gd name="connsiteY7" fmla="*/ 0 h 4778734"/>
                <a:gd name="connsiteX8" fmla="*/ 1776587 w 3523460"/>
                <a:gd name="connsiteY8" fmla="*/ 1868557 h 4778734"/>
                <a:gd name="connsiteX9" fmla="*/ 2476302 w 3523460"/>
                <a:gd name="connsiteY9" fmla="*/ 333955 h 4778734"/>
                <a:gd name="connsiteX10" fmla="*/ 2213909 w 3523460"/>
                <a:gd name="connsiteY10" fmla="*/ 2003729 h 4778734"/>
                <a:gd name="connsiteX11" fmla="*/ 2325227 w 3523460"/>
                <a:gd name="connsiteY11" fmla="*/ 2759103 h 4778734"/>
                <a:gd name="connsiteX12" fmla="*/ 2762549 w 3523460"/>
                <a:gd name="connsiteY12" fmla="*/ 2313829 h 4778734"/>
                <a:gd name="connsiteX13" fmla="*/ 3509971 w 3523460"/>
                <a:gd name="connsiteY13" fmla="*/ 2210463 h 4778734"/>
                <a:gd name="connsiteX14" fmla="*/ 2778451 w 3523460"/>
                <a:gd name="connsiteY14" fmla="*/ 2989690 h 4778734"/>
                <a:gd name="connsiteX15" fmla="*/ 2118493 w 3523460"/>
                <a:gd name="connsiteY15" fmla="*/ 4055165 h 4778734"/>
                <a:gd name="connsiteX16" fmla="*/ 2229811 w 3523460"/>
                <a:gd name="connsiteY16" fmla="*/ 4778734 h 4778734"/>
                <a:gd name="connsiteX17" fmla="*/ 830382 w 3523460"/>
                <a:gd name="connsiteY17" fmla="*/ 4778734 h 4778734"/>
                <a:gd name="connsiteX0" fmla="*/ 830382 w 3523460"/>
                <a:gd name="connsiteY0" fmla="*/ 4778734 h 4778734"/>
                <a:gd name="connsiteX1" fmla="*/ 870139 w 3523460"/>
                <a:gd name="connsiteY1" fmla="*/ 4142631 h 4778734"/>
                <a:gd name="connsiteX2" fmla="*/ 432816 w 3523460"/>
                <a:gd name="connsiteY2" fmla="*/ 2321781 h 4778734"/>
                <a:gd name="connsiteX3" fmla="*/ 75008 w 3523460"/>
                <a:gd name="connsiteY3" fmla="*/ 1017767 h 4778734"/>
                <a:gd name="connsiteX4" fmla="*/ 766771 w 3523460"/>
                <a:gd name="connsiteY4" fmla="*/ 2019631 h 4778734"/>
                <a:gd name="connsiteX5" fmla="*/ 711112 w 3523460"/>
                <a:gd name="connsiteY5" fmla="*/ 262393 h 4778734"/>
                <a:gd name="connsiteX6" fmla="*/ 1283606 w 3523460"/>
                <a:gd name="connsiteY6" fmla="*/ 1804946 h 4778734"/>
                <a:gd name="connsiteX7" fmla="*/ 1426729 w 3523460"/>
                <a:gd name="connsiteY7" fmla="*/ 0 h 4778734"/>
                <a:gd name="connsiteX8" fmla="*/ 1776587 w 3523460"/>
                <a:gd name="connsiteY8" fmla="*/ 1868557 h 4778734"/>
                <a:gd name="connsiteX9" fmla="*/ 2476302 w 3523460"/>
                <a:gd name="connsiteY9" fmla="*/ 333955 h 4778734"/>
                <a:gd name="connsiteX10" fmla="*/ 2213909 w 3523460"/>
                <a:gd name="connsiteY10" fmla="*/ 2003729 h 4778734"/>
                <a:gd name="connsiteX11" fmla="*/ 2325227 w 3523460"/>
                <a:gd name="connsiteY11" fmla="*/ 2759103 h 4778734"/>
                <a:gd name="connsiteX12" fmla="*/ 2762549 w 3523460"/>
                <a:gd name="connsiteY12" fmla="*/ 2313829 h 4778734"/>
                <a:gd name="connsiteX13" fmla="*/ 3509971 w 3523460"/>
                <a:gd name="connsiteY13" fmla="*/ 2210463 h 4778734"/>
                <a:gd name="connsiteX14" fmla="*/ 2778451 w 3523460"/>
                <a:gd name="connsiteY14" fmla="*/ 2989690 h 4778734"/>
                <a:gd name="connsiteX15" fmla="*/ 2118493 w 3523460"/>
                <a:gd name="connsiteY15" fmla="*/ 4055165 h 4778734"/>
                <a:gd name="connsiteX16" fmla="*/ 2229811 w 3523460"/>
                <a:gd name="connsiteY16" fmla="*/ 4778734 h 4778734"/>
                <a:gd name="connsiteX17" fmla="*/ 830382 w 3523460"/>
                <a:gd name="connsiteY17" fmla="*/ 4778734 h 4778734"/>
                <a:gd name="connsiteX0" fmla="*/ 830382 w 3523460"/>
                <a:gd name="connsiteY0" fmla="*/ 4778734 h 4778734"/>
                <a:gd name="connsiteX1" fmla="*/ 870139 w 3523460"/>
                <a:gd name="connsiteY1" fmla="*/ 4142631 h 4778734"/>
                <a:gd name="connsiteX2" fmla="*/ 432816 w 3523460"/>
                <a:gd name="connsiteY2" fmla="*/ 2321781 h 4778734"/>
                <a:gd name="connsiteX3" fmla="*/ 75008 w 3523460"/>
                <a:gd name="connsiteY3" fmla="*/ 1017767 h 4778734"/>
                <a:gd name="connsiteX4" fmla="*/ 766771 w 3523460"/>
                <a:gd name="connsiteY4" fmla="*/ 2019631 h 4778734"/>
                <a:gd name="connsiteX5" fmla="*/ 711112 w 3523460"/>
                <a:gd name="connsiteY5" fmla="*/ 262393 h 4778734"/>
                <a:gd name="connsiteX6" fmla="*/ 1251801 w 3523460"/>
                <a:gd name="connsiteY6" fmla="*/ 1812897 h 4778734"/>
                <a:gd name="connsiteX7" fmla="*/ 1426729 w 3523460"/>
                <a:gd name="connsiteY7" fmla="*/ 0 h 4778734"/>
                <a:gd name="connsiteX8" fmla="*/ 1776587 w 3523460"/>
                <a:gd name="connsiteY8" fmla="*/ 1868557 h 4778734"/>
                <a:gd name="connsiteX9" fmla="*/ 2476302 w 3523460"/>
                <a:gd name="connsiteY9" fmla="*/ 333955 h 4778734"/>
                <a:gd name="connsiteX10" fmla="*/ 2213909 w 3523460"/>
                <a:gd name="connsiteY10" fmla="*/ 2003729 h 4778734"/>
                <a:gd name="connsiteX11" fmla="*/ 2325227 w 3523460"/>
                <a:gd name="connsiteY11" fmla="*/ 2759103 h 4778734"/>
                <a:gd name="connsiteX12" fmla="*/ 2762549 w 3523460"/>
                <a:gd name="connsiteY12" fmla="*/ 2313829 h 4778734"/>
                <a:gd name="connsiteX13" fmla="*/ 3509971 w 3523460"/>
                <a:gd name="connsiteY13" fmla="*/ 2210463 h 4778734"/>
                <a:gd name="connsiteX14" fmla="*/ 2778451 w 3523460"/>
                <a:gd name="connsiteY14" fmla="*/ 2989690 h 4778734"/>
                <a:gd name="connsiteX15" fmla="*/ 2118493 w 3523460"/>
                <a:gd name="connsiteY15" fmla="*/ 4055165 h 4778734"/>
                <a:gd name="connsiteX16" fmla="*/ 2229811 w 3523460"/>
                <a:gd name="connsiteY16" fmla="*/ 4778734 h 4778734"/>
                <a:gd name="connsiteX17" fmla="*/ 830382 w 3523460"/>
                <a:gd name="connsiteY17" fmla="*/ 4778734 h 4778734"/>
                <a:gd name="connsiteX0" fmla="*/ 830382 w 3523460"/>
                <a:gd name="connsiteY0" fmla="*/ 4731026 h 4731026"/>
                <a:gd name="connsiteX1" fmla="*/ 870139 w 3523460"/>
                <a:gd name="connsiteY1" fmla="*/ 4094923 h 4731026"/>
                <a:gd name="connsiteX2" fmla="*/ 432816 w 3523460"/>
                <a:gd name="connsiteY2" fmla="*/ 2274073 h 4731026"/>
                <a:gd name="connsiteX3" fmla="*/ 75008 w 3523460"/>
                <a:gd name="connsiteY3" fmla="*/ 970059 h 4731026"/>
                <a:gd name="connsiteX4" fmla="*/ 766771 w 3523460"/>
                <a:gd name="connsiteY4" fmla="*/ 1971923 h 4731026"/>
                <a:gd name="connsiteX5" fmla="*/ 711112 w 3523460"/>
                <a:gd name="connsiteY5" fmla="*/ 214685 h 4731026"/>
                <a:gd name="connsiteX6" fmla="*/ 1251801 w 3523460"/>
                <a:gd name="connsiteY6" fmla="*/ 1765189 h 4731026"/>
                <a:gd name="connsiteX7" fmla="*/ 1458534 w 3523460"/>
                <a:gd name="connsiteY7" fmla="*/ 0 h 4731026"/>
                <a:gd name="connsiteX8" fmla="*/ 1776587 w 3523460"/>
                <a:gd name="connsiteY8" fmla="*/ 1820849 h 4731026"/>
                <a:gd name="connsiteX9" fmla="*/ 2476302 w 3523460"/>
                <a:gd name="connsiteY9" fmla="*/ 286247 h 4731026"/>
                <a:gd name="connsiteX10" fmla="*/ 2213909 w 3523460"/>
                <a:gd name="connsiteY10" fmla="*/ 1956021 h 4731026"/>
                <a:gd name="connsiteX11" fmla="*/ 2325227 w 3523460"/>
                <a:gd name="connsiteY11" fmla="*/ 2711395 h 4731026"/>
                <a:gd name="connsiteX12" fmla="*/ 2762549 w 3523460"/>
                <a:gd name="connsiteY12" fmla="*/ 2266121 h 4731026"/>
                <a:gd name="connsiteX13" fmla="*/ 3509971 w 3523460"/>
                <a:gd name="connsiteY13" fmla="*/ 2162755 h 4731026"/>
                <a:gd name="connsiteX14" fmla="*/ 2778451 w 3523460"/>
                <a:gd name="connsiteY14" fmla="*/ 2941982 h 4731026"/>
                <a:gd name="connsiteX15" fmla="*/ 2118493 w 3523460"/>
                <a:gd name="connsiteY15" fmla="*/ 4007457 h 4731026"/>
                <a:gd name="connsiteX16" fmla="*/ 2229811 w 3523460"/>
                <a:gd name="connsiteY16" fmla="*/ 4731026 h 4731026"/>
                <a:gd name="connsiteX17" fmla="*/ 830382 w 3523460"/>
                <a:gd name="connsiteY17" fmla="*/ 4731026 h 473102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76587 w 3523460"/>
                <a:gd name="connsiteY8" fmla="*/ 1821199 h 4731376"/>
                <a:gd name="connsiteX9" fmla="*/ 2476302 w 3523460"/>
                <a:gd name="connsiteY9" fmla="*/ 286597 h 4731376"/>
                <a:gd name="connsiteX10" fmla="*/ 2213909 w 3523460"/>
                <a:gd name="connsiteY10" fmla="*/ 1956371 h 4731376"/>
                <a:gd name="connsiteX11" fmla="*/ 2325227 w 3523460"/>
                <a:gd name="connsiteY11" fmla="*/ 2711745 h 4731376"/>
                <a:gd name="connsiteX12" fmla="*/ 2762549 w 3523460"/>
                <a:gd name="connsiteY12" fmla="*/ 2266471 h 4731376"/>
                <a:gd name="connsiteX13" fmla="*/ 3509971 w 3523460"/>
                <a:gd name="connsiteY13" fmla="*/ 2163105 h 4731376"/>
                <a:gd name="connsiteX14" fmla="*/ 2778451 w 3523460"/>
                <a:gd name="connsiteY14" fmla="*/ 2942332 h 4731376"/>
                <a:gd name="connsiteX15" fmla="*/ 2118493 w 3523460"/>
                <a:gd name="connsiteY15" fmla="*/ 4007807 h 4731376"/>
                <a:gd name="connsiteX16" fmla="*/ 2229811 w 3523460"/>
                <a:gd name="connsiteY16" fmla="*/ 4731376 h 4731376"/>
                <a:gd name="connsiteX17" fmla="*/ 830382 w 3523460"/>
                <a:gd name="connsiteY17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76587 w 3523460"/>
                <a:gd name="connsiteY8" fmla="*/ 1821199 h 4731376"/>
                <a:gd name="connsiteX9" fmla="*/ 2476302 w 3523460"/>
                <a:gd name="connsiteY9" fmla="*/ 286597 h 4731376"/>
                <a:gd name="connsiteX10" fmla="*/ 2213909 w 3523460"/>
                <a:gd name="connsiteY10" fmla="*/ 1956371 h 4731376"/>
                <a:gd name="connsiteX11" fmla="*/ 2325227 w 3523460"/>
                <a:gd name="connsiteY11" fmla="*/ 2711745 h 4731376"/>
                <a:gd name="connsiteX12" fmla="*/ 2762549 w 3523460"/>
                <a:gd name="connsiteY12" fmla="*/ 2266471 h 4731376"/>
                <a:gd name="connsiteX13" fmla="*/ 3509971 w 3523460"/>
                <a:gd name="connsiteY13" fmla="*/ 2163105 h 4731376"/>
                <a:gd name="connsiteX14" fmla="*/ 2778451 w 3523460"/>
                <a:gd name="connsiteY14" fmla="*/ 2942332 h 4731376"/>
                <a:gd name="connsiteX15" fmla="*/ 2118493 w 3523460"/>
                <a:gd name="connsiteY15" fmla="*/ 4007807 h 4731376"/>
                <a:gd name="connsiteX16" fmla="*/ 2229811 w 3523460"/>
                <a:gd name="connsiteY16" fmla="*/ 4731376 h 4731376"/>
                <a:gd name="connsiteX17" fmla="*/ 830382 w 3523460"/>
                <a:gd name="connsiteY17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76587 w 3523460"/>
                <a:gd name="connsiteY8" fmla="*/ 1821199 h 4731376"/>
                <a:gd name="connsiteX9" fmla="*/ 2492205 w 3523460"/>
                <a:gd name="connsiteY9" fmla="*/ 334305 h 4731376"/>
                <a:gd name="connsiteX10" fmla="*/ 2213909 w 3523460"/>
                <a:gd name="connsiteY10" fmla="*/ 1956371 h 4731376"/>
                <a:gd name="connsiteX11" fmla="*/ 2325227 w 3523460"/>
                <a:gd name="connsiteY11" fmla="*/ 2711745 h 4731376"/>
                <a:gd name="connsiteX12" fmla="*/ 2762549 w 3523460"/>
                <a:gd name="connsiteY12" fmla="*/ 2266471 h 4731376"/>
                <a:gd name="connsiteX13" fmla="*/ 3509971 w 3523460"/>
                <a:gd name="connsiteY13" fmla="*/ 2163105 h 4731376"/>
                <a:gd name="connsiteX14" fmla="*/ 2778451 w 3523460"/>
                <a:gd name="connsiteY14" fmla="*/ 2942332 h 4731376"/>
                <a:gd name="connsiteX15" fmla="*/ 2118493 w 3523460"/>
                <a:gd name="connsiteY15" fmla="*/ 4007807 h 4731376"/>
                <a:gd name="connsiteX16" fmla="*/ 2229811 w 3523460"/>
                <a:gd name="connsiteY16" fmla="*/ 4731376 h 4731376"/>
                <a:gd name="connsiteX17" fmla="*/ 830382 w 3523460"/>
                <a:gd name="connsiteY17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76587 w 3523460"/>
                <a:gd name="connsiteY8" fmla="*/ 1821199 h 4731376"/>
                <a:gd name="connsiteX9" fmla="*/ 2492205 w 3523460"/>
                <a:gd name="connsiteY9" fmla="*/ 334305 h 4731376"/>
                <a:gd name="connsiteX10" fmla="*/ 2213909 w 3523460"/>
                <a:gd name="connsiteY10" fmla="*/ 1956371 h 4731376"/>
                <a:gd name="connsiteX11" fmla="*/ 2325227 w 3523460"/>
                <a:gd name="connsiteY11" fmla="*/ 2711745 h 4731376"/>
                <a:gd name="connsiteX12" fmla="*/ 2762549 w 3523460"/>
                <a:gd name="connsiteY12" fmla="*/ 2266471 h 4731376"/>
                <a:gd name="connsiteX13" fmla="*/ 3509971 w 3523460"/>
                <a:gd name="connsiteY13" fmla="*/ 2163105 h 4731376"/>
                <a:gd name="connsiteX14" fmla="*/ 2778451 w 3523460"/>
                <a:gd name="connsiteY14" fmla="*/ 2942332 h 4731376"/>
                <a:gd name="connsiteX15" fmla="*/ 2118493 w 3523460"/>
                <a:gd name="connsiteY15" fmla="*/ 4007807 h 4731376"/>
                <a:gd name="connsiteX16" fmla="*/ 2229811 w 3523460"/>
                <a:gd name="connsiteY16" fmla="*/ 4731376 h 4731376"/>
                <a:gd name="connsiteX17" fmla="*/ 830382 w 3523460"/>
                <a:gd name="connsiteY17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76587 w 3523460"/>
                <a:gd name="connsiteY8" fmla="*/ 1821199 h 4731376"/>
                <a:gd name="connsiteX9" fmla="*/ 2492205 w 3523460"/>
                <a:gd name="connsiteY9" fmla="*/ 334305 h 4731376"/>
                <a:gd name="connsiteX10" fmla="*/ 2213909 w 3523460"/>
                <a:gd name="connsiteY10" fmla="*/ 1956371 h 4731376"/>
                <a:gd name="connsiteX11" fmla="*/ 2325227 w 3523460"/>
                <a:gd name="connsiteY11" fmla="*/ 2711745 h 4731376"/>
                <a:gd name="connsiteX12" fmla="*/ 2762549 w 3523460"/>
                <a:gd name="connsiteY12" fmla="*/ 2266471 h 4731376"/>
                <a:gd name="connsiteX13" fmla="*/ 3509971 w 3523460"/>
                <a:gd name="connsiteY13" fmla="*/ 2163105 h 4731376"/>
                <a:gd name="connsiteX14" fmla="*/ 2778451 w 3523460"/>
                <a:gd name="connsiteY14" fmla="*/ 2942332 h 4731376"/>
                <a:gd name="connsiteX15" fmla="*/ 2118493 w 3523460"/>
                <a:gd name="connsiteY15" fmla="*/ 4007807 h 4731376"/>
                <a:gd name="connsiteX16" fmla="*/ 2229811 w 3523460"/>
                <a:gd name="connsiteY16" fmla="*/ 4731376 h 4731376"/>
                <a:gd name="connsiteX17" fmla="*/ 830382 w 3523460"/>
                <a:gd name="connsiteY17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76587 w 3523460"/>
                <a:gd name="connsiteY8" fmla="*/ 1821199 h 4731376"/>
                <a:gd name="connsiteX9" fmla="*/ 2492205 w 3523460"/>
                <a:gd name="connsiteY9" fmla="*/ 334305 h 4731376"/>
                <a:gd name="connsiteX10" fmla="*/ 2213909 w 3523460"/>
                <a:gd name="connsiteY10" fmla="*/ 1956371 h 4731376"/>
                <a:gd name="connsiteX11" fmla="*/ 2325227 w 3523460"/>
                <a:gd name="connsiteY11" fmla="*/ 2711745 h 4731376"/>
                <a:gd name="connsiteX12" fmla="*/ 2762549 w 3523460"/>
                <a:gd name="connsiteY12" fmla="*/ 2266471 h 4731376"/>
                <a:gd name="connsiteX13" fmla="*/ 3509971 w 3523460"/>
                <a:gd name="connsiteY13" fmla="*/ 2163105 h 4731376"/>
                <a:gd name="connsiteX14" fmla="*/ 2778451 w 3523460"/>
                <a:gd name="connsiteY14" fmla="*/ 2942332 h 4731376"/>
                <a:gd name="connsiteX15" fmla="*/ 2118493 w 3523460"/>
                <a:gd name="connsiteY15" fmla="*/ 4007807 h 4731376"/>
                <a:gd name="connsiteX16" fmla="*/ 2229811 w 3523460"/>
                <a:gd name="connsiteY16" fmla="*/ 4731376 h 4731376"/>
                <a:gd name="connsiteX17" fmla="*/ 830382 w 3523460"/>
                <a:gd name="connsiteY17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76587 w 3523460"/>
                <a:gd name="connsiteY8" fmla="*/ 1821199 h 4731376"/>
                <a:gd name="connsiteX9" fmla="*/ 2492205 w 3523460"/>
                <a:gd name="connsiteY9" fmla="*/ 334305 h 4731376"/>
                <a:gd name="connsiteX10" fmla="*/ 2221860 w 3523460"/>
                <a:gd name="connsiteY10" fmla="*/ 2012031 h 4731376"/>
                <a:gd name="connsiteX11" fmla="*/ 2325227 w 3523460"/>
                <a:gd name="connsiteY11" fmla="*/ 2711745 h 4731376"/>
                <a:gd name="connsiteX12" fmla="*/ 2762549 w 3523460"/>
                <a:gd name="connsiteY12" fmla="*/ 2266471 h 4731376"/>
                <a:gd name="connsiteX13" fmla="*/ 3509971 w 3523460"/>
                <a:gd name="connsiteY13" fmla="*/ 2163105 h 4731376"/>
                <a:gd name="connsiteX14" fmla="*/ 2778451 w 3523460"/>
                <a:gd name="connsiteY14" fmla="*/ 2942332 h 4731376"/>
                <a:gd name="connsiteX15" fmla="*/ 2118493 w 3523460"/>
                <a:gd name="connsiteY15" fmla="*/ 4007807 h 4731376"/>
                <a:gd name="connsiteX16" fmla="*/ 2229811 w 3523460"/>
                <a:gd name="connsiteY16" fmla="*/ 4731376 h 4731376"/>
                <a:gd name="connsiteX17" fmla="*/ 830382 w 3523460"/>
                <a:gd name="connsiteY17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76587 w 3523460"/>
                <a:gd name="connsiteY8" fmla="*/ 1821199 h 4731376"/>
                <a:gd name="connsiteX9" fmla="*/ 2492205 w 3523460"/>
                <a:gd name="connsiteY9" fmla="*/ 334305 h 4731376"/>
                <a:gd name="connsiteX10" fmla="*/ 2221860 w 3523460"/>
                <a:gd name="connsiteY10" fmla="*/ 2012031 h 4731376"/>
                <a:gd name="connsiteX11" fmla="*/ 2325227 w 3523460"/>
                <a:gd name="connsiteY11" fmla="*/ 2711745 h 4731376"/>
                <a:gd name="connsiteX12" fmla="*/ 2762549 w 3523460"/>
                <a:gd name="connsiteY12" fmla="*/ 2266471 h 4731376"/>
                <a:gd name="connsiteX13" fmla="*/ 3509971 w 3523460"/>
                <a:gd name="connsiteY13" fmla="*/ 2163105 h 4731376"/>
                <a:gd name="connsiteX14" fmla="*/ 2778451 w 3523460"/>
                <a:gd name="connsiteY14" fmla="*/ 2942332 h 4731376"/>
                <a:gd name="connsiteX15" fmla="*/ 2118493 w 3523460"/>
                <a:gd name="connsiteY15" fmla="*/ 4007807 h 4731376"/>
                <a:gd name="connsiteX16" fmla="*/ 2229811 w 3523460"/>
                <a:gd name="connsiteY16" fmla="*/ 4731376 h 4731376"/>
                <a:gd name="connsiteX17" fmla="*/ 830382 w 3523460"/>
                <a:gd name="connsiteY17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673219 w 3523460"/>
                <a:gd name="connsiteY8" fmla="*/ 1757587 h 4731376"/>
                <a:gd name="connsiteX9" fmla="*/ 1776587 w 3523460"/>
                <a:gd name="connsiteY9" fmla="*/ 1821199 h 4731376"/>
                <a:gd name="connsiteX10" fmla="*/ 2492205 w 3523460"/>
                <a:gd name="connsiteY10" fmla="*/ 334305 h 4731376"/>
                <a:gd name="connsiteX11" fmla="*/ 2221860 w 3523460"/>
                <a:gd name="connsiteY11" fmla="*/ 2012031 h 4731376"/>
                <a:gd name="connsiteX12" fmla="*/ 2325227 w 3523460"/>
                <a:gd name="connsiteY12" fmla="*/ 2711745 h 4731376"/>
                <a:gd name="connsiteX13" fmla="*/ 2762549 w 3523460"/>
                <a:gd name="connsiteY13" fmla="*/ 2266471 h 4731376"/>
                <a:gd name="connsiteX14" fmla="*/ 3509971 w 3523460"/>
                <a:gd name="connsiteY14" fmla="*/ 2163105 h 4731376"/>
                <a:gd name="connsiteX15" fmla="*/ 2778451 w 3523460"/>
                <a:gd name="connsiteY15" fmla="*/ 2942332 h 4731376"/>
                <a:gd name="connsiteX16" fmla="*/ 2118493 w 3523460"/>
                <a:gd name="connsiteY16" fmla="*/ 4007807 h 4731376"/>
                <a:gd name="connsiteX17" fmla="*/ 2229811 w 3523460"/>
                <a:gd name="connsiteY17" fmla="*/ 4731376 h 4731376"/>
                <a:gd name="connsiteX18" fmla="*/ 830382 w 3523460"/>
                <a:gd name="connsiteY18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673219 w 3523460"/>
                <a:gd name="connsiteY8" fmla="*/ 1757587 h 4731376"/>
                <a:gd name="connsiteX9" fmla="*/ 1808393 w 3523460"/>
                <a:gd name="connsiteY9" fmla="*/ 1868907 h 4731376"/>
                <a:gd name="connsiteX10" fmla="*/ 2492205 w 3523460"/>
                <a:gd name="connsiteY10" fmla="*/ 334305 h 4731376"/>
                <a:gd name="connsiteX11" fmla="*/ 2221860 w 3523460"/>
                <a:gd name="connsiteY11" fmla="*/ 2012031 h 4731376"/>
                <a:gd name="connsiteX12" fmla="*/ 2325227 w 3523460"/>
                <a:gd name="connsiteY12" fmla="*/ 2711745 h 4731376"/>
                <a:gd name="connsiteX13" fmla="*/ 2762549 w 3523460"/>
                <a:gd name="connsiteY13" fmla="*/ 2266471 h 4731376"/>
                <a:gd name="connsiteX14" fmla="*/ 3509971 w 3523460"/>
                <a:gd name="connsiteY14" fmla="*/ 2163105 h 4731376"/>
                <a:gd name="connsiteX15" fmla="*/ 2778451 w 3523460"/>
                <a:gd name="connsiteY15" fmla="*/ 2942332 h 4731376"/>
                <a:gd name="connsiteX16" fmla="*/ 2118493 w 3523460"/>
                <a:gd name="connsiteY16" fmla="*/ 4007807 h 4731376"/>
                <a:gd name="connsiteX17" fmla="*/ 2229811 w 3523460"/>
                <a:gd name="connsiteY17" fmla="*/ 4731376 h 4731376"/>
                <a:gd name="connsiteX18" fmla="*/ 830382 w 3523460"/>
                <a:gd name="connsiteY18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673219 w 3523460"/>
                <a:gd name="connsiteY8" fmla="*/ 1757587 h 4731376"/>
                <a:gd name="connsiteX9" fmla="*/ 1808393 w 3523460"/>
                <a:gd name="connsiteY9" fmla="*/ 1868907 h 4731376"/>
                <a:gd name="connsiteX10" fmla="*/ 2492205 w 3523460"/>
                <a:gd name="connsiteY10" fmla="*/ 334305 h 4731376"/>
                <a:gd name="connsiteX11" fmla="*/ 2221860 w 3523460"/>
                <a:gd name="connsiteY11" fmla="*/ 2012031 h 4731376"/>
                <a:gd name="connsiteX12" fmla="*/ 2325227 w 3523460"/>
                <a:gd name="connsiteY12" fmla="*/ 2711745 h 4731376"/>
                <a:gd name="connsiteX13" fmla="*/ 2762549 w 3523460"/>
                <a:gd name="connsiteY13" fmla="*/ 2266471 h 4731376"/>
                <a:gd name="connsiteX14" fmla="*/ 3509971 w 3523460"/>
                <a:gd name="connsiteY14" fmla="*/ 2163105 h 4731376"/>
                <a:gd name="connsiteX15" fmla="*/ 2778451 w 3523460"/>
                <a:gd name="connsiteY15" fmla="*/ 2942332 h 4731376"/>
                <a:gd name="connsiteX16" fmla="*/ 2118493 w 3523460"/>
                <a:gd name="connsiteY16" fmla="*/ 4007807 h 4731376"/>
                <a:gd name="connsiteX17" fmla="*/ 2229811 w 3523460"/>
                <a:gd name="connsiteY17" fmla="*/ 4731376 h 4731376"/>
                <a:gd name="connsiteX18" fmla="*/ 830382 w 3523460"/>
                <a:gd name="connsiteY18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05024 w 3523460"/>
                <a:gd name="connsiteY8" fmla="*/ 1813246 h 4731376"/>
                <a:gd name="connsiteX9" fmla="*/ 1808393 w 3523460"/>
                <a:gd name="connsiteY9" fmla="*/ 1868907 h 4731376"/>
                <a:gd name="connsiteX10" fmla="*/ 2492205 w 3523460"/>
                <a:gd name="connsiteY10" fmla="*/ 334305 h 4731376"/>
                <a:gd name="connsiteX11" fmla="*/ 2221860 w 3523460"/>
                <a:gd name="connsiteY11" fmla="*/ 2012031 h 4731376"/>
                <a:gd name="connsiteX12" fmla="*/ 2325227 w 3523460"/>
                <a:gd name="connsiteY12" fmla="*/ 2711745 h 4731376"/>
                <a:gd name="connsiteX13" fmla="*/ 2762549 w 3523460"/>
                <a:gd name="connsiteY13" fmla="*/ 2266471 h 4731376"/>
                <a:gd name="connsiteX14" fmla="*/ 3509971 w 3523460"/>
                <a:gd name="connsiteY14" fmla="*/ 2163105 h 4731376"/>
                <a:gd name="connsiteX15" fmla="*/ 2778451 w 3523460"/>
                <a:gd name="connsiteY15" fmla="*/ 2942332 h 4731376"/>
                <a:gd name="connsiteX16" fmla="*/ 2118493 w 3523460"/>
                <a:gd name="connsiteY16" fmla="*/ 4007807 h 4731376"/>
                <a:gd name="connsiteX17" fmla="*/ 2229811 w 3523460"/>
                <a:gd name="connsiteY17" fmla="*/ 4731376 h 4731376"/>
                <a:gd name="connsiteX18" fmla="*/ 830382 w 3523460"/>
                <a:gd name="connsiteY18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05024 w 3523460"/>
                <a:gd name="connsiteY8" fmla="*/ 1813246 h 4731376"/>
                <a:gd name="connsiteX9" fmla="*/ 1808393 w 3523460"/>
                <a:gd name="connsiteY9" fmla="*/ 1868907 h 4731376"/>
                <a:gd name="connsiteX10" fmla="*/ 2492205 w 3523460"/>
                <a:gd name="connsiteY10" fmla="*/ 334305 h 4731376"/>
                <a:gd name="connsiteX11" fmla="*/ 2221860 w 3523460"/>
                <a:gd name="connsiteY11" fmla="*/ 2012031 h 4731376"/>
                <a:gd name="connsiteX12" fmla="*/ 2325227 w 3523460"/>
                <a:gd name="connsiteY12" fmla="*/ 2711745 h 4731376"/>
                <a:gd name="connsiteX13" fmla="*/ 2762549 w 3523460"/>
                <a:gd name="connsiteY13" fmla="*/ 2266471 h 4731376"/>
                <a:gd name="connsiteX14" fmla="*/ 3509971 w 3523460"/>
                <a:gd name="connsiteY14" fmla="*/ 2163105 h 4731376"/>
                <a:gd name="connsiteX15" fmla="*/ 2778451 w 3523460"/>
                <a:gd name="connsiteY15" fmla="*/ 2942332 h 4731376"/>
                <a:gd name="connsiteX16" fmla="*/ 2118493 w 3523460"/>
                <a:gd name="connsiteY16" fmla="*/ 4007807 h 4731376"/>
                <a:gd name="connsiteX17" fmla="*/ 2229811 w 3523460"/>
                <a:gd name="connsiteY17" fmla="*/ 4731376 h 4731376"/>
                <a:gd name="connsiteX18" fmla="*/ 830382 w 3523460"/>
                <a:gd name="connsiteY18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05024 w 3523460"/>
                <a:gd name="connsiteY8" fmla="*/ 1813246 h 4731376"/>
                <a:gd name="connsiteX9" fmla="*/ 1808393 w 3523460"/>
                <a:gd name="connsiteY9" fmla="*/ 1868907 h 4731376"/>
                <a:gd name="connsiteX10" fmla="*/ 2492205 w 3523460"/>
                <a:gd name="connsiteY10" fmla="*/ 334305 h 4731376"/>
                <a:gd name="connsiteX11" fmla="*/ 2221860 w 3523460"/>
                <a:gd name="connsiteY11" fmla="*/ 2012031 h 4731376"/>
                <a:gd name="connsiteX12" fmla="*/ 2325227 w 3523460"/>
                <a:gd name="connsiteY12" fmla="*/ 2711745 h 4731376"/>
                <a:gd name="connsiteX13" fmla="*/ 2762549 w 3523460"/>
                <a:gd name="connsiteY13" fmla="*/ 2266471 h 4731376"/>
                <a:gd name="connsiteX14" fmla="*/ 3509971 w 3523460"/>
                <a:gd name="connsiteY14" fmla="*/ 2163105 h 4731376"/>
                <a:gd name="connsiteX15" fmla="*/ 2778451 w 3523460"/>
                <a:gd name="connsiteY15" fmla="*/ 2942332 h 4731376"/>
                <a:gd name="connsiteX16" fmla="*/ 2118493 w 3523460"/>
                <a:gd name="connsiteY16" fmla="*/ 4007807 h 4731376"/>
                <a:gd name="connsiteX17" fmla="*/ 2229811 w 3523460"/>
                <a:gd name="connsiteY17" fmla="*/ 4731376 h 4731376"/>
                <a:gd name="connsiteX18" fmla="*/ 830382 w 3523460"/>
                <a:gd name="connsiteY18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05024 w 3523460"/>
                <a:gd name="connsiteY8" fmla="*/ 1813246 h 4731376"/>
                <a:gd name="connsiteX9" fmla="*/ 1808393 w 3523460"/>
                <a:gd name="connsiteY9" fmla="*/ 1868907 h 4731376"/>
                <a:gd name="connsiteX10" fmla="*/ 2492205 w 3523460"/>
                <a:gd name="connsiteY10" fmla="*/ 334305 h 4731376"/>
                <a:gd name="connsiteX11" fmla="*/ 2221860 w 3523460"/>
                <a:gd name="connsiteY11" fmla="*/ 2012031 h 4731376"/>
                <a:gd name="connsiteX12" fmla="*/ 2325227 w 3523460"/>
                <a:gd name="connsiteY12" fmla="*/ 2711745 h 4731376"/>
                <a:gd name="connsiteX13" fmla="*/ 2762549 w 3523460"/>
                <a:gd name="connsiteY13" fmla="*/ 2266471 h 4731376"/>
                <a:gd name="connsiteX14" fmla="*/ 3509971 w 3523460"/>
                <a:gd name="connsiteY14" fmla="*/ 2163105 h 4731376"/>
                <a:gd name="connsiteX15" fmla="*/ 2778451 w 3523460"/>
                <a:gd name="connsiteY15" fmla="*/ 2942332 h 4731376"/>
                <a:gd name="connsiteX16" fmla="*/ 2118493 w 3523460"/>
                <a:gd name="connsiteY16" fmla="*/ 4007807 h 4731376"/>
                <a:gd name="connsiteX17" fmla="*/ 2229811 w 3523460"/>
                <a:gd name="connsiteY17" fmla="*/ 4731376 h 4731376"/>
                <a:gd name="connsiteX18" fmla="*/ 830382 w 3523460"/>
                <a:gd name="connsiteY18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75655 w 3523460"/>
                <a:gd name="connsiteY6" fmla="*/ 1765539 h 4731376"/>
                <a:gd name="connsiteX7" fmla="*/ 1458534 w 3523460"/>
                <a:gd name="connsiteY7" fmla="*/ 350 h 4731376"/>
                <a:gd name="connsiteX8" fmla="*/ 1705024 w 3523460"/>
                <a:gd name="connsiteY8" fmla="*/ 1813246 h 4731376"/>
                <a:gd name="connsiteX9" fmla="*/ 1808393 w 3523460"/>
                <a:gd name="connsiteY9" fmla="*/ 1868907 h 4731376"/>
                <a:gd name="connsiteX10" fmla="*/ 2492205 w 3523460"/>
                <a:gd name="connsiteY10" fmla="*/ 334305 h 4731376"/>
                <a:gd name="connsiteX11" fmla="*/ 2221860 w 3523460"/>
                <a:gd name="connsiteY11" fmla="*/ 2012031 h 4731376"/>
                <a:gd name="connsiteX12" fmla="*/ 2325227 w 3523460"/>
                <a:gd name="connsiteY12" fmla="*/ 2711745 h 4731376"/>
                <a:gd name="connsiteX13" fmla="*/ 2762549 w 3523460"/>
                <a:gd name="connsiteY13" fmla="*/ 2266471 h 4731376"/>
                <a:gd name="connsiteX14" fmla="*/ 3509971 w 3523460"/>
                <a:gd name="connsiteY14" fmla="*/ 2163105 h 4731376"/>
                <a:gd name="connsiteX15" fmla="*/ 2778451 w 3523460"/>
                <a:gd name="connsiteY15" fmla="*/ 2942332 h 4731376"/>
                <a:gd name="connsiteX16" fmla="*/ 2118493 w 3523460"/>
                <a:gd name="connsiteY16" fmla="*/ 4007807 h 4731376"/>
                <a:gd name="connsiteX17" fmla="*/ 2229811 w 3523460"/>
                <a:gd name="connsiteY17" fmla="*/ 4731376 h 4731376"/>
                <a:gd name="connsiteX18" fmla="*/ 830382 w 3523460"/>
                <a:gd name="connsiteY18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48433 w 3523460"/>
                <a:gd name="connsiteY6" fmla="*/ 1717831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08393 w 3523460"/>
                <a:gd name="connsiteY10" fmla="*/ 1868907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48433 w 3523460"/>
                <a:gd name="connsiteY6" fmla="*/ 1717831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08393 w 3523460"/>
                <a:gd name="connsiteY10" fmla="*/ 1868907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64336 w 3523460"/>
                <a:gd name="connsiteY6" fmla="*/ 1773490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08393 w 3523460"/>
                <a:gd name="connsiteY10" fmla="*/ 1868907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64336 w 3523460"/>
                <a:gd name="connsiteY6" fmla="*/ 1773490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08393 w 3523460"/>
                <a:gd name="connsiteY10" fmla="*/ 1868907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64336 w 3523460"/>
                <a:gd name="connsiteY6" fmla="*/ 1773490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08393 w 3523460"/>
                <a:gd name="connsiteY10" fmla="*/ 1868907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64336 w 3523460"/>
                <a:gd name="connsiteY6" fmla="*/ 1773490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16344 w 3523460"/>
                <a:gd name="connsiteY10" fmla="*/ 1892761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64336 w 3523460"/>
                <a:gd name="connsiteY6" fmla="*/ 1773490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16344 w 3523460"/>
                <a:gd name="connsiteY10" fmla="*/ 1868907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64336 w 3523460"/>
                <a:gd name="connsiteY6" fmla="*/ 1773490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16344 w 3523460"/>
                <a:gd name="connsiteY10" fmla="*/ 1868907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64336 w 3523460"/>
                <a:gd name="connsiteY6" fmla="*/ 1773490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16344 w 3523460"/>
                <a:gd name="connsiteY10" fmla="*/ 1868907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66771 w 3523460"/>
                <a:gd name="connsiteY4" fmla="*/ 1972081 h 4731184"/>
                <a:gd name="connsiteX5" fmla="*/ 711112 w 3523460"/>
                <a:gd name="connsiteY5" fmla="*/ 214843 h 4731184"/>
                <a:gd name="connsiteX6" fmla="*/ 1164336 w 3523460"/>
                <a:gd name="connsiteY6" fmla="*/ 1773298 h 4731184"/>
                <a:gd name="connsiteX7" fmla="*/ 1275655 w 3523460"/>
                <a:gd name="connsiteY7" fmla="*/ 1765347 h 4731184"/>
                <a:gd name="connsiteX8" fmla="*/ 1458534 w 3523460"/>
                <a:gd name="connsiteY8" fmla="*/ 158 h 4731184"/>
                <a:gd name="connsiteX9" fmla="*/ 1705024 w 3523460"/>
                <a:gd name="connsiteY9" fmla="*/ 1813054 h 4731184"/>
                <a:gd name="connsiteX10" fmla="*/ 1816344 w 3523460"/>
                <a:gd name="connsiteY10" fmla="*/ 1868715 h 4731184"/>
                <a:gd name="connsiteX11" fmla="*/ 2492205 w 3523460"/>
                <a:gd name="connsiteY11" fmla="*/ 334113 h 4731184"/>
                <a:gd name="connsiteX12" fmla="*/ 2221860 w 3523460"/>
                <a:gd name="connsiteY12" fmla="*/ 2011839 h 4731184"/>
                <a:gd name="connsiteX13" fmla="*/ 2325227 w 3523460"/>
                <a:gd name="connsiteY13" fmla="*/ 2711553 h 4731184"/>
                <a:gd name="connsiteX14" fmla="*/ 2762549 w 3523460"/>
                <a:gd name="connsiteY14" fmla="*/ 2266279 h 4731184"/>
                <a:gd name="connsiteX15" fmla="*/ 3509971 w 3523460"/>
                <a:gd name="connsiteY15" fmla="*/ 2162913 h 4731184"/>
                <a:gd name="connsiteX16" fmla="*/ 2778451 w 3523460"/>
                <a:gd name="connsiteY16" fmla="*/ 2942140 h 4731184"/>
                <a:gd name="connsiteX17" fmla="*/ 2118493 w 3523460"/>
                <a:gd name="connsiteY17" fmla="*/ 4007615 h 4731184"/>
                <a:gd name="connsiteX18" fmla="*/ 2229811 w 3523460"/>
                <a:gd name="connsiteY18" fmla="*/ 4731184 h 4731184"/>
                <a:gd name="connsiteX19" fmla="*/ 830382 w 3523460"/>
                <a:gd name="connsiteY19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66771 w 3523460"/>
                <a:gd name="connsiteY4" fmla="*/ 1972081 h 4731184"/>
                <a:gd name="connsiteX5" fmla="*/ 711112 w 3523460"/>
                <a:gd name="connsiteY5" fmla="*/ 214843 h 4731184"/>
                <a:gd name="connsiteX6" fmla="*/ 1164336 w 3523460"/>
                <a:gd name="connsiteY6" fmla="*/ 1773298 h 4731184"/>
                <a:gd name="connsiteX7" fmla="*/ 1275655 w 3523460"/>
                <a:gd name="connsiteY7" fmla="*/ 1765347 h 4731184"/>
                <a:gd name="connsiteX8" fmla="*/ 1458534 w 3523460"/>
                <a:gd name="connsiteY8" fmla="*/ 158 h 4731184"/>
                <a:gd name="connsiteX9" fmla="*/ 1705024 w 3523460"/>
                <a:gd name="connsiteY9" fmla="*/ 1813054 h 4731184"/>
                <a:gd name="connsiteX10" fmla="*/ 1816344 w 3523460"/>
                <a:gd name="connsiteY10" fmla="*/ 1868715 h 4731184"/>
                <a:gd name="connsiteX11" fmla="*/ 2492205 w 3523460"/>
                <a:gd name="connsiteY11" fmla="*/ 334113 h 4731184"/>
                <a:gd name="connsiteX12" fmla="*/ 2221860 w 3523460"/>
                <a:gd name="connsiteY12" fmla="*/ 2011839 h 4731184"/>
                <a:gd name="connsiteX13" fmla="*/ 2325227 w 3523460"/>
                <a:gd name="connsiteY13" fmla="*/ 2711553 h 4731184"/>
                <a:gd name="connsiteX14" fmla="*/ 2762549 w 3523460"/>
                <a:gd name="connsiteY14" fmla="*/ 2266279 h 4731184"/>
                <a:gd name="connsiteX15" fmla="*/ 3509971 w 3523460"/>
                <a:gd name="connsiteY15" fmla="*/ 2162913 h 4731184"/>
                <a:gd name="connsiteX16" fmla="*/ 2778451 w 3523460"/>
                <a:gd name="connsiteY16" fmla="*/ 2942140 h 4731184"/>
                <a:gd name="connsiteX17" fmla="*/ 2118493 w 3523460"/>
                <a:gd name="connsiteY17" fmla="*/ 4007615 h 4731184"/>
                <a:gd name="connsiteX18" fmla="*/ 2229811 w 3523460"/>
                <a:gd name="connsiteY18" fmla="*/ 4731184 h 4731184"/>
                <a:gd name="connsiteX19" fmla="*/ 830382 w 3523460"/>
                <a:gd name="connsiteY19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66771 w 3523460"/>
                <a:gd name="connsiteY4" fmla="*/ 1972081 h 4731184"/>
                <a:gd name="connsiteX5" fmla="*/ 711112 w 3523460"/>
                <a:gd name="connsiteY5" fmla="*/ 214843 h 4731184"/>
                <a:gd name="connsiteX6" fmla="*/ 1164336 w 3523460"/>
                <a:gd name="connsiteY6" fmla="*/ 1773298 h 4731184"/>
                <a:gd name="connsiteX7" fmla="*/ 1275655 w 3523460"/>
                <a:gd name="connsiteY7" fmla="*/ 1765347 h 4731184"/>
                <a:gd name="connsiteX8" fmla="*/ 1458534 w 3523460"/>
                <a:gd name="connsiteY8" fmla="*/ 158 h 4731184"/>
                <a:gd name="connsiteX9" fmla="*/ 1705024 w 3523460"/>
                <a:gd name="connsiteY9" fmla="*/ 1813054 h 4731184"/>
                <a:gd name="connsiteX10" fmla="*/ 1816344 w 3523460"/>
                <a:gd name="connsiteY10" fmla="*/ 1868715 h 4731184"/>
                <a:gd name="connsiteX11" fmla="*/ 2492205 w 3523460"/>
                <a:gd name="connsiteY11" fmla="*/ 334113 h 4731184"/>
                <a:gd name="connsiteX12" fmla="*/ 2221860 w 3523460"/>
                <a:gd name="connsiteY12" fmla="*/ 2011839 h 4731184"/>
                <a:gd name="connsiteX13" fmla="*/ 2325227 w 3523460"/>
                <a:gd name="connsiteY13" fmla="*/ 2711553 h 4731184"/>
                <a:gd name="connsiteX14" fmla="*/ 2762549 w 3523460"/>
                <a:gd name="connsiteY14" fmla="*/ 2266279 h 4731184"/>
                <a:gd name="connsiteX15" fmla="*/ 3509971 w 3523460"/>
                <a:gd name="connsiteY15" fmla="*/ 2162913 h 4731184"/>
                <a:gd name="connsiteX16" fmla="*/ 2778451 w 3523460"/>
                <a:gd name="connsiteY16" fmla="*/ 2942140 h 4731184"/>
                <a:gd name="connsiteX17" fmla="*/ 2118493 w 3523460"/>
                <a:gd name="connsiteY17" fmla="*/ 4007615 h 4731184"/>
                <a:gd name="connsiteX18" fmla="*/ 2229811 w 3523460"/>
                <a:gd name="connsiteY18" fmla="*/ 4731184 h 4731184"/>
                <a:gd name="connsiteX19" fmla="*/ 830382 w 3523460"/>
                <a:gd name="connsiteY19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838333 w 3523460"/>
                <a:gd name="connsiteY4" fmla="*/ 2003886 h 4731184"/>
                <a:gd name="connsiteX5" fmla="*/ 711112 w 3523460"/>
                <a:gd name="connsiteY5" fmla="*/ 214843 h 4731184"/>
                <a:gd name="connsiteX6" fmla="*/ 1164336 w 3523460"/>
                <a:gd name="connsiteY6" fmla="*/ 1773298 h 4731184"/>
                <a:gd name="connsiteX7" fmla="*/ 1275655 w 3523460"/>
                <a:gd name="connsiteY7" fmla="*/ 1765347 h 4731184"/>
                <a:gd name="connsiteX8" fmla="*/ 1458534 w 3523460"/>
                <a:gd name="connsiteY8" fmla="*/ 158 h 4731184"/>
                <a:gd name="connsiteX9" fmla="*/ 1705024 w 3523460"/>
                <a:gd name="connsiteY9" fmla="*/ 1813054 h 4731184"/>
                <a:gd name="connsiteX10" fmla="*/ 1816344 w 3523460"/>
                <a:gd name="connsiteY10" fmla="*/ 1868715 h 4731184"/>
                <a:gd name="connsiteX11" fmla="*/ 2492205 w 3523460"/>
                <a:gd name="connsiteY11" fmla="*/ 334113 h 4731184"/>
                <a:gd name="connsiteX12" fmla="*/ 2221860 w 3523460"/>
                <a:gd name="connsiteY12" fmla="*/ 2011839 h 4731184"/>
                <a:gd name="connsiteX13" fmla="*/ 2325227 w 3523460"/>
                <a:gd name="connsiteY13" fmla="*/ 2711553 h 4731184"/>
                <a:gd name="connsiteX14" fmla="*/ 2762549 w 3523460"/>
                <a:gd name="connsiteY14" fmla="*/ 2266279 h 4731184"/>
                <a:gd name="connsiteX15" fmla="*/ 3509971 w 3523460"/>
                <a:gd name="connsiteY15" fmla="*/ 2162913 h 4731184"/>
                <a:gd name="connsiteX16" fmla="*/ 2778451 w 3523460"/>
                <a:gd name="connsiteY16" fmla="*/ 2942140 h 4731184"/>
                <a:gd name="connsiteX17" fmla="*/ 2118493 w 3523460"/>
                <a:gd name="connsiteY17" fmla="*/ 4007615 h 4731184"/>
                <a:gd name="connsiteX18" fmla="*/ 2229811 w 3523460"/>
                <a:gd name="connsiteY18" fmla="*/ 4731184 h 4731184"/>
                <a:gd name="connsiteX19" fmla="*/ 830382 w 3523460"/>
                <a:gd name="connsiteY19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34965 w 3523460"/>
                <a:gd name="connsiteY4" fmla="*/ 2027740 h 4731184"/>
                <a:gd name="connsiteX5" fmla="*/ 838333 w 3523460"/>
                <a:gd name="connsiteY5" fmla="*/ 2003886 h 4731184"/>
                <a:gd name="connsiteX6" fmla="*/ 711112 w 3523460"/>
                <a:gd name="connsiteY6" fmla="*/ 214843 h 4731184"/>
                <a:gd name="connsiteX7" fmla="*/ 1164336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34965 w 3523460"/>
                <a:gd name="connsiteY4" fmla="*/ 2027740 h 4731184"/>
                <a:gd name="connsiteX5" fmla="*/ 838333 w 3523460"/>
                <a:gd name="connsiteY5" fmla="*/ 2003886 h 4731184"/>
                <a:gd name="connsiteX6" fmla="*/ 711112 w 3523460"/>
                <a:gd name="connsiteY6" fmla="*/ 214843 h 4731184"/>
                <a:gd name="connsiteX7" fmla="*/ 1164336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38333 w 3523460"/>
                <a:gd name="connsiteY5" fmla="*/ 2003886 h 4731184"/>
                <a:gd name="connsiteX6" fmla="*/ 711112 w 3523460"/>
                <a:gd name="connsiteY6" fmla="*/ 214843 h 4731184"/>
                <a:gd name="connsiteX7" fmla="*/ 1164336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38333 w 3523460"/>
                <a:gd name="connsiteY5" fmla="*/ 2003886 h 4731184"/>
                <a:gd name="connsiteX6" fmla="*/ 711112 w 3523460"/>
                <a:gd name="connsiteY6" fmla="*/ 214843 h 4731184"/>
                <a:gd name="connsiteX7" fmla="*/ 1164336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62187 w 3523460"/>
                <a:gd name="connsiteY5" fmla="*/ 2035692 h 4731184"/>
                <a:gd name="connsiteX6" fmla="*/ 711112 w 3523460"/>
                <a:gd name="connsiteY6" fmla="*/ 214843 h 4731184"/>
                <a:gd name="connsiteX7" fmla="*/ 1164336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62187 w 3523460"/>
                <a:gd name="connsiteY5" fmla="*/ 2035692 h 4731184"/>
                <a:gd name="connsiteX6" fmla="*/ 711112 w 3523460"/>
                <a:gd name="connsiteY6" fmla="*/ 214843 h 4731184"/>
                <a:gd name="connsiteX7" fmla="*/ 1164336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62187 w 3523460"/>
                <a:gd name="connsiteY5" fmla="*/ 2035692 h 4731184"/>
                <a:gd name="connsiteX6" fmla="*/ 711112 w 3523460"/>
                <a:gd name="connsiteY6" fmla="*/ 214843 h 4731184"/>
                <a:gd name="connsiteX7" fmla="*/ 1164336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62187 w 3523460"/>
                <a:gd name="connsiteY5" fmla="*/ 2035692 h 4731184"/>
                <a:gd name="connsiteX6" fmla="*/ 711112 w 3523460"/>
                <a:gd name="connsiteY6" fmla="*/ 214843 h 4731184"/>
                <a:gd name="connsiteX7" fmla="*/ 1164336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62187 w 3523460"/>
                <a:gd name="connsiteY5" fmla="*/ 2035692 h 4731184"/>
                <a:gd name="connsiteX6" fmla="*/ 711112 w 3523460"/>
                <a:gd name="connsiteY6" fmla="*/ 214843 h 4731184"/>
                <a:gd name="connsiteX7" fmla="*/ 1204092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62187 w 3523460"/>
                <a:gd name="connsiteY5" fmla="*/ 2035692 h 4731184"/>
                <a:gd name="connsiteX6" fmla="*/ 711112 w 3523460"/>
                <a:gd name="connsiteY6" fmla="*/ 214843 h 4731184"/>
                <a:gd name="connsiteX7" fmla="*/ 1204092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38333 w 3523460"/>
                <a:gd name="connsiteY5" fmla="*/ 2035692 h 4731184"/>
                <a:gd name="connsiteX6" fmla="*/ 711112 w 3523460"/>
                <a:gd name="connsiteY6" fmla="*/ 214843 h 4731184"/>
                <a:gd name="connsiteX7" fmla="*/ 1204092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38333 w 3523460"/>
                <a:gd name="connsiteY5" fmla="*/ 2035692 h 4731184"/>
                <a:gd name="connsiteX6" fmla="*/ 711112 w 3523460"/>
                <a:gd name="connsiteY6" fmla="*/ 214843 h 4731184"/>
                <a:gd name="connsiteX7" fmla="*/ 1204092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76 h 4731176"/>
                <a:gd name="connsiteX1" fmla="*/ 870139 w 3523460"/>
                <a:gd name="connsiteY1" fmla="*/ 4095073 h 4731176"/>
                <a:gd name="connsiteX2" fmla="*/ 432816 w 3523460"/>
                <a:gd name="connsiteY2" fmla="*/ 2274223 h 4731176"/>
                <a:gd name="connsiteX3" fmla="*/ 75008 w 3523460"/>
                <a:gd name="connsiteY3" fmla="*/ 970209 h 4731176"/>
                <a:gd name="connsiteX4" fmla="*/ 750867 w 3523460"/>
                <a:gd name="connsiteY4" fmla="*/ 2107245 h 4731176"/>
                <a:gd name="connsiteX5" fmla="*/ 838333 w 3523460"/>
                <a:gd name="connsiteY5" fmla="*/ 2035684 h 4731176"/>
                <a:gd name="connsiteX6" fmla="*/ 711112 w 3523460"/>
                <a:gd name="connsiteY6" fmla="*/ 214835 h 4731176"/>
                <a:gd name="connsiteX7" fmla="*/ 1204092 w 3523460"/>
                <a:gd name="connsiteY7" fmla="*/ 1773290 h 4731176"/>
                <a:gd name="connsiteX8" fmla="*/ 1339265 w 3523460"/>
                <a:gd name="connsiteY8" fmla="*/ 1828949 h 4731176"/>
                <a:gd name="connsiteX9" fmla="*/ 1458534 w 3523460"/>
                <a:gd name="connsiteY9" fmla="*/ 150 h 4731176"/>
                <a:gd name="connsiteX10" fmla="*/ 1705024 w 3523460"/>
                <a:gd name="connsiteY10" fmla="*/ 1813046 h 4731176"/>
                <a:gd name="connsiteX11" fmla="*/ 1816344 w 3523460"/>
                <a:gd name="connsiteY11" fmla="*/ 1868707 h 4731176"/>
                <a:gd name="connsiteX12" fmla="*/ 2492205 w 3523460"/>
                <a:gd name="connsiteY12" fmla="*/ 334105 h 4731176"/>
                <a:gd name="connsiteX13" fmla="*/ 2221860 w 3523460"/>
                <a:gd name="connsiteY13" fmla="*/ 2011831 h 4731176"/>
                <a:gd name="connsiteX14" fmla="*/ 2325227 w 3523460"/>
                <a:gd name="connsiteY14" fmla="*/ 2711545 h 4731176"/>
                <a:gd name="connsiteX15" fmla="*/ 2762549 w 3523460"/>
                <a:gd name="connsiteY15" fmla="*/ 2266271 h 4731176"/>
                <a:gd name="connsiteX16" fmla="*/ 3509971 w 3523460"/>
                <a:gd name="connsiteY16" fmla="*/ 2162905 h 4731176"/>
                <a:gd name="connsiteX17" fmla="*/ 2778451 w 3523460"/>
                <a:gd name="connsiteY17" fmla="*/ 2942132 h 4731176"/>
                <a:gd name="connsiteX18" fmla="*/ 2118493 w 3523460"/>
                <a:gd name="connsiteY18" fmla="*/ 4007607 h 4731176"/>
                <a:gd name="connsiteX19" fmla="*/ 2229811 w 3523460"/>
                <a:gd name="connsiteY19" fmla="*/ 4731176 h 4731176"/>
                <a:gd name="connsiteX20" fmla="*/ 830382 w 3523460"/>
                <a:gd name="connsiteY20" fmla="*/ 4731176 h 4731176"/>
                <a:gd name="connsiteX0" fmla="*/ 830382 w 3523460"/>
                <a:gd name="connsiteY0" fmla="*/ 4731176 h 4731176"/>
                <a:gd name="connsiteX1" fmla="*/ 870139 w 3523460"/>
                <a:gd name="connsiteY1" fmla="*/ 4095073 h 4731176"/>
                <a:gd name="connsiteX2" fmla="*/ 432816 w 3523460"/>
                <a:gd name="connsiteY2" fmla="*/ 2274223 h 4731176"/>
                <a:gd name="connsiteX3" fmla="*/ 75008 w 3523460"/>
                <a:gd name="connsiteY3" fmla="*/ 970209 h 4731176"/>
                <a:gd name="connsiteX4" fmla="*/ 750867 w 3523460"/>
                <a:gd name="connsiteY4" fmla="*/ 2107245 h 4731176"/>
                <a:gd name="connsiteX5" fmla="*/ 838333 w 3523460"/>
                <a:gd name="connsiteY5" fmla="*/ 2035684 h 4731176"/>
                <a:gd name="connsiteX6" fmla="*/ 711112 w 3523460"/>
                <a:gd name="connsiteY6" fmla="*/ 214835 h 4731176"/>
                <a:gd name="connsiteX7" fmla="*/ 1235897 w 3523460"/>
                <a:gd name="connsiteY7" fmla="*/ 1868706 h 4731176"/>
                <a:gd name="connsiteX8" fmla="*/ 1339265 w 3523460"/>
                <a:gd name="connsiteY8" fmla="*/ 1828949 h 4731176"/>
                <a:gd name="connsiteX9" fmla="*/ 1458534 w 3523460"/>
                <a:gd name="connsiteY9" fmla="*/ 150 h 4731176"/>
                <a:gd name="connsiteX10" fmla="*/ 1705024 w 3523460"/>
                <a:gd name="connsiteY10" fmla="*/ 1813046 h 4731176"/>
                <a:gd name="connsiteX11" fmla="*/ 1816344 w 3523460"/>
                <a:gd name="connsiteY11" fmla="*/ 1868707 h 4731176"/>
                <a:gd name="connsiteX12" fmla="*/ 2492205 w 3523460"/>
                <a:gd name="connsiteY12" fmla="*/ 334105 h 4731176"/>
                <a:gd name="connsiteX13" fmla="*/ 2221860 w 3523460"/>
                <a:gd name="connsiteY13" fmla="*/ 2011831 h 4731176"/>
                <a:gd name="connsiteX14" fmla="*/ 2325227 w 3523460"/>
                <a:gd name="connsiteY14" fmla="*/ 2711545 h 4731176"/>
                <a:gd name="connsiteX15" fmla="*/ 2762549 w 3523460"/>
                <a:gd name="connsiteY15" fmla="*/ 2266271 h 4731176"/>
                <a:gd name="connsiteX16" fmla="*/ 3509971 w 3523460"/>
                <a:gd name="connsiteY16" fmla="*/ 2162905 h 4731176"/>
                <a:gd name="connsiteX17" fmla="*/ 2778451 w 3523460"/>
                <a:gd name="connsiteY17" fmla="*/ 2942132 h 4731176"/>
                <a:gd name="connsiteX18" fmla="*/ 2118493 w 3523460"/>
                <a:gd name="connsiteY18" fmla="*/ 4007607 h 4731176"/>
                <a:gd name="connsiteX19" fmla="*/ 2229811 w 3523460"/>
                <a:gd name="connsiteY19" fmla="*/ 4731176 h 4731176"/>
                <a:gd name="connsiteX20" fmla="*/ 830382 w 3523460"/>
                <a:gd name="connsiteY20" fmla="*/ 4731176 h 4731176"/>
                <a:gd name="connsiteX0" fmla="*/ 830382 w 3523460"/>
                <a:gd name="connsiteY0" fmla="*/ 4731176 h 4731176"/>
                <a:gd name="connsiteX1" fmla="*/ 870139 w 3523460"/>
                <a:gd name="connsiteY1" fmla="*/ 4095073 h 4731176"/>
                <a:gd name="connsiteX2" fmla="*/ 432816 w 3523460"/>
                <a:gd name="connsiteY2" fmla="*/ 2274223 h 4731176"/>
                <a:gd name="connsiteX3" fmla="*/ 75008 w 3523460"/>
                <a:gd name="connsiteY3" fmla="*/ 970209 h 4731176"/>
                <a:gd name="connsiteX4" fmla="*/ 750867 w 3523460"/>
                <a:gd name="connsiteY4" fmla="*/ 2107245 h 4731176"/>
                <a:gd name="connsiteX5" fmla="*/ 838333 w 3523460"/>
                <a:gd name="connsiteY5" fmla="*/ 2035684 h 4731176"/>
                <a:gd name="connsiteX6" fmla="*/ 711112 w 3523460"/>
                <a:gd name="connsiteY6" fmla="*/ 214835 h 4731176"/>
                <a:gd name="connsiteX7" fmla="*/ 1235897 w 3523460"/>
                <a:gd name="connsiteY7" fmla="*/ 1868706 h 4731176"/>
                <a:gd name="connsiteX8" fmla="*/ 1339265 w 3523460"/>
                <a:gd name="connsiteY8" fmla="*/ 1828949 h 4731176"/>
                <a:gd name="connsiteX9" fmla="*/ 1458534 w 3523460"/>
                <a:gd name="connsiteY9" fmla="*/ 150 h 4731176"/>
                <a:gd name="connsiteX10" fmla="*/ 1705024 w 3523460"/>
                <a:gd name="connsiteY10" fmla="*/ 1813046 h 4731176"/>
                <a:gd name="connsiteX11" fmla="*/ 1816344 w 3523460"/>
                <a:gd name="connsiteY11" fmla="*/ 1868707 h 4731176"/>
                <a:gd name="connsiteX12" fmla="*/ 2492205 w 3523460"/>
                <a:gd name="connsiteY12" fmla="*/ 334105 h 4731176"/>
                <a:gd name="connsiteX13" fmla="*/ 2221860 w 3523460"/>
                <a:gd name="connsiteY13" fmla="*/ 2011831 h 4731176"/>
                <a:gd name="connsiteX14" fmla="*/ 2325227 w 3523460"/>
                <a:gd name="connsiteY14" fmla="*/ 2711545 h 4731176"/>
                <a:gd name="connsiteX15" fmla="*/ 2762549 w 3523460"/>
                <a:gd name="connsiteY15" fmla="*/ 2266271 h 4731176"/>
                <a:gd name="connsiteX16" fmla="*/ 3509971 w 3523460"/>
                <a:gd name="connsiteY16" fmla="*/ 2162905 h 4731176"/>
                <a:gd name="connsiteX17" fmla="*/ 2778451 w 3523460"/>
                <a:gd name="connsiteY17" fmla="*/ 2942132 h 4731176"/>
                <a:gd name="connsiteX18" fmla="*/ 2118493 w 3523460"/>
                <a:gd name="connsiteY18" fmla="*/ 4007607 h 4731176"/>
                <a:gd name="connsiteX19" fmla="*/ 2229811 w 3523460"/>
                <a:gd name="connsiteY19" fmla="*/ 4731176 h 4731176"/>
                <a:gd name="connsiteX20" fmla="*/ 830382 w 3523460"/>
                <a:gd name="connsiteY20" fmla="*/ 4731176 h 4731176"/>
                <a:gd name="connsiteX0" fmla="*/ 830382 w 3523460"/>
                <a:gd name="connsiteY0" fmla="*/ 4731174 h 4731174"/>
                <a:gd name="connsiteX1" fmla="*/ 870139 w 3523460"/>
                <a:gd name="connsiteY1" fmla="*/ 4095071 h 4731174"/>
                <a:gd name="connsiteX2" fmla="*/ 432816 w 3523460"/>
                <a:gd name="connsiteY2" fmla="*/ 2274221 h 4731174"/>
                <a:gd name="connsiteX3" fmla="*/ 75008 w 3523460"/>
                <a:gd name="connsiteY3" fmla="*/ 970207 h 4731174"/>
                <a:gd name="connsiteX4" fmla="*/ 750867 w 3523460"/>
                <a:gd name="connsiteY4" fmla="*/ 2107243 h 4731174"/>
                <a:gd name="connsiteX5" fmla="*/ 838333 w 3523460"/>
                <a:gd name="connsiteY5" fmla="*/ 2035682 h 4731174"/>
                <a:gd name="connsiteX6" fmla="*/ 711112 w 3523460"/>
                <a:gd name="connsiteY6" fmla="*/ 214833 h 4731174"/>
                <a:gd name="connsiteX7" fmla="*/ 1235897 w 3523460"/>
                <a:gd name="connsiteY7" fmla="*/ 1868704 h 4731174"/>
                <a:gd name="connsiteX8" fmla="*/ 1339265 w 3523460"/>
                <a:gd name="connsiteY8" fmla="*/ 1828947 h 4731174"/>
                <a:gd name="connsiteX9" fmla="*/ 1458534 w 3523460"/>
                <a:gd name="connsiteY9" fmla="*/ 148 h 4731174"/>
                <a:gd name="connsiteX10" fmla="*/ 1705024 w 3523460"/>
                <a:gd name="connsiteY10" fmla="*/ 1813044 h 4731174"/>
                <a:gd name="connsiteX11" fmla="*/ 1816344 w 3523460"/>
                <a:gd name="connsiteY11" fmla="*/ 1868705 h 4731174"/>
                <a:gd name="connsiteX12" fmla="*/ 2492205 w 3523460"/>
                <a:gd name="connsiteY12" fmla="*/ 334103 h 4731174"/>
                <a:gd name="connsiteX13" fmla="*/ 2221860 w 3523460"/>
                <a:gd name="connsiteY13" fmla="*/ 2011829 h 4731174"/>
                <a:gd name="connsiteX14" fmla="*/ 2325227 w 3523460"/>
                <a:gd name="connsiteY14" fmla="*/ 2711543 h 4731174"/>
                <a:gd name="connsiteX15" fmla="*/ 2762549 w 3523460"/>
                <a:gd name="connsiteY15" fmla="*/ 2266269 h 4731174"/>
                <a:gd name="connsiteX16" fmla="*/ 3509971 w 3523460"/>
                <a:gd name="connsiteY16" fmla="*/ 2162903 h 4731174"/>
                <a:gd name="connsiteX17" fmla="*/ 2778451 w 3523460"/>
                <a:gd name="connsiteY17" fmla="*/ 2942130 h 4731174"/>
                <a:gd name="connsiteX18" fmla="*/ 2118493 w 3523460"/>
                <a:gd name="connsiteY18" fmla="*/ 4007605 h 4731174"/>
                <a:gd name="connsiteX19" fmla="*/ 2229811 w 3523460"/>
                <a:gd name="connsiteY19" fmla="*/ 4731174 h 4731174"/>
                <a:gd name="connsiteX20" fmla="*/ 830382 w 3523460"/>
                <a:gd name="connsiteY20" fmla="*/ 4731174 h 4731174"/>
                <a:gd name="connsiteX0" fmla="*/ 830382 w 3523460"/>
                <a:gd name="connsiteY0" fmla="*/ 4731174 h 4731174"/>
                <a:gd name="connsiteX1" fmla="*/ 870139 w 3523460"/>
                <a:gd name="connsiteY1" fmla="*/ 4095071 h 4731174"/>
                <a:gd name="connsiteX2" fmla="*/ 432816 w 3523460"/>
                <a:gd name="connsiteY2" fmla="*/ 2274221 h 4731174"/>
                <a:gd name="connsiteX3" fmla="*/ 75008 w 3523460"/>
                <a:gd name="connsiteY3" fmla="*/ 970207 h 4731174"/>
                <a:gd name="connsiteX4" fmla="*/ 750867 w 3523460"/>
                <a:gd name="connsiteY4" fmla="*/ 2107243 h 4731174"/>
                <a:gd name="connsiteX5" fmla="*/ 838333 w 3523460"/>
                <a:gd name="connsiteY5" fmla="*/ 2035682 h 4731174"/>
                <a:gd name="connsiteX6" fmla="*/ 711112 w 3523460"/>
                <a:gd name="connsiteY6" fmla="*/ 214833 h 4731174"/>
                <a:gd name="connsiteX7" fmla="*/ 1235897 w 3523460"/>
                <a:gd name="connsiteY7" fmla="*/ 1868704 h 4731174"/>
                <a:gd name="connsiteX8" fmla="*/ 1339265 w 3523460"/>
                <a:gd name="connsiteY8" fmla="*/ 1828947 h 4731174"/>
                <a:gd name="connsiteX9" fmla="*/ 1458534 w 3523460"/>
                <a:gd name="connsiteY9" fmla="*/ 148 h 4731174"/>
                <a:gd name="connsiteX10" fmla="*/ 1705024 w 3523460"/>
                <a:gd name="connsiteY10" fmla="*/ 1813044 h 4731174"/>
                <a:gd name="connsiteX11" fmla="*/ 1816344 w 3523460"/>
                <a:gd name="connsiteY11" fmla="*/ 1868705 h 4731174"/>
                <a:gd name="connsiteX12" fmla="*/ 2492205 w 3523460"/>
                <a:gd name="connsiteY12" fmla="*/ 334103 h 4731174"/>
                <a:gd name="connsiteX13" fmla="*/ 2221860 w 3523460"/>
                <a:gd name="connsiteY13" fmla="*/ 2011829 h 4731174"/>
                <a:gd name="connsiteX14" fmla="*/ 2325227 w 3523460"/>
                <a:gd name="connsiteY14" fmla="*/ 2711543 h 4731174"/>
                <a:gd name="connsiteX15" fmla="*/ 2762549 w 3523460"/>
                <a:gd name="connsiteY15" fmla="*/ 2266269 h 4731174"/>
                <a:gd name="connsiteX16" fmla="*/ 3509971 w 3523460"/>
                <a:gd name="connsiteY16" fmla="*/ 2162903 h 4731174"/>
                <a:gd name="connsiteX17" fmla="*/ 2778451 w 3523460"/>
                <a:gd name="connsiteY17" fmla="*/ 2942130 h 4731174"/>
                <a:gd name="connsiteX18" fmla="*/ 2118493 w 3523460"/>
                <a:gd name="connsiteY18" fmla="*/ 4007605 h 4731174"/>
                <a:gd name="connsiteX19" fmla="*/ 2229811 w 3523460"/>
                <a:gd name="connsiteY19" fmla="*/ 4731174 h 4731174"/>
                <a:gd name="connsiteX20" fmla="*/ 830382 w 3523460"/>
                <a:gd name="connsiteY20" fmla="*/ 4731174 h 4731174"/>
                <a:gd name="connsiteX0" fmla="*/ 830382 w 3523460"/>
                <a:gd name="connsiteY0" fmla="*/ 4731172 h 4731172"/>
                <a:gd name="connsiteX1" fmla="*/ 870139 w 3523460"/>
                <a:gd name="connsiteY1" fmla="*/ 4095069 h 4731172"/>
                <a:gd name="connsiteX2" fmla="*/ 432816 w 3523460"/>
                <a:gd name="connsiteY2" fmla="*/ 2274219 h 4731172"/>
                <a:gd name="connsiteX3" fmla="*/ 75008 w 3523460"/>
                <a:gd name="connsiteY3" fmla="*/ 970205 h 4731172"/>
                <a:gd name="connsiteX4" fmla="*/ 750867 w 3523460"/>
                <a:gd name="connsiteY4" fmla="*/ 2107241 h 4731172"/>
                <a:gd name="connsiteX5" fmla="*/ 838333 w 3523460"/>
                <a:gd name="connsiteY5" fmla="*/ 2035680 h 4731172"/>
                <a:gd name="connsiteX6" fmla="*/ 711112 w 3523460"/>
                <a:gd name="connsiteY6" fmla="*/ 214831 h 4731172"/>
                <a:gd name="connsiteX7" fmla="*/ 1235897 w 3523460"/>
                <a:gd name="connsiteY7" fmla="*/ 1868702 h 4731172"/>
                <a:gd name="connsiteX8" fmla="*/ 1315411 w 3523460"/>
                <a:gd name="connsiteY8" fmla="*/ 1852799 h 4731172"/>
                <a:gd name="connsiteX9" fmla="*/ 1458534 w 3523460"/>
                <a:gd name="connsiteY9" fmla="*/ 146 h 4731172"/>
                <a:gd name="connsiteX10" fmla="*/ 1705024 w 3523460"/>
                <a:gd name="connsiteY10" fmla="*/ 1813042 h 4731172"/>
                <a:gd name="connsiteX11" fmla="*/ 1816344 w 3523460"/>
                <a:gd name="connsiteY11" fmla="*/ 1868703 h 4731172"/>
                <a:gd name="connsiteX12" fmla="*/ 2492205 w 3523460"/>
                <a:gd name="connsiteY12" fmla="*/ 334101 h 4731172"/>
                <a:gd name="connsiteX13" fmla="*/ 2221860 w 3523460"/>
                <a:gd name="connsiteY13" fmla="*/ 2011827 h 4731172"/>
                <a:gd name="connsiteX14" fmla="*/ 2325227 w 3523460"/>
                <a:gd name="connsiteY14" fmla="*/ 2711541 h 4731172"/>
                <a:gd name="connsiteX15" fmla="*/ 2762549 w 3523460"/>
                <a:gd name="connsiteY15" fmla="*/ 2266267 h 4731172"/>
                <a:gd name="connsiteX16" fmla="*/ 3509971 w 3523460"/>
                <a:gd name="connsiteY16" fmla="*/ 2162901 h 4731172"/>
                <a:gd name="connsiteX17" fmla="*/ 2778451 w 3523460"/>
                <a:gd name="connsiteY17" fmla="*/ 2942128 h 4731172"/>
                <a:gd name="connsiteX18" fmla="*/ 2118493 w 3523460"/>
                <a:gd name="connsiteY18" fmla="*/ 4007603 h 4731172"/>
                <a:gd name="connsiteX19" fmla="*/ 2229811 w 3523460"/>
                <a:gd name="connsiteY19" fmla="*/ 4731172 h 4731172"/>
                <a:gd name="connsiteX20" fmla="*/ 830382 w 3523460"/>
                <a:gd name="connsiteY20" fmla="*/ 4731172 h 4731172"/>
                <a:gd name="connsiteX0" fmla="*/ 830382 w 3523460"/>
                <a:gd name="connsiteY0" fmla="*/ 4731172 h 4731172"/>
                <a:gd name="connsiteX1" fmla="*/ 870139 w 3523460"/>
                <a:gd name="connsiteY1" fmla="*/ 4095069 h 4731172"/>
                <a:gd name="connsiteX2" fmla="*/ 432816 w 3523460"/>
                <a:gd name="connsiteY2" fmla="*/ 2274219 h 4731172"/>
                <a:gd name="connsiteX3" fmla="*/ 75008 w 3523460"/>
                <a:gd name="connsiteY3" fmla="*/ 970205 h 4731172"/>
                <a:gd name="connsiteX4" fmla="*/ 750867 w 3523460"/>
                <a:gd name="connsiteY4" fmla="*/ 2107241 h 4731172"/>
                <a:gd name="connsiteX5" fmla="*/ 838333 w 3523460"/>
                <a:gd name="connsiteY5" fmla="*/ 2035680 h 4731172"/>
                <a:gd name="connsiteX6" fmla="*/ 711112 w 3523460"/>
                <a:gd name="connsiteY6" fmla="*/ 214831 h 4731172"/>
                <a:gd name="connsiteX7" fmla="*/ 1235897 w 3523460"/>
                <a:gd name="connsiteY7" fmla="*/ 1868702 h 4731172"/>
                <a:gd name="connsiteX8" fmla="*/ 1315411 w 3523460"/>
                <a:gd name="connsiteY8" fmla="*/ 1852799 h 4731172"/>
                <a:gd name="connsiteX9" fmla="*/ 1458534 w 3523460"/>
                <a:gd name="connsiteY9" fmla="*/ 146 h 4731172"/>
                <a:gd name="connsiteX10" fmla="*/ 1728878 w 3523460"/>
                <a:gd name="connsiteY10" fmla="*/ 1828945 h 4731172"/>
                <a:gd name="connsiteX11" fmla="*/ 1816344 w 3523460"/>
                <a:gd name="connsiteY11" fmla="*/ 1868703 h 4731172"/>
                <a:gd name="connsiteX12" fmla="*/ 2492205 w 3523460"/>
                <a:gd name="connsiteY12" fmla="*/ 334101 h 4731172"/>
                <a:gd name="connsiteX13" fmla="*/ 2221860 w 3523460"/>
                <a:gd name="connsiteY13" fmla="*/ 2011827 h 4731172"/>
                <a:gd name="connsiteX14" fmla="*/ 2325227 w 3523460"/>
                <a:gd name="connsiteY14" fmla="*/ 2711541 h 4731172"/>
                <a:gd name="connsiteX15" fmla="*/ 2762549 w 3523460"/>
                <a:gd name="connsiteY15" fmla="*/ 2266267 h 4731172"/>
                <a:gd name="connsiteX16" fmla="*/ 3509971 w 3523460"/>
                <a:gd name="connsiteY16" fmla="*/ 2162901 h 4731172"/>
                <a:gd name="connsiteX17" fmla="*/ 2778451 w 3523460"/>
                <a:gd name="connsiteY17" fmla="*/ 2942128 h 4731172"/>
                <a:gd name="connsiteX18" fmla="*/ 2118493 w 3523460"/>
                <a:gd name="connsiteY18" fmla="*/ 4007603 h 4731172"/>
                <a:gd name="connsiteX19" fmla="*/ 2229811 w 3523460"/>
                <a:gd name="connsiteY19" fmla="*/ 4731172 h 4731172"/>
                <a:gd name="connsiteX20" fmla="*/ 830382 w 3523460"/>
                <a:gd name="connsiteY20" fmla="*/ 4731172 h 4731172"/>
                <a:gd name="connsiteX0" fmla="*/ 830382 w 3523460"/>
                <a:gd name="connsiteY0" fmla="*/ 4731172 h 4731172"/>
                <a:gd name="connsiteX1" fmla="*/ 870139 w 3523460"/>
                <a:gd name="connsiteY1" fmla="*/ 4095069 h 4731172"/>
                <a:gd name="connsiteX2" fmla="*/ 432816 w 3523460"/>
                <a:gd name="connsiteY2" fmla="*/ 2274219 h 4731172"/>
                <a:gd name="connsiteX3" fmla="*/ 75008 w 3523460"/>
                <a:gd name="connsiteY3" fmla="*/ 970205 h 4731172"/>
                <a:gd name="connsiteX4" fmla="*/ 750867 w 3523460"/>
                <a:gd name="connsiteY4" fmla="*/ 2107241 h 4731172"/>
                <a:gd name="connsiteX5" fmla="*/ 838333 w 3523460"/>
                <a:gd name="connsiteY5" fmla="*/ 2035680 h 4731172"/>
                <a:gd name="connsiteX6" fmla="*/ 711112 w 3523460"/>
                <a:gd name="connsiteY6" fmla="*/ 214831 h 4731172"/>
                <a:gd name="connsiteX7" fmla="*/ 1235897 w 3523460"/>
                <a:gd name="connsiteY7" fmla="*/ 1868702 h 4731172"/>
                <a:gd name="connsiteX8" fmla="*/ 1315411 w 3523460"/>
                <a:gd name="connsiteY8" fmla="*/ 1852799 h 4731172"/>
                <a:gd name="connsiteX9" fmla="*/ 1458534 w 3523460"/>
                <a:gd name="connsiteY9" fmla="*/ 146 h 4731172"/>
                <a:gd name="connsiteX10" fmla="*/ 1728878 w 3523460"/>
                <a:gd name="connsiteY10" fmla="*/ 1828945 h 4731172"/>
                <a:gd name="connsiteX11" fmla="*/ 1816344 w 3523460"/>
                <a:gd name="connsiteY11" fmla="*/ 1868703 h 4731172"/>
                <a:gd name="connsiteX12" fmla="*/ 2492205 w 3523460"/>
                <a:gd name="connsiteY12" fmla="*/ 334101 h 4731172"/>
                <a:gd name="connsiteX13" fmla="*/ 2221860 w 3523460"/>
                <a:gd name="connsiteY13" fmla="*/ 2011827 h 4731172"/>
                <a:gd name="connsiteX14" fmla="*/ 2325227 w 3523460"/>
                <a:gd name="connsiteY14" fmla="*/ 2711541 h 4731172"/>
                <a:gd name="connsiteX15" fmla="*/ 2762549 w 3523460"/>
                <a:gd name="connsiteY15" fmla="*/ 2266267 h 4731172"/>
                <a:gd name="connsiteX16" fmla="*/ 3509971 w 3523460"/>
                <a:gd name="connsiteY16" fmla="*/ 2162901 h 4731172"/>
                <a:gd name="connsiteX17" fmla="*/ 2778451 w 3523460"/>
                <a:gd name="connsiteY17" fmla="*/ 2942128 h 4731172"/>
                <a:gd name="connsiteX18" fmla="*/ 2118493 w 3523460"/>
                <a:gd name="connsiteY18" fmla="*/ 4007603 h 4731172"/>
                <a:gd name="connsiteX19" fmla="*/ 2229811 w 3523460"/>
                <a:gd name="connsiteY19" fmla="*/ 4731172 h 4731172"/>
                <a:gd name="connsiteX20" fmla="*/ 830382 w 3523460"/>
                <a:gd name="connsiteY20" fmla="*/ 4731172 h 4731172"/>
                <a:gd name="connsiteX0" fmla="*/ 830382 w 3523460"/>
                <a:gd name="connsiteY0" fmla="*/ 4731063 h 4731063"/>
                <a:gd name="connsiteX1" fmla="*/ 870139 w 3523460"/>
                <a:gd name="connsiteY1" fmla="*/ 4094960 h 4731063"/>
                <a:gd name="connsiteX2" fmla="*/ 432816 w 3523460"/>
                <a:gd name="connsiteY2" fmla="*/ 2274110 h 4731063"/>
                <a:gd name="connsiteX3" fmla="*/ 75008 w 3523460"/>
                <a:gd name="connsiteY3" fmla="*/ 970096 h 4731063"/>
                <a:gd name="connsiteX4" fmla="*/ 750867 w 3523460"/>
                <a:gd name="connsiteY4" fmla="*/ 2107132 h 4731063"/>
                <a:gd name="connsiteX5" fmla="*/ 838333 w 3523460"/>
                <a:gd name="connsiteY5" fmla="*/ 2035571 h 4731063"/>
                <a:gd name="connsiteX6" fmla="*/ 711112 w 3523460"/>
                <a:gd name="connsiteY6" fmla="*/ 214722 h 4731063"/>
                <a:gd name="connsiteX7" fmla="*/ 1235897 w 3523460"/>
                <a:gd name="connsiteY7" fmla="*/ 1868593 h 4731063"/>
                <a:gd name="connsiteX8" fmla="*/ 1315411 w 3523460"/>
                <a:gd name="connsiteY8" fmla="*/ 1852690 h 4731063"/>
                <a:gd name="connsiteX9" fmla="*/ 1458534 w 3523460"/>
                <a:gd name="connsiteY9" fmla="*/ 37 h 4731063"/>
                <a:gd name="connsiteX10" fmla="*/ 1728878 w 3523460"/>
                <a:gd name="connsiteY10" fmla="*/ 1828836 h 4731063"/>
                <a:gd name="connsiteX11" fmla="*/ 1816344 w 3523460"/>
                <a:gd name="connsiteY11" fmla="*/ 1868594 h 4731063"/>
                <a:gd name="connsiteX12" fmla="*/ 2492205 w 3523460"/>
                <a:gd name="connsiteY12" fmla="*/ 333992 h 4731063"/>
                <a:gd name="connsiteX13" fmla="*/ 2221860 w 3523460"/>
                <a:gd name="connsiteY13" fmla="*/ 2011718 h 4731063"/>
                <a:gd name="connsiteX14" fmla="*/ 2325227 w 3523460"/>
                <a:gd name="connsiteY14" fmla="*/ 2711432 h 4731063"/>
                <a:gd name="connsiteX15" fmla="*/ 2762549 w 3523460"/>
                <a:gd name="connsiteY15" fmla="*/ 2266158 h 4731063"/>
                <a:gd name="connsiteX16" fmla="*/ 3509971 w 3523460"/>
                <a:gd name="connsiteY16" fmla="*/ 2162792 h 4731063"/>
                <a:gd name="connsiteX17" fmla="*/ 2778451 w 3523460"/>
                <a:gd name="connsiteY17" fmla="*/ 2942019 h 4731063"/>
                <a:gd name="connsiteX18" fmla="*/ 2118493 w 3523460"/>
                <a:gd name="connsiteY18" fmla="*/ 4007494 h 4731063"/>
                <a:gd name="connsiteX19" fmla="*/ 2229811 w 3523460"/>
                <a:gd name="connsiteY19" fmla="*/ 4731063 h 4731063"/>
                <a:gd name="connsiteX20" fmla="*/ 830382 w 3523460"/>
                <a:gd name="connsiteY20" fmla="*/ 4731063 h 4731063"/>
                <a:gd name="connsiteX0" fmla="*/ 830382 w 3523460"/>
                <a:gd name="connsiteY0" fmla="*/ 4731063 h 4731063"/>
                <a:gd name="connsiteX1" fmla="*/ 870139 w 3523460"/>
                <a:gd name="connsiteY1" fmla="*/ 4094960 h 4731063"/>
                <a:gd name="connsiteX2" fmla="*/ 432816 w 3523460"/>
                <a:gd name="connsiteY2" fmla="*/ 2274110 h 4731063"/>
                <a:gd name="connsiteX3" fmla="*/ 75008 w 3523460"/>
                <a:gd name="connsiteY3" fmla="*/ 970096 h 4731063"/>
                <a:gd name="connsiteX4" fmla="*/ 750867 w 3523460"/>
                <a:gd name="connsiteY4" fmla="*/ 2107132 h 4731063"/>
                <a:gd name="connsiteX5" fmla="*/ 838333 w 3523460"/>
                <a:gd name="connsiteY5" fmla="*/ 2035571 h 4731063"/>
                <a:gd name="connsiteX6" fmla="*/ 711112 w 3523460"/>
                <a:gd name="connsiteY6" fmla="*/ 214722 h 4731063"/>
                <a:gd name="connsiteX7" fmla="*/ 1235897 w 3523460"/>
                <a:gd name="connsiteY7" fmla="*/ 1868593 h 4731063"/>
                <a:gd name="connsiteX8" fmla="*/ 1315411 w 3523460"/>
                <a:gd name="connsiteY8" fmla="*/ 1852690 h 4731063"/>
                <a:gd name="connsiteX9" fmla="*/ 1458534 w 3523460"/>
                <a:gd name="connsiteY9" fmla="*/ 37 h 4731063"/>
                <a:gd name="connsiteX10" fmla="*/ 1728878 w 3523460"/>
                <a:gd name="connsiteY10" fmla="*/ 1828836 h 4731063"/>
                <a:gd name="connsiteX11" fmla="*/ 1816344 w 3523460"/>
                <a:gd name="connsiteY11" fmla="*/ 1868594 h 4731063"/>
                <a:gd name="connsiteX12" fmla="*/ 2492205 w 3523460"/>
                <a:gd name="connsiteY12" fmla="*/ 333992 h 4731063"/>
                <a:gd name="connsiteX13" fmla="*/ 2221860 w 3523460"/>
                <a:gd name="connsiteY13" fmla="*/ 2011718 h 4731063"/>
                <a:gd name="connsiteX14" fmla="*/ 2325227 w 3523460"/>
                <a:gd name="connsiteY14" fmla="*/ 2711432 h 4731063"/>
                <a:gd name="connsiteX15" fmla="*/ 2762549 w 3523460"/>
                <a:gd name="connsiteY15" fmla="*/ 2266158 h 4731063"/>
                <a:gd name="connsiteX16" fmla="*/ 3509971 w 3523460"/>
                <a:gd name="connsiteY16" fmla="*/ 2162792 h 4731063"/>
                <a:gd name="connsiteX17" fmla="*/ 2778451 w 3523460"/>
                <a:gd name="connsiteY17" fmla="*/ 2942019 h 4731063"/>
                <a:gd name="connsiteX18" fmla="*/ 2118493 w 3523460"/>
                <a:gd name="connsiteY18" fmla="*/ 4007494 h 4731063"/>
                <a:gd name="connsiteX19" fmla="*/ 2229811 w 3523460"/>
                <a:gd name="connsiteY19" fmla="*/ 4731063 h 4731063"/>
                <a:gd name="connsiteX20" fmla="*/ 830382 w 3523460"/>
                <a:gd name="connsiteY20" fmla="*/ 4731063 h 4731063"/>
                <a:gd name="connsiteX0" fmla="*/ 830382 w 3523460"/>
                <a:gd name="connsiteY0" fmla="*/ 4731063 h 4731063"/>
                <a:gd name="connsiteX1" fmla="*/ 870139 w 3523460"/>
                <a:gd name="connsiteY1" fmla="*/ 4094960 h 4731063"/>
                <a:gd name="connsiteX2" fmla="*/ 432816 w 3523460"/>
                <a:gd name="connsiteY2" fmla="*/ 2274110 h 4731063"/>
                <a:gd name="connsiteX3" fmla="*/ 75008 w 3523460"/>
                <a:gd name="connsiteY3" fmla="*/ 970096 h 4731063"/>
                <a:gd name="connsiteX4" fmla="*/ 750867 w 3523460"/>
                <a:gd name="connsiteY4" fmla="*/ 2107132 h 4731063"/>
                <a:gd name="connsiteX5" fmla="*/ 838333 w 3523460"/>
                <a:gd name="connsiteY5" fmla="*/ 2035571 h 4731063"/>
                <a:gd name="connsiteX6" fmla="*/ 711112 w 3523460"/>
                <a:gd name="connsiteY6" fmla="*/ 214722 h 4731063"/>
                <a:gd name="connsiteX7" fmla="*/ 1235897 w 3523460"/>
                <a:gd name="connsiteY7" fmla="*/ 1868593 h 4731063"/>
                <a:gd name="connsiteX8" fmla="*/ 1315411 w 3523460"/>
                <a:gd name="connsiteY8" fmla="*/ 1852690 h 4731063"/>
                <a:gd name="connsiteX9" fmla="*/ 1458534 w 3523460"/>
                <a:gd name="connsiteY9" fmla="*/ 37 h 4731063"/>
                <a:gd name="connsiteX10" fmla="*/ 1728878 w 3523460"/>
                <a:gd name="connsiteY10" fmla="*/ 1828836 h 4731063"/>
                <a:gd name="connsiteX11" fmla="*/ 1816344 w 3523460"/>
                <a:gd name="connsiteY11" fmla="*/ 1868594 h 4731063"/>
                <a:gd name="connsiteX12" fmla="*/ 2492205 w 3523460"/>
                <a:gd name="connsiteY12" fmla="*/ 333992 h 4731063"/>
                <a:gd name="connsiteX13" fmla="*/ 2221860 w 3523460"/>
                <a:gd name="connsiteY13" fmla="*/ 2011718 h 4731063"/>
                <a:gd name="connsiteX14" fmla="*/ 2325227 w 3523460"/>
                <a:gd name="connsiteY14" fmla="*/ 2711432 h 4731063"/>
                <a:gd name="connsiteX15" fmla="*/ 2762549 w 3523460"/>
                <a:gd name="connsiteY15" fmla="*/ 2266158 h 4731063"/>
                <a:gd name="connsiteX16" fmla="*/ 3509971 w 3523460"/>
                <a:gd name="connsiteY16" fmla="*/ 2162792 h 4731063"/>
                <a:gd name="connsiteX17" fmla="*/ 2778451 w 3523460"/>
                <a:gd name="connsiteY17" fmla="*/ 2942019 h 4731063"/>
                <a:gd name="connsiteX18" fmla="*/ 2118493 w 3523460"/>
                <a:gd name="connsiteY18" fmla="*/ 4007494 h 4731063"/>
                <a:gd name="connsiteX19" fmla="*/ 2229811 w 3523460"/>
                <a:gd name="connsiteY19" fmla="*/ 4731063 h 4731063"/>
                <a:gd name="connsiteX20" fmla="*/ 830382 w 3523460"/>
                <a:gd name="connsiteY20" fmla="*/ 4731063 h 4731063"/>
                <a:gd name="connsiteX0" fmla="*/ 830382 w 3523460"/>
                <a:gd name="connsiteY0" fmla="*/ 4731063 h 4731063"/>
                <a:gd name="connsiteX1" fmla="*/ 870139 w 3523460"/>
                <a:gd name="connsiteY1" fmla="*/ 4094960 h 4731063"/>
                <a:gd name="connsiteX2" fmla="*/ 432816 w 3523460"/>
                <a:gd name="connsiteY2" fmla="*/ 2274110 h 4731063"/>
                <a:gd name="connsiteX3" fmla="*/ 75008 w 3523460"/>
                <a:gd name="connsiteY3" fmla="*/ 970096 h 4731063"/>
                <a:gd name="connsiteX4" fmla="*/ 750867 w 3523460"/>
                <a:gd name="connsiteY4" fmla="*/ 2107132 h 4731063"/>
                <a:gd name="connsiteX5" fmla="*/ 838333 w 3523460"/>
                <a:gd name="connsiteY5" fmla="*/ 2035571 h 4731063"/>
                <a:gd name="connsiteX6" fmla="*/ 711112 w 3523460"/>
                <a:gd name="connsiteY6" fmla="*/ 214722 h 4731063"/>
                <a:gd name="connsiteX7" fmla="*/ 1235897 w 3523460"/>
                <a:gd name="connsiteY7" fmla="*/ 1868593 h 4731063"/>
                <a:gd name="connsiteX8" fmla="*/ 1315411 w 3523460"/>
                <a:gd name="connsiteY8" fmla="*/ 1852690 h 4731063"/>
                <a:gd name="connsiteX9" fmla="*/ 1458534 w 3523460"/>
                <a:gd name="connsiteY9" fmla="*/ 37 h 4731063"/>
                <a:gd name="connsiteX10" fmla="*/ 1728878 w 3523460"/>
                <a:gd name="connsiteY10" fmla="*/ 1828836 h 4731063"/>
                <a:gd name="connsiteX11" fmla="*/ 1816344 w 3523460"/>
                <a:gd name="connsiteY11" fmla="*/ 1868594 h 4731063"/>
                <a:gd name="connsiteX12" fmla="*/ 2492205 w 3523460"/>
                <a:gd name="connsiteY12" fmla="*/ 333992 h 4731063"/>
                <a:gd name="connsiteX13" fmla="*/ 2221860 w 3523460"/>
                <a:gd name="connsiteY13" fmla="*/ 2011718 h 4731063"/>
                <a:gd name="connsiteX14" fmla="*/ 2325227 w 3523460"/>
                <a:gd name="connsiteY14" fmla="*/ 2711432 h 4731063"/>
                <a:gd name="connsiteX15" fmla="*/ 2762549 w 3523460"/>
                <a:gd name="connsiteY15" fmla="*/ 2266158 h 4731063"/>
                <a:gd name="connsiteX16" fmla="*/ 3509971 w 3523460"/>
                <a:gd name="connsiteY16" fmla="*/ 2162792 h 4731063"/>
                <a:gd name="connsiteX17" fmla="*/ 2778451 w 3523460"/>
                <a:gd name="connsiteY17" fmla="*/ 2942019 h 4731063"/>
                <a:gd name="connsiteX18" fmla="*/ 2118493 w 3523460"/>
                <a:gd name="connsiteY18" fmla="*/ 4007494 h 4731063"/>
                <a:gd name="connsiteX19" fmla="*/ 2229811 w 3523460"/>
                <a:gd name="connsiteY19" fmla="*/ 4731063 h 4731063"/>
                <a:gd name="connsiteX20" fmla="*/ 830382 w 3523460"/>
                <a:gd name="connsiteY20" fmla="*/ 4731063 h 4731063"/>
                <a:gd name="connsiteX0" fmla="*/ 727477 w 3523460"/>
                <a:gd name="connsiteY0" fmla="*/ 5951236 h 5951236"/>
                <a:gd name="connsiteX1" fmla="*/ 870139 w 3523460"/>
                <a:gd name="connsiteY1" fmla="*/ 4094960 h 5951236"/>
                <a:gd name="connsiteX2" fmla="*/ 432816 w 3523460"/>
                <a:gd name="connsiteY2" fmla="*/ 2274110 h 5951236"/>
                <a:gd name="connsiteX3" fmla="*/ 75008 w 3523460"/>
                <a:gd name="connsiteY3" fmla="*/ 970096 h 5951236"/>
                <a:gd name="connsiteX4" fmla="*/ 750867 w 3523460"/>
                <a:gd name="connsiteY4" fmla="*/ 2107132 h 5951236"/>
                <a:gd name="connsiteX5" fmla="*/ 838333 w 3523460"/>
                <a:gd name="connsiteY5" fmla="*/ 2035571 h 5951236"/>
                <a:gd name="connsiteX6" fmla="*/ 711112 w 3523460"/>
                <a:gd name="connsiteY6" fmla="*/ 214722 h 5951236"/>
                <a:gd name="connsiteX7" fmla="*/ 1235897 w 3523460"/>
                <a:gd name="connsiteY7" fmla="*/ 1868593 h 5951236"/>
                <a:gd name="connsiteX8" fmla="*/ 1315411 w 3523460"/>
                <a:gd name="connsiteY8" fmla="*/ 1852690 h 5951236"/>
                <a:gd name="connsiteX9" fmla="*/ 1458534 w 3523460"/>
                <a:gd name="connsiteY9" fmla="*/ 37 h 5951236"/>
                <a:gd name="connsiteX10" fmla="*/ 1728878 w 3523460"/>
                <a:gd name="connsiteY10" fmla="*/ 1828836 h 5951236"/>
                <a:gd name="connsiteX11" fmla="*/ 1816344 w 3523460"/>
                <a:gd name="connsiteY11" fmla="*/ 1868594 h 5951236"/>
                <a:gd name="connsiteX12" fmla="*/ 2492205 w 3523460"/>
                <a:gd name="connsiteY12" fmla="*/ 333992 h 5951236"/>
                <a:gd name="connsiteX13" fmla="*/ 2221860 w 3523460"/>
                <a:gd name="connsiteY13" fmla="*/ 2011718 h 5951236"/>
                <a:gd name="connsiteX14" fmla="*/ 2325227 w 3523460"/>
                <a:gd name="connsiteY14" fmla="*/ 2711432 h 5951236"/>
                <a:gd name="connsiteX15" fmla="*/ 2762549 w 3523460"/>
                <a:gd name="connsiteY15" fmla="*/ 2266158 h 5951236"/>
                <a:gd name="connsiteX16" fmla="*/ 3509971 w 3523460"/>
                <a:gd name="connsiteY16" fmla="*/ 2162792 h 5951236"/>
                <a:gd name="connsiteX17" fmla="*/ 2778451 w 3523460"/>
                <a:gd name="connsiteY17" fmla="*/ 2942019 h 5951236"/>
                <a:gd name="connsiteX18" fmla="*/ 2118493 w 3523460"/>
                <a:gd name="connsiteY18" fmla="*/ 4007494 h 5951236"/>
                <a:gd name="connsiteX19" fmla="*/ 2229811 w 3523460"/>
                <a:gd name="connsiteY19" fmla="*/ 4731063 h 5951236"/>
                <a:gd name="connsiteX20" fmla="*/ 727477 w 3523460"/>
                <a:gd name="connsiteY20" fmla="*/ 5951236 h 5951236"/>
                <a:gd name="connsiteX0" fmla="*/ 727477 w 3523460"/>
                <a:gd name="connsiteY0" fmla="*/ 5951236 h 5980637"/>
                <a:gd name="connsiteX1" fmla="*/ 870139 w 3523460"/>
                <a:gd name="connsiteY1" fmla="*/ 4094960 h 5980637"/>
                <a:gd name="connsiteX2" fmla="*/ 432816 w 3523460"/>
                <a:gd name="connsiteY2" fmla="*/ 2274110 h 5980637"/>
                <a:gd name="connsiteX3" fmla="*/ 75008 w 3523460"/>
                <a:gd name="connsiteY3" fmla="*/ 970096 h 5980637"/>
                <a:gd name="connsiteX4" fmla="*/ 750867 w 3523460"/>
                <a:gd name="connsiteY4" fmla="*/ 2107132 h 5980637"/>
                <a:gd name="connsiteX5" fmla="*/ 838333 w 3523460"/>
                <a:gd name="connsiteY5" fmla="*/ 2035571 h 5980637"/>
                <a:gd name="connsiteX6" fmla="*/ 711112 w 3523460"/>
                <a:gd name="connsiteY6" fmla="*/ 214722 h 5980637"/>
                <a:gd name="connsiteX7" fmla="*/ 1235897 w 3523460"/>
                <a:gd name="connsiteY7" fmla="*/ 1868593 h 5980637"/>
                <a:gd name="connsiteX8" fmla="*/ 1315411 w 3523460"/>
                <a:gd name="connsiteY8" fmla="*/ 1852690 h 5980637"/>
                <a:gd name="connsiteX9" fmla="*/ 1458534 w 3523460"/>
                <a:gd name="connsiteY9" fmla="*/ 37 h 5980637"/>
                <a:gd name="connsiteX10" fmla="*/ 1728878 w 3523460"/>
                <a:gd name="connsiteY10" fmla="*/ 1828836 h 5980637"/>
                <a:gd name="connsiteX11" fmla="*/ 1816344 w 3523460"/>
                <a:gd name="connsiteY11" fmla="*/ 1868594 h 5980637"/>
                <a:gd name="connsiteX12" fmla="*/ 2492205 w 3523460"/>
                <a:gd name="connsiteY12" fmla="*/ 333992 h 5980637"/>
                <a:gd name="connsiteX13" fmla="*/ 2221860 w 3523460"/>
                <a:gd name="connsiteY13" fmla="*/ 2011718 h 5980637"/>
                <a:gd name="connsiteX14" fmla="*/ 2325227 w 3523460"/>
                <a:gd name="connsiteY14" fmla="*/ 2711432 h 5980637"/>
                <a:gd name="connsiteX15" fmla="*/ 2762549 w 3523460"/>
                <a:gd name="connsiteY15" fmla="*/ 2266158 h 5980637"/>
                <a:gd name="connsiteX16" fmla="*/ 3509971 w 3523460"/>
                <a:gd name="connsiteY16" fmla="*/ 2162792 h 5980637"/>
                <a:gd name="connsiteX17" fmla="*/ 2778451 w 3523460"/>
                <a:gd name="connsiteY17" fmla="*/ 2942019 h 5980637"/>
                <a:gd name="connsiteX18" fmla="*/ 2118493 w 3523460"/>
                <a:gd name="connsiteY18" fmla="*/ 4007494 h 5980637"/>
                <a:gd name="connsiteX19" fmla="*/ 2303315 w 3523460"/>
                <a:gd name="connsiteY19" fmla="*/ 5980637 h 5980637"/>
                <a:gd name="connsiteX20" fmla="*/ 727477 w 3523460"/>
                <a:gd name="connsiteY20" fmla="*/ 5951236 h 5980637"/>
                <a:gd name="connsiteX0" fmla="*/ 727477 w 3523460"/>
                <a:gd name="connsiteY0" fmla="*/ 5951236 h 7519714"/>
                <a:gd name="connsiteX1" fmla="*/ 870139 w 3523460"/>
                <a:gd name="connsiteY1" fmla="*/ 4094960 h 7519714"/>
                <a:gd name="connsiteX2" fmla="*/ 432816 w 3523460"/>
                <a:gd name="connsiteY2" fmla="*/ 2274110 h 7519714"/>
                <a:gd name="connsiteX3" fmla="*/ 75008 w 3523460"/>
                <a:gd name="connsiteY3" fmla="*/ 970096 h 7519714"/>
                <a:gd name="connsiteX4" fmla="*/ 750867 w 3523460"/>
                <a:gd name="connsiteY4" fmla="*/ 2107132 h 7519714"/>
                <a:gd name="connsiteX5" fmla="*/ 838333 w 3523460"/>
                <a:gd name="connsiteY5" fmla="*/ 2035571 h 7519714"/>
                <a:gd name="connsiteX6" fmla="*/ 711112 w 3523460"/>
                <a:gd name="connsiteY6" fmla="*/ 214722 h 7519714"/>
                <a:gd name="connsiteX7" fmla="*/ 1235897 w 3523460"/>
                <a:gd name="connsiteY7" fmla="*/ 1868593 h 7519714"/>
                <a:gd name="connsiteX8" fmla="*/ 1315411 w 3523460"/>
                <a:gd name="connsiteY8" fmla="*/ 1852690 h 7519714"/>
                <a:gd name="connsiteX9" fmla="*/ 1458534 w 3523460"/>
                <a:gd name="connsiteY9" fmla="*/ 37 h 7519714"/>
                <a:gd name="connsiteX10" fmla="*/ 1728878 w 3523460"/>
                <a:gd name="connsiteY10" fmla="*/ 1828836 h 7519714"/>
                <a:gd name="connsiteX11" fmla="*/ 1816344 w 3523460"/>
                <a:gd name="connsiteY11" fmla="*/ 1868594 h 7519714"/>
                <a:gd name="connsiteX12" fmla="*/ 2492205 w 3523460"/>
                <a:gd name="connsiteY12" fmla="*/ 333992 h 7519714"/>
                <a:gd name="connsiteX13" fmla="*/ 2221860 w 3523460"/>
                <a:gd name="connsiteY13" fmla="*/ 2011718 h 7519714"/>
                <a:gd name="connsiteX14" fmla="*/ 2325227 w 3523460"/>
                <a:gd name="connsiteY14" fmla="*/ 2711432 h 7519714"/>
                <a:gd name="connsiteX15" fmla="*/ 2762549 w 3523460"/>
                <a:gd name="connsiteY15" fmla="*/ 2266158 h 7519714"/>
                <a:gd name="connsiteX16" fmla="*/ 3509971 w 3523460"/>
                <a:gd name="connsiteY16" fmla="*/ 2162792 h 7519714"/>
                <a:gd name="connsiteX17" fmla="*/ 2778451 w 3523460"/>
                <a:gd name="connsiteY17" fmla="*/ 2942019 h 7519714"/>
                <a:gd name="connsiteX18" fmla="*/ 2118493 w 3523460"/>
                <a:gd name="connsiteY18" fmla="*/ 4007494 h 7519714"/>
                <a:gd name="connsiteX19" fmla="*/ 2394036 w 3523460"/>
                <a:gd name="connsiteY19" fmla="*/ 7519714 h 7519714"/>
                <a:gd name="connsiteX20" fmla="*/ 727477 w 3523460"/>
                <a:gd name="connsiteY20" fmla="*/ 5951236 h 7519714"/>
                <a:gd name="connsiteX0" fmla="*/ 727477 w 3523460"/>
                <a:gd name="connsiteY0" fmla="*/ 5951236 h 7519714"/>
                <a:gd name="connsiteX1" fmla="*/ 870139 w 3523460"/>
                <a:gd name="connsiteY1" fmla="*/ 4094960 h 7519714"/>
                <a:gd name="connsiteX2" fmla="*/ 432816 w 3523460"/>
                <a:gd name="connsiteY2" fmla="*/ 2274110 h 7519714"/>
                <a:gd name="connsiteX3" fmla="*/ 75008 w 3523460"/>
                <a:gd name="connsiteY3" fmla="*/ 970096 h 7519714"/>
                <a:gd name="connsiteX4" fmla="*/ 750867 w 3523460"/>
                <a:gd name="connsiteY4" fmla="*/ 2107132 h 7519714"/>
                <a:gd name="connsiteX5" fmla="*/ 838333 w 3523460"/>
                <a:gd name="connsiteY5" fmla="*/ 2035571 h 7519714"/>
                <a:gd name="connsiteX6" fmla="*/ 711112 w 3523460"/>
                <a:gd name="connsiteY6" fmla="*/ 214722 h 7519714"/>
                <a:gd name="connsiteX7" fmla="*/ 1235897 w 3523460"/>
                <a:gd name="connsiteY7" fmla="*/ 1868593 h 7519714"/>
                <a:gd name="connsiteX8" fmla="*/ 1315411 w 3523460"/>
                <a:gd name="connsiteY8" fmla="*/ 1852690 h 7519714"/>
                <a:gd name="connsiteX9" fmla="*/ 1458534 w 3523460"/>
                <a:gd name="connsiteY9" fmla="*/ 37 h 7519714"/>
                <a:gd name="connsiteX10" fmla="*/ 1728878 w 3523460"/>
                <a:gd name="connsiteY10" fmla="*/ 1828836 h 7519714"/>
                <a:gd name="connsiteX11" fmla="*/ 1816344 w 3523460"/>
                <a:gd name="connsiteY11" fmla="*/ 1868594 h 7519714"/>
                <a:gd name="connsiteX12" fmla="*/ 2492205 w 3523460"/>
                <a:gd name="connsiteY12" fmla="*/ 333992 h 7519714"/>
                <a:gd name="connsiteX13" fmla="*/ 2221860 w 3523460"/>
                <a:gd name="connsiteY13" fmla="*/ 2011718 h 7519714"/>
                <a:gd name="connsiteX14" fmla="*/ 2325227 w 3523460"/>
                <a:gd name="connsiteY14" fmla="*/ 2711432 h 7519714"/>
                <a:gd name="connsiteX15" fmla="*/ 2762549 w 3523460"/>
                <a:gd name="connsiteY15" fmla="*/ 2266158 h 7519714"/>
                <a:gd name="connsiteX16" fmla="*/ 3509971 w 3523460"/>
                <a:gd name="connsiteY16" fmla="*/ 2162792 h 7519714"/>
                <a:gd name="connsiteX17" fmla="*/ 2778451 w 3523460"/>
                <a:gd name="connsiteY17" fmla="*/ 2942019 h 7519714"/>
                <a:gd name="connsiteX18" fmla="*/ 2118493 w 3523460"/>
                <a:gd name="connsiteY18" fmla="*/ 4007494 h 7519714"/>
                <a:gd name="connsiteX19" fmla="*/ 2394036 w 3523460"/>
                <a:gd name="connsiteY19" fmla="*/ 7519714 h 7519714"/>
                <a:gd name="connsiteX20" fmla="*/ 727477 w 3523460"/>
                <a:gd name="connsiteY20" fmla="*/ 5951236 h 7519714"/>
                <a:gd name="connsiteX0" fmla="*/ 658685 w 3523460"/>
                <a:gd name="connsiteY0" fmla="*/ 6031206 h 7519714"/>
                <a:gd name="connsiteX1" fmla="*/ 870139 w 3523460"/>
                <a:gd name="connsiteY1" fmla="*/ 4094960 h 7519714"/>
                <a:gd name="connsiteX2" fmla="*/ 432816 w 3523460"/>
                <a:gd name="connsiteY2" fmla="*/ 2274110 h 7519714"/>
                <a:gd name="connsiteX3" fmla="*/ 75008 w 3523460"/>
                <a:gd name="connsiteY3" fmla="*/ 970096 h 7519714"/>
                <a:gd name="connsiteX4" fmla="*/ 750867 w 3523460"/>
                <a:gd name="connsiteY4" fmla="*/ 2107132 h 7519714"/>
                <a:gd name="connsiteX5" fmla="*/ 838333 w 3523460"/>
                <a:gd name="connsiteY5" fmla="*/ 2035571 h 7519714"/>
                <a:gd name="connsiteX6" fmla="*/ 711112 w 3523460"/>
                <a:gd name="connsiteY6" fmla="*/ 214722 h 7519714"/>
                <a:gd name="connsiteX7" fmla="*/ 1235897 w 3523460"/>
                <a:gd name="connsiteY7" fmla="*/ 1868593 h 7519714"/>
                <a:gd name="connsiteX8" fmla="*/ 1315411 w 3523460"/>
                <a:gd name="connsiteY8" fmla="*/ 1852690 h 7519714"/>
                <a:gd name="connsiteX9" fmla="*/ 1458534 w 3523460"/>
                <a:gd name="connsiteY9" fmla="*/ 37 h 7519714"/>
                <a:gd name="connsiteX10" fmla="*/ 1728878 w 3523460"/>
                <a:gd name="connsiteY10" fmla="*/ 1828836 h 7519714"/>
                <a:gd name="connsiteX11" fmla="*/ 1816344 w 3523460"/>
                <a:gd name="connsiteY11" fmla="*/ 1868594 h 7519714"/>
                <a:gd name="connsiteX12" fmla="*/ 2492205 w 3523460"/>
                <a:gd name="connsiteY12" fmla="*/ 333992 h 7519714"/>
                <a:gd name="connsiteX13" fmla="*/ 2221860 w 3523460"/>
                <a:gd name="connsiteY13" fmla="*/ 2011718 h 7519714"/>
                <a:gd name="connsiteX14" fmla="*/ 2325227 w 3523460"/>
                <a:gd name="connsiteY14" fmla="*/ 2711432 h 7519714"/>
                <a:gd name="connsiteX15" fmla="*/ 2762549 w 3523460"/>
                <a:gd name="connsiteY15" fmla="*/ 2266158 h 7519714"/>
                <a:gd name="connsiteX16" fmla="*/ 3509971 w 3523460"/>
                <a:gd name="connsiteY16" fmla="*/ 2162792 h 7519714"/>
                <a:gd name="connsiteX17" fmla="*/ 2778451 w 3523460"/>
                <a:gd name="connsiteY17" fmla="*/ 2942019 h 7519714"/>
                <a:gd name="connsiteX18" fmla="*/ 2118493 w 3523460"/>
                <a:gd name="connsiteY18" fmla="*/ 4007494 h 7519714"/>
                <a:gd name="connsiteX19" fmla="*/ 2394036 w 3523460"/>
                <a:gd name="connsiteY19" fmla="*/ 7519714 h 7519714"/>
                <a:gd name="connsiteX20" fmla="*/ 658685 w 3523460"/>
                <a:gd name="connsiteY20" fmla="*/ 6031206 h 7519714"/>
                <a:gd name="connsiteX0" fmla="*/ 658685 w 3523460"/>
                <a:gd name="connsiteY0" fmla="*/ 6031206 h 7519714"/>
                <a:gd name="connsiteX1" fmla="*/ 870139 w 3523460"/>
                <a:gd name="connsiteY1" fmla="*/ 4094960 h 7519714"/>
                <a:gd name="connsiteX2" fmla="*/ 432816 w 3523460"/>
                <a:gd name="connsiteY2" fmla="*/ 2274110 h 7519714"/>
                <a:gd name="connsiteX3" fmla="*/ 75008 w 3523460"/>
                <a:gd name="connsiteY3" fmla="*/ 970096 h 7519714"/>
                <a:gd name="connsiteX4" fmla="*/ 750867 w 3523460"/>
                <a:gd name="connsiteY4" fmla="*/ 2107132 h 7519714"/>
                <a:gd name="connsiteX5" fmla="*/ 838333 w 3523460"/>
                <a:gd name="connsiteY5" fmla="*/ 2035571 h 7519714"/>
                <a:gd name="connsiteX6" fmla="*/ 711112 w 3523460"/>
                <a:gd name="connsiteY6" fmla="*/ 214722 h 7519714"/>
                <a:gd name="connsiteX7" fmla="*/ 1235897 w 3523460"/>
                <a:gd name="connsiteY7" fmla="*/ 1868593 h 7519714"/>
                <a:gd name="connsiteX8" fmla="*/ 1315411 w 3523460"/>
                <a:gd name="connsiteY8" fmla="*/ 1852690 h 7519714"/>
                <a:gd name="connsiteX9" fmla="*/ 1458534 w 3523460"/>
                <a:gd name="connsiteY9" fmla="*/ 37 h 7519714"/>
                <a:gd name="connsiteX10" fmla="*/ 1728878 w 3523460"/>
                <a:gd name="connsiteY10" fmla="*/ 1828836 h 7519714"/>
                <a:gd name="connsiteX11" fmla="*/ 1816344 w 3523460"/>
                <a:gd name="connsiteY11" fmla="*/ 1868594 h 7519714"/>
                <a:gd name="connsiteX12" fmla="*/ 2492205 w 3523460"/>
                <a:gd name="connsiteY12" fmla="*/ 333992 h 7519714"/>
                <a:gd name="connsiteX13" fmla="*/ 2221860 w 3523460"/>
                <a:gd name="connsiteY13" fmla="*/ 2011718 h 7519714"/>
                <a:gd name="connsiteX14" fmla="*/ 2325227 w 3523460"/>
                <a:gd name="connsiteY14" fmla="*/ 2711432 h 7519714"/>
                <a:gd name="connsiteX15" fmla="*/ 2762549 w 3523460"/>
                <a:gd name="connsiteY15" fmla="*/ 2266158 h 7519714"/>
                <a:gd name="connsiteX16" fmla="*/ 3509971 w 3523460"/>
                <a:gd name="connsiteY16" fmla="*/ 2162792 h 7519714"/>
                <a:gd name="connsiteX17" fmla="*/ 2778451 w 3523460"/>
                <a:gd name="connsiteY17" fmla="*/ 2942019 h 7519714"/>
                <a:gd name="connsiteX18" fmla="*/ 2118493 w 3523460"/>
                <a:gd name="connsiteY18" fmla="*/ 4007494 h 7519714"/>
                <a:gd name="connsiteX19" fmla="*/ 2394036 w 3523460"/>
                <a:gd name="connsiteY19" fmla="*/ 7519714 h 7519714"/>
                <a:gd name="connsiteX20" fmla="*/ 658685 w 3523460"/>
                <a:gd name="connsiteY20" fmla="*/ 6031206 h 7519714"/>
                <a:gd name="connsiteX0" fmla="*/ 658685 w 3523460"/>
                <a:gd name="connsiteY0" fmla="*/ 6031206 h 9039299"/>
                <a:gd name="connsiteX1" fmla="*/ 870139 w 3523460"/>
                <a:gd name="connsiteY1" fmla="*/ 4094960 h 9039299"/>
                <a:gd name="connsiteX2" fmla="*/ 432816 w 3523460"/>
                <a:gd name="connsiteY2" fmla="*/ 2274110 h 9039299"/>
                <a:gd name="connsiteX3" fmla="*/ 75008 w 3523460"/>
                <a:gd name="connsiteY3" fmla="*/ 970096 h 9039299"/>
                <a:gd name="connsiteX4" fmla="*/ 750867 w 3523460"/>
                <a:gd name="connsiteY4" fmla="*/ 2107132 h 9039299"/>
                <a:gd name="connsiteX5" fmla="*/ 838333 w 3523460"/>
                <a:gd name="connsiteY5" fmla="*/ 2035571 h 9039299"/>
                <a:gd name="connsiteX6" fmla="*/ 711112 w 3523460"/>
                <a:gd name="connsiteY6" fmla="*/ 214722 h 9039299"/>
                <a:gd name="connsiteX7" fmla="*/ 1235897 w 3523460"/>
                <a:gd name="connsiteY7" fmla="*/ 1868593 h 9039299"/>
                <a:gd name="connsiteX8" fmla="*/ 1315411 w 3523460"/>
                <a:gd name="connsiteY8" fmla="*/ 1852690 h 9039299"/>
                <a:gd name="connsiteX9" fmla="*/ 1458534 w 3523460"/>
                <a:gd name="connsiteY9" fmla="*/ 37 h 9039299"/>
                <a:gd name="connsiteX10" fmla="*/ 1728878 w 3523460"/>
                <a:gd name="connsiteY10" fmla="*/ 1828836 h 9039299"/>
                <a:gd name="connsiteX11" fmla="*/ 1816344 w 3523460"/>
                <a:gd name="connsiteY11" fmla="*/ 1868594 h 9039299"/>
                <a:gd name="connsiteX12" fmla="*/ 2492205 w 3523460"/>
                <a:gd name="connsiteY12" fmla="*/ 333992 h 9039299"/>
                <a:gd name="connsiteX13" fmla="*/ 2221860 w 3523460"/>
                <a:gd name="connsiteY13" fmla="*/ 2011718 h 9039299"/>
                <a:gd name="connsiteX14" fmla="*/ 2325227 w 3523460"/>
                <a:gd name="connsiteY14" fmla="*/ 2711432 h 9039299"/>
                <a:gd name="connsiteX15" fmla="*/ 2762549 w 3523460"/>
                <a:gd name="connsiteY15" fmla="*/ 2266158 h 9039299"/>
                <a:gd name="connsiteX16" fmla="*/ 3509971 w 3523460"/>
                <a:gd name="connsiteY16" fmla="*/ 2162792 h 9039299"/>
                <a:gd name="connsiteX17" fmla="*/ 2778451 w 3523460"/>
                <a:gd name="connsiteY17" fmla="*/ 2942019 h 9039299"/>
                <a:gd name="connsiteX18" fmla="*/ 2118493 w 3523460"/>
                <a:gd name="connsiteY18" fmla="*/ 4007494 h 9039299"/>
                <a:gd name="connsiteX19" fmla="*/ 2246421 w 3523460"/>
                <a:gd name="connsiteY19" fmla="*/ 9039299 h 9039299"/>
                <a:gd name="connsiteX20" fmla="*/ 658685 w 3523460"/>
                <a:gd name="connsiteY20" fmla="*/ 6031206 h 9039299"/>
                <a:gd name="connsiteX0" fmla="*/ 669149 w 3523460"/>
                <a:gd name="connsiteY0" fmla="*/ 7663583 h 9039299"/>
                <a:gd name="connsiteX1" fmla="*/ 870139 w 3523460"/>
                <a:gd name="connsiteY1" fmla="*/ 4094960 h 9039299"/>
                <a:gd name="connsiteX2" fmla="*/ 432816 w 3523460"/>
                <a:gd name="connsiteY2" fmla="*/ 2274110 h 9039299"/>
                <a:gd name="connsiteX3" fmla="*/ 75008 w 3523460"/>
                <a:gd name="connsiteY3" fmla="*/ 970096 h 9039299"/>
                <a:gd name="connsiteX4" fmla="*/ 750867 w 3523460"/>
                <a:gd name="connsiteY4" fmla="*/ 2107132 h 9039299"/>
                <a:gd name="connsiteX5" fmla="*/ 838333 w 3523460"/>
                <a:gd name="connsiteY5" fmla="*/ 2035571 h 9039299"/>
                <a:gd name="connsiteX6" fmla="*/ 711112 w 3523460"/>
                <a:gd name="connsiteY6" fmla="*/ 214722 h 9039299"/>
                <a:gd name="connsiteX7" fmla="*/ 1235897 w 3523460"/>
                <a:gd name="connsiteY7" fmla="*/ 1868593 h 9039299"/>
                <a:gd name="connsiteX8" fmla="*/ 1315411 w 3523460"/>
                <a:gd name="connsiteY8" fmla="*/ 1852690 h 9039299"/>
                <a:gd name="connsiteX9" fmla="*/ 1458534 w 3523460"/>
                <a:gd name="connsiteY9" fmla="*/ 37 h 9039299"/>
                <a:gd name="connsiteX10" fmla="*/ 1728878 w 3523460"/>
                <a:gd name="connsiteY10" fmla="*/ 1828836 h 9039299"/>
                <a:gd name="connsiteX11" fmla="*/ 1816344 w 3523460"/>
                <a:gd name="connsiteY11" fmla="*/ 1868594 h 9039299"/>
                <a:gd name="connsiteX12" fmla="*/ 2492205 w 3523460"/>
                <a:gd name="connsiteY12" fmla="*/ 333992 h 9039299"/>
                <a:gd name="connsiteX13" fmla="*/ 2221860 w 3523460"/>
                <a:gd name="connsiteY13" fmla="*/ 2011718 h 9039299"/>
                <a:gd name="connsiteX14" fmla="*/ 2325227 w 3523460"/>
                <a:gd name="connsiteY14" fmla="*/ 2711432 h 9039299"/>
                <a:gd name="connsiteX15" fmla="*/ 2762549 w 3523460"/>
                <a:gd name="connsiteY15" fmla="*/ 2266158 h 9039299"/>
                <a:gd name="connsiteX16" fmla="*/ 3509971 w 3523460"/>
                <a:gd name="connsiteY16" fmla="*/ 2162792 h 9039299"/>
                <a:gd name="connsiteX17" fmla="*/ 2778451 w 3523460"/>
                <a:gd name="connsiteY17" fmla="*/ 2942019 h 9039299"/>
                <a:gd name="connsiteX18" fmla="*/ 2118493 w 3523460"/>
                <a:gd name="connsiteY18" fmla="*/ 4007494 h 9039299"/>
                <a:gd name="connsiteX19" fmla="*/ 2246421 w 3523460"/>
                <a:gd name="connsiteY19" fmla="*/ 9039299 h 9039299"/>
                <a:gd name="connsiteX20" fmla="*/ 669149 w 3523460"/>
                <a:gd name="connsiteY20" fmla="*/ 7663583 h 9039299"/>
                <a:gd name="connsiteX0" fmla="*/ 549192 w 3523460"/>
                <a:gd name="connsiteY0" fmla="*/ 7560396 h 9039299"/>
                <a:gd name="connsiteX1" fmla="*/ 870139 w 3523460"/>
                <a:gd name="connsiteY1" fmla="*/ 4094960 h 9039299"/>
                <a:gd name="connsiteX2" fmla="*/ 432816 w 3523460"/>
                <a:gd name="connsiteY2" fmla="*/ 2274110 h 9039299"/>
                <a:gd name="connsiteX3" fmla="*/ 75008 w 3523460"/>
                <a:gd name="connsiteY3" fmla="*/ 970096 h 9039299"/>
                <a:gd name="connsiteX4" fmla="*/ 750867 w 3523460"/>
                <a:gd name="connsiteY4" fmla="*/ 2107132 h 9039299"/>
                <a:gd name="connsiteX5" fmla="*/ 838333 w 3523460"/>
                <a:gd name="connsiteY5" fmla="*/ 2035571 h 9039299"/>
                <a:gd name="connsiteX6" fmla="*/ 711112 w 3523460"/>
                <a:gd name="connsiteY6" fmla="*/ 214722 h 9039299"/>
                <a:gd name="connsiteX7" fmla="*/ 1235897 w 3523460"/>
                <a:gd name="connsiteY7" fmla="*/ 1868593 h 9039299"/>
                <a:gd name="connsiteX8" fmla="*/ 1315411 w 3523460"/>
                <a:gd name="connsiteY8" fmla="*/ 1852690 h 9039299"/>
                <a:gd name="connsiteX9" fmla="*/ 1458534 w 3523460"/>
                <a:gd name="connsiteY9" fmla="*/ 37 h 9039299"/>
                <a:gd name="connsiteX10" fmla="*/ 1728878 w 3523460"/>
                <a:gd name="connsiteY10" fmla="*/ 1828836 h 9039299"/>
                <a:gd name="connsiteX11" fmla="*/ 1816344 w 3523460"/>
                <a:gd name="connsiteY11" fmla="*/ 1868594 h 9039299"/>
                <a:gd name="connsiteX12" fmla="*/ 2492205 w 3523460"/>
                <a:gd name="connsiteY12" fmla="*/ 333992 h 9039299"/>
                <a:gd name="connsiteX13" fmla="*/ 2221860 w 3523460"/>
                <a:gd name="connsiteY13" fmla="*/ 2011718 h 9039299"/>
                <a:gd name="connsiteX14" fmla="*/ 2325227 w 3523460"/>
                <a:gd name="connsiteY14" fmla="*/ 2711432 h 9039299"/>
                <a:gd name="connsiteX15" fmla="*/ 2762549 w 3523460"/>
                <a:gd name="connsiteY15" fmla="*/ 2266158 h 9039299"/>
                <a:gd name="connsiteX16" fmla="*/ 3509971 w 3523460"/>
                <a:gd name="connsiteY16" fmla="*/ 2162792 h 9039299"/>
                <a:gd name="connsiteX17" fmla="*/ 2778451 w 3523460"/>
                <a:gd name="connsiteY17" fmla="*/ 2942019 h 9039299"/>
                <a:gd name="connsiteX18" fmla="*/ 2118493 w 3523460"/>
                <a:gd name="connsiteY18" fmla="*/ 4007494 h 9039299"/>
                <a:gd name="connsiteX19" fmla="*/ 2246421 w 3523460"/>
                <a:gd name="connsiteY19" fmla="*/ 9039299 h 9039299"/>
                <a:gd name="connsiteX20" fmla="*/ 549192 w 3523460"/>
                <a:gd name="connsiteY20" fmla="*/ 7560396 h 90392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523460" h="9039299">
                  <a:moveTo>
                    <a:pt x="549192" y="7560396"/>
                  </a:moveTo>
                  <a:cubicBezTo>
                    <a:pt x="562444" y="7348362"/>
                    <a:pt x="864838" y="4410361"/>
                    <a:pt x="870139" y="4094960"/>
                  </a:cubicBezTo>
                  <a:cubicBezTo>
                    <a:pt x="560039" y="3546320"/>
                    <a:pt x="456669" y="2926117"/>
                    <a:pt x="432816" y="2274110"/>
                  </a:cubicBezTo>
                  <a:cubicBezTo>
                    <a:pt x="313547" y="1839439"/>
                    <a:pt x="-187386" y="1134423"/>
                    <a:pt x="75008" y="970096"/>
                  </a:cubicBezTo>
                  <a:cubicBezTo>
                    <a:pt x="248612" y="927688"/>
                    <a:pt x="623646" y="1934854"/>
                    <a:pt x="750867" y="2107132"/>
                  </a:cubicBezTo>
                  <a:cubicBezTo>
                    <a:pt x="790624" y="2183994"/>
                    <a:pt x="862187" y="2105807"/>
                    <a:pt x="838333" y="2035571"/>
                  </a:cubicBezTo>
                  <a:cubicBezTo>
                    <a:pt x="716413" y="1433922"/>
                    <a:pt x="427516" y="251827"/>
                    <a:pt x="711112" y="214722"/>
                  </a:cubicBezTo>
                  <a:cubicBezTo>
                    <a:pt x="909896" y="184242"/>
                    <a:pt x="1157709" y="1578371"/>
                    <a:pt x="1235897" y="1868593"/>
                  </a:cubicBezTo>
                  <a:cubicBezTo>
                    <a:pt x="1242524" y="1928227"/>
                    <a:pt x="1311436" y="2047497"/>
                    <a:pt x="1315411" y="1852690"/>
                  </a:cubicBezTo>
                  <a:cubicBezTo>
                    <a:pt x="1312761" y="1280197"/>
                    <a:pt x="1159035" y="-7915"/>
                    <a:pt x="1458534" y="37"/>
                  </a:cubicBezTo>
                  <a:cubicBezTo>
                    <a:pt x="1693099" y="-7916"/>
                    <a:pt x="1707674" y="1541264"/>
                    <a:pt x="1728878" y="1828836"/>
                  </a:cubicBezTo>
                  <a:cubicBezTo>
                    <a:pt x="1734180" y="1917625"/>
                    <a:pt x="1764661" y="1916301"/>
                    <a:pt x="1816344" y="1868594"/>
                  </a:cubicBezTo>
                  <a:cubicBezTo>
                    <a:pt x="2054883" y="1372963"/>
                    <a:pt x="2198007" y="241226"/>
                    <a:pt x="2492205" y="333992"/>
                  </a:cubicBezTo>
                  <a:cubicBezTo>
                    <a:pt x="2781103" y="421456"/>
                    <a:pt x="2314625" y="1471029"/>
                    <a:pt x="2221860" y="2011718"/>
                  </a:cubicBezTo>
                  <a:lnTo>
                    <a:pt x="2325227" y="2711432"/>
                  </a:lnTo>
                  <a:cubicBezTo>
                    <a:pt x="2439196" y="2563007"/>
                    <a:pt x="2584970" y="2406632"/>
                    <a:pt x="2762549" y="2266158"/>
                  </a:cubicBezTo>
                  <a:cubicBezTo>
                    <a:pt x="3043495" y="1897748"/>
                    <a:pt x="3618639" y="2022319"/>
                    <a:pt x="3509971" y="2162792"/>
                  </a:cubicBezTo>
                  <a:cubicBezTo>
                    <a:pt x="3266131" y="2446388"/>
                    <a:pt x="2982534" y="2594812"/>
                    <a:pt x="2778451" y="2942019"/>
                  </a:cubicBezTo>
                  <a:cubicBezTo>
                    <a:pt x="2558465" y="3336933"/>
                    <a:pt x="2370285" y="3707995"/>
                    <a:pt x="2118493" y="4007494"/>
                  </a:cubicBezTo>
                  <a:cubicBezTo>
                    <a:pt x="2147648" y="4296392"/>
                    <a:pt x="2209315" y="8798109"/>
                    <a:pt x="2246421" y="9039299"/>
                  </a:cubicBezTo>
                  <a:cubicBezTo>
                    <a:pt x="1567651" y="8480024"/>
                    <a:pt x="1311660" y="8238052"/>
                    <a:pt x="549192" y="7560396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</p:grpSp>
    </p:spTree>
    <p:extLst>
      <p:ext uri="{BB962C8B-B14F-4D97-AF65-F5344CB8AC3E}">
        <p14:creationId xmlns:p14="http://schemas.microsoft.com/office/powerpoint/2010/main" val="53075852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9540C235-48DA-4906-8F52-9DBD1379841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5" name="Group 23">
            <a:extLst>
              <a:ext uri="{FF2B5EF4-FFF2-40B4-BE49-F238E27FC236}">
                <a16:creationId xmlns:a16="http://schemas.microsoft.com/office/drawing/2014/main" id="{09C0E0E8-3165-4E5D-B489-C8358F2DDD49}"/>
              </a:ext>
            </a:extLst>
          </p:cNvPr>
          <p:cNvGrpSpPr/>
          <p:nvPr/>
        </p:nvGrpSpPr>
        <p:grpSpPr>
          <a:xfrm>
            <a:off x="7662267" y="1715003"/>
            <a:ext cx="3888000" cy="954109"/>
            <a:chOff x="-311418" y="4171820"/>
            <a:chExt cx="2741025" cy="1150314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C54204D7-176A-4FC2-8C32-22DD24C26210}"/>
                </a:ext>
              </a:extLst>
            </p:cNvPr>
            <p:cNvSpPr txBox="1"/>
            <p:nvPr/>
          </p:nvSpPr>
          <p:spPr>
            <a:xfrm>
              <a:off x="-311418" y="4542890"/>
              <a:ext cx="2741025" cy="779244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AC57E340-E334-4B3F-9796-E09A372BD859}"/>
                </a:ext>
              </a:extLst>
            </p:cNvPr>
            <p:cNvSpPr txBox="1"/>
            <p:nvPr/>
          </p:nvSpPr>
          <p:spPr>
            <a:xfrm>
              <a:off x="-311418" y="4171820"/>
              <a:ext cx="2741025" cy="371069"/>
            </a:xfrm>
            <a:prstGeom prst="rect">
              <a:avLst/>
            </a:prstGeom>
            <a:noFill/>
          </p:spPr>
          <p:txBody>
            <a:bodyPr wrap="square" lIns="108000" rIns="108000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8" name="Group 26">
            <a:extLst>
              <a:ext uri="{FF2B5EF4-FFF2-40B4-BE49-F238E27FC236}">
                <a16:creationId xmlns:a16="http://schemas.microsoft.com/office/drawing/2014/main" id="{62216CE7-1D96-41BB-AC4B-174A6C5554F5}"/>
              </a:ext>
            </a:extLst>
          </p:cNvPr>
          <p:cNvGrpSpPr/>
          <p:nvPr/>
        </p:nvGrpSpPr>
        <p:grpSpPr>
          <a:xfrm>
            <a:off x="8629080" y="3367555"/>
            <a:ext cx="2808000" cy="1138472"/>
            <a:chOff x="-311417" y="4140067"/>
            <a:chExt cx="2778246" cy="883004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48657117-1699-41B6-A901-B0A153324A9A}"/>
                </a:ext>
              </a:extLst>
            </p:cNvPr>
            <p:cNvSpPr txBox="1"/>
            <p:nvPr/>
          </p:nvSpPr>
          <p:spPr>
            <a:xfrm>
              <a:off x="-311417" y="4378546"/>
              <a:ext cx="2778246" cy="644525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931D9392-5F58-41FC-8E9C-573FDC2479CC}"/>
                </a:ext>
              </a:extLst>
            </p:cNvPr>
            <p:cNvSpPr txBox="1"/>
            <p:nvPr/>
          </p:nvSpPr>
          <p:spPr>
            <a:xfrm>
              <a:off x="-311417" y="4140067"/>
              <a:ext cx="2778246" cy="238713"/>
            </a:xfrm>
            <a:prstGeom prst="rect">
              <a:avLst/>
            </a:prstGeom>
            <a:noFill/>
          </p:spPr>
          <p:txBody>
            <a:bodyPr wrap="square" lIns="108000" rIns="108000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1" name="Group 29">
            <a:extLst>
              <a:ext uri="{FF2B5EF4-FFF2-40B4-BE49-F238E27FC236}">
                <a16:creationId xmlns:a16="http://schemas.microsoft.com/office/drawing/2014/main" id="{BB95C938-EEE0-48D7-B065-D6E3CDE9E33E}"/>
              </a:ext>
            </a:extLst>
          </p:cNvPr>
          <p:cNvGrpSpPr/>
          <p:nvPr/>
        </p:nvGrpSpPr>
        <p:grpSpPr>
          <a:xfrm>
            <a:off x="7662267" y="5204472"/>
            <a:ext cx="3888000" cy="910893"/>
            <a:chOff x="-311418" y="4171821"/>
            <a:chExt cx="2712798" cy="1098211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50AA374E-5EF9-4017-B2A9-0A2537B70202}"/>
                </a:ext>
              </a:extLst>
            </p:cNvPr>
            <p:cNvSpPr txBox="1"/>
            <p:nvPr/>
          </p:nvSpPr>
          <p:spPr>
            <a:xfrm>
              <a:off x="-311418" y="4490788"/>
              <a:ext cx="2712798" cy="779244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73C0E552-1B4B-4882-AEEC-6C36D3F72857}"/>
                </a:ext>
              </a:extLst>
            </p:cNvPr>
            <p:cNvSpPr txBox="1"/>
            <p:nvPr/>
          </p:nvSpPr>
          <p:spPr>
            <a:xfrm>
              <a:off x="-311418" y="4171821"/>
              <a:ext cx="2712798" cy="371069"/>
            </a:xfrm>
            <a:prstGeom prst="rect">
              <a:avLst/>
            </a:prstGeom>
            <a:noFill/>
          </p:spPr>
          <p:txBody>
            <a:bodyPr wrap="square" lIns="108000" rIns="108000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9CF07D1-7F8C-4F8F-B42F-61590505140A}"/>
              </a:ext>
            </a:extLst>
          </p:cNvPr>
          <p:cNvGrpSpPr/>
          <p:nvPr/>
        </p:nvGrpSpPr>
        <p:grpSpPr>
          <a:xfrm>
            <a:off x="5251892" y="1877140"/>
            <a:ext cx="3083268" cy="3958901"/>
            <a:chOff x="5251892" y="1877140"/>
            <a:chExt cx="3083268" cy="3958901"/>
          </a:xfrm>
        </p:grpSpPr>
        <p:sp>
          <p:nvSpPr>
            <p:cNvPr id="15" name="Heart 3">
              <a:extLst>
                <a:ext uri="{FF2B5EF4-FFF2-40B4-BE49-F238E27FC236}">
                  <a16:creationId xmlns:a16="http://schemas.microsoft.com/office/drawing/2014/main" id="{C6BC2C12-64E4-40B4-80CC-C3FFC7A387F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791821" y="3241849"/>
              <a:ext cx="926121" cy="838125"/>
            </a:xfrm>
            <a:custGeom>
              <a:avLst/>
              <a:gdLst/>
              <a:ahLst/>
              <a:cxnLst/>
              <a:rect l="l" t="t" r="r" b="b"/>
              <a:pathLst>
                <a:path w="3971393" h="3594045">
                  <a:moveTo>
                    <a:pt x="2284446" y="942229"/>
                  </a:moveTo>
                  <a:cubicBezTo>
                    <a:pt x="2231718" y="946666"/>
                    <a:pt x="2184212" y="981897"/>
                    <a:pt x="2166723" y="1035351"/>
                  </a:cubicBezTo>
                  <a:lnTo>
                    <a:pt x="1818705" y="2099054"/>
                  </a:lnTo>
                  <a:lnTo>
                    <a:pt x="1630896" y="1461099"/>
                  </a:lnTo>
                  <a:cubicBezTo>
                    <a:pt x="1625536" y="1442893"/>
                    <a:pt x="1616698" y="1426659"/>
                    <a:pt x="1605222" y="1412988"/>
                  </a:cubicBezTo>
                  <a:cubicBezTo>
                    <a:pt x="1592838" y="1372092"/>
                    <a:pt x="1559535" y="1339590"/>
                    <a:pt x="1515200" y="1327710"/>
                  </a:cubicBezTo>
                  <a:cubicBezTo>
                    <a:pt x="1442764" y="1308302"/>
                    <a:pt x="1368310" y="1351289"/>
                    <a:pt x="1348901" y="1423723"/>
                  </a:cubicBezTo>
                  <a:lnTo>
                    <a:pt x="1175574" y="2070589"/>
                  </a:lnTo>
                  <a:lnTo>
                    <a:pt x="887391" y="2070589"/>
                  </a:lnTo>
                  <a:cubicBezTo>
                    <a:pt x="812401" y="2070589"/>
                    <a:pt x="751610" y="2131382"/>
                    <a:pt x="751610" y="2206372"/>
                  </a:cubicBezTo>
                  <a:cubicBezTo>
                    <a:pt x="751609" y="2281361"/>
                    <a:pt x="812402" y="2342153"/>
                    <a:pt x="887391" y="2342154"/>
                  </a:cubicBezTo>
                  <a:lnTo>
                    <a:pt x="1266160" y="2342154"/>
                  </a:lnTo>
                  <a:cubicBezTo>
                    <a:pt x="1309243" y="2342153"/>
                    <a:pt x="1347639" y="2322088"/>
                    <a:pt x="1370869" y="2289485"/>
                  </a:cubicBezTo>
                  <a:cubicBezTo>
                    <a:pt x="1392914" y="2274134"/>
                    <a:pt x="1408463" y="2250677"/>
                    <a:pt x="1415910" y="2222885"/>
                  </a:cubicBezTo>
                  <a:lnTo>
                    <a:pt x="1490320" y="1945186"/>
                  </a:lnTo>
                  <a:lnTo>
                    <a:pt x="1661817" y="2527729"/>
                  </a:lnTo>
                  <a:cubicBezTo>
                    <a:pt x="1680716" y="2591927"/>
                    <a:pt x="1742866" y="2631605"/>
                    <a:pt x="1806849" y="2621696"/>
                  </a:cubicBezTo>
                  <a:cubicBezTo>
                    <a:pt x="1873057" y="2637495"/>
                    <a:pt x="1940784" y="2599243"/>
                    <a:pt x="1962449" y="2533025"/>
                  </a:cubicBezTo>
                  <a:lnTo>
                    <a:pt x="2291633" y="1526890"/>
                  </a:lnTo>
                  <a:lnTo>
                    <a:pt x="2478124" y="2222886"/>
                  </a:lnTo>
                  <a:cubicBezTo>
                    <a:pt x="2491725" y="2273643"/>
                    <a:pt x="2532355" y="2309941"/>
                    <a:pt x="2580723" y="2318869"/>
                  </a:cubicBezTo>
                  <a:cubicBezTo>
                    <a:pt x="2600453" y="2334375"/>
                    <a:pt x="2625460" y="2342152"/>
                    <a:pt x="2652283" y="2342153"/>
                  </a:cubicBezTo>
                  <a:lnTo>
                    <a:pt x="3058108" y="2342153"/>
                  </a:lnTo>
                  <a:cubicBezTo>
                    <a:pt x="3133099" y="2342153"/>
                    <a:pt x="3193891" y="2281360"/>
                    <a:pt x="3193891" y="2206371"/>
                  </a:cubicBezTo>
                  <a:cubicBezTo>
                    <a:pt x="3193890" y="2131381"/>
                    <a:pt x="3133099" y="2070589"/>
                    <a:pt x="3058108" y="2070588"/>
                  </a:cubicBezTo>
                  <a:lnTo>
                    <a:pt x="2718460" y="2070589"/>
                  </a:lnTo>
                  <a:lnTo>
                    <a:pt x="2455970" y="1090961"/>
                  </a:lnTo>
                  <a:cubicBezTo>
                    <a:pt x="2449895" y="1068289"/>
                    <a:pt x="2438427" y="1048501"/>
                    <a:pt x="2421928" y="1033927"/>
                  </a:cubicBezTo>
                  <a:cubicBezTo>
                    <a:pt x="2410672" y="994460"/>
                    <a:pt x="2379946" y="962248"/>
                    <a:pt x="2337996" y="948523"/>
                  </a:cubicBezTo>
                  <a:cubicBezTo>
                    <a:pt x="2320178" y="942693"/>
                    <a:pt x="2302022" y="940751"/>
                    <a:pt x="2284446" y="942229"/>
                  </a:cubicBezTo>
                  <a:close/>
                  <a:moveTo>
                    <a:pt x="941190" y="119"/>
                  </a:moveTo>
                  <a:cubicBezTo>
                    <a:pt x="1335246" y="6449"/>
                    <a:pt x="1754682" y="267656"/>
                    <a:pt x="1985697" y="864700"/>
                  </a:cubicBezTo>
                  <a:cubicBezTo>
                    <a:pt x="2807082" y="-1258124"/>
                    <a:pt x="6010484" y="864700"/>
                    <a:pt x="1985697" y="3594045"/>
                  </a:cubicBezTo>
                  <a:cubicBezTo>
                    <a:pt x="-907119" y="1632328"/>
                    <a:pt x="-65842" y="-16059"/>
                    <a:pt x="941190" y="11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5C5F4AB8-7BD7-4F6E-9B21-70EC0AB7D8D2}"/>
                </a:ext>
              </a:extLst>
            </p:cNvPr>
            <p:cNvSpPr txBox="1"/>
            <p:nvPr/>
          </p:nvSpPr>
          <p:spPr>
            <a:xfrm>
              <a:off x="5251892" y="4119996"/>
              <a:ext cx="2005978" cy="70788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rIns="0" rtlCol="0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Contents</a:t>
              </a:r>
            </a:p>
            <a:p>
              <a:pPr algn="ctr"/>
              <a:r>
                <a:rPr lang="en-US" altLang="ko-KR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Here</a:t>
              </a:r>
            </a:p>
          </p:txBody>
        </p:sp>
        <p:sp>
          <p:nvSpPr>
            <p:cNvPr id="17" name="타원 2">
              <a:extLst>
                <a:ext uri="{FF2B5EF4-FFF2-40B4-BE49-F238E27FC236}">
                  <a16:creationId xmlns:a16="http://schemas.microsoft.com/office/drawing/2014/main" id="{1A15F280-4159-435A-84EB-6FEFF476F708}"/>
                </a:ext>
              </a:extLst>
            </p:cNvPr>
            <p:cNvSpPr/>
            <p:nvPr/>
          </p:nvSpPr>
          <p:spPr>
            <a:xfrm>
              <a:off x="6672371" y="5116041"/>
              <a:ext cx="720000" cy="720000"/>
            </a:xfrm>
            <a:prstGeom prst="ellipse">
              <a:avLst/>
            </a:prstGeom>
            <a:solidFill>
              <a:schemeClr val="accent4"/>
            </a:solidFill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8" name="타원 29">
              <a:extLst>
                <a:ext uri="{FF2B5EF4-FFF2-40B4-BE49-F238E27FC236}">
                  <a16:creationId xmlns:a16="http://schemas.microsoft.com/office/drawing/2014/main" id="{C6D0689C-5882-4485-89B3-EC2428144C38}"/>
                </a:ext>
              </a:extLst>
            </p:cNvPr>
            <p:cNvSpPr/>
            <p:nvPr/>
          </p:nvSpPr>
          <p:spPr>
            <a:xfrm>
              <a:off x="7615160" y="3554129"/>
              <a:ext cx="720000" cy="720000"/>
            </a:xfrm>
            <a:prstGeom prst="ellipse">
              <a:avLst/>
            </a:prstGeom>
            <a:solidFill>
              <a:schemeClr val="accent3"/>
            </a:solidFill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9" name="타원 30">
              <a:extLst>
                <a:ext uri="{FF2B5EF4-FFF2-40B4-BE49-F238E27FC236}">
                  <a16:creationId xmlns:a16="http://schemas.microsoft.com/office/drawing/2014/main" id="{FC31DBB7-EEC1-4F19-9105-783D966908B9}"/>
                </a:ext>
              </a:extLst>
            </p:cNvPr>
            <p:cNvSpPr/>
            <p:nvPr/>
          </p:nvSpPr>
          <p:spPr>
            <a:xfrm>
              <a:off x="6653582" y="1877140"/>
              <a:ext cx="720000" cy="720000"/>
            </a:xfrm>
            <a:prstGeom prst="ellipse">
              <a:avLst/>
            </a:prstGeom>
            <a:solidFill>
              <a:schemeClr val="accent2"/>
            </a:solidFill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0" name="Freeform 9">
              <a:extLst>
                <a:ext uri="{FF2B5EF4-FFF2-40B4-BE49-F238E27FC236}">
                  <a16:creationId xmlns:a16="http://schemas.microsoft.com/office/drawing/2014/main" id="{94E5E230-B3AE-426E-B5B9-BAC91072CA9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824714" y="2117604"/>
              <a:ext cx="415314" cy="301474"/>
            </a:xfrm>
            <a:custGeom>
              <a:avLst/>
              <a:gdLst>
                <a:gd name="T0" fmla="*/ 1418 w 1846"/>
                <a:gd name="T1" fmla="*/ 21 h 1340"/>
                <a:gd name="T2" fmla="*/ 1609 w 1846"/>
                <a:gd name="T3" fmla="*/ 47 h 1340"/>
                <a:gd name="T4" fmla="*/ 1771 w 1846"/>
                <a:gd name="T5" fmla="*/ 100 h 1340"/>
                <a:gd name="T6" fmla="*/ 1840 w 1846"/>
                <a:gd name="T7" fmla="*/ 191 h 1340"/>
                <a:gd name="T8" fmla="*/ 1787 w 1846"/>
                <a:gd name="T9" fmla="*/ 294 h 1340"/>
                <a:gd name="T10" fmla="*/ 1673 w 1846"/>
                <a:gd name="T11" fmla="*/ 385 h 1340"/>
                <a:gd name="T12" fmla="*/ 1560 w 1846"/>
                <a:gd name="T13" fmla="*/ 447 h 1340"/>
                <a:gd name="T14" fmla="*/ 1462 w 1846"/>
                <a:gd name="T15" fmla="*/ 498 h 1340"/>
                <a:gd name="T16" fmla="*/ 1380 w 1846"/>
                <a:gd name="T17" fmla="*/ 565 h 1340"/>
                <a:gd name="T18" fmla="*/ 1289 w 1846"/>
                <a:gd name="T19" fmla="*/ 605 h 1340"/>
                <a:gd name="T20" fmla="*/ 1198 w 1846"/>
                <a:gd name="T21" fmla="*/ 596 h 1340"/>
                <a:gd name="T22" fmla="*/ 1140 w 1846"/>
                <a:gd name="T23" fmla="*/ 527 h 1340"/>
                <a:gd name="T24" fmla="*/ 1107 w 1846"/>
                <a:gd name="T25" fmla="*/ 447 h 1340"/>
                <a:gd name="T26" fmla="*/ 1091 w 1846"/>
                <a:gd name="T27" fmla="*/ 371 h 1340"/>
                <a:gd name="T28" fmla="*/ 1091 w 1846"/>
                <a:gd name="T29" fmla="*/ 232 h 1340"/>
                <a:gd name="T30" fmla="*/ 1106 w 1846"/>
                <a:gd name="T31" fmla="*/ 129 h 1340"/>
                <a:gd name="T32" fmla="*/ 1138 w 1846"/>
                <a:gd name="T33" fmla="*/ 80 h 1340"/>
                <a:gd name="T34" fmla="*/ 1213 w 1846"/>
                <a:gd name="T35" fmla="*/ 32 h 1340"/>
                <a:gd name="T36" fmla="*/ 606 w 1846"/>
                <a:gd name="T37" fmla="*/ 0 h 1340"/>
                <a:gd name="T38" fmla="*/ 749 w 1846"/>
                <a:gd name="T39" fmla="*/ 9 h 1340"/>
                <a:gd name="T40" fmla="*/ 882 w 1846"/>
                <a:gd name="T41" fmla="*/ 45 h 1340"/>
                <a:gd name="T42" fmla="*/ 978 w 1846"/>
                <a:gd name="T43" fmla="*/ 111 h 1340"/>
                <a:gd name="T44" fmla="*/ 1018 w 1846"/>
                <a:gd name="T45" fmla="*/ 229 h 1340"/>
                <a:gd name="T46" fmla="*/ 1018 w 1846"/>
                <a:gd name="T47" fmla="*/ 401 h 1340"/>
                <a:gd name="T48" fmla="*/ 1049 w 1846"/>
                <a:gd name="T49" fmla="*/ 511 h 1340"/>
                <a:gd name="T50" fmla="*/ 1086 w 1846"/>
                <a:gd name="T51" fmla="*/ 600 h 1340"/>
                <a:gd name="T52" fmla="*/ 1071 w 1846"/>
                <a:gd name="T53" fmla="*/ 678 h 1340"/>
                <a:gd name="T54" fmla="*/ 1029 w 1846"/>
                <a:gd name="T55" fmla="*/ 731 h 1340"/>
                <a:gd name="T56" fmla="*/ 940 w 1846"/>
                <a:gd name="T57" fmla="*/ 807 h 1340"/>
                <a:gd name="T58" fmla="*/ 780 w 1846"/>
                <a:gd name="T59" fmla="*/ 907 h 1340"/>
                <a:gd name="T60" fmla="*/ 658 w 1846"/>
                <a:gd name="T61" fmla="*/ 1016 h 1340"/>
                <a:gd name="T62" fmla="*/ 564 w 1846"/>
                <a:gd name="T63" fmla="*/ 1147 h 1340"/>
                <a:gd name="T64" fmla="*/ 458 w 1846"/>
                <a:gd name="T65" fmla="*/ 1252 h 1340"/>
                <a:gd name="T66" fmla="*/ 344 w 1846"/>
                <a:gd name="T67" fmla="*/ 1320 h 1340"/>
                <a:gd name="T68" fmla="*/ 246 w 1846"/>
                <a:gd name="T69" fmla="*/ 1340 h 1340"/>
                <a:gd name="T70" fmla="*/ 169 w 1846"/>
                <a:gd name="T71" fmla="*/ 1287 h 1340"/>
                <a:gd name="T72" fmla="*/ 93 w 1846"/>
                <a:gd name="T73" fmla="*/ 1156 h 1340"/>
                <a:gd name="T74" fmla="*/ 33 w 1846"/>
                <a:gd name="T75" fmla="*/ 974 h 1340"/>
                <a:gd name="T76" fmla="*/ 2 w 1846"/>
                <a:gd name="T77" fmla="*/ 760 h 1340"/>
                <a:gd name="T78" fmla="*/ 11 w 1846"/>
                <a:gd name="T79" fmla="*/ 540 h 1340"/>
                <a:gd name="T80" fmla="*/ 77 w 1846"/>
                <a:gd name="T81" fmla="*/ 332 h 1340"/>
                <a:gd name="T82" fmla="*/ 211 w 1846"/>
                <a:gd name="T83" fmla="*/ 161 h 1340"/>
                <a:gd name="T84" fmla="*/ 364 w 1846"/>
                <a:gd name="T85" fmla="*/ 60 h 1340"/>
                <a:gd name="T86" fmla="*/ 509 w 1846"/>
                <a:gd name="T87" fmla="*/ 16 h 13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846" h="1340">
                  <a:moveTo>
                    <a:pt x="1289" y="20"/>
                  </a:moveTo>
                  <a:lnTo>
                    <a:pt x="1353" y="20"/>
                  </a:lnTo>
                  <a:lnTo>
                    <a:pt x="1418" y="21"/>
                  </a:lnTo>
                  <a:lnTo>
                    <a:pt x="1484" y="27"/>
                  </a:lnTo>
                  <a:lnTo>
                    <a:pt x="1547" y="36"/>
                  </a:lnTo>
                  <a:lnTo>
                    <a:pt x="1609" y="47"/>
                  </a:lnTo>
                  <a:lnTo>
                    <a:pt x="1669" y="61"/>
                  </a:lnTo>
                  <a:lnTo>
                    <a:pt x="1722" y="78"/>
                  </a:lnTo>
                  <a:lnTo>
                    <a:pt x="1771" y="100"/>
                  </a:lnTo>
                  <a:lnTo>
                    <a:pt x="1813" y="123"/>
                  </a:lnTo>
                  <a:lnTo>
                    <a:pt x="1846" y="151"/>
                  </a:lnTo>
                  <a:lnTo>
                    <a:pt x="1840" y="191"/>
                  </a:lnTo>
                  <a:lnTo>
                    <a:pt x="1827" y="229"/>
                  </a:lnTo>
                  <a:lnTo>
                    <a:pt x="1809" y="263"/>
                  </a:lnTo>
                  <a:lnTo>
                    <a:pt x="1787" y="294"/>
                  </a:lnTo>
                  <a:lnTo>
                    <a:pt x="1762" y="320"/>
                  </a:lnTo>
                  <a:lnTo>
                    <a:pt x="1717" y="356"/>
                  </a:lnTo>
                  <a:lnTo>
                    <a:pt x="1673" y="385"/>
                  </a:lnTo>
                  <a:lnTo>
                    <a:pt x="1633" y="409"/>
                  </a:lnTo>
                  <a:lnTo>
                    <a:pt x="1595" y="429"/>
                  </a:lnTo>
                  <a:lnTo>
                    <a:pt x="1560" y="447"/>
                  </a:lnTo>
                  <a:lnTo>
                    <a:pt x="1526" y="463"/>
                  </a:lnTo>
                  <a:lnTo>
                    <a:pt x="1493" y="480"/>
                  </a:lnTo>
                  <a:lnTo>
                    <a:pt x="1462" y="498"/>
                  </a:lnTo>
                  <a:lnTo>
                    <a:pt x="1431" y="520"/>
                  </a:lnTo>
                  <a:lnTo>
                    <a:pt x="1402" y="547"/>
                  </a:lnTo>
                  <a:lnTo>
                    <a:pt x="1380" y="565"/>
                  </a:lnTo>
                  <a:lnTo>
                    <a:pt x="1353" y="581"/>
                  </a:lnTo>
                  <a:lnTo>
                    <a:pt x="1322" y="594"/>
                  </a:lnTo>
                  <a:lnTo>
                    <a:pt x="1289" y="605"/>
                  </a:lnTo>
                  <a:lnTo>
                    <a:pt x="1257" y="609"/>
                  </a:lnTo>
                  <a:lnTo>
                    <a:pt x="1226" y="605"/>
                  </a:lnTo>
                  <a:lnTo>
                    <a:pt x="1198" y="596"/>
                  </a:lnTo>
                  <a:lnTo>
                    <a:pt x="1177" y="578"/>
                  </a:lnTo>
                  <a:lnTo>
                    <a:pt x="1157" y="554"/>
                  </a:lnTo>
                  <a:lnTo>
                    <a:pt x="1140" y="527"/>
                  </a:lnTo>
                  <a:lnTo>
                    <a:pt x="1126" y="498"/>
                  </a:lnTo>
                  <a:lnTo>
                    <a:pt x="1115" y="471"/>
                  </a:lnTo>
                  <a:lnTo>
                    <a:pt x="1107" y="447"/>
                  </a:lnTo>
                  <a:lnTo>
                    <a:pt x="1102" y="431"/>
                  </a:lnTo>
                  <a:lnTo>
                    <a:pt x="1097" y="405"/>
                  </a:lnTo>
                  <a:lnTo>
                    <a:pt x="1091" y="371"/>
                  </a:lnTo>
                  <a:lnTo>
                    <a:pt x="1089" y="327"/>
                  </a:lnTo>
                  <a:lnTo>
                    <a:pt x="1089" y="281"/>
                  </a:lnTo>
                  <a:lnTo>
                    <a:pt x="1091" y="232"/>
                  </a:lnTo>
                  <a:lnTo>
                    <a:pt x="1095" y="183"/>
                  </a:lnTo>
                  <a:lnTo>
                    <a:pt x="1102" y="140"/>
                  </a:lnTo>
                  <a:lnTo>
                    <a:pt x="1106" y="129"/>
                  </a:lnTo>
                  <a:lnTo>
                    <a:pt x="1113" y="114"/>
                  </a:lnTo>
                  <a:lnTo>
                    <a:pt x="1124" y="98"/>
                  </a:lnTo>
                  <a:lnTo>
                    <a:pt x="1138" y="80"/>
                  </a:lnTo>
                  <a:lnTo>
                    <a:pt x="1158" y="63"/>
                  </a:lnTo>
                  <a:lnTo>
                    <a:pt x="1184" y="47"/>
                  </a:lnTo>
                  <a:lnTo>
                    <a:pt x="1213" y="32"/>
                  </a:lnTo>
                  <a:lnTo>
                    <a:pt x="1249" y="23"/>
                  </a:lnTo>
                  <a:lnTo>
                    <a:pt x="1289" y="20"/>
                  </a:lnTo>
                  <a:close/>
                  <a:moveTo>
                    <a:pt x="606" y="0"/>
                  </a:moveTo>
                  <a:lnTo>
                    <a:pt x="653" y="0"/>
                  </a:lnTo>
                  <a:lnTo>
                    <a:pt x="702" y="3"/>
                  </a:lnTo>
                  <a:lnTo>
                    <a:pt x="749" y="9"/>
                  </a:lnTo>
                  <a:lnTo>
                    <a:pt x="797" y="18"/>
                  </a:lnTo>
                  <a:lnTo>
                    <a:pt x="840" y="31"/>
                  </a:lnTo>
                  <a:lnTo>
                    <a:pt x="882" y="45"/>
                  </a:lnTo>
                  <a:lnTo>
                    <a:pt x="918" y="63"/>
                  </a:lnTo>
                  <a:lnTo>
                    <a:pt x="951" y="85"/>
                  </a:lnTo>
                  <a:lnTo>
                    <a:pt x="978" y="111"/>
                  </a:lnTo>
                  <a:lnTo>
                    <a:pt x="998" y="138"/>
                  </a:lnTo>
                  <a:lnTo>
                    <a:pt x="1009" y="171"/>
                  </a:lnTo>
                  <a:lnTo>
                    <a:pt x="1018" y="229"/>
                  </a:lnTo>
                  <a:lnTo>
                    <a:pt x="1020" y="289"/>
                  </a:lnTo>
                  <a:lnTo>
                    <a:pt x="1018" y="345"/>
                  </a:lnTo>
                  <a:lnTo>
                    <a:pt x="1018" y="401"/>
                  </a:lnTo>
                  <a:lnTo>
                    <a:pt x="1026" y="456"/>
                  </a:lnTo>
                  <a:lnTo>
                    <a:pt x="1035" y="481"/>
                  </a:lnTo>
                  <a:lnTo>
                    <a:pt x="1049" y="511"/>
                  </a:lnTo>
                  <a:lnTo>
                    <a:pt x="1064" y="540"/>
                  </a:lnTo>
                  <a:lnTo>
                    <a:pt x="1077" y="569"/>
                  </a:lnTo>
                  <a:lnTo>
                    <a:pt x="1086" y="600"/>
                  </a:lnTo>
                  <a:lnTo>
                    <a:pt x="1087" y="631"/>
                  </a:lnTo>
                  <a:lnTo>
                    <a:pt x="1078" y="663"/>
                  </a:lnTo>
                  <a:lnTo>
                    <a:pt x="1071" y="678"/>
                  </a:lnTo>
                  <a:lnTo>
                    <a:pt x="1060" y="694"/>
                  </a:lnTo>
                  <a:lnTo>
                    <a:pt x="1047" y="712"/>
                  </a:lnTo>
                  <a:lnTo>
                    <a:pt x="1029" y="731"/>
                  </a:lnTo>
                  <a:lnTo>
                    <a:pt x="1007" y="754"/>
                  </a:lnTo>
                  <a:lnTo>
                    <a:pt x="977" y="778"/>
                  </a:lnTo>
                  <a:lnTo>
                    <a:pt x="940" y="807"/>
                  </a:lnTo>
                  <a:lnTo>
                    <a:pt x="895" y="840"/>
                  </a:lnTo>
                  <a:lnTo>
                    <a:pt x="833" y="874"/>
                  </a:lnTo>
                  <a:lnTo>
                    <a:pt x="780" y="907"/>
                  </a:lnTo>
                  <a:lnTo>
                    <a:pt x="735" y="941"/>
                  </a:lnTo>
                  <a:lnTo>
                    <a:pt x="695" y="978"/>
                  </a:lnTo>
                  <a:lnTo>
                    <a:pt x="658" y="1016"/>
                  </a:lnTo>
                  <a:lnTo>
                    <a:pt x="624" y="1060"/>
                  </a:lnTo>
                  <a:lnTo>
                    <a:pt x="589" y="1107"/>
                  </a:lnTo>
                  <a:lnTo>
                    <a:pt x="564" y="1147"/>
                  </a:lnTo>
                  <a:lnTo>
                    <a:pt x="531" y="1185"/>
                  </a:lnTo>
                  <a:lnTo>
                    <a:pt x="497" y="1221"/>
                  </a:lnTo>
                  <a:lnTo>
                    <a:pt x="458" y="1252"/>
                  </a:lnTo>
                  <a:lnTo>
                    <a:pt x="420" y="1280"/>
                  </a:lnTo>
                  <a:lnTo>
                    <a:pt x="382" y="1303"/>
                  </a:lnTo>
                  <a:lnTo>
                    <a:pt x="344" y="1320"/>
                  </a:lnTo>
                  <a:lnTo>
                    <a:pt x="307" y="1332"/>
                  </a:lnTo>
                  <a:lnTo>
                    <a:pt x="275" y="1340"/>
                  </a:lnTo>
                  <a:lnTo>
                    <a:pt x="246" y="1340"/>
                  </a:lnTo>
                  <a:lnTo>
                    <a:pt x="220" y="1331"/>
                  </a:lnTo>
                  <a:lnTo>
                    <a:pt x="195" y="1314"/>
                  </a:lnTo>
                  <a:lnTo>
                    <a:pt x="169" y="1287"/>
                  </a:lnTo>
                  <a:lnTo>
                    <a:pt x="144" y="1251"/>
                  </a:lnTo>
                  <a:lnTo>
                    <a:pt x="118" y="1207"/>
                  </a:lnTo>
                  <a:lnTo>
                    <a:pt x="93" y="1156"/>
                  </a:lnTo>
                  <a:lnTo>
                    <a:pt x="71" y="1100"/>
                  </a:lnTo>
                  <a:lnTo>
                    <a:pt x="51" y="1040"/>
                  </a:lnTo>
                  <a:lnTo>
                    <a:pt x="33" y="974"/>
                  </a:lnTo>
                  <a:lnTo>
                    <a:pt x="18" y="905"/>
                  </a:lnTo>
                  <a:lnTo>
                    <a:pt x="7" y="832"/>
                  </a:lnTo>
                  <a:lnTo>
                    <a:pt x="2" y="760"/>
                  </a:lnTo>
                  <a:lnTo>
                    <a:pt x="0" y="687"/>
                  </a:lnTo>
                  <a:lnTo>
                    <a:pt x="4" y="612"/>
                  </a:lnTo>
                  <a:lnTo>
                    <a:pt x="11" y="540"/>
                  </a:lnTo>
                  <a:lnTo>
                    <a:pt x="27" y="467"/>
                  </a:lnTo>
                  <a:lnTo>
                    <a:pt x="49" y="398"/>
                  </a:lnTo>
                  <a:lnTo>
                    <a:pt x="77" y="332"/>
                  </a:lnTo>
                  <a:lnTo>
                    <a:pt x="113" y="271"/>
                  </a:lnTo>
                  <a:lnTo>
                    <a:pt x="158" y="214"/>
                  </a:lnTo>
                  <a:lnTo>
                    <a:pt x="211" y="161"/>
                  </a:lnTo>
                  <a:lnTo>
                    <a:pt x="264" y="120"/>
                  </a:lnTo>
                  <a:lnTo>
                    <a:pt x="313" y="85"/>
                  </a:lnTo>
                  <a:lnTo>
                    <a:pt x="364" y="60"/>
                  </a:lnTo>
                  <a:lnTo>
                    <a:pt x="413" y="41"/>
                  </a:lnTo>
                  <a:lnTo>
                    <a:pt x="460" y="27"/>
                  </a:lnTo>
                  <a:lnTo>
                    <a:pt x="509" y="16"/>
                  </a:lnTo>
                  <a:lnTo>
                    <a:pt x="558" y="7"/>
                  </a:lnTo>
                  <a:lnTo>
                    <a:pt x="606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21" name="Freeform 9">
              <a:extLst>
                <a:ext uri="{FF2B5EF4-FFF2-40B4-BE49-F238E27FC236}">
                  <a16:creationId xmlns:a16="http://schemas.microsoft.com/office/drawing/2014/main" id="{1FB78B2C-BBF4-41AA-A61A-53611FD478C1}"/>
                </a:ext>
              </a:extLst>
            </p:cNvPr>
            <p:cNvSpPr>
              <a:spLocks/>
            </p:cNvSpPr>
            <p:nvPr/>
          </p:nvSpPr>
          <p:spPr bwMode="auto">
            <a:xfrm>
              <a:off x="7788860" y="3736142"/>
              <a:ext cx="376873" cy="385934"/>
            </a:xfrm>
            <a:custGeom>
              <a:avLst/>
              <a:gdLst>
                <a:gd name="T0" fmla="*/ 1754 w 3785"/>
                <a:gd name="T1" fmla="*/ 114 h 3876"/>
                <a:gd name="T2" fmla="*/ 1771 w 3785"/>
                <a:gd name="T3" fmla="*/ 367 h 3876"/>
                <a:gd name="T4" fmla="*/ 1818 w 3785"/>
                <a:gd name="T5" fmla="*/ 614 h 3876"/>
                <a:gd name="T6" fmla="*/ 1902 w 3785"/>
                <a:gd name="T7" fmla="*/ 796 h 3876"/>
                <a:gd name="T8" fmla="*/ 2038 w 3785"/>
                <a:gd name="T9" fmla="*/ 858 h 3876"/>
                <a:gd name="T10" fmla="*/ 2180 w 3785"/>
                <a:gd name="T11" fmla="*/ 802 h 3876"/>
                <a:gd name="T12" fmla="*/ 2320 w 3785"/>
                <a:gd name="T13" fmla="*/ 722 h 3876"/>
                <a:gd name="T14" fmla="*/ 2609 w 3785"/>
                <a:gd name="T15" fmla="*/ 640 h 3876"/>
                <a:gd name="T16" fmla="*/ 2954 w 3785"/>
                <a:gd name="T17" fmla="*/ 674 h 3876"/>
                <a:gd name="T18" fmla="*/ 3298 w 3785"/>
                <a:gd name="T19" fmla="*/ 856 h 3876"/>
                <a:gd name="T20" fmla="*/ 3556 w 3785"/>
                <a:gd name="T21" fmla="*/ 1133 h 3876"/>
                <a:gd name="T22" fmla="*/ 3704 w 3785"/>
                <a:gd name="T23" fmla="*/ 1473 h 3876"/>
                <a:gd name="T24" fmla="*/ 3776 w 3785"/>
                <a:gd name="T25" fmla="*/ 1871 h 3876"/>
                <a:gd name="T26" fmla="*/ 3771 w 3785"/>
                <a:gd name="T27" fmla="*/ 2284 h 3876"/>
                <a:gd name="T28" fmla="*/ 3674 w 3785"/>
                <a:gd name="T29" fmla="*/ 2671 h 3876"/>
                <a:gd name="T30" fmla="*/ 3467 w 3785"/>
                <a:gd name="T31" fmla="*/ 3049 h 3876"/>
                <a:gd name="T32" fmla="*/ 3198 w 3785"/>
                <a:gd name="T33" fmla="*/ 3334 h 3876"/>
                <a:gd name="T34" fmla="*/ 2900 w 3785"/>
                <a:gd name="T35" fmla="*/ 3536 h 3876"/>
                <a:gd name="T36" fmla="*/ 2609 w 3785"/>
                <a:gd name="T37" fmla="*/ 3667 h 3876"/>
                <a:gd name="T38" fmla="*/ 2300 w 3785"/>
                <a:gd name="T39" fmla="*/ 3738 h 3876"/>
                <a:gd name="T40" fmla="*/ 1933 w 3785"/>
                <a:gd name="T41" fmla="*/ 3720 h 3876"/>
                <a:gd name="T42" fmla="*/ 1602 w 3785"/>
                <a:gd name="T43" fmla="*/ 3634 h 3876"/>
                <a:gd name="T44" fmla="*/ 1262 w 3785"/>
                <a:gd name="T45" fmla="*/ 3469 h 3876"/>
                <a:gd name="T46" fmla="*/ 913 w 3785"/>
                <a:gd name="T47" fmla="*/ 3256 h 3876"/>
                <a:gd name="T48" fmla="*/ 842 w 3785"/>
                <a:gd name="T49" fmla="*/ 3214 h 3876"/>
                <a:gd name="T50" fmla="*/ 753 w 3785"/>
                <a:gd name="T51" fmla="*/ 3174 h 3876"/>
                <a:gd name="T52" fmla="*/ 658 w 3785"/>
                <a:gd name="T53" fmla="*/ 3164 h 3876"/>
                <a:gd name="T54" fmla="*/ 571 w 3785"/>
                <a:gd name="T55" fmla="*/ 3213 h 3876"/>
                <a:gd name="T56" fmla="*/ 504 w 3785"/>
                <a:gd name="T57" fmla="*/ 3347 h 3876"/>
                <a:gd name="T58" fmla="*/ 467 w 3785"/>
                <a:gd name="T59" fmla="*/ 3596 h 3876"/>
                <a:gd name="T60" fmla="*/ 382 w 3785"/>
                <a:gd name="T61" fmla="*/ 3873 h 3876"/>
                <a:gd name="T62" fmla="*/ 16 w 3785"/>
                <a:gd name="T63" fmla="*/ 3869 h 3876"/>
                <a:gd name="T64" fmla="*/ 2 w 3785"/>
                <a:gd name="T65" fmla="*/ 3682 h 3876"/>
                <a:gd name="T66" fmla="*/ 9 w 3785"/>
                <a:gd name="T67" fmla="*/ 3413 h 3876"/>
                <a:gd name="T68" fmla="*/ 64 w 3785"/>
                <a:gd name="T69" fmla="*/ 3125 h 3876"/>
                <a:gd name="T70" fmla="*/ 182 w 3785"/>
                <a:gd name="T71" fmla="*/ 2867 h 3876"/>
                <a:gd name="T72" fmla="*/ 382 w 3785"/>
                <a:gd name="T73" fmla="*/ 2689 h 3876"/>
                <a:gd name="T74" fmla="*/ 556 w 3785"/>
                <a:gd name="T75" fmla="*/ 2647 h 3876"/>
                <a:gd name="T76" fmla="*/ 714 w 3785"/>
                <a:gd name="T77" fmla="*/ 2684 h 3876"/>
                <a:gd name="T78" fmla="*/ 971 w 3785"/>
                <a:gd name="T79" fmla="*/ 2734 h 3876"/>
                <a:gd name="T80" fmla="*/ 1387 w 3785"/>
                <a:gd name="T81" fmla="*/ 2694 h 3876"/>
                <a:gd name="T82" fmla="*/ 1711 w 3785"/>
                <a:gd name="T83" fmla="*/ 2527 h 3876"/>
                <a:gd name="T84" fmla="*/ 1909 w 3785"/>
                <a:gd name="T85" fmla="*/ 2273 h 3876"/>
                <a:gd name="T86" fmla="*/ 1973 w 3785"/>
                <a:gd name="T87" fmla="*/ 1993 h 3876"/>
                <a:gd name="T88" fmla="*/ 1916 w 3785"/>
                <a:gd name="T89" fmla="*/ 1658 h 3876"/>
                <a:gd name="T90" fmla="*/ 1760 w 3785"/>
                <a:gd name="T91" fmla="*/ 1404 h 3876"/>
                <a:gd name="T92" fmla="*/ 1564 w 3785"/>
                <a:gd name="T93" fmla="*/ 1238 h 3876"/>
                <a:gd name="T94" fmla="*/ 1387 w 3785"/>
                <a:gd name="T95" fmla="*/ 1056 h 3876"/>
                <a:gd name="T96" fmla="*/ 1300 w 3785"/>
                <a:gd name="T97" fmla="*/ 807 h 3876"/>
                <a:gd name="T98" fmla="*/ 1260 w 3785"/>
                <a:gd name="T99" fmla="*/ 585 h 3876"/>
                <a:gd name="T100" fmla="*/ 1251 w 3785"/>
                <a:gd name="T101" fmla="*/ 485 h 3876"/>
                <a:gd name="T102" fmla="*/ 1236 w 3785"/>
                <a:gd name="T103" fmla="*/ 293 h 3876"/>
                <a:gd name="T104" fmla="*/ 1236 w 3785"/>
                <a:gd name="T105" fmla="*/ 85 h 38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3785" h="3876">
                  <a:moveTo>
                    <a:pt x="1245" y="0"/>
                  </a:moveTo>
                  <a:lnTo>
                    <a:pt x="1753" y="4"/>
                  </a:lnTo>
                  <a:lnTo>
                    <a:pt x="1753" y="56"/>
                  </a:lnTo>
                  <a:lnTo>
                    <a:pt x="1754" y="114"/>
                  </a:lnTo>
                  <a:lnTo>
                    <a:pt x="1756" y="174"/>
                  </a:lnTo>
                  <a:lnTo>
                    <a:pt x="1760" y="238"/>
                  </a:lnTo>
                  <a:lnTo>
                    <a:pt x="1765" y="302"/>
                  </a:lnTo>
                  <a:lnTo>
                    <a:pt x="1771" y="367"/>
                  </a:lnTo>
                  <a:lnTo>
                    <a:pt x="1780" y="433"/>
                  </a:lnTo>
                  <a:lnTo>
                    <a:pt x="1791" y="494"/>
                  </a:lnTo>
                  <a:lnTo>
                    <a:pt x="1804" y="556"/>
                  </a:lnTo>
                  <a:lnTo>
                    <a:pt x="1818" y="614"/>
                  </a:lnTo>
                  <a:lnTo>
                    <a:pt x="1836" y="669"/>
                  </a:lnTo>
                  <a:lnTo>
                    <a:pt x="1854" y="718"/>
                  </a:lnTo>
                  <a:lnTo>
                    <a:pt x="1878" y="760"/>
                  </a:lnTo>
                  <a:lnTo>
                    <a:pt x="1902" y="796"/>
                  </a:lnTo>
                  <a:lnTo>
                    <a:pt x="1931" y="825"/>
                  </a:lnTo>
                  <a:lnTo>
                    <a:pt x="1962" y="844"/>
                  </a:lnTo>
                  <a:lnTo>
                    <a:pt x="2000" y="856"/>
                  </a:lnTo>
                  <a:lnTo>
                    <a:pt x="2038" y="858"/>
                  </a:lnTo>
                  <a:lnTo>
                    <a:pt x="2076" y="851"/>
                  </a:lnTo>
                  <a:lnTo>
                    <a:pt x="2113" y="838"/>
                  </a:lnTo>
                  <a:lnTo>
                    <a:pt x="2147" y="822"/>
                  </a:lnTo>
                  <a:lnTo>
                    <a:pt x="2180" y="802"/>
                  </a:lnTo>
                  <a:lnTo>
                    <a:pt x="2211" y="782"/>
                  </a:lnTo>
                  <a:lnTo>
                    <a:pt x="2240" y="764"/>
                  </a:lnTo>
                  <a:lnTo>
                    <a:pt x="2265" y="747"/>
                  </a:lnTo>
                  <a:lnTo>
                    <a:pt x="2320" y="722"/>
                  </a:lnTo>
                  <a:lnTo>
                    <a:pt x="2384" y="696"/>
                  </a:lnTo>
                  <a:lnTo>
                    <a:pt x="2454" y="673"/>
                  </a:lnTo>
                  <a:lnTo>
                    <a:pt x="2531" y="653"/>
                  </a:lnTo>
                  <a:lnTo>
                    <a:pt x="2609" y="640"/>
                  </a:lnTo>
                  <a:lnTo>
                    <a:pt x="2693" y="633"/>
                  </a:lnTo>
                  <a:lnTo>
                    <a:pt x="2774" y="636"/>
                  </a:lnTo>
                  <a:lnTo>
                    <a:pt x="2856" y="649"/>
                  </a:lnTo>
                  <a:lnTo>
                    <a:pt x="2954" y="674"/>
                  </a:lnTo>
                  <a:lnTo>
                    <a:pt x="3047" y="709"/>
                  </a:lnTo>
                  <a:lnTo>
                    <a:pt x="3136" y="751"/>
                  </a:lnTo>
                  <a:lnTo>
                    <a:pt x="3220" y="800"/>
                  </a:lnTo>
                  <a:lnTo>
                    <a:pt x="3298" y="856"/>
                  </a:lnTo>
                  <a:lnTo>
                    <a:pt x="3373" y="918"/>
                  </a:lnTo>
                  <a:lnTo>
                    <a:pt x="3440" y="985"/>
                  </a:lnTo>
                  <a:lnTo>
                    <a:pt x="3502" y="1056"/>
                  </a:lnTo>
                  <a:lnTo>
                    <a:pt x="3556" y="1133"/>
                  </a:lnTo>
                  <a:lnTo>
                    <a:pt x="3604" y="1213"/>
                  </a:lnTo>
                  <a:lnTo>
                    <a:pt x="3645" y="1296"/>
                  </a:lnTo>
                  <a:lnTo>
                    <a:pt x="3678" y="1384"/>
                  </a:lnTo>
                  <a:lnTo>
                    <a:pt x="3704" y="1473"/>
                  </a:lnTo>
                  <a:lnTo>
                    <a:pt x="3724" y="1567"/>
                  </a:lnTo>
                  <a:lnTo>
                    <a:pt x="3744" y="1665"/>
                  </a:lnTo>
                  <a:lnTo>
                    <a:pt x="3762" y="1769"/>
                  </a:lnTo>
                  <a:lnTo>
                    <a:pt x="3776" y="1871"/>
                  </a:lnTo>
                  <a:lnTo>
                    <a:pt x="3784" y="1974"/>
                  </a:lnTo>
                  <a:lnTo>
                    <a:pt x="3785" y="2078"/>
                  </a:lnTo>
                  <a:lnTo>
                    <a:pt x="3780" y="2182"/>
                  </a:lnTo>
                  <a:lnTo>
                    <a:pt x="3771" y="2284"/>
                  </a:lnTo>
                  <a:lnTo>
                    <a:pt x="3756" y="2380"/>
                  </a:lnTo>
                  <a:lnTo>
                    <a:pt x="3736" y="2473"/>
                  </a:lnTo>
                  <a:lnTo>
                    <a:pt x="3713" y="2560"/>
                  </a:lnTo>
                  <a:lnTo>
                    <a:pt x="3674" y="2671"/>
                  </a:lnTo>
                  <a:lnTo>
                    <a:pt x="3631" y="2774"/>
                  </a:lnTo>
                  <a:lnTo>
                    <a:pt x="3582" y="2873"/>
                  </a:lnTo>
                  <a:lnTo>
                    <a:pt x="3527" y="2964"/>
                  </a:lnTo>
                  <a:lnTo>
                    <a:pt x="3467" y="3049"/>
                  </a:lnTo>
                  <a:lnTo>
                    <a:pt x="3404" y="3129"/>
                  </a:lnTo>
                  <a:lnTo>
                    <a:pt x="3338" y="3204"/>
                  </a:lnTo>
                  <a:lnTo>
                    <a:pt x="3269" y="3271"/>
                  </a:lnTo>
                  <a:lnTo>
                    <a:pt x="3198" y="3334"/>
                  </a:lnTo>
                  <a:lnTo>
                    <a:pt x="3124" y="3393"/>
                  </a:lnTo>
                  <a:lnTo>
                    <a:pt x="3049" y="3445"/>
                  </a:lnTo>
                  <a:lnTo>
                    <a:pt x="2974" y="3493"/>
                  </a:lnTo>
                  <a:lnTo>
                    <a:pt x="2900" y="3536"/>
                  </a:lnTo>
                  <a:lnTo>
                    <a:pt x="2825" y="3576"/>
                  </a:lnTo>
                  <a:lnTo>
                    <a:pt x="2751" y="3611"/>
                  </a:lnTo>
                  <a:lnTo>
                    <a:pt x="2680" y="3640"/>
                  </a:lnTo>
                  <a:lnTo>
                    <a:pt x="2609" y="3667"/>
                  </a:lnTo>
                  <a:lnTo>
                    <a:pt x="2542" y="3689"/>
                  </a:lnTo>
                  <a:lnTo>
                    <a:pt x="2476" y="3709"/>
                  </a:lnTo>
                  <a:lnTo>
                    <a:pt x="2391" y="3727"/>
                  </a:lnTo>
                  <a:lnTo>
                    <a:pt x="2300" y="3738"/>
                  </a:lnTo>
                  <a:lnTo>
                    <a:pt x="2209" y="3742"/>
                  </a:lnTo>
                  <a:lnTo>
                    <a:pt x="2116" y="3740"/>
                  </a:lnTo>
                  <a:lnTo>
                    <a:pt x="2025" y="3733"/>
                  </a:lnTo>
                  <a:lnTo>
                    <a:pt x="1933" y="3720"/>
                  </a:lnTo>
                  <a:lnTo>
                    <a:pt x="1845" y="3704"/>
                  </a:lnTo>
                  <a:lnTo>
                    <a:pt x="1760" y="3682"/>
                  </a:lnTo>
                  <a:lnTo>
                    <a:pt x="1678" y="3660"/>
                  </a:lnTo>
                  <a:lnTo>
                    <a:pt x="1602" y="3634"/>
                  </a:lnTo>
                  <a:lnTo>
                    <a:pt x="1533" y="3607"/>
                  </a:lnTo>
                  <a:lnTo>
                    <a:pt x="1438" y="3565"/>
                  </a:lnTo>
                  <a:lnTo>
                    <a:pt x="1347" y="3518"/>
                  </a:lnTo>
                  <a:lnTo>
                    <a:pt x="1262" y="3469"/>
                  </a:lnTo>
                  <a:lnTo>
                    <a:pt x="1176" y="3416"/>
                  </a:lnTo>
                  <a:lnTo>
                    <a:pt x="1093" y="3364"/>
                  </a:lnTo>
                  <a:lnTo>
                    <a:pt x="1005" y="3309"/>
                  </a:lnTo>
                  <a:lnTo>
                    <a:pt x="913" y="3256"/>
                  </a:lnTo>
                  <a:lnTo>
                    <a:pt x="898" y="3247"/>
                  </a:lnTo>
                  <a:lnTo>
                    <a:pt x="880" y="3236"/>
                  </a:lnTo>
                  <a:lnTo>
                    <a:pt x="862" y="3225"/>
                  </a:lnTo>
                  <a:lnTo>
                    <a:pt x="842" y="3214"/>
                  </a:lnTo>
                  <a:lnTo>
                    <a:pt x="820" y="3204"/>
                  </a:lnTo>
                  <a:lnTo>
                    <a:pt x="798" y="3193"/>
                  </a:lnTo>
                  <a:lnTo>
                    <a:pt x="776" y="3184"/>
                  </a:lnTo>
                  <a:lnTo>
                    <a:pt x="753" y="3174"/>
                  </a:lnTo>
                  <a:lnTo>
                    <a:pt x="729" y="3167"/>
                  </a:lnTo>
                  <a:lnTo>
                    <a:pt x="705" y="3164"/>
                  </a:lnTo>
                  <a:lnTo>
                    <a:pt x="682" y="3162"/>
                  </a:lnTo>
                  <a:lnTo>
                    <a:pt x="658" y="3164"/>
                  </a:lnTo>
                  <a:lnTo>
                    <a:pt x="636" y="3169"/>
                  </a:lnTo>
                  <a:lnTo>
                    <a:pt x="613" y="3178"/>
                  </a:lnTo>
                  <a:lnTo>
                    <a:pt x="591" y="3193"/>
                  </a:lnTo>
                  <a:lnTo>
                    <a:pt x="571" y="3213"/>
                  </a:lnTo>
                  <a:lnTo>
                    <a:pt x="553" y="3236"/>
                  </a:lnTo>
                  <a:lnTo>
                    <a:pt x="534" y="3267"/>
                  </a:lnTo>
                  <a:lnTo>
                    <a:pt x="518" y="3304"/>
                  </a:lnTo>
                  <a:lnTo>
                    <a:pt x="504" y="3347"/>
                  </a:lnTo>
                  <a:lnTo>
                    <a:pt x="491" y="3396"/>
                  </a:lnTo>
                  <a:lnTo>
                    <a:pt x="482" y="3454"/>
                  </a:lnTo>
                  <a:lnTo>
                    <a:pt x="473" y="3522"/>
                  </a:lnTo>
                  <a:lnTo>
                    <a:pt x="467" y="3596"/>
                  </a:lnTo>
                  <a:lnTo>
                    <a:pt x="465" y="3680"/>
                  </a:lnTo>
                  <a:lnTo>
                    <a:pt x="465" y="3773"/>
                  </a:lnTo>
                  <a:lnTo>
                    <a:pt x="469" y="3876"/>
                  </a:lnTo>
                  <a:lnTo>
                    <a:pt x="382" y="3873"/>
                  </a:lnTo>
                  <a:lnTo>
                    <a:pt x="291" y="3865"/>
                  </a:lnTo>
                  <a:lnTo>
                    <a:pt x="200" y="3862"/>
                  </a:lnTo>
                  <a:lnTo>
                    <a:pt x="107" y="3862"/>
                  </a:lnTo>
                  <a:lnTo>
                    <a:pt x="16" y="3869"/>
                  </a:lnTo>
                  <a:lnTo>
                    <a:pt x="16" y="3840"/>
                  </a:lnTo>
                  <a:lnTo>
                    <a:pt x="11" y="3793"/>
                  </a:lnTo>
                  <a:lnTo>
                    <a:pt x="5" y="3740"/>
                  </a:lnTo>
                  <a:lnTo>
                    <a:pt x="2" y="3682"/>
                  </a:lnTo>
                  <a:lnTo>
                    <a:pt x="0" y="3618"/>
                  </a:lnTo>
                  <a:lnTo>
                    <a:pt x="0" y="3553"/>
                  </a:lnTo>
                  <a:lnTo>
                    <a:pt x="4" y="3484"/>
                  </a:lnTo>
                  <a:lnTo>
                    <a:pt x="9" y="3413"/>
                  </a:lnTo>
                  <a:lnTo>
                    <a:pt x="16" y="3342"/>
                  </a:lnTo>
                  <a:lnTo>
                    <a:pt x="29" y="3269"/>
                  </a:lnTo>
                  <a:lnTo>
                    <a:pt x="44" y="3196"/>
                  </a:lnTo>
                  <a:lnTo>
                    <a:pt x="64" y="3125"/>
                  </a:lnTo>
                  <a:lnTo>
                    <a:pt x="85" y="3056"/>
                  </a:lnTo>
                  <a:lnTo>
                    <a:pt x="113" y="2989"/>
                  </a:lnTo>
                  <a:lnTo>
                    <a:pt x="145" y="2925"/>
                  </a:lnTo>
                  <a:lnTo>
                    <a:pt x="182" y="2867"/>
                  </a:lnTo>
                  <a:lnTo>
                    <a:pt x="224" y="2813"/>
                  </a:lnTo>
                  <a:lnTo>
                    <a:pt x="271" y="2765"/>
                  </a:lnTo>
                  <a:lnTo>
                    <a:pt x="324" y="2724"/>
                  </a:lnTo>
                  <a:lnTo>
                    <a:pt x="382" y="2689"/>
                  </a:lnTo>
                  <a:lnTo>
                    <a:pt x="429" y="2667"/>
                  </a:lnTo>
                  <a:lnTo>
                    <a:pt x="474" y="2654"/>
                  </a:lnTo>
                  <a:lnTo>
                    <a:pt x="516" y="2649"/>
                  </a:lnTo>
                  <a:lnTo>
                    <a:pt x="556" y="2647"/>
                  </a:lnTo>
                  <a:lnTo>
                    <a:pt x="594" y="2653"/>
                  </a:lnTo>
                  <a:lnTo>
                    <a:pt x="633" y="2662"/>
                  </a:lnTo>
                  <a:lnTo>
                    <a:pt x="673" y="2673"/>
                  </a:lnTo>
                  <a:lnTo>
                    <a:pt x="714" y="2684"/>
                  </a:lnTo>
                  <a:lnTo>
                    <a:pt x="758" y="2698"/>
                  </a:lnTo>
                  <a:lnTo>
                    <a:pt x="805" y="2709"/>
                  </a:lnTo>
                  <a:lnTo>
                    <a:pt x="856" y="2720"/>
                  </a:lnTo>
                  <a:lnTo>
                    <a:pt x="971" y="2734"/>
                  </a:lnTo>
                  <a:lnTo>
                    <a:pt x="1082" y="2738"/>
                  </a:lnTo>
                  <a:lnTo>
                    <a:pt x="1189" y="2733"/>
                  </a:lnTo>
                  <a:lnTo>
                    <a:pt x="1291" y="2718"/>
                  </a:lnTo>
                  <a:lnTo>
                    <a:pt x="1387" y="2694"/>
                  </a:lnTo>
                  <a:lnTo>
                    <a:pt x="1478" y="2664"/>
                  </a:lnTo>
                  <a:lnTo>
                    <a:pt x="1562" y="2625"/>
                  </a:lnTo>
                  <a:lnTo>
                    <a:pt x="1640" y="2580"/>
                  </a:lnTo>
                  <a:lnTo>
                    <a:pt x="1711" y="2527"/>
                  </a:lnTo>
                  <a:lnTo>
                    <a:pt x="1773" y="2471"/>
                  </a:lnTo>
                  <a:lnTo>
                    <a:pt x="1827" y="2409"/>
                  </a:lnTo>
                  <a:lnTo>
                    <a:pt x="1873" y="2342"/>
                  </a:lnTo>
                  <a:lnTo>
                    <a:pt x="1909" y="2273"/>
                  </a:lnTo>
                  <a:lnTo>
                    <a:pt x="1931" y="2213"/>
                  </a:lnTo>
                  <a:lnTo>
                    <a:pt x="1947" y="2149"/>
                  </a:lnTo>
                  <a:lnTo>
                    <a:pt x="1962" y="2084"/>
                  </a:lnTo>
                  <a:lnTo>
                    <a:pt x="1973" y="1993"/>
                  </a:lnTo>
                  <a:lnTo>
                    <a:pt x="1971" y="1904"/>
                  </a:lnTo>
                  <a:lnTo>
                    <a:pt x="1962" y="1818"/>
                  </a:lnTo>
                  <a:lnTo>
                    <a:pt x="1942" y="1736"/>
                  </a:lnTo>
                  <a:lnTo>
                    <a:pt x="1916" y="1658"/>
                  </a:lnTo>
                  <a:lnTo>
                    <a:pt x="1884" y="1585"/>
                  </a:lnTo>
                  <a:lnTo>
                    <a:pt x="1845" y="1518"/>
                  </a:lnTo>
                  <a:lnTo>
                    <a:pt x="1804" y="1458"/>
                  </a:lnTo>
                  <a:lnTo>
                    <a:pt x="1760" y="1404"/>
                  </a:lnTo>
                  <a:lnTo>
                    <a:pt x="1714" y="1356"/>
                  </a:lnTo>
                  <a:lnTo>
                    <a:pt x="1669" y="1316"/>
                  </a:lnTo>
                  <a:lnTo>
                    <a:pt x="1618" y="1278"/>
                  </a:lnTo>
                  <a:lnTo>
                    <a:pt x="1564" y="1238"/>
                  </a:lnTo>
                  <a:lnTo>
                    <a:pt x="1513" y="1198"/>
                  </a:lnTo>
                  <a:lnTo>
                    <a:pt x="1464" y="1156"/>
                  </a:lnTo>
                  <a:lnTo>
                    <a:pt x="1422" y="1107"/>
                  </a:lnTo>
                  <a:lnTo>
                    <a:pt x="1387" y="1056"/>
                  </a:lnTo>
                  <a:lnTo>
                    <a:pt x="1358" y="1000"/>
                  </a:lnTo>
                  <a:lnTo>
                    <a:pt x="1334" y="938"/>
                  </a:lnTo>
                  <a:lnTo>
                    <a:pt x="1316" y="874"/>
                  </a:lnTo>
                  <a:lnTo>
                    <a:pt x="1300" y="807"/>
                  </a:lnTo>
                  <a:lnTo>
                    <a:pt x="1285" y="736"/>
                  </a:lnTo>
                  <a:lnTo>
                    <a:pt x="1273" y="664"/>
                  </a:lnTo>
                  <a:lnTo>
                    <a:pt x="1262" y="589"/>
                  </a:lnTo>
                  <a:lnTo>
                    <a:pt x="1260" y="585"/>
                  </a:lnTo>
                  <a:lnTo>
                    <a:pt x="1258" y="574"/>
                  </a:lnTo>
                  <a:lnTo>
                    <a:pt x="1256" y="553"/>
                  </a:lnTo>
                  <a:lnTo>
                    <a:pt x="1253" y="522"/>
                  </a:lnTo>
                  <a:lnTo>
                    <a:pt x="1251" y="485"/>
                  </a:lnTo>
                  <a:lnTo>
                    <a:pt x="1247" y="442"/>
                  </a:lnTo>
                  <a:lnTo>
                    <a:pt x="1244" y="394"/>
                  </a:lnTo>
                  <a:lnTo>
                    <a:pt x="1240" y="345"/>
                  </a:lnTo>
                  <a:lnTo>
                    <a:pt x="1236" y="293"/>
                  </a:lnTo>
                  <a:lnTo>
                    <a:pt x="1234" y="238"/>
                  </a:lnTo>
                  <a:lnTo>
                    <a:pt x="1234" y="185"/>
                  </a:lnTo>
                  <a:lnTo>
                    <a:pt x="1234" y="134"/>
                  </a:lnTo>
                  <a:lnTo>
                    <a:pt x="1236" y="85"/>
                  </a:lnTo>
                  <a:lnTo>
                    <a:pt x="1240" y="40"/>
                  </a:lnTo>
                  <a:lnTo>
                    <a:pt x="1245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22" name="Freeform 9">
              <a:extLst>
                <a:ext uri="{FF2B5EF4-FFF2-40B4-BE49-F238E27FC236}">
                  <a16:creationId xmlns:a16="http://schemas.microsoft.com/office/drawing/2014/main" id="{E3DC2878-51F7-4827-919D-B6107838B984}"/>
                </a:ext>
              </a:extLst>
            </p:cNvPr>
            <p:cNvSpPr>
              <a:spLocks/>
            </p:cNvSpPr>
            <p:nvPr/>
          </p:nvSpPr>
          <p:spPr bwMode="auto">
            <a:xfrm>
              <a:off x="6861603" y="5302628"/>
              <a:ext cx="341536" cy="348078"/>
            </a:xfrm>
            <a:custGeom>
              <a:avLst/>
              <a:gdLst>
                <a:gd name="T0" fmla="*/ 987 w 1776"/>
                <a:gd name="T1" fmla="*/ 23 h 1881"/>
                <a:gd name="T2" fmla="*/ 994 w 1776"/>
                <a:gd name="T3" fmla="*/ 296 h 1881"/>
                <a:gd name="T4" fmla="*/ 994 w 1776"/>
                <a:gd name="T5" fmla="*/ 612 h 1881"/>
                <a:gd name="T6" fmla="*/ 1071 w 1776"/>
                <a:gd name="T7" fmla="*/ 663 h 1881"/>
                <a:gd name="T8" fmla="*/ 1145 w 1776"/>
                <a:gd name="T9" fmla="*/ 580 h 1881"/>
                <a:gd name="T10" fmla="*/ 1252 w 1776"/>
                <a:gd name="T11" fmla="*/ 490 h 1881"/>
                <a:gd name="T12" fmla="*/ 1380 w 1776"/>
                <a:gd name="T13" fmla="*/ 556 h 1881"/>
                <a:gd name="T14" fmla="*/ 1527 w 1776"/>
                <a:gd name="T15" fmla="*/ 729 h 1881"/>
                <a:gd name="T16" fmla="*/ 1634 w 1776"/>
                <a:gd name="T17" fmla="*/ 956 h 1881"/>
                <a:gd name="T18" fmla="*/ 1722 w 1776"/>
                <a:gd name="T19" fmla="*/ 1294 h 1881"/>
                <a:gd name="T20" fmla="*/ 1771 w 1776"/>
                <a:gd name="T21" fmla="*/ 1549 h 1881"/>
                <a:gd name="T22" fmla="*/ 1767 w 1776"/>
                <a:gd name="T23" fmla="*/ 1734 h 1881"/>
                <a:gd name="T24" fmla="*/ 1694 w 1776"/>
                <a:gd name="T25" fmla="*/ 1860 h 1881"/>
                <a:gd name="T26" fmla="*/ 1591 w 1776"/>
                <a:gd name="T27" fmla="*/ 1854 h 1881"/>
                <a:gd name="T28" fmla="*/ 1462 w 1776"/>
                <a:gd name="T29" fmla="*/ 1781 h 1881"/>
                <a:gd name="T30" fmla="*/ 1362 w 1776"/>
                <a:gd name="T31" fmla="*/ 1707 h 1881"/>
                <a:gd name="T32" fmla="*/ 1212 w 1776"/>
                <a:gd name="T33" fmla="*/ 1605 h 1881"/>
                <a:gd name="T34" fmla="*/ 1031 w 1776"/>
                <a:gd name="T35" fmla="*/ 1500 h 1881"/>
                <a:gd name="T36" fmla="*/ 989 w 1776"/>
                <a:gd name="T37" fmla="*/ 1327 h 1881"/>
                <a:gd name="T38" fmla="*/ 1014 w 1776"/>
                <a:gd name="T39" fmla="*/ 1176 h 1881"/>
                <a:gd name="T40" fmla="*/ 989 w 1776"/>
                <a:gd name="T41" fmla="*/ 1036 h 1881"/>
                <a:gd name="T42" fmla="*/ 1034 w 1776"/>
                <a:gd name="T43" fmla="*/ 858 h 1881"/>
                <a:gd name="T44" fmla="*/ 1009 w 1776"/>
                <a:gd name="T45" fmla="*/ 776 h 1881"/>
                <a:gd name="T46" fmla="*/ 891 w 1776"/>
                <a:gd name="T47" fmla="*/ 720 h 1881"/>
                <a:gd name="T48" fmla="*/ 787 w 1776"/>
                <a:gd name="T49" fmla="*/ 770 h 1881"/>
                <a:gd name="T50" fmla="*/ 740 w 1776"/>
                <a:gd name="T51" fmla="*/ 874 h 1881"/>
                <a:gd name="T52" fmla="*/ 778 w 1776"/>
                <a:gd name="T53" fmla="*/ 1021 h 1881"/>
                <a:gd name="T54" fmla="*/ 754 w 1776"/>
                <a:gd name="T55" fmla="*/ 1149 h 1881"/>
                <a:gd name="T56" fmla="*/ 767 w 1776"/>
                <a:gd name="T57" fmla="*/ 1292 h 1881"/>
                <a:gd name="T58" fmla="*/ 783 w 1776"/>
                <a:gd name="T59" fmla="*/ 1432 h 1881"/>
                <a:gd name="T60" fmla="*/ 540 w 1776"/>
                <a:gd name="T61" fmla="*/ 1621 h 1881"/>
                <a:gd name="T62" fmla="*/ 371 w 1776"/>
                <a:gd name="T63" fmla="*/ 1736 h 1881"/>
                <a:gd name="T64" fmla="*/ 252 w 1776"/>
                <a:gd name="T65" fmla="*/ 1827 h 1881"/>
                <a:gd name="T66" fmla="*/ 143 w 1776"/>
                <a:gd name="T67" fmla="*/ 1881 h 1881"/>
                <a:gd name="T68" fmla="*/ 47 w 1776"/>
                <a:gd name="T69" fmla="*/ 1832 h 1881"/>
                <a:gd name="T70" fmla="*/ 3 w 1776"/>
                <a:gd name="T71" fmla="*/ 1690 h 1881"/>
                <a:gd name="T72" fmla="*/ 5 w 1776"/>
                <a:gd name="T73" fmla="*/ 1512 h 1881"/>
                <a:gd name="T74" fmla="*/ 47 w 1776"/>
                <a:gd name="T75" fmla="*/ 1285 h 1881"/>
                <a:gd name="T76" fmla="*/ 162 w 1776"/>
                <a:gd name="T77" fmla="*/ 912 h 1881"/>
                <a:gd name="T78" fmla="*/ 311 w 1776"/>
                <a:gd name="T79" fmla="*/ 656 h 1881"/>
                <a:gd name="T80" fmla="*/ 378 w 1776"/>
                <a:gd name="T81" fmla="*/ 563 h 1881"/>
                <a:gd name="T82" fmla="*/ 471 w 1776"/>
                <a:gd name="T83" fmla="*/ 492 h 1881"/>
                <a:gd name="T84" fmla="*/ 582 w 1776"/>
                <a:gd name="T85" fmla="*/ 538 h 1881"/>
                <a:gd name="T86" fmla="*/ 638 w 1776"/>
                <a:gd name="T87" fmla="*/ 660 h 1881"/>
                <a:gd name="T88" fmla="*/ 674 w 1776"/>
                <a:gd name="T89" fmla="*/ 716 h 1881"/>
                <a:gd name="T90" fmla="*/ 694 w 1776"/>
                <a:gd name="T91" fmla="*/ 690 h 1881"/>
                <a:gd name="T92" fmla="*/ 774 w 1776"/>
                <a:gd name="T93" fmla="*/ 632 h 1881"/>
                <a:gd name="T94" fmla="*/ 816 w 1776"/>
                <a:gd name="T95" fmla="*/ 461 h 1881"/>
                <a:gd name="T96" fmla="*/ 811 w 1776"/>
                <a:gd name="T97" fmla="*/ 185 h 1881"/>
                <a:gd name="T98" fmla="*/ 829 w 1776"/>
                <a:gd name="T99" fmla="*/ 16 h 1881"/>
                <a:gd name="T100" fmla="*/ 914 w 1776"/>
                <a:gd name="T101" fmla="*/ 0 h 18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776" h="1881">
                  <a:moveTo>
                    <a:pt x="914" y="0"/>
                  </a:moveTo>
                  <a:lnTo>
                    <a:pt x="940" y="3"/>
                  </a:lnTo>
                  <a:lnTo>
                    <a:pt x="965" y="10"/>
                  </a:lnTo>
                  <a:lnTo>
                    <a:pt x="987" y="23"/>
                  </a:lnTo>
                  <a:lnTo>
                    <a:pt x="991" y="81"/>
                  </a:lnTo>
                  <a:lnTo>
                    <a:pt x="994" y="147"/>
                  </a:lnTo>
                  <a:lnTo>
                    <a:pt x="994" y="220"/>
                  </a:lnTo>
                  <a:lnTo>
                    <a:pt x="994" y="296"/>
                  </a:lnTo>
                  <a:lnTo>
                    <a:pt x="994" y="376"/>
                  </a:lnTo>
                  <a:lnTo>
                    <a:pt x="994" y="458"/>
                  </a:lnTo>
                  <a:lnTo>
                    <a:pt x="994" y="536"/>
                  </a:lnTo>
                  <a:lnTo>
                    <a:pt x="994" y="612"/>
                  </a:lnTo>
                  <a:lnTo>
                    <a:pt x="1020" y="629"/>
                  </a:lnTo>
                  <a:lnTo>
                    <a:pt x="1040" y="641"/>
                  </a:lnTo>
                  <a:lnTo>
                    <a:pt x="1056" y="652"/>
                  </a:lnTo>
                  <a:lnTo>
                    <a:pt x="1071" y="663"/>
                  </a:lnTo>
                  <a:lnTo>
                    <a:pt x="1085" y="674"/>
                  </a:lnTo>
                  <a:lnTo>
                    <a:pt x="1100" y="689"/>
                  </a:lnTo>
                  <a:lnTo>
                    <a:pt x="1122" y="629"/>
                  </a:lnTo>
                  <a:lnTo>
                    <a:pt x="1145" y="580"/>
                  </a:lnTo>
                  <a:lnTo>
                    <a:pt x="1171" y="543"/>
                  </a:lnTo>
                  <a:lnTo>
                    <a:pt x="1196" y="516"/>
                  </a:lnTo>
                  <a:lnTo>
                    <a:pt x="1223" y="498"/>
                  </a:lnTo>
                  <a:lnTo>
                    <a:pt x="1252" y="490"/>
                  </a:lnTo>
                  <a:lnTo>
                    <a:pt x="1282" y="494"/>
                  </a:lnTo>
                  <a:lnTo>
                    <a:pt x="1314" y="505"/>
                  </a:lnTo>
                  <a:lnTo>
                    <a:pt x="1345" y="525"/>
                  </a:lnTo>
                  <a:lnTo>
                    <a:pt x="1380" y="556"/>
                  </a:lnTo>
                  <a:lnTo>
                    <a:pt x="1414" y="594"/>
                  </a:lnTo>
                  <a:lnTo>
                    <a:pt x="1451" y="640"/>
                  </a:lnTo>
                  <a:lnTo>
                    <a:pt x="1491" y="683"/>
                  </a:lnTo>
                  <a:lnTo>
                    <a:pt x="1527" y="729"/>
                  </a:lnTo>
                  <a:lnTo>
                    <a:pt x="1558" y="778"/>
                  </a:lnTo>
                  <a:lnTo>
                    <a:pt x="1585" y="832"/>
                  </a:lnTo>
                  <a:lnTo>
                    <a:pt x="1611" y="890"/>
                  </a:lnTo>
                  <a:lnTo>
                    <a:pt x="1634" y="956"/>
                  </a:lnTo>
                  <a:lnTo>
                    <a:pt x="1656" y="1027"/>
                  </a:lnTo>
                  <a:lnTo>
                    <a:pt x="1678" y="1107"/>
                  </a:lnTo>
                  <a:lnTo>
                    <a:pt x="1700" y="1196"/>
                  </a:lnTo>
                  <a:lnTo>
                    <a:pt x="1722" y="1294"/>
                  </a:lnTo>
                  <a:lnTo>
                    <a:pt x="1747" y="1403"/>
                  </a:lnTo>
                  <a:lnTo>
                    <a:pt x="1756" y="1450"/>
                  </a:lnTo>
                  <a:lnTo>
                    <a:pt x="1765" y="1500"/>
                  </a:lnTo>
                  <a:lnTo>
                    <a:pt x="1771" y="1549"/>
                  </a:lnTo>
                  <a:lnTo>
                    <a:pt x="1774" y="1598"/>
                  </a:lnTo>
                  <a:lnTo>
                    <a:pt x="1776" y="1645"/>
                  </a:lnTo>
                  <a:lnTo>
                    <a:pt x="1774" y="1690"/>
                  </a:lnTo>
                  <a:lnTo>
                    <a:pt x="1767" y="1734"/>
                  </a:lnTo>
                  <a:lnTo>
                    <a:pt x="1756" y="1774"/>
                  </a:lnTo>
                  <a:lnTo>
                    <a:pt x="1742" y="1809"/>
                  </a:lnTo>
                  <a:lnTo>
                    <a:pt x="1722" y="1838"/>
                  </a:lnTo>
                  <a:lnTo>
                    <a:pt x="1694" y="1860"/>
                  </a:lnTo>
                  <a:lnTo>
                    <a:pt x="1674" y="1869"/>
                  </a:lnTo>
                  <a:lnTo>
                    <a:pt x="1649" y="1869"/>
                  </a:lnTo>
                  <a:lnTo>
                    <a:pt x="1622" y="1863"/>
                  </a:lnTo>
                  <a:lnTo>
                    <a:pt x="1591" y="1854"/>
                  </a:lnTo>
                  <a:lnTo>
                    <a:pt x="1558" y="1840"/>
                  </a:lnTo>
                  <a:lnTo>
                    <a:pt x="1527" y="1821"/>
                  </a:lnTo>
                  <a:lnTo>
                    <a:pt x="1494" y="1801"/>
                  </a:lnTo>
                  <a:lnTo>
                    <a:pt x="1462" y="1781"/>
                  </a:lnTo>
                  <a:lnTo>
                    <a:pt x="1432" y="1760"/>
                  </a:lnTo>
                  <a:lnTo>
                    <a:pt x="1405" y="1740"/>
                  </a:lnTo>
                  <a:lnTo>
                    <a:pt x="1382" y="1723"/>
                  </a:lnTo>
                  <a:lnTo>
                    <a:pt x="1362" y="1707"/>
                  </a:lnTo>
                  <a:lnTo>
                    <a:pt x="1347" y="1696"/>
                  </a:lnTo>
                  <a:lnTo>
                    <a:pt x="1305" y="1663"/>
                  </a:lnTo>
                  <a:lnTo>
                    <a:pt x="1260" y="1632"/>
                  </a:lnTo>
                  <a:lnTo>
                    <a:pt x="1212" y="1605"/>
                  </a:lnTo>
                  <a:lnTo>
                    <a:pt x="1163" y="1580"/>
                  </a:lnTo>
                  <a:lnTo>
                    <a:pt x="1114" y="1554"/>
                  </a:lnTo>
                  <a:lnTo>
                    <a:pt x="1071" y="1527"/>
                  </a:lnTo>
                  <a:lnTo>
                    <a:pt x="1031" y="1500"/>
                  </a:lnTo>
                  <a:lnTo>
                    <a:pt x="1000" y="1469"/>
                  </a:lnTo>
                  <a:lnTo>
                    <a:pt x="987" y="1420"/>
                  </a:lnTo>
                  <a:lnTo>
                    <a:pt x="985" y="1372"/>
                  </a:lnTo>
                  <a:lnTo>
                    <a:pt x="989" y="1327"/>
                  </a:lnTo>
                  <a:lnTo>
                    <a:pt x="996" y="1285"/>
                  </a:lnTo>
                  <a:lnTo>
                    <a:pt x="1003" y="1247"/>
                  </a:lnTo>
                  <a:lnTo>
                    <a:pt x="1011" y="1212"/>
                  </a:lnTo>
                  <a:lnTo>
                    <a:pt x="1014" y="1176"/>
                  </a:lnTo>
                  <a:lnTo>
                    <a:pt x="1009" y="1143"/>
                  </a:lnTo>
                  <a:lnTo>
                    <a:pt x="1002" y="1114"/>
                  </a:lnTo>
                  <a:lnTo>
                    <a:pt x="994" y="1089"/>
                  </a:lnTo>
                  <a:lnTo>
                    <a:pt x="989" y="1036"/>
                  </a:lnTo>
                  <a:lnTo>
                    <a:pt x="992" y="985"/>
                  </a:lnTo>
                  <a:lnTo>
                    <a:pt x="1003" y="938"/>
                  </a:lnTo>
                  <a:lnTo>
                    <a:pt x="1018" y="896"/>
                  </a:lnTo>
                  <a:lnTo>
                    <a:pt x="1034" y="858"/>
                  </a:lnTo>
                  <a:lnTo>
                    <a:pt x="1051" y="825"/>
                  </a:lnTo>
                  <a:lnTo>
                    <a:pt x="1040" y="810"/>
                  </a:lnTo>
                  <a:lnTo>
                    <a:pt x="1025" y="794"/>
                  </a:lnTo>
                  <a:lnTo>
                    <a:pt x="1009" y="776"/>
                  </a:lnTo>
                  <a:lnTo>
                    <a:pt x="989" y="758"/>
                  </a:lnTo>
                  <a:lnTo>
                    <a:pt x="963" y="743"/>
                  </a:lnTo>
                  <a:lnTo>
                    <a:pt x="931" y="729"/>
                  </a:lnTo>
                  <a:lnTo>
                    <a:pt x="891" y="720"/>
                  </a:lnTo>
                  <a:lnTo>
                    <a:pt x="856" y="732"/>
                  </a:lnTo>
                  <a:lnTo>
                    <a:pt x="829" y="743"/>
                  </a:lnTo>
                  <a:lnTo>
                    <a:pt x="805" y="756"/>
                  </a:lnTo>
                  <a:lnTo>
                    <a:pt x="787" y="770"/>
                  </a:lnTo>
                  <a:lnTo>
                    <a:pt x="769" y="789"/>
                  </a:lnTo>
                  <a:lnTo>
                    <a:pt x="751" y="810"/>
                  </a:lnTo>
                  <a:lnTo>
                    <a:pt x="727" y="840"/>
                  </a:lnTo>
                  <a:lnTo>
                    <a:pt x="740" y="874"/>
                  </a:lnTo>
                  <a:lnTo>
                    <a:pt x="752" y="909"/>
                  </a:lnTo>
                  <a:lnTo>
                    <a:pt x="765" y="945"/>
                  </a:lnTo>
                  <a:lnTo>
                    <a:pt x="774" y="983"/>
                  </a:lnTo>
                  <a:lnTo>
                    <a:pt x="778" y="1021"/>
                  </a:lnTo>
                  <a:lnTo>
                    <a:pt x="776" y="1056"/>
                  </a:lnTo>
                  <a:lnTo>
                    <a:pt x="769" y="1089"/>
                  </a:lnTo>
                  <a:lnTo>
                    <a:pt x="762" y="1120"/>
                  </a:lnTo>
                  <a:lnTo>
                    <a:pt x="754" y="1149"/>
                  </a:lnTo>
                  <a:lnTo>
                    <a:pt x="752" y="1183"/>
                  </a:lnTo>
                  <a:lnTo>
                    <a:pt x="754" y="1220"/>
                  </a:lnTo>
                  <a:lnTo>
                    <a:pt x="760" y="1256"/>
                  </a:lnTo>
                  <a:lnTo>
                    <a:pt x="767" y="1292"/>
                  </a:lnTo>
                  <a:lnTo>
                    <a:pt x="774" y="1330"/>
                  </a:lnTo>
                  <a:lnTo>
                    <a:pt x="782" y="1365"/>
                  </a:lnTo>
                  <a:lnTo>
                    <a:pt x="785" y="1400"/>
                  </a:lnTo>
                  <a:lnTo>
                    <a:pt x="783" y="1432"/>
                  </a:lnTo>
                  <a:lnTo>
                    <a:pt x="774" y="1461"/>
                  </a:lnTo>
                  <a:lnTo>
                    <a:pt x="760" y="1489"/>
                  </a:lnTo>
                  <a:lnTo>
                    <a:pt x="651" y="1556"/>
                  </a:lnTo>
                  <a:lnTo>
                    <a:pt x="540" y="1621"/>
                  </a:lnTo>
                  <a:lnTo>
                    <a:pt x="431" y="1689"/>
                  </a:lnTo>
                  <a:lnTo>
                    <a:pt x="416" y="1700"/>
                  </a:lnTo>
                  <a:lnTo>
                    <a:pt x="396" y="1716"/>
                  </a:lnTo>
                  <a:lnTo>
                    <a:pt x="371" y="1736"/>
                  </a:lnTo>
                  <a:lnTo>
                    <a:pt x="343" y="1758"/>
                  </a:lnTo>
                  <a:lnTo>
                    <a:pt x="314" y="1781"/>
                  </a:lnTo>
                  <a:lnTo>
                    <a:pt x="283" y="1805"/>
                  </a:lnTo>
                  <a:lnTo>
                    <a:pt x="252" y="1827"/>
                  </a:lnTo>
                  <a:lnTo>
                    <a:pt x="222" y="1847"/>
                  </a:lnTo>
                  <a:lnTo>
                    <a:pt x="192" y="1863"/>
                  </a:lnTo>
                  <a:lnTo>
                    <a:pt x="167" y="1874"/>
                  </a:lnTo>
                  <a:lnTo>
                    <a:pt x="143" y="1881"/>
                  </a:lnTo>
                  <a:lnTo>
                    <a:pt x="123" y="1880"/>
                  </a:lnTo>
                  <a:lnTo>
                    <a:pt x="92" y="1872"/>
                  </a:lnTo>
                  <a:lnTo>
                    <a:pt x="69" y="1856"/>
                  </a:lnTo>
                  <a:lnTo>
                    <a:pt x="47" y="1832"/>
                  </a:lnTo>
                  <a:lnTo>
                    <a:pt x="31" y="1803"/>
                  </a:lnTo>
                  <a:lnTo>
                    <a:pt x="18" y="1769"/>
                  </a:lnTo>
                  <a:lnTo>
                    <a:pt x="9" y="1730"/>
                  </a:lnTo>
                  <a:lnTo>
                    <a:pt x="3" y="1690"/>
                  </a:lnTo>
                  <a:lnTo>
                    <a:pt x="0" y="1647"/>
                  </a:lnTo>
                  <a:lnTo>
                    <a:pt x="0" y="1601"/>
                  </a:lnTo>
                  <a:lnTo>
                    <a:pt x="2" y="1558"/>
                  </a:lnTo>
                  <a:lnTo>
                    <a:pt x="5" y="1512"/>
                  </a:lnTo>
                  <a:lnTo>
                    <a:pt x="9" y="1470"/>
                  </a:lnTo>
                  <a:lnTo>
                    <a:pt x="16" y="1429"/>
                  </a:lnTo>
                  <a:lnTo>
                    <a:pt x="23" y="1392"/>
                  </a:lnTo>
                  <a:lnTo>
                    <a:pt x="47" y="1285"/>
                  </a:lnTo>
                  <a:lnTo>
                    <a:pt x="72" y="1183"/>
                  </a:lnTo>
                  <a:lnTo>
                    <a:pt x="100" y="1087"/>
                  </a:lnTo>
                  <a:lnTo>
                    <a:pt x="129" y="996"/>
                  </a:lnTo>
                  <a:lnTo>
                    <a:pt x="162" y="912"/>
                  </a:lnTo>
                  <a:lnTo>
                    <a:pt x="194" y="834"/>
                  </a:lnTo>
                  <a:lnTo>
                    <a:pt x="231" y="767"/>
                  </a:lnTo>
                  <a:lnTo>
                    <a:pt x="269" y="707"/>
                  </a:lnTo>
                  <a:lnTo>
                    <a:pt x="311" y="656"/>
                  </a:lnTo>
                  <a:lnTo>
                    <a:pt x="327" y="634"/>
                  </a:lnTo>
                  <a:lnTo>
                    <a:pt x="343" y="610"/>
                  </a:lnTo>
                  <a:lnTo>
                    <a:pt x="360" y="587"/>
                  </a:lnTo>
                  <a:lnTo>
                    <a:pt x="378" y="563"/>
                  </a:lnTo>
                  <a:lnTo>
                    <a:pt x="398" y="541"/>
                  </a:lnTo>
                  <a:lnTo>
                    <a:pt x="420" y="521"/>
                  </a:lnTo>
                  <a:lnTo>
                    <a:pt x="443" y="505"/>
                  </a:lnTo>
                  <a:lnTo>
                    <a:pt x="471" y="492"/>
                  </a:lnTo>
                  <a:lnTo>
                    <a:pt x="502" y="487"/>
                  </a:lnTo>
                  <a:lnTo>
                    <a:pt x="534" y="489"/>
                  </a:lnTo>
                  <a:lnTo>
                    <a:pt x="562" y="510"/>
                  </a:lnTo>
                  <a:lnTo>
                    <a:pt x="582" y="538"/>
                  </a:lnTo>
                  <a:lnTo>
                    <a:pt x="596" y="567"/>
                  </a:lnTo>
                  <a:lnTo>
                    <a:pt x="611" y="598"/>
                  </a:lnTo>
                  <a:lnTo>
                    <a:pt x="623" y="629"/>
                  </a:lnTo>
                  <a:lnTo>
                    <a:pt x="638" y="660"/>
                  </a:lnTo>
                  <a:lnTo>
                    <a:pt x="654" y="689"/>
                  </a:lnTo>
                  <a:lnTo>
                    <a:pt x="672" y="712"/>
                  </a:lnTo>
                  <a:lnTo>
                    <a:pt x="671" y="716"/>
                  </a:lnTo>
                  <a:lnTo>
                    <a:pt x="674" y="716"/>
                  </a:lnTo>
                  <a:lnTo>
                    <a:pt x="672" y="712"/>
                  </a:lnTo>
                  <a:lnTo>
                    <a:pt x="672" y="710"/>
                  </a:lnTo>
                  <a:lnTo>
                    <a:pt x="682" y="701"/>
                  </a:lnTo>
                  <a:lnTo>
                    <a:pt x="694" y="690"/>
                  </a:lnTo>
                  <a:lnTo>
                    <a:pt x="711" y="676"/>
                  </a:lnTo>
                  <a:lnTo>
                    <a:pt x="731" y="661"/>
                  </a:lnTo>
                  <a:lnTo>
                    <a:pt x="752" y="645"/>
                  </a:lnTo>
                  <a:lnTo>
                    <a:pt x="774" y="632"/>
                  </a:lnTo>
                  <a:lnTo>
                    <a:pt x="796" y="620"/>
                  </a:lnTo>
                  <a:lnTo>
                    <a:pt x="814" y="612"/>
                  </a:lnTo>
                  <a:lnTo>
                    <a:pt x="816" y="534"/>
                  </a:lnTo>
                  <a:lnTo>
                    <a:pt x="816" y="461"/>
                  </a:lnTo>
                  <a:lnTo>
                    <a:pt x="814" y="394"/>
                  </a:lnTo>
                  <a:lnTo>
                    <a:pt x="812" y="327"/>
                  </a:lnTo>
                  <a:lnTo>
                    <a:pt x="812" y="258"/>
                  </a:lnTo>
                  <a:lnTo>
                    <a:pt x="811" y="185"/>
                  </a:lnTo>
                  <a:lnTo>
                    <a:pt x="812" y="107"/>
                  </a:lnTo>
                  <a:lnTo>
                    <a:pt x="814" y="20"/>
                  </a:lnTo>
                  <a:lnTo>
                    <a:pt x="818" y="20"/>
                  </a:lnTo>
                  <a:lnTo>
                    <a:pt x="829" y="16"/>
                  </a:lnTo>
                  <a:lnTo>
                    <a:pt x="845" y="10"/>
                  </a:lnTo>
                  <a:lnTo>
                    <a:pt x="865" y="5"/>
                  </a:lnTo>
                  <a:lnTo>
                    <a:pt x="889" y="1"/>
                  </a:lnTo>
                  <a:lnTo>
                    <a:pt x="914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</p:grp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5950C98C-B015-4606-A439-7337664973F3}"/>
              </a:ext>
            </a:extLst>
          </p:cNvPr>
          <p:cNvSpPr>
            <a:spLocks noGrp="1"/>
          </p:cNvSpPr>
          <p:nvPr>
            <p:ph type="pic" sz="quarter" idx="42"/>
          </p:nvPr>
        </p:nvSpPr>
        <p:spPr/>
      </p:sp>
    </p:spTree>
    <p:extLst>
      <p:ext uri="{BB962C8B-B14F-4D97-AF65-F5344CB8AC3E}">
        <p14:creationId xmlns:p14="http://schemas.microsoft.com/office/powerpoint/2010/main" val="387188525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Up Arrow 3">
            <a:extLst>
              <a:ext uri="{FF2B5EF4-FFF2-40B4-BE49-F238E27FC236}">
                <a16:creationId xmlns:a16="http://schemas.microsoft.com/office/drawing/2014/main" id="{C763C578-A53B-48F6-83F0-3CF1011A1D40}"/>
              </a:ext>
            </a:extLst>
          </p:cNvPr>
          <p:cNvSpPr/>
          <p:nvPr/>
        </p:nvSpPr>
        <p:spPr>
          <a:xfrm>
            <a:off x="10011332" y="2218067"/>
            <a:ext cx="1215499" cy="1562784"/>
          </a:xfrm>
          <a:prstGeom prst="upArrow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" name="Up Arrow 4">
            <a:extLst>
              <a:ext uri="{FF2B5EF4-FFF2-40B4-BE49-F238E27FC236}">
                <a16:creationId xmlns:a16="http://schemas.microsoft.com/office/drawing/2014/main" id="{7F0B1EF4-B711-4A9D-BC21-B4A0EDF3FF53}"/>
              </a:ext>
            </a:extLst>
          </p:cNvPr>
          <p:cNvSpPr/>
          <p:nvPr/>
        </p:nvSpPr>
        <p:spPr>
          <a:xfrm rot="10800000">
            <a:off x="10011332" y="4162283"/>
            <a:ext cx="1215499" cy="1562784"/>
          </a:xfrm>
          <a:prstGeom prst="upArrow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accent2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C936D3B-20C0-4DA4-A542-258DF6E035CD}"/>
              </a:ext>
            </a:extLst>
          </p:cNvPr>
          <p:cNvSpPr txBox="1"/>
          <p:nvPr/>
        </p:nvSpPr>
        <p:spPr>
          <a:xfrm>
            <a:off x="8620429" y="3120218"/>
            <a:ext cx="93610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1"/>
                </a:solidFill>
                <a:cs typeface="Arial" pitchFamily="34" charset="0"/>
              </a:rPr>
              <a:t>50%</a:t>
            </a:r>
            <a:endParaRPr lang="ko-KR" altLang="en-US" sz="2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33C8611-CBF0-4A16-8DE8-ED182A13C676}"/>
              </a:ext>
            </a:extLst>
          </p:cNvPr>
          <p:cNvSpPr txBox="1"/>
          <p:nvPr/>
        </p:nvSpPr>
        <p:spPr>
          <a:xfrm>
            <a:off x="8620429" y="4322599"/>
            <a:ext cx="93610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2"/>
                </a:solidFill>
                <a:cs typeface="Arial" pitchFamily="34" charset="0"/>
              </a:rPr>
              <a:t>18%</a:t>
            </a:r>
            <a:endParaRPr lang="ko-KR" altLang="en-US" sz="2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DA4D7E5-23C8-4310-A24B-C09DEC1CEA3D}"/>
              </a:ext>
            </a:extLst>
          </p:cNvPr>
          <p:cNvSpPr txBox="1"/>
          <p:nvPr/>
        </p:nvSpPr>
        <p:spPr>
          <a:xfrm>
            <a:off x="8323329" y="2193561"/>
            <a:ext cx="15303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accent1"/>
                </a:solidFill>
                <a:cs typeface="Arial" pitchFamily="34" charset="0"/>
              </a:rPr>
              <a:t>Your Text  Here</a:t>
            </a:r>
            <a:endParaRPr lang="ko-KR" altLang="en-US" sz="12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0BFB1C0-8ADB-4D64-B7F6-075065CCDC2C}"/>
              </a:ext>
            </a:extLst>
          </p:cNvPr>
          <p:cNvSpPr txBox="1"/>
          <p:nvPr/>
        </p:nvSpPr>
        <p:spPr>
          <a:xfrm>
            <a:off x="8323329" y="5433921"/>
            <a:ext cx="15303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accent2"/>
                </a:solidFill>
                <a:cs typeface="Arial" pitchFamily="34" charset="0"/>
              </a:rPr>
              <a:t>Your Text  Here</a:t>
            </a:r>
            <a:endParaRPr lang="ko-KR" altLang="en-US" sz="12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EF01874-C3AD-4BD5-8057-17B13F52DC39}"/>
              </a:ext>
            </a:extLst>
          </p:cNvPr>
          <p:cNvSpPr txBox="1"/>
          <p:nvPr/>
        </p:nvSpPr>
        <p:spPr>
          <a:xfrm>
            <a:off x="885659" y="2085456"/>
            <a:ext cx="1260332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accent1"/>
                </a:solidFill>
                <a:cs typeface="Arial" pitchFamily="34" charset="0"/>
              </a:rPr>
              <a:t>50</a:t>
            </a:r>
            <a:r>
              <a:rPr lang="en-US" altLang="ko-KR" sz="2400" b="1" dirty="0">
                <a:solidFill>
                  <a:schemeClr val="accent1"/>
                </a:solidFill>
                <a:cs typeface="Arial" pitchFamily="34" charset="0"/>
              </a:rPr>
              <a:t>%</a:t>
            </a:r>
            <a:endParaRPr lang="ko-KR" altLang="en-US" sz="2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FDCFAAA-EA4E-4541-AB2D-B6AB88DDCE67}"/>
              </a:ext>
            </a:extLst>
          </p:cNvPr>
          <p:cNvSpPr txBox="1"/>
          <p:nvPr/>
        </p:nvSpPr>
        <p:spPr>
          <a:xfrm>
            <a:off x="2180474" y="2054678"/>
            <a:ext cx="569759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I hope and I believe that this Template will your Time, Money and Reputation.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5A10DC7-F300-4E75-A756-F3061C37AB2B}"/>
              </a:ext>
            </a:extLst>
          </p:cNvPr>
          <p:cNvSpPr txBox="1"/>
          <p:nvPr/>
        </p:nvSpPr>
        <p:spPr>
          <a:xfrm>
            <a:off x="885659" y="2808931"/>
            <a:ext cx="699240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You can simply impress your audience and add a unique zing and appeal to your Presentations. Easy to change colors, photos and Text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C7CD17B-C3D9-40F5-AFA5-3E3183C3C41C}"/>
              </a:ext>
            </a:extLst>
          </p:cNvPr>
          <p:cNvSpPr txBox="1"/>
          <p:nvPr/>
        </p:nvSpPr>
        <p:spPr>
          <a:xfrm>
            <a:off x="885660" y="1740096"/>
            <a:ext cx="251408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 Title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aphicFrame>
        <p:nvGraphicFramePr>
          <p:cNvPr id="13" name="Chart 12">
            <a:extLst>
              <a:ext uri="{FF2B5EF4-FFF2-40B4-BE49-F238E27FC236}">
                <a16:creationId xmlns:a16="http://schemas.microsoft.com/office/drawing/2014/main" id="{7A92017D-A33E-43C1-BD99-1F69866B5CF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03856520"/>
              </p:ext>
            </p:extLst>
          </p:nvPr>
        </p:nvGraphicFramePr>
        <p:xfrm>
          <a:off x="885660" y="3717050"/>
          <a:ext cx="6992404" cy="23720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53145997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14" name="Freeform 26">
            <a:extLst>
              <a:ext uri="{FF2B5EF4-FFF2-40B4-BE49-F238E27FC236}">
                <a16:creationId xmlns:a16="http://schemas.microsoft.com/office/drawing/2014/main" id="{2D7E0F0C-3B9E-4365-ACC5-1631634729FA}"/>
              </a:ext>
            </a:extLst>
          </p:cNvPr>
          <p:cNvSpPr/>
          <p:nvPr/>
        </p:nvSpPr>
        <p:spPr>
          <a:xfrm>
            <a:off x="314713" y="3337108"/>
            <a:ext cx="2825464" cy="1187656"/>
          </a:xfrm>
          <a:custGeom>
            <a:avLst/>
            <a:gdLst>
              <a:gd name="connsiteX0" fmla="*/ 0 w 1016000"/>
              <a:gd name="connsiteY0" fmla="*/ 457200 h 914400"/>
              <a:gd name="connsiteX1" fmla="*/ 215900 w 1016000"/>
              <a:gd name="connsiteY1" fmla="*/ 457200 h 914400"/>
              <a:gd name="connsiteX2" fmla="*/ 381000 w 1016000"/>
              <a:gd name="connsiteY2" fmla="*/ 0 h 914400"/>
              <a:gd name="connsiteX3" fmla="*/ 596900 w 1016000"/>
              <a:gd name="connsiteY3" fmla="*/ 914400 h 914400"/>
              <a:gd name="connsiteX4" fmla="*/ 736600 w 1016000"/>
              <a:gd name="connsiteY4" fmla="*/ 101600 h 914400"/>
              <a:gd name="connsiteX5" fmla="*/ 774700 w 1016000"/>
              <a:gd name="connsiteY5" fmla="*/ 533400 h 914400"/>
              <a:gd name="connsiteX6" fmla="*/ 1016000 w 1016000"/>
              <a:gd name="connsiteY6" fmla="*/ 533400 h 914400"/>
              <a:gd name="connsiteX0" fmla="*/ 0 w 1016000"/>
              <a:gd name="connsiteY0" fmla="*/ 457200 h 914400"/>
              <a:gd name="connsiteX1" fmla="*/ 215900 w 1016000"/>
              <a:gd name="connsiteY1" fmla="*/ 457200 h 914400"/>
              <a:gd name="connsiteX2" fmla="*/ 381000 w 1016000"/>
              <a:gd name="connsiteY2" fmla="*/ 0 h 914400"/>
              <a:gd name="connsiteX3" fmla="*/ 596900 w 1016000"/>
              <a:gd name="connsiteY3" fmla="*/ 914400 h 914400"/>
              <a:gd name="connsiteX4" fmla="*/ 736600 w 1016000"/>
              <a:gd name="connsiteY4" fmla="*/ 101600 h 914400"/>
              <a:gd name="connsiteX5" fmla="*/ 841026 w 1016000"/>
              <a:gd name="connsiteY5" fmla="*/ 674343 h 914400"/>
              <a:gd name="connsiteX6" fmla="*/ 1016000 w 1016000"/>
              <a:gd name="connsiteY6" fmla="*/ 533400 h 914400"/>
              <a:gd name="connsiteX0" fmla="*/ 0 w 982837"/>
              <a:gd name="connsiteY0" fmla="*/ 457200 h 914400"/>
              <a:gd name="connsiteX1" fmla="*/ 215900 w 982837"/>
              <a:gd name="connsiteY1" fmla="*/ 457200 h 914400"/>
              <a:gd name="connsiteX2" fmla="*/ 381000 w 982837"/>
              <a:gd name="connsiteY2" fmla="*/ 0 h 914400"/>
              <a:gd name="connsiteX3" fmla="*/ 596900 w 982837"/>
              <a:gd name="connsiteY3" fmla="*/ 914400 h 914400"/>
              <a:gd name="connsiteX4" fmla="*/ 736600 w 982837"/>
              <a:gd name="connsiteY4" fmla="*/ 101600 h 914400"/>
              <a:gd name="connsiteX5" fmla="*/ 841026 w 982837"/>
              <a:gd name="connsiteY5" fmla="*/ 674343 h 914400"/>
              <a:gd name="connsiteX6" fmla="*/ 982837 w 982837"/>
              <a:gd name="connsiteY6" fmla="*/ 400748 h 914400"/>
              <a:gd name="connsiteX0" fmla="*/ 0 w 982837"/>
              <a:gd name="connsiteY0" fmla="*/ 457200 h 914400"/>
              <a:gd name="connsiteX1" fmla="*/ 215900 w 982837"/>
              <a:gd name="connsiteY1" fmla="*/ 457200 h 914400"/>
              <a:gd name="connsiteX2" fmla="*/ 381000 w 982837"/>
              <a:gd name="connsiteY2" fmla="*/ 0 h 914400"/>
              <a:gd name="connsiteX3" fmla="*/ 596900 w 982837"/>
              <a:gd name="connsiteY3" fmla="*/ 914400 h 914400"/>
              <a:gd name="connsiteX4" fmla="*/ 736600 w 982837"/>
              <a:gd name="connsiteY4" fmla="*/ 101600 h 914400"/>
              <a:gd name="connsiteX5" fmla="*/ 814536 w 982837"/>
              <a:gd name="connsiteY5" fmla="*/ 510008 h 914400"/>
              <a:gd name="connsiteX6" fmla="*/ 841026 w 982837"/>
              <a:gd name="connsiteY6" fmla="*/ 674343 h 914400"/>
              <a:gd name="connsiteX7" fmla="*/ 982837 w 982837"/>
              <a:gd name="connsiteY7" fmla="*/ 400748 h 914400"/>
              <a:gd name="connsiteX0" fmla="*/ 0 w 982837"/>
              <a:gd name="connsiteY0" fmla="*/ 457200 h 914400"/>
              <a:gd name="connsiteX1" fmla="*/ 215900 w 982837"/>
              <a:gd name="connsiteY1" fmla="*/ 457200 h 914400"/>
              <a:gd name="connsiteX2" fmla="*/ 381000 w 982837"/>
              <a:gd name="connsiteY2" fmla="*/ 0 h 914400"/>
              <a:gd name="connsiteX3" fmla="*/ 596900 w 982837"/>
              <a:gd name="connsiteY3" fmla="*/ 914400 h 914400"/>
              <a:gd name="connsiteX4" fmla="*/ 736600 w 982837"/>
              <a:gd name="connsiteY4" fmla="*/ 101600 h 914400"/>
              <a:gd name="connsiteX5" fmla="*/ 814536 w 982837"/>
              <a:gd name="connsiteY5" fmla="*/ 510008 h 914400"/>
              <a:gd name="connsiteX6" fmla="*/ 981969 w 982837"/>
              <a:gd name="connsiteY6" fmla="*/ 632890 h 914400"/>
              <a:gd name="connsiteX7" fmla="*/ 982837 w 982837"/>
              <a:gd name="connsiteY7" fmla="*/ 400748 h 914400"/>
              <a:gd name="connsiteX0" fmla="*/ 0 w 982837"/>
              <a:gd name="connsiteY0" fmla="*/ 457200 h 914400"/>
              <a:gd name="connsiteX1" fmla="*/ 215900 w 982837"/>
              <a:gd name="connsiteY1" fmla="*/ 457200 h 914400"/>
              <a:gd name="connsiteX2" fmla="*/ 381000 w 982837"/>
              <a:gd name="connsiteY2" fmla="*/ 0 h 914400"/>
              <a:gd name="connsiteX3" fmla="*/ 596900 w 982837"/>
              <a:gd name="connsiteY3" fmla="*/ 914400 h 914400"/>
              <a:gd name="connsiteX4" fmla="*/ 736600 w 982837"/>
              <a:gd name="connsiteY4" fmla="*/ 101600 h 914400"/>
              <a:gd name="connsiteX5" fmla="*/ 864281 w 982837"/>
              <a:gd name="connsiteY5" fmla="*/ 584624 h 914400"/>
              <a:gd name="connsiteX6" fmla="*/ 981969 w 982837"/>
              <a:gd name="connsiteY6" fmla="*/ 632890 h 914400"/>
              <a:gd name="connsiteX7" fmla="*/ 982837 w 982837"/>
              <a:gd name="connsiteY7" fmla="*/ 400748 h 914400"/>
              <a:gd name="connsiteX0" fmla="*/ 0 w 1231559"/>
              <a:gd name="connsiteY0" fmla="*/ 457200 h 914400"/>
              <a:gd name="connsiteX1" fmla="*/ 215900 w 1231559"/>
              <a:gd name="connsiteY1" fmla="*/ 457200 h 914400"/>
              <a:gd name="connsiteX2" fmla="*/ 381000 w 1231559"/>
              <a:gd name="connsiteY2" fmla="*/ 0 h 914400"/>
              <a:gd name="connsiteX3" fmla="*/ 596900 w 1231559"/>
              <a:gd name="connsiteY3" fmla="*/ 914400 h 914400"/>
              <a:gd name="connsiteX4" fmla="*/ 736600 w 1231559"/>
              <a:gd name="connsiteY4" fmla="*/ 101600 h 914400"/>
              <a:gd name="connsiteX5" fmla="*/ 864281 w 1231559"/>
              <a:gd name="connsiteY5" fmla="*/ 584624 h 914400"/>
              <a:gd name="connsiteX6" fmla="*/ 981969 w 1231559"/>
              <a:gd name="connsiteY6" fmla="*/ 632890 h 914400"/>
              <a:gd name="connsiteX7" fmla="*/ 1231559 w 1231559"/>
              <a:gd name="connsiteY7" fmla="*/ 467074 h 914400"/>
              <a:gd name="connsiteX0" fmla="*/ 0 w 1231559"/>
              <a:gd name="connsiteY0" fmla="*/ 457200 h 914400"/>
              <a:gd name="connsiteX1" fmla="*/ 215900 w 1231559"/>
              <a:gd name="connsiteY1" fmla="*/ 457200 h 914400"/>
              <a:gd name="connsiteX2" fmla="*/ 381000 w 1231559"/>
              <a:gd name="connsiteY2" fmla="*/ 0 h 914400"/>
              <a:gd name="connsiteX3" fmla="*/ 596900 w 1231559"/>
              <a:gd name="connsiteY3" fmla="*/ 914400 h 914400"/>
              <a:gd name="connsiteX4" fmla="*/ 736600 w 1231559"/>
              <a:gd name="connsiteY4" fmla="*/ 101600 h 914400"/>
              <a:gd name="connsiteX5" fmla="*/ 864281 w 1231559"/>
              <a:gd name="connsiteY5" fmla="*/ 584624 h 914400"/>
              <a:gd name="connsiteX6" fmla="*/ 948806 w 1231559"/>
              <a:gd name="connsiteY6" fmla="*/ 259807 h 914400"/>
              <a:gd name="connsiteX7" fmla="*/ 1231559 w 1231559"/>
              <a:gd name="connsiteY7" fmla="*/ 467074 h 914400"/>
              <a:gd name="connsiteX0" fmla="*/ 0 w 1231559"/>
              <a:gd name="connsiteY0" fmla="*/ 457200 h 914400"/>
              <a:gd name="connsiteX1" fmla="*/ 215900 w 1231559"/>
              <a:gd name="connsiteY1" fmla="*/ 457200 h 914400"/>
              <a:gd name="connsiteX2" fmla="*/ 381000 w 1231559"/>
              <a:gd name="connsiteY2" fmla="*/ 0 h 914400"/>
              <a:gd name="connsiteX3" fmla="*/ 596900 w 1231559"/>
              <a:gd name="connsiteY3" fmla="*/ 914400 h 914400"/>
              <a:gd name="connsiteX4" fmla="*/ 736600 w 1231559"/>
              <a:gd name="connsiteY4" fmla="*/ 101600 h 914400"/>
              <a:gd name="connsiteX5" fmla="*/ 880863 w 1231559"/>
              <a:gd name="connsiteY5" fmla="*/ 717276 h 914400"/>
              <a:gd name="connsiteX6" fmla="*/ 948806 w 1231559"/>
              <a:gd name="connsiteY6" fmla="*/ 259807 h 914400"/>
              <a:gd name="connsiteX7" fmla="*/ 1231559 w 1231559"/>
              <a:gd name="connsiteY7" fmla="*/ 467074 h 914400"/>
              <a:gd name="connsiteX0" fmla="*/ 0 w 1380792"/>
              <a:gd name="connsiteY0" fmla="*/ 457200 h 914400"/>
              <a:gd name="connsiteX1" fmla="*/ 215900 w 1380792"/>
              <a:gd name="connsiteY1" fmla="*/ 457200 h 914400"/>
              <a:gd name="connsiteX2" fmla="*/ 381000 w 1380792"/>
              <a:gd name="connsiteY2" fmla="*/ 0 h 914400"/>
              <a:gd name="connsiteX3" fmla="*/ 596900 w 1380792"/>
              <a:gd name="connsiteY3" fmla="*/ 914400 h 914400"/>
              <a:gd name="connsiteX4" fmla="*/ 736600 w 1380792"/>
              <a:gd name="connsiteY4" fmla="*/ 101600 h 914400"/>
              <a:gd name="connsiteX5" fmla="*/ 880863 w 1380792"/>
              <a:gd name="connsiteY5" fmla="*/ 717276 h 914400"/>
              <a:gd name="connsiteX6" fmla="*/ 948806 w 1380792"/>
              <a:gd name="connsiteY6" fmla="*/ 259807 h 914400"/>
              <a:gd name="connsiteX7" fmla="*/ 1380792 w 1380792"/>
              <a:gd name="connsiteY7" fmla="*/ 409039 h 914400"/>
              <a:gd name="connsiteX0" fmla="*/ 0 w 1380792"/>
              <a:gd name="connsiteY0" fmla="*/ 457200 h 914400"/>
              <a:gd name="connsiteX1" fmla="*/ 215900 w 1380792"/>
              <a:gd name="connsiteY1" fmla="*/ 457200 h 914400"/>
              <a:gd name="connsiteX2" fmla="*/ 381000 w 1380792"/>
              <a:gd name="connsiteY2" fmla="*/ 0 h 914400"/>
              <a:gd name="connsiteX3" fmla="*/ 596900 w 1380792"/>
              <a:gd name="connsiteY3" fmla="*/ 914400 h 914400"/>
              <a:gd name="connsiteX4" fmla="*/ 736600 w 1380792"/>
              <a:gd name="connsiteY4" fmla="*/ 101600 h 914400"/>
              <a:gd name="connsiteX5" fmla="*/ 880863 w 1380792"/>
              <a:gd name="connsiteY5" fmla="*/ 717276 h 914400"/>
              <a:gd name="connsiteX6" fmla="*/ 932225 w 1380792"/>
              <a:gd name="connsiteY6" fmla="*/ 409040 h 914400"/>
              <a:gd name="connsiteX7" fmla="*/ 1380792 w 1380792"/>
              <a:gd name="connsiteY7" fmla="*/ 409039 h 914400"/>
              <a:gd name="connsiteX0" fmla="*/ 0 w 1198396"/>
              <a:gd name="connsiteY0" fmla="*/ 457200 h 914400"/>
              <a:gd name="connsiteX1" fmla="*/ 215900 w 1198396"/>
              <a:gd name="connsiteY1" fmla="*/ 457200 h 914400"/>
              <a:gd name="connsiteX2" fmla="*/ 381000 w 1198396"/>
              <a:gd name="connsiteY2" fmla="*/ 0 h 914400"/>
              <a:gd name="connsiteX3" fmla="*/ 596900 w 1198396"/>
              <a:gd name="connsiteY3" fmla="*/ 914400 h 914400"/>
              <a:gd name="connsiteX4" fmla="*/ 736600 w 1198396"/>
              <a:gd name="connsiteY4" fmla="*/ 101600 h 914400"/>
              <a:gd name="connsiteX5" fmla="*/ 880863 w 1198396"/>
              <a:gd name="connsiteY5" fmla="*/ 717276 h 914400"/>
              <a:gd name="connsiteX6" fmla="*/ 932225 w 1198396"/>
              <a:gd name="connsiteY6" fmla="*/ 409040 h 914400"/>
              <a:gd name="connsiteX7" fmla="*/ 1198396 w 1198396"/>
              <a:gd name="connsiteY7" fmla="*/ 384167 h 914400"/>
              <a:gd name="connsiteX0" fmla="*/ 0 w 1198396"/>
              <a:gd name="connsiteY0" fmla="*/ 457200 h 914400"/>
              <a:gd name="connsiteX1" fmla="*/ 215900 w 1198396"/>
              <a:gd name="connsiteY1" fmla="*/ 457200 h 914400"/>
              <a:gd name="connsiteX2" fmla="*/ 381000 w 1198396"/>
              <a:gd name="connsiteY2" fmla="*/ 0 h 914400"/>
              <a:gd name="connsiteX3" fmla="*/ 596900 w 1198396"/>
              <a:gd name="connsiteY3" fmla="*/ 914400 h 914400"/>
              <a:gd name="connsiteX4" fmla="*/ 736600 w 1198396"/>
              <a:gd name="connsiteY4" fmla="*/ 101600 h 914400"/>
              <a:gd name="connsiteX5" fmla="*/ 880863 w 1198396"/>
              <a:gd name="connsiteY5" fmla="*/ 717276 h 914400"/>
              <a:gd name="connsiteX6" fmla="*/ 932225 w 1198396"/>
              <a:gd name="connsiteY6" fmla="*/ 409040 h 914400"/>
              <a:gd name="connsiteX7" fmla="*/ 1198396 w 1198396"/>
              <a:gd name="connsiteY7" fmla="*/ 384167 h 914400"/>
              <a:gd name="connsiteX0" fmla="*/ 0 w 1198396"/>
              <a:gd name="connsiteY0" fmla="*/ 457200 h 914400"/>
              <a:gd name="connsiteX1" fmla="*/ 215900 w 1198396"/>
              <a:gd name="connsiteY1" fmla="*/ 457200 h 914400"/>
              <a:gd name="connsiteX2" fmla="*/ 381000 w 1198396"/>
              <a:gd name="connsiteY2" fmla="*/ 0 h 914400"/>
              <a:gd name="connsiteX3" fmla="*/ 596900 w 1198396"/>
              <a:gd name="connsiteY3" fmla="*/ 914400 h 914400"/>
              <a:gd name="connsiteX4" fmla="*/ 736600 w 1198396"/>
              <a:gd name="connsiteY4" fmla="*/ 101600 h 914400"/>
              <a:gd name="connsiteX5" fmla="*/ 880863 w 1198396"/>
              <a:gd name="connsiteY5" fmla="*/ 717276 h 914400"/>
              <a:gd name="connsiteX6" fmla="*/ 932225 w 1198396"/>
              <a:gd name="connsiteY6" fmla="*/ 409040 h 914400"/>
              <a:gd name="connsiteX7" fmla="*/ 1198396 w 1198396"/>
              <a:gd name="connsiteY7" fmla="*/ 384167 h 914400"/>
              <a:gd name="connsiteX0" fmla="*/ 0 w 1198396"/>
              <a:gd name="connsiteY0" fmla="*/ 457200 h 914400"/>
              <a:gd name="connsiteX1" fmla="*/ 215900 w 1198396"/>
              <a:gd name="connsiteY1" fmla="*/ 457200 h 914400"/>
              <a:gd name="connsiteX2" fmla="*/ 381000 w 1198396"/>
              <a:gd name="connsiteY2" fmla="*/ 0 h 914400"/>
              <a:gd name="connsiteX3" fmla="*/ 596900 w 1198396"/>
              <a:gd name="connsiteY3" fmla="*/ 914400 h 914400"/>
              <a:gd name="connsiteX4" fmla="*/ 736600 w 1198396"/>
              <a:gd name="connsiteY4" fmla="*/ 101600 h 914400"/>
              <a:gd name="connsiteX5" fmla="*/ 880863 w 1198396"/>
              <a:gd name="connsiteY5" fmla="*/ 717276 h 914400"/>
              <a:gd name="connsiteX6" fmla="*/ 932225 w 1198396"/>
              <a:gd name="connsiteY6" fmla="*/ 409040 h 914400"/>
              <a:gd name="connsiteX7" fmla="*/ 1198396 w 1198396"/>
              <a:gd name="connsiteY7" fmla="*/ 417330 h 914400"/>
              <a:gd name="connsiteX0" fmla="*/ 0 w 1198396"/>
              <a:gd name="connsiteY0" fmla="*/ 457200 h 914400"/>
              <a:gd name="connsiteX1" fmla="*/ 215900 w 1198396"/>
              <a:gd name="connsiteY1" fmla="*/ 457200 h 914400"/>
              <a:gd name="connsiteX2" fmla="*/ 381000 w 1198396"/>
              <a:gd name="connsiteY2" fmla="*/ 0 h 914400"/>
              <a:gd name="connsiteX3" fmla="*/ 596900 w 1198396"/>
              <a:gd name="connsiteY3" fmla="*/ 914400 h 914400"/>
              <a:gd name="connsiteX4" fmla="*/ 736600 w 1198396"/>
              <a:gd name="connsiteY4" fmla="*/ 101600 h 914400"/>
              <a:gd name="connsiteX5" fmla="*/ 880863 w 1198396"/>
              <a:gd name="connsiteY5" fmla="*/ 717276 h 914400"/>
              <a:gd name="connsiteX6" fmla="*/ 932225 w 1198396"/>
              <a:gd name="connsiteY6" fmla="*/ 409040 h 914400"/>
              <a:gd name="connsiteX7" fmla="*/ 1198396 w 1198396"/>
              <a:gd name="connsiteY7" fmla="*/ 417330 h 914400"/>
              <a:gd name="connsiteX0" fmla="*/ 0 w 1202223"/>
              <a:gd name="connsiteY0" fmla="*/ 457200 h 914400"/>
              <a:gd name="connsiteX1" fmla="*/ 215900 w 1202223"/>
              <a:gd name="connsiteY1" fmla="*/ 457200 h 914400"/>
              <a:gd name="connsiteX2" fmla="*/ 381000 w 1202223"/>
              <a:gd name="connsiteY2" fmla="*/ 0 h 914400"/>
              <a:gd name="connsiteX3" fmla="*/ 596900 w 1202223"/>
              <a:gd name="connsiteY3" fmla="*/ 914400 h 914400"/>
              <a:gd name="connsiteX4" fmla="*/ 736600 w 1202223"/>
              <a:gd name="connsiteY4" fmla="*/ 101600 h 914400"/>
              <a:gd name="connsiteX5" fmla="*/ 880863 w 1202223"/>
              <a:gd name="connsiteY5" fmla="*/ 717276 h 914400"/>
              <a:gd name="connsiteX6" fmla="*/ 932225 w 1202223"/>
              <a:gd name="connsiteY6" fmla="*/ 409040 h 914400"/>
              <a:gd name="connsiteX7" fmla="*/ 1202223 w 1202223"/>
              <a:gd name="connsiteY7" fmla="*/ 405850 h 914400"/>
              <a:gd name="connsiteX0" fmla="*/ 0 w 1198396"/>
              <a:gd name="connsiteY0" fmla="*/ 457200 h 914400"/>
              <a:gd name="connsiteX1" fmla="*/ 215900 w 1198396"/>
              <a:gd name="connsiteY1" fmla="*/ 457200 h 914400"/>
              <a:gd name="connsiteX2" fmla="*/ 381000 w 1198396"/>
              <a:gd name="connsiteY2" fmla="*/ 0 h 914400"/>
              <a:gd name="connsiteX3" fmla="*/ 596900 w 1198396"/>
              <a:gd name="connsiteY3" fmla="*/ 914400 h 914400"/>
              <a:gd name="connsiteX4" fmla="*/ 736600 w 1198396"/>
              <a:gd name="connsiteY4" fmla="*/ 101600 h 914400"/>
              <a:gd name="connsiteX5" fmla="*/ 880863 w 1198396"/>
              <a:gd name="connsiteY5" fmla="*/ 717276 h 914400"/>
              <a:gd name="connsiteX6" fmla="*/ 932225 w 1198396"/>
              <a:gd name="connsiteY6" fmla="*/ 409040 h 914400"/>
              <a:gd name="connsiteX7" fmla="*/ 1198396 w 1198396"/>
              <a:gd name="connsiteY7" fmla="*/ 413503 h 914400"/>
              <a:gd name="connsiteX0" fmla="*/ 0 w 1202223"/>
              <a:gd name="connsiteY0" fmla="*/ 457200 h 914400"/>
              <a:gd name="connsiteX1" fmla="*/ 215900 w 1202223"/>
              <a:gd name="connsiteY1" fmla="*/ 457200 h 914400"/>
              <a:gd name="connsiteX2" fmla="*/ 381000 w 1202223"/>
              <a:gd name="connsiteY2" fmla="*/ 0 h 914400"/>
              <a:gd name="connsiteX3" fmla="*/ 596900 w 1202223"/>
              <a:gd name="connsiteY3" fmla="*/ 914400 h 914400"/>
              <a:gd name="connsiteX4" fmla="*/ 736600 w 1202223"/>
              <a:gd name="connsiteY4" fmla="*/ 101600 h 914400"/>
              <a:gd name="connsiteX5" fmla="*/ 880863 w 1202223"/>
              <a:gd name="connsiteY5" fmla="*/ 717276 h 914400"/>
              <a:gd name="connsiteX6" fmla="*/ 932225 w 1202223"/>
              <a:gd name="connsiteY6" fmla="*/ 409040 h 914400"/>
              <a:gd name="connsiteX7" fmla="*/ 1202223 w 1202223"/>
              <a:gd name="connsiteY7" fmla="*/ 402023 h 914400"/>
              <a:gd name="connsiteX0" fmla="*/ 0 w 1202266"/>
              <a:gd name="connsiteY0" fmla="*/ 457200 h 914400"/>
              <a:gd name="connsiteX1" fmla="*/ 215900 w 1202266"/>
              <a:gd name="connsiteY1" fmla="*/ 457200 h 914400"/>
              <a:gd name="connsiteX2" fmla="*/ 381000 w 1202266"/>
              <a:gd name="connsiteY2" fmla="*/ 0 h 914400"/>
              <a:gd name="connsiteX3" fmla="*/ 596900 w 1202266"/>
              <a:gd name="connsiteY3" fmla="*/ 914400 h 914400"/>
              <a:gd name="connsiteX4" fmla="*/ 736600 w 1202266"/>
              <a:gd name="connsiteY4" fmla="*/ 101600 h 914400"/>
              <a:gd name="connsiteX5" fmla="*/ 880863 w 1202266"/>
              <a:gd name="connsiteY5" fmla="*/ 717276 h 914400"/>
              <a:gd name="connsiteX6" fmla="*/ 932225 w 1202266"/>
              <a:gd name="connsiteY6" fmla="*/ 409040 h 914400"/>
              <a:gd name="connsiteX7" fmla="*/ 1202223 w 1202266"/>
              <a:gd name="connsiteY7" fmla="*/ 402023 h 914400"/>
              <a:gd name="connsiteX0" fmla="*/ 0 w 1202266"/>
              <a:gd name="connsiteY0" fmla="*/ 457200 h 914400"/>
              <a:gd name="connsiteX1" fmla="*/ 215900 w 1202266"/>
              <a:gd name="connsiteY1" fmla="*/ 457200 h 914400"/>
              <a:gd name="connsiteX2" fmla="*/ 381000 w 1202266"/>
              <a:gd name="connsiteY2" fmla="*/ 0 h 914400"/>
              <a:gd name="connsiteX3" fmla="*/ 596900 w 1202266"/>
              <a:gd name="connsiteY3" fmla="*/ 914400 h 914400"/>
              <a:gd name="connsiteX4" fmla="*/ 736600 w 1202266"/>
              <a:gd name="connsiteY4" fmla="*/ 101600 h 914400"/>
              <a:gd name="connsiteX5" fmla="*/ 880863 w 1202266"/>
              <a:gd name="connsiteY5" fmla="*/ 717276 h 914400"/>
              <a:gd name="connsiteX6" fmla="*/ 932225 w 1202266"/>
              <a:gd name="connsiteY6" fmla="*/ 409040 h 914400"/>
              <a:gd name="connsiteX7" fmla="*/ 1202223 w 1202266"/>
              <a:gd name="connsiteY7" fmla="*/ 417329 h 914400"/>
              <a:gd name="connsiteX0" fmla="*/ 0 w 1133408"/>
              <a:gd name="connsiteY0" fmla="*/ 457200 h 914400"/>
              <a:gd name="connsiteX1" fmla="*/ 215900 w 1133408"/>
              <a:gd name="connsiteY1" fmla="*/ 457200 h 914400"/>
              <a:gd name="connsiteX2" fmla="*/ 381000 w 1133408"/>
              <a:gd name="connsiteY2" fmla="*/ 0 h 914400"/>
              <a:gd name="connsiteX3" fmla="*/ 596900 w 1133408"/>
              <a:gd name="connsiteY3" fmla="*/ 914400 h 914400"/>
              <a:gd name="connsiteX4" fmla="*/ 736600 w 1133408"/>
              <a:gd name="connsiteY4" fmla="*/ 101600 h 914400"/>
              <a:gd name="connsiteX5" fmla="*/ 880863 w 1133408"/>
              <a:gd name="connsiteY5" fmla="*/ 717276 h 914400"/>
              <a:gd name="connsiteX6" fmla="*/ 932225 w 1133408"/>
              <a:gd name="connsiteY6" fmla="*/ 409040 h 914400"/>
              <a:gd name="connsiteX7" fmla="*/ 1133346 w 1133408"/>
              <a:gd name="connsiteY7" fmla="*/ 413503 h 914400"/>
              <a:gd name="connsiteX0" fmla="*/ 0 w 1133408"/>
              <a:gd name="connsiteY0" fmla="*/ 457200 h 914400"/>
              <a:gd name="connsiteX1" fmla="*/ 215900 w 1133408"/>
              <a:gd name="connsiteY1" fmla="*/ 457200 h 914400"/>
              <a:gd name="connsiteX2" fmla="*/ 381000 w 1133408"/>
              <a:gd name="connsiteY2" fmla="*/ 0 h 914400"/>
              <a:gd name="connsiteX3" fmla="*/ 596900 w 1133408"/>
              <a:gd name="connsiteY3" fmla="*/ 914400 h 914400"/>
              <a:gd name="connsiteX4" fmla="*/ 736600 w 1133408"/>
              <a:gd name="connsiteY4" fmla="*/ 101600 h 914400"/>
              <a:gd name="connsiteX5" fmla="*/ 880863 w 1133408"/>
              <a:gd name="connsiteY5" fmla="*/ 717276 h 914400"/>
              <a:gd name="connsiteX6" fmla="*/ 932225 w 1133408"/>
              <a:gd name="connsiteY6" fmla="*/ 409040 h 914400"/>
              <a:gd name="connsiteX7" fmla="*/ 1133346 w 1133408"/>
              <a:gd name="connsiteY7" fmla="*/ 402024 h 914400"/>
              <a:gd name="connsiteX0" fmla="*/ 0 w 1079873"/>
              <a:gd name="connsiteY0" fmla="*/ 457200 h 914400"/>
              <a:gd name="connsiteX1" fmla="*/ 215900 w 1079873"/>
              <a:gd name="connsiteY1" fmla="*/ 457200 h 914400"/>
              <a:gd name="connsiteX2" fmla="*/ 381000 w 1079873"/>
              <a:gd name="connsiteY2" fmla="*/ 0 h 914400"/>
              <a:gd name="connsiteX3" fmla="*/ 596900 w 1079873"/>
              <a:gd name="connsiteY3" fmla="*/ 914400 h 914400"/>
              <a:gd name="connsiteX4" fmla="*/ 736600 w 1079873"/>
              <a:gd name="connsiteY4" fmla="*/ 101600 h 914400"/>
              <a:gd name="connsiteX5" fmla="*/ 880863 w 1079873"/>
              <a:gd name="connsiteY5" fmla="*/ 717276 h 914400"/>
              <a:gd name="connsiteX6" fmla="*/ 932225 w 1079873"/>
              <a:gd name="connsiteY6" fmla="*/ 409040 h 914400"/>
              <a:gd name="connsiteX7" fmla="*/ 1079775 w 1079873"/>
              <a:gd name="connsiteY7" fmla="*/ 409677 h 914400"/>
              <a:gd name="connsiteX0" fmla="*/ 0 w 1125759"/>
              <a:gd name="connsiteY0" fmla="*/ 457200 h 914400"/>
              <a:gd name="connsiteX1" fmla="*/ 215900 w 1125759"/>
              <a:gd name="connsiteY1" fmla="*/ 457200 h 914400"/>
              <a:gd name="connsiteX2" fmla="*/ 381000 w 1125759"/>
              <a:gd name="connsiteY2" fmla="*/ 0 h 914400"/>
              <a:gd name="connsiteX3" fmla="*/ 596900 w 1125759"/>
              <a:gd name="connsiteY3" fmla="*/ 914400 h 914400"/>
              <a:gd name="connsiteX4" fmla="*/ 736600 w 1125759"/>
              <a:gd name="connsiteY4" fmla="*/ 101600 h 914400"/>
              <a:gd name="connsiteX5" fmla="*/ 880863 w 1125759"/>
              <a:gd name="connsiteY5" fmla="*/ 717276 h 914400"/>
              <a:gd name="connsiteX6" fmla="*/ 932225 w 1125759"/>
              <a:gd name="connsiteY6" fmla="*/ 409040 h 914400"/>
              <a:gd name="connsiteX7" fmla="*/ 1125693 w 1125759"/>
              <a:gd name="connsiteY7" fmla="*/ 409677 h 914400"/>
              <a:gd name="connsiteX0" fmla="*/ 0 w 1125693"/>
              <a:gd name="connsiteY0" fmla="*/ 457200 h 914400"/>
              <a:gd name="connsiteX1" fmla="*/ 215900 w 1125693"/>
              <a:gd name="connsiteY1" fmla="*/ 457200 h 914400"/>
              <a:gd name="connsiteX2" fmla="*/ 381000 w 1125693"/>
              <a:gd name="connsiteY2" fmla="*/ 0 h 914400"/>
              <a:gd name="connsiteX3" fmla="*/ 596900 w 1125693"/>
              <a:gd name="connsiteY3" fmla="*/ 914400 h 914400"/>
              <a:gd name="connsiteX4" fmla="*/ 736600 w 1125693"/>
              <a:gd name="connsiteY4" fmla="*/ 101600 h 914400"/>
              <a:gd name="connsiteX5" fmla="*/ 880863 w 1125693"/>
              <a:gd name="connsiteY5" fmla="*/ 717276 h 914400"/>
              <a:gd name="connsiteX6" fmla="*/ 932225 w 1125693"/>
              <a:gd name="connsiteY6" fmla="*/ 409040 h 914400"/>
              <a:gd name="connsiteX7" fmla="*/ 1125693 w 1125693"/>
              <a:gd name="connsiteY7" fmla="*/ 409677 h 914400"/>
              <a:gd name="connsiteX0" fmla="*/ 0 w 1125693"/>
              <a:gd name="connsiteY0" fmla="*/ 457200 h 914400"/>
              <a:gd name="connsiteX1" fmla="*/ 215900 w 1125693"/>
              <a:gd name="connsiteY1" fmla="*/ 457200 h 914400"/>
              <a:gd name="connsiteX2" fmla="*/ 381000 w 1125693"/>
              <a:gd name="connsiteY2" fmla="*/ 0 h 914400"/>
              <a:gd name="connsiteX3" fmla="*/ 547155 w 1125693"/>
              <a:gd name="connsiteY3" fmla="*/ 914400 h 914400"/>
              <a:gd name="connsiteX4" fmla="*/ 736600 w 1125693"/>
              <a:gd name="connsiteY4" fmla="*/ 101600 h 914400"/>
              <a:gd name="connsiteX5" fmla="*/ 880863 w 1125693"/>
              <a:gd name="connsiteY5" fmla="*/ 717276 h 914400"/>
              <a:gd name="connsiteX6" fmla="*/ 932225 w 1125693"/>
              <a:gd name="connsiteY6" fmla="*/ 409040 h 914400"/>
              <a:gd name="connsiteX7" fmla="*/ 1125693 w 1125693"/>
              <a:gd name="connsiteY7" fmla="*/ 409677 h 914400"/>
              <a:gd name="connsiteX0" fmla="*/ 0 w 1125693"/>
              <a:gd name="connsiteY0" fmla="*/ 457200 h 914400"/>
              <a:gd name="connsiteX1" fmla="*/ 215900 w 1125693"/>
              <a:gd name="connsiteY1" fmla="*/ 457200 h 914400"/>
              <a:gd name="connsiteX2" fmla="*/ 381000 w 1125693"/>
              <a:gd name="connsiteY2" fmla="*/ 0 h 914400"/>
              <a:gd name="connsiteX3" fmla="*/ 547155 w 1125693"/>
              <a:gd name="connsiteY3" fmla="*/ 914400 h 914400"/>
              <a:gd name="connsiteX4" fmla="*/ 797824 w 1125693"/>
              <a:gd name="connsiteY4" fmla="*/ 105426 h 914400"/>
              <a:gd name="connsiteX5" fmla="*/ 880863 w 1125693"/>
              <a:gd name="connsiteY5" fmla="*/ 717276 h 914400"/>
              <a:gd name="connsiteX6" fmla="*/ 932225 w 1125693"/>
              <a:gd name="connsiteY6" fmla="*/ 409040 h 914400"/>
              <a:gd name="connsiteX7" fmla="*/ 1125693 w 1125693"/>
              <a:gd name="connsiteY7" fmla="*/ 409677 h 914400"/>
              <a:gd name="connsiteX0" fmla="*/ 0 w 1125693"/>
              <a:gd name="connsiteY0" fmla="*/ 457200 h 914400"/>
              <a:gd name="connsiteX1" fmla="*/ 215900 w 1125693"/>
              <a:gd name="connsiteY1" fmla="*/ 457200 h 914400"/>
              <a:gd name="connsiteX2" fmla="*/ 381000 w 1125693"/>
              <a:gd name="connsiteY2" fmla="*/ 0 h 914400"/>
              <a:gd name="connsiteX3" fmla="*/ 547155 w 1125693"/>
              <a:gd name="connsiteY3" fmla="*/ 914400 h 914400"/>
              <a:gd name="connsiteX4" fmla="*/ 797824 w 1125693"/>
              <a:gd name="connsiteY4" fmla="*/ 105426 h 914400"/>
              <a:gd name="connsiteX5" fmla="*/ 796681 w 1125693"/>
              <a:gd name="connsiteY5" fmla="*/ 740235 h 914400"/>
              <a:gd name="connsiteX6" fmla="*/ 932225 w 1125693"/>
              <a:gd name="connsiteY6" fmla="*/ 409040 h 914400"/>
              <a:gd name="connsiteX7" fmla="*/ 1125693 w 1125693"/>
              <a:gd name="connsiteY7" fmla="*/ 409677 h 914400"/>
              <a:gd name="connsiteX0" fmla="*/ 0 w 1267273"/>
              <a:gd name="connsiteY0" fmla="*/ 457200 h 914400"/>
              <a:gd name="connsiteX1" fmla="*/ 215900 w 1267273"/>
              <a:gd name="connsiteY1" fmla="*/ 457200 h 914400"/>
              <a:gd name="connsiteX2" fmla="*/ 381000 w 1267273"/>
              <a:gd name="connsiteY2" fmla="*/ 0 h 914400"/>
              <a:gd name="connsiteX3" fmla="*/ 547155 w 1267273"/>
              <a:gd name="connsiteY3" fmla="*/ 914400 h 914400"/>
              <a:gd name="connsiteX4" fmla="*/ 797824 w 1267273"/>
              <a:gd name="connsiteY4" fmla="*/ 105426 h 914400"/>
              <a:gd name="connsiteX5" fmla="*/ 796681 w 1267273"/>
              <a:gd name="connsiteY5" fmla="*/ 740235 h 914400"/>
              <a:gd name="connsiteX6" fmla="*/ 932225 w 1267273"/>
              <a:gd name="connsiteY6" fmla="*/ 409040 h 914400"/>
              <a:gd name="connsiteX7" fmla="*/ 1267273 w 1267273"/>
              <a:gd name="connsiteY7" fmla="*/ 405851 h 914400"/>
              <a:gd name="connsiteX0" fmla="*/ 0 w 1267273"/>
              <a:gd name="connsiteY0" fmla="*/ 457200 h 914400"/>
              <a:gd name="connsiteX1" fmla="*/ 215900 w 1267273"/>
              <a:gd name="connsiteY1" fmla="*/ 457200 h 914400"/>
              <a:gd name="connsiteX2" fmla="*/ 381000 w 1267273"/>
              <a:gd name="connsiteY2" fmla="*/ 0 h 914400"/>
              <a:gd name="connsiteX3" fmla="*/ 547155 w 1267273"/>
              <a:gd name="connsiteY3" fmla="*/ 914400 h 914400"/>
              <a:gd name="connsiteX4" fmla="*/ 797824 w 1267273"/>
              <a:gd name="connsiteY4" fmla="*/ 105426 h 914400"/>
              <a:gd name="connsiteX5" fmla="*/ 796681 w 1267273"/>
              <a:gd name="connsiteY5" fmla="*/ 740235 h 914400"/>
              <a:gd name="connsiteX6" fmla="*/ 932225 w 1267273"/>
              <a:gd name="connsiteY6" fmla="*/ 409040 h 914400"/>
              <a:gd name="connsiteX7" fmla="*/ 1267273 w 1267273"/>
              <a:gd name="connsiteY7" fmla="*/ 405851 h 914400"/>
              <a:gd name="connsiteX0" fmla="*/ 0 w 1267273"/>
              <a:gd name="connsiteY0" fmla="*/ 457200 h 914400"/>
              <a:gd name="connsiteX1" fmla="*/ 215900 w 1267273"/>
              <a:gd name="connsiteY1" fmla="*/ 457200 h 914400"/>
              <a:gd name="connsiteX2" fmla="*/ 381000 w 1267273"/>
              <a:gd name="connsiteY2" fmla="*/ 0 h 914400"/>
              <a:gd name="connsiteX3" fmla="*/ 547155 w 1267273"/>
              <a:gd name="connsiteY3" fmla="*/ 914400 h 914400"/>
              <a:gd name="connsiteX4" fmla="*/ 797824 w 1267273"/>
              <a:gd name="connsiteY4" fmla="*/ 105426 h 914400"/>
              <a:gd name="connsiteX5" fmla="*/ 796681 w 1267273"/>
              <a:gd name="connsiteY5" fmla="*/ 740235 h 914400"/>
              <a:gd name="connsiteX6" fmla="*/ 932225 w 1267273"/>
              <a:gd name="connsiteY6" fmla="*/ 409040 h 914400"/>
              <a:gd name="connsiteX7" fmla="*/ 1267273 w 1267273"/>
              <a:gd name="connsiteY7" fmla="*/ 405851 h 914400"/>
              <a:gd name="connsiteX0" fmla="*/ 0 w 1339977"/>
              <a:gd name="connsiteY0" fmla="*/ 453374 h 914400"/>
              <a:gd name="connsiteX1" fmla="*/ 288604 w 1339977"/>
              <a:gd name="connsiteY1" fmla="*/ 457200 h 914400"/>
              <a:gd name="connsiteX2" fmla="*/ 453704 w 1339977"/>
              <a:gd name="connsiteY2" fmla="*/ 0 h 914400"/>
              <a:gd name="connsiteX3" fmla="*/ 619859 w 1339977"/>
              <a:gd name="connsiteY3" fmla="*/ 914400 h 914400"/>
              <a:gd name="connsiteX4" fmla="*/ 870528 w 1339977"/>
              <a:gd name="connsiteY4" fmla="*/ 105426 h 914400"/>
              <a:gd name="connsiteX5" fmla="*/ 869385 w 1339977"/>
              <a:gd name="connsiteY5" fmla="*/ 740235 h 914400"/>
              <a:gd name="connsiteX6" fmla="*/ 1004929 w 1339977"/>
              <a:gd name="connsiteY6" fmla="*/ 409040 h 914400"/>
              <a:gd name="connsiteX7" fmla="*/ 1339977 w 1339977"/>
              <a:gd name="connsiteY7" fmla="*/ 405851 h 914400"/>
              <a:gd name="connsiteX0" fmla="*/ 0 w 1343804"/>
              <a:gd name="connsiteY0" fmla="*/ 461027 h 914400"/>
              <a:gd name="connsiteX1" fmla="*/ 292431 w 1343804"/>
              <a:gd name="connsiteY1" fmla="*/ 457200 h 914400"/>
              <a:gd name="connsiteX2" fmla="*/ 457531 w 1343804"/>
              <a:gd name="connsiteY2" fmla="*/ 0 h 914400"/>
              <a:gd name="connsiteX3" fmla="*/ 623686 w 1343804"/>
              <a:gd name="connsiteY3" fmla="*/ 914400 h 914400"/>
              <a:gd name="connsiteX4" fmla="*/ 874355 w 1343804"/>
              <a:gd name="connsiteY4" fmla="*/ 105426 h 914400"/>
              <a:gd name="connsiteX5" fmla="*/ 873212 w 1343804"/>
              <a:gd name="connsiteY5" fmla="*/ 740235 h 914400"/>
              <a:gd name="connsiteX6" fmla="*/ 1008756 w 1343804"/>
              <a:gd name="connsiteY6" fmla="*/ 409040 h 914400"/>
              <a:gd name="connsiteX7" fmla="*/ 1343804 w 1343804"/>
              <a:gd name="connsiteY7" fmla="*/ 405851 h 914400"/>
              <a:gd name="connsiteX0" fmla="*/ 0 w 1347630"/>
              <a:gd name="connsiteY0" fmla="*/ 453374 h 914400"/>
              <a:gd name="connsiteX1" fmla="*/ 296257 w 1347630"/>
              <a:gd name="connsiteY1" fmla="*/ 457200 h 914400"/>
              <a:gd name="connsiteX2" fmla="*/ 461357 w 1347630"/>
              <a:gd name="connsiteY2" fmla="*/ 0 h 914400"/>
              <a:gd name="connsiteX3" fmla="*/ 627512 w 1347630"/>
              <a:gd name="connsiteY3" fmla="*/ 914400 h 914400"/>
              <a:gd name="connsiteX4" fmla="*/ 878181 w 1347630"/>
              <a:gd name="connsiteY4" fmla="*/ 105426 h 914400"/>
              <a:gd name="connsiteX5" fmla="*/ 877038 w 1347630"/>
              <a:gd name="connsiteY5" fmla="*/ 740235 h 914400"/>
              <a:gd name="connsiteX6" fmla="*/ 1012582 w 1347630"/>
              <a:gd name="connsiteY6" fmla="*/ 409040 h 914400"/>
              <a:gd name="connsiteX7" fmla="*/ 1347630 w 1347630"/>
              <a:gd name="connsiteY7" fmla="*/ 405851 h 914400"/>
              <a:gd name="connsiteX0" fmla="*/ 0 w 1347630"/>
              <a:gd name="connsiteY0" fmla="*/ 347948 h 808974"/>
              <a:gd name="connsiteX1" fmla="*/ 296257 w 1347630"/>
              <a:gd name="connsiteY1" fmla="*/ 351774 h 808974"/>
              <a:gd name="connsiteX2" fmla="*/ 399176 w 1347630"/>
              <a:gd name="connsiteY2" fmla="*/ 93552 h 808974"/>
              <a:gd name="connsiteX3" fmla="*/ 627512 w 1347630"/>
              <a:gd name="connsiteY3" fmla="*/ 808974 h 808974"/>
              <a:gd name="connsiteX4" fmla="*/ 878181 w 1347630"/>
              <a:gd name="connsiteY4" fmla="*/ 0 h 808974"/>
              <a:gd name="connsiteX5" fmla="*/ 877038 w 1347630"/>
              <a:gd name="connsiteY5" fmla="*/ 634809 h 808974"/>
              <a:gd name="connsiteX6" fmla="*/ 1012582 w 1347630"/>
              <a:gd name="connsiteY6" fmla="*/ 303614 h 808974"/>
              <a:gd name="connsiteX7" fmla="*/ 1347630 w 1347630"/>
              <a:gd name="connsiteY7" fmla="*/ 300425 h 808974"/>
              <a:gd name="connsiteX0" fmla="*/ 0 w 1347630"/>
              <a:gd name="connsiteY0" fmla="*/ 347948 h 680468"/>
              <a:gd name="connsiteX1" fmla="*/ 296257 w 1347630"/>
              <a:gd name="connsiteY1" fmla="*/ 351774 h 680468"/>
              <a:gd name="connsiteX2" fmla="*/ 399176 w 1347630"/>
              <a:gd name="connsiteY2" fmla="*/ 93552 h 680468"/>
              <a:gd name="connsiteX3" fmla="*/ 577767 w 1347630"/>
              <a:gd name="connsiteY3" fmla="*/ 680468 h 680468"/>
              <a:gd name="connsiteX4" fmla="*/ 878181 w 1347630"/>
              <a:gd name="connsiteY4" fmla="*/ 0 h 680468"/>
              <a:gd name="connsiteX5" fmla="*/ 877038 w 1347630"/>
              <a:gd name="connsiteY5" fmla="*/ 634809 h 680468"/>
              <a:gd name="connsiteX6" fmla="*/ 1012582 w 1347630"/>
              <a:gd name="connsiteY6" fmla="*/ 303614 h 680468"/>
              <a:gd name="connsiteX7" fmla="*/ 1347630 w 1347630"/>
              <a:gd name="connsiteY7" fmla="*/ 300425 h 680468"/>
              <a:gd name="connsiteX0" fmla="*/ 0 w 1347630"/>
              <a:gd name="connsiteY0" fmla="*/ 447437 h 779957"/>
              <a:gd name="connsiteX1" fmla="*/ 296257 w 1347630"/>
              <a:gd name="connsiteY1" fmla="*/ 451263 h 779957"/>
              <a:gd name="connsiteX2" fmla="*/ 399176 w 1347630"/>
              <a:gd name="connsiteY2" fmla="*/ 193041 h 779957"/>
              <a:gd name="connsiteX3" fmla="*/ 577767 w 1347630"/>
              <a:gd name="connsiteY3" fmla="*/ 779957 h 779957"/>
              <a:gd name="connsiteX4" fmla="*/ 774547 w 1347630"/>
              <a:gd name="connsiteY4" fmla="*/ 0 h 779957"/>
              <a:gd name="connsiteX5" fmla="*/ 877038 w 1347630"/>
              <a:gd name="connsiteY5" fmla="*/ 734298 h 779957"/>
              <a:gd name="connsiteX6" fmla="*/ 1012582 w 1347630"/>
              <a:gd name="connsiteY6" fmla="*/ 403103 h 779957"/>
              <a:gd name="connsiteX7" fmla="*/ 1347630 w 1347630"/>
              <a:gd name="connsiteY7" fmla="*/ 399914 h 779957"/>
              <a:gd name="connsiteX0" fmla="*/ 0 w 1347630"/>
              <a:gd name="connsiteY0" fmla="*/ 447437 h 966439"/>
              <a:gd name="connsiteX1" fmla="*/ 296257 w 1347630"/>
              <a:gd name="connsiteY1" fmla="*/ 451263 h 966439"/>
              <a:gd name="connsiteX2" fmla="*/ 399176 w 1347630"/>
              <a:gd name="connsiteY2" fmla="*/ 193041 h 966439"/>
              <a:gd name="connsiteX3" fmla="*/ 577767 w 1347630"/>
              <a:gd name="connsiteY3" fmla="*/ 779957 h 966439"/>
              <a:gd name="connsiteX4" fmla="*/ 774547 w 1347630"/>
              <a:gd name="connsiteY4" fmla="*/ 0 h 966439"/>
              <a:gd name="connsiteX5" fmla="*/ 914347 w 1347630"/>
              <a:gd name="connsiteY5" fmla="*/ 966439 h 966439"/>
              <a:gd name="connsiteX6" fmla="*/ 1012582 w 1347630"/>
              <a:gd name="connsiteY6" fmla="*/ 403103 h 966439"/>
              <a:gd name="connsiteX7" fmla="*/ 1347630 w 1347630"/>
              <a:gd name="connsiteY7" fmla="*/ 399914 h 966439"/>
              <a:gd name="connsiteX0" fmla="*/ 0 w 1347630"/>
              <a:gd name="connsiteY0" fmla="*/ 447437 h 966439"/>
              <a:gd name="connsiteX1" fmla="*/ 296257 w 1347630"/>
              <a:gd name="connsiteY1" fmla="*/ 451263 h 966439"/>
              <a:gd name="connsiteX2" fmla="*/ 399176 w 1347630"/>
              <a:gd name="connsiteY2" fmla="*/ 193041 h 966439"/>
              <a:gd name="connsiteX3" fmla="*/ 577767 w 1347630"/>
              <a:gd name="connsiteY3" fmla="*/ 779957 h 966439"/>
              <a:gd name="connsiteX4" fmla="*/ 774547 w 1347630"/>
              <a:gd name="connsiteY4" fmla="*/ 0 h 966439"/>
              <a:gd name="connsiteX5" fmla="*/ 914347 w 1347630"/>
              <a:gd name="connsiteY5" fmla="*/ 966439 h 966439"/>
              <a:gd name="connsiteX6" fmla="*/ 1012582 w 1347630"/>
              <a:gd name="connsiteY6" fmla="*/ 403103 h 966439"/>
              <a:gd name="connsiteX7" fmla="*/ 1105802 w 1347630"/>
              <a:gd name="connsiteY7" fmla="*/ 400437 h 966439"/>
              <a:gd name="connsiteX8" fmla="*/ 1347630 w 1347630"/>
              <a:gd name="connsiteY8" fmla="*/ 399914 h 966439"/>
              <a:gd name="connsiteX0" fmla="*/ 0 w 1347630"/>
              <a:gd name="connsiteY0" fmla="*/ 447437 h 966439"/>
              <a:gd name="connsiteX1" fmla="*/ 296257 w 1347630"/>
              <a:gd name="connsiteY1" fmla="*/ 451263 h 966439"/>
              <a:gd name="connsiteX2" fmla="*/ 399176 w 1347630"/>
              <a:gd name="connsiteY2" fmla="*/ 193041 h 966439"/>
              <a:gd name="connsiteX3" fmla="*/ 577767 w 1347630"/>
              <a:gd name="connsiteY3" fmla="*/ 779957 h 966439"/>
              <a:gd name="connsiteX4" fmla="*/ 774547 w 1347630"/>
              <a:gd name="connsiteY4" fmla="*/ 0 h 966439"/>
              <a:gd name="connsiteX5" fmla="*/ 914347 w 1347630"/>
              <a:gd name="connsiteY5" fmla="*/ 966439 h 966439"/>
              <a:gd name="connsiteX6" fmla="*/ 1037454 w 1347630"/>
              <a:gd name="connsiteY6" fmla="*/ 191689 h 966439"/>
              <a:gd name="connsiteX7" fmla="*/ 1105802 w 1347630"/>
              <a:gd name="connsiteY7" fmla="*/ 400437 h 966439"/>
              <a:gd name="connsiteX8" fmla="*/ 1347630 w 1347630"/>
              <a:gd name="connsiteY8" fmla="*/ 399914 h 966439"/>
              <a:gd name="connsiteX0" fmla="*/ 0 w 1347630"/>
              <a:gd name="connsiteY0" fmla="*/ 447437 h 966439"/>
              <a:gd name="connsiteX1" fmla="*/ 296257 w 1347630"/>
              <a:gd name="connsiteY1" fmla="*/ 451263 h 966439"/>
              <a:gd name="connsiteX2" fmla="*/ 399176 w 1347630"/>
              <a:gd name="connsiteY2" fmla="*/ 193041 h 966439"/>
              <a:gd name="connsiteX3" fmla="*/ 577767 w 1347630"/>
              <a:gd name="connsiteY3" fmla="*/ 779957 h 966439"/>
              <a:gd name="connsiteX4" fmla="*/ 774547 w 1347630"/>
              <a:gd name="connsiteY4" fmla="*/ 0 h 966439"/>
              <a:gd name="connsiteX5" fmla="*/ 914347 w 1347630"/>
              <a:gd name="connsiteY5" fmla="*/ 966439 h 966439"/>
              <a:gd name="connsiteX6" fmla="*/ 1078907 w 1347630"/>
              <a:gd name="connsiteY6" fmla="*/ 191689 h 966439"/>
              <a:gd name="connsiteX7" fmla="*/ 1105802 w 1347630"/>
              <a:gd name="connsiteY7" fmla="*/ 400437 h 966439"/>
              <a:gd name="connsiteX8" fmla="*/ 1347630 w 1347630"/>
              <a:gd name="connsiteY8" fmla="*/ 399914 h 966439"/>
              <a:gd name="connsiteX0" fmla="*/ 0 w 1347630"/>
              <a:gd name="connsiteY0" fmla="*/ 447437 h 966439"/>
              <a:gd name="connsiteX1" fmla="*/ 296257 w 1347630"/>
              <a:gd name="connsiteY1" fmla="*/ 451263 h 966439"/>
              <a:gd name="connsiteX2" fmla="*/ 399176 w 1347630"/>
              <a:gd name="connsiteY2" fmla="*/ 193041 h 966439"/>
              <a:gd name="connsiteX3" fmla="*/ 577767 w 1347630"/>
              <a:gd name="connsiteY3" fmla="*/ 779957 h 966439"/>
              <a:gd name="connsiteX4" fmla="*/ 774547 w 1347630"/>
              <a:gd name="connsiteY4" fmla="*/ 0 h 966439"/>
              <a:gd name="connsiteX5" fmla="*/ 914347 w 1347630"/>
              <a:gd name="connsiteY5" fmla="*/ 966439 h 966439"/>
              <a:gd name="connsiteX6" fmla="*/ 1078907 w 1347630"/>
              <a:gd name="connsiteY6" fmla="*/ 191689 h 966439"/>
              <a:gd name="connsiteX7" fmla="*/ 1105802 w 1347630"/>
              <a:gd name="connsiteY7" fmla="*/ 400437 h 966439"/>
              <a:gd name="connsiteX8" fmla="*/ 1172128 w 1347630"/>
              <a:gd name="connsiteY8" fmla="*/ 396291 h 966439"/>
              <a:gd name="connsiteX9" fmla="*/ 1347630 w 1347630"/>
              <a:gd name="connsiteY9" fmla="*/ 399914 h 966439"/>
              <a:gd name="connsiteX0" fmla="*/ 0 w 1347630"/>
              <a:gd name="connsiteY0" fmla="*/ 447437 h 966439"/>
              <a:gd name="connsiteX1" fmla="*/ 296257 w 1347630"/>
              <a:gd name="connsiteY1" fmla="*/ 451263 h 966439"/>
              <a:gd name="connsiteX2" fmla="*/ 399176 w 1347630"/>
              <a:gd name="connsiteY2" fmla="*/ 193041 h 966439"/>
              <a:gd name="connsiteX3" fmla="*/ 577767 w 1347630"/>
              <a:gd name="connsiteY3" fmla="*/ 779957 h 966439"/>
              <a:gd name="connsiteX4" fmla="*/ 774547 w 1347630"/>
              <a:gd name="connsiteY4" fmla="*/ 0 h 966439"/>
              <a:gd name="connsiteX5" fmla="*/ 914347 w 1347630"/>
              <a:gd name="connsiteY5" fmla="*/ 966439 h 966439"/>
              <a:gd name="connsiteX6" fmla="*/ 1078907 w 1347630"/>
              <a:gd name="connsiteY6" fmla="*/ 191689 h 966439"/>
              <a:gd name="connsiteX7" fmla="*/ 1126529 w 1347630"/>
              <a:gd name="connsiteY7" fmla="*/ 669886 h 966439"/>
              <a:gd name="connsiteX8" fmla="*/ 1172128 w 1347630"/>
              <a:gd name="connsiteY8" fmla="*/ 396291 h 966439"/>
              <a:gd name="connsiteX9" fmla="*/ 1347630 w 1347630"/>
              <a:gd name="connsiteY9" fmla="*/ 399914 h 966439"/>
              <a:gd name="connsiteX0" fmla="*/ 0 w 1459555"/>
              <a:gd name="connsiteY0" fmla="*/ 447437 h 966439"/>
              <a:gd name="connsiteX1" fmla="*/ 296257 w 1459555"/>
              <a:gd name="connsiteY1" fmla="*/ 451263 h 966439"/>
              <a:gd name="connsiteX2" fmla="*/ 399176 w 1459555"/>
              <a:gd name="connsiteY2" fmla="*/ 193041 h 966439"/>
              <a:gd name="connsiteX3" fmla="*/ 577767 w 1459555"/>
              <a:gd name="connsiteY3" fmla="*/ 779957 h 966439"/>
              <a:gd name="connsiteX4" fmla="*/ 774547 w 1459555"/>
              <a:gd name="connsiteY4" fmla="*/ 0 h 966439"/>
              <a:gd name="connsiteX5" fmla="*/ 914347 w 1459555"/>
              <a:gd name="connsiteY5" fmla="*/ 966439 h 966439"/>
              <a:gd name="connsiteX6" fmla="*/ 1078907 w 1459555"/>
              <a:gd name="connsiteY6" fmla="*/ 191689 h 966439"/>
              <a:gd name="connsiteX7" fmla="*/ 1126529 w 1459555"/>
              <a:gd name="connsiteY7" fmla="*/ 669886 h 966439"/>
              <a:gd name="connsiteX8" fmla="*/ 1172128 w 1459555"/>
              <a:gd name="connsiteY8" fmla="*/ 396291 h 966439"/>
              <a:gd name="connsiteX9" fmla="*/ 1459555 w 1459555"/>
              <a:gd name="connsiteY9" fmla="*/ 395769 h 966439"/>
              <a:gd name="connsiteX0" fmla="*/ 0 w 1459555"/>
              <a:gd name="connsiteY0" fmla="*/ 447437 h 966439"/>
              <a:gd name="connsiteX1" fmla="*/ 296257 w 1459555"/>
              <a:gd name="connsiteY1" fmla="*/ 451263 h 966439"/>
              <a:gd name="connsiteX2" fmla="*/ 399176 w 1459555"/>
              <a:gd name="connsiteY2" fmla="*/ 193041 h 966439"/>
              <a:gd name="connsiteX3" fmla="*/ 577767 w 1459555"/>
              <a:gd name="connsiteY3" fmla="*/ 779957 h 966439"/>
              <a:gd name="connsiteX4" fmla="*/ 728948 w 1459555"/>
              <a:gd name="connsiteY4" fmla="*/ 0 h 966439"/>
              <a:gd name="connsiteX5" fmla="*/ 914347 w 1459555"/>
              <a:gd name="connsiteY5" fmla="*/ 966439 h 966439"/>
              <a:gd name="connsiteX6" fmla="*/ 1078907 w 1459555"/>
              <a:gd name="connsiteY6" fmla="*/ 191689 h 966439"/>
              <a:gd name="connsiteX7" fmla="*/ 1126529 w 1459555"/>
              <a:gd name="connsiteY7" fmla="*/ 669886 h 966439"/>
              <a:gd name="connsiteX8" fmla="*/ 1172128 w 1459555"/>
              <a:gd name="connsiteY8" fmla="*/ 396291 h 966439"/>
              <a:gd name="connsiteX9" fmla="*/ 1459555 w 1459555"/>
              <a:gd name="connsiteY9" fmla="*/ 395769 h 966439"/>
              <a:gd name="connsiteX0" fmla="*/ 0 w 1459555"/>
              <a:gd name="connsiteY0" fmla="*/ 447437 h 966439"/>
              <a:gd name="connsiteX1" fmla="*/ 296257 w 1459555"/>
              <a:gd name="connsiteY1" fmla="*/ 451263 h 966439"/>
              <a:gd name="connsiteX2" fmla="*/ 399176 w 1459555"/>
              <a:gd name="connsiteY2" fmla="*/ 193041 h 966439"/>
              <a:gd name="connsiteX3" fmla="*/ 540458 w 1459555"/>
              <a:gd name="connsiteY3" fmla="*/ 721922 h 966439"/>
              <a:gd name="connsiteX4" fmla="*/ 728948 w 1459555"/>
              <a:gd name="connsiteY4" fmla="*/ 0 h 966439"/>
              <a:gd name="connsiteX5" fmla="*/ 914347 w 1459555"/>
              <a:gd name="connsiteY5" fmla="*/ 966439 h 966439"/>
              <a:gd name="connsiteX6" fmla="*/ 1078907 w 1459555"/>
              <a:gd name="connsiteY6" fmla="*/ 191689 h 966439"/>
              <a:gd name="connsiteX7" fmla="*/ 1126529 w 1459555"/>
              <a:gd name="connsiteY7" fmla="*/ 669886 h 966439"/>
              <a:gd name="connsiteX8" fmla="*/ 1172128 w 1459555"/>
              <a:gd name="connsiteY8" fmla="*/ 396291 h 966439"/>
              <a:gd name="connsiteX9" fmla="*/ 1459555 w 1459555"/>
              <a:gd name="connsiteY9" fmla="*/ 395769 h 966439"/>
              <a:gd name="connsiteX0" fmla="*/ 0 w 1459555"/>
              <a:gd name="connsiteY0" fmla="*/ 447437 h 875241"/>
              <a:gd name="connsiteX1" fmla="*/ 296257 w 1459555"/>
              <a:gd name="connsiteY1" fmla="*/ 451263 h 875241"/>
              <a:gd name="connsiteX2" fmla="*/ 399176 w 1459555"/>
              <a:gd name="connsiteY2" fmla="*/ 193041 h 875241"/>
              <a:gd name="connsiteX3" fmla="*/ 540458 w 1459555"/>
              <a:gd name="connsiteY3" fmla="*/ 721922 h 875241"/>
              <a:gd name="connsiteX4" fmla="*/ 728948 w 1459555"/>
              <a:gd name="connsiteY4" fmla="*/ 0 h 875241"/>
              <a:gd name="connsiteX5" fmla="*/ 901911 w 1459555"/>
              <a:gd name="connsiteY5" fmla="*/ 875241 h 875241"/>
              <a:gd name="connsiteX6" fmla="*/ 1078907 w 1459555"/>
              <a:gd name="connsiteY6" fmla="*/ 191689 h 875241"/>
              <a:gd name="connsiteX7" fmla="*/ 1126529 w 1459555"/>
              <a:gd name="connsiteY7" fmla="*/ 669886 h 875241"/>
              <a:gd name="connsiteX8" fmla="*/ 1172128 w 1459555"/>
              <a:gd name="connsiteY8" fmla="*/ 396291 h 875241"/>
              <a:gd name="connsiteX9" fmla="*/ 1459555 w 1459555"/>
              <a:gd name="connsiteY9" fmla="*/ 395769 h 875241"/>
              <a:gd name="connsiteX0" fmla="*/ 0 w 1459555"/>
              <a:gd name="connsiteY0" fmla="*/ 447437 h 924985"/>
              <a:gd name="connsiteX1" fmla="*/ 296257 w 1459555"/>
              <a:gd name="connsiteY1" fmla="*/ 451263 h 924985"/>
              <a:gd name="connsiteX2" fmla="*/ 399176 w 1459555"/>
              <a:gd name="connsiteY2" fmla="*/ 193041 h 924985"/>
              <a:gd name="connsiteX3" fmla="*/ 540458 w 1459555"/>
              <a:gd name="connsiteY3" fmla="*/ 721922 h 924985"/>
              <a:gd name="connsiteX4" fmla="*/ 728948 w 1459555"/>
              <a:gd name="connsiteY4" fmla="*/ 0 h 924985"/>
              <a:gd name="connsiteX5" fmla="*/ 918493 w 1459555"/>
              <a:gd name="connsiteY5" fmla="*/ 924985 h 924985"/>
              <a:gd name="connsiteX6" fmla="*/ 1078907 w 1459555"/>
              <a:gd name="connsiteY6" fmla="*/ 191689 h 924985"/>
              <a:gd name="connsiteX7" fmla="*/ 1126529 w 1459555"/>
              <a:gd name="connsiteY7" fmla="*/ 669886 h 924985"/>
              <a:gd name="connsiteX8" fmla="*/ 1172128 w 1459555"/>
              <a:gd name="connsiteY8" fmla="*/ 396291 h 924985"/>
              <a:gd name="connsiteX9" fmla="*/ 1459555 w 1459555"/>
              <a:gd name="connsiteY9" fmla="*/ 395769 h 924985"/>
              <a:gd name="connsiteX0" fmla="*/ 0 w 1459555"/>
              <a:gd name="connsiteY0" fmla="*/ 447437 h 924985"/>
              <a:gd name="connsiteX1" fmla="*/ 296257 w 1459555"/>
              <a:gd name="connsiteY1" fmla="*/ 451263 h 924985"/>
              <a:gd name="connsiteX2" fmla="*/ 399176 w 1459555"/>
              <a:gd name="connsiteY2" fmla="*/ 193041 h 924985"/>
              <a:gd name="connsiteX3" fmla="*/ 540458 w 1459555"/>
              <a:gd name="connsiteY3" fmla="*/ 721922 h 924985"/>
              <a:gd name="connsiteX4" fmla="*/ 728948 w 1459555"/>
              <a:gd name="connsiteY4" fmla="*/ 0 h 924985"/>
              <a:gd name="connsiteX5" fmla="*/ 918493 w 1459555"/>
              <a:gd name="connsiteY5" fmla="*/ 924985 h 924985"/>
              <a:gd name="connsiteX6" fmla="*/ 1078907 w 1459555"/>
              <a:gd name="connsiteY6" fmla="*/ 191689 h 924985"/>
              <a:gd name="connsiteX7" fmla="*/ 1130674 w 1459555"/>
              <a:gd name="connsiteY7" fmla="*/ 645014 h 924985"/>
              <a:gd name="connsiteX8" fmla="*/ 1172128 w 1459555"/>
              <a:gd name="connsiteY8" fmla="*/ 396291 h 924985"/>
              <a:gd name="connsiteX9" fmla="*/ 1459555 w 1459555"/>
              <a:gd name="connsiteY9" fmla="*/ 395769 h 924985"/>
              <a:gd name="connsiteX0" fmla="*/ 0 w 1459555"/>
              <a:gd name="connsiteY0" fmla="*/ 447437 h 924985"/>
              <a:gd name="connsiteX1" fmla="*/ 296257 w 1459555"/>
              <a:gd name="connsiteY1" fmla="*/ 451263 h 924985"/>
              <a:gd name="connsiteX2" fmla="*/ 399176 w 1459555"/>
              <a:gd name="connsiteY2" fmla="*/ 193041 h 924985"/>
              <a:gd name="connsiteX3" fmla="*/ 540458 w 1459555"/>
              <a:gd name="connsiteY3" fmla="*/ 721922 h 924985"/>
              <a:gd name="connsiteX4" fmla="*/ 728948 w 1459555"/>
              <a:gd name="connsiteY4" fmla="*/ 0 h 924985"/>
              <a:gd name="connsiteX5" fmla="*/ 918493 w 1459555"/>
              <a:gd name="connsiteY5" fmla="*/ 924985 h 924985"/>
              <a:gd name="connsiteX6" fmla="*/ 1078907 w 1459555"/>
              <a:gd name="connsiteY6" fmla="*/ 191689 h 924985"/>
              <a:gd name="connsiteX7" fmla="*/ 1130674 w 1459555"/>
              <a:gd name="connsiteY7" fmla="*/ 645014 h 924985"/>
              <a:gd name="connsiteX8" fmla="*/ 1197000 w 1459555"/>
              <a:gd name="connsiteY8" fmla="*/ 396291 h 924985"/>
              <a:gd name="connsiteX9" fmla="*/ 1459555 w 1459555"/>
              <a:gd name="connsiteY9" fmla="*/ 395769 h 924985"/>
              <a:gd name="connsiteX0" fmla="*/ 0 w 1459555"/>
              <a:gd name="connsiteY0" fmla="*/ 447437 h 924985"/>
              <a:gd name="connsiteX1" fmla="*/ 296257 w 1459555"/>
              <a:gd name="connsiteY1" fmla="*/ 451263 h 924985"/>
              <a:gd name="connsiteX2" fmla="*/ 399176 w 1459555"/>
              <a:gd name="connsiteY2" fmla="*/ 193041 h 924985"/>
              <a:gd name="connsiteX3" fmla="*/ 540458 w 1459555"/>
              <a:gd name="connsiteY3" fmla="*/ 721922 h 924985"/>
              <a:gd name="connsiteX4" fmla="*/ 728948 w 1459555"/>
              <a:gd name="connsiteY4" fmla="*/ 0 h 924985"/>
              <a:gd name="connsiteX5" fmla="*/ 918493 w 1459555"/>
              <a:gd name="connsiteY5" fmla="*/ 924985 h 924985"/>
              <a:gd name="connsiteX6" fmla="*/ 1035655 w 1459555"/>
              <a:gd name="connsiteY6" fmla="*/ 178381 h 924985"/>
              <a:gd name="connsiteX7" fmla="*/ 1130674 w 1459555"/>
              <a:gd name="connsiteY7" fmla="*/ 645014 h 924985"/>
              <a:gd name="connsiteX8" fmla="*/ 1197000 w 1459555"/>
              <a:gd name="connsiteY8" fmla="*/ 396291 h 924985"/>
              <a:gd name="connsiteX9" fmla="*/ 1459555 w 1459555"/>
              <a:gd name="connsiteY9" fmla="*/ 395769 h 924985"/>
              <a:gd name="connsiteX0" fmla="*/ 0 w 1459555"/>
              <a:gd name="connsiteY0" fmla="*/ 447437 h 924985"/>
              <a:gd name="connsiteX1" fmla="*/ 296257 w 1459555"/>
              <a:gd name="connsiteY1" fmla="*/ 451263 h 924985"/>
              <a:gd name="connsiteX2" fmla="*/ 399176 w 1459555"/>
              <a:gd name="connsiteY2" fmla="*/ 193041 h 924985"/>
              <a:gd name="connsiteX3" fmla="*/ 540458 w 1459555"/>
              <a:gd name="connsiteY3" fmla="*/ 721922 h 924985"/>
              <a:gd name="connsiteX4" fmla="*/ 728948 w 1459555"/>
              <a:gd name="connsiteY4" fmla="*/ 0 h 924985"/>
              <a:gd name="connsiteX5" fmla="*/ 918493 w 1459555"/>
              <a:gd name="connsiteY5" fmla="*/ 924985 h 924985"/>
              <a:gd name="connsiteX6" fmla="*/ 1022347 w 1459555"/>
              <a:gd name="connsiteY6" fmla="*/ 168401 h 924985"/>
              <a:gd name="connsiteX7" fmla="*/ 1130674 w 1459555"/>
              <a:gd name="connsiteY7" fmla="*/ 645014 h 924985"/>
              <a:gd name="connsiteX8" fmla="*/ 1197000 w 1459555"/>
              <a:gd name="connsiteY8" fmla="*/ 396291 h 924985"/>
              <a:gd name="connsiteX9" fmla="*/ 1459555 w 1459555"/>
              <a:gd name="connsiteY9" fmla="*/ 395769 h 924985"/>
              <a:gd name="connsiteX0" fmla="*/ 0 w 1459555"/>
              <a:gd name="connsiteY0" fmla="*/ 447437 h 924985"/>
              <a:gd name="connsiteX1" fmla="*/ 296257 w 1459555"/>
              <a:gd name="connsiteY1" fmla="*/ 451263 h 924985"/>
              <a:gd name="connsiteX2" fmla="*/ 412484 w 1459555"/>
              <a:gd name="connsiteY2" fmla="*/ 166426 h 924985"/>
              <a:gd name="connsiteX3" fmla="*/ 540458 w 1459555"/>
              <a:gd name="connsiteY3" fmla="*/ 721922 h 924985"/>
              <a:gd name="connsiteX4" fmla="*/ 728948 w 1459555"/>
              <a:gd name="connsiteY4" fmla="*/ 0 h 924985"/>
              <a:gd name="connsiteX5" fmla="*/ 918493 w 1459555"/>
              <a:gd name="connsiteY5" fmla="*/ 924985 h 924985"/>
              <a:gd name="connsiteX6" fmla="*/ 1022347 w 1459555"/>
              <a:gd name="connsiteY6" fmla="*/ 168401 h 924985"/>
              <a:gd name="connsiteX7" fmla="*/ 1130674 w 1459555"/>
              <a:gd name="connsiteY7" fmla="*/ 645014 h 924985"/>
              <a:gd name="connsiteX8" fmla="*/ 1197000 w 1459555"/>
              <a:gd name="connsiteY8" fmla="*/ 396291 h 924985"/>
              <a:gd name="connsiteX9" fmla="*/ 1459555 w 1459555"/>
              <a:gd name="connsiteY9" fmla="*/ 395769 h 924985"/>
              <a:gd name="connsiteX0" fmla="*/ 0 w 1459555"/>
              <a:gd name="connsiteY0" fmla="*/ 474053 h 951601"/>
              <a:gd name="connsiteX1" fmla="*/ 296257 w 1459555"/>
              <a:gd name="connsiteY1" fmla="*/ 477879 h 951601"/>
              <a:gd name="connsiteX2" fmla="*/ 412484 w 1459555"/>
              <a:gd name="connsiteY2" fmla="*/ 193042 h 951601"/>
              <a:gd name="connsiteX3" fmla="*/ 540458 w 1459555"/>
              <a:gd name="connsiteY3" fmla="*/ 748538 h 951601"/>
              <a:gd name="connsiteX4" fmla="*/ 718966 w 1459555"/>
              <a:gd name="connsiteY4" fmla="*/ 0 h 951601"/>
              <a:gd name="connsiteX5" fmla="*/ 918493 w 1459555"/>
              <a:gd name="connsiteY5" fmla="*/ 951601 h 951601"/>
              <a:gd name="connsiteX6" fmla="*/ 1022347 w 1459555"/>
              <a:gd name="connsiteY6" fmla="*/ 195017 h 951601"/>
              <a:gd name="connsiteX7" fmla="*/ 1130674 w 1459555"/>
              <a:gd name="connsiteY7" fmla="*/ 671630 h 951601"/>
              <a:gd name="connsiteX8" fmla="*/ 1197000 w 1459555"/>
              <a:gd name="connsiteY8" fmla="*/ 422907 h 951601"/>
              <a:gd name="connsiteX9" fmla="*/ 1459555 w 1459555"/>
              <a:gd name="connsiteY9" fmla="*/ 422385 h 951601"/>
              <a:gd name="connsiteX0" fmla="*/ 0 w 1459555"/>
              <a:gd name="connsiteY0" fmla="*/ 474053 h 954928"/>
              <a:gd name="connsiteX1" fmla="*/ 296257 w 1459555"/>
              <a:gd name="connsiteY1" fmla="*/ 477879 h 954928"/>
              <a:gd name="connsiteX2" fmla="*/ 412484 w 1459555"/>
              <a:gd name="connsiteY2" fmla="*/ 193042 h 954928"/>
              <a:gd name="connsiteX3" fmla="*/ 540458 w 1459555"/>
              <a:gd name="connsiteY3" fmla="*/ 748538 h 954928"/>
              <a:gd name="connsiteX4" fmla="*/ 718966 w 1459555"/>
              <a:gd name="connsiteY4" fmla="*/ 0 h 954928"/>
              <a:gd name="connsiteX5" fmla="*/ 891876 w 1459555"/>
              <a:gd name="connsiteY5" fmla="*/ 954928 h 954928"/>
              <a:gd name="connsiteX6" fmla="*/ 1022347 w 1459555"/>
              <a:gd name="connsiteY6" fmla="*/ 195017 h 954928"/>
              <a:gd name="connsiteX7" fmla="*/ 1130674 w 1459555"/>
              <a:gd name="connsiteY7" fmla="*/ 671630 h 954928"/>
              <a:gd name="connsiteX8" fmla="*/ 1197000 w 1459555"/>
              <a:gd name="connsiteY8" fmla="*/ 422907 h 954928"/>
              <a:gd name="connsiteX9" fmla="*/ 1459555 w 1459555"/>
              <a:gd name="connsiteY9" fmla="*/ 422385 h 954928"/>
              <a:gd name="connsiteX0" fmla="*/ 0 w 2257791"/>
              <a:gd name="connsiteY0" fmla="*/ 474053 h 954928"/>
              <a:gd name="connsiteX1" fmla="*/ 296257 w 2257791"/>
              <a:gd name="connsiteY1" fmla="*/ 477879 h 954928"/>
              <a:gd name="connsiteX2" fmla="*/ 412484 w 2257791"/>
              <a:gd name="connsiteY2" fmla="*/ 193042 h 954928"/>
              <a:gd name="connsiteX3" fmla="*/ 540458 w 2257791"/>
              <a:gd name="connsiteY3" fmla="*/ 748538 h 954928"/>
              <a:gd name="connsiteX4" fmla="*/ 718966 w 2257791"/>
              <a:gd name="connsiteY4" fmla="*/ 0 h 954928"/>
              <a:gd name="connsiteX5" fmla="*/ 891876 w 2257791"/>
              <a:gd name="connsiteY5" fmla="*/ 954928 h 954928"/>
              <a:gd name="connsiteX6" fmla="*/ 1022347 w 2257791"/>
              <a:gd name="connsiteY6" fmla="*/ 195017 h 954928"/>
              <a:gd name="connsiteX7" fmla="*/ 1130674 w 2257791"/>
              <a:gd name="connsiteY7" fmla="*/ 671630 h 954928"/>
              <a:gd name="connsiteX8" fmla="*/ 1197000 w 2257791"/>
              <a:gd name="connsiteY8" fmla="*/ 422907 h 954928"/>
              <a:gd name="connsiteX9" fmla="*/ 2257791 w 2257791"/>
              <a:gd name="connsiteY9" fmla="*/ 422385 h 954928"/>
              <a:gd name="connsiteX0" fmla="*/ 0 w 2257791"/>
              <a:gd name="connsiteY0" fmla="*/ 474053 h 954928"/>
              <a:gd name="connsiteX1" fmla="*/ 296257 w 2257791"/>
              <a:gd name="connsiteY1" fmla="*/ 477879 h 954928"/>
              <a:gd name="connsiteX2" fmla="*/ 412484 w 2257791"/>
              <a:gd name="connsiteY2" fmla="*/ 193042 h 954928"/>
              <a:gd name="connsiteX3" fmla="*/ 540458 w 2257791"/>
              <a:gd name="connsiteY3" fmla="*/ 748538 h 954928"/>
              <a:gd name="connsiteX4" fmla="*/ 718966 w 2257791"/>
              <a:gd name="connsiteY4" fmla="*/ 0 h 954928"/>
              <a:gd name="connsiteX5" fmla="*/ 891876 w 2257791"/>
              <a:gd name="connsiteY5" fmla="*/ 954928 h 954928"/>
              <a:gd name="connsiteX6" fmla="*/ 1022347 w 2257791"/>
              <a:gd name="connsiteY6" fmla="*/ 195017 h 954928"/>
              <a:gd name="connsiteX7" fmla="*/ 1130674 w 2257791"/>
              <a:gd name="connsiteY7" fmla="*/ 671630 h 954928"/>
              <a:gd name="connsiteX8" fmla="*/ 1197000 w 2257791"/>
              <a:gd name="connsiteY8" fmla="*/ 422907 h 954928"/>
              <a:gd name="connsiteX9" fmla="*/ 2257791 w 2257791"/>
              <a:gd name="connsiteY9" fmla="*/ 443392 h 954928"/>
              <a:gd name="connsiteX0" fmla="*/ 0 w 2264793"/>
              <a:gd name="connsiteY0" fmla="*/ 474053 h 954928"/>
              <a:gd name="connsiteX1" fmla="*/ 296257 w 2264793"/>
              <a:gd name="connsiteY1" fmla="*/ 477879 h 954928"/>
              <a:gd name="connsiteX2" fmla="*/ 412484 w 2264793"/>
              <a:gd name="connsiteY2" fmla="*/ 193042 h 954928"/>
              <a:gd name="connsiteX3" fmla="*/ 540458 w 2264793"/>
              <a:gd name="connsiteY3" fmla="*/ 748538 h 954928"/>
              <a:gd name="connsiteX4" fmla="*/ 718966 w 2264793"/>
              <a:gd name="connsiteY4" fmla="*/ 0 h 954928"/>
              <a:gd name="connsiteX5" fmla="*/ 891876 w 2264793"/>
              <a:gd name="connsiteY5" fmla="*/ 954928 h 954928"/>
              <a:gd name="connsiteX6" fmla="*/ 1022347 w 2264793"/>
              <a:gd name="connsiteY6" fmla="*/ 195017 h 954928"/>
              <a:gd name="connsiteX7" fmla="*/ 1130674 w 2264793"/>
              <a:gd name="connsiteY7" fmla="*/ 671630 h 954928"/>
              <a:gd name="connsiteX8" fmla="*/ 1197000 w 2264793"/>
              <a:gd name="connsiteY8" fmla="*/ 422907 h 954928"/>
              <a:gd name="connsiteX9" fmla="*/ 2264793 w 2264793"/>
              <a:gd name="connsiteY9" fmla="*/ 422385 h 954928"/>
              <a:gd name="connsiteX0" fmla="*/ 0 w 2544876"/>
              <a:gd name="connsiteY0" fmla="*/ 488057 h 954928"/>
              <a:gd name="connsiteX1" fmla="*/ 576340 w 2544876"/>
              <a:gd name="connsiteY1" fmla="*/ 477879 h 954928"/>
              <a:gd name="connsiteX2" fmla="*/ 692567 w 2544876"/>
              <a:gd name="connsiteY2" fmla="*/ 193042 h 954928"/>
              <a:gd name="connsiteX3" fmla="*/ 820541 w 2544876"/>
              <a:gd name="connsiteY3" fmla="*/ 748538 h 954928"/>
              <a:gd name="connsiteX4" fmla="*/ 999049 w 2544876"/>
              <a:gd name="connsiteY4" fmla="*/ 0 h 954928"/>
              <a:gd name="connsiteX5" fmla="*/ 1171959 w 2544876"/>
              <a:gd name="connsiteY5" fmla="*/ 954928 h 954928"/>
              <a:gd name="connsiteX6" fmla="*/ 1302430 w 2544876"/>
              <a:gd name="connsiteY6" fmla="*/ 195017 h 954928"/>
              <a:gd name="connsiteX7" fmla="*/ 1410757 w 2544876"/>
              <a:gd name="connsiteY7" fmla="*/ 671630 h 954928"/>
              <a:gd name="connsiteX8" fmla="*/ 1477083 w 2544876"/>
              <a:gd name="connsiteY8" fmla="*/ 422907 h 954928"/>
              <a:gd name="connsiteX9" fmla="*/ 2544876 w 2544876"/>
              <a:gd name="connsiteY9" fmla="*/ 422385 h 954928"/>
              <a:gd name="connsiteX0" fmla="*/ 0 w 2523870"/>
              <a:gd name="connsiteY0" fmla="*/ 481055 h 954928"/>
              <a:gd name="connsiteX1" fmla="*/ 555334 w 2523870"/>
              <a:gd name="connsiteY1" fmla="*/ 477879 h 954928"/>
              <a:gd name="connsiteX2" fmla="*/ 671561 w 2523870"/>
              <a:gd name="connsiteY2" fmla="*/ 193042 h 954928"/>
              <a:gd name="connsiteX3" fmla="*/ 799535 w 2523870"/>
              <a:gd name="connsiteY3" fmla="*/ 748538 h 954928"/>
              <a:gd name="connsiteX4" fmla="*/ 978043 w 2523870"/>
              <a:gd name="connsiteY4" fmla="*/ 0 h 954928"/>
              <a:gd name="connsiteX5" fmla="*/ 1150953 w 2523870"/>
              <a:gd name="connsiteY5" fmla="*/ 954928 h 954928"/>
              <a:gd name="connsiteX6" fmla="*/ 1281424 w 2523870"/>
              <a:gd name="connsiteY6" fmla="*/ 195017 h 954928"/>
              <a:gd name="connsiteX7" fmla="*/ 1389751 w 2523870"/>
              <a:gd name="connsiteY7" fmla="*/ 671630 h 954928"/>
              <a:gd name="connsiteX8" fmla="*/ 1456077 w 2523870"/>
              <a:gd name="connsiteY8" fmla="*/ 422907 h 954928"/>
              <a:gd name="connsiteX9" fmla="*/ 2523870 w 2523870"/>
              <a:gd name="connsiteY9" fmla="*/ 422385 h 954928"/>
              <a:gd name="connsiteX0" fmla="*/ 0 w 2523870"/>
              <a:gd name="connsiteY0" fmla="*/ 481055 h 954928"/>
              <a:gd name="connsiteX1" fmla="*/ 555334 w 2523870"/>
              <a:gd name="connsiteY1" fmla="*/ 477879 h 954928"/>
              <a:gd name="connsiteX2" fmla="*/ 671561 w 2523870"/>
              <a:gd name="connsiteY2" fmla="*/ 193042 h 954928"/>
              <a:gd name="connsiteX3" fmla="*/ 799535 w 2523870"/>
              <a:gd name="connsiteY3" fmla="*/ 748538 h 954928"/>
              <a:gd name="connsiteX4" fmla="*/ 978043 w 2523870"/>
              <a:gd name="connsiteY4" fmla="*/ 0 h 954928"/>
              <a:gd name="connsiteX5" fmla="*/ 1150953 w 2523870"/>
              <a:gd name="connsiteY5" fmla="*/ 954928 h 954928"/>
              <a:gd name="connsiteX6" fmla="*/ 1281424 w 2523870"/>
              <a:gd name="connsiteY6" fmla="*/ 195017 h 954928"/>
              <a:gd name="connsiteX7" fmla="*/ 1389751 w 2523870"/>
              <a:gd name="connsiteY7" fmla="*/ 671630 h 954928"/>
              <a:gd name="connsiteX8" fmla="*/ 1435070 w 2523870"/>
              <a:gd name="connsiteY8" fmla="*/ 499930 h 954928"/>
              <a:gd name="connsiteX9" fmla="*/ 2523870 w 2523870"/>
              <a:gd name="connsiteY9" fmla="*/ 422385 h 954928"/>
              <a:gd name="connsiteX0" fmla="*/ 0 w 2523870"/>
              <a:gd name="connsiteY0" fmla="*/ 481055 h 954928"/>
              <a:gd name="connsiteX1" fmla="*/ 555334 w 2523870"/>
              <a:gd name="connsiteY1" fmla="*/ 477879 h 954928"/>
              <a:gd name="connsiteX2" fmla="*/ 671561 w 2523870"/>
              <a:gd name="connsiteY2" fmla="*/ 193042 h 954928"/>
              <a:gd name="connsiteX3" fmla="*/ 799535 w 2523870"/>
              <a:gd name="connsiteY3" fmla="*/ 748538 h 954928"/>
              <a:gd name="connsiteX4" fmla="*/ 978043 w 2523870"/>
              <a:gd name="connsiteY4" fmla="*/ 0 h 954928"/>
              <a:gd name="connsiteX5" fmla="*/ 1150953 w 2523870"/>
              <a:gd name="connsiteY5" fmla="*/ 954928 h 954928"/>
              <a:gd name="connsiteX6" fmla="*/ 1281424 w 2523870"/>
              <a:gd name="connsiteY6" fmla="*/ 195017 h 954928"/>
              <a:gd name="connsiteX7" fmla="*/ 1389751 w 2523870"/>
              <a:gd name="connsiteY7" fmla="*/ 678633 h 954928"/>
              <a:gd name="connsiteX8" fmla="*/ 1435070 w 2523870"/>
              <a:gd name="connsiteY8" fmla="*/ 499930 h 954928"/>
              <a:gd name="connsiteX9" fmla="*/ 2523870 w 2523870"/>
              <a:gd name="connsiteY9" fmla="*/ 422385 h 954928"/>
              <a:gd name="connsiteX0" fmla="*/ 0 w 2327812"/>
              <a:gd name="connsiteY0" fmla="*/ 481055 h 954928"/>
              <a:gd name="connsiteX1" fmla="*/ 555334 w 2327812"/>
              <a:gd name="connsiteY1" fmla="*/ 477879 h 954928"/>
              <a:gd name="connsiteX2" fmla="*/ 671561 w 2327812"/>
              <a:gd name="connsiteY2" fmla="*/ 193042 h 954928"/>
              <a:gd name="connsiteX3" fmla="*/ 799535 w 2327812"/>
              <a:gd name="connsiteY3" fmla="*/ 748538 h 954928"/>
              <a:gd name="connsiteX4" fmla="*/ 978043 w 2327812"/>
              <a:gd name="connsiteY4" fmla="*/ 0 h 954928"/>
              <a:gd name="connsiteX5" fmla="*/ 1150953 w 2327812"/>
              <a:gd name="connsiteY5" fmla="*/ 954928 h 954928"/>
              <a:gd name="connsiteX6" fmla="*/ 1281424 w 2327812"/>
              <a:gd name="connsiteY6" fmla="*/ 195017 h 954928"/>
              <a:gd name="connsiteX7" fmla="*/ 1389751 w 2327812"/>
              <a:gd name="connsiteY7" fmla="*/ 678633 h 954928"/>
              <a:gd name="connsiteX8" fmla="*/ 1435070 w 2327812"/>
              <a:gd name="connsiteY8" fmla="*/ 499930 h 954928"/>
              <a:gd name="connsiteX9" fmla="*/ 2327812 w 2327812"/>
              <a:gd name="connsiteY9" fmla="*/ 513412 h 954928"/>
              <a:gd name="connsiteX0" fmla="*/ 0 w 2271796"/>
              <a:gd name="connsiteY0" fmla="*/ 481055 h 954928"/>
              <a:gd name="connsiteX1" fmla="*/ 555334 w 2271796"/>
              <a:gd name="connsiteY1" fmla="*/ 477879 h 954928"/>
              <a:gd name="connsiteX2" fmla="*/ 671561 w 2271796"/>
              <a:gd name="connsiteY2" fmla="*/ 193042 h 954928"/>
              <a:gd name="connsiteX3" fmla="*/ 799535 w 2271796"/>
              <a:gd name="connsiteY3" fmla="*/ 748538 h 954928"/>
              <a:gd name="connsiteX4" fmla="*/ 978043 w 2271796"/>
              <a:gd name="connsiteY4" fmla="*/ 0 h 954928"/>
              <a:gd name="connsiteX5" fmla="*/ 1150953 w 2271796"/>
              <a:gd name="connsiteY5" fmla="*/ 954928 h 954928"/>
              <a:gd name="connsiteX6" fmla="*/ 1281424 w 2271796"/>
              <a:gd name="connsiteY6" fmla="*/ 195017 h 954928"/>
              <a:gd name="connsiteX7" fmla="*/ 1389751 w 2271796"/>
              <a:gd name="connsiteY7" fmla="*/ 678633 h 954928"/>
              <a:gd name="connsiteX8" fmla="*/ 1435070 w 2271796"/>
              <a:gd name="connsiteY8" fmla="*/ 499930 h 954928"/>
              <a:gd name="connsiteX9" fmla="*/ 2271796 w 2271796"/>
              <a:gd name="connsiteY9" fmla="*/ 499408 h 954928"/>
              <a:gd name="connsiteX0" fmla="*/ 0 w 2264794"/>
              <a:gd name="connsiteY0" fmla="*/ 481055 h 954928"/>
              <a:gd name="connsiteX1" fmla="*/ 555334 w 2264794"/>
              <a:gd name="connsiteY1" fmla="*/ 477879 h 954928"/>
              <a:gd name="connsiteX2" fmla="*/ 671561 w 2264794"/>
              <a:gd name="connsiteY2" fmla="*/ 193042 h 954928"/>
              <a:gd name="connsiteX3" fmla="*/ 799535 w 2264794"/>
              <a:gd name="connsiteY3" fmla="*/ 748538 h 954928"/>
              <a:gd name="connsiteX4" fmla="*/ 978043 w 2264794"/>
              <a:gd name="connsiteY4" fmla="*/ 0 h 954928"/>
              <a:gd name="connsiteX5" fmla="*/ 1150953 w 2264794"/>
              <a:gd name="connsiteY5" fmla="*/ 954928 h 954928"/>
              <a:gd name="connsiteX6" fmla="*/ 1281424 w 2264794"/>
              <a:gd name="connsiteY6" fmla="*/ 195017 h 954928"/>
              <a:gd name="connsiteX7" fmla="*/ 1389751 w 2264794"/>
              <a:gd name="connsiteY7" fmla="*/ 678633 h 954928"/>
              <a:gd name="connsiteX8" fmla="*/ 1435070 w 2264794"/>
              <a:gd name="connsiteY8" fmla="*/ 499930 h 954928"/>
              <a:gd name="connsiteX9" fmla="*/ 2264794 w 2264794"/>
              <a:gd name="connsiteY9" fmla="*/ 485404 h 954928"/>
              <a:gd name="connsiteX0" fmla="*/ 0 w 2271796"/>
              <a:gd name="connsiteY0" fmla="*/ 481055 h 954928"/>
              <a:gd name="connsiteX1" fmla="*/ 555334 w 2271796"/>
              <a:gd name="connsiteY1" fmla="*/ 477879 h 954928"/>
              <a:gd name="connsiteX2" fmla="*/ 671561 w 2271796"/>
              <a:gd name="connsiteY2" fmla="*/ 193042 h 954928"/>
              <a:gd name="connsiteX3" fmla="*/ 799535 w 2271796"/>
              <a:gd name="connsiteY3" fmla="*/ 748538 h 954928"/>
              <a:gd name="connsiteX4" fmla="*/ 978043 w 2271796"/>
              <a:gd name="connsiteY4" fmla="*/ 0 h 954928"/>
              <a:gd name="connsiteX5" fmla="*/ 1150953 w 2271796"/>
              <a:gd name="connsiteY5" fmla="*/ 954928 h 954928"/>
              <a:gd name="connsiteX6" fmla="*/ 1281424 w 2271796"/>
              <a:gd name="connsiteY6" fmla="*/ 195017 h 954928"/>
              <a:gd name="connsiteX7" fmla="*/ 1389751 w 2271796"/>
              <a:gd name="connsiteY7" fmla="*/ 678633 h 954928"/>
              <a:gd name="connsiteX8" fmla="*/ 1435070 w 2271796"/>
              <a:gd name="connsiteY8" fmla="*/ 499930 h 954928"/>
              <a:gd name="connsiteX9" fmla="*/ 2271796 w 2271796"/>
              <a:gd name="connsiteY9" fmla="*/ 499408 h 9549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271796" h="954928">
                <a:moveTo>
                  <a:pt x="0" y="481055"/>
                </a:moveTo>
                <a:lnTo>
                  <a:pt x="555334" y="477879"/>
                </a:lnTo>
                <a:lnTo>
                  <a:pt x="671561" y="193042"/>
                </a:lnTo>
                <a:lnTo>
                  <a:pt x="799535" y="748538"/>
                </a:lnTo>
                <a:lnTo>
                  <a:pt x="978043" y="0"/>
                </a:lnTo>
                <a:lnTo>
                  <a:pt x="1150953" y="954928"/>
                </a:lnTo>
                <a:lnTo>
                  <a:pt x="1281424" y="195017"/>
                </a:lnTo>
                <a:lnTo>
                  <a:pt x="1389751" y="678633"/>
                </a:lnTo>
                <a:lnTo>
                  <a:pt x="1435070" y="499930"/>
                </a:lnTo>
                <a:lnTo>
                  <a:pt x="2271796" y="499408"/>
                </a:lnTo>
              </a:path>
            </a:pathLst>
          </a:custGeom>
          <a:noFill/>
          <a:ln w="76200" cap="rnd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Freeform 26">
            <a:extLst>
              <a:ext uri="{FF2B5EF4-FFF2-40B4-BE49-F238E27FC236}">
                <a16:creationId xmlns:a16="http://schemas.microsoft.com/office/drawing/2014/main" id="{4CF20EAD-DB7D-4E44-9CF8-58E72AB6B750}"/>
              </a:ext>
            </a:extLst>
          </p:cNvPr>
          <p:cNvSpPr/>
          <p:nvPr/>
        </p:nvSpPr>
        <p:spPr>
          <a:xfrm>
            <a:off x="2765702" y="3337108"/>
            <a:ext cx="2172317" cy="1187656"/>
          </a:xfrm>
          <a:custGeom>
            <a:avLst/>
            <a:gdLst>
              <a:gd name="connsiteX0" fmla="*/ 0 w 1016000"/>
              <a:gd name="connsiteY0" fmla="*/ 457200 h 914400"/>
              <a:gd name="connsiteX1" fmla="*/ 215900 w 1016000"/>
              <a:gd name="connsiteY1" fmla="*/ 457200 h 914400"/>
              <a:gd name="connsiteX2" fmla="*/ 381000 w 1016000"/>
              <a:gd name="connsiteY2" fmla="*/ 0 h 914400"/>
              <a:gd name="connsiteX3" fmla="*/ 596900 w 1016000"/>
              <a:gd name="connsiteY3" fmla="*/ 914400 h 914400"/>
              <a:gd name="connsiteX4" fmla="*/ 736600 w 1016000"/>
              <a:gd name="connsiteY4" fmla="*/ 101600 h 914400"/>
              <a:gd name="connsiteX5" fmla="*/ 774700 w 1016000"/>
              <a:gd name="connsiteY5" fmla="*/ 533400 h 914400"/>
              <a:gd name="connsiteX6" fmla="*/ 1016000 w 1016000"/>
              <a:gd name="connsiteY6" fmla="*/ 533400 h 914400"/>
              <a:gd name="connsiteX0" fmla="*/ 0 w 1016000"/>
              <a:gd name="connsiteY0" fmla="*/ 457200 h 914400"/>
              <a:gd name="connsiteX1" fmla="*/ 215900 w 1016000"/>
              <a:gd name="connsiteY1" fmla="*/ 457200 h 914400"/>
              <a:gd name="connsiteX2" fmla="*/ 381000 w 1016000"/>
              <a:gd name="connsiteY2" fmla="*/ 0 h 914400"/>
              <a:gd name="connsiteX3" fmla="*/ 596900 w 1016000"/>
              <a:gd name="connsiteY3" fmla="*/ 914400 h 914400"/>
              <a:gd name="connsiteX4" fmla="*/ 736600 w 1016000"/>
              <a:gd name="connsiteY4" fmla="*/ 101600 h 914400"/>
              <a:gd name="connsiteX5" fmla="*/ 841026 w 1016000"/>
              <a:gd name="connsiteY5" fmla="*/ 674343 h 914400"/>
              <a:gd name="connsiteX6" fmla="*/ 1016000 w 1016000"/>
              <a:gd name="connsiteY6" fmla="*/ 533400 h 914400"/>
              <a:gd name="connsiteX0" fmla="*/ 0 w 982837"/>
              <a:gd name="connsiteY0" fmla="*/ 457200 h 914400"/>
              <a:gd name="connsiteX1" fmla="*/ 215900 w 982837"/>
              <a:gd name="connsiteY1" fmla="*/ 457200 h 914400"/>
              <a:gd name="connsiteX2" fmla="*/ 381000 w 982837"/>
              <a:gd name="connsiteY2" fmla="*/ 0 h 914400"/>
              <a:gd name="connsiteX3" fmla="*/ 596900 w 982837"/>
              <a:gd name="connsiteY3" fmla="*/ 914400 h 914400"/>
              <a:gd name="connsiteX4" fmla="*/ 736600 w 982837"/>
              <a:gd name="connsiteY4" fmla="*/ 101600 h 914400"/>
              <a:gd name="connsiteX5" fmla="*/ 841026 w 982837"/>
              <a:gd name="connsiteY5" fmla="*/ 674343 h 914400"/>
              <a:gd name="connsiteX6" fmla="*/ 982837 w 982837"/>
              <a:gd name="connsiteY6" fmla="*/ 400748 h 914400"/>
              <a:gd name="connsiteX0" fmla="*/ 0 w 982837"/>
              <a:gd name="connsiteY0" fmla="*/ 457200 h 914400"/>
              <a:gd name="connsiteX1" fmla="*/ 215900 w 982837"/>
              <a:gd name="connsiteY1" fmla="*/ 457200 h 914400"/>
              <a:gd name="connsiteX2" fmla="*/ 381000 w 982837"/>
              <a:gd name="connsiteY2" fmla="*/ 0 h 914400"/>
              <a:gd name="connsiteX3" fmla="*/ 596900 w 982837"/>
              <a:gd name="connsiteY3" fmla="*/ 914400 h 914400"/>
              <a:gd name="connsiteX4" fmla="*/ 736600 w 982837"/>
              <a:gd name="connsiteY4" fmla="*/ 101600 h 914400"/>
              <a:gd name="connsiteX5" fmla="*/ 814536 w 982837"/>
              <a:gd name="connsiteY5" fmla="*/ 510008 h 914400"/>
              <a:gd name="connsiteX6" fmla="*/ 841026 w 982837"/>
              <a:gd name="connsiteY6" fmla="*/ 674343 h 914400"/>
              <a:gd name="connsiteX7" fmla="*/ 982837 w 982837"/>
              <a:gd name="connsiteY7" fmla="*/ 400748 h 914400"/>
              <a:gd name="connsiteX0" fmla="*/ 0 w 982837"/>
              <a:gd name="connsiteY0" fmla="*/ 457200 h 914400"/>
              <a:gd name="connsiteX1" fmla="*/ 215900 w 982837"/>
              <a:gd name="connsiteY1" fmla="*/ 457200 h 914400"/>
              <a:gd name="connsiteX2" fmla="*/ 381000 w 982837"/>
              <a:gd name="connsiteY2" fmla="*/ 0 h 914400"/>
              <a:gd name="connsiteX3" fmla="*/ 596900 w 982837"/>
              <a:gd name="connsiteY3" fmla="*/ 914400 h 914400"/>
              <a:gd name="connsiteX4" fmla="*/ 736600 w 982837"/>
              <a:gd name="connsiteY4" fmla="*/ 101600 h 914400"/>
              <a:gd name="connsiteX5" fmla="*/ 814536 w 982837"/>
              <a:gd name="connsiteY5" fmla="*/ 510008 h 914400"/>
              <a:gd name="connsiteX6" fmla="*/ 981969 w 982837"/>
              <a:gd name="connsiteY6" fmla="*/ 632890 h 914400"/>
              <a:gd name="connsiteX7" fmla="*/ 982837 w 982837"/>
              <a:gd name="connsiteY7" fmla="*/ 400748 h 914400"/>
              <a:gd name="connsiteX0" fmla="*/ 0 w 982837"/>
              <a:gd name="connsiteY0" fmla="*/ 457200 h 914400"/>
              <a:gd name="connsiteX1" fmla="*/ 215900 w 982837"/>
              <a:gd name="connsiteY1" fmla="*/ 457200 h 914400"/>
              <a:gd name="connsiteX2" fmla="*/ 381000 w 982837"/>
              <a:gd name="connsiteY2" fmla="*/ 0 h 914400"/>
              <a:gd name="connsiteX3" fmla="*/ 596900 w 982837"/>
              <a:gd name="connsiteY3" fmla="*/ 914400 h 914400"/>
              <a:gd name="connsiteX4" fmla="*/ 736600 w 982837"/>
              <a:gd name="connsiteY4" fmla="*/ 101600 h 914400"/>
              <a:gd name="connsiteX5" fmla="*/ 864281 w 982837"/>
              <a:gd name="connsiteY5" fmla="*/ 584624 h 914400"/>
              <a:gd name="connsiteX6" fmla="*/ 981969 w 982837"/>
              <a:gd name="connsiteY6" fmla="*/ 632890 h 914400"/>
              <a:gd name="connsiteX7" fmla="*/ 982837 w 982837"/>
              <a:gd name="connsiteY7" fmla="*/ 400748 h 914400"/>
              <a:gd name="connsiteX0" fmla="*/ 0 w 1231559"/>
              <a:gd name="connsiteY0" fmla="*/ 457200 h 914400"/>
              <a:gd name="connsiteX1" fmla="*/ 215900 w 1231559"/>
              <a:gd name="connsiteY1" fmla="*/ 457200 h 914400"/>
              <a:gd name="connsiteX2" fmla="*/ 381000 w 1231559"/>
              <a:gd name="connsiteY2" fmla="*/ 0 h 914400"/>
              <a:gd name="connsiteX3" fmla="*/ 596900 w 1231559"/>
              <a:gd name="connsiteY3" fmla="*/ 914400 h 914400"/>
              <a:gd name="connsiteX4" fmla="*/ 736600 w 1231559"/>
              <a:gd name="connsiteY4" fmla="*/ 101600 h 914400"/>
              <a:gd name="connsiteX5" fmla="*/ 864281 w 1231559"/>
              <a:gd name="connsiteY5" fmla="*/ 584624 h 914400"/>
              <a:gd name="connsiteX6" fmla="*/ 981969 w 1231559"/>
              <a:gd name="connsiteY6" fmla="*/ 632890 h 914400"/>
              <a:gd name="connsiteX7" fmla="*/ 1231559 w 1231559"/>
              <a:gd name="connsiteY7" fmla="*/ 467074 h 914400"/>
              <a:gd name="connsiteX0" fmla="*/ 0 w 1231559"/>
              <a:gd name="connsiteY0" fmla="*/ 457200 h 914400"/>
              <a:gd name="connsiteX1" fmla="*/ 215900 w 1231559"/>
              <a:gd name="connsiteY1" fmla="*/ 457200 h 914400"/>
              <a:gd name="connsiteX2" fmla="*/ 381000 w 1231559"/>
              <a:gd name="connsiteY2" fmla="*/ 0 h 914400"/>
              <a:gd name="connsiteX3" fmla="*/ 596900 w 1231559"/>
              <a:gd name="connsiteY3" fmla="*/ 914400 h 914400"/>
              <a:gd name="connsiteX4" fmla="*/ 736600 w 1231559"/>
              <a:gd name="connsiteY4" fmla="*/ 101600 h 914400"/>
              <a:gd name="connsiteX5" fmla="*/ 864281 w 1231559"/>
              <a:gd name="connsiteY5" fmla="*/ 584624 h 914400"/>
              <a:gd name="connsiteX6" fmla="*/ 948806 w 1231559"/>
              <a:gd name="connsiteY6" fmla="*/ 259807 h 914400"/>
              <a:gd name="connsiteX7" fmla="*/ 1231559 w 1231559"/>
              <a:gd name="connsiteY7" fmla="*/ 467074 h 914400"/>
              <a:gd name="connsiteX0" fmla="*/ 0 w 1231559"/>
              <a:gd name="connsiteY0" fmla="*/ 457200 h 914400"/>
              <a:gd name="connsiteX1" fmla="*/ 215900 w 1231559"/>
              <a:gd name="connsiteY1" fmla="*/ 457200 h 914400"/>
              <a:gd name="connsiteX2" fmla="*/ 381000 w 1231559"/>
              <a:gd name="connsiteY2" fmla="*/ 0 h 914400"/>
              <a:gd name="connsiteX3" fmla="*/ 596900 w 1231559"/>
              <a:gd name="connsiteY3" fmla="*/ 914400 h 914400"/>
              <a:gd name="connsiteX4" fmla="*/ 736600 w 1231559"/>
              <a:gd name="connsiteY4" fmla="*/ 101600 h 914400"/>
              <a:gd name="connsiteX5" fmla="*/ 880863 w 1231559"/>
              <a:gd name="connsiteY5" fmla="*/ 717276 h 914400"/>
              <a:gd name="connsiteX6" fmla="*/ 948806 w 1231559"/>
              <a:gd name="connsiteY6" fmla="*/ 259807 h 914400"/>
              <a:gd name="connsiteX7" fmla="*/ 1231559 w 1231559"/>
              <a:gd name="connsiteY7" fmla="*/ 467074 h 914400"/>
              <a:gd name="connsiteX0" fmla="*/ 0 w 1380792"/>
              <a:gd name="connsiteY0" fmla="*/ 457200 h 914400"/>
              <a:gd name="connsiteX1" fmla="*/ 215900 w 1380792"/>
              <a:gd name="connsiteY1" fmla="*/ 457200 h 914400"/>
              <a:gd name="connsiteX2" fmla="*/ 381000 w 1380792"/>
              <a:gd name="connsiteY2" fmla="*/ 0 h 914400"/>
              <a:gd name="connsiteX3" fmla="*/ 596900 w 1380792"/>
              <a:gd name="connsiteY3" fmla="*/ 914400 h 914400"/>
              <a:gd name="connsiteX4" fmla="*/ 736600 w 1380792"/>
              <a:gd name="connsiteY4" fmla="*/ 101600 h 914400"/>
              <a:gd name="connsiteX5" fmla="*/ 880863 w 1380792"/>
              <a:gd name="connsiteY5" fmla="*/ 717276 h 914400"/>
              <a:gd name="connsiteX6" fmla="*/ 948806 w 1380792"/>
              <a:gd name="connsiteY6" fmla="*/ 259807 h 914400"/>
              <a:gd name="connsiteX7" fmla="*/ 1380792 w 1380792"/>
              <a:gd name="connsiteY7" fmla="*/ 409039 h 914400"/>
              <a:gd name="connsiteX0" fmla="*/ 0 w 1380792"/>
              <a:gd name="connsiteY0" fmla="*/ 457200 h 914400"/>
              <a:gd name="connsiteX1" fmla="*/ 215900 w 1380792"/>
              <a:gd name="connsiteY1" fmla="*/ 457200 h 914400"/>
              <a:gd name="connsiteX2" fmla="*/ 381000 w 1380792"/>
              <a:gd name="connsiteY2" fmla="*/ 0 h 914400"/>
              <a:gd name="connsiteX3" fmla="*/ 596900 w 1380792"/>
              <a:gd name="connsiteY3" fmla="*/ 914400 h 914400"/>
              <a:gd name="connsiteX4" fmla="*/ 736600 w 1380792"/>
              <a:gd name="connsiteY4" fmla="*/ 101600 h 914400"/>
              <a:gd name="connsiteX5" fmla="*/ 880863 w 1380792"/>
              <a:gd name="connsiteY5" fmla="*/ 717276 h 914400"/>
              <a:gd name="connsiteX6" fmla="*/ 932225 w 1380792"/>
              <a:gd name="connsiteY6" fmla="*/ 409040 h 914400"/>
              <a:gd name="connsiteX7" fmla="*/ 1380792 w 1380792"/>
              <a:gd name="connsiteY7" fmla="*/ 409039 h 914400"/>
              <a:gd name="connsiteX0" fmla="*/ 0 w 1198396"/>
              <a:gd name="connsiteY0" fmla="*/ 457200 h 914400"/>
              <a:gd name="connsiteX1" fmla="*/ 215900 w 1198396"/>
              <a:gd name="connsiteY1" fmla="*/ 457200 h 914400"/>
              <a:gd name="connsiteX2" fmla="*/ 381000 w 1198396"/>
              <a:gd name="connsiteY2" fmla="*/ 0 h 914400"/>
              <a:gd name="connsiteX3" fmla="*/ 596900 w 1198396"/>
              <a:gd name="connsiteY3" fmla="*/ 914400 h 914400"/>
              <a:gd name="connsiteX4" fmla="*/ 736600 w 1198396"/>
              <a:gd name="connsiteY4" fmla="*/ 101600 h 914400"/>
              <a:gd name="connsiteX5" fmla="*/ 880863 w 1198396"/>
              <a:gd name="connsiteY5" fmla="*/ 717276 h 914400"/>
              <a:gd name="connsiteX6" fmla="*/ 932225 w 1198396"/>
              <a:gd name="connsiteY6" fmla="*/ 409040 h 914400"/>
              <a:gd name="connsiteX7" fmla="*/ 1198396 w 1198396"/>
              <a:gd name="connsiteY7" fmla="*/ 384167 h 914400"/>
              <a:gd name="connsiteX0" fmla="*/ 0 w 1198396"/>
              <a:gd name="connsiteY0" fmla="*/ 457200 h 914400"/>
              <a:gd name="connsiteX1" fmla="*/ 215900 w 1198396"/>
              <a:gd name="connsiteY1" fmla="*/ 457200 h 914400"/>
              <a:gd name="connsiteX2" fmla="*/ 381000 w 1198396"/>
              <a:gd name="connsiteY2" fmla="*/ 0 h 914400"/>
              <a:gd name="connsiteX3" fmla="*/ 596900 w 1198396"/>
              <a:gd name="connsiteY3" fmla="*/ 914400 h 914400"/>
              <a:gd name="connsiteX4" fmla="*/ 736600 w 1198396"/>
              <a:gd name="connsiteY4" fmla="*/ 101600 h 914400"/>
              <a:gd name="connsiteX5" fmla="*/ 880863 w 1198396"/>
              <a:gd name="connsiteY5" fmla="*/ 717276 h 914400"/>
              <a:gd name="connsiteX6" fmla="*/ 932225 w 1198396"/>
              <a:gd name="connsiteY6" fmla="*/ 409040 h 914400"/>
              <a:gd name="connsiteX7" fmla="*/ 1198396 w 1198396"/>
              <a:gd name="connsiteY7" fmla="*/ 384167 h 914400"/>
              <a:gd name="connsiteX0" fmla="*/ 0 w 1198396"/>
              <a:gd name="connsiteY0" fmla="*/ 457200 h 914400"/>
              <a:gd name="connsiteX1" fmla="*/ 215900 w 1198396"/>
              <a:gd name="connsiteY1" fmla="*/ 457200 h 914400"/>
              <a:gd name="connsiteX2" fmla="*/ 381000 w 1198396"/>
              <a:gd name="connsiteY2" fmla="*/ 0 h 914400"/>
              <a:gd name="connsiteX3" fmla="*/ 596900 w 1198396"/>
              <a:gd name="connsiteY3" fmla="*/ 914400 h 914400"/>
              <a:gd name="connsiteX4" fmla="*/ 736600 w 1198396"/>
              <a:gd name="connsiteY4" fmla="*/ 101600 h 914400"/>
              <a:gd name="connsiteX5" fmla="*/ 880863 w 1198396"/>
              <a:gd name="connsiteY5" fmla="*/ 717276 h 914400"/>
              <a:gd name="connsiteX6" fmla="*/ 932225 w 1198396"/>
              <a:gd name="connsiteY6" fmla="*/ 409040 h 914400"/>
              <a:gd name="connsiteX7" fmla="*/ 1198396 w 1198396"/>
              <a:gd name="connsiteY7" fmla="*/ 384167 h 914400"/>
              <a:gd name="connsiteX0" fmla="*/ 0 w 1198396"/>
              <a:gd name="connsiteY0" fmla="*/ 457200 h 914400"/>
              <a:gd name="connsiteX1" fmla="*/ 215900 w 1198396"/>
              <a:gd name="connsiteY1" fmla="*/ 457200 h 914400"/>
              <a:gd name="connsiteX2" fmla="*/ 381000 w 1198396"/>
              <a:gd name="connsiteY2" fmla="*/ 0 h 914400"/>
              <a:gd name="connsiteX3" fmla="*/ 596900 w 1198396"/>
              <a:gd name="connsiteY3" fmla="*/ 914400 h 914400"/>
              <a:gd name="connsiteX4" fmla="*/ 736600 w 1198396"/>
              <a:gd name="connsiteY4" fmla="*/ 101600 h 914400"/>
              <a:gd name="connsiteX5" fmla="*/ 880863 w 1198396"/>
              <a:gd name="connsiteY5" fmla="*/ 717276 h 914400"/>
              <a:gd name="connsiteX6" fmla="*/ 932225 w 1198396"/>
              <a:gd name="connsiteY6" fmla="*/ 409040 h 914400"/>
              <a:gd name="connsiteX7" fmla="*/ 1198396 w 1198396"/>
              <a:gd name="connsiteY7" fmla="*/ 417330 h 914400"/>
              <a:gd name="connsiteX0" fmla="*/ 0 w 1198396"/>
              <a:gd name="connsiteY0" fmla="*/ 457200 h 914400"/>
              <a:gd name="connsiteX1" fmla="*/ 215900 w 1198396"/>
              <a:gd name="connsiteY1" fmla="*/ 457200 h 914400"/>
              <a:gd name="connsiteX2" fmla="*/ 381000 w 1198396"/>
              <a:gd name="connsiteY2" fmla="*/ 0 h 914400"/>
              <a:gd name="connsiteX3" fmla="*/ 596900 w 1198396"/>
              <a:gd name="connsiteY3" fmla="*/ 914400 h 914400"/>
              <a:gd name="connsiteX4" fmla="*/ 736600 w 1198396"/>
              <a:gd name="connsiteY4" fmla="*/ 101600 h 914400"/>
              <a:gd name="connsiteX5" fmla="*/ 880863 w 1198396"/>
              <a:gd name="connsiteY5" fmla="*/ 717276 h 914400"/>
              <a:gd name="connsiteX6" fmla="*/ 932225 w 1198396"/>
              <a:gd name="connsiteY6" fmla="*/ 409040 h 914400"/>
              <a:gd name="connsiteX7" fmla="*/ 1198396 w 1198396"/>
              <a:gd name="connsiteY7" fmla="*/ 417330 h 914400"/>
              <a:gd name="connsiteX0" fmla="*/ 0 w 1202223"/>
              <a:gd name="connsiteY0" fmla="*/ 457200 h 914400"/>
              <a:gd name="connsiteX1" fmla="*/ 215900 w 1202223"/>
              <a:gd name="connsiteY1" fmla="*/ 457200 h 914400"/>
              <a:gd name="connsiteX2" fmla="*/ 381000 w 1202223"/>
              <a:gd name="connsiteY2" fmla="*/ 0 h 914400"/>
              <a:gd name="connsiteX3" fmla="*/ 596900 w 1202223"/>
              <a:gd name="connsiteY3" fmla="*/ 914400 h 914400"/>
              <a:gd name="connsiteX4" fmla="*/ 736600 w 1202223"/>
              <a:gd name="connsiteY4" fmla="*/ 101600 h 914400"/>
              <a:gd name="connsiteX5" fmla="*/ 880863 w 1202223"/>
              <a:gd name="connsiteY5" fmla="*/ 717276 h 914400"/>
              <a:gd name="connsiteX6" fmla="*/ 932225 w 1202223"/>
              <a:gd name="connsiteY6" fmla="*/ 409040 h 914400"/>
              <a:gd name="connsiteX7" fmla="*/ 1202223 w 1202223"/>
              <a:gd name="connsiteY7" fmla="*/ 405850 h 914400"/>
              <a:gd name="connsiteX0" fmla="*/ 0 w 1198396"/>
              <a:gd name="connsiteY0" fmla="*/ 457200 h 914400"/>
              <a:gd name="connsiteX1" fmla="*/ 215900 w 1198396"/>
              <a:gd name="connsiteY1" fmla="*/ 457200 h 914400"/>
              <a:gd name="connsiteX2" fmla="*/ 381000 w 1198396"/>
              <a:gd name="connsiteY2" fmla="*/ 0 h 914400"/>
              <a:gd name="connsiteX3" fmla="*/ 596900 w 1198396"/>
              <a:gd name="connsiteY3" fmla="*/ 914400 h 914400"/>
              <a:gd name="connsiteX4" fmla="*/ 736600 w 1198396"/>
              <a:gd name="connsiteY4" fmla="*/ 101600 h 914400"/>
              <a:gd name="connsiteX5" fmla="*/ 880863 w 1198396"/>
              <a:gd name="connsiteY5" fmla="*/ 717276 h 914400"/>
              <a:gd name="connsiteX6" fmla="*/ 932225 w 1198396"/>
              <a:gd name="connsiteY6" fmla="*/ 409040 h 914400"/>
              <a:gd name="connsiteX7" fmla="*/ 1198396 w 1198396"/>
              <a:gd name="connsiteY7" fmla="*/ 413503 h 914400"/>
              <a:gd name="connsiteX0" fmla="*/ 0 w 1202223"/>
              <a:gd name="connsiteY0" fmla="*/ 457200 h 914400"/>
              <a:gd name="connsiteX1" fmla="*/ 215900 w 1202223"/>
              <a:gd name="connsiteY1" fmla="*/ 457200 h 914400"/>
              <a:gd name="connsiteX2" fmla="*/ 381000 w 1202223"/>
              <a:gd name="connsiteY2" fmla="*/ 0 h 914400"/>
              <a:gd name="connsiteX3" fmla="*/ 596900 w 1202223"/>
              <a:gd name="connsiteY3" fmla="*/ 914400 h 914400"/>
              <a:gd name="connsiteX4" fmla="*/ 736600 w 1202223"/>
              <a:gd name="connsiteY4" fmla="*/ 101600 h 914400"/>
              <a:gd name="connsiteX5" fmla="*/ 880863 w 1202223"/>
              <a:gd name="connsiteY5" fmla="*/ 717276 h 914400"/>
              <a:gd name="connsiteX6" fmla="*/ 932225 w 1202223"/>
              <a:gd name="connsiteY6" fmla="*/ 409040 h 914400"/>
              <a:gd name="connsiteX7" fmla="*/ 1202223 w 1202223"/>
              <a:gd name="connsiteY7" fmla="*/ 402023 h 914400"/>
              <a:gd name="connsiteX0" fmla="*/ 0 w 1202266"/>
              <a:gd name="connsiteY0" fmla="*/ 457200 h 914400"/>
              <a:gd name="connsiteX1" fmla="*/ 215900 w 1202266"/>
              <a:gd name="connsiteY1" fmla="*/ 457200 h 914400"/>
              <a:gd name="connsiteX2" fmla="*/ 381000 w 1202266"/>
              <a:gd name="connsiteY2" fmla="*/ 0 h 914400"/>
              <a:gd name="connsiteX3" fmla="*/ 596900 w 1202266"/>
              <a:gd name="connsiteY3" fmla="*/ 914400 h 914400"/>
              <a:gd name="connsiteX4" fmla="*/ 736600 w 1202266"/>
              <a:gd name="connsiteY4" fmla="*/ 101600 h 914400"/>
              <a:gd name="connsiteX5" fmla="*/ 880863 w 1202266"/>
              <a:gd name="connsiteY5" fmla="*/ 717276 h 914400"/>
              <a:gd name="connsiteX6" fmla="*/ 932225 w 1202266"/>
              <a:gd name="connsiteY6" fmla="*/ 409040 h 914400"/>
              <a:gd name="connsiteX7" fmla="*/ 1202223 w 1202266"/>
              <a:gd name="connsiteY7" fmla="*/ 402023 h 914400"/>
              <a:gd name="connsiteX0" fmla="*/ 0 w 1202266"/>
              <a:gd name="connsiteY0" fmla="*/ 457200 h 914400"/>
              <a:gd name="connsiteX1" fmla="*/ 215900 w 1202266"/>
              <a:gd name="connsiteY1" fmla="*/ 457200 h 914400"/>
              <a:gd name="connsiteX2" fmla="*/ 381000 w 1202266"/>
              <a:gd name="connsiteY2" fmla="*/ 0 h 914400"/>
              <a:gd name="connsiteX3" fmla="*/ 596900 w 1202266"/>
              <a:gd name="connsiteY3" fmla="*/ 914400 h 914400"/>
              <a:gd name="connsiteX4" fmla="*/ 736600 w 1202266"/>
              <a:gd name="connsiteY4" fmla="*/ 101600 h 914400"/>
              <a:gd name="connsiteX5" fmla="*/ 880863 w 1202266"/>
              <a:gd name="connsiteY5" fmla="*/ 717276 h 914400"/>
              <a:gd name="connsiteX6" fmla="*/ 932225 w 1202266"/>
              <a:gd name="connsiteY6" fmla="*/ 409040 h 914400"/>
              <a:gd name="connsiteX7" fmla="*/ 1202223 w 1202266"/>
              <a:gd name="connsiteY7" fmla="*/ 417329 h 914400"/>
              <a:gd name="connsiteX0" fmla="*/ 0 w 1133408"/>
              <a:gd name="connsiteY0" fmla="*/ 457200 h 914400"/>
              <a:gd name="connsiteX1" fmla="*/ 215900 w 1133408"/>
              <a:gd name="connsiteY1" fmla="*/ 457200 h 914400"/>
              <a:gd name="connsiteX2" fmla="*/ 381000 w 1133408"/>
              <a:gd name="connsiteY2" fmla="*/ 0 h 914400"/>
              <a:gd name="connsiteX3" fmla="*/ 596900 w 1133408"/>
              <a:gd name="connsiteY3" fmla="*/ 914400 h 914400"/>
              <a:gd name="connsiteX4" fmla="*/ 736600 w 1133408"/>
              <a:gd name="connsiteY4" fmla="*/ 101600 h 914400"/>
              <a:gd name="connsiteX5" fmla="*/ 880863 w 1133408"/>
              <a:gd name="connsiteY5" fmla="*/ 717276 h 914400"/>
              <a:gd name="connsiteX6" fmla="*/ 932225 w 1133408"/>
              <a:gd name="connsiteY6" fmla="*/ 409040 h 914400"/>
              <a:gd name="connsiteX7" fmla="*/ 1133346 w 1133408"/>
              <a:gd name="connsiteY7" fmla="*/ 413503 h 914400"/>
              <a:gd name="connsiteX0" fmla="*/ 0 w 1133408"/>
              <a:gd name="connsiteY0" fmla="*/ 457200 h 914400"/>
              <a:gd name="connsiteX1" fmla="*/ 215900 w 1133408"/>
              <a:gd name="connsiteY1" fmla="*/ 457200 h 914400"/>
              <a:gd name="connsiteX2" fmla="*/ 381000 w 1133408"/>
              <a:gd name="connsiteY2" fmla="*/ 0 h 914400"/>
              <a:gd name="connsiteX3" fmla="*/ 596900 w 1133408"/>
              <a:gd name="connsiteY3" fmla="*/ 914400 h 914400"/>
              <a:gd name="connsiteX4" fmla="*/ 736600 w 1133408"/>
              <a:gd name="connsiteY4" fmla="*/ 101600 h 914400"/>
              <a:gd name="connsiteX5" fmla="*/ 880863 w 1133408"/>
              <a:gd name="connsiteY5" fmla="*/ 717276 h 914400"/>
              <a:gd name="connsiteX6" fmla="*/ 932225 w 1133408"/>
              <a:gd name="connsiteY6" fmla="*/ 409040 h 914400"/>
              <a:gd name="connsiteX7" fmla="*/ 1133346 w 1133408"/>
              <a:gd name="connsiteY7" fmla="*/ 402024 h 914400"/>
              <a:gd name="connsiteX0" fmla="*/ 0 w 1079873"/>
              <a:gd name="connsiteY0" fmla="*/ 457200 h 914400"/>
              <a:gd name="connsiteX1" fmla="*/ 215900 w 1079873"/>
              <a:gd name="connsiteY1" fmla="*/ 457200 h 914400"/>
              <a:gd name="connsiteX2" fmla="*/ 381000 w 1079873"/>
              <a:gd name="connsiteY2" fmla="*/ 0 h 914400"/>
              <a:gd name="connsiteX3" fmla="*/ 596900 w 1079873"/>
              <a:gd name="connsiteY3" fmla="*/ 914400 h 914400"/>
              <a:gd name="connsiteX4" fmla="*/ 736600 w 1079873"/>
              <a:gd name="connsiteY4" fmla="*/ 101600 h 914400"/>
              <a:gd name="connsiteX5" fmla="*/ 880863 w 1079873"/>
              <a:gd name="connsiteY5" fmla="*/ 717276 h 914400"/>
              <a:gd name="connsiteX6" fmla="*/ 932225 w 1079873"/>
              <a:gd name="connsiteY6" fmla="*/ 409040 h 914400"/>
              <a:gd name="connsiteX7" fmla="*/ 1079775 w 1079873"/>
              <a:gd name="connsiteY7" fmla="*/ 409677 h 914400"/>
              <a:gd name="connsiteX0" fmla="*/ 0 w 1125759"/>
              <a:gd name="connsiteY0" fmla="*/ 457200 h 914400"/>
              <a:gd name="connsiteX1" fmla="*/ 215900 w 1125759"/>
              <a:gd name="connsiteY1" fmla="*/ 457200 h 914400"/>
              <a:gd name="connsiteX2" fmla="*/ 381000 w 1125759"/>
              <a:gd name="connsiteY2" fmla="*/ 0 h 914400"/>
              <a:gd name="connsiteX3" fmla="*/ 596900 w 1125759"/>
              <a:gd name="connsiteY3" fmla="*/ 914400 h 914400"/>
              <a:gd name="connsiteX4" fmla="*/ 736600 w 1125759"/>
              <a:gd name="connsiteY4" fmla="*/ 101600 h 914400"/>
              <a:gd name="connsiteX5" fmla="*/ 880863 w 1125759"/>
              <a:gd name="connsiteY5" fmla="*/ 717276 h 914400"/>
              <a:gd name="connsiteX6" fmla="*/ 932225 w 1125759"/>
              <a:gd name="connsiteY6" fmla="*/ 409040 h 914400"/>
              <a:gd name="connsiteX7" fmla="*/ 1125693 w 1125759"/>
              <a:gd name="connsiteY7" fmla="*/ 409677 h 914400"/>
              <a:gd name="connsiteX0" fmla="*/ 0 w 1125693"/>
              <a:gd name="connsiteY0" fmla="*/ 457200 h 914400"/>
              <a:gd name="connsiteX1" fmla="*/ 215900 w 1125693"/>
              <a:gd name="connsiteY1" fmla="*/ 457200 h 914400"/>
              <a:gd name="connsiteX2" fmla="*/ 381000 w 1125693"/>
              <a:gd name="connsiteY2" fmla="*/ 0 h 914400"/>
              <a:gd name="connsiteX3" fmla="*/ 596900 w 1125693"/>
              <a:gd name="connsiteY3" fmla="*/ 914400 h 914400"/>
              <a:gd name="connsiteX4" fmla="*/ 736600 w 1125693"/>
              <a:gd name="connsiteY4" fmla="*/ 101600 h 914400"/>
              <a:gd name="connsiteX5" fmla="*/ 880863 w 1125693"/>
              <a:gd name="connsiteY5" fmla="*/ 717276 h 914400"/>
              <a:gd name="connsiteX6" fmla="*/ 932225 w 1125693"/>
              <a:gd name="connsiteY6" fmla="*/ 409040 h 914400"/>
              <a:gd name="connsiteX7" fmla="*/ 1125693 w 1125693"/>
              <a:gd name="connsiteY7" fmla="*/ 409677 h 914400"/>
              <a:gd name="connsiteX0" fmla="*/ 0 w 1125693"/>
              <a:gd name="connsiteY0" fmla="*/ 457200 h 914400"/>
              <a:gd name="connsiteX1" fmla="*/ 215900 w 1125693"/>
              <a:gd name="connsiteY1" fmla="*/ 457200 h 914400"/>
              <a:gd name="connsiteX2" fmla="*/ 381000 w 1125693"/>
              <a:gd name="connsiteY2" fmla="*/ 0 h 914400"/>
              <a:gd name="connsiteX3" fmla="*/ 547155 w 1125693"/>
              <a:gd name="connsiteY3" fmla="*/ 914400 h 914400"/>
              <a:gd name="connsiteX4" fmla="*/ 736600 w 1125693"/>
              <a:gd name="connsiteY4" fmla="*/ 101600 h 914400"/>
              <a:gd name="connsiteX5" fmla="*/ 880863 w 1125693"/>
              <a:gd name="connsiteY5" fmla="*/ 717276 h 914400"/>
              <a:gd name="connsiteX6" fmla="*/ 932225 w 1125693"/>
              <a:gd name="connsiteY6" fmla="*/ 409040 h 914400"/>
              <a:gd name="connsiteX7" fmla="*/ 1125693 w 1125693"/>
              <a:gd name="connsiteY7" fmla="*/ 409677 h 914400"/>
              <a:gd name="connsiteX0" fmla="*/ 0 w 1125693"/>
              <a:gd name="connsiteY0" fmla="*/ 457200 h 914400"/>
              <a:gd name="connsiteX1" fmla="*/ 215900 w 1125693"/>
              <a:gd name="connsiteY1" fmla="*/ 457200 h 914400"/>
              <a:gd name="connsiteX2" fmla="*/ 381000 w 1125693"/>
              <a:gd name="connsiteY2" fmla="*/ 0 h 914400"/>
              <a:gd name="connsiteX3" fmla="*/ 547155 w 1125693"/>
              <a:gd name="connsiteY3" fmla="*/ 914400 h 914400"/>
              <a:gd name="connsiteX4" fmla="*/ 797824 w 1125693"/>
              <a:gd name="connsiteY4" fmla="*/ 105426 h 914400"/>
              <a:gd name="connsiteX5" fmla="*/ 880863 w 1125693"/>
              <a:gd name="connsiteY5" fmla="*/ 717276 h 914400"/>
              <a:gd name="connsiteX6" fmla="*/ 932225 w 1125693"/>
              <a:gd name="connsiteY6" fmla="*/ 409040 h 914400"/>
              <a:gd name="connsiteX7" fmla="*/ 1125693 w 1125693"/>
              <a:gd name="connsiteY7" fmla="*/ 409677 h 914400"/>
              <a:gd name="connsiteX0" fmla="*/ 0 w 1125693"/>
              <a:gd name="connsiteY0" fmla="*/ 457200 h 914400"/>
              <a:gd name="connsiteX1" fmla="*/ 215900 w 1125693"/>
              <a:gd name="connsiteY1" fmla="*/ 457200 h 914400"/>
              <a:gd name="connsiteX2" fmla="*/ 381000 w 1125693"/>
              <a:gd name="connsiteY2" fmla="*/ 0 h 914400"/>
              <a:gd name="connsiteX3" fmla="*/ 547155 w 1125693"/>
              <a:gd name="connsiteY3" fmla="*/ 914400 h 914400"/>
              <a:gd name="connsiteX4" fmla="*/ 797824 w 1125693"/>
              <a:gd name="connsiteY4" fmla="*/ 105426 h 914400"/>
              <a:gd name="connsiteX5" fmla="*/ 796681 w 1125693"/>
              <a:gd name="connsiteY5" fmla="*/ 740235 h 914400"/>
              <a:gd name="connsiteX6" fmla="*/ 932225 w 1125693"/>
              <a:gd name="connsiteY6" fmla="*/ 409040 h 914400"/>
              <a:gd name="connsiteX7" fmla="*/ 1125693 w 1125693"/>
              <a:gd name="connsiteY7" fmla="*/ 409677 h 914400"/>
              <a:gd name="connsiteX0" fmla="*/ 0 w 1267273"/>
              <a:gd name="connsiteY0" fmla="*/ 457200 h 914400"/>
              <a:gd name="connsiteX1" fmla="*/ 215900 w 1267273"/>
              <a:gd name="connsiteY1" fmla="*/ 457200 h 914400"/>
              <a:gd name="connsiteX2" fmla="*/ 381000 w 1267273"/>
              <a:gd name="connsiteY2" fmla="*/ 0 h 914400"/>
              <a:gd name="connsiteX3" fmla="*/ 547155 w 1267273"/>
              <a:gd name="connsiteY3" fmla="*/ 914400 h 914400"/>
              <a:gd name="connsiteX4" fmla="*/ 797824 w 1267273"/>
              <a:gd name="connsiteY4" fmla="*/ 105426 h 914400"/>
              <a:gd name="connsiteX5" fmla="*/ 796681 w 1267273"/>
              <a:gd name="connsiteY5" fmla="*/ 740235 h 914400"/>
              <a:gd name="connsiteX6" fmla="*/ 932225 w 1267273"/>
              <a:gd name="connsiteY6" fmla="*/ 409040 h 914400"/>
              <a:gd name="connsiteX7" fmla="*/ 1267273 w 1267273"/>
              <a:gd name="connsiteY7" fmla="*/ 405851 h 914400"/>
              <a:gd name="connsiteX0" fmla="*/ 0 w 1267273"/>
              <a:gd name="connsiteY0" fmla="*/ 457200 h 914400"/>
              <a:gd name="connsiteX1" fmla="*/ 215900 w 1267273"/>
              <a:gd name="connsiteY1" fmla="*/ 457200 h 914400"/>
              <a:gd name="connsiteX2" fmla="*/ 381000 w 1267273"/>
              <a:gd name="connsiteY2" fmla="*/ 0 h 914400"/>
              <a:gd name="connsiteX3" fmla="*/ 547155 w 1267273"/>
              <a:gd name="connsiteY3" fmla="*/ 914400 h 914400"/>
              <a:gd name="connsiteX4" fmla="*/ 797824 w 1267273"/>
              <a:gd name="connsiteY4" fmla="*/ 105426 h 914400"/>
              <a:gd name="connsiteX5" fmla="*/ 796681 w 1267273"/>
              <a:gd name="connsiteY5" fmla="*/ 740235 h 914400"/>
              <a:gd name="connsiteX6" fmla="*/ 932225 w 1267273"/>
              <a:gd name="connsiteY6" fmla="*/ 409040 h 914400"/>
              <a:gd name="connsiteX7" fmla="*/ 1267273 w 1267273"/>
              <a:gd name="connsiteY7" fmla="*/ 405851 h 914400"/>
              <a:gd name="connsiteX0" fmla="*/ 0 w 1267273"/>
              <a:gd name="connsiteY0" fmla="*/ 457200 h 914400"/>
              <a:gd name="connsiteX1" fmla="*/ 215900 w 1267273"/>
              <a:gd name="connsiteY1" fmla="*/ 457200 h 914400"/>
              <a:gd name="connsiteX2" fmla="*/ 381000 w 1267273"/>
              <a:gd name="connsiteY2" fmla="*/ 0 h 914400"/>
              <a:gd name="connsiteX3" fmla="*/ 547155 w 1267273"/>
              <a:gd name="connsiteY3" fmla="*/ 914400 h 914400"/>
              <a:gd name="connsiteX4" fmla="*/ 797824 w 1267273"/>
              <a:gd name="connsiteY4" fmla="*/ 105426 h 914400"/>
              <a:gd name="connsiteX5" fmla="*/ 796681 w 1267273"/>
              <a:gd name="connsiteY5" fmla="*/ 740235 h 914400"/>
              <a:gd name="connsiteX6" fmla="*/ 932225 w 1267273"/>
              <a:gd name="connsiteY6" fmla="*/ 409040 h 914400"/>
              <a:gd name="connsiteX7" fmla="*/ 1267273 w 1267273"/>
              <a:gd name="connsiteY7" fmla="*/ 405851 h 914400"/>
              <a:gd name="connsiteX0" fmla="*/ 0 w 1339977"/>
              <a:gd name="connsiteY0" fmla="*/ 453374 h 914400"/>
              <a:gd name="connsiteX1" fmla="*/ 288604 w 1339977"/>
              <a:gd name="connsiteY1" fmla="*/ 457200 h 914400"/>
              <a:gd name="connsiteX2" fmla="*/ 453704 w 1339977"/>
              <a:gd name="connsiteY2" fmla="*/ 0 h 914400"/>
              <a:gd name="connsiteX3" fmla="*/ 619859 w 1339977"/>
              <a:gd name="connsiteY3" fmla="*/ 914400 h 914400"/>
              <a:gd name="connsiteX4" fmla="*/ 870528 w 1339977"/>
              <a:gd name="connsiteY4" fmla="*/ 105426 h 914400"/>
              <a:gd name="connsiteX5" fmla="*/ 869385 w 1339977"/>
              <a:gd name="connsiteY5" fmla="*/ 740235 h 914400"/>
              <a:gd name="connsiteX6" fmla="*/ 1004929 w 1339977"/>
              <a:gd name="connsiteY6" fmla="*/ 409040 h 914400"/>
              <a:gd name="connsiteX7" fmla="*/ 1339977 w 1339977"/>
              <a:gd name="connsiteY7" fmla="*/ 405851 h 914400"/>
              <a:gd name="connsiteX0" fmla="*/ 0 w 1343804"/>
              <a:gd name="connsiteY0" fmla="*/ 461027 h 914400"/>
              <a:gd name="connsiteX1" fmla="*/ 292431 w 1343804"/>
              <a:gd name="connsiteY1" fmla="*/ 457200 h 914400"/>
              <a:gd name="connsiteX2" fmla="*/ 457531 w 1343804"/>
              <a:gd name="connsiteY2" fmla="*/ 0 h 914400"/>
              <a:gd name="connsiteX3" fmla="*/ 623686 w 1343804"/>
              <a:gd name="connsiteY3" fmla="*/ 914400 h 914400"/>
              <a:gd name="connsiteX4" fmla="*/ 874355 w 1343804"/>
              <a:gd name="connsiteY4" fmla="*/ 105426 h 914400"/>
              <a:gd name="connsiteX5" fmla="*/ 873212 w 1343804"/>
              <a:gd name="connsiteY5" fmla="*/ 740235 h 914400"/>
              <a:gd name="connsiteX6" fmla="*/ 1008756 w 1343804"/>
              <a:gd name="connsiteY6" fmla="*/ 409040 h 914400"/>
              <a:gd name="connsiteX7" fmla="*/ 1343804 w 1343804"/>
              <a:gd name="connsiteY7" fmla="*/ 405851 h 914400"/>
              <a:gd name="connsiteX0" fmla="*/ 0 w 1347630"/>
              <a:gd name="connsiteY0" fmla="*/ 453374 h 914400"/>
              <a:gd name="connsiteX1" fmla="*/ 296257 w 1347630"/>
              <a:gd name="connsiteY1" fmla="*/ 457200 h 914400"/>
              <a:gd name="connsiteX2" fmla="*/ 461357 w 1347630"/>
              <a:gd name="connsiteY2" fmla="*/ 0 h 914400"/>
              <a:gd name="connsiteX3" fmla="*/ 627512 w 1347630"/>
              <a:gd name="connsiteY3" fmla="*/ 914400 h 914400"/>
              <a:gd name="connsiteX4" fmla="*/ 878181 w 1347630"/>
              <a:gd name="connsiteY4" fmla="*/ 105426 h 914400"/>
              <a:gd name="connsiteX5" fmla="*/ 877038 w 1347630"/>
              <a:gd name="connsiteY5" fmla="*/ 740235 h 914400"/>
              <a:gd name="connsiteX6" fmla="*/ 1012582 w 1347630"/>
              <a:gd name="connsiteY6" fmla="*/ 409040 h 914400"/>
              <a:gd name="connsiteX7" fmla="*/ 1347630 w 1347630"/>
              <a:gd name="connsiteY7" fmla="*/ 405851 h 914400"/>
              <a:gd name="connsiteX0" fmla="*/ 0 w 1347630"/>
              <a:gd name="connsiteY0" fmla="*/ 347948 h 808974"/>
              <a:gd name="connsiteX1" fmla="*/ 296257 w 1347630"/>
              <a:gd name="connsiteY1" fmla="*/ 351774 h 808974"/>
              <a:gd name="connsiteX2" fmla="*/ 399176 w 1347630"/>
              <a:gd name="connsiteY2" fmla="*/ 93552 h 808974"/>
              <a:gd name="connsiteX3" fmla="*/ 627512 w 1347630"/>
              <a:gd name="connsiteY3" fmla="*/ 808974 h 808974"/>
              <a:gd name="connsiteX4" fmla="*/ 878181 w 1347630"/>
              <a:gd name="connsiteY4" fmla="*/ 0 h 808974"/>
              <a:gd name="connsiteX5" fmla="*/ 877038 w 1347630"/>
              <a:gd name="connsiteY5" fmla="*/ 634809 h 808974"/>
              <a:gd name="connsiteX6" fmla="*/ 1012582 w 1347630"/>
              <a:gd name="connsiteY6" fmla="*/ 303614 h 808974"/>
              <a:gd name="connsiteX7" fmla="*/ 1347630 w 1347630"/>
              <a:gd name="connsiteY7" fmla="*/ 300425 h 808974"/>
              <a:gd name="connsiteX0" fmla="*/ 0 w 1347630"/>
              <a:gd name="connsiteY0" fmla="*/ 347948 h 680468"/>
              <a:gd name="connsiteX1" fmla="*/ 296257 w 1347630"/>
              <a:gd name="connsiteY1" fmla="*/ 351774 h 680468"/>
              <a:gd name="connsiteX2" fmla="*/ 399176 w 1347630"/>
              <a:gd name="connsiteY2" fmla="*/ 93552 h 680468"/>
              <a:gd name="connsiteX3" fmla="*/ 577767 w 1347630"/>
              <a:gd name="connsiteY3" fmla="*/ 680468 h 680468"/>
              <a:gd name="connsiteX4" fmla="*/ 878181 w 1347630"/>
              <a:gd name="connsiteY4" fmla="*/ 0 h 680468"/>
              <a:gd name="connsiteX5" fmla="*/ 877038 w 1347630"/>
              <a:gd name="connsiteY5" fmla="*/ 634809 h 680468"/>
              <a:gd name="connsiteX6" fmla="*/ 1012582 w 1347630"/>
              <a:gd name="connsiteY6" fmla="*/ 303614 h 680468"/>
              <a:gd name="connsiteX7" fmla="*/ 1347630 w 1347630"/>
              <a:gd name="connsiteY7" fmla="*/ 300425 h 680468"/>
              <a:gd name="connsiteX0" fmla="*/ 0 w 1347630"/>
              <a:gd name="connsiteY0" fmla="*/ 447437 h 779957"/>
              <a:gd name="connsiteX1" fmla="*/ 296257 w 1347630"/>
              <a:gd name="connsiteY1" fmla="*/ 451263 h 779957"/>
              <a:gd name="connsiteX2" fmla="*/ 399176 w 1347630"/>
              <a:gd name="connsiteY2" fmla="*/ 193041 h 779957"/>
              <a:gd name="connsiteX3" fmla="*/ 577767 w 1347630"/>
              <a:gd name="connsiteY3" fmla="*/ 779957 h 779957"/>
              <a:gd name="connsiteX4" fmla="*/ 774547 w 1347630"/>
              <a:gd name="connsiteY4" fmla="*/ 0 h 779957"/>
              <a:gd name="connsiteX5" fmla="*/ 877038 w 1347630"/>
              <a:gd name="connsiteY5" fmla="*/ 734298 h 779957"/>
              <a:gd name="connsiteX6" fmla="*/ 1012582 w 1347630"/>
              <a:gd name="connsiteY6" fmla="*/ 403103 h 779957"/>
              <a:gd name="connsiteX7" fmla="*/ 1347630 w 1347630"/>
              <a:gd name="connsiteY7" fmla="*/ 399914 h 779957"/>
              <a:gd name="connsiteX0" fmla="*/ 0 w 1347630"/>
              <a:gd name="connsiteY0" fmla="*/ 447437 h 966439"/>
              <a:gd name="connsiteX1" fmla="*/ 296257 w 1347630"/>
              <a:gd name="connsiteY1" fmla="*/ 451263 h 966439"/>
              <a:gd name="connsiteX2" fmla="*/ 399176 w 1347630"/>
              <a:gd name="connsiteY2" fmla="*/ 193041 h 966439"/>
              <a:gd name="connsiteX3" fmla="*/ 577767 w 1347630"/>
              <a:gd name="connsiteY3" fmla="*/ 779957 h 966439"/>
              <a:gd name="connsiteX4" fmla="*/ 774547 w 1347630"/>
              <a:gd name="connsiteY4" fmla="*/ 0 h 966439"/>
              <a:gd name="connsiteX5" fmla="*/ 914347 w 1347630"/>
              <a:gd name="connsiteY5" fmla="*/ 966439 h 966439"/>
              <a:gd name="connsiteX6" fmla="*/ 1012582 w 1347630"/>
              <a:gd name="connsiteY6" fmla="*/ 403103 h 966439"/>
              <a:gd name="connsiteX7" fmla="*/ 1347630 w 1347630"/>
              <a:gd name="connsiteY7" fmla="*/ 399914 h 966439"/>
              <a:gd name="connsiteX0" fmla="*/ 0 w 1347630"/>
              <a:gd name="connsiteY0" fmla="*/ 447437 h 966439"/>
              <a:gd name="connsiteX1" fmla="*/ 296257 w 1347630"/>
              <a:gd name="connsiteY1" fmla="*/ 451263 h 966439"/>
              <a:gd name="connsiteX2" fmla="*/ 399176 w 1347630"/>
              <a:gd name="connsiteY2" fmla="*/ 193041 h 966439"/>
              <a:gd name="connsiteX3" fmla="*/ 577767 w 1347630"/>
              <a:gd name="connsiteY3" fmla="*/ 779957 h 966439"/>
              <a:gd name="connsiteX4" fmla="*/ 774547 w 1347630"/>
              <a:gd name="connsiteY4" fmla="*/ 0 h 966439"/>
              <a:gd name="connsiteX5" fmla="*/ 914347 w 1347630"/>
              <a:gd name="connsiteY5" fmla="*/ 966439 h 966439"/>
              <a:gd name="connsiteX6" fmla="*/ 1012582 w 1347630"/>
              <a:gd name="connsiteY6" fmla="*/ 403103 h 966439"/>
              <a:gd name="connsiteX7" fmla="*/ 1105802 w 1347630"/>
              <a:gd name="connsiteY7" fmla="*/ 400437 h 966439"/>
              <a:gd name="connsiteX8" fmla="*/ 1347630 w 1347630"/>
              <a:gd name="connsiteY8" fmla="*/ 399914 h 966439"/>
              <a:gd name="connsiteX0" fmla="*/ 0 w 1347630"/>
              <a:gd name="connsiteY0" fmla="*/ 447437 h 966439"/>
              <a:gd name="connsiteX1" fmla="*/ 296257 w 1347630"/>
              <a:gd name="connsiteY1" fmla="*/ 451263 h 966439"/>
              <a:gd name="connsiteX2" fmla="*/ 399176 w 1347630"/>
              <a:gd name="connsiteY2" fmla="*/ 193041 h 966439"/>
              <a:gd name="connsiteX3" fmla="*/ 577767 w 1347630"/>
              <a:gd name="connsiteY3" fmla="*/ 779957 h 966439"/>
              <a:gd name="connsiteX4" fmla="*/ 774547 w 1347630"/>
              <a:gd name="connsiteY4" fmla="*/ 0 h 966439"/>
              <a:gd name="connsiteX5" fmla="*/ 914347 w 1347630"/>
              <a:gd name="connsiteY5" fmla="*/ 966439 h 966439"/>
              <a:gd name="connsiteX6" fmla="*/ 1037454 w 1347630"/>
              <a:gd name="connsiteY6" fmla="*/ 191689 h 966439"/>
              <a:gd name="connsiteX7" fmla="*/ 1105802 w 1347630"/>
              <a:gd name="connsiteY7" fmla="*/ 400437 h 966439"/>
              <a:gd name="connsiteX8" fmla="*/ 1347630 w 1347630"/>
              <a:gd name="connsiteY8" fmla="*/ 399914 h 966439"/>
              <a:gd name="connsiteX0" fmla="*/ 0 w 1347630"/>
              <a:gd name="connsiteY0" fmla="*/ 447437 h 966439"/>
              <a:gd name="connsiteX1" fmla="*/ 296257 w 1347630"/>
              <a:gd name="connsiteY1" fmla="*/ 451263 h 966439"/>
              <a:gd name="connsiteX2" fmla="*/ 399176 w 1347630"/>
              <a:gd name="connsiteY2" fmla="*/ 193041 h 966439"/>
              <a:gd name="connsiteX3" fmla="*/ 577767 w 1347630"/>
              <a:gd name="connsiteY3" fmla="*/ 779957 h 966439"/>
              <a:gd name="connsiteX4" fmla="*/ 774547 w 1347630"/>
              <a:gd name="connsiteY4" fmla="*/ 0 h 966439"/>
              <a:gd name="connsiteX5" fmla="*/ 914347 w 1347630"/>
              <a:gd name="connsiteY5" fmla="*/ 966439 h 966439"/>
              <a:gd name="connsiteX6" fmla="*/ 1078907 w 1347630"/>
              <a:gd name="connsiteY6" fmla="*/ 191689 h 966439"/>
              <a:gd name="connsiteX7" fmla="*/ 1105802 w 1347630"/>
              <a:gd name="connsiteY7" fmla="*/ 400437 h 966439"/>
              <a:gd name="connsiteX8" fmla="*/ 1347630 w 1347630"/>
              <a:gd name="connsiteY8" fmla="*/ 399914 h 966439"/>
              <a:gd name="connsiteX0" fmla="*/ 0 w 1347630"/>
              <a:gd name="connsiteY0" fmla="*/ 447437 h 966439"/>
              <a:gd name="connsiteX1" fmla="*/ 296257 w 1347630"/>
              <a:gd name="connsiteY1" fmla="*/ 451263 h 966439"/>
              <a:gd name="connsiteX2" fmla="*/ 399176 w 1347630"/>
              <a:gd name="connsiteY2" fmla="*/ 193041 h 966439"/>
              <a:gd name="connsiteX3" fmla="*/ 577767 w 1347630"/>
              <a:gd name="connsiteY3" fmla="*/ 779957 h 966439"/>
              <a:gd name="connsiteX4" fmla="*/ 774547 w 1347630"/>
              <a:gd name="connsiteY4" fmla="*/ 0 h 966439"/>
              <a:gd name="connsiteX5" fmla="*/ 914347 w 1347630"/>
              <a:gd name="connsiteY5" fmla="*/ 966439 h 966439"/>
              <a:gd name="connsiteX6" fmla="*/ 1078907 w 1347630"/>
              <a:gd name="connsiteY6" fmla="*/ 191689 h 966439"/>
              <a:gd name="connsiteX7" fmla="*/ 1105802 w 1347630"/>
              <a:gd name="connsiteY7" fmla="*/ 400437 h 966439"/>
              <a:gd name="connsiteX8" fmla="*/ 1172128 w 1347630"/>
              <a:gd name="connsiteY8" fmla="*/ 396291 h 966439"/>
              <a:gd name="connsiteX9" fmla="*/ 1347630 w 1347630"/>
              <a:gd name="connsiteY9" fmla="*/ 399914 h 966439"/>
              <a:gd name="connsiteX0" fmla="*/ 0 w 1347630"/>
              <a:gd name="connsiteY0" fmla="*/ 447437 h 966439"/>
              <a:gd name="connsiteX1" fmla="*/ 296257 w 1347630"/>
              <a:gd name="connsiteY1" fmla="*/ 451263 h 966439"/>
              <a:gd name="connsiteX2" fmla="*/ 399176 w 1347630"/>
              <a:gd name="connsiteY2" fmla="*/ 193041 h 966439"/>
              <a:gd name="connsiteX3" fmla="*/ 577767 w 1347630"/>
              <a:gd name="connsiteY3" fmla="*/ 779957 h 966439"/>
              <a:gd name="connsiteX4" fmla="*/ 774547 w 1347630"/>
              <a:gd name="connsiteY4" fmla="*/ 0 h 966439"/>
              <a:gd name="connsiteX5" fmla="*/ 914347 w 1347630"/>
              <a:gd name="connsiteY5" fmla="*/ 966439 h 966439"/>
              <a:gd name="connsiteX6" fmla="*/ 1078907 w 1347630"/>
              <a:gd name="connsiteY6" fmla="*/ 191689 h 966439"/>
              <a:gd name="connsiteX7" fmla="*/ 1126529 w 1347630"/>
              <a:gd name="connsiteY7" fmla="*/ 669886 h 966439"/>
              <a:gd name="connsiteX8" fmla="*/ 1172128 w 1347630"/>
              <a:gd name="connsiteY8" fmla="*/ 396291 h 966439"/>
              <a:gd name="connsiteX9" fmla="*/ 1347630 w 1347630"/>
              <a:gd name="connsiteY9" fmla="*/ 399914 h 966439"/>
              <a:gd name="connsiteX0" fmla="*/ 0 w 1459555"/>
              <a:gd name="connsiteY0" fmla="*/ 447437 h 966439"/>
              <a:gd name="connsiteX1" fmla="*/ 296257 w 1459555"/>
              <a:gd name="connsiteY1" fmla="*/ 451263 h 966439"/>
              <a:gd name="connsiteX2" fmla="*/ 399176 w 1459555"/>
              <a:gd name="connsiteY2" fmla="*/ 193041 h 966439"/>
              <a:gd name="connsiteX3" fmla="*/ 577767 w 1459555"/>
              <a:gd name="connsiteY3" fmla="*/ 779957 h 966439"/>
              <a:gd name="connsiteX4" fmla="*/ 774547 w 1459555"/>
              <a:gd name="connsiteY4" fmla="*/ 0 h 966439"/>
              <a:gd name="connsiteX5" fmla="*/ 914347 w 1459555"/>
              <a:gd name="connsiteY5" fmla="*/ 966439 h 966439"/>
              <a:gd name="connsiteX6" fmla="*/ 1078907 w 1459555"/>
              <a:gd name="connsiteY6" fmla="*/ 191689 h 966439"/>
              <a:gd name="connsiteX7" fmla="*/ 1126529 w 1459555"/>
              <a:gd name="connsiteY7" fmla="*/ 669886 h 966439"/>
              <a:gd name="connsiteX8" fmla="*/ 1172128 w 1459555"/>
              <a:gd name="connsiteY8" fmla="*/ 396291 h 966439"/>
              <a:gd name="connsiteX9" fmla="*/ 1459555 w 1459555"/>
              <a:gd name="connsiteY9" fmla="*/ 395769 h 966439"/>
              <a:gd name="connsiteX0" fmla="*/ 0 w 1459555"/>
              <a:gd name="connsiteY0" fmla="*/ 447437 h 966439"/>
              <a:gd name="connsiteX1" fmla="*/ 296257 w 1459555"/>
              <a:gd name="connsiteY1" fmla="*/ 451263 h 966439"/>
              <a:gd name="connsiteX2" fmla="*/ 399176 w 1459555"/>
              <a:gd name="connsiteY2" fmla="*/ 193041 h 966439"/>
              <a:gd name="connsiteX3" fmla="*/ 577767 w 1459555"/>
              <a:gd name="connsiteY3" fmla="*/ 779957 h 966439"/>
              <a:gd name="connsiteX4" fmla="*/ 728948 w 1459555"/>
              <a:gd name="connsiteY4" fmla="*/ 0 h 966439"/>
              <a:gd name="connsiteX5" fmla="*/ 914347 w 1459555"/>
              <a:gd name="connsiteY5" fmla="*/ 966439 h 966439"/>
              <a:gd name="connsiteX6" fmla="*/ 1078907 w 1459555"/>
              <a:gd name="connsiteY6" fmla="*/ 191689 h 966439"/>
              <a:gd name="connsiteX7" fmla="*/ 1126529 w 1459555"/>
              <a:gd name="connsiteY7" fmla="*/ 669886 h 966439"/>
              <a:gd name="connsiteX8" fmla="*/ 1172128 w 1459555"/>
              <a:gd name="connsiteY8" fmla="*/ 396291 h 966439"/>
              <a:gd name="connsiteX9" fmla="*/ 1459555 w 1459555"/>
              <a:gd name="connsiteY9" fmla="*/ 395769 h 966439"/>
              <a:gd name="connsiteX0" fmla="*/ 0 w 1459555"/>
              <a:gd name="connsiteY0" fmla="*/ 447437 h 966439"/>
              <a:gd name="connsiteX1" fmla="*/ 296257 w 1459555"/>
              <a:gd name="connsiteY1" fmla="*/ 451263 h 966439"/>
              <a:gd name="connsiteX2" fmla="*/ 399176 w 1459555"/>
              <a:gd name="connsiteY2" fmla="*/ 193041 h 966439"/>
              <a:gd name="connsiteX3" fmla="*/ 540458 w 1459555"/>
              <a:gd name="connsiteY3" fmla="*/ 721922 h 966439"/>
              <a:gd name="connsiteX4" fmla="*/ 728948 w 1459555"/>
              <a:gd name="connsiteY4" fmla="*/ 0 h 966439"/>
              <a:gd name="connsiteX5" fmla="*/ 914347 w 1459555"/>
              <a:gd name="connsiteY5" fmla="*/ 966439 h 966439"/>
              <a:gd name="connsiteX6" fmla="*/ 1078907 w 1459555"/>
              <a:gd name="connsiteY6" fmla="*/ 191689 h 966439"/>
              <a:gd name="connsiteX7" fmla="*/ 1126529 w 1459555"/>
              <a:gd name="connsiteY7" fmla="*/ 669886 h 966439"/>
              <a:gd name="connsiteX8" fmla="*/ 1172128 w 1459555"/>
              <a:gd name="connsiteY8" fmla="*/ 396291 h 966439"/>
              <a:gd name="connsiteX9" fmla="*/ 1459555 w 1459555"/>
              <a:gd name="connsiteY9" fmla="*/ 395769 h 966439"/>
              <a:gd name="connsiteX0" fmla="*/ 0 w 1459555"/>
              <a:gd name="connsiteY0" fmla="*/ 447437 h 875241"/>
              <a:gd name="connsiteX1" fmla="*/ 296257 w 1459555"/>
              <a:gd name="connsiteY1" fmla="*/ 451263 h 875241"/>
              <a:gd name="connsiteX2" fmla="*/ 399176 w 1459555"/>
              <a:gd name="connsiteY2" fmla="*/ 193041 h 875241"/>
              <a:gd name="connsiteX3" fmla="*/ 540458 w 1459555"/>
              <a:gd name="connsiteY3" fmla="*/ 721922 h 875241"/>
              <a:gd name="connsiteX4" fmla="*/ 728948 w 1459555"/>
              <a:gd name="connsiteY4" fmla="*/ 0 h 875241"/>
              <a:gd name="connsiteX5" fmla="*/ 901911 w 1459555"/>
              <a:gd name="connsiteY5" fmla="*/ 875241 h 875241"/>
              <a:gd name="connsiteX6" fmla="*/ 1078907 w 1459555"/>
              <a:gd name="connsiteY6" fmla="*/ 191689 h 875241"/>
              <a:gd name="connsiteX7" fmla="*/ 1126529 w 1459555"/>
              <a:gd name="connsiteY7" fmla="*/ 669886 h 875241"/>
              <a:gd name="connsiteX8" fmla="*/ 1172128 w 1459555"/>
              <a:gd name="connsiteY8" fmla="*/ 396291 h 875241"/>
              <a:gd name="connsiteX9" fmla="*/ 1459555 w 1459555"/>
              <a:gd name="connsiteY9" fmla="*/ 395769 h 875241"/>
              <a:gd name="connsiteX0" fmla="*/ 0 w 1459555"/>
              <a:gd name="connsiteY0" fmla="*/ 447437 h 924985"/>
              <a:gd name="connsiteX1" fmla="*/ 296257 w 1459555"/>
              <a:gd name="connsiteY1" fmla="*/ 451263 h 924985"/>
              <a:gd name="connsiteX2" fmla="*/ 399176 w 1459555"/>
              <a:gd name="connsiteY2" fmla="*/ 193041 h 924985"/>
              <a:gd name="connsiteX3" fmla="*/ 540458 w 1459555"/>
              <a:gd name="connsiteY3" fmla="*/ 721922 h 924985"/>
              <a:gd name="connsiteX4" fmla="*/ 728948 w 1459555"/>
              <a:gd name="connsiteY4" fmla="*/ 0 h 924985"/>
              <a:gd name="connsiteX5" fmla="*/ 918493 w 1459555"/>
              <a:gd name="connsiteY5" fmla="*/ 924985 h 924985"/>
              <a:gd name="connsiteX6" fmla="*/ 1078907 w 1459555"/>
              <a:gd name="connsiteY6" fmla="*/ 191689 h 924985"/>
              <a:gd name="connsiteX7" fmla="*/ 1126529 w 1459555"/>
              <a:gd name="connsiteY7" fmla="*/ 669886 h 924985"/>
              <a:gd name="connsiteX8" fmla="*/ 1172128 w 1459555"/>
              <a:gd name="connsiteY8" fmla="*/ 396291 h 924985"/>
              <a:gd name="connsiteX9" fmla="*/ 1459555 w 1459555"/>
              <a:gd name="connsiteY9" fmla="*/ 395769 h 924985"/>
              <a:gd name="connsiteX0" fmla="*/ 0 w 1459555"/>
              <a:gd name="connsiteY0" fmla="*/ 447437 h 924985"/>
              <a:gd name="connsiteX1" fmla="*/ 296257 w 1459555"/>
              <a:gd name="connsiteY1" fmla="*/ 451263 h 924985"/>
              <a:gd name="connsiteX2" fmla="*/ 399176 w 1459555"/>
              <a:gd name="connsiteY2" fmla="*/ 193041 h 924985"/>
              <a:gd name="connsiteX3" fmla="*/ 540458 w 1459555"/>
              <a:gd name="connsiteY3" fmla="*/ 721922 h 924985"/>
              <a:gd name="connsiteX4" fmla="*/ 728948 w 1459555"/>
              <a:gd name="connsiteY4" fmla="*/ 0 h 924985"/>
              <a:gd name="connsiteX5" fmla="*/ 918493 w 1459555"/>
              <a:gd name="connsiteY5" fmla="*/ 924985 h 924985"/>
              <a:gd name="connsiteX6" fmla="*/ 1078907 w 1459555"/>
              <a:gd name="connsiteY6" fmla="*/ 191689 h 924985"/>
              <a:gd name="connsiteX7" fmla="*/ 1130674 w 1459555"/>
              <a:gd name="connsiteY7" fmla="*/ 645014 h 924985"/>
              <a:gd name="connsiteX8" fmla="*/ 1172128 w 1459555"/>
              <a:gd name="connsiteY8" fmla="*/ 396291 h 924985"/>
              <a:gd name="connsiteX9" fmla="*/ 1459555 w 1459555"/>
              <a:gd name="connsiteY9" fmla="*/ 395769 h 924985"/>
              <a:gd name="connsiteX0" fmla="*/ 0 w 1459555"/>
              <a:gd name="connsiteY0" fmla="*/ 447437 h 924985"/>
              <a:gd name="connsiteX1" fmla="*/ 296257 w 1459555"/>
              <a:gd name="connsiteY1" fmla="*/ 451263 h 924985"/>
              <a:gd name="connsiteX2" fmla="*/ 399176 w 1459555"/>
              <a:gd name="connsiteY2" fmla="*/ 193041 h 924985"/>
              <a:gd name="connsiteX3" fmla="*/ 540458 w 1459555"/>
              <a:gd name="connsiteY3" fmla="*/ 721922 h 924985"/>
              <a:gd name="connsiteX4" fmla="*/ 728948 w 1459555"/>
              <a:gd name="connsiteY4" fmla="*/ 0 h 924985"/>
              <a:gd name="connsiteX5" fmla="*/ 918493 w 1459555"/>
              <a:gd name="connsiteY5" fmla="*/ 924985 h 924985"/>
              <a:gd name="connsiteX6" fmla="*/ 1078907 w 1459555"/>
              <a:gd name="connsiteY6" fmla="*/ 191689 h 924985"/>
              <a:gd name="connsiteX7" fmla="*/ 1130674 w 1459555"/>
              <a:gd name="connsiteY7" fmla="*/ 645014 h 924985"/>
              <a:gd name="connsiteX8" fmla="*/ 1197000 w 1459555"/>
              <a:gd name="connsiteY8" fmla="*/ 396291 h 924985"/>
              <a:gd name="connsiteX9" fmla="*/ 1459555 w 1459555"/>
              <a:gd name="connsiteY9" fmla="*/ 395769 h 924985"/>
              <a:gd name="connsiteX0" fmla="*/ 0 w 1459555"/>
              <a:gd name="connsiteY0" fmla="*/ 447437 h 924985"/>
              <a:gd name="connsiteX1" fmla="*/ 296257 w 1459555"/>
              <a:gd name="connsiteY1" fmla="*/ 451263 h 924985"/>
              <a:gd name="connsiteX2" fmla="*/ 399176 w 1459555"/>
              <a:gd name="connsiteY2" fmla="*/ 193041 h 924985"/>
              <a:gd name="connsiteX3" fmla="*/ 540458 w 1459555"/>
              <a:gd name="connsiteY3" fmla="*/ 721922 h 924985"/>
              <a:gd name="connsiteX4" fmla="*/ 728948 w 1459555"/>
              <a:gd name="connsiteY4" fmla="*/ 0 h 924985"/>
              <a:gd name="connsiteX5" fmla="*/ 918493 w 1459555"/>
              <a:gd name="connsiteY5" fmla="*/ 924985 h 924985"/>
              <a:gd name="connsiteX6" fmla="*/ 1035655 w 1459555"/>
              <a:gd name="connsiteY6" fmla="*/ 178381 h 924985"/>
              <a:gd name="connsiteX7" fmla="*/ 1130674 w 1459555"/>
              <a:gd name="connsiteY7" fmla="*/ 645014 h 924985"/>
              <a:gd name="connsiteX8" fmla="*/ 1197000 w 1459555"/>
              <a:gd name="connsiteY8" fmla="*/ 396291 h 924985"/>
              <a:gd name="connsiteX9" fmla="*/ 1459555 w 1459555"/>
              <a:gd name="connsiteY9" fmla="*/ 395769 h 924985"/>
              <a:gd name="connsiteX0" fmla="*/ 0 w 1459555"/>
              <a:gd name="connsiteY0" fmla="*/ 447437 h 924985"/>
              <a:gd name="connsiteX1" fmla="*/ 296257 w 1459555"/>
              <a:gd name="connsiteY1" fmla="*/ 451263 h 924985"/>
              <a:gd name="connsiteX2" fmla="*/ 399176 w 1459555"/>
              <a:gd name="connsiteY2" fmla="*/ 193041 h 924985"/>
              <a:gd name="connsiteX3" fmla="*/ 540458 w 1459555"/>
              <a:gd name="connsiteY3" fmla="*/ 721922 h 924985"/>
              <a:gd name="connsiteX4" fmla="*/ 728948 w 1459555"/>
              <a:gd name="connsiteY4" fmla="*/ 0 h 924985"/>
              <a:gd name="connsiteX5" fmla="*/ 918493 w 1459555"/>
              <a:gd name="connsiteY5" fmla="*/ 924985 h 924985"/>
              <a:gd name="connsiteX6" fmla="*/ 1022347 w 1459555"/>
              <a:gd name="connsiteY6" fmla="*/ 168401 h 924985"/>
              <a:gd name="connsiteX7" fmla="*/ 1130674 w 1459555"/>
              <a:gd name="connsiteY7" fmla="*/ 645014 h 924985"/>
              <a:gd name="connsiteX8" fmla="*/ 1197000 w 1459555"/>
              <a:gd name="connsiteY8" fmla="*/ 396291 h 924985"/>
              <a:gd name="connsiteX9" fmla="*/ 1459555 w 1459555"/>
              <a:gd name="connsiteY9" fmla="*/ 395769 h 924985"/>
              <a:gd name="connsiteX0" fmla="*/ 0 w 1459555"/>
              <a:gd name="connsiteY0" fmla="*/ 447437 h 924985"/>
              <a:gd name="connsiteX1" fmla="*/ 296257 w 1459555"/>
              <a:gd name="connsiteY1" fmla="*/ 451263 h 924985"/>
              <a:gd name="connsiteX2" fmla="*/ 412484 w 1459555"/>
              <a:gd name="connsiteY2" fmla="*/ 166426 h 924985"/>
              <a:gd name="connsiteX3" fmla="*/ 540458 w 1459555"/>
              <a:gd name="connsiteY3" fmla="*/ 721922 h 924985"/>
              <a:gd name="connsiteX4" fmla="*/ 728948 w 1459555"/>
              <a:gd name="connsiteY4" fmla="*/ 0 h 924985"/>
              <a:gd name="connsiteX5" fmla="*/ 918493 w 1459555"/>
              <a:gd name="connsiteY5" fmla="*/ 924985 h 924985"/>
              <a:gd name="connsiteX6" fmla="*/ 1022347 w 1459555"/>
              <a:gd name="connsiteY6" fmla="*/ 168401 h 924985"/>
              <a:gd name="connsiteX7" fmla="*/ 1130674 w 1459555"/>
              <a:gd name="connsiteY7" fmla="*/ 645014 h 924985"/>
              <a:gd name="connsiteX8" fmla="*/ 1197000 w 1459555"/>
              <a:gd name="connsiteY8" fmla="*/ 396291 h 924985"/>
              <a:gd name="connsiteX9" fmla="*/ 1459555 w 1459555"/>
              <a:gd name="connsiteY9" fmla="*/ 395769 h 924985"/>
              <a:gd name="connsiteX0" fmla="*/ 0 w 1459555"/>
              <a:gd name="connsiteY0" fmla="*/ 474053 h 951601"/>
              <a:gd name="connsiteX1" fmla="*/ 296257 w 1459555"/>
              <a:gd name="connsiteY1" fmla="*/ 477879 h 951601"/>
              <a:gd name="connsiteX2" fmla="*/ 412484 w 1459555"/>
              <a:gd name="connsiteY2" fmla="*/ 193042 h 951601"/>
              <a:gd name="connsiteX3" fmla="*/ 540458 w 1459555"/>
              <a:gd name="connsiteY3" fmla="*/ 748538 h 951601"/>
              <a:gd name="connsiteX4" fmla="*/ 718966 w 1459555"/>
              <a:gd name="connsiteY4" fmla="*/ 0 h 951601"/>
              <a:gd name="connsiteX5" fmla="*/ 918493 w 1459555"/>
              <a:gd name="connsiteY5" fmla="*/ 951601 h 951601"/>
              <a:gd name="connsiteX6" fmla="*/ 1022347 w 1459555"/>
              <a:gd name="connsiteY6" fmla="*/ 195017 h 951601"/>
              <a:gd name="connsiteX7" fmla="*/ 1130674 w 1459555"/>
              <a:gd name="connsiteY7" fmla="*/ 671630 h 951601"/>
              <a:gd name="connsiteX8" fmla="*/ 1197000 w 1459555"/>
              <a:gd name="connsiteY8" fmla="*/ 422907 h 951601"/>
              <a:gd name="connsiteX9" fmla="*/ 1459555 w 1459555"/>
              <a:gd name="connsiteY9" fmla="*/ 422385 h 951601"/>
              <a:gd name="connsiteX0" fmla="*/ 0 w 1459555"/>
              <a:gd name="connsiteY0" fmla="*/ 474053 h 954928"/>
              <a:gd name="connsiteX1" fmla="*/ 296257 w 1459555"/>
              <a:gd name="connsiteY1" fmla="*/ 477879 h 954928"/>
              <a:gd name="connsiteX2" fmla="*/ 412484 w 1459555"/>
              <a:gd name="connsiteY2" fmla="*/ 193042 h 954928"/>
              <a:gd name="connsiteX3" fmla="*/ 540458 w 1459555"/>
              <a:gd name="connsiteY3" fmla="*/ 748538 h 954928"/>
              <a:gd name="connsiteX4" fmla="*/ 718966 w 1459555"/>
              <a:gd name="connsiteY4" fmla="*/ 0 h 954928"/>
              <a:gd name="connsiteX5" fmla="*/ 891876 w 1459555"/>
              <a:gd name="connsiteY5" fmla="*/ 954928 h 954928"/>
              <a:gd name="connsiteX6" fmla="*/ 1022347 w 1459555"/>
              <a:gd name="connsiteY6" fmla="*/ 195017 h 954928"/>
              <a:gd name="connsiteX7" fmla="*/ 1130674 w 1459555"/>
              <a:gd name="connsiteY7" fmla="*/ 671630 h 954928"/>
              <a:gd name="connsiteX8" fmla="*/ 1197000 w 1459555"/>
              <a:gd name="connsiteY8" fmla="*/ 422907 h 954928"/>
              <a:gd name="connsiteX9" fmla="*/ 1459555 w 1459555"/>
              <a:gd name="connsiteY9" fmla="*/ 422385 h 954928"/>
              <a:gd name="connsiteX0" fmla="*/ 0 w 1459555"/>
              <a:gd name="connsiteY0" fmla="*/ 474053 h 954928"/>
              <a:gd name="connsiteX1" fmla="*/ 296257 w 1459555"/>
              <a:gd name="connsiteY1" fmla="*/ 477879 h 954928"/>
              <a:gd name="connsiteX2" fmla="*/ 412484 w 1459555"/>
              <a:gd name="connsiteY2" fmla="*/ 193042 h 954928"/>
              <a:gd name="connsiteX3" fmla="*/ 540458 w 1459555"/>
              <a:gd name="connsiteY3" fmla="*/ 748538 h 954928"/>
              <a:gd name="connsiteX4" fmla="*/ 718966 w 1459555"/>
              <a:gd name="connsiteY4" fmla="*/ 0 h 954928"/>
              <a:gd name="connsiteX5" fmla="*/ 891876 w 1459555"/>
              <a:gd name="connsiteY5" fmla="*/ 954928 h 954928"/>
              <a:gd name="connsiteX6" fmla="*/ 1130674 w 1459555"/>
              <a:gd name="connsiteY6" fmla="*/ 671630 h 954928"/>
              <a:gd name="connsiteX7" fmla="*/ 1197000 w 1459555"/>
              <a:gd name="connsiteY7" fmla="*/ 422907 h 954928"/>
              <a:gd name="connsiteX8" fmla="*/ 1459555 w 1459555"/>
              <a:gd name="connsiteY8" fmla="*/ 422385 h 954928"/>
              <a:gd name="connsiteX0" fmla="*/ 0 w 1459555"/>
              <a:gd name="connsiteY0" fmla="*/ 474053 h 954928"/>
              <a:gd name="connsiteX1" fmla="*/ 296257 w 1459555"/>
              <a:gd name="connsiteY1" fmla="*/ 477879 h 954928"/>
              <a:gd name="connsiteX2" fmla="*/ 412484 w 1459555"/>
              <a:gd name="connsiteY2" fmla="*/ 193042 h 954928"/>
              <a:gd name="connsiteX3" fmla="*/ 540458 w 1459555"/>
              <a:gd name="connsiteY3" fmla="*/ 748538 h 954928"/>
              <a:gd name="connsiteX4" fmla="*/ 718966 w 1459555"/>
              <a:gd name="connsiteY4" fmla="*/ 0 h 954928"/>
              <a:gd name="connsiteX5" fmla="*/ 891876 w 1459555"/>
              <a:gd name="connsiteY5" fmla="*/ 954928 h 954928"/>
              <a:gd name="connsiteX6" fmla="*/ 1197000 w 1459555"/>
              <a:gd name="connsiteY6" fmla="*/ 422907 h 954928"/>
              <a:gd name="connsiteX7" fmla="*/ 1459555 w 1459555"/>
              <a:gd name="connsiteY7" fmla="*/ 422385 h 954928"/>
              <a:gd name="connsiteX0" fmla="*/ 0 w 1459555"/>
              <a:gd name="connsiteY0" fmla="*/ 474053 h 954928"/>
              <a:gd name="connsiteX1" fmla="*/ 296257 w 1459555"/>
              <a:gd name="connsiteY1" fmla="*/ 477879 h 954928"/>
              <a:gd name="connsiteX2" fmla="*/ 412484 w 1459555"/>
              <a:gd name="connsiteY2" fmla="*/ 193042 h 954928"/>
              <a:gd name="connsiteX3" fmla="*/ 540458 w 1459555"/>
              <a:gd name="connsiteY3" fmla="*/ 748538 h 954928"/>
              <a:gd name="connsiteX4" fmla="*/ 718966 w 1459555"/>
              <a:gd name="connsiteY4" fmla="*/ 0 h 954928"/>
              <a:gd name="connsiteX5" fmla="*/ 891876 w 1459555"/>
              <a:gd name="connsiteY5" fmla="*/ 954928 h 954928"/>
              <a:gd name="connsiteX6" fmla="*/ 1091970 w 1459555"/>
              <a:gd name="connsiteY6" fmla="*/ 422907 h 954928"/>
              <a:gd name="connsiteX7" fmla="*/ 1459555 w 1459555"/>
              <a:gd name="connsiteY7" fmla="*/ 422385 h 954928"/>
              <a:gd name="connsiteX0" fmla="*/ 0 w 1459555"/>
              <a:gd name="connsiteY0" fmla="*/ 474053 h 954928"/>
              <a:gd name="connsiteX1" fmla="*/ 296257 w 1459555"/>
              <a:gd name="connsiteY1" fmla="*/ 477879 h 954928"/>
              <a:gd name="connsiteX2" fmla="*/ 412484 w 1459555"/>
              <a:gd name="connsiteY2" fmla="*/ 193042 h 954928"/>
              <a:gd name="connsiteX3" fmla="*/ 540458 w 1459555"/>
              <a:gd name="connsiteY3" fmla="*/ 748538 h 954928"/>
              <a:gd name="connsiteX4" fmla="*/ 718966 w 1459555"/>
              <a:gd name="connsiteY4" fmla="*/ 0 h 954928"/>
              <a:gd name="connsiteX5" fmla="*/ 891876 w 1459555"/>
              <a:gd name="connsiteY5" fmla="*/ 954928 h 954928"/>
              <a:gd name="connsiteX6" fmla="*/ 1070963 w 1459555"/>
              <a:gd name="connsiteY6" fmla="*/ 422907 h 954928"/>
              <a:gd name="connsiteX7" fmla="*/ 1459555 w 1459555"/>
              <a:gd name="connsiteY7" fmla="*/ 422385 h 954928"/>
              <a:gd name="connsiteX0" fmla="*/ 0 w 1704627"/>
              <a:gd name="connsiteY0" fmla="*/ 474053 h 954928"/>
              <a:gd name="connsiteX1" fmla="*/ 296257 w 1704627"/>
              <a:gd name="connsiteY1" fmla="*/ 477879 h 954928"/>
              <a:gd name="connsiteX2" fmla="*/ 412484 w 1704627"/>
              <a:gd name="connsiteY2" fmla="*/ 193042 h 954928"/>
              <a:gd name="connsiteX3" fmla="*/ 540458 w 1704627"/>
              <a:gd name="connsiteY3" fmla="*/ 748538 h 954928"/>
              <a:gd name="connsiteX4" fmla="*/ 718966 w 1704627"/>
              <a:gd name="connsiteY4" fmla="*/ 0 h 954928"/>
              <a:gd name="connsiteX5" fmla="*/ 891876 w 1704627"/>
              <a:gd name="connsiteY5" fmla="*/ 954928 h 954928"/>
              <a:gd name="connsiteX6" fmla="*/ 1070963 w 1704627"/>
              <a:gd name="connsiteY6" fmla="*/ 422907 h 954928"/>
              <a:gd name="connsiteX7" fmla="*/ 1704627 w 1704627"/>
              <a:gd name="connsiteY7" fmla="*/ 422385 h 954928"/>
              <a:gd name="connsiteX0" fmla="*/ 0 w 1711629"/>
              <a:gd name="connsiteY0" fmla="*/ 474053 h 954928"/>
              <a:gd name="connsiteX1" fmla="*/ 296257 w 1711629"/>
              <a:gd name="connsiteY1" fmla="*/ 477879 h 954928"/>
              <a:gd name="connsiteX2" fmla="*/ 412484 w 1711629"/>
              <a:gd name="connsiteY2" fmla="*/ 193042 h 954928"/>
              <a:gd name="connsiteX3" fmla="*/ 540458 w 1711629"/>
              <a:gd name="connsiteY3" fmla="*/ 748538 h 954928"/>
              <a:gd name="connsiteX4" fmla="*/ 718966 w 1711629"/>
              <a:gd name="connsiteY4" fmla="*/ 0 h 954928"/>
              <a:gd name="connsiteX5" fmla="*/ 891876 w 1711629"/>
              <a:gd name="connsiteY5" fmla="*/ 954928 h 954928"/>
              <a:gd name="connsiteX6" fmla="*/ 1070963 w 1711629"/>
              <a:gd name="connsiteY6" fmla="*/ 422907 h 954928"/>
              <a:gd name="connsiteX7" fmla="*/ 1711629 w 1711629"/>
              <a:gd name="connsiteY7" fmla="*/ 436389 h 954928"/>
              <a:gd name="connsiteX0" fmla="*/ 0 w 1718631"/>
              <a:gd name="connsiteY0" fmla="*/ 474053 h 954928"/>
              <a:gd name="connsiteX1" fmla="*/ 296257 w 1718631"/>
              <a:gd name="connsiteY1" fmla="*/ 477879 h 954928"/>
              <a:gd name="connsiteX2" fmla="*/ 412484 w 1718631"/>
              <a:gd name="connsiteY2" fmla="*/ 193042 h 954928"/>
              <a:gd name="connsiteX3" fmla="*/ 540458 w 1718631"/>
              <a:gd name="connsiteY3" fmla="*/ 748538 h 954928"/>
              <a:gd name="connsiteX4" fmla="*/ 718966 w 1718631"/>
              <a:gd name="connsiteY4" fmla="*/ 0 h 954928"/>
              <a:gd name="connsiteX5" fmla="*/ 891876 w 1718631"/>
              <a:gd name="connsiteY5" fmla="*/ 954928 h 954928"/>
              <a:gd name="connsiteX6" fmla="*/ 1070963 w 1718631"/>
              <a:gd name="connsiteY6" fmla="*/ 422907 h 954928"/>
              <a:gd name="connsiteX7" fmla="*/ 1718631 w 1718631"/>
              <a:gd name="connsiteY7" fmla="*/ 422385 h 954928"/>
              <a:gd name="connsiteX0" fmla="*/ 0 w 1718631"/>
              <a:gd name="connsiteY0" fmla="*/ 474053 h 954928"/>
              <a:gd name="connsiteX1" fmla="*/ 296257 w 1718631"/>
              <a:gd name="connsiteY1" fmla="*/ 477879 h 954928"/>
              <a:gd name="connsiteX2" fmla="*/ 412484 w 1718631"/>
              <a:gd name="connsiteY2" fmla="*/ 193042 h 954928"/>
              <a:gd name="connsiteX3" fmla="*/ 540458 w 1718631"/>
              <a:gd name="connsiteY3" fmla="*/ 748538 h 954928"/>
              <a:gd name="connsiteX4" fmla="*/ 718966 w 1718631"/>
              <a:gd name="connsiteY4" fmla="*/ 0 h 954928"/>
              <a:gd name="connsiteX5" fmla="*/ 891876 w 1718631"/>
              <a:gd name="connsiteY5" fmla="*/ 954928 h 954928"/>
              <a:gd name="connsiteX6" fmla="*/ 1070963 w 1718631"/>
              <a:gd name="connsiteY6" fmla="*/ 422907 h 954928"/>
              <a:gd name="connsiteX7" fmla="*/ 1718631 w 1718631"/>
              <a:gd name="connsiteY7" fmla="*/ 422385 h 954928"/>
              <a:gd name="connsiteX0" fmla="*/ 0 w 1718631"/>
              <a:gd name="connsiteY0" fmla="*/ 488057 h 954928"/>
              <a:gd name="connsiteX1" fmla="*/ 296257 w 1718631"/>
              <a:gd name="connsiteY1" fmla="*/ 477879 h 954928"/>
              <a:gd name="connsiteX2" fmla="*/ 412484 w 1718631"/>
              <a:gd name="connsiteY2" fmla="*/ 193042 h 954928"/>
              <a:gd name="connsiteX3" fmla="*/ 540458 w 1718631"/>
              <a:gd name="connsiteY3" fmla="*/ 748538 h 954928"/>
              <a:gd name="connsiteX4" fmla="*/ 718966 w 1718631"/>
              <a:gd name="connsiteY4" fmla="*/ 0 h 954928"/>
              <a:gd name="connsiteX5" fmla="*/ 891876 w 1718631"/>
              <a:gd name="connsiteY5" fmla="*/ 954928 h 954928"/>
              <a:gd name="connsiteX6" fmla="*/ 1070963 w 1718631"/>
              <a:gd name="connsiteY6" fmla="*/ 422907 h 954928"/>
              <a:gd name="connsiteX7" fmla="*/ 1718631 w 1718631"/>
              <a:gd name="connsiteY7" fmla="*/ 422385 h 954928"/>
              <a:gd name="connsiteX0" fmla="*/ 0 w 1718631"/>
              <a:gd name="connsiteY0" fmla="*/ 488057 h 954928"/>
              <a:gd name="connsiteX1" fmla="*/ 303260 w 1718631"/>
              <a:gd name="connsiteY1" fmla="*/ 484881 h 954928"/>
              <a:gd name="connsiteX2" fmla="*/ 412484 w 1718631"/>
              <a:gd name="connsiteY2" fmla="*/ 193042 h 954928"/>
              <a:gd name="connsiteX3" fmla="*/ 540458 w 1718631"/>
              <a:gd name="connsiteY3" fmla="*/ 748538 h 954928"/>
              <a:gd name="connsiteX4" fmla="*/ 718966 w 1718631"/>
              <a:gd name="connsiteY4" fmla="*/ 0 h 954928"/>
              <a:gd name="connsiteX5" fmla="*/ 891876 w 1718631"/>
              <a:gd name="connsiteY5" fmla="*/ 954928 h 954928"/>
              <a:gd name="connsiteX6" fmla="*/ 1070963 w 1718631"/>
              <a:gd name="connsiteY6" fmla="*/ 422907 h 954928"/>
              <a:gd name="connsiteX7" fmla="*/ 1718631 w 1718631"/>
              <a:gd name="connsiteY7" fmla="*/ 422385 h 954928"/>
              <a:gd name="connsiteX0" fmla="*/ 0 w 1725633"/>
              <a:gd name="connsiteY0" fmla="*/ 488057 h 954928"/>
              <a:gd name="connsiteX1" fmla="*/ 310262 w 1725633"/>
              <a:gd name="connsiteY1" fmla="*/ 484881 h 954928"/>
              <a:gd name="connsiteX2" fmla="*/ 419486 w 1725633"/>
              <a:gd name="connsiteY2" fmla="*/ 193042 h 954928"/>
              <a:gd name="connsiteX3" fmla="*/ 547460 w 1725633"/>
              <a:gd name="connsiteY3" fmla="*/ 748538 h 954928"/>
              <a:gd name="connsiteX4" fmla="*/ 725968 w 1725633"/>
              <a:gd name="connsiteY4" fmla="*/ 0 h 954928"/>
              <a:gd name="connsiteX5" fmla="*/ 898878 w 1725633"/>
              <a:gd name="connsiteY5" fmla="*/ 954928 h 954928"/>
              <a:gd name="connsiteX6" fmla="*/ 1077965 w 1725633"/>
              <a:gd name="connsiteY6" fmla="*/ 422907 h 954928"/>
              <a:gd name="connsiteX7" fmla="*/ 1725633 w 1725633"/>
              <a:gd name="connsiteY7" fmla="*/ 422385 h 954928"/>
              <a:gd name="connsiteX0" fmla="*/ 0 w 1725633"/>
              <a:gd name="connsiteY0" fmla="*/ 488057 h 954928"/>
              <a:gd name="connsiteX1" fmla="*/ 310262 w 1725633"/>
              <a:gd name="connsiteY1" fmla="*/ 484881 h 954928"/>
              <a:gd name="connsiteX2" fmla="*/ 419486 w 1725633"/>
              <a:gd name="connsiteY2" fmla="*/ 193042 h 954928"/>
              <a:gd name="connsiteX3" fmla="*/ 547460 w 1725633"/>
              <a:gd name="connsiteY3" fmla="*/ 748538 h 954928"/>
              <a:gd name="connsiteX4" fmla="*/ 725968 w 1725633"/>
              <a:gd name="connsiteY4" fmla="*/ 0 h 954928"/>
              <a:gd name="connsiteX5" fmla="*/ 898878 w 1725633"/>
              <a:gd name="connsiteY5" fmla="*/ 954928 h 954928"/>
              <a:gd name="connsiteX6" fmla="*/ 1042955 w 1725633"/>
              <a:gd name="connsiteY6" fmla="*/ 499930 h 954928"/>
              <a:gd name="connsiteX7" fmla="*/ 1725633 w 1725633"/>
              <a:gd name="connsiteY7" fmla="*/ 422385 h 954928"/>
              <a:gd name="connsiteX0" fmla="*/ 0 w 1746639"/>
              <a:gd name="connsiteY0" fmla="*/ 488057 h 954928"/>
              <a:gd name="connsiteX1" fmla="*/ 310262 w 1746639"/>
              <a:gd name="connsiteY1" fmla="*/ 484881 h 954928"/>
              <a:gd name="connsiteX2" fmla="*/ 419486 w 1746639"/>
              <a:gd name="connsiteY2" fmla="*/ 193042 h 954928"/>
              <a:gd name="connsiteX3" fmla="*/ 547460 w 1746639"/>
              <a:gd name="connsiteY3" fmla="*/ 748538 h 954928"/>
              <a:gd name="connsiteX4" fmla="*/ 725968 w 1746639"/>
              <a:gd name="connsiteY4" fmla="*/ 0 h 954928"/>
              <a:gd name="connsiteX5" fmla="*/ 898878 w 1746639"/>
              <a:gd name="connsiteY5" fmla="*/ 954928 h 954928"/>
              <a:gd name="connsiteX6" fmla="*/ 1042955 w 1746639"/>
              <a:gd name="connsiteY6" fmla="*/ 499930 h 954928"/>
              <a:gd name="connsiteX7" fmla="*/ 1746639 w 1746639"/>
              <a:gd name="connsiteY7" fmla="*/ 513412 h 954928"/>
              <a:gd name="connsiteX0" fmla="*/ 0 w 1746639"/>
              <a:gd name="connsiteY0" fmla="*/ 488057 h 954928"/>
              <a:gd name="connsiteX1" fmla="*/ 310262 w 1746639"/>
              <a:gd name="connsiteY1" fmla="*/ 484881 h 954928"/>
              <a:gd name="connsiteX2" fmla="*/ 419486 w 1746639"/>
              <a:gd name="connsiteY2" fmla="*/ 193042 h 954928"/>
              <a:gd name="connsiteX3" fmla="*/ 547460 w 1746639"/>
              <a:gd name="connsiteY3" fmla="*/ 748538 h 954928"/>
              <a:gd name="connsiteX4" fmla="*/ 725968 w 1746639"/>
              <a:gd name="connsiteY4" fmla="*/ 0 h 954928"/>
              <a:gd name="connsiteX5" fmla="*/ 898878 w 1746639"/>
              <a:gd name="connsiteY5" fmla="*/ 954928 h 954928"/>
              <a:gd name="connsiteX6" fmla="*/ 1042955 w 1746639"/>
              <a:gd name="connsiteY6" fmla="*/ 499930 h 954928"/>
              <a:gd name="connsiteX7" fmla="*/ 1746639 w 1746639"/>
              <a:gd name="connsiteY7" fmla="*/ 513412 h 954928"/>
              <a:gd name="connsiteX0" fmla="*/ 0 w 1746639"/>
              <a:gd name="connsiteY0" fmla="*/ 488057 h 954928"/>
              <a:gd name="connsiteX1" fmla="*/ 310262 w 1746639"/>
              <a:gd name="connsiteY1" fmla="*/ 484881 h 954928"/>
              <a:gd name="connsiteX2" fmla="*/ 419486 w 1746639"/>
              <a:gd name="connsiteY2" fmla="*/ 193042 h 954928"/>
              <a:gd name="connsiteX3" fmla="*/ 547460 w 1746639"/>
              <a:gd name="connsiteY3" fmla="*/ 748538 h 954928"/>
              <a:gd name="connsiteX4" fmla="*/ 725968 w 1746639"/>
              <a:gd name="connsiteY4" fmla="*/ 0 h 954928"/>
              <a:gd name="connsiteX5" fmla="*/ 898878 w 1746639"/>
              <a:gd name="connsiteY5" fmla="*/ 954928 h 954928"/>
              <a:gd name="connsiteX6" fmla="*/ 1042955 w 1746639"/>
              <a:gd name="connsiteY6" fmla="*/ 499930 h 954928"/>
              <a:gd name="connsiteX7" fmla="*/ 1746639 w 1746639"/>
              <a:gd name="connsiteY7" fmla="*/ 499408 h 954928"/>
              <a:gd name="connsiteX0" fmla="*/ 0 w 1739637"/>
              <a:gd name="connsiteY0" fmla="*/ 495060 h 954928"/>
              <a:gd name="connsiteX1" fmla="*/ 303260 w 1739637"/>
              <a:gd name="connsiteY1" fmla="*/ 484881 h 954928"/>
              <a:gd name="connsiteX2" fmla="*/ 412484 w 1739637"/>
              <a:gd name="connsiteY2" fmla="*/ 193042 h 954928"/>
              <a:gd name="connsiteX3" fmla="*/ 540458 w 1739637"/>
              <a:gd name="connsiteY3" fmla="*/ 748538 h 954928"/>
              <a:gd name="connsiteX4" fmla="*/ 718966 w 1739637"/>
              <a:gd name="connsiteY4" fmla="*/ 0 h 954928"/>
              <a:gd name="connsiteX5" fmla="*/ 891876 w 1739637"/>
              <a:gd name="connsiteY5" fmla="*/ 954928 h 954928"/>
              <a:gd name="connsiteX6" fmla="*/ 1035953 w 1739637"/>
              <a:gd name="connsiteY6" fmla="*/ 499930 h 954928"/>
              <a:gd name="connsiteX7" fmla="*/ 1739637 w 1739637"/>
              <a:gd name="connsiteY7" fmla="*/ 499408 h 954928"/>
              <a:gd name="connsiteX0" fmla="*/ 0 w 1739637"/>
              <a:gd name="connsiteY0" fmla="*/ 495060 h 954928"/>
              <a:gd name="connsiteX1" fmla="*/ 303260 w 1739637"/>
              <a:gd name="connsiteY1" fmla="*/ 498885 h 954928"/>
              <a:gd name="connsiteX2" fmla="*/ 412484 w 1739637"/>
              <a:gd name="connsiteY2" fmla="*/ 193042 h 954928"/>
              <a:gd name="connsiteX3" fmla="*/ 540458 w 1739637"/>
              <a:gd name="connsiteY3" fmla="*/ 748538 h 954928"/>
              <a:gd name="connsiteX4" fmla="*/ 718966 w 1739637"/>
              <a:gd name="connsiteY4" fmla="*/ 0 h 954928"/>
              <a:gd name="connsiteX5" fmla="*/ 891876 w 1739637"/>
              <a:gd name="connsiteY5" fmla="*/ 954928 h 954928"/>
              <a:gd name="connsiteX6" fmla="*/ 1035953 w 1739637"/>
              <a:gd name="connsiteY6" fmla="*/ 499930 h 954928"/>
              <a:gd name="connsiteX7" fmla="*/ 1739637 w 1739637"/>
              <a:gd name="connsiteY7" fmla="*/ 499408 h 954928"/>
              <a:gd name="connsiteX0" fmla="*/ 0 w 1739637"/>
              <a:gd name="connsiteY0" fmla="*/ 495060 h 954928"/>
              <a:gd name="connsiteX1" fmla="*/ 303260 w 1739637"/>
              <a:gd name="connsiteY1" fmla="*/ 498885 h 954928"/>
              <a:gd name="connsiteX2" fmla="*/ 412484 w 1739637"/>
              <a:gd name="connsiteY2" fmla="*/ 193042 h 954928"/>
              <a:gd name="connsiteX3" fmla="*/ 540458 w 1739637"/>
              <a:gd name="connsiteY3" fmla="*/ 748538 h 954928"/>
              <a:gd name="connsiteX4" fmla="*/ 718966 w 1739637"/>
              <a:gd name="connsiteY4" fmla="*/ 0 h 954928"/>
              <a:gd name="connsiteX5" fmla="*/ 891876 w 1739637"/>
              <a:gd name="connsiteY5" fmla="*/ 954928 h 954928"/>
              <a:gd name="connsiteX6" fmla="*/ 1035953 w 1739637"/>
              <a:gd name="connsiteY6" fmla="*/ 499930 h 954928"/>
              <a:gd name="connsiteX7" fmla="*/ 1739637 w 1739637"/>
              <a:gd name="connsiteY7" fmla="*/ 499408 h 954928"/>
              <a:gd name="connsiteX0" fmla="*/ 0 w 1746639"/>
              <a:gd name="connsiteY0" fmla="*/ 502061 h 954928"/>
              <a:gd name="connsiteX1" fmla="*/ 310262 w 1746639"/>
              <a:gd name="connsiteY1" fmla="*/ 498885 h 954928"/>
              <a:gd name="connsiteX2" fmla="*/ 419486 w 1746639"/>
              <a:gd name="connsiteY2" fmla="*/ 193042 h 954928"/>
              <a:gd name="connsiteX3" fmla="*/ 547460 w 1746639"/>
              <a:gd name="connsiteY3" fmla="*/ 748538 h 954928"/>
              <a:gd name="connsiteX4" fmla="*/ 725968 w 1746639"/>
              <a:gd name="connsiteY4" fmla="*/ 0 h 954928"/>
              <a:gd name="connsiteX5" fmla="*/ 898878 w 1746639"/>
              <a:gd name="connsiteY5" fmla="*/ 954928 h 954928"/>
              <a:gd name="connsiteX6" fmla="*/ 1042955 w 1746639"/>
              <a:gd name="connsiteY6" fmla="*/ 499930 h 954928"/>
              <a:gd name="connsiteX7" fmla="*/ 1746639 w 1746639"/>
              <a:gd name="connsiteY7" fmla="*/ 499408 h 9549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46639" h="954928">
                <a:moveTo>
                  <a:pt x="0" y="502061"/>
                </a:moveTo>
                <a:lnTo>
                  <a:pt x="310262" y="498885"/>
                </a:lnTo>
                <a:lnTo>
                  <a:pt x="419486" y="193042"/>
                </a:lnTo>
                <a:lnTo>
                  <a:pt x="547460" y="748538"/>
                </a:lnTo>
                <a:lnTo>
                  <a:pt x="725968" y="0"/>
                </a:lnTo>
                <a:lnTo>
                  <a:pt x="898878" y="954928"/>
                </a:lnTo>
                <a:lnTo>
                  <a:pt x="1042955" y="499930"/>
                </a:lnTo>
                <a:lnTo>
                  <a:pt x="1746639" y="499408"/>
                </a:lnTo>
              </a:path>
            </a:pathLst>
          </a:custGeom>
          <a:noFill/>
          <a:ln w="76200" cap="rnd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" name="Freeform 26">
            <a:extLst>
              <a:ext uri="{FF2B5EF4-FFF2-40B4-BE49-F238E27FC236}">
                <a16:creationId xmlns:a16="http://schemas.microsoft.com/office/drawing/2014/main" id="{67788105-C761-4E41-A780-CF007CFFA934}"/>
              </a:ext>
            </a:extLst>
          </p:cNvPr>
          <p:cNvSpPr/>
          <p:nvPr/>
        </p:nvSpPr>
        <p:spPr>
          <a:xfrm>
            <a:off x="8912484" y="3380118"/>
            <a:ext cx="2825464" cy="1187656"/>
          </a:xfrm>
          <a:custGeom>
            <a:avLst/>
            <a:gdLst>
              <a:gd name="connsiteX0" fmla="*/ 0 w 1016000"/>
              <a:gd name="connsiteY0" fmla="*/ 457200 h 914400"/>
              <a:gd name="connsiteX1" fmla="*/ 215900 w 1016000"/>
              <a:gd name="connsiteY1" fmla="*/ 457200 h 914400"/>
              <a:gd name="connsiteX2" fmla="*/ 381000 w 1016000"/>
              <a:gd name="connsiteY2" fmla="*/ 0 h 914400"/>
              <a:gd name="connsiteX3" fmla="*/ 596900 w 1016000"/>
              <a:gd name="connsiteY3" fmla="*/ 914400 h 914400"/>
              <a:gd name="connsiteX4" fmla="*/ 736600 w 1016000"/>
              <a:gd name="connsiteY4" fmla="*/ 101600 h 914400"/>
              <a:gd name="connsiteX5" fmla="*/ 774700 w 1016000"/>
              <a:gd name="connsiteY5" fmla="*/ 533400 h 914400"/>
              <a:gd name="connsiteX6" fmla="*/ 1016000 w 1016000"/>
              <a:gd name="connsiteY6" fmla="*/ 533400 h 914400"/>
              <a:gd name="connsiteX0" fmla="*/ 0 w 1016000"/>
              <a:gd name="connsiteY0" fmla="*/ 457200 h 914400"/>
              <a:gd name="connsiteX1" fmla="*/ 215900 w 1016000"/>
              <a:gd name="connsiteY1" fmla="*/ 457200 h 914400"/>
              <a:gd name="connsiteX2" fmla="*/ 381000 w 1016000"/>
              <a:gd name="connsiteY2" fmla="*/ 0 h 914400"/>
              <a:gd name="connsiteX3" fmla="*/ 596900 w 1016000"/>
              <a:gd name="connsiteY3" fmla="*/ 914400 h 914400"/>
              <a:gd name="connsiteX4" fmla="*/ 736600 w 1016000"/>
              <a:gd name="connsiteY4" fmla="*/ 101600 h 914400"/>
              <a:gd name="connsiteX5" fmla="*/ 841026 w 1016000"/>
              <a:gd name="connsiteY5" fmla="*/ 674343 h 914400"/>
              <a:gd name="connsiteX6" fmla="*/ 1016000 w 1016000"/>
              <a:gd name="connsiteY6" fmla="*/ 533400 h 914400"/>
              <a:gd name="connsiteX0" fmla="*/ 0 w 982837"/>
              <a:gd name="connsiteY0" fmla="*/ 457200 h 914400"/>
              <a:gd name="connsiteX1" fmla="*/ 215900 w 982837"/>
              <a:gd name="connsiteY1" fmla="*/ 457200 h 914400"/>
              <a:gd name="connsiteX2" fmla="*/ 381000 w 982837"/>
              <a:gd name="connsiteY2" fmla="*/ 0 h 914400"/>
              <a:gd name="connsiteX3" fmla="*/ 596900 w 982837"/>
              <a:gd name="connsiteY3" fmla="*/ 914400 h 914400"/>
              <a:gd name="connsiteX4" fmla="*/ 736600 w 982837"/>
              <a:gd name="connsiteY4" fmla="*/ 101600 h 914400"/>
              <a:gd name="connsiteX5" fmla="*/ 841026 w 982837"/>
              <a:gd name="connsiteY5" fmla="*/ 674343 h 914400"/>
              <a:gd name="connsiteX6" fmla="*/ 982837 w 982837"/>
              <a:gd name="connsiteY6" fmla="*/ 400748 h 914400"/>
              <a:gd name="connsiteX0" fmla="*/ 0 w 982837"/>
              <a:gd name="connsiteY0" fmla="*/ 457200 h 914400"/>
              <a:gd name="connsiteX1" fmla="*/ 215900 w 982837"/>
              <a:gd name="connsiteY1" fmla="*/ 457200 h 914400"/>
              <a:gd name="connsiteX2" fmla="*/ 381000 w 982837"/>
              <a:gd name="connsiteY2" fmla="*/ 0 h 914400"/>
              <a:gd name="connsiteX3" fmla="*/ 596900 w 982837"/>
              <a:gd name="connsiteY3" fmla="*/ 914400 h 914400"/>
              <a:gd name="connsiteX4" fmla="*/ 736600 w 982837"/>
              <a:gd name="connsiteY4" fmla="*/ 101600 h 914400"/>
              <a:gd name="connsiteX5" fmla="*/ 814536 w 982837"/>
              <a:gd name="connsiteY5" fmla="*/ 510008 h 914400"/>
              <a:gd name="connsiteX6" fmla="*/ 841026 w 982837"/>
              <a:gd name="connsiteY6" fmla="*/ 674343 h 914400"/>
              <a:gd name="connsiteX7" fmla="*/ 982837 w 982837"/>
              <a:gd name="connsiteY7" fmla="*/ 400748 h 914400"/>
              <a:gd name="connsiteX0" fmla="*/ 0 w 982837"/>
              <a:gd name="connsiteY0" fmla="*/ 457200 h 914400"/>
              <a:gd name="connsiteX1" fmla="*/ 215900 w 982837"/>
              <a:gd name="connsiteY1" fmla="*/ 457200 h 914400"/>
              <a:gd name="connsiteX2" fmla="*/ 381000 w 982837"/>
              <a:gd name="connsiteY2" fmla="*/ 0 h 914400"/>
              <a:gd name="connsiteX3" fmla="*/ 596900 w 982837"/>
              <a:gd name="connsiteY3" fmla="*/ 914400 h 914400"/>
              <a:gd name="connsiteX4" fmla="*/ 736600 w 982837"/>
              <a:gd name="connsiteY4" fmla="*/ 101600 h 914400"/>
              <a:gd name="connsiteX5" fmla="*/ 814536 w 982837"/>
              <a:gd name="connsiteY5" fmla="*/ 510008 h 914400"/>
              <a:gd name="connsiteX6" fmla="*/ 981969 w 982837"/>
              <a:gd name="connsiteY6" fmla="*/ 632890 h 914400"/>
              <a:gd name="connsiteX7" fmla="*/ 982837 w 982837"/>
              <a:gd name="connsiteY7" fmla="*/ 400748 h 914400"/>
              <a:gd name="connsiteX0" fmla="*/ 0 w 982837"/>
              <a:gd name="connsiteY0" fmla="*/ 457200 h 914400"/>
              <a:gd name="connsiteX1" fmla="*/ 215900 w 982837"/>
              <a:gd name="connsiteY1" fmla="*/ 457200 h 914400"/>
              <a:gd name="connsiteX2" fmla="*/ 381000 w 982837"/>
              <a:gd name="connsiteY2" fmla="*/ 0 h 914400"/>
              <a:gd name="connsiteX3" fmla="*/ 596900 w 982837"/>
              <a:gd name="connsiteY3" fmla="*/ 914400 h 914400"/>
              <a:gd name="connsiteX4" fmla="*/ 736600 w 982837"/>
              <a:gd name="connsiteY4" fmla="*/ 101600 h 914400"/>
              <a:gd name="connsiteX5" fmla="*/ 864281 w 982837"/>
              <a:gd name="connsiteY5" fmla="*/ 584624 h 914400"/>
              <a:gd name="connsiteX6" fmla="*/ 981969 w 982837"/>
              <a:gd name="connsiteY6" fmla="*/ 632890 h 914400"/>
              <a:gd name="connsiteX7" fmla="*/ 982837 w 982837"/>
              <a:gd name="connsiteY7" fmla="*/ 400748 h 914400"/>
              <a:gd name="connsiteX0" fmla="*/ 0 w 1231559"/>
              <a:gd name="connsiteY0" fmla="*/ 457200 h 914400"/>
              <a:gd name="connsiteX1" fmla="*/ 215900 w 1231559"/>
              <a:gd name="connsiteY1" fmla="*/ 457200 h 914400"/>
              <a:gd name="connsiteX2" fmla="*/ 381000 w 1231559"/>
              <a:gd name="connsiteY2" fmla="*/ 0 h 914400"/>
              <a:gd name="connsiteX3" fmla="*/ 596900 w 1231559"/>
              <a:gd name="connsiteY3" fmla="*/ 914400 h 914400"/>
              <a:gd name="connsiteX4" fmla="*/ 736600 w 1231559"/>
              <a:gd name="connsiteY4" fmla="*/ 101600 h 914400"/>
              <a:gd name="connsiteX5" fmla="*/ 864281 w 1231559"/>
              <a:gd name="connsiteY5" fmla="*/ 584624 h 914400"/>
              <a:gd name="connsiteX6" fmla="*/ 981969 w 1231559"/>
              <a:gd name="connsiteY6" fmla="*/ 632890 h 914400"/>
              <a:gd name="connsiteX7" fmla="*/ 1231559 w 1231559"/>
              <a:gd name="connsiteY7" fmla="*/ 467074 h 914400"/>
              <a:gd name="connsiteX0" fmla="*/ 0 w 1231559"/>
              <a:gd name="connsiteY0" fmla="*/ 457200 h 914400"/>
              <a:gd name="connsiteX1" fmla="*/ 215900 w 1231559"/>
              <a:gd name="connsiteY1" fmla="*/ 457200 h 914400"/>
              <a:gd name="connsiteX2" fmla="*/ 381000 w 1231559"/>
              <a:gd name="connsiteY2" fmla="*/ 0 h 914400"/>
              <a:gd name="connsiteX3" fmla="*/ 596900 w 1231559"/>
              <a:gd name="connsiteY3" fmla="*/ 914400 h 914400"/>
              <a:gd name="connsiteX4" fmla="*/ 736600 w 1231559"/>
              <a:gd name="connsiteY4" fmla="*/ 101600 h 914400"/>
              <a:gd name="connsiteX5" fmla="*/ 864281 w 1231559"/>
              <a:gd name="connsiteY5" fmla="*/ 584624 h 914400"/>
              <a:gd name="connsiteX6" fmla="*/ 948806 w 1231559"/>
              <a:gd name="connsiteY6" fmla="*/ 259807 h 914400"/>
              <a:gd name="connsiteX7" fmla="*/ 1231559 w 1231559"/>
              <a:gd name="connsiteY7" fmla="*/ 467074 h 914400"/>
              <a:gd name="connsiteX0" fmla="*/ 0 w 1231559"/>
              <a:gd name="connsiteY0" fmla="*/ 457200 h 914400"/>
              <a:gd name="connsiteX1" fmla="*/ 215900 w 1231559"/>
              <a:gd name="connsiteY1" fmla="*/ 457200 h 914400"/>
              <a:gd name="connsiteX2" fmla="*/ 381000 w 1231559"/>
              <a:gd name="connsiteY2" fmla="*/ 0 h 914400"/>
              <a:gd name="connsiteX3" fmla="*/ 596900 w 1231559"/>
              <a:gd name="connsiteY3" fmla="*/ 914400 h 914400"/>
              <a:gd name="connsiteX4" fmla="*/ 736600 w 1231559"/>
              <a:gd name="connsiteY4" fmla="*/ 101600 h 914400"/>
              <a:gd name="connsiteX5" fmla="*/ 880863 w 1231559"/>
              <a:gd name="connsiteY5" fmla="*/ 717276 h 914400"/>
              <a:gd name="connsiteX6" fmla="*/ 948806 w 1231559"/>
              <a:gd name="connsiteY6" fmla="*/ 259807 h 914400"/>
              <a:gd name="connsiteX7" fmla="*/ 1231559 w 1231559"/>
              <a:gd name="connsiteY7" fmla="*/ 467074 h 914400"/>
              <a:gd name="connsiteX0" fmla="*/ 0 w 1380792"/>
              <a:gd name="connsiteY0" fmla="*/ 457200 h 914400"/>
              <a:gd name="connsiteX1" fmla="*/ 215900 w 1380792"/>
              <a:gd name="connsiteY1" fmla="*/ 457200 h 914400"/>
              <a:gd name="connsiteX2" fmla="*/ 381000 w 1380792"/>
              <a:gd name="connsiteY2" fmla="*/ 0 h 914400"/>
              <a:gd name="connsiteX3" fmla="*/ 596900 w 1380792"/>
              <a:gd name="connsiteY3" fmla="*/ 914400 h 914400"/>
              <a:gd name="connsiteX4" fmla="*/ 736600 w 1380792"/>
              <a:gd name="connsiteY4" fmla="*/ 101600 h 914400"/>
              <a:gd name="connsiteX5" fmla="*/ 880863 w 1380792"/>
              <a:gd name="connsiteY5" fmla="*/ 717276 h 914400"/>
              <a:gd name="connsiteX6" fmla="*/ 948806 w 1380792"/>
              <a:gd name="connsiteY6" fmla="*/ 259807 h 914400"/>
              <a:gd name="connsiteX7" fmla="*/ 1380792 w 1380792"/>
              <a:gd name="connsiteY7" fmla="*/ 409039 h 914400"/>
              <a:gd name="connsiteX0" fmla="*/ 0 w 1380792"/>
              <a:gd name="connsiteY0" fmla="*/ 457200 h 914400"/>
              <a:gd name="connsiteX1" fmla="*/ 215900 w 1380792"/>
              <a:gd name="connsiteY1" fmla="*/ 457200 h 914400"/>
              <a:gd name="connsiteX2" fmla="*/ 381000 w 1380792"/>
              <a:gd name="connsiteY2" fmla="*/ 0 h 914400"/>
              <a:gd name="connsiteX3" fmla="*/ 596900 w 1380792"/>
              <a:gd name="connsiteY3" fmla="*/ 914400 h 914400"/>
              <a:gd name="connsiteX4" fmla="*/ 736600 w 1380792"/>
              <a:gd name="connsiteY4" fmla="*/ 101600 h 914400"/>
              <a:gd name="connsiteX5" fmla="*/ 880863 w 1380792"/>
              <a:gd name="connsiteY5" fmla="*/ 717276 h 914400"/>
              <a:gd name="connsiteX6" fmla="*/ 932225 w 1380792"/>
              <a:gd name="connsiteY6" fmla="*/ 409040 h 914400"/>
              <a:gd name="connsiteX7" fmla="*/ 1380792 w 1380792"/>
              <a:gd name="connsiteY7" fmla="*/ 409039 h 914400"/>
              <a:gd name="connsiteX0" fmla="*/ 0 w 1198396"/>
              <a:gd name="connsiteY0" fmla="*/ 457200 h 914400"/>
              <a:gd name="connsiteX1" fmla="*/ 215900 w 1198396"/>
              <a:gd name="connsiteY1" fmla="*/ 457200 h 914400"/>
              <a:gd name="connsiteX2" fmla="*/ 381000 w 1198396"/>
              <a:gd name="connsiteY2" fmla="*/ 0 h 914400"/>
              <a:gd name="connsiteX3" fmla="*/ 596900 w 1198396"/>
              <a:gd name="connsiteY3" fmla="*/ 914400 h 914400"/>
              <a:gd name="connsiteX4" fmla="*/ 736600 w 1198396"/>
              <a:gd name="connsiteY4" fmla="*/ 101600 h 914400"/>
              <a:gd name="connsiteX5" fmla="*/ 880863 w 1198396"/>
              <a:gd name="connsiteY5" fmla="*/ 717276 h 914400"/>
              <a:gd name="connsiteX6" fmla="*/ 932225 w 1198396"/>
              <a:gd name="connsiteY6" fmla="*/ 409040 h 914400"/>
              <a:gd name="connsiteX7" fmla="*/ 1198396 w 1198396"/>
              <a:gd name="connsiteY7" fmla="*/ 384167 h 914400"/>
              <a:gd name="connsiteX0" fmla="*/ 0 w 1198396"/>
              <a:gd name="connsiteY0" fmla="*/ 457200 h 914400"/>
              <a:gd name="connsiteX1" fmla="*/ 215900 w 1198396"/>
              <a:gd name="connsiteY1" fmla="*/ 457200 h 914400"/>
              <a:gd name="connsiteX2" fmla="*/ 381000 w 1198396"/>
              <a:gd name="connsiteY2" fmla="*/ 0 h 914400"/>
              <a:gd name="connsiteX3" fmla="*/ 596900 w 1198396"/>
              <a:gd name="connsiteY3" fmla="*/ 914400 h 914400"/>
              <a:gd name="connsiteX4" fmla="*/ 736600 w 1198396"/>
              <a:gd name="connsiteY4" fmla="*/ 101600 h 914400"/>
              <a:gd name="connsiteX5" fmla="*/ 880863 w 1198396"/>
              <a:gd name="connsiteY5" fmla="*/ 717276 h 914400"/>
              <a:gd name="connsiteX6" fmla="*/ 932225 w 1198396"/>
              <a:gd name="connsiteY6" fmla="*/ 409040 h 914400"/>
              <a:gd name="connsiteX7" fmla="*/ 1198396 w 1198396"/>
              <a:gd name="connsiteY7" fmla="*/ 384167 h 914400"/>
              <a:gd name="connsiteX0" fmla="*/ 0 w 1198396"/>
              <a:gd name="connsiteY0" fmla="*/ 457200 h 914400"/>
              <a:gd name="connsiteX1" fmla="*/ 215900 w 1198396"/>
              <a:gd name="connsiteY1" fmla="*/ 457200 h 914400"/>
              <a:gd name="connsiteX2" fmla="*/ 381000 w 1198396"/>
              <a:gd name="connsiteY2" fmla="*/ 0 h 914400"/>
              <a:gd name="connsiteX3" fmla="*/ 596900 w 1198396"/>
              <a:gd name="connsiteY3" fmla="*/ 914400 h 914400"/>
              <a:gd name="connsiteX4" fmla="*/ 736600 w 1198396"/>
              <a:gd name="connsiteY4" fmla="*/ 101600 h 914400"/>
              <a:gd name="connsiteX5" fmla="*/ 880863 w 1198396"/>
              <a:gd name="connsiteY5" fmla="*/ 717276 h 914400"/>
              <a:gd name="connsiteX6" fmla="*/ 932225 w 1198396"/>
              <a:gd name="connsiteY6" fmla="*/ 409040 h 914400"/>
              <a:gd name="connsiteX7" fmla="*/ 1198396 w 1198396"/>
              <a:gd name="connsiteY7" fmla="*/ 384167 h 914400"/>
              <a:gd name="connsiteX0" fmla="*/ 0 w 1198396"/>
              <a:gd name="connsiteY0" fmla="*/ 457200 h 914400"/>
              <a:gd name="connsiteX1" fmla="*/ 215900 w 1198396"/>
              <a:gd name="connsiteY1" fmla="*/ 457200 h 914400"/>
              <a:gd name="connsiteX2" fmla="*/ 381000 w 1198396"/>
              <a:gd name="connsiteY2" fmla="*/ 0 h 914400"/>
              <a:gd name="connsiteX3" fmla="*/ 596900 w 1198396"/>
              <a:gd name="connsiteY3" fmla="*/ 914400 h 914400"/>
              <a:gd name="connsiteX4" fmla="*/ 736600 w 1198396"/>
              <a:gd name="connsiteY4" fmla="*/ 101600 h 914400"/>
              <a:gd name="connsiteX5" fmla="*/ 880863 w 1198396"/>
              <a:gd name="connsiteY5" fmla="*/ 717276 h 914400"/>
              <a:gd name="connsiteX6" fmla="*/ 932225 w 1198396"/>
              <a:gd name="connsiteY6" fmla="*/ 409040 h 914400"/>
              <a:gd name="connsiteX7" fmla="*/ 1198396 w 1198396"/>
              <a:gd name="connsiteY7" fmla="*/ 417330 h 914400"/>
              <a:gd name="connsiteX0" fmla="*/ 0 w 1198396"/>
              <a:gd name="connsiteY0" fmla="*/ 457200 h 914400"/>
              <a:gd name="connsiteX1" fmla="*/ 215900 w 1198396"/>
              <a:gd name="connsiteY1" fmla="*/ 457200 h 914400"/>
              <a:gd name="connsiteX2" fmla="*/ 381000 w 1198396"/>
              <a:gd name="connsiteY2" fmla="*/ 0 h 914400"/>
              <a:gd name="connsiteX3" fmla="*/ 596900 w 1198396"/>
              <a:gd name="connsiteY3" fmla="*/ 914400 h 914400"/>
              <a:gd name="connsiteX4" fmla="*/ 736600 w 1198396"/>
              <a:gd name="connsiteY4" fmla="*/ 101600 h 914400"/>
              <a:gd name="connsiteX5" fmla="*/ 880863 w 1198396"/>
              <a:gd name="connsiteY5" fmla="*/ 717276 h 914400"/>
              <a:gd name="connsiteX6" fmla="*/ 932225 w 1198396"/>
              <a:gd name="connsiteY6" fmla="*/ 409040 h 914400"/>
              <a:gd name="connsiteX7" fmla="*/ 1198396 w 1198396"/>
              <a:gd name="connsiteY7" fmla="*/ 417330 h 914400"/>
              <a:gd name="connsiteX0" fmla="*/ 0 w 1202223"/>
              <a:gd name="connsiteY0" fmla="*/ 457200 h 914400"/>
              <a:gd name="connsiteX1" fmla="*/ 215900 w 1202223"/>
              <a:gd name="connsiteY1" fmla="*/ 457200 h 914400"/>
              <a:gd name="connsiteX2" fmla="*/ 381000 w 1202223"/>
              <a:gd name="connsiteY2" fmla="*/ 0 h 914400"/>
              <a:gd name="connsiteX3" fmla="*/ 596900 w 1202223"/>
              <a:gd name="connsiteY3" fmla="*/ 914400 h 914400"/>
              <a:gd name="connsiteX4" fmla="*/ 736600 w 1202223"/>
              <a:gd name="connsiteY4" fmla="*/ 101600 h 914400"/>
              <a:gd name="connsiteX5" fmla="*/ 880863 w 1202223"/>
              <a:gd name="connsiteY5" fmla="*/ 717276 h 914400"/>
              <a:gd name="connsiteX6" fmla="*/ 932225 w 1202223"/>
              <a:gd name="connsiteY6" fmla="*/ 409040 h 914400"/>
              <a:gd name="connsiteX7" fmla="*/ 1202223 w 1202223"/>
              <a:gd name="connsiteY7" fmla="*/ 405850 h 914400"/>
              <a:gd name="connsiteX0" fmla="*/ 0 w 1198396"/>
              <a:gd name="connsiteY0" fmla="*/ 457200 h 914400"/>
              <a:gd name="connsiteX1" fmla="*/ 215900 w 1198396"/>
              <a:gd name="connsiteY1" fmla="*/ 457200 h 914400"/>
              <a:gd name="connsiteX2" fmla="*/ 381000 w 1198396"/>
              <a:gd name="connsiteY2" fmla="*/ 0 h 914400"/>
              <a:gd name="connsiteX3" fmla="*/ 596900 w 1198396"/>
              <a:gd name="connsiteY3" fmla="*/ 914400 h 914400"/>
              <a:gd name="connsiteX4" fmla="*/ 736600 w 1198396"/>
              <a:gd name="connsiteY4" fmla="*/ 101600 h 914400"/>
              <a:gd name="connsiteX5" fmla="*/ 880863 w 1198396"/>
              <a:gd name="connsiteY5" fmla="*/ 717276 h 914400"/>
              <a:gd name="connsiteX6" fmla="*/ 932225 w 1198396"/>
              <a:gd name="connsiteY6" fmla="*/ 409040 h 914400"/>
              <a:gd name="connsiteX7" fmla="*/ 1198396 w 1198396"/>
              <a:gd name="connsiteY7" fmla="*/ 413503 h 914400"/>
              <a:gd name="connsiteX0" fmla="*/ 0 w 1202223"/>
              <a:gd name="connsiteY0" fmla="*/ 457200 h 914400"/>
              <a:gd name="connsiteX1" fmla="*/ 215900 w 1202223"/>
              <a:gd name="connsiteY1" fmla="*/ 457200 h 914400"/>
              <a:gd name="connsiteX2" fmla="*/ 381000 w 1202223"/>
              <a:gd name="connsiteY2" fmla="*/ 0 h 914400"/>
              <a:gd name="connsiteX3" fmla="*/ 596900 w 1202223"/>
              <a:gd name="connsiteY3" fmla="*/ 914400 h 914400"/>
              <a:gd name="connsiteX4" fmla="*/ 736600 w 1202223"/>
              <a:gd name="connsiteY4" fmla="*/ 101600 h 914400"/>
              <a:gd name="connsiteX5" fmla="*/ 880863 w 1202223"/>
              <a:gd name="connsiteY5" fmla="*/ 717276 h 914400"/>
              <a:gd name="connsiteX6" fmla="*/ 932225 w 1202223"/>
              <a:gd name="connsiteY6" fmla="*/ 409040 h 914400"/>
              <a:gd name="connsiteX7" fmla="*/ 1202223 w 1202223"/>
              <a:gd name="connsiteY7" fmla="*/ 402023 h 914400"/>
              <a:gd name="connsiteX0" fmla="*/ 0 w 1202266"/>
              <a:gd name="connsiteY0" fmla="*/ 457200 h 914400"/>
              <a:gd name="connsiteX1" fmla="*/ 215900 w 1202266"/>
              <a:gd name="connsiteY1" fmla="*/ 457200 h 914400"/>
              <a:gd name="connsiteX2" fmla="*/ 381000 w 1202266"/>
              <a:gd name="connsiteY2" fmla="*/ 0 h 914400"/>
              <a:gd name="connsiteX3" fmla="*/ 596900 w 1202266"/>
              <a:gd name="connsiteY3" fmla="*/ 914400 h 914400"/>
              <a:gd name="connsiteX4" fmla="*/ 736600 w 1202266"/>
              <a:gd name="connsiteY4" fmla="*/ 101600 h 914400"/>
              <a:gd name="connsiteX5" fmla="*/ 880863 w 1202266"/>
              <a:gd name="connsiteY5" fmla="*/ 717276 h 914400"/>
              <a:gd name="connsiteX6" fmla="*/ 932225 w 1202266"/>
              <a:gd name="connsiteY6" fmla="*/ 409040 h 914400"/>
              <a:gd name="connsiteX7" fmla="*/ 1202223 w 1202266"/>
              <a:gd name="connsiteY7" fmla="*/ 402023 h 914400"/>
              <a:gd name="connsiteX0" fmla="*/ 0 w 1202266"/>
              <a:gd name="connsiteY0" fmla="*/ 457200 h 914400"/>
              <a:gd name="connsiteX1" fmla="*/ 215900 w 1202266"/>
              <a:gd name="connsiteY1" fmla="*/ 457200 h 914400"/>
              <a:gd name="connsiteX2" fmla="*/ 381000 w 1202266"/>
              <a:gd name="connsiteY2" fmla="*/ 0 h 914400"/>
              <a:gd name="connsiteX3" fmla="*/ 596900 w 1202266"/>
              <a:gd name="connsiteY3" fmla="*/ 914400 h 914400"/>
              <a:gd name="connsiteX4" fmla="*/ 736600 w 1202266"/>
              <a:gd name="connsiteY4" fmla="*/ 101600 h 914400"/>
              <a:gd name="connsiteX5" fmla="*/ 880863 w 1202266"/>
              <a:gd name="connsiteY5" fmla="*/ 717276 h 914400"/>
              <a:gd name="connsiteX6" fmla="*/ 932225 w 1202266"/>
              <a:gd name="connsiteY6" fmla="*/ 409040 h 914400"/>
              <a:gd name="connsiteX7" fmla="*/ 1202223 w 1202266"/>
              <a:gd name="connsiteY7" fmla="*/ 417329 h 914400"/>
              <a:gd name="connsiteX0" fmla="*/ 0 w 1133408"/>
              <a:gd name="connsiteY0" fmla="*/ 457200 h 914400"/>
              <a:gd name="connsiteX1" fmla="*/ 215900 w 1133408"/>
              <a:gd name="connsiteY1" fmla="*/ 457200 h 914400"/>
              <a:gd name="connsiteX2" fmla="*/ 381000 w 1133408"/>
              <a:gd name="connsiteY2" fmla="*/ 0 h 914400"/>
              <a:gd name="connsiteX3" fmla="*/ 596900 w 1133408"/>
              <a:gd name="connsiteY3" fmla="*/ 914400 h 914400"/>
              <a:gd name="connsiteX4" fmla="*/ 736600 w 1133408"/>
              <a:gd name="connsiteY4" fmla="*/ 101600 h 914400"/>
              <a:gd name="connsiteX5" fmla="*/ 880863 w 1133408"/>
              <a:gd name="connsiteY5" fmla="*/ 717276 h 914400"/>
              <a:gd name="connsiteX6" fmla="*/ 932225 w 1133408"/>
              <a:gd name="connsiteY6" fmla="*/ 409040 h 914400"/>
              <a:gd name="connsiteX7" fmla="*/ 1133346 w 1133408"/>
              <a:gd name="connsiteY7" fmla="*/ 413503 h 914400"/>
              <a:gd name="connsiteX0" fmla="*/ 0 w 1133408"/>
              <a:gd name="connsiteY0" fmla="*/ 457200 h 914400"/>
              <a:gd name="connsiteX1" fmla="*/ 215900 w 1133408"/>
              <a:gd name="connsiteY1" fmla="*/ 457200 h 914400"/>
              <a:gd name="connsiteX2" fmla="*/ 381000 w 1133408"/>
              <a:gd name="connsiteY2" fmla="*/ 0 h 914400"/>
              <a:gd name="connsiteX3" fmla="*/ 596900 w 1133408"/>
              <a:gd name="connsiteY3" fmla="*/ 914400 h 914400"/>
              <a:gd name="connsiteX4" fmla="*/ 736600 w 1133408"/>
              <a:gd name="connsiteY4" fmla="*/ 101600 h 914400"/>
              <a:gd name="connsiteX5" fmla="*/ 880863 w 1133408"/>
              <a:gd name="connsiteY5" fmla="*/ 717276 h 914400"/>
              <a:gd name="connsiteX6" fmla="*/ 932225 w 1133408"/>
              <a:gd name="connsiteY6" fmla="*/ 409040 h 914400"/>
              <a:gd name="connsiteX7" fmla="*/ 1133346 w 1133408"/>
              <a:gd name="connsiteY7" fmla="*/ 402024 h 914400"/>
              <a:gd name="connsiteX0" fmla="*/ 0 w 1079873"/>
              <a:gd name="connsiteY0" fmla="*/ 457200 h 914400"/>
              <a:gd name="connsiteX1" fmla="*/ 215900 w 1079873"/>
              <a:gd name="connsiteY1" fmla="*/ 457200 h 914400"/>
              <a:gd name="connsiteX2" fmla="*/ 381000 w 1079873"/>
              <a:gd name="connsiteY2" fmla="*/ 0 h 914400"/>
              <a:gd name="connsiteX3" fmla="*/ 596900 w 1079873"/>
              <a:gd name="connsiteY3" fmla="*/ 914400 h 914400"/>
              <a:gd name="connsiteX4" fmla="*/ 736600 w 1079873"/>
              <a:gd name="connsiteY4" fmla="*/ 101600 h 914400"/>
              <a:gd name="connsiteX5" fmla="*/ 880863 w 1079873"/>
              <a:gd name="connsiteY5" fmla="*/ 717276 h 914400"/>
              <a:gd name="connsiteX6" fmla="*/ 932225 w 1079873"/>
              <a:gd name="connsiteY6" fmla="*/ 409040 h 914400"/>
              <a:gd name="connsiteX7" fmla="*/ 1079775 w 1079873"/>
              <a:gd name="connsiteY7" fmla="*/ 409677 h 914400"/>
              <a:gd name="connsiteX0" fmla="*/ 0 w 1125759"/>
              <a:gd name="connsiteY0" fmla="*/ 457200 h 914400"/>
              <a:gd name="connsiteX1" fmla="*/ 215900 w 1125759"/>
              <a:gd name="connsiteY1" fmla="*/ 457200 h 914400"/>
              <a:gd name="connsiteX2" fmla="*/ 381000 w 1125759"/>
              <a:gd name="connsiteY2" fmla="*/ 0 h 914400"/>
              <a:gd name="connsiteX3" fmla="*/ 596900 w 1125759"/>
              <a:gd name="connsiteY3" fmla="*/ 914400 h 914400"/>
              <a:gd name="connsiteX4" fmla="*/ 736600 w 1125759"/>
              <a:gd name="connsiteY4" fmla="*/ 101600 h 914400"/>
              <a:gd name="connsiteX5" fmla="*/ 880863 w 1125759"/>
              <a:gd name="connsiteY5" fmla="*/ 717276 h 914400"/>
              <a:gd name="connsiteX6" fmla="*/ 932225 w 1125759"/>
              <a:gd name="connsiteY6" fmla="*/ 409040 h 914400"/>
              <a:gd name="connsiteX7" fmla="*/ 1125693 w 1125759"/>
              <a:gd name="connsiteY7" fmla="*/ 409677 h 914400"/>
              <a:gd name="connsiteX0" fmla="*/ 0 w 1125693"/>
              <a:gd name="connsiteY0" fmla="*/ 457200 h 914400"/>
              <a:gd name="connsiteX1" fmla="*/ 215900 w 1125693"/>
              <a:gd name="connsiteY1" fmla="*/ 457200 h 914400"/>
              <a:gd name="connsiteX2" fmla="*/ 381000 w 1125693"/>
              <a:gd name="connsiteY2" fmla="*/ 0 h 914400"/>
              <a:gd name="connsiteX3" fmla="*/ 596900 w 1125693"/>
              <a:gd name="connsiteY3" fmla="*/ 914400 h 914400"/>
              <a:gd name="connsiteX4" fmla="*/ 736600 w 1125693"/>
              <a:gd name="connsiteY4" fmla="*/ 101600 h 914400"/>
              <a:gd name="connsiteX5" fmla="*/ 880863 w 1125693"/>
              <a:gd name="connsiteY5" fmla="*/ 717276 h 914400"/>
              <a:gd name="connsiteX6" fmla="*/ 932225 w 1125693"/>
              <a:gd name="connsiteY6" fmla="*/ 409040 h 914400"/>
              <a:gd name="connsiteX7" fmla="*/ 1125693 w 1125693"/>
              <a:gd name="connsiteY7" fmla="*/ 409677 h 914400"/>
              <a:gd name="connsiteX0" fmla="*/ 0 w 1125693"/>
              <a:gd name="connsiteY0" fmla="*/ 457200 h 914400"/>
              <a:gd name="connsiteX1" fmla="*/ 215900 w 1125693"/>
              <a:gd name="connsiteY1" fmla="*/ 457200 h 914400"/>
              <a:gd name="connsiteX2" fmla="*/ 381000 w 1125693"/>
              <a:gd name="connsiteY2" fmla="*/ 0 h 914400"/>
              <a:gd name="connsiteX3" fmla="*/ 547155 w 1125693"/>
              <a:gd name="connsiteY3" fmla="*/ 914400 h 914400"/>
              <a:gd name="connsiteX4" fmla="*/ 736600 w 1125693"/>
              <a:gd name="connsiteY4" fmla="*/ 101600 h 914400"/>
              <a:gd name="connsiteX5" fmla="*/ 880863 w 1125693"/>
              <a:gd name="connsiteY5" fmla="*/ 717276 h 914400"/>
              <a:gd name="connsiteX6" fmla="*/ 932225 w 1125693"/>
              <a:gd name="connsiteY6" fmla="*/ 409040 h 914400"/>
              <a:gd name="connsiteX7" fmla="*/ 1125693 w 1125693"/>
              <a:gd name="connsiteY7" fmla="*/ 409677 h 914400"/>
              <a:gd name="connsiteX0" fmla="*/ 0 w 1125693"/>
              <a:gd name="connsiteY0" fmla="*/ 457200 h 914400"/>
              <a:gd name="connsiteX1" fmla="*/ 215900 w 1125693"/>
              <a:gd name="connsiteY1" fmla="*/ 457200 h 914400"/>
              <a:gd name="connsiteX2" fmla="*/ 381000 w 1125693"/>
              <a:gd name="connsiteY2" fmla="*/ 0 h 914400"/>
              <a:gd name="connsiteX3" fmla="*/ 547155 w 1125693"/>
              <a:gd name="connsiteY3" fmla="*/ 914400 h 914400"/>
              <a:gd name="connsiteX4" fmla="*/ 797824 w 1125693"/>
              <a:gd name="connsiteY4" fmla="*/ 105426 h 914400"/>
              <a:gd name="connsiteX5" fmla="*/ 880863 w 1125693"/>
              <a:gd name="connsiteY5" fmla="*/ 717276 h 914400"/>
              <a:gd name="connsiteX6" fmla="*/ 932225 w 1125693"/>
              <a:gd name="connsiteY6" fmla="*/ 409040 h 914400"/>
              <a:gd name="connsiteX7" fmla="*/ 1125693 w 1125693"/>
              <a:gd name="connsiteY7" fmla="*/ 409677 h 914400"/>
              <a:gd name="connsiteX0" fmla="*/ 0 w 1125693"/>
              <a:gd name="connsiteY0" fmla="*/ 457200 h 914400"/>
              <a:gd name="connsiteX1" fmla="*/ 215900 w 1125693"/>
              <a:gd name="connsiteY1" fmla="*/ 457200 h 914400"/>
              <a:gd name="connsiteX2" fmla="*/ 381000 w 1125693"/>
              <a:gd name="connsiteY2" fmla="*/ 0 h 914400"/>
              <a:gd name="connsiteX3" fmla="*/ 547155 w 1125693"/>
              <a:gd name="connsiteY3" fmla="*/ 914400 h 914400"/>
              <a:gd name="connsiteX4" fmla="*/ 797824 w 1125693"/>
              <a:gd name="connsiteY4" fmla="*/ 105426 h 914400"/>
              <a:gd name="connsiteX5" fmla="*/ 796681 w 1125693"/>
              <a:gd name="connsiteY5" fmla="*/ 740235 h 914400"/>
              <a:gd name="connsiteX6" fmla="*/ 932225 w 1125693"/>
              <a:gd name="connsiteY6" fmla="*/ 409040 h 914400"/>
              <a:gd name="connsiteX7" fmla="*/ 1125693 w 1125693"/>
              <a:gd name="connsiteY7" fmla="*/ 409677 h 914400"/>
              <a:gd name="connsiteX0" fmla="*/ 0 w 1267273"/>
              <a:gd name="connsiteY0" fmla="*/ 457200 h 914400"/>
              <a:gd name="connsiteX1" fmla="*/ 215900 w 1267273"/>
              <a:gd name="connsiteY1" fmla="*/ 457200 h 914400"/>
              <a:gd name="connsiteX2" fmla="*/ 381000 w 1267273"/>
              <a:gd name="connsiteY2" fmla="*/ 0 h 914400"/>
              <a:gd name="connsiteX3" fmla="*/ 547155 w 1267273"/>
              <a:gd name="connsiteY3" fmla="*/ 914400 h 914400"/>
              <a:gd name="connsiteX4" fmla="*/ 797824 w 1267273"/>
              <a:gd name="connsiteY4" fmla="*/ 105426 h 914400"/>
              <a:gd name="connsiteX5" fmla="*/ 796681 w 1267273"/>
              <a:gd name="connsiteY5" fmla="*/ 740235 h 914400"/>
              <a:gd name="connsiteX6" fmla="*/ 932225 w 1267273"/>
              <a:gd name="connsiteY6" fmla="*/ 409040 h 914400"/>
              <a:gd name="connsiteX7" fmla="*/ 1267273 w 1267273"/>
              <a:gd name="connsiteY7" fmla="*/ 405851 h 914400"/>
              <a:gd name="connsiteX0" fmla="*/ 0 w 1267273"/>
              <a:gd name="connsiteY0" fmla="*/ 457200 h 914400"/>
              <a:gd name="connsiteX1" fmla="*/ 215900 w 1267273"/>
              <a:gd name="connsiteY1" fmla="*/ 457200 h 914400"/>
              <a:gd name="connsiteX2" fmla="*/ 381000 w 1267273"/>
              <a:gd name="connsiteY2" fmla="*/ 0 h 914400"/>
              <a:gd name="connsiteX3" fmla="*/ 547155 w 1267273"/>
              <a:gd name="connsiteY3" fmla="*/ 914400 h 914400"/>
              <a:gd name="connsiteX4" fmla="*/ 797824 w 1267273"/>
              <a:gd name="connsiteY4" fmla="*/ 105426 h 914400"/>
              <a:gd name="connsiteX5" fmla="*/ 796681 w 1267273"/>
              <a:gd name="connsiteY5" fmla="*/ 740235 h 914400"/>
              <a:gd name="connsiteX6" fmla="*/ 932225 w 1267273"/>
              <a:gd name="connsiteY6" fmla="*/ 409040 h 914400"/>
              <a:gd name="connsiteX7" fmla="*/ 1267273 w 1267273"/>
              <a:gd name="connsiteY7" fmla="*/ 405851 h 914400"/>
              <a:gd name="connsiteX0" fmla="*/ 0 w 1267273"/>
              <a:gd name="connsiteY0" fmla="*/ 457200 h 914400"/>
              <a:gd name="connsiteX1" fmla="*/ 215900 w 1267273"/>
              <a:gd name="connsiteY1" fmla="*/ 457200 h 914400"/>
              <a:gd name="connsiteX2" fmla="*/ 381000 w 1267273"/>
              <a:gd name="connsiteY2" fmla="*/ 0 h 914400"/>
              <a:gd name="connsiteX3" fmla="*/ 547155 w 1267273"/>
              <a:gd name="connsiteY3" fmla="*/ 914400 h 914400"/>
              <a:gd name="connsiteX4" fmla="*/ 797824 w 1267273"/>
              <a:gd name="connsiteY4" fmla="*/ 105426 h 914400"/>
              <a:gd name="connsiteX5" fmla="*/ 796681 w 1267273"/>
              <a:gd name="connsiteY5" fmla="*/ 740235 h 914400"/>
              <a:gd name="connsiteX6" fmla="*/ 932225 w 1267273"/>
              <a:gd name="connsiteY6" fmla="*/ 409040 h 914400"/>
              <a:gd name="connsiteX7" fmla="*/ 1267273 w 1267273"/>
              <a:gd name="connsiteY7" fmla="*/ 405851 h 914400"/>
              <a:gd name="connsiteX0" fmla="*/ 0 w 1339977"/>
              <a:gd name="connsiteY0" fmla="*/ 453374 h 914400"/>
              <a:gd name="connsiteX1" fmla="*/ 288604 w 1339977"/>
              <a:gd name="connsiteY1" fmla="*/ 457200 h 914400"/>
              <a:gd name="connsiteX2" fmla="*/ 453704 w 1339977"/>
              <a:gd name="connsiteY2" fmla="*/ 0 h 914400"/>
              <a:gd name="connsiteX3" fmla="*/ 619859 w 1339977"/>
              <a:gd name="connsiteY3" fmla="*/ 914400 h 914400"/>
              <a:gd name="connsiteX4" fmla="*/ 870528 w 1339977"/>
              <a:gd name="connsiteY4" fmla="*/ 105426 h 914400"/>
              <a:gd name="connsiteX5" fmla="*/ 869385 w 1339977"/>
              <a:gd name="connsiteY5" fmla="*/ 740235 h 914400"/>
              <a:gd name="connsiteX6" fmla="*/ 1004929 w 1339977"/>
              <a:gd name="connsiteY6" fmla="*/ 409040 h 914400"/>
              <a:gd name="connsiteX7" fmla="*/ 1339977 w 1339977"/>
              <a:gd name="connsiteY7" fmla="*/ 405851 h 914400"/>
              <a:gd name="connsiteX0" fmla="*/ 0 w 1343804"/>
              <a:gd name="connsiteY0" fmla="*/ 461027 h 914400"/>
              <a:gd name="connsiteX1" fmla="*/ 292431 w 1343804"/>
              <a:gd name="connsiteY1" fmla="*/ 457200 h 914400"/>
              <a:gd name="connsiteX2" fmla="*/ 457531 w 1343804"/>
              <a:gd name="connsiteY2" fmla="*/ 0 h 914400"/>
              <a:gd name="connsiteX3" fmla="*/ 623686 w 1343804"/>
              <a:gd name="connsiteY3" fmla="*/ 914400 h 914400"/>
              <a:gd name="connsiteX4" fmla="*/ 874355 w 1343804"/>
              <a:gd name="connsiteY4" fmla="*/ 105426 h 914400"/>
              <a:gd name="connsiteX5" fmla="*/ 873212 w 1343804"/>
              <a:gd name="connsiteY5" fmla="*/ 740235 h 914400"/>
              <a:gd name="connsiteX6" fmla="*/ 1008756 w 1343804"/>
              <a:gd name="connsiteY6" fmla="*/ 409040 h 914400"/>
              <a:gd name="connsiteX7" fmla="*/ 1343804 w 1343804"/>
              <a:gd name="connsiteY7" fmla="*/ 405851 h 914400"/>
              <a:gd name="connsiteX0" fmla="*/ 0 w 1347630"/>
              <a:gd name="connsiteY0" fmla="*/ 453374 h 914400"/>
              <a:gd name="connsiteX1" fmla="*/ 296257 w 1347630"/>
              <a:gd name="connsiteY1" fmla="*/ 457200 h 914400"/>
              <a:gd name="connsiteX2" fmla="*/ 461357 w 1347630"/>
              <a:gd name="connsiteY2" fmla="*/ 0 h 914400"/>
              <a:gd name="connsiteX3" fmla="*/ 627512 w 1347630"/>
              <a:gd name="connsiteY3" fmla="*/ 914400 h 914400"/>
              <a:gd name="connsiteX4" fmla="*/ 878181 w 1347630"/>
              <a:gd name="connsiteY4" fmla="*/ 105426 h 914400"/>
              <a:gd name="connsiteX5" fmla="*/ 877038 w 1347630"/>
              <a:gd name="connsiteY5" fmla="*/ 740235 h 914400"/>
              <a:gd name="connsiteX6" fmla="*/ 1012582 w 1347630"/>
              <a:gd name="connsiteY6" fmla="*/ 409040 h 914400"/>
              <a:gd name="connsiteX7" fmla="*/ 1347630 w 1347630"/>
              <a:gd name="connsiteY7" fmla="*/ 405851 h 914400"/>
              <a:gd name="connsiteX0" fmla="*/ 0 w 1347630"/>
              <a:gd name="connsiteY0" fmla="*/ 347948 h 808974"/>
              <a:gd name="connsiteX1" fmla="*/ 296257 w 1347630"/>
              <a:gd name="connsiteY1" fmla="*/ 351774 h 808974"/>
              <a:gd name="connsiteX2" fmla="*/ 399176 w 1347630"/>
              <a:gd name="connsiteY2" fmla="*/ 93552 h 808974"/>
              <a:gd name="connsiteX3" fmla="*/ 627512 w 1347630"/>
              <a:gd name="connsiteY3" fmla="*/ 808974 h 808974"/>
              <a:gd name="connsiteX4" fmla="*/ 878181 w 1347630"/>
              <a:gd name="connsiteY4" fmla="*/ 0 h 808974"/>
              <a:gd name="connsiteX5" fmla="*/ 877038 w 1347630"/>
              <a:gd name="connsiteY5" fmla="*/ 634809 h 808974"/>
              <a:gd name="connsiteX6" fmla="*/ 1012582 w 1347630"/>
              <a:gd name="connsiteY6" fmla="*/ 303614 h 808974"/>
              <a:gd name="connsiteX7" fmla="*/ 1347630 w 1347630"/>
              <a:gd name="connsiteY7" fmla="*/ 300425 h 808974"/>
              <a:gd name="connsiteX0" fmla="*/ 0 w 1347630"/>
              <a:gd name="connsiteY0" fmla="*/ 347948 h 680468"/>
              <a:gd name="connsiteX1" fmla="*/ 296257 w 1347630"/>
              <a:gd name="connsiteY1" fmla="*/ 351774 h 680468"/>
              <a:gd name="connsiteX2" fmla="*/ 399176 w 1347630"/>
              <a:gd name="connsiteY2" fmla="*/ 93552 h 680468"/>
              <a:gd name="connsiteX3" fmla="*/ 577767 w 1347630"/>
              <a:gd name="connsiteY3" fmla="*/ 680468 h 680468"/>
              <a:gd name="connsiteX4" fmla="*/ 878181 w 1347630"/>
              <a:gd name="connsiteY4" fmla="*/ 0 h 680468"/>
              <a:gd name="connsiteX5" fmla="*/ 877038 w 1347630"/>
              <a:gd name="connsiteY5" fmla="*/ 634809 h 680468"/>
              <a:gd name="connsiteX6" fmla="*/ 1012582 w 1347630"/>
              <a:gd name="connsiteY6" fmla="*/ 303614 h 680468"/>
              <a:gd name="connsiteX7" fmla="*/ 1347630 w 1347630"/>
              <a:gd name="connsiteY7" fmla="*/ 300425 h 680468"/>
              <a:gd name="connsiteX0" fmla="*/ 0 w 1347630"/>
              <a:gd name="connsiteY0" fmla="*/ 447437 h 779957"/>
              <a:gd name="connsiteX1" fmla="*/ 296257 w 1347630"/>
              <a:gd name="connsiteY1" fmla="*/ 451263 h 779957"/>
              <a:gd name="connsiteX2" fmla="*/ 399176 w 1347630"/>
              <a:gd name="connsiteY2" fmla="*/ 193041 h 779957"/>
              <a:gd name="connsiteX3" fmla="*/ 577767 w 1347630"/>
              <a:gd name="connsiteY3" fmla="*/ 779957 h 779957"/>
              <a:gd name="connsiteX4" fmla="*/ 774547 w 1347630"/>
              <a:gd name="connsiteY4" fmla="*/ 0 h 779957"/>
              <a:gd name="connsiteX5" fmla="*/ 877038 w 1347630"/>
              <a:gd name="connsiteY5" fmla="*/ 734298 h 779957"/>
              <a:gd name="connsiteX6" fmla="*/ 1012582 w 1347630"/>
              <a:gd name="connsiteY6" fmla="*/ 403103 h 779957"/>
              <a:gd name="connsiteX7" fmla="*/ 1347630 w 1347630"/>
              <a:gd name="connsiteY7" fmla="*/ 399914 h 779957"/>
              <a:gd name="connsiteX0" fmla="*/ 0 w 1347630"/>
              <a:gd name="connsiteY0" fmla="*/ 447437 h 966439"/>
              <a:gd name="connsiteX1" fmla="*/ 296257 w 1347630"/>
              <a:gd name="connsiteY1" fmla="*/ 451263 h 966439"/>
              <a:gd name="connsiteX2" fmla="*/ 399176 w 1347630"/>
              <a:gd name="connsiteY2" fmla="*/ 193041 h 966439"/>
              <a:gd name="connsiteX3" fmla="*/ 577767 w 1347630"/>
              <a:gd name="connsiteY3" fmla="*/ 779957 h 966439"/>
              <a:gd name="connsiteX4" fmla="*/ 774547 w 1347630"/>
              <a:gd name="connsiteY4" fmla="*/ 0 h 966439"/>
              <a:gd name="connsiteX5" fmla="*/ 914347 w 1347630"/>
              <a:gd name="connsiteY5" fmla="*/ 966439 h 966439"/>
              <a:gd name="connsiteX6" fmla="*/ 1012582 w 1347630"/>
              <a:gd name="connsiteY6" fmla="*/ 403103 h 966439"/>
              <a:gd name="connsiteX7" fmla="*/ 1347630 w 1347630"/>
              <a:gd name="connsiteY7" fmla="*/ 399914 h 966439"/>
              <a:gd name="connsiteX0" fmla="*/ 0 w 1347630"/>
              <a:gd name="connsiteY0" fmla="*/ 447437 h 966439"/>
              <a:gd name="connsiteX1" fmla="*/ 296257 w 1347630"/>
              <a:gd name="connsiteY1" fmla="*/ 451263 h 966439"/>
              <a:gd name="connsiteX2" fmla="*/ 399176 w 1347630"/>
              <a:gd name="connsiteY2" fmla="*/ 193041 h 966439"/>
              <a:gd name="connsiteX3" fmla="*/ 577767 w 1347630"/>
              <a:gd name="connsiteY3" fmla="*/ 779957 h 966439"/>
              <a:gd name="connsiteX4" fmla="*/ 774547 w 1347630"/>
              <a:gd name="connsiteY4" fmla="*/ 0 h 966439"/>
              <a:gd name="connsiteX5" fmla="*/ 914347 w 1347630"/>
              <a:gd name="connsiteY5" fmla="*/ 966439 h 966439"/>
              <a:gd name="connsiteX6" fmla="*/ 1012582 w 1347630"/>
              <a:gd name="connsiteY6" fmla="*/ 403103 h 966439"/>
              <a:gd name="connsiteX7" fmla="*/ 1105802 w 1347630"/>
              <a:gd name="connsiteY7" fmla="*/ 400437 h 966439"/>
              <a:gd name="connsiteX8" fmla="*/ 1347630 w 1347630"/>
              <a:gd name="connsiteY8" fmla="*/ 399914 h 966439"/>
              <a:gd name="connsiteX0" fmla="*/ 0 w 1347630"/>
              <a:gd name="connsiteY0" fmla="*/ 447437 h 966439"/>
              <a:gd name="connsiteX1" fmla="*/ 296257 w 1347630"/>
              <a:gd name="connsiteY1" fmla="*/ 451263 h 966439"/>
              <a:gd name="connsiteX2" fmla="*/ 399176 w 1347630"/>
              <a:gd name="connsiteY2" fmla="*/ 193041 h 966439"/>
              <a:gd name="connsiteX3" fmla="*/ 577767 w 1347630"/>
              <a:gd name="connsiteY3" fmla="*/ 779957 h 966439"/>
              <a:gd name="connsiteX4" fmla="*/ 774547 w 1347630"/>
              <a:gd name="connsiteY4" fmla="*/ 0 h 966439"/>
              <a:gd name="connsiteX5" fmla="*/ 914347 w 1347630"/>
              <a:gd name="connsiteY5" fmla="*/ 966439 h 966439"/>
              <a:gd name="connsiteX6" fmla="*/ 1037454 w 1347630"/>
              <a:gd name="connsiteY6" fmla="*/ 191689 h 966439"/>
              <a:gd name="connsiteX7" fmla="*/ 1105802 w 1347630"/>
              <a:gd name="connsiteY7" fmla="*/ 400437 h 966439"/>
              <a:gd name="connsiteX8" fmla="*/ 1347630 w 1347630"/>
              <a:gd name="connsiteY8" fmla="*/ 399914 h 966439"/>
              <a:gd name="connsiteX0" fmla="*/ 0 w 1347630"/>
              <a:gd name="connsiteY0" fmla="*/ 447437 h 966439"/>
              <a:gd name="connsiteX1" fmla="*/ 296257 w 1347630"/>
              <a:gd name="connsiteY1" fmla="*/ 451263 h 966439"/>
              <a:gd name="connsiteX2" fmla="*/ 399176 w 1347630"/>
              <a:gd name="connsiteY2" fmla="*/ 193041 h 966439"/>
              <a:gd name="connsiteX3" fmla="*/ 577767 w 1347630"/>
              <a:gd name="connsiteY3" fmla="*/ 779957 h 966439"/>
              <a:gd name="connsiteX4" fmla="*/ 774547 w 1347630"/>
              <a:gd name="connsiteY4" fmla="*/ 0 h 966439"/>
              <a:gd name="connsiteX5" fmla="*/ 914347 w 1347630"/>
              <a:gd name="connsiteY5" fmla="*/ 966439 h 966439"/>
              <a:gd name="connsiteX6" fmla="*/ 1078907 w 1347630"/>
              <a:gd name="connsiteY6" fmla="*/ 191689 h 966439"/>
              <a:gd name="connsiteX7" fmla="*/ 1105802 w 1347630"/>
              <a:gd name="connsiteY7" fmla="*/ 400437 h 966439"/>
              <a:gd name="connsiteX8" fmla="*/ 1347630 w 1347630"/>
              <a:gd name="connsiteY8" fmla="*/ 399914 h 966439"/>
              <a:gd name="connsiteX0" fmla="*/ 0 w 1347630"/>
              <a:gd name="connsiteY0" fmla="*/ 447437 h 966439"/>
              <a:gd name="connsiteX1" fmla="*/ 296257 w 1347630"/>
              <a:gd name="connsiteY1" fmla="*/ 451263 h 966439"/>
              <a:gd name="connsiteX2" fmla="*/ 399176 w 1347630"/>
              <a:gd name="connsiteY2" fmla="*/ 193041 h 966439"/>
              <a:gd name="connsiteX3" fmla="*/ 577767 w 1347630"/>
              <a:gd name="connsiteY3" fmla="*/ 779957 h 966439"/>
              <a:gd name="connsiteX4" fmla="*/ 774547 w 1347630"/>
              <a:gd name="connsiteY4" fmla="*/ 0 h 966439"/>
              <a:gd name="connsiteX5" fmla="*/ 914347 w 1347630"/>
              <a:gd name="connsiteY5" fmla="*/ 966439 h 966439"/>
              <a:gd name="connsiteX6" fmla="*/ 1078907 w 1347630"/>
              <a:gd name="connsiteY6" fmla="*/ 191689 h 966439"/>
              <a:gd name="connsiteX7" fmla="*/ 1105802 w 1347630"/>
              <a:gd name="connsiteY7" fmla="*/ 400437 h 966439"/>
              <a:gd name="connsiteX8" fmla="*/ 1172128 w 1347630"/>
              <a:gd name="connsiteY8" fmla="*/ 396291 h 966439"/>
              <a:gd name="connsiteX9" fmla="*/ 1347630 w 1347630"/>
              <a:gd name="connsiteY9" fmla="*/ 399914 h 966439"/>
              <a:gd name="connsiteX0" fmla="*/ 0 w 1347630"/>
              <a:gd name="connsiteY0" fmla="*/ 447437 h 966439"/>
              <a:gd name="connsiteX1" fmla="*/ 296257 w 1347630"/>
              <a:gd name="connsiteY1" fmla="*/ 451263 h 966439"/>
              <a:gd name="connsiteX2" fmla="*/ 399176 w 1347630"/>
              <a:gd name="connsiteY2" fmla="*/ 193041 h 966439"/>
              <a:gd name="connsiteX3" fmla="*/ 577767 w 1347630"/>
              <a:gd name="connsiteY3" fmla="*/ 779957 h 966439"/>
              <a:gd name="connsiteX4" fmla="*/ 774547 w 1347630"/>
              <a:gd name="connsiteY4" fmla="*/ 0 h 966439"/>
              <a:gd name="connsiteX5" fmla="*/ 914347 w 1347630"/>
              <a:gd name="connsiteY5" fmla="*/ 966439 h 966439"/>
              <a:gd name="connsiteX6" fmla="*/ 1078907 w 1347630"/>
              <a:gd name="connsiteY6" fmla="*/ 191689 h 966439"/>
              <a:gd name="connsiteX7" fmla="*/ 1126529 w 1347630"/>
              <a:gd name="connsiteY7" fmla="*/ 669886 h 966439"/>
              <a:gd name="connsiteX8" fmla="*/ 1172128 w 1347630"/>
              <a:gd name="connsiteY8" fmla="*/ 396291 h 966439"/>
              <a:gd name="connsiteX9" fmla="*/ 1347630 w 1347630"/>
              <a:gd name="connsiteY9" fmla="*/ 399914 h 966439"/>
              <a:gd name="connsiteX0" fmla="*/ 0 w 1459555"/>
              <a:gd name="connsiteY0" fmla="*/ 447437 h 966439"/>
              <a:gd name="connsiteX1" fmla="*/ 296257 w 1459555"/>
              <a:gd name="connsiteY1" fmla="*/ 451263 h 966439"/>
              <a:gd name="connsiteX2" fmla="*/ 399176 w 1459555"/>
              <a:gd name="connsiteY2" fmla="*/ 193041 h 966439"/>
              <a:gd name="connsiteX3" fmla="*/ 577767 w 1459555"/>
              <a:gd name="connsiteY3" fmla="*/ 779957 h 966439"/>
              <a:gd name="connsiteX4" fmla="*/ 774547 w 1459555"/>
              <a:gd name="connsiteY4" fmla="*/ 0 h 966439"/>
              <a:gd name="connsiteX5" fmla="*/ 914347 w 1459555"/>
              <a:gd name="connsiteY5" fmla="*/ 966439 h 966439"/>
              <a:gd name="connsiteX6" fmla="*/ 1078907 w 1459555"/>
              <a:gd name="connsiteY6" fmla="*/ 191689 h 966439"/>
              <a:gd name="connsiteX7" fmla="*/ 1126529 w 1459555"/>
              <a:gd name="connsiteY7" fmla="*/ 669886 h 966439"/>
              <a:gd name="connsiteX8" fmla="*/ 1172128 w 1459555"/>
              <a:gd name="connsiteY8" fmla="*/ 396291 h 966439"/>
              <a:gd name="connsiteX9" fmla="*/ 1459555 w 1459555"/>
              <a:gd name="connsiteY9" fmla="*/ 395769 h 966439"/>
              <a:gd name="connsiteX0" fmla="*/ 0 w 1459555"/>
              <a:gd name="connsiteY0" fmla="*/ 447437 h 966439"/>
              <a:gd name="connsiteX1" fmla="*/ 296257 w 1459555"/>
              <a:gd name="connsiteY1" fmla="*/ 451263 h 966439"/>
              <a:gd name="connsiteX2" fmla="*/ 399176 w 1459555"/>
              <a:gd name="connsiteY2" fmla="*/ 193041 h 966439"/>
              <a:gd name="connsiteX3" fmla="*/ 577767 w 1459555"/>
              <a:gd name="connsiteY3" fmla="*/ 779957 h 966439"/>
              <a:gd name="connsiteX4" fmla="*/ 728948 w 1459555"/>
              <a:gd name="connsiteY4" fmla="*/ 0 h 966439"/>
              <a:gd name="connsiteX5" fmla="*/ 914347 w 1459555"/>
              <a:gd name="connsiteY5" fmla="*/ 966439 h 966439"/>
              <a:gd name="connsiteX6" fmla="*/ 1078907 w 1459555"/>
              <a:gd name="connsiteY6" fmla="*/ 191689 h 966439"/>
              <a:gd name="connsiteX7" fmla="*/ 1126529 w 1459555"/>
              <a:gd name="connsiteY7" fmla="*/ 669886 h 966439"/>
              <a:gd name="connsiteX8" fmla="*/ 1172128 w 1459555"/>
              <a:gd name="connsiteY8" fmla="*/ 396291 h 966439"/>
              <a:gd name="connsiteX9" fmla="*/ 1459555 w 1459555"/>
              <a:gd name="connsiteY9" fmla="*/ 395769 h 966439"/>
              <a:gd name="connsiteX0" fmla="*/ 0 w 1459555"/>
              <a:gd name="connsiteY0" fmla="*/ 447437 h 966439"/>
              <a:gd name="connsiteX1" fmla="*/ 296257 w 1459555"/>
              <a:gd name="connsiteY1" fmla="*/ 451263 h 966439"/>
              <a:gd name="connsiteX2" fmla="*/ 399176 w 1459555"/>
              <a:gd name="connsiteY2" fmla="*/ 193041 h 966439"/>
              <a:gd name="connsiteX3" fmla="*/ 540458 w 1459555"/>
              <a:gd name="connsiteY3" fmla="*/ 721922 h 966439"/>
              <a:gd name="connsiteX4" fmla="*/ 728948 w 1459555"/>
              <a:gd name="connsiteY4" fmla="*/ 0 h 966439"/>
              <a:gd name="connsiteX5" fmla="*/ 914347 w 1459555"/>
              <a:gd name="connsiteY5" fmla="*/ 966439 h 966439"/>
              <a:gd name="connsiteX6" fmla="*/ 1078907 w 1459555"/>
              <a:gd name="connsiteY6" fmla="*/ 191689 h 966439"/>
              <a:gd name="connsiteX7" fmla="*/ 1126529 w 1459555"/>
              <a:gd name="connsiteY7" fmla="*/ 669886 h 966439"/>
              <a:gd name="connsiteX8" fmla="*/ 1172128 w 1459555"/>
              <a:gd name="connsiteY8" fmla="*/ 396291 h 966439"/>
              <a:gd name="connsiteX9" fmla="*/ 1459555 w 1459555"/>
              <a:gd name="connsiteY9" fmla="*/ 395769 h 966439"/>
              <a:gd name="connsiteX0" fmla="*/ 0 w 1459555"/>
              <a:gd name="connsiteY0" fmla="*/ 447437 h 875241"/>
              <a:gd name="connsiteX1" fmla="*/ 296257 w 1459555"/>
              <a:gd name="connsiteY1" fmla="*/ 451263 h 875241"/>
              <a:gd name="connsiteX2" fmla="*/ 399176 w 1459555"/>
              <a:gd name="connsiteY2" fmla="*/ 193041 h 875241"/>
              <a:gd name="connsiteX3" fmla="*/ 540458 w 1459555"/>
              <a:gd name="connsiteY3" fmla="*/ 721922 h 875241"/>
              <a:gd name="connsiteX4" fmla="*/ 728948 w 1459555"/>
              <a:gd name="connsiteY4" fmla="*/ 0 h 875241"/>
              <a:gd name="connsiteX5" fmla="*/ 901911 w 1459555"/>
              <a:gd name="connsiteY5" fmla="*/ 875241 h 875241"/>
              <a:gd name="connsiteX6" fmla="*/ 1078907 w 1459555"/>
              <a:gd name="connsiteY6" fmla="*/ 191689 h 875241"/>
              <a:gd name="connsiteX7" fmla="*/ 1126529 w 1459555"/>
              <a:gd name="connsiteY7" fmla="*/ 669886 h 875241"/>
              <a:gd name="connsiteX8" fmla="*/ 1172128 w 1459555"/>
              <a:gd name="connsiteY8" fmla="*/ 396291 h 875241"/>
              <a:gd name="connsiteX9" fmla="*/ 1459555 w 1459555"/>
              <a:gd name="connsiteY9" fmla="*/ 395769 h 875241"/>
              <a:gd name="connsiteX0" fmla="*/ 0 w 1459555"/>
              <a:gd name="connsiteY0" fmla="*/ 447437 h 924985"/>
              <a:gd name="connsiteX1" fmla="*/ 296257 w 1459555"/>
              <a:gd name="connsiteY1" fmla="*/ 451263 h 924985"/>
              <a:gd name="connsiteX2" fmla="*/ 399176 w 1459555"/>
              <a:gd name="connsiteY2" fmla="*/ 193041 h 924985"/>
              <a:gd name="connsiteX3" fmla="*/ 540458 w 1459555"/>
              <a:gd name="connsiteY3" fmla="*/ 721922 h 924985"/>
              <a:gd name="connsiteX4" fmla="*/ 728948 w 1459555"/>
              <a:gd name="connsiteY4" fmla="*/ 0 h 924985"/>
              <a:gd name="connsiteX5" fmla="*/ 918493 w 1459555"/>
              <a:gd name="connsiteY5" fmla="*/ 924985 h 924985"/>
              <a:gd name="connsiteX6" fmla="*/ 1078907 w 1459555"/>
              <a:gd name="connsiteY6" fmla="*/ 191689 h 924985"/>
              <a:gd name="connsiteX7" fmla="*/ 1126529 w 1459555"/>
              <a:gd name="connsiteY7" fmla="*/ 669886 h 924985"/>
              <a:gd name="connsiteX8" fmla="*/ 1172128 w 1459555"/>
              <a:gd name="connsiteY8" fmla="*/ 396291 h 924985"/>
              <a:gd name="connsiteX9" fmla="*/ 1459555 w 1459555"/>
              <a:gd name="connsiteY9" fmla="*/ 395769 h 924985"/>
              <a:gd name="connsiteX0" fmla="*/ 0 w 1459555"/>
              <a:gd name="connsiteY0" fmla="*/ 447437 h 924985"/>
              <a:gd name="connsiteX1" fmla="*/ 296257 w 1459555"/>
              <a:gd name="connsiteY1" fmla="*/ 451263 h 924985"/>
              <a:gd name="connsiteX2" fmla="*/ 399176 w 1459555"/>
              <a:gd name="connsiteY2" fmla="*/ 193041 h 924985"/>
              <a:gd name="connsiteX3" fmla="*/ 540458 w 1459555"/>
              <a:gd name="connsiteY3" fmla="*/ 721922 h 924985"/>
              <a:gd name="connsiteX4" fmla="*/ 728948 w 1459555"/>
              <a:gd name="connsiteY4" fmla="*/ 0 h 924985"/>
              <a:gd name="connsiteX5" fmla="*/ 918493 w 1459555"/>
              <a:gd name="connsiteY5" fmla="*/ 924985 h 924985"/>
              <a:gd name="connsiteX6" fmla="*/ 1078907 w 1459555"/>
              <a:gd name="connsiteY6" fmla="*/ 191689 h 924985"/>
              <a:gd name="connsiteX7" fmla="*/ 1130674 w 1459555"/>
              <a:gd name="connsiteY7" fmla="*/ 645014 h 924985"/>
              <a:gd name="connsiteX8" fmla="*/ 1172128 w 1459555"/>
              <a:gd name="connsiteY8" fmla="*/ 396291 h 924985"/>
              <a:gd name="connsiteX9" fmla="*/ 1459555 w 1459555"/>
              <a:gd name="connsiteY9" fmla="*/ 395769 h 924985"/>
              <a:gd name="connsiteX0" fmla="*/ 0 w 1459555"/>
              <a:gd name="connsiteY0" fmla="*/ 447437 h 924985"/>
              <a:gd name="connsiteX1" fmla="*/ 296257 w 1459555"/>
              <a:gd name="connsiteY1" fmla="*/ 451263 h 924985"/>
              <a:gd name="connsiteX2" fmla="*/ 399176 w 1459555"/>
              <a:gd name="connsiteY2" fmla="*/ 193041 h 924985"/>
              <a:gd name="connsiteX3" fmla="*/ 540458 w 1459555"/>
              <a:gd name="connsiteY3" fmla="*/ 721922 h 924985"/>
              <a:gd name="connsiteX4" fmla="*/ 728948 w 1459555"/>
              <a:gd name="connsiteY4" fmla="*/ 0 h 924985"/>
              <a:gd name="connsiteX5" fmla="*/ 918493 w 1459555"/>
              <a:gd name="connsiteY5" fmla="*/ 924985 h 924985"/>
              <a:gd name="connsiteX6" fmla="*/ 1078907 w 1459555"/>
              <a:gd name="connsiteY6" fmla="*/ 191689 h 924985"/>
              <a:gd name="connsiteX7" fmla="*/ 1130674 w 1459555"/>
              <a:gd name="connsiteY7" fmla="*/ 645014 h 924985"/>
              <a:gd name="connsiteX8" fmla="*/ 1197000 w 1459555"/>
              <a:gd name="connsiteY8" fmla="*/ 396291 h 924985"/>
              <a:gd name="connsiteX9" fmla="*/ 1459555 w 1459555"/>
              <a:gd name="connsiteY9" fmla="*/ 395769 h 924985"/>
              <a:gd name="connsiteX0" fmla="*/ 0 w 1459555"/>
              <a:gd name="connsiteY0" fmla="*/ 447437 h 924985"/>
              <a:gd name="connsiteX1" fmla="*/ 296257 w 1459555"/>
              <a:gd name="connsiteY1" fmla="*/ 451263 h 924985"/>
              <a:gd name="connsiteX2" fmla="*/ 399176 w 1459555"/>
              <a:gd name="connsiteY2" fmla="*/ 193041 h 924985"/>
              <a:gd name="connsiteX3" fmla="*/ 540458 w 1459555"/>
              <a:gd name="connsiteY3" fmla="*/ 721922 h 924985"/>
              <a:gd name="connsiteX4" fmla="*/ 728948 w 1459555"/>
              <a:gd name="connsiteY4" fmla="*/ 0 h 924985"/>
              <a:gd name="connsiteX5" fmla="*/ 918493 w 1459555"/>
              <a:gd name="connsiteY5" fmla="*/ 924985 h 924985"/>
              <a:gd name="connsiteX6" fmla="*/ 1035655 w 1459555"/>
              <a:gd name="connsiteY6" fmla="*/ 178381 h 924985"/>
              <a:gd name="connsiteX7" fmla="*/ 1130674 w 1459555"/>
              <a:gd name="connsiteY7" fmla="*/ 645014 h 924985"/>
              <a:gd name="connsiteX8" fmla="*/ 1197000 w 1459555"/>
              <a:gd name="connsiteY8" fmla="*/ 396291 h 924985"/>
              <a:gd name="connsiteX9" fmla="*/ 1459555 w 1459555"/>
              <a:gd name="connsiteY9" fmla="*/ 395769 h 924985"/>
              <a:gd name="connsiteX0" fmla="*/ 0 w 1459555"/>
              <a:gd name="connsiteY0" fmla="*/ 447437 h 924985"/>
              <a:gd name="connsiteX1" fmla="*/ 296257 w 1459555"/>
              <a:gd name="connsiteY1" fmla="*/ 451263 h 924985"/>
              <a:gd name="connsiteX2" fmla="*/ 399176 w 1459555"/>
              <a:gd name="connsiteY2" fmla="*/ 193041 h 924985"/>
              <a:gd name="connsiteX3" fmla="*/ 540458 w 1459555"/>
              <a:gd name="connsiteY3" fmla="*/ 721922 h 924985"/>
              <a:gd name="connsiteX4" fmla="*/ 728948 w 1459555"/>
              <a:gd name="connsiteY4" fmla="*/ 0 h 924985"/>
              <a:gd name="connsiteX5" fmla="*/ 918493 w 1459555"/>
              <a:gd name="connsiteY5" fmla="*/ 924985 h 924985"/>
              <a:gd name="connsiteX6" fmla="*/ 1022347 w 1459555"/>
              <a:gd name="connsiteY6" fmla="*/ 168401 h 924985"/>
              <a:gd name="connsiteX7" fmla="*/ 1130674 w 1459555"/>
              <a:gd name="connsiteY7" fmla="*/ 645014 h 924985"/>
              <a:gd name="connsiteX8" fmla="*/ 1197000 w 1459555"/>
              <a:gd name="connsiteY8" fmla="*/ 396291 h 924985"/>
              <a:gd name="connsiteX9" fmla="*/ 1459555 w 1459555"/>
              <a:gd name="connsiteY9" fmla="*/ 395769 h 924985"/>
              <a:gd name="connsiteX0" fmla="*/ 0 w 1459555"/>
              <a:gd name="connsiteY0" fmla="*/ 447437 h 924985"/>
              <a:gd name="connsiteX1" fmla="*/ 296257 w 1459555"/>
              <a:gd name="connsiteY1" fmla="*/ 451263 h 924985"/>
              <a:gd name="connsiteX2" fmla="*/ 412484 w 1459555"/>
              <a:gd name="connsiteY2" fmla="*/ 166426 h 924985"/>
              <a:gd name="connsiteX3" fmla="*/ 540458 w 1459555"/>
              <a:gd name="connsiteY3" fmla="*/ 721922 h 924985"/>
              <a:gd name="connsiteX4" fmla="*/ 728948 w 1459555"/>
              <a:gd name="connsiteY4" fmla="*/ 0 h 924985"/>
              <a:gd name="connsiteX5" fmla="*/ 918493 w 1459555"/>
              <a:gd name="connsiteY5" fmla="*/ 924985 h 924985"/>
              <a:gd name="connsiteX6" fmla="*/ 1022347 w 1459555"/>
              <a:gd name="connsiteY6" fmla="*/ 168401 h 924985"/>
              <a:gd name="connsiteX7" fmla="*/ 1130674 w 1459555"/>
              <a:gd name="connsiteY7" fmla="*/ 645014 h 924985"/>
              <a:gd name="connsiteX8" fmla="*/ 1197000 w 1459555"/>
              <a:gd name="connsiteY8" fmla="*/ 396291 h 924985"/>
              <a:gd name="connsiteX9" fmla="*/ 1459555 w 1459555"/>
              <a:gd name="connsiteY9" fmla="*/ 395769 h 924985"/>
              <a:gd name="connsiteX0" fmla="*/ 0 w 1459555"/>
              <a:gd name="connsiteY0" fmla="*/ 474053 h 951601"/>
              <a:gd name="connsiteX1" fmla="*/ 296257 w 1459555"/>
              <a:gd name="connsiteY1" fmla="*/ 477879 h 951601"/>
              <a:gd name="connsiteX2" fmla="*/ 412484 w 1459555"/>
              <a:gd name="connsiteY2" fmla="*/ 193042 h 951601"/>
              <a:gd name="connsiteX3" fmla="*/ 540458 w 1459555"/>
              <a:gd name="connsiteY3" fmla="*/ 748538 h 951601"/>
              <a:gd name="connsiteX4" fmla="*/ 718966 w 1459555"/>
              <a:gd name="connsiteY4" fmla="*/ 0 h 951601"/>
              <a:gd name="connsiteX5" fmla="*/ 918493 w 1459555"/>
              <a:gd name="connsiteY5" fmla="*/ 951601 h 951601"/>
              <a:gd name="connsiteX6" fmla="*/ 1022347 w 1459555"/>
              <a:gd name="connsiteY6" fmla="*/ 195017 h 951601"/>
              <a:gd name="connsiteX7" fmla="*/ 1130674 w 1459555"/>
              <a:gd name="connsiteY7" fmla="*/ 671630 h 951601"/>
              <a:gd name="connsiteX8" fmla="*/ 1197000 w 1459555"/>
              <a:gd name="connsiteY8" fmla="*/ 422907 h 951601"/>
              <a:gd name="connsiteX9" fmla="*/ 1459555 w 1459555"/>
              <a:gd name="connsiteY9" fmla="*/ 422385 h 951601"/>
              <a:gd name="connsiteX0" fmla="*/ 0 w 1459555"/>
              <a:gd name="connsiteY0" fmla="*/ 474053 h 954928"/>
              <a:gd name="connsiteX1" fmla="*/ 296257 w 1459555"/>
              <a:gd name="connsiteY1" fmla="*/ 477879 h 954928"/>
              <a:gd name="connsiteX2" fmla="*/ 412484 w 1459555"/>
              <a:gd name="connsiteY2" fmla="*/ 193042 h 954928"/>
              <a:gd name="connsiteX3" fmla="*/ 540458 w 1459555"/>
              <a:gd name="connsiteY3" fmla="*/ 748538 h 954928"/>
              <a:gd name="connsiteX4" fmla="*/ 718966 w 1459555"/>
              <a:gd name="connsiteY4" fmla="*/ 0 h 954928"/>
              <a:gd name="connsiteX5" fmla="*/ 891876 w 1459555"/>
              <a:gd name="connsiteY5" fmla="*/ 954928 h 954928"/>
              <a:gd name="connsiteX6" fmla="*/ 1022347 w 1459555"/>
              <a:gd name="connsiteY6" fmla="*/ 195017 h 954928"/>
              <a:gd name="connsiteX7" fmla="*/ 1130674 w 1459555"/>
              <a:gd name="connsiteY7" fmla="*/ 671630 h 954928"/>
              <a:gd name="connsiteX8" fmla="*/ 1197000 w 1459555"/>
              <a:gd name="connsiteY8" fmla="*/ 422907 h 954928"/>
              <a:gd name="connsiteX9" fmla="*/ 1459555 w 1459555"/>
              <a:gd name="connsiteY9" fmla="*/ 422385 h 954928"/>
              <a:gd name="connsiteX0" fmla="*/ 0 w 2257791"/>
              <a:gd name="connsiteY0" fmla="*/ 474053 h 954928"/>
              <a:gd name="connsiteX1" fmla="*/ 296257 w 2257791"/>
              <a:gd name="connsiteY1" fmla="*/ 477879 h 954928"/>
              <a:gd name="connsiteX2" fmla="*/ 412484 w 2257791"/>
              <a:gd name="connsiteY2" fmla="*/ 193042 h 954928"/>
              <a:gd name="connsiteX3" fmla="*/ 540458 w 2257791"/>
              <a:gd name="connsiteY3" fmla="*/ 748538 h 954928"/>
              <a:gd name="connsiteX4" fmla="*/ 718966 w 2257791"/>
              <a:gd name="connsiteY4" fmla="*/ 0 h 954928"/>
              <a:gd name="connsiteX5" fmla="*/ 891876 w 2257791"/>
              <a:gd name="connsiteY5" fmla="*/ 954928 h 954928"/>
              <a:gd name="connsiteX6" fmla="*/ 1022347 w 2257791"/>
              <a:gd name="connsiteY6" fmla="*/ 195017 h 954928"/>
              <a:gd name="connsiteX7" fmla="*/ 1130674 w 2257791"/>
              <a:gd name="connsiteY7" fmla="*/ 671630 h 954928"/>
              <a:gd name="connsiteX8" fmla="*/ 1197000 w 2257791"/>
              <a:gd name="connsiteY8" fmla="*/ 422907 h 954928"/>
              <a:gd name="connsiteX9" fmla="*/ 2257791 w 2257791"/>
              <a:gd name="connsiteY9" fmla="*/ 422385 h 954928"/>
              <a:gd name="connsiteX0" fmla="*/ 0 w 2257791"/>
              <a:gd name="connsiteY0" fmla="*/ 474053 h 954928"/>
              <a:gd name="connsiteX1" fmla="*/ 296257 w 2257791"/>
              <a:gd name="connsiteY1" fmla="*/ 477879 h 954928"/>
              <a:gd name="connsiteX2" fmla="*/ 412484 w 2257791"/>
              <a:gd name="connsiteY2" fmla="*/ 193042 h 954928"/>
              <a:gd name="connsiteX3" fmla="*/ 540458 w 2257791"/>
              <a:gd name="connsiteY3" fmla="*/ 748538 h 954928"/>
              <a:gd name="connsiteX4" fmla="*/ 718966 w 2257791"/>
              <a:gd name="connsiteY4" fmla="*/ 0 h 954928"/>
              <a:gd name="connsiteX5" fmla="*/ 891876 w 2257791"/>
              <a:gd name="connsiteY5" fmla="*/ 954928 h 954928"/>
              <a:gd name="connsiteX6" fmla="*/ 1022347 w 2257791"/>
              <a:gd name="connsiteY6" fmla="*/ 195017 h 954928"/>
              <a:gd name="connsiteX7" fmla="*/ 1130674 w 2257791"/>
              <a:gd name="connsiteY7" fmla="*/ 671630 h 954928"/>
              <a:gd name="connsiteX8" fmla="*/ 1197000 w 2257791"/>
              <a:gd name="connsiteY8" fmla="*/ 422907 h 954928"/>
              <a:gd name="connsiteX9" fmla="*/ 2257791 w 2257791"/>
              <a:gd name="connsiteY9" fmla="*/ 443392 h 954928"/>
              <a:gd name="connsiteX0" fmla="*/ 0 w 2264793"/>
              <a:gd name="connsiteY0" fmla="*/ 474053 h 954928"/>
              <a:gd name="connsiteX1" fmla="*/ 296257 w 2264793"/>
              <a:gd name="connsiteY1" fmla="*/ 477879 h 954928"/>
              <a:gd name="connsiteX2" fmla="*/ 412484 w 2264793"/>
              <a:gd name="connsiteY2" fmla="*/ 193042 h 954928"/>
              <a:gd name="connsiteX3" fmla="*/ 540458 w 2264793"/>
              <a:gd name="connsiteY3" fmla="*/ 748538 h 954928"/>
              <a:gd name="connsiteX4" fmla="*/ 718966 w 2264793"/>
              <a:gd name="connsiteY4" fmla="*/ 0 h 954928"/>
              <a:gd name="connsiteX5" fmla="*/ 891876 w 2264793"/>
              <a:gd name="connsiteY5" fmla="*/ 954928 h 954928"/>
              <a:gd name="connsiteX6" fmla="*/ 1022347 w 2264793"/>
              <a:gd name="connsiteY6" fmla="*/ 195017 h 954928"/>
              <a:gd name="connsiteX7" fmla="*/ 1130674 w 2264793"/>
              <a:gd name="connsiteY7" fmla="*/ 671630 h 954928"/>
              <a:gd name="connsiteX8" fmla="*/ 1197000 w 2264793"/>
              <a:gd name="connsiteY8" fmla="*/ 422907 h 954928"/>
              <a:gd name="connsiteX9" fmla="*/ 2264793 w 2264793"/>
              <a:gd name="connsiteY9" fmla="*/ 422385 h 954928"/>
              <a:gd name="connsiteX0" fmla="*/ 0 w 2544876"/>
              <a:gd name="connsiteY0" fmla="*/ 488057 h 954928"/>
              <a:gd name="connsiteX1" fmla="*/ 576340 w 2544876"/>
              <a:gd name="connsiteY1" fmla="*/ 477879 h 954928"/>
              <a:gd name="connsiteX2" fmla="*/ 692567 w 2544876"/>
              <a:gd name="connsiteY2" fmla="*/ 193042 h 954928"/>
              <a:gd name="connsiteX3" fmla="*/ 820541 w 2544876"/>
              <a:gd name="connsiteY3" fmla="*/ 748538 h 954928"/>
              <a:gd name="connsiteX4" fmla="*/ 999049 w 2544876"/>
              <a:gd name="connsiteY4" fmla="*/ 0 h 954928"/>
              <a:gd name="connsiteX5" fmla="*/ 1171959 w 2544876"/>
              <a:gd name="connsiteY5" fmla="*/ 954928 h 954928"/>
              <a:gd name="connsiteX6" fmla="*/ 1302430 w 2544876"/>
              <a:gd name="connsiteY6" fmla="*/ 195017 h 954928"/>
              <a:gd name="connsiteX7" fmla="*/ 1410757 w 2544876"/>
              <a:gd name="connsiteY7" fmla="*/ 671630 h 954928"/>
              <a:gd name="connsiteX8" fmla="*/ 1477083 w 2544876"/>
              <a:gd name="connsiteY8" fmla="*/ 422907 h 954928"/>
              <a:gd name="connsiteX9" fmla="*/ 2544876 w 2544876"/>
              <a:gd name="connsiteY9" fmla="*/ 422385 h 954928"/>
              <a:gd name="connsiteX0" fmla="*/ 0 w 2523870"/>
              <a:gd name="connsiteY0" fmla="*/ 481055 h 954928"/>
              <a:gd name="connsiteX1" fmla="*/ 555334 w 2523870"/>
              <a:gd name="connsiteY1" fmla="*/ 477879 h 954928"/>
              <a:gd name="connsiteX2" fmla="*/ 671561 w 2523870"/>
              <a:gd name="connsiteY2" fmla="*/ 193042 h 954928"/>
              <a:gd name="connsiteX3" fmla="*/ 799535 w 2523870"/>
              <a:gd name="connsiteY3" fmla="*/ 748538 h 954928"/>
              <a:gd name="connsiteX4" fmla="*/ 978043 w 2523870"/>
              <a:gd name="connsiteY4" fmla="*/ 0 h 954928"/>
              <a:gd name="connsiteX5" fmla="*/ 1150953 w 2523870"/>
              <a:gd name="connsiteY5" fmla="*/ 954928 h 954928"/>
              <a:gd name="connsiteX6" fmla="*/ 1281424 w 2523870"/>
              <a:gd name="connsiteY6" fmla="*/ 195017 h 954928"/>
              <a:gd name="connsiteX7" fmla="*/ 1389751 w 2523870"/>
              <a:gd name="connsiteY7" fmla="*/ 671630 h 954928"/>
              <a:gd name="connsiteX8" fmla="*/ 1456077 w 2523870"/>
              <a:gd name="connsiteY8" fmla="*/ 422907 h 954928"/>
              <a:gd name="connsiteX9" fmla="*/ 2523870 w 2523870"/>
              <a:gd name="connsiteY9" fmla="*/ 422385 h 954928"/>
              <a:gd name="connsiteX0" fmla="*/ 0 w 2523870"/>
              <a:gd name="connsiteY0" fmla="*/ 481055 h 954928"/>
              <a:gd name="connsiteX1" fmla="*/ 555334 w 2523870"/>
              <a:gd name="connsiteY1" fmla="*/ 477879 h 954928"/>
              <a:gd name="connsiteX2" fmla="*/ 671561 w 2523870"/>
              <a:gd name="connsiteY2" fmla="*/ 193042 h 954928"/>
              <a:gd name="connsiteX3" fmla="*/ 799535 w 2523870"/>
              <a:gd name="connsiteY3" fmla="*/ 748538 h 954928"/>
              <a:gd name="connsiteX4" fmla="*/ 978043 w 2523870"/>
              <a:gd name="connsiteY4" fmla="*/ 0 h 954928"/>
              <a:gd name="connsiteX5" fmla="*/ 1150953 w 2523870"/>
              <a:gd name="connsiteY5" fmla="*/ 954928 h 954928"/>
              <a:gd name="connsiteX6" fmla="*/ 1281424 w 2523870"/>
              <a:gd name="connsiteY6" fmla="*/ 195017 h 954928"/>
              <a:gd name="connsiteX7" fmla="*/ 1389751 w 2523870"/>
              <a:gd name="connsiteY7" fmla="*/ 671630 h 954928"/>
              <a:gd name="connsiteX8" fmla="*/ 1435070 w 2523870"/>
              <a:gd name="connsiteY8" fmla="*/ 499930 h 954928"/>
              <a:gd name="connsiteX9" fmla="*/ 2523870 w 2523870"/>
              <a:gd name="connsiteY9" fmla="*/ 422385 h 954928"/>
              <a:gd name="connsiteX0" fmla="*/ 0 w 2523870"/>
              <a:gd name="connsiteY0" fmla="*/ 481055 h 954928"/>
              <a:gd name="connsiteX1" fmla="*/ 555334 w 2523870"/>
              <a:gd name="connsiteY1" fmla="*/ 477879 h 954928"/>
              <a:gd name="connsiteX2" fmla="*/ 671561 w 2523870"/>
              <a:gd name="connsiteY2" fmla="*/ 193042 h 954928"/>
              <a:gd name="connsiteX3" fmla="*/ 799535 w 2523870"/>
              <a:gd name="connsiteY3" fmla="*/ 748538 h 954928"/>
              <a:gd name="connsiteX4" fmla="*/ 978043 w 2523870"/>
              <a:gd name="connsiteY4" fmla="*/ 0 h 954928"/>
              <a:gd name="connsiteX5" fmla="*/ 1150953 w 2523870"/>
              <a:gd name="connsiteY5" fmla="*/ 954928 h 954928"/>
              <a:gd name="connsiteX6" fmla="*/ 1281424 w 2523870"/>
              <a:gd name="connsiteY6" fmla="*/ 195017 h 954928"/>
              <a:gd name="connsiteX7" fmla="*/ 1389751 w 2523870"/>
              <a:gd name="connsiteY7" fmla="*/ 678633 h 954928"/>
              <a:gd name="connsiteX8" fmla="*/ 1435070 w 2523870"/>
              <a:gd name="connsiteY8" fmla="*/ 499930 h 954928"/>
              <a:gd name="connsiteX9" fmla="*/ 2523870 w 2523870"/>
              <a:gd name="connsiteY9" fmla="*/ 422385 h 954928"/>
              <a:gd name="connsiteX0" fmla="*/ 0 w 2327812"/>
              <a:gd name="connsiteY0" fmla="*/ 481055 h 954928"/>
              <a:gd name="connsiteX1" fmla="*/ 555334 w 2327812"/>
              <a:gd name="connsiteY1" fmla="*/ 477879 h 954928"/>
              <a:gd name="connsiteX2" fmla="*/ 671561 w 2327812"/>
              <a:gd name="connsiteY2" fmla="*/ 193042 h 954928"/>
              <a:gd name="connsiteX3" fmla="*/ 799535 w 2327812"/>
              <a:gd name="connsiteY3" fmla="*/ 748538 h 954928"/>
              <a:gd name="connsiteX4" fmla="*/ 978043 w 2327812"/>
              <a:gd name="connsiteY4" fmla="*/ 0 h 954928"/>
              <a:gd name="connsiteX5" fmla="*/ 1150953 w 2327812"/>
              <a:gd name="connsiteY5" fmla="*/ 954928 h 954928"/>
              <a:gd name="connsiteX6" fmla="*/ 1281424 w 2327812"/>
              <a:gd name="connsiteY6" fmla="*/ 195017 h 954928"/>
              <a:gd name="connsiteX7" fmla="*/ 1389751 w 2327812"/>
              <a:gd name="connsiteY7" fmla="*/ 678633 h 954928"/>
              <a:gd name="connsiteX8" fmla="*/ 1435070 w 2327812"/>
              <a:gd name="connsiteY8" fmla="*/ 499930 h 954928"/>
              <a:gd name="connsiteX9" fmla="*/ 2327812 w 2327812"/>
              <a:gd name="connsiteY9" fmla="*/ 513412 h 954928"/>
              <a:gd name="connsiteX0" fmla="*/ 0 w 2271796"/>
              <a:gd name="connsiteY0" fmla="*/ 481055 h 954928"/>
              <a:gd name="connsiteX1" fmla="*/ 555334 w 2271796"/>
              <a:gd name="connsiteY1" fmla="*/ 477879 h 954928"/>
              <a:gd name="connsiteX2" fmla="*/ 671561 w 2271796"/>
              <a:gd name="connsiteY2" fmla="*/ 193042 h 954928"/>
              <a:gd name="connsiteX3" fmla="*/ 799535 w 2271796"/>
              <a:gd name="connsiteY3" fmla="*/ 748538 h 954928"/>
              <a:gd name="connsiteX4" fmla="*/ 978043 w 2271796"/>
              <a:gd name="connsiteY4" fmla="*/ 0 h 954928"/>
              <a:gd name="connsiteX5" fmla="*/ 1150953 w 2271796"/>
              <a:gd name="connsiteY5" fmla="*/ 954928 h 954928"/>
              <a:gd name="connsiteX6" fmla="*/ 1281424 w 2271796"/>
              <a:gd name="connsiteY6" fmla="*/ 195017 h 954928"/>
              <a:gd name="connsiteX7" fmla="*/ 1389751 w 2271796"/>
              <a:gd name="connsiteY7" fmla="*/ 678633 h 954928"/>
              <a:gd name="connsiteX8" fmla="*/ 1435070 w 2271796"/>
              <a:gd name="connsiteY8" fmla="*/ 499930 h 954928"/>
              <a:gd name="connsiteX9" fmla="*/ 2271796 w 2271796"/>
              <a:gd name="connsiteY9" fmla="*/ 499408 h 954928"/>
              <a:gd name="connsiteX0" fmla="*/ 0 w 2264794"/>
              <a:gd name="connsiteY0" fmla="*/ 481055 h 954928"/>
              <a:gd name="connsiteX1" fmla="*/ 555334 w 2264794"/>
              <a:gd name="connsiteY1" fmla="*/ 477879 h 954928"/>
              <a:gd name="connsiteX2" fmla="*/ 671561 w 2264794"/>
              <a:gd name="connsiteY2" fmla="*/ 193042 h 954928"/>
              <a:gd name="connsiteX3" fmla="*/ 799535 w 2264794"/>
              <a:gd name="connsiteY3" fmla="*/ 748538 h 954928"/>
              <a:gd name="connsiteX4" fmla="*/ 978043 w 2264794"/>
              <a:gd name="connsiteY4" fmla="*/ 0 h 954928"/>
              <a:gd name="connsiteX5" fmla="*/ 1150953 w 2264794"/>
              <a:gd name="connsiteY5" fmla="*/ 954928 h 954928"/>
              <a:gd name="connsiteX6" fmla="*/ 1281424 w 2264794"/>
              <a:gd name="connsiteY6" fmla="*/ 195017 h 954928"/>
              <a:gd name="connsiteX7" fmla="*/ 1389751 w 2264794"/>
              <a:gd name="connsiteY7" fmla="*/ 678633 h 954928"/>
              <a:gd name="connsiteX8" fmla="*/ 1435070 w 2264794"/>
              <a:gd name="connsiteY8" fmla="*/ 499930 h 954928"/>
              <a:gd name="connsiteX9" fmla="*/ 2264794 w 2264794"/>
              <a:gd name="connsiteY9" fmla="*/ 485404 h 954928"/>
              <a:gd name="connsiteX0" fmla="*/ 0 w 2271796"/>
              <a:gd name="connsiteY0" fmla="*/ 481055 h 954928"/>
              <a:gd name="connsiteX1" fmla="*/ 555334 w 2271796"/>
              <a:gd name="connsiteY1" fmla="*/ 477879 h 954928"/>
              <a:gd name="connsiteX2" fmla="*/ 671561 w 2271796"/>
              <a:gd name="connsiteY2" fmla="*/ 193042 h 954928"/>
              <a:gd name="connsiteX3" fmla="*/ 799535 w 2271796"/>
              <a:gd name="connsiteY3" fmla="*/ 748538 h 954928"/>
              <a:gd name="connsiteX4" fmla="*/ 978043 w 2271796"/>
              <a:gd name="connsiteY4" fmla="*/ 0 h 954928"/>
              <a:gd name="connsiteX5" fmla="*/ 1150953 w 2271796"/>
              <a:gd name="connsiteY5" fmla="*/ 954928 h 954928"/>
              <a:gd name="connsiteX6" fmla="*/ 1281424 w 2271796"/>
              <a:gd name="connsiteY6" fmla="*/ 195017 h 954928"/>
              <a:gd name="connsiteX7" fmla="*/ 1389751 w 2271796"/>
              <a:gd name="connsiteY7" fmla="*/ 678633 h 954928"/>
              <a:gd name="connsiteX8" fmla="*/ 1435070 w 2271796"/>
              <a:gd name="connsiteY8" fmla="*/ 499930 h 954928"/>
              <a:gd name="connsiteX9" fmla="*/ 2271796 w 2271796"/>
              <a:gd name="connsiteY9" fmla="*/ 499408 h 9549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271796" h="954928">
                <a:moveTo>
                  <a:pt x="0" y="481055"/>
                </a:moveTo>
                <a:lnTo>
                  <a:pt x="555334" y="477879"/>
                </a:lnTo>
                <a:lnTo>
                  <a:pt x="671561" y="193042"/>
                </a:lnTo>
                <a:lnTo>
                  <a:pt x="799535" y="748538"/>
                </a:lnTo>
                <a:lnTo>
                  <a:pt x="978043" y="0"/>
                </a:lnTo>
                <a:lnTo>
                  <a:pt x="1150953" y="954928"/>
                </a:lnTo>
                <a:lnTo>
                  <a:pt x="1281424" y="195017"/>
                </a:lnTo>
                <a:lnTo>
                  <a:pt x="1389751" y="678633"/>
                </a:lnTo>
                <a:lnTo>
                  <a:pt x="1435070" y="499930"/>
                </a:lnTo>
                <a:lnTo>
                  <a:pt x="2271796" y="499408"/>
                </a:lnTo>
              </a:path>
            </a:pathLst>
          </a:custGeom>
          <a:noFill/>
          <a:ln w="76200" cap="rnd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" name="Freeform 26">
            <a:extLst>
              <a:ext uri="{FF2B5EF4-FFF2-40B4-BE49-F238E27FC236}">
                <a16:creationId xmlns:a16="http://schemas.microsoft.com/office/drawing/2014/main" id="{AC97909C-F04B-4D5B-BC0A-D08AA42AD6B0}"/>
              </a:ext>
            </a:extLst>
          </p:cNvPr>
          <p:cNvSpPr/>
          <p:nvPr/>
        </p:nvSpPr>
        <p:spPr>
          <a:xfrm>
            <a:off x="4633214" y="3358795"/>
            <a:ext cx="2825464" cy="1187656"/>
          </a:xfrm>
          <a:custGeom>
            <a:avLst/>
            <a:gdLst>
              <a:gd name="connsiteX0" fmla="*/ 0 w 1016000"/>
              <a:gd name="connsiteY0" fmla="*/ 457200 h 914400"/>
              <a:gd name="connsiteX1" fmla="*/ 215900 w 1016000"/>
              <a:gd name="connsiteY1" fmla="*/ 457200 h 914400"/>
              <a:gd name="connsiteX2" fmla="*/ 381000 w 1016000"/>
              <a:gd name="connsiteY2" fmla="*/ 0 h 914400"/>
              <a:gd name="connsiteX3" fmla="*/ 596900 w 1016000"/>
              <a:gd name="connsiteY3" fmla="*/ 914400 h 914400"/>
              <a:gd name="connsiteX4" fmla="*/ 736600 w 1016000"/>
              <a:gd name="connsiteY4" fmla="*/ 101600 h 914400"/>
              <a:gd name="connsiteX5" fmla="*/ 774700 w 1016000"/>
              <a:gd name="connsiteY5" fmla="*/ 533400 h 914400"/>
              <a:gd name="connsiteX6" fmla="*/ 1016000 w 1016000"/>
              <a:gd name="connsiteY6" fmla="*/ 533400 h 914400"/>
              <a:gd name="connsiteX0" fmla="*/ 0 w 1016000"/>
              <a:gd name="connsiteY0" fmla="*/ 457200 h 914400"/>
              <a:gd name="connsiteX1" fmla="*/ 215900 w 1016000"/>
              <a:gd name="connsiteY1" fmla="*/ 457200 h 914400"/>
              <a:gd name="connsiteX2" fmla="*/ 381000 w 1016000"/>
              <a:gd name="connsiteY2" fmla="*/ 0 h 914400"/>
              <a:gd name="connsiteX3" fmla="*/ 596900 w 1016000"/>
              <a:gd name="connsiteY3" fmla="*/ 914400 h 914400"/>
              <a:gd name="connsiteX4" fmla="*/ 736600 w 1016000"/>
              <a:gd name="connsiteY4" fmla="*/ 101600 h 914400"/>
              <a:gd name="connsiteX5" fmla="*/ 841026 w 1016000"/>
              <a:gd name="connsiteY5" fmla="*/ 674343 h 914400"/>
              <a:gd name="connsiteX6" fmla="*/ 1016000 w 1016000"/>
              <a:gd name="connsiteY6" fmla="*/ 533400 h 914400"/>
              <a:gd name="connsiteX0" fmla="*/ 0 w 982837"/>
              <a:gd name="connsiteY0" fmla="*/ 457200 h 914400"/>
              <a:gd name="connsiteX1" fmla="*/ 215900 w 982837"/>
              <a:gd name="connsiteY1" fmla="*/ 457200 h 914400"/>
              <a:gd name="connsiteX2" fmla="*/ 381000 w 982837"/>
              <a:gd name="connsiteY2" fmla="*/ 0 h 914400"/>
              <a:gd name="connsiteX3" fmla="*/ 596900 w 982837"/>
              <a:gd name="connsiteY3" fmla="*/ 914400 h 914400"/>
              <a:gd name="connsiteX4" fmla="*/ 736600 w 982837"/>
              <a:gd name="connsiteY4" fmla="*/ 101600 h 914400"/>
              <a:gd name="connsiteX5" fmla="*/ 841026 w 982837"/>
              <a:gd name="connsiteY5" fmla="*/ 674343 h 914400"/>
              <a:gd name="connsiteX6" fmla="*/ 982837 w 982837"/>
              <a:gd name="connsiteY6" fmla="*/ 400748 h 914400"/>
              <a:gd name="connsiteX0" fmla="*/ 0 w 982837"/>
              <a:gd name="connsiteY0" fmla="*/ 457200 h 914400"/>
              <a:gd name="connsiteX1" fmla="*/ 215900 w 982837"/>
              <a:gd name="connsiteY1" fmla="*/ 457200 h 914400"/>
              <a:gd name="connsiteX2" fmla="*/ 381000 w 982837"/>
              <a:gd name="connsiteY2" fmla="*/ 0 h 914400"/>
              <a:gd name="connsiteX3" fmla="*/ 596900 w 982837"/>
              <a:gd name="connsiteY3" fmla="*/ 914400 h 914400"/>
              <a:gd name="connsiteX4" fmla="*/ 736600 w 982837"/>
              <a:gd name="connsiteY4" fmla="*/ 101600 h 914400"/>
              <a:gd name="connsiteX5" fmla="*/ 814536 w 982837"/>
              <a:gd name="connsiteY5" fmla="*/ 510008 h 914400"/>
              <a:gd name="connsiteX6" fmla="*/ 841026 w 982837"/>
              <a:gd name="connsiteY6" fmla="*/ 674343 h 914400"/>
              <a:gd name="connsiteX7" fmla="*/ 982837 w 982837"/>
              <a:gd name="connsiteY7" fmla="*/ 400748 h 914400"/>
              <a:gd name="connsiteX0" fmla="*/ 0 w 982837"/>
              <a:gd name="connsiteY0" fmla="*/ 457200 h 914400"/>
              <a:gd name="connsiteX1" fmla="*/ 215900 w 982837"/>
              <a:gd name="connsiteY1" fmla="*/ 457200 h 914400"/>
              <a:gd name="connsiteX2" fmla="*/ 381000 w 982837"/>
              <a:gd name="connsiteY2" fmla="*/ 0 h 914400"/>
              <a:gd name="connsiteX3" fmla="*/ 596900 w 982837"/>
              <a:gd name="connsiteY3" fmla="*/ 914400 h 914400"/>
              <a:gd name="connsiteX4" fmla="*/ 736600 w 982837"/>
              <a:gd name="connsiteY4" fmla="*/ 101600 h 914400"/>
              <a:gd name="connsiteX5" fmla="*/ 814536 w 982837"/>
              <a:gd name="connsiteY5" fmla="*/ 510008 h 914400"/>
              <a:gd name="connsiteX6" fmla="*/ 981969 w 982837"/>
              <a:gd name="connsiteY6" fmla="*/ 632890 h 914400"/>
              <a:gd name="connsiteX7" fmla="*/ 982837 w 982837"/>
              <a:gd name="connsiteY7" fmla="*/ 400748 h 914400"/>
              <a:gd name="connsiteX0" fmla="*/ 0 w 982837"/>
              <a:gd name="connsiteY0" fmla="*/ 457200 h 914400"/>
              <a:gd name="connsiteX1" fmla="*/ 215900 w 982837"/>
              <a:gd name="connsiteY1" fmla="*/ 457200 h 914400"/>
              <a:gd name="connsiteX2" fmla="*/ 381000 w 982837"/>
              <a:gd name="connsiteY2" fmla="*/ 0 h 914400"/>
              <a:gd name="connsiteX3" fmla="*/ 596900 w 982837"/>
              <a:gd name="connsiteY3" fmla="*/ 914400 h 914400"/>
              <a:gd name="connsiteX4" fmla="*/ 736600 w 982837"/>
              <a:gd name="connsiteY4" fmla="*/ 101600 h 914400"/>
              <a:gd name="connsiteX5" fmla="*/ 864281 w 982837"/>
              <a:gd name="connsiteY5" fmla="*/ 584624 h 914400"/>
              <a:gd name="connsiteX6" fmla="*/ 981969 w 982837"/>
              <a:gd name="connsiteY6" fmla="*/ 632890 h 914400"/>
              <a:gd name="connsiteX7" fmla="*/ 982837 w 982837"/>
              <a:gd name="connsiteY7" fmla="*/ 400748 h 914400"/>
              <a:gd name="connsiteX0" fmla="*/ 0 w 1231559"/>
              <a:gd name="connsiteY0" fmla="*/ 457200 h 914400"/>
              <a:gd name="connsiteX1" fmla="*/ 215900 w 1231559"/>
              <a:gd name="connsiteY1" fmla="*/ 457200 h 914400"/>
              <a:gd name="connsiteX2" fmla="*/ 381000 w 1231559"/>
              <a:gd name="connsiteY2" fmla="*/ 0 h 914400"/>
              <a:gd name="connsiteX3" fmla="*/ 596900 w 1231559"/>
              <a:gd name="connsiteY3" fmla="*/ 914400 h 914400"/>
              <a:gd name="connsiteX4" fmla="*/ 736600 w 1231559"/>
              <a:gd name="connsiteY4" fmla="*/ 101600 h 914400"/>
              <a:gd name="connsiteX5" fmla="*/ 864281 w 1231559"/>
              <a:gd name="connsiteY5" fmla="*/ 584624 h 914400"/>
              <a:gd name="connsiteX6" fmla="*/ 981969 w 1231559"/>
              <a:gd name="connsiteY6" fmla="*/ 632890 h 914400"/>
              <a:gd name="connsiteX7" fmla="*/ 1231559 w 1231559"/>
              <a:gd name="connsiteY7" fmla="*/ 467074 h 914400"/>
              <a:gd name="connsiteX0" fmla="*/ 0 w 1231559"/>
              <a:gd name="connsiteY0" fmla="*/ 457200 h 914400"/>
              <a:gd name="connsiteX1" fmla="*/ 215900 w 1231559"/>
              <a:gd name="connsiteY1" fmla="*/ 457200 h 914400"/>
              <a:gd name="connsiteX2" fmla="*/ 381000 w 1231559"/>
              <a:gd name="connsiteY2" fmla="*/ 0 h 914400"/>
              <a:gd name="connsiteX3" fmla="*/ 596900 w 1231559"/>
              <a:gd name="connsiteY3" fmla="*/ 914400 h 914400"/>
              <a:gd name="connsiteX4" fmla="*/ 736600 w 1231559"/>
              <a:gd name="connsiteY4" fmla="*/ 101600 h 914400"/>
              <a:gd name="connsiteX5" fmla="*/ 864281 w 1231559"/>
              <a:gd name="connsiteY5" fmla="*/ 584624 h 914400"/>
              <a:gd name="connsiteX6" fmla="*/ 948806 w 1231559"/>
              <a:gd name="connsiteY6" fmla="*/ 259807 h 914400"/>
              <a:gd name="connsiteX7" fmla="*/ 1231559 w 1231559"/>
              <a:gd name="connsiteY7" fmla="*/ 467074 h 914400"/>
              <a:gd name="connsiteX0" fmla="*/ 0 w 1231559"/>
              <a:gd name="connsiteY0" fmla="*/ 457200 h 914400"/>
              <a:gd name="connsiteX1" fmla="*/ 215900 w 1231559"/>
              <a:gd name="connsiteY1" fmla="*/ 457200 h 914400"/>
              <a:gd name="connsiteX2" fmla="*/ 381000 w 1231559"/>
              <a:gd name="connsiteY2" fmla="*/ 0 h 914400"/>
              <a:gd name="connsiteX3" fmla="*/ 596900 w 1231559"/>
              <a:gd name="connsiteY3" fmla="*/ 914400 h 914400"/>
              <a:gd name="connsiteX4" fmla="*/ 736600 w 1231559"/>
              <a:gd name="connsiteY4" fmla="*/ 101600 h 914400"/>
              <a:gd name="connsiteX5" fmla="*/ 880863 w 1231559"/>
              <a:gd name="connsiteY5" fmla="*/ 717276 h 914400"/>
              <a:gd name="connsiteX6" fmla="*/ 948806 w 1231559"/>
              <a:gd name="connsiteY6" fmla="*/ 259807 h 914400"/>
              <a:gd name="connsiteX7" fmla="*/ 1231559 w 1231559"/>
              <a:gd name="connsiteY7" fmla="*/ 467074 h 914400"/>
              <a:gd name="connsiteX0" fmla="*/ 0 w 1380792"/>
              <a:gd name="connsiteY0" fmla="*/ 457200 h 914400"/>
              <a:gd name="connsiteX1" fmla="*/ 215900 w 1380792"/>
              <a:gd name="connsiteY1" fmla="*/ 457200 h 914400"/>
              <a:gd name="connsiteX2" fmla="*/ 381000 w 1380792"/>
              <a:gd name="connsiteY2" fmla="*/ 0 h 914400"/>
              <a:gd name="connsiteX3" fmla="*/ 596900 w 1380792"/>
              <a:gd name="connsiteY3" fmla="*/ 914400 h 914400"/>
              <a:gd name="connsiteX4" fmla="*/ 736600 w 1380792"/>
              <a:gd name="connsiteY4" fmla="*/ 101600 h 914400"/>
              <a:gd name="connsiteX5" fmla="*/ 880863 w 1380792"/>
              <a:gd name="connsiteY5" fmla="*/ 717276 h 914400"/>
              <a:gd name="connsiteX6" fmla="*/ 948806 w 1380792"/>
              <a:gd name="connsiteY6" fmla="*/ 259807 h 914400"/>
              <a:gd name="connsiteX7" fmla="*/ 1380792 w 1380792"/>
              <a:gd name="connsiteY7" fmla="*/ 409039 h 914400"/>
              <a:gd name="connsiteX0" fmla="*/ 0 w 1380792"/>
              <a:gd name="connsiteY0" fmla="*/ 457200 h 914400"/>
              <a:gd name="connsiteX1" fmla="*/ 215900 w 1380792"/>
              <a:gd name="connsiteY1" fmla="*/ 457200 h 914400"/>
              <a:gd name="connsiteX2" fmla="*/ 381000 w 1380792"/>
              <a:gd name="connsiteY2" fmla="*/ 0 h 914400"/>
              <a:gd name="connsiteX3" fmla="*/ 596900 w 1380792"/>
              <a:gd name="connsiteY3" fmla="*/ 914400 h 914400"/>
              <a:gd name="connsiteX4" fmla="*/ 736600 w 1380792"/>
              <a:gd name="connsiteY4" fmla="*/ 101600 h 914400"/>
              <a:gd name="connsiteX5" fmla="*/ 880863 w 1380792"/>
              <a:gd name="connsiteY5" fmla="*/ 717276 h 914400"/>
              <a:gd name="connsiteX6" fmla="*/ 932225 w 1380792"/>
              <a:gd name="connsiteY6" fmla="*/ 409040 h 914400"/>
              <a:gd name="connsiteX7" fmla="*/ 1380792 w 1380792"/>
              <a:gd name="connsiteY7" fmla="*/ 409039 h 914400"/>
              <a:gd name="connsiteX0" fmla="*/ 0 w 1198396"/>
              <a:gd name="connsiteY0" fmla="*/ 457200 h 914400"/>
              <a:gd name="connsiteX1" fmla="*/ 215900 w 1198396"/>
              <a:gd name="connsiteY1" fmla="*/ 457200 h 914400"/>
              <a:gd name="connsiteX2" fmla="*/ 381000 w 1198396"/>
              <a:gd name="connsiteY2" fmla="*/ 0 h 914400"/>
              <a:gd name="connsiteX3" fmla="*/ 596900 w 1198396"/>
              <a:gd name="connsiteY3" fmla="*/ 914400 h 914400"/>
              <a:gd name="connsiteX4" fmla="*/ 736600 w 1198396"/>
              <a:gd name="connsiteY4" fmla="*/ 101600 h 914400"/>
              <a:gd name="connsiteX5" fmla="*/ 880863 w 1198396"/>
              <a:gd name="connsiteY5" fmla="*/ 717276 h 914400"/>
              <a:gd name="connsiteX6" fmla="*/ 932225 w 1198396"/>
              <a:gd name="connsiteY6" fmla="*/ 409040 h 914400"/>
              <a:gd name="connsiteX7" fmla="*/ 1198396 w 1198396"/>
              <a:gd name="connsiteY7" fmla="*/ 384167 h 914400"/>
              <a:gd name="connsiteX0" fmla="*/ 0 w 1198396"/>
              <a:gd name="connsiteY0" fmla="*/ 457200 h 914400"/>
              <a:gd name="connsiteX1" fmla="*/ 215900 w 1198396"/>
              <a:gd name="connsiteY1" fmla="*/ 457200 h 914400"/>
              <a:gd name="connsiteX2" fmla="*/ 381000 w 1198396"/>
              <a:gd name="connsiteY2" fmla="*/ 0 h 914400"/>
              <a:gd name="connsiteX3" fmla="*/ 596900 w 1198396"/>
              <a:gd name="connsiteY3" fmla="*/ 914400 h 914400"/>
              <a:gd name="connsiteX4" fmla="*/ 736600 w 1198396"/>
              <a:gd name="connsiteY4" fmla="*/ 101600 h 914400"/>
              <a:gd name="connsiteX5" fmla="*/ 880863 w 1198396"/>
              <a:gd name="connsiteY5" fmla="*/ 717276 h 914400"/>
              <a:gd name="connsiteX6" fmla="*/ 932225 w 1198396"/>
              <a:gd name="connsiteY6" fmla="*/ 409040 h 914400"/>
              <a:gd name="connsiteX7" fmla="*/ 1198396 w 1198396"/>
              <a:gd name="connsiteY7" fmla="*/ 384167 h 914400"/>
              <a:gd name="connsiteX0" fmla="*/ 0 w 1198396"/>
              <a:gd name="connsiteY0" fmla="*/ 457200 h 914400"/>
              <a:gd name="connsiteX1" fmla="*/ 215900 w 1198396"/>
              <a:gd name="connsiteY1" fmla="*/ 457200 h 914400"/>
              <a:gd name="connsiteX2" fmla="*/ 381000 w 1198396"/>
              <a:gd name="connsiteY2" fmla="*/ 0 h 914400"/>
              <a:gd name="connsiteX3" fmla="*/ 596900 w 1198396"/>
              <a:gd name="connsiteY3" fmla="*/ 914400 h 914400"/>
              <a:gd name="connsiteX4" fmla="*/ 736600 w 1198396"/>
              <a:gd name="connsiteY4" fmla="*/ 101600 h 914400"/>
              <a:gd name="connsiteX5" fmla="*/ 880863 w 1198396"/>
              <a:gd name="connsiteY5" fmla="*/ 717276 h 914400"/>
              <a:gd name="connsiteX6" fmla="*/ 932225 w 1198396"/>
              <a:gd name="connsiteY6" fmla="*/ 409040 h 914400"/>
              <a:gd name="connsiteX7" fmla="*/ 1198396 w 1198396"/>
              <a:gd name="connsiteY7" fmla="*/ 384167 h 914400"/>
              <a:gd name="connsiteX0" fmla="*/ 0 w 1198396"/>
              <a:gd name="connsiteY0" fmla="*/ 457200 h 914400"/>
              <a:gd name="connsiteX1" fmla="*/ 215900 w 1198396"/>
              <a:gd name="connsiteY1" fmla="*/ 457200 h 914400"/>
              <a:gd name="connsiteX2" fmla="*/ 381000 w 1198396"/>
              <a:gd name="connsiteY2" fmla="*/ 0 h 914400"/>
              <a:gd name="connsiteX3" fmla="*/ 596900 w 1198396"/>
              <a:gd name="connsiteY3" fmla="*/ 914400 h 914400"/>
              <a:gd name="connsiteX4" fmla="*/ 736600 w 1198396"/>
              <a:gd name="connsiteY4" fmla="*/ 101600 h 914400"/>
              <a:gd name="connsiteX5" fmla="*/ 880863 w 1198396"/>
              <a:gd name="connsiteY5" fmla="*/ 717276 h 914400"/>
              <a:gd name="connsiteX6" fmla="*/ 932225 w 1198396"/>
              <a:gd name="connsiteY6" fmla="*/ 409040 h 914400"/>
              <a:gd name="connsiteX7" fmla="*/ 1198396 w 1198396"/>
              <a:gd name="connsiteY7" fmla="*/ 417330 h 914400"/>
              <a:gd name="connsiteX0" fmla="*/ 0 w 1198396"/>
              <a:gd name="connsiteY0" fmla="*/ 457200 h 914400"/>
              <a:gd name="connsiteX1" fmla="*/ 215900 w 1198396"/>
              <a:gd name="connsiteY1" fmla="*/ 457200 h 914400"/>
              <a:gd name="connsiteX2" fmla="*/ 381000 w 1198396"/>
              <a:gd name="connsiteY2" fmla="*/ 0 h 914400"/>
              <a:gd name="connsiteX3" fmla="*/ 596900 w 1198396"/>
              <a:gd name="connsiteY3" fmla="*/ 914400 h 914400"/>
              <a:gd name="connsiteX4" fmla="*/ 736600 w 1198396"/>
              <a:gd name="connsiteY4" fmla="*/ 101600 h 914400"/>
              <a:gd name="connsiteX5" fmla="*/ 880863 w 1198396"/>
              <a:gd name="connsiteY5" fmla="*/ 717276 h 914400"/>
              <a:gd name="connsiteX6" fmla="*/ 932225 w 1198396"/>
              <a:gd name="connsiteY6" fmla="*/ 409040 h 914400"/>
              <a:gd name="connsiteX7" fmla="*/ 1198396 w 1198396"/>
              <a:gd name="connsiteY7" fmla="*/ 417330 h 914400"/>
              <a:gd name="connsiteX0" fmla="*/ 0 w 1202223"/>
              <a:gd name="connsiteY0" fmla="*/ 457200 h 914400"/>
              <a:gd name="connsiteX1" fmla="*/ 215900 w 1202223"/>
              <a:gd name="connsiteY1" fmla="*/ 457200 h 914400"/>
              <a:gd name="connsiteX2" fmla="*/ 381000 w 1202223"/>
              <a:gd name="connsiteY2" fmla="*/ 0 h 914400"/>
              <a:gd name="connsiteX3" fmla="*/ 596900 w 1202223"/>
              <a:gd name="connsiteY3" fmla="*/ 914400 h 914400"/>
              <a:gd name="connsiteX4" fmla="*/ 736600 w 1202223"/>
              <a:gd name="connsiteY4" fmla="*/ 101600 h 914400"/>
              <a:gd name="connsiteX5" fmla="*/ 880863 w 1202223"/>
              <a:gd name="connsiteY5" fmla="*/ 717276 h 914400"/>
              <a:gd name="connsiteX6" fmla="*/ 932225 w 1202223"/>
              <a:gd name="connsiteY6" fmla="*/ 409040 h 914400"/>
              <a:gd name="connsiteX7" fmla="*/ 1202223 w 1202223"/>
              <a:gd name="connsiteY7" fmla="*/ 405850 h 914400"/>
              <a:gd name="connsiteX0" fmla="*/ 0 w 1198396"/>
              <a:gd name="connsiteY0" fmla="*/ 457200 h 914400"/>
              <a:gd name="connsiteX1" fmla="*/ 215900 w 1198396"/>
              <a:gd name="connsiteY1" fmla="*/ 457200 h 914400"/>
              <a:gd name="connsiteX2" fmla="*/ 381000 w 1198396"/>
              <a:gd name="connsiteY2" fmla="*/ 0 h 914400"/>
              <a:gd name="connsiteX3" fmla="*/ 596900 w 1198396"/>
              <a:gd name="connsiteY3" fmla="*/ 914400 h 914400"/>
              <a:gd name="connsiteX4" fmla="*/ 736600 w 1198396"/>
              <a:gd name="connsiteY4" fmla="*/ 101600 h 914400"/>
              <a:gd name="connsiteX5" fmla="*/ 880863 w 1198396"/>
              <a:gd name="connsiteY5" fmla="*/ 717276 h 914400"/>
              <a:gd name="connsiteX6" fmla="*/ 932225 w 1198396"/>
              <a:gd name="connsiteY6" fmla="*/ 409040 h 914400"/>
              <a:gd name="connsiteX7" fmla="*/ 1198396 w 1198396"/>
              <a:gd name="connsiteY7" fmla="*/ 413503 h 914400"/>
              <a:gd name="connsiteX0" fmla="*/ 0 w 1202223"/>
              <a:gd name="connsiteY0" fmla="*/ 457200 h 914400"/>
              <a:gd name="connsiteX1" fmla="*/ 215900 w 1202223"/>
              <a:gd name="connsiteY1" fmla="*/ 457200 h 914400"/>
              <a:gd name="connsiteX2" fmla="*/ 381000 w 1202223"/>
              <a:gd name="connsiteY2" fmla="*/ 0 h 914400"/>
              <a:gd name="connsiteX3" fmla="*/ 596900 w 1202223"/>
              <a:gd name="connsiteY3" fmla="*/ 914400 h 914400"/>
              <a:gd name="connsiteX4" fmla="*/ 736600 w 1202223"/>
              <a:gd name="connsiteY4" fmla="*/ 101600 h 914400"/>
              <a:gd name="connsiteX5" fmla="*/ 880863 w 1202223"/>
              <a:gd name="connsiteY5" fmla="*/ 717276 h 914400"/>
              <a:gd name="connsiteX6" fmla="*/ 932225 w 1202223"/>
              <a:gd name="connsiteY6" fmla="*/ 409040 h 914400"/>
              <a:gd name="connsiteX7" fmla="*/ 1202223 w 1202223"/>
              <a:gd name="connsiteY7" fmla="*/ 402023 h 914400"/>
              <a:gd name="connsiteX0" fmla="*/ 0 w 1202266"/>
              <a:gd name="connsiteY0" fmla="*/ 457200 h 914400"/>
              <a:gd name="connsiteX1" fmla="*/ 215900 w 1202266"/>
              <a:gd name="connsiteY1" fmla="*/ 457200 h 914400"/>
              <a:gd name="connsiteX2" fmla="*/ 381000 w 1202266"/>
              <a:gd name="connsiteY2" fmla="*/ 0 h 914400"/>
              <a:gd name="connsiteX3" fmla="*/ 596900 w 1202266"/>
              <a:gd name="connsiteY3" fmla="*/ 914400 h 914400"/>
              <a:gd name="connsiteX4" fmla="*/ 736600 w 1202266"/>
              <a:gd name="connsiteY4" fmla="*/ 101600 h 914400"/>
              <a:gd name="connsiteX5" fmla="*/ 880863 w 1202266"/>
              <a:gd name="connsiteY5" fmla="*/ 717276 h 914400"/>
              <a:gd name="connsiteX6" fmla="*/ 932225 w 1202266"/>
              <a:gd name="connsiteY6" fmla="*/ 409040 h 914400"/>
              <a:gd name="connsiteX7" fmla="*/ 1202223 w 1202266"/>
              <a:gd name="connsiteY7" fmla="*/ 402023 h 914400"/>
              <a:gd name="connsiteX0" fmla="*/ 0 w 1202266"/>
              <a:gd name="connsiteY0" fmla="*/ 457200 h 914400"/>
              <a:gd name="connsiteX1" fmla="*/ 215900 w 1202266"/>
              <a:gd name="connsiteY1" fmla="*/ 457200 h 914400"/>
              <a:gd name="connsiteX2" fmla="*/ 381000 w 1202266"/>
              <a:gd name="connsiteY2" fmla="*/ 0 h 914400"/>
              <a:gd name="connsiteX3" fmla="*/ 596900 w 1202266"/>
              <a:gd name="connsiteY3" fmla="*/ 914400 h 914400"/>
              <a:gd name="connsiteX4" fmla="*/ 736600 w 1202266"/>
              <a:gd name="connsiteY4" fmla="*/ 101600 h 914400"/>
              <a:gd name="connsiteX5" fmla="*/ 880863 w 1202266"/>
              <a:gd name="connsiteY5" fmla="*/ 717276 h 914400"/>
              <a:gd name="connsiteX6" fmla="*/ 932225 w 1202266"/>
              <a:gd name="connsiteY6" fmla="*/ 409040 h 914400"/>
              <a:gd name="connsiteX7" fmla="*/ 1202223 w 1202266"/>
              <a:gd name="connsiteY7" fmla="*/ 417329 h 914400"/>
              <a:gd name="connsiteX0" fmla="*/ 0 w 1133408"/>
              <a:gd name="connsiteY0" fmla="*/ 457200 h 914400"/>
              <a:gd name="connsiteX1" fmla="*/ 215900 w 1133408"/>
              <a:gd name="connsiteY1" fmla="*/ 457200 h 914400"/>
              <a:gd name="connsiteX2" fmla="*/ 381000 w 1133408"/>
              <a:gd name="connsiteY2" fmla="*/ 0 h 914400"/>
              <a:gd name="connsiteX3" fmla="*/ 596900 w 1133408"/>
              <a:gd name="connsiteY3" fmla="*/ 914400 h 914400"/>
              <a:gd name="connsiteX4" fmla="*/ 736600 w 1133408"/>
              <a:gd name="connsiteY4" fmla="*/ 101600 h 914400"/>
              <a:gd name="connsiteX5" fmla="*/ 880863 w 1133408"/>
              <a:gd name="connsiteY5" fmla="*/ 717276 h 914400"/>
              <a:gd name="connsiteX6" fmla="*/ 932225 w 1133408"/>
              <a:gd name="connsiteY6" fmla="*/ 409040 h 914400"/>
              <a:gd name="connsiteX7" fmla="*/ 1133346 w 1133408"/>
              <a:gd name="connsiteY7" fmla="*/ 413503 h 914400"/>
              <a:gd name="connsiteX0" fmla="*/ 0 w 1133408"/>
              <a:gd name="connsiteY0" fmla="*/ 457200 h 914400"/>
              <a:gd name="connsiteX1" fmla="*/ 215900 w 1133408"/>
              <a:gd name="connsiteY1" fmla="*/ 457200 h 914400"/>
              <a:gd name="connsiteX2" fmla="*/ 381000 w 1133408"/>
              <a:gd name="connsiteY2" fmla="*/ 0 h 914400"/>
              <a:gd name="connsiteX3" fmla="*/ 596900 w 1133408"/>
              <a:gd name="connsiteY3" fmla="*/ 914400 h 914400"/>
              <a:gd name="connsiteX4" fmla="*/ 736600 w 1133408"/>
              <a:gd name="connsiteY4" fmla="*/ 101600 h 914400"/>
              <a:gd name="connsiteX5" fmla="*/ 880863 w 1133408"/>
              <a:gd name="connsiteY5" fmla="*/ 717276 h 914400"/>
              <a:gd name="connsiteX6" fmla="*/ 932225 w 1133408"/>
              <a:gd name="connsiteY6" fmla="*/ 409040 h 914400"/>
              <a:gd name="connsiteX7" fmla="*/ 1133346 w 1133408"/>
              <a:gd name="connsiteY7" fmla="*/ 402024 h 914400"/>
              <a:gd name="connsiteX0" fmla="*/ 0 w 1079873"/>
              <a:gd name="connsiteY0" fmla="*/ 457200 h 914400"/>
              <a:gd name="connsiteX1" fmla="*/ 215900 w 1079873"/>
              <a:gd name="connsiteY1" fmla="*/ 457200 h 914400"/>
              <a:gd name="connsiteX2" fmla="*/ 381000 w 1079873"/>
              <a:gd name="connsiteY2" fmla="*/ 0 h 914400"/>
              <a:gd name="connsiteX3" fmla="*/ 596900 w 1079873"/>
              <a:gd name="connsiteY3" fmla="*/ 914400 h 914400"/>
              <a:gd name="connsiteX4" fmla="*/ 736600 w 1079873"/>
              <a:gd name="connsiteY4" fmla="*/ 101600 h 914400"/>
              <a:gd name="connsiteX5" fmla="*/ 880863 w 1079873"/>
              <a:gd name="connsiteY5" fmla="*/ 717276 h 914400"/>
              <a:gd name="connsiteX6" fmla="*/ 932225 w 1079873"/>
              <a:gd name="connsiteY6" fmla="*/ 409040 h 914400"/>
              <a:gd name="connsiteX7" fmla="*/ 1079775 w 1079873"/>
              <a:gd name="connsiteY7" fmla="*/ 409677 h 914400"/>
              <a:gd name="connsiteX0" fmla="*/ 0 w 1125759"/>
              <a:gd name="connsiteY0" fmla="*/ 457200 h 914400"/>
              <a:gd name="connsiteX1" fmla="*/ 215900 w 1125759"/>
              <a:gd name="connsiteY1" fmla="*/ 457200 h 914400"/>
              <a:gd name="connsiteX2" fmla="*/ 381000 w 1125759"/>
              <a:gd name="connsiteY2" fmla="*/ 0 h 914400"/>
              <a:gd name="connsiteX3" fmla="*/ 596900 w 1125759"/>
              <a:gd name="connsiteY3" fmla="*/ 914400 h 914400"/>
              <a:gd name="connsiteX4" fmla="*/ 736600 w 1125759"/>
              <a:gd name="connsiteY4" fmla="*/ 101600 h 914400"/>
              <a:gd name="connsiteX5" fmla="*/ 880863 w 1125759"/>
              <a:gd name="connsiteY5" fmla="*/ 717276 h 914400"/>
              <a:gd name="connsiteX6" fmla="*/ 932225 w 1125759"/>
              <a:gd name="connsiteY6" fmla="*/ 409040 h 914400"/>
              <a:gd name="connsiteX7" fmla="*/ 1125693 w 1125759"/>
              <a:gd name="connsiteY7" fmla="*/ 409677 h 914400"/>
              <a:gd name="connsiteX0" fmla="*/ 0 w 1125693"/>
              <a:gd name="connsiteY0" fmla="*/ 457200 h 914400"/>
              <a:gd name="connsiteX1" fmla="*/ 215900 w 1125693"/>
              <a:gd name="connsiteY1" fmla="*/ 457200 h 914400"/>
              <a:gd name="connsiteX2" fmla="*/ 381000 w 1125693"/>
              <a:gd name="connsiteY2" fmla="*/ 0 h 914400"/>
              <a:gd name="connsiteX3" fmla="*/ 596900 w 1125693"/>
              <a:gd name="connsiteY3" fmla="*/ 914400 h 914400"/>
              <a:gd name="connsiteX4" fmla="*/ 736600 w 1125693"/>
              <a:gd name="connsiteY4" fmla="*/ 101600 h 914400"/>
              <a:gd name="connsiteX5" fmla="*/ 880863 w 1125693"/>
              <a:gd name="connsiteY5" fmla="*/ 717276 h 914400"/>
              <a:gd name="connsiteX6" fmla="*/ 932225 w 1125693"/>
              <a:gd name="connsiteY6" fmla="*/ 409040 h 914400"/>
              <a:gd name="connsiteX7" fmla="*/ 1125693 w 1125693"/>
              <a:gd name="connsiteY7" fmla="*/ 409677 h 914400"/>
              <a:gd name="connsiteX0" fmla="*/ 0 w 1125693"/>
              <a:gd name="connsiteY0" fmla="*/ 457200 h 914400"/>
              <a:gd name="connsiteX1" fmla="*/ 215900 w 1125693"/>
              <a:gd name="connsiteY1" fmla="*/ 457200 h 914400"/>
              <a:gd name="connsiteX2" fmla="*/ 381000 w 1125693"/>
              <a:gd name="connsiteY2" fmla="*/ 0 h 914400"/>
              <a:gd name="connsiteX3" fmla="*/ 547155 w 1125693"/>
              <a:gd name="connsiteY3" fmla="*/ 914400 h 914400"/>
              <a:gd name="connsiteX4" fmla="*/ 736600 w 1125693"/>
              <a:gd name="connsiteY4" fmla="*/ 101600 h 914400"/>
              <a:gd name="connsiteX5" fmla="*/ 880863 w 1125693"/>
              <a:gd name="connsiteY5" fmla="*/ 717276 h 914400"/>
              <a:gd name="connsiteX6" fmla="*/ 932225 w 1125693"/>
              <a:gd name="connsiteY6" fmla="*/ 409040 h 914400"/>
              <a:gd name="connsiteX7" fmla="*/ 1125693 w 1125693"/>
              <a:gd name="connsiteY7" fmla="*/ 409677 h 914400"/>
              <a:gd name="connsiteX0" fmla="*/ 0 w 1125693"/>
              <a:gd name="connsiteY0" fmla="*/ 457200 h 914400"/>
              <a:gd name="connsiteX1" fmla="*/ 215900 w 1125693"/>
              <a:gd name="connsiteY1" fmla="*/ 457200 h 914400"/>
              <a:gd name="connsiteX2" fmla="*/ 381000 w 1125693"/>
              <a:gd name="connsiteY2" fmla="*/ 0 h 914400"/>
              <a:gd name="connsiteX3" fmla="*/ 547155 w 1125693"/>
              <a:gd name="connsiteY3" fmla="*/ 914400 h 914400"/>
              <a:gd name="connsiteX4" fmla="*/ 797824 w 1125693"/>
              <a:gd name="connsiteY4" fmla="*/ 105426 h 914400"/>
              <a:gd name="connsiteX5" fmla="*/ 880863 w 1125693"/>
              <a:gd name="connsiteY5" fmla="*/ 717276 h 914400"/>
              <a:gd name="connsiteX6" fmla="*/ 932225 w 1125693"/>
              <a:gd name="connsiteY6" fmla="*/ 409040 h 914400"/>
              <a:gd name="connsiteX7" fmla="*/ 1125693 w 1125693"/>
              <a:gd name="connsiteY7" fmla="*/ 409677 h 914400"/>
              <a:gd name="connsiteX0" fmla="*/ 0 w 1125693"/>
              <a:gd name="connsiteY0" fmla="*/ 457200 h 914400"/>
              <a:gd name="connsiteX1" fmla="*/ 215900 w 1125693"/>
              <a:gd name="connsiteY1" fmla="*/ 457200 h 914400"/>
              <a:gd name="connsiteX2" fmla="*/ 381000 w 1125693"/>
              <a:gd name="connsiteY2" fmla="*/ 0 h 914400"/>
              <a:gd name="connsiteX3" fmla="*/ 547155 w 1125693"/>
              <a:gd name="connsiteY3" fmla="*/ 914400 h 914400"/>
              <a:gd name="connsiteX4" fmla="*/ 797824 w 1125693"/>
              <a:gd name="connsiteY4" fmla="*/ 105426 h 914400"/>
              <a:gd name="connsiteX5" fmla="*/ 796681 w 1125693"/>
              <a:gd name="connsiteY5" fmla="*/ 740235 h 914400"/>
              <a:gd name="connsiteX6" fmla="*/ 932225 w 1125693"/>
              <a:gd name="connsiteY6" fmla="*/ 409040 h 914400"/>
              <a:gd name="connsiteX7" fmla="*/ 1125693 w 1125693"/>
              <a:gd name="connsiteY7" fmla="*/ 409677 h 914400"/>
              <a:gd name="connsiteX0" fmla="*/ 0 w 1267273"/>
              <a:gd name="connsiteY0" fmla="*/ 457200 h 914400"/>
              <a:gd name="connsiteX1" fmla="*/ 215900 w 1267273"/>
              <a:gd name="connsiteY1" fmla="*/ 457200 h 914400"/>
              <a:gd name="connsiteX2" fmla="*/ 381000 w 1267273"/>
              <a:gd name="connsiteY2" fmla="*/ 0 h 914400"/>
              <a:gd name="connsiteX3" fmla="*/ 547155 w 1267273"/>
              <a:gd name="connsiteY3" fmla="*/ 914400 h 914400"/>
              <a:gd name="connsiteX4" fmla="*/ 797824 w 1267273"/>
              <a:gd name="connsiteY4" fmla="*/ 105426 h 914400"/>
              <a:gd name="connsiteX5" fmla="*/ 796681 w 1267273"/>
              <a:gd name="connsiteY5" fmla="*/ 740235 h 914400"/>
              <a:gd name="connsiteX6" fmla="*/ 932225 w 1267273"/>
              <a:gd name="connsiteY6" fmla="*/ 409040 h 914400"/>
              <a:gd name="connsiteX7" fmla="*/ 1267273 w 1267273"/>
              <a:gd name="connsiteY7" fmla="*/ 405851 h 914400"/>
              <a:gd name="connsiteX0" fmla="*/ 0 w 1267273"/>
              <a:gd name="connsiteY0" fmla="*/ 457200 h 914400"/>
              <a:gd name="connsiteX1" fmla="*/ 215900 w 1267273"/>
              <a:gd name="connsiteY1" fmla="*/ 457200 h 914400"/>
              <a:gd name="connsiteX2" fmla="*/ 381000 w 1267273"/>
              <a:gd name="connsiteY2" fmla="*/ 0 h 914400"/>
              <a:gd name="connsiteX3" fmla="*/ 547155 w 1267273"/>
              <a:gd name="connsiteY3" fmla="*/ 914400 h 914400"/>
              <a:gd name="connsiteX4" fmla="*/ 797824 w 1267273"/>
              <a:gd name="connsiteY4" fmla="*/ 105426 h 914400"/>
              <a:gd name="connsiteX5" fmla="*/ 796681 w 1267273"/>
              <a:gd name="connsiteY5" fmla="*/ 740235 h 914400"/>
              <a:gd name="connsiteX6" fmla="*/ 932225 w 1267273"/>
              <a:gd name="connsiteY6" fmla="*/ 409040 h 914400"/>
              <a:gd name="connsiteX7" fmla="*/ 1267273 w 1267273"/>
              <a:gd name="connsiteY7" fmla="*/ 405851 h 914400"/>
              <a:gd name="connsiteX0" fmla="*/ 0 w 1267273"/>
              <a:gd name="connsiteY0" fmla="*/ 457200 h 914400"/>
              <a:gd name="connsiteX1" fmla="*/ 215900 w 1267273"/>
              <a:gd name="connsiteY1" fmla="*/ 457200 h 914400"/>
              <a:gd name="connsiteX2" fmla="*/ 381000 w 1267273"/>
              <a:gd name="connsiteY2" fmla="*/ 0 h 914400"/>
              <a:gd name="connsiteX3" fmla="*/ 547155 w 1267273"/>
              <a:gd name="connsiteY3" fmla="*/ 914400 h 914400"/>
              <a:gd name="connsiteX4" fmla="*/ 797824 w 1267273"/>
              <a:gd name="connsiteY4" fmla="*/ 105426 h 914400"/>
              <a:gd name="connsiteX5" fmla="*/ 796681 w 1267273"/>
              <a:gd name="connsiteY5" fmla="*/ 740235 h 914400"/>
              <a:gd name="connsiteX6" fmla="*/ 932225 w 1267273"/>
              <a:gd name="connsiteY6" fmla="*/ 409040 h 914400"/>
              <a:gd name="connsiteX7" fmla="*/ 1267273 w 1267273"/>
              <a:gd name="connsiteY7" fmla="*/ 405851 h 914400"/>
              <a:gd name="connsiteX0" fmla="*/ 0 w 1339977"/>
              <a:gd name="connsiteY0" fmla="*/ 453374 h 914400"/>
              <a:gd name="connsiteX1" fmla="*/ 288604 w 1339977"/>
              <a:gd name="connsiteY1" fmla="*/ 457200 h 914400"/>
              <a:gd name="connsiteX2" fmla="*/ 453704 w 1339977"/>
              <a:gd name="connsiteY2" fmla="*/ 0 h 914400"/>
              <a:gd name="connsiteX3" fmla="*/ 619859 w 1339977"/>
              <a:gd name="connsiteY3" fmla="*/ 914400 h 914400"/>
              <a:gd name="connsiteX4" fmla="*/ 870528 w 1339977"/>
              <a:gd name="connsiteY4" fmla="*/ 105426 h 914400"/>
              <a:gd name="connsiteX5" fmla="*/ 869385 w 1339977"/>
              <a:gd name="connsiteY5" fmla="*/ 740235 h 914400"/>
              <a:gd name="connsiteX6" fmla="*/ 1004929 w 1339977"/>
              <a:gd name="connsiteY6" fmla="*/ 409040 h 914400"/>
              <a:gd name="connsiteX7" fmla="*/ 1339977 w 1339977"/>
              <a:gd name="connsiteY7" fmla="*/ 405851 h 914400"/>
              <a:gd name="connsiteX0" fmla="*/ 0 w 1343804"/>
              <a:gd name="connsiteY0" fmla="*/ 461027 h 914400"/>
              <a:gd name="connsiteX1" fmla="*/ 292431 w 1343804"/>
              <a:gd name="connsiteY1" fmla="*/ 457200 h 914400"/>
              <a:gd name="connsiteX2" fmla="*/ 457531 w 1343804"/>
              <a:gd name="connsiteY2" fmla="*/ 0 h 914400"/>
              <a:gd name="connsiteX3" fmla="*/ 623686 w 1343804"/>
              <a:gd name="connsiteY3" fmla="*/ 914400 h 914400"/>
              <a:gd name="connsiteX4" fmla="*/ 874355 w 1343804"/>
              <a:gd name="connsiteY4" fmla="*/ 105426 h 914400"/>
              <a:gd name="connsiteX5" fmla="*/ 873212 w 1343804"/>
              <a:gd name="connsiteY5" fmla="*/ 740235 h 914400"/>
              <a:gd name="connsiteX6" fmla="*/ 1008756 w 1343804"/>
              <a:gd name="connsiteY6" fmla="*/ 409040 h 914400"/>
              <a:gd name="connsiteX7" fmla="*/ 1343804 w 1343804"/>
              <a:gd name="connsiteY7" fmla="*/ 405851 h 914400"/>
              <a:gd name="connsiteX0" fmla="*/ 0 w 1347630"/>
              <a:gd name="connsiteY0" fmla="*/ 453374 h 914400"/>
              <a:gd name="connsiteX1" fmla="*/ 296257 w 1347630"/>
              <a:gd name="connsiteY1" fmla="*/ 457200 h 914400"/>
              <a:gd name="connsiteX2" fmla="*/ 461357 w 1347630"/>
              <a:gd name="connsiteY2" fmla="*/ 0 h 914400"/>
              <a:gd name="connsiteX3" fmla="*/ 627512 w 1347630"/>
              <a:gd name="connsiteY3" fmla="*/ 914400 h 914400"/>
              <a:gd name="connsiteX4" fmla="*/ 878181 w 1347630"/>
              <a:gd name="connsiteY4" fmla="*/ 105426 h 914400"/>
              <a:gd name="connsiteX5" fmla="*/ 877038 w 1347630"/>
              <a:gd name="connsiteY5" fmla="*/ 740235 h 914400"/>
              <a:gd name="connsiteX6" fmla="*/ 1012582 w 1347630"/>
              <a:gd name="connsiteY6" fmla="*/ 409040 h 914400"/>
              <a:gd name="connsiteX7" fmla="*/ 1347630 w 1347630"/>
              <a:gd name="connsiteY7" fmla="*/ 405851 h 914400"/>
              <a:gd name="connsiteX0" fmla="*/ 0 w 1347630"/>
              <a:gd name="connsiteY0" fmla="*/ 347948 h 808974"/>
              <a:gd name="connsiteX1" fmla="*/ 296257 w 1347630"/>
              <a:gd name="connsiteY1" fmla="*/ 351774 h 808974"/>
              <a:gd name="connsiteX2" fmla="*/ 399176 w 1347630"/>
              <a:gd name="connsiteY2" fmla="*/ 93552 h 808974"/>
              <a:gd name="connsiteX3" fmla="*/ 627512 w 1347630"/>
              <a:gd name="connsiteY3" fmla="*/ 808974 h 808974"/>
              <a:gd name="connsiteX4" fmla="*/ 878181 w 1347630"/>
              <a:gd name="connsiteY4" fmla="*/ 0 h 808974"/>
              <a:gd name="connsiteX5" fmla="*/ 877038 w 1347630"/>
              <a:gd name="connsiteY5" fmla="*/ 634809 h 808974"/>
              <a:gd name="connsiteX6" fmla="*/ 1012582 w 1347630"/>
              <a:gd name="connsiteY6" fmla="*/ 303614 h 808974"/>
              <a:gd name="connsiteX7" fmla="*/ 1347630 w 1347630"/>
              <a:gd name="connsiteY7" fmla="*/ 300425 h 808974"/>
              <a:gd name="connsiteX0" fmla="*/ 0 w 1347630"/>
              <a:gd name="connsiteY0" fmla="*/ 347948 h 680468"/>
              <a:gd name="connsiteX1" fmla="*/ 296257 w 1347630"/>
              <a:gd name="connsiteY1" fmla="*/ 351774 h 680468"/>
              <a:gd name="connsiteX2" fmla="*/ 399176 w 1347630"/>
              <a:gd name="connsiteY2" fmla="*/ 93552 h 680468"/>
              <a:gd name="connsiteX3" fmla="*/ 577767 w 1347630"/>
              <a:gd name="connsiteY3" fmla="*/ 680468 h 680468"/>
              <a:gd name="connsiteX4" fmla="*/ 878181 w 1347630"/>
              <a:gd name="connsiteY4" fmla="*/ 0 h 680468"/>
              <a:gd name="connsiteX5" fmla="*/ 877038 w 1347630"/>
              <a:gd name="connsiteY5" fmla="*/ 634809 h 680468"/>
              <a:gd name="connsiteX6" fmla="*/ 1012582 w 1347630"/>
              <a:gd name="connsiteY6" fmla="*/ 303614 h 680468"/>
              <a:gd name="connsiteX7" fmla="*/ 1347630 w 1347630"/>
              <a:gd name="connsiteY7" fmla="*/ 300425 h 680468"/>
              <a:gd name="connsiteX0" fmla="*/ 0 w 1347630"/>
              <a:gd name="connsiteY0" fmla="*/ 447437 h 779957"/>
              <a:gd name="connsiteX1" fmla="*/ 296257 w 1347630"/>
              <a:gd name="connsiteY1" fmla="*/ 451263 h 779957"/>
              <a:gd name="connsiteX2" fmla="*/ 399176 w 1347630"/>
              <a:gd name="connsiteY2" fmla="*/ 193041 h 779957"/>
              <a:gd name="connsiteX3" fmla="*/ 577767 w 1347630"/>
              <a:gd name="connsiteY3" fmla="*/ 779957 h 779957"/>
              <a:gd name="connsiteX4" fmla="*/ 774547 w 1347630"/>
              <a:gd name="connsiteY4" fmla="*/ 0 h 779957"/>
              <a:gd name="connsiteX5" fmla="*/ 877038 w 1347630"/>
              <a:gd name="connsiteY5" fmla="*/ 734298 h 779957"/>
              <a:gd name="connsiteX6" fmla="*/ 1012582 w 1347630"/>
              <a:gd name="connsiteY6" fmla="*/ 403103 h 779957"/>
              <a:gd name="connsiteX7" fmla="*/ 1347630 w 1347630"/>
              <a:gd name="connsiteY7" fmla="*/ 399914 h 779957"/>
              <a:gd name="connsiteX0" fmla="*/ 0 w 1347630"/>
              <a:gd name="connsiteY0" fmla="*/ 447437 h 966439"/>
              <a:gd name="connsiteX1" fmla="*/ 296257 w 1347630"/>
              <a:gd name="connsiteY1" fmla="*/ 451263 h 966439"/>
              <a:gd name="connsiteX2" fmla="*/ 399176 w 1347630"/>
              <a:gd name="connsiteY2" fmla="*/ 193041 h 966439"/>
              <a:gd name="connsiteX3" fmla="*/ 577767 w 1347630"/>
              <a:gd name="connsiteY3" fmla="*/ 779957 h 966439"/>
              <a:gd name="connsiteX4" fmla="*/ 774547 w 1347630"/>
              <a:gd name="connsiteY4" fmla="*/ 0 h 966439"/>
              <a:gd name="connsiteX5" fmla="*/ 914347 w 1347630"/>
              <a:gd name="connsiteY5" fmla="*/ 966439 h 966439"/>
              <a:gd name="connsiteX6" fmla="*/ 1012582 w 1347630"/>
              <a:gd name="connsiteY6" fmla="*/ 403103 h 966439"/>
              <a:gd name="connsiteX7" fmla="*/ 1347630 w 1347630"/>
              <a:gd name="connsiteY7" fmla="*/ 399914 h 966439"/>
              <a:gd name="connsiteX0" fmla="*/ 0 w 1347630"/>
              <a:gd name="connsiteY0" fmla="*/ 447437 h 966439"/>
              <a:gd name="connsiteX1" fmla="*/ 296257 w 1347630"/>
              <a:gd name="connsiteY1" fmla="*/ 451263 h 966439"/>
              <a:gd name="connsiteX2" fmla="*/ 399176 w 1347630"/>
              <a:gd name="connsiteY2" fmla="*/ 193041 h 966439"/>
              <a:gd name="connsiteX3" fmla="*/ 577767 w 1347630"/>
              <a:gd name="connsiteY3" fmla="*/ 779957 h 966439"/>
              <a:gd name="connsiteX4" fmla="*/ 774547 w 1347630"/>
              <a:gd name="connsiteY4" fmla="*/ 0 h 966439"/>
              <a:gd name="connsiteX5" fmla="*/ 914347 w 1347630"/>
              <a:gd name="connsiteY5" fmla="*/ 966439 h 966439"/>
              <a:gd name="connsiteX6" fmla="*/ 1012582 w 1347630"/>
              <a:gd name="connsiteY6" fmla="*/ 403103 h 966439"/>
              <a:gd name="connsiteX7" fmla="*/ 1105802 w 1347630"/>
              <a:gd name="connsiteY7" fmla="*/ 400437 h 966439"/>
              <a:gd name="connsiteX8" fmla="*/ 1347630 w 1347630"/>
              <a:gd name="connsiteY8" fmla="*/ 399914 h 966439"/>
              <a:gd name="connsiteX0" fmla="*/ 0 w 1347630"/>
              <a:gd name="connsiteY0" fmla="*/ 447437 h 966439"/>
              <a:gd name="connsiteX1" fmla="*/ 296257 w 1347630"/>
              <a:gd name="connsiteY1" fmla="*/ 451263 h 966439"/>
              <a:gd name="connsiteX2" fmla="*/ 399176 w 1347630"/>
              <a:gd name="connsiteY2" fmla="*/ 193041 h 966439"/>
              <a:gd name="connsiteX3" fmla="*/ 577767 w 1347630"/>
              <a:gd name="connsiteY3" fmla="*/ 779957 h 966439"/>
              <a:gd name="connsiteX4" fmla="*/ 774547 w 1347630"/>
              <a:gd name="connsiteY4" fmla="*/ 0 h 966439"/>
              <a:gd name="connsiteX5" fmla="*/ 914347 w 1347630"/>
              <a:gd name="connsiteY5" fmla="*/ 966439 h 966439"/>
              <a:gd name="connsiteX6" fmla="*/ 1037454 w 1347630"/>
              <a:gd name="connsiteY6" fmla="*/ 191689 h 966439"/>
              <a:gd name="connsiteX7" fmla="*/ 1105802 w 1347630"/>
              <a:gd name="connsiteY7" fmla="*/ 400437 h 966439"/>
              <a:gd name="connsiteX8" fmla="*/ 1347630 w 1347630"/>
              <a:gd name="connsiteY8" fmla="*/ 399914 h 966439"/>
              <a:gd name="connsiteX0" fmla="*/ 0 w 1347630"/>
              <a:gd name="connsiteY0" fmla="*/ 447437 h 966439"/>
              <a:gd name="connsiteX1" fmla="*/ 296257 w 1347630"/>
              <a:gd name="connsiteY1" fmla="*/ 451263 h 966439"/>
              <a:gd name="connsiteX2" fmla="*/ 399176 w 1347630"/>
              <a:gd name="connsiteY2" fmla="*/ 193041 h 966439"/>
              <a:gd name="connsiteX3" fmla="*/ 577767 w 1347630"/>
              <a:gd name="connsiteY3" fmla="*/ 779957 h 966439"/>
              <a:gd name="connsiteX4" fmla="*/ 774547 w 1347630"/>
              <a:gd name="connsiteY4" fmla="*/ 0 h 966439"/>
              <a:gd name="connsiteX5" fmla="*/ 914347 w 1347630"/>
              <a:gd name="connsiteY5" fmla="*/ 966439 h 966439"/>
              <a:gd name="connsiteX6" fmla="*/ 1078907 w 1347630"/>
              <a:gd name="connsiteY6" fmla="*/ 191689 h 966439"/>
              <a:gd name="connsiteX7" fmla="*/ 1105802 w 1347630"/>
              <a:gd name="connsiteY7" fmla="*/ 400437 h 966439"/>
              <a:gd name="connsiteX8" fmla="*/ 1347630 w 1347630"/>
              <a:gd name="connsiteY8" fmla="*/ 399914 h 966439"/>
              <a:gd name="connsiteX0" fmla="*/ 0 w 1347630"/>
              <a:gd name="connsiteY0" fmla="*/ 447437 h 966439"/>
              <a:gd name="connsiteX1" fmla="*/ 296257 w 1347630"/>
              <a:gd name="connsiteY1" fmla="*/ 451263 h 966439"/>
              <a:gd name="connsiteX2" fmla="*/ 399176 w 1347630"/>
              <a:gd name="connsiteY2" fmla="*/ 193041 h 966439"/>
              <a:gd name="connsiteX3" fmla="*/ 577767 w 1347630"/>
              <a:gd name="connsiteY3" fmla="*/ 779957 h 966439"/>
              <a:gd name="connsiteX4" fmla="*/ 774547 w 1347630"/>
              <a:gd name="connsiteY4" fmla="*/ 0 h 966439"/>
              <a:gd name="connsiteX5" fmla="*/ 914347 w 1347630"/>
              <a:gd name="connsiteY5" fmla="*/ 966439 h 966439"/>
              <a:gd name="connsiteX6" fmla="*/ 1078907 w 1347630"/>
              <a:gd name="connsiteY6" fmla="*/ 191689 h 966439"/>
              <a:gd name="connsiteX7" fmla="*/ 1105802 w 1347630"/>
              <a:gd name="connsiteY7" fmla="*/ 400437 h 966439"/>
              <a:gd name="connsiteX8" fmla="*/ 1172128 w 1347630"/>
              <a:gd name="connsiteY8" fmla="*/ 396291 h 966439"/>
              <a:gd name="connsiteX9" fmla="*/ 1347630 w 1347630"/>
              <a:gd name="connsiteY9" fmla="*/ 399914 h 966439"/>
              <a:gd name="connsiteX0" fmla="*/ 0 w 1347630"/>
              <a:gd name="connsiteY0" fmla="*/ 447437 h 966439"/>
              <a:gd name="connsiteX1" fmla="*/ 296257 w 1347630"/>
              <a:gd name="connsiteY1" fmla="*/ 451263 h 966439"/>
              <a:gd name="connsiteX2" fmla="*/ 399176 w 1347630"/>
              <a:gd name="connsiteY2" fmla="*/ 193041 h 966439"/>
              <a:gd name="connsiteX3" fmla="*/ 577767 w 1347630"/>
              <a:gd name="connsiteY3" fmla="*/ 779957 h 966439"/>
              <a:gd name="connsiteX4" fmla="*/ 774547 w 1347630"/>
              <a:gd name="connsiteY4" fmla="*/ 0 h 966439"/>
              <a:gd name="connsiteX5" fmla="*/ 914347 w 1347630"/>
              <a:gd name="connsiteY5" fmla="*/ 966439 h 966439"/>
              <a:gd name="connsiteX6" fmla="*/ 1078907 w 1347630"/>
              <a:gd name="connsiteY6" fmla="*/ 191689 h 966439"/>
              <a:gd name="connsiteX7" fmla="*/ 1126529 w 1347630"/>
              <a:gd name="connsiteY7" fmla="*/ 669886 h 966439"/>
              <a:gd name="connsiteX8" fmla="*/ 1172128 w 1347630"/>
              <a:gd name="connsiteY8" fmla="*/ 396291 h 966439"/>
              <a:gd name="connsiteX9" fmla="*/ 1347630 w 1347630"/>
              <a:gd name="connsiteY9" fmla="*/ 399914 h 966439"/>
              <a:gd name="connsiteX0" fmla="*/ 0 w 1459555"/>
              <a:gd name="connsiteY0" fmla="*/ 447437 h 966439"/>
              <a:gd name="connsiteX1" fmla="*/ 296257 w 1459555"/>
              <a:gd name="connsiteY1" fmla="*/ 451263 h 966439"/>
              <a:gd name="connsiteX2" fmla="*/ 399176 w 1459555"/>
              <a:gd name="connsiteY2" fmla="*/ 193041 h 966439"/>
              <a:gd name="connsiteX3" fmla="*/ 577767 w 1459555"/>
              <a:gd name="connsiteY3" fmla="*/ 779957 h 966439"/>
              <a:gd name="connsiteX4" fmla="*/ 774547 w 1459555"/>
              <a:gd name="connsiteY4" fmla="*/ 0 h 966439"/>
              <a:gd name="connsiteX5" fmla="*/ 914347 w 1459555"/>
              <a:gd name="connsiteY5" fmla="*/ 966439 h 966439"/>
              <a:gd name="connsiteX6" fmla="*/ 1078907 w 1459555"/>
              <a:gd name="connsiteY6" fmla="*/ 191689 h 966439"/>
              <a:gd name="connsiteX7" fmla="*/ 1126529 w 1459555"/>
              <a:gd name="connsiteY7" fmla="*/ 669886 h 966439"/>
              <a:gd name="connsiteX8" fmla="*/ 1172128 w 1459555"/>
              <a:gd name="connsiteY8" fmla="*/ 396291 h 966439"/>
              <a:gd name="connsiteX9" fmla="*/ 1459555 w 1459555"/>
              <a:gd name="connsiteY9" fmla="*/ 395769 h 966439"/>
              <a:gd name="connsiteX0" fmla="*/ 0 w 1459555"/>
              <a:gd name="connsiteY0" fmla="*/ 447437 h 966439"/>
              <a:gd name="connsiteX1" fmla="*/ 296257 w 1459555"/>
              <a:gd name="connsiteY1" fmla="*/ 451263 h 966439"/>
              <a:gd name="connsiteX2" fmla="*/ 399176 w 1459555"/>
              <a:gd name="connsiteY2" fmla="*/ 193041 h 966439"/>
              <a:gd name="connsiteX3" fmla="*/ 577767 w 1459555"/>
              <a:gd name="connsiteY3" fmla="*/ 779957 h 966439"/>
              <a:gd name="connsiteX4" fmla="*/ 728948 w 1459555"/>
              <a:gd name="connsiteY4" fmla="*/ 0 h 966439"/>
              <a:gd name="connsiteX5" fmla="*/ 914347 w 1459555"/>
              <a:gd name="connsiteY5" fmla="*/ 966439 h 966439"/>
              <a:gd name="connsiteX6" fmla="*/ 1078907 w 1459555"/>
              <a:gd name="connsiteY6" fmla="*/ 191689 h 966439"/>
              <a:gd name="connsiteX7" fmla="*/ 1126529 w 1459555"/>
              <a:gd name="connsiteY7" fmla="*/ 669886 h 966439"/>
              <a:gd name="connsiteX8" fmla="*/ 1172128 w 1459555"/>
              <a:gd name="connsiteY8" fmla="*/ 396291 h 966439"/>
              <a:gd name="connsiteX9" fmla="*/ 1459555 w 1459555"/>
              <a:gd name="connsiteY9" fmla="*/ 395769 h 966439"/>
              <a:gd name="connsiteX0" fmla="*/ 0 w 1459555"/>
              <a:gd name="connsiteY0" fmla="*/ 447437 h 966439"/>
              <a:gd name="connsiteX1" fmla="*/ 296257 w 1459555"/>
              <a:gd name="connsiteY1" fmla="*/ 451263 h 966439"/>
              <a:gd name="connsiteX2" fmla="*/ 399176 w 1459555"/>
              <a:gd name="connsiteY2" fmla="*/ 193041 h 966439"/>
              <a:gd name="connsiteX3" fmla="*/ 540458 w 1459555"/>
              <a:gd name="connsiteY3" fmla="*/ 721922 h 966439"/>
              <a:gd name="connsiteX4" fmla="*/ 728948 w 1459555"/>
              <a:gd name="connsiteY4" fmla="*/ 0 h 966439"/>
              <a:gd name="connsiteX5" fmla="*/ 914347 w 1459555"/>
              <a:gd name="connsiteY5" fmla="*/ 966439 h 966439"/>
              <a:gd name="connsiteX6" fmla="*/ 1078907 w 1459555"/>
              <a:gd name="connsiteY6" fmla="*/ 191689 h 966439"/>
              <a:gd name="connsiteX7" fmla="*/ 1126529 w 1459555"/>
              <a:gd name="connsiteY7" fmla="*/ 669886 h 966439"/>
              <a:gd name="connsiteX8" fmla="*/ 1172128 w 1459555"/>
              <a:gd name="connsiteY8" fmla="*/ 396291 h 966439"/>
              <a:gd name="connsiteX9" fmla="*/ 1459555 w 1459555"/>
              <a:gd name="connsiteY9" fmla="*/ 395769 h 966439"/>
              <a:gd name="connsiteX0" fmla="*/ 0 w 1459555"/>
              <a:gd name="connsiteY0" fmla="*/ 447437 h 875241"/>
              <a:gd name="connsiteX1" fmla="*/ 296257 w 1459555"/>
              <a:gd name="connsiteY1" fmla="*/ 451263 h 875241"/>
              <a:gd name="connsiteX2" fmla="*/ 399176 w 1459555"/>
              <a:gd name="connsiteY2" fmla="*/ 193041 h 875241"/>
              <a:gd name="connsiteX3" fmla="*/ 540458 w 1459555"/>
              <a:gd name="connsiteY3" fmla="*/ 721922 h 875241"/>
              <a:gd name="connsiteX4" fmla="*/ 728948 w 1459555"/>
              <a:gd name="connsiteY4" fmla="*/ 0 h 875241"/>
              <a:gd name="connsiteX5" fmla="*/ 901911 w 1459555"/>
              <a:gd name="connsiteY5" fmla="*/ 875241 h 875241"/>
              <a:gd name="connsiteX6" fmla="*/ 1078907 w 1459555"/>
              <a:gd name="connsiteY6" fmla="*/ 191689 h 875241"/>
              <a:gd name="connsiteX7" fmla="*/ 1126529 w 1459555"/>
              <a:gd name="connsiteY7" fmla="*/ 669886 h 875241"/>
              <a:gd name="connsiteX8" fmla="*/ 1172128 w 1459555"/>
              <a:gd name="connsiteY8" fmla="*/ 396291 h 875241"/>
              <a:gd name="connsiteX9" fmla="*/ 1459555 w 1459555"/>
              <a:gd name="connsiteY9" fmla="*/ 395769 h 875241"/>
              <a:gd name="connsiteX0" fmla="*/ 0 w 1459555"/>
              <a:gd name="connsiteY0" fmla="*/ 447437 h 924985"/>
              <a:gd name="connsiteX1" fmla="*/ 296257 w 1459555"/>
              <a:gd name="connsiteY1" fmla="*/ 451263 h 924985"/>
              <a:gd name="connsiteX2" fmla="*/ 399176 w 1459555"/>
              <a:gd name="connsiteY2" fmla="*/ 193041 h 924985"/>
              <a:gd name="connsiteX3" fmla="*/ 540458 w 1459555"/>
              <a:gd name="connsiteY3" fmla="*/ 721922 h 924985"/>
              <a:gd name="connsiteX4" fmla="*/ 728948 w 1459555"/>
              <a:gd name="connsiteY4" fmla="*/ 0 h 924985"/>
              <a:gd name="connsiteX5" fmla="*/ 918493 w 1459555"/>
              <a:gd name="connsiteY5" fmla="*/ 924985 h 924985"/>
              <a:gd name="connsiteX6" fmla="*/ 1078907 w 1459555"/>
              <a:gd name="connsiteY6" fmla="*/ 191689 h 924985"/>
              <a:gd name="connsiteX7" fmla="*/ 1126529 w 1459555"/>
              <a:gd name="connsiteY7" fmla="*/ 669886 h 924985"/>
              <a:gd name="connsiteX8" fmla="*/ 1172128 w 1459555"/>
              <a:gd name="connsiteY8" fmla="*/ 396291 h 924985"/>
              <a:gd name="connsiteX9" fmla="*/ 1459555 w 1459555"/>
              <a:gd name="connsiteY9" fmla="*/ 395769 h 924985"/>
              <a:gd name="connsiteX0" fmla="*/ 0 w 1459555"/>
              <a:gd name="connsiteY0" fmla="*/ 447437 h 924985"/>
              <a:gd name="connsiteX1" fmla="*/ 296257 w 1459555"/>
              <a:gd name="connsiteY1" fmla="*/ 451263 h 924985"/>
              <a:gd name="connsiteX2" fmla="*/ 399176 w 1459555"/>
              <a:gd name="connsiteY2" fmla="*/ 193041 h 924985"/>
              <a:gd name="connsiteX3" fmla="*/ 540458 w 1459555"/>
              <a:gd name="connsiteY3" fmla="*/ 721922 h 924985"/>
              <a:gd name="connsiteX4" fmla="*/ 728948 w 1459555"/>
              <a:gd name="connsiteY4" fmla="*/ 0 h 924985"/>
              <a:gd name="connsiteX5" fmla="*/ 918493 w 1459555"/>
              <a:gd name="connsiteY5" fmla="*/ 924985 h 924985"/>
              <a:gd name="connsiteX6" fmla="*/ 1078907 w 1459555"/>
              <a:gd name="connsiteY6" fmla="*/ 191689 h 924985"/>
              <a:gd name="connsiteX7" fmla="*/ 1130674 w 1459555"/>
              <a:gd name="connsiteY7" fmla="*/ 645014 h 924985"/>
              <a:gd name="connsiteX8" fmla="*/ 1172128 w 1459555"/>
              <a:gd name="connsiteY8" fmla="*/ 396291 h 924985"/>
              <a:gd name="connsiteX9" fmla="*/ 1459555 w 1459555"/>
              <a:gd name="connsiteY9" fmla="*/ 395769 h 924985"/>
              <a:gd name="connsiteX0" fmla="*/ 0 w 1459555"/>
              <a:gd name="connsiteY0" fmla="*/ 447437 h 924985"/>
              <a:gd name="connsiteX1" fmla="*/ 296257 w 1459555"/>
              <a:gd name="connsiteY1" fmla="*/ 451263 h 924985"/>
              <a:gd name="connsiteX2" fmla="*/ 399176 w 1459555"/>
              <a:gd name="connsiteY2" fmla="*/ 193041 h 924985"/>
              <a:gd name="connsiteX3" fmla="*/ 540458 w 1459555"/>
              <a:gd name="connsiteY3" fmla="*/ 721922 h 924985"/>
              <a:gd name="connsiteX4" fmla="*/ 728948 w 1459555"/>
              <a:gd name="connsiteY4" fmla="*/ 0 h 924985"/>
              <a:gd name="connsiteX5" fmla="*/ 918493 w 1459555"/>
              <a:gd name="connsiteY5" fmla="*/ 924985 h 924985"/>
              <a:gd name="connsiteX6" fmla="*/ 1078907 w 1459555"/>
              <a:gd name="connsiteY6" fmla="*/ 191689 h 924985"/>
              <a:gd name="connsiteX7" fmla="*/ 1130674 w 1459555"/>
              <a:gd name="connsiteY7" fmla="*/ 645014 h 924985"/>
              <a:gd name="connsiteX8" fmla="*/ 1197000 w 1459555"/>
              <a:gd name="connsiteY8" fmla="*/ 396291 h 924985"/>
              <a:gd name="connsiteX9" fmla="*/ 1459555 w 1459555"/>
              <a:gd name="connsiteY9" fmla="*/ 395769 h 924985"/>
              <a:gd name="connsiteX0" fmla="*/ 0 w 1459555"/>
              <a:gd name="connsiteY0" fmla="*/ 447437 h 924985"/>
              <a:gd name="connsiteX1" fmla="*/ 296257 w 1459555"/>
              <a:gd name="connsiteY1" fmla="*/ 451263 h 924985"/>
              <a:gd name="connsiteX2" fmla="*/ 399176 w 1459555"/>
              <a:gd name="connsiteY2" fmla="*/ 193041 h 924985"/>
              <a:gd name="connsiteX3" fmla="*/ 540458 w 1459555"/>
              <a:gd name="connsiteY3" fmla="*/ 721922 h 924985"/>
              <a:gd name="connsiteX4" fmla="*/ 728948 w 1459555"/>
              <a:gd name="connsiteY4" fmla="*/ 0 h 924985"/>
              <a:gd name="connsiteX5" fmla="*/ 918493 w 1459555"/>
              <a:gd name="connsiteY5" fmla="*/ 924985 h 924985"/>
              <a:gd name="connsiteX6" fmla="*/ 1035655 w 1459555"/>
              <a:gd name="connsiteY6" fmla="*/ 178381 h 924985"/>
              <a:gd name="connsiteX7" fmla="*/ 1130674 w 1459555"/>
              <a:gd name="connsiteY7" fmla="*/ 645014 h 924985"/>
              <a:gd name="connsiteX8" fmla="*/ 1197000 w 1459555"/>
              <a:gd name="connsiteY8" fmla="*/ 396291 h 924985"/>
              <a:gd name="connsiteX9" fmla="*/ 1459555 w 1459555"/>
              <a:gd name="connsiteY9" fmla="*/ 395769 h 924985"/>
              <a:gd name="connsiteX0" fmla="*/ 0 w 1459555"/>
              <a:gd name="connsiteY0" fmla="*/ 447437 h 924985"/>
              <a:gd name="connsiteX1" fmla="*/ 296257 w 1459555"/>
              <a:gd name="connsiteY1" fmla="*/ 451263 h 924985"/>
              <a:gd name="connsiteX2" fmla="*/ 399176 w 1459555"/>
              <a:gd name="connsiteY2" fmla="*/ 193041 h 924985"/>
              <a:gd name="connsiteX3" fmla="*/ 540458 w 1459555"/>
              <a:gd name="connsiteY3" fmla="*/ 721922 h 924985"/>
              <a:gd name="connsiteX4" fmla="*/ 728948 w 1459555"/>
              <a:gd name="connsiteY4" fmla="*/ 0 h 924985"/>
              <a:gd name="connsiteX5" fmla="*/ 918493 w 1459555"/>
              <a:gd name="connsiteY5" fmla="*/ 924985 h 924985"/>
              <a:gd name="connsiteX6" fmla="*/ 1022347 w 1459555"/>
              <a:gd name="connsiteY6" fmla="*/ 168401 h 924985"/>
              <a:gd name="connsiteX7" fmla="*/ 1130674 w 1459555"/>
              <a:gd name="connsiteY7" fmla="*/ 645014 h 924985"/>
              <a:gd name="connsiteX8" fmla="*/ 1197000 w 1459555"/>
              <a:gd name="connsiteY8" fmla="*/ 396291 h 924985"/>
              <a:gd name="connsiteX9" fmla="*/ 1459555 w 1459555"/>
              <a:gd name="connsiteY9" fmla="*/ 395769 h 924985"/>
              <a:gd name="connsiteX0" fmla="*/ 0 w 1459555"/>
              <a:gd name="connsiteY0" fmla="*/ 447437 h 924985"/>
              <a:gd name="connsiteX1" fmla="*/ 296257 w 1459555"/>
              <a:gd name="connsiteY1" fmla="*/ 451263 h 924985"/>
              <a:gd name="connsiteX2" fmla="*/ 412484 w 1459555"/>
              <a:gd name="connsiteY2" fmla="*/ 166426 h 924985"/>
              <a:gd name="connsiteX3" fmla="*/ 540458 w 1459555"/>
              <a:gd name="connsiteY3" fmla="*/ 721922 h 924985"/>
              <a:gd name="connsiteX4" fmla="*/ 728948 w 1459555"/>
              <a:gd name="connsiteY4" fmla="*/ 0 h 924985"/>
              <a:gd name="connsiteX5" fmla="*/ 918493 w 1459555"/>
              <a:gd name="connsiteY5" fmla="*/ 924985 h 924985"/>
              <a:gd name="connsiteX6" fmla="*/ 1022347 w 1459555"/>
              <a:gd name="connsiteY6" fmla="*/ 168401 h 924985"/>
              <a:gd name="connsiteX7" fmla="*/ 1130674 w 1459555"/>
              <a:gd name="connsiteY7" fmla="*/ 645014 h 924985"/>
              <a:gd name="connsiteX8" fmla="*/ 1197000 w 1459555"/>
              <a:gd name="connsiteY8" fmla="*/ 396291 h 924985"/>
              <a:gd name="connsiteX9" fmla="*/ 1459555 w 1459555"/>
              <a:gd name="connsiteY9" fmla="*/ 395769 h 924985"/>
              <a:gd name="connsiteX0" fmla="*/ 0 w 1459555"/>
              <a:gd name="connsiteY0" fmla="*/ 474053 h 951601"/>
              <a:gd name="connsiteX1" fmla="*/ 296257 w 1459555"/>
              <a:gd name="connsiteY1" fmla="*/ 477879 h 951601"/>
              <a:gd name="connsiteX2" fmla="*/ 412484 w 1459555"/>
              <a:gd name="connsiteY2" fmla="*/ 193042 h 951601"/>
              <a:gd name="connsiteX3" fmla="*/ 540458 w 1459555"/>
              <a:gd name="connsiteY3" fmla="*/ 748538 h 951601"/>
              <a:gd name="connsiteX4" fmla="*/ 718966 w 1459555"/>
              <a:gd name="connsiteY4" fmla="*/ 0 h 951601"/>
              <a:gd name="connsiteX5" fmla="*/ 918493 w 1459555"/>
              <a:gd name="connsiteY5" fmla="*/ 951601 h 951601"/>
              <a:gd name="connsiteX6" fmla="*/ 1022347 w 1459555"/>
              <a:gd name="connsiteY6" fmla="*/ 195017 h 951601"/>
              <a:gd name="connsiteX7" fmla="*/ 1130674 w 1459555"/>
              <a:gd name="connsiteY7" fmla="*/ 671630 h 951601"/>
              <a:gd name="connsiteX8" fmla="*/ 1197000 w 1459555"/>
              <a:gd name="connsiteY8" fmla="*/ 422907 h 951601"/>
              <a:gd name="connsiteX9" fmla="*/ 1459555 w 1459555"/>
              <a:gd name="connsiteY9" fmla="*/ 422385 h 951601"/>
              <a:gd name="connsiteX0" fmla="*/ 0 w 1459555"/>
              <a:gd name="connsiteY0" fmla="*/ 474053 h 954928"/>
              <a:gd name="connsiteX1" fmla="*/ 296257 w 1459555"/>
              <a:gd name="connsiteY1" fmla="*/ 477879 h 954928"/>
              <a:gd name="connsiteX2" fmla="*/ 412484 w 1459555"/>
              <a:gd name="connsiteY2" fmla="*/ 193042 h 954928"/>
              <a:gd name="connsiteX3" fmla="*/ 540458 w 1459555"/>
              <a:gd name="connsiteY3" fmla="*/ 748538 h 954928"/>
              <a:gd name="connsiteX4" fmla="*/ 718966 w 1459555"/>
              <a:gd name="connsiteY4" fmla="*/ 0 h 954928"/>
              <a:gd name="connsiteX5" fmla="*/ 891876 w 1459555"/>
              <a:gd name="connsiteY5" fmla="*/ 954928 h 954928"/>
              <a:gd name="connsiteX6" fmla="*/ 1022347 w 1459555"/>
              <a:gd name="connsiteY6" fmla="*/ 195017 h 954928"/>
              <a:gd name="connsiteX7" fmla="*/ 1130674 w 1459555"/>
              <a:gd name="connsiteY7" fmla="*/ 671630 h 954928"/>
              <a:gd name="connsiteX8" fmla="*/ 1197000 w 1459555"/>
              <a:gd name="connsiteY8" fmla="*/ 422907 h 954928"/>
              <a:gd name="connsiteX9" fmla="*/ 1459555 w 1459555"/>
              <a:gd name="connsiteY9" fmla="*/ 422385 h 954928"/>
              <a:gd name="connsiteX0" fmla="*/ 0 w 2257791"/>
              <a:gd name="connsiteY0" fmla="*/ 474053 h 954928"/>
              <a:gd name="connsiteX1" fmla="*/ 296257 w 2257791"/>
              <a:gd name="connsiteY1" fmla="*/ 477879 h 954928"/>
              <a:gd name="connsiteX2" fmla="*/ 412484 w 2257791"/>
              <a:gd name="connsiteY2" fmla="*/ 193042 h 954928"/>
              <a:gd name="connsiteX3" fmla="*/ 540458 w 2257791"/>
              <a:gd name="connsiteY3" fmla="*/ 748538 h 954928"/>
              <a:gd name="connsiteX4" fmla="*/ 718966 w 2257791"/>
              <a:gd name="connsiteY4" fmla="*/ 0 h 954928"/>
              <a:gd name="connsiteX5" fmla="*/ 891876 w 2257791"/>
              <a:gd name="connsiteY5" fmla="*/ 954928 h 954928"/>
              <a:gd name="connsiteX6" fmla="*/ 1022347 w 2257791"/>
              <a:gd name="connsiteY6" fmla="*/ 195017 h 954928"/>
              <a:gd name="connsiteX7" fmla="*/ 1130674 w 2257791"/>
              <a:gd name="connsiteY7" fmla="*/ 671630 h 954928"/>
              <a:gd name="connsiteX8" fmla="*/ 1197000 w 2257791"/>
              <a:gd name="connsiteY8" fmla="*/ 422907 h 954928"/>
              <a:gd name="connsiteX9" fmla="*/ 2257791 w 2257791"/>
              <a:gd name="connsiteY9" fmla="*/ 422385 h 954928"/>
              <a:gd name="connsiteX0" fmla="*/ 0 w 2257791"/>
              <a:gd name="connsiteY0" fmla="*/ 474053 h 954928"/>
              <a:gd name="connsiteX1" fmla="*/ 296257 w 2257791"/>
              <a:gd name="connsiteY1" fmla="*/ 477879 h 954928"/>
              <a:gd name="connsiteX2" fmla="*/ 412484 w 2257791"/>
              <a:gd name="connsiteY2" fmla="*/ 193042 h 954928"/>
              <a:gd name="connsiteX3" fmla="*/ 540458 w 2257791"/>
              <a:gd name="connsiteY3" fmla="*/ 748538 h 954928"/>
              <a:gd name="connsiteX4" fmla="*/ 718966 w 2257791"/>
              <a:gd name="connsiteY4" fmla="*/ 0 h 954928"/>
              <a:gd name="connsiteX5" fmla="*/ 891876 w 2257791"/>
              <a:gd name="connsiteY5" fmla="*/ 954928 h 954928"/>
              <a:gd name="connsiteX6" fmla="*/ 1022347 w 2257791"/>
              <a:gd name="connsiteY6" fmla="*/ 195017 h 954928"/>
              <a:gd name="connsiteX7" fmla="*/ 1130674 w 2257791"/>
              <a:gd name="connsiteY7" fmla="*/ 671630 h 954928"/>
              <a:gd name="connsiteX8" fmla="*/ 1197000 w 2257791"/>
              <a:gd name="connsiteY8" fmla="*/ 422907 h 954928"/>
              <a:gd name="connsiteX9" fmla="*/ 2257791 w 2257791"/>
              <a:gd name="connsiteY9" fmla="*/ 443392 h 954928"/>
              <a:gd name="connsiteX0" fmla="*/ 0 w 2264793"/>
              <a:gd name="connsiteY0" fmla="*/ 474053 h 954928"/>
              <a:gd name="connsiteX1" fmla="*/ 296257 w 2264793"/>
              <a:gd name="connsiteY1" fmla="*/ 477879 h 954928"/>
              <a:gd name="connsiteX2" fmla="*/ 412484 w 2264793"/>
              <a:gd name="connsiteY2" fmla="*/ 193042 h 954928"/>
              <a:gd name="connsiteX3" fmla="*/ 540458 w 2264793"/>
              <a:gd name="connsiteY3" fmla="*/ 748538 h 954928"/>
              <a:gd name="connsiteX4" fmla="*/ 718966 w 2264793"/>
              <a:gd name="connsiteY4" fmla="*/ 0 h 954928"/>
              <a:gd name="connsiteX5" fmla="*/ 891876 w 2264793"/>
              <a:gd name="connsiteY5" fmla="*/ 954928 h 954928"/>
              <a:gd name="connsiteX6" fmla="*/ 1022347 w 2264793"/>
              <a:gd name="connsiteY6" fmla="*/ 195017 h 954928"/>
              <a:gd name="connsiteX7" fmla="*/ 1130674 w 2264793"/>
              <a:gd name="connsiteY7" fmla="*/ 671630 h 954928"/>
              <a:gd name="connsiteX8" fmla="*/ 1197000 w 2264793"/>
              <a:gd name="connsiteY8" fmla="*/ 422907 h 954928"/>
              <a:gd name="connsiteX9" fmla="*/ 2264793 w 2264793"/>
              <a:gd name="connsiteY9" fmla="*/ 422385 h 954928"/>
              <a:gd name="connsiteX0" fmla="*/ 0 w 2544876"/>
              <a:gd name="connsiteY0" fmla="*/ 488057 h 954928"/>
              <a:gd name="connsiteX1" fmla="*/ 576340 w 2544876"/>
              <a:gd name="connsiteY1" fmla="*/ 477879 h 954928"/>
              <a:gd name="connsiteX2" fmla="*/ 692567 w 2544876"/>
              <a:gd name="connsiteY2" fmla="*/ 193042 h 954928"/>
              <a:gd name="connsiteX3" fmla="*/ 820541 w 2544876"/>
              <a:gd name="connsiteY3" fmla="*/ 748538 h 954928"/>
              <a:gd name="connsiteX4" fmla="*/ 999049 w 2544876"/>
              <a:gd name="connsiteY4" fmla="*/ 0 h 954928"/>
              <a:gd name="connsiteX5" fmla="*/ 1171959 w 2544876"/>
              <a:gd name="connsiteY5" fmla="*/ 954928 h 954928"/>
              <a:gd name="connsiteX6" fmla="*/ 1302430 w 2544876"/>
              <a:gd name="connsiteY6" fmla="*/ 195017 h 954928"/>
              <a:gd name="connsiteX7" fmla="*/ 1410757 w 2544876"/>
              <a:gd name="connsiteY7" fmla="*/ 671630 h 954928"/>
              <a:gd name="connsiteX8" fmla="*/ 1477083 w 2544876"/>
              <a:gd name="connsiteY8" fmla="*/ 422907 h 954928"/>
              <a:gd name="connsiteX9" fmla="*/ 2544876 w 2544876"/>
              <a:gd name="connsiteY9" fmla="*/ 422385 h 954928"/>
              <a:gd name="connsiteX0" fmla="*/ 0 w 2523870"/>
              <a:gd name="connsiteY0" fmla="*/ 481055 h 954928"/>
              <a:gd name="connsiteX1" fmla="*/ 555334 w 2523870"/>
              <a:gd name="connsiteY1" fmla="*/ 477879 h 954928"/>
              <a:gd name="connsiteX2" fmla="*/ 671561 w 2523870"/>
              <a:gd name="connsiteY2" fmla="*/ 193042 h 954928"/>
              <a:gd name="connsiteX3" fmla="*/ 799535 w 2523870"/>
              <a:gd name="connsiteY3" fmla="*/ 748538 h 954928"/>
              <a:gd name="connsiteX4" fmla="*/ 978043 w 2523870"/>
              <a:gd name="connsiteY4" fmla="*/ 0 h 954928"/>
              <a:gd name="connsiteX5" fmla="*/ 1150953 w 2523870"/>
              <a:gd name="connsiteY5" fmla="*/ 954928 h 954928"/>
              <a:gd name="connsiteX6" fmla="*/ 1281424 w 2523870"/>
              <a:gd name="connsiteY6" fmla="*/ 195017 h 954928"/>
              <a:gd name="connsiteX7" fmla="*/ 1389751 w 2523870"/>
              <a:gd name="connsiteY7" fmla="*/ 671630 h 954928"/>
              <a:gd name="connsiteX8" fmla="*/ 1456077 w 2523870"/>
              <a:gd name="connsiteY8" fmla="*/ 422907 h 954928"/>
              <a:gd name="connsiteX9" fmla="*/ 2523870 w 2523870"/>
              <a:gd name="connsiteY9" fmla="*/ 422385 h 954928"/>
              <a:gd name="connsiteX0" fmla="*/ 0 w 2523870"/>
              <a:gd name="connsiteY0" fmla="*/ 481055 h 954928"/>
              <a:gd name="connsiteX1" fmla="*/ 555334 w 2523870"/>
              <a:gd name="connsiteY1" fmla="*/ 477879 h 954928"/>
              <a:gd name="connsiteX2" fmla="*/ 671561 w 2523870"/>
              <a:gd name="connsiteY2" fmla="*/ 193042 h 954928"/>
              <a:gd name="connsiteX3" fmla="*/ 799535 w 2523870"/>
              <a:gd name="connsiteY3" fmla="*/ 748538 h 954928"/>
              <a:gd name="connsiteX4" fmla="*/ 978043 w 2523870"/>
              <a:gd name="connsiteY4" fmla="*/ 0 h 954928"/>
              <a:gd name="connsiteX5" fmla="*/ 1150953 w 2523870"/>
              <a:gd name="connsiteY5" fmla="*/ 954928 h 954928"/>
              <a:gd name="connsiteX6" fmla="*/ 1281424 w 2523870"/>
              <a:gd name="connsiteY6" fmla="*/ 195017 h 954928"/>
              <a:gd name="connsiteX7" fmla="*/ 1389751 w 2523870"/>
              <a:gd name="connsiteY7" fmla="*/ 671630 h 954928"/>
              <a:gd name="connsiteX8" fmla="*/ 1435070 w 2523870"/>
              <a:gd name="connsiteY8" fmla="*/ 499930 h 954928"/>
              <a:gd name="connsiteX9" fmla="*/ 2523870 w 2523870"/>
              <a:gd name="connsiteY9" fmla="*/ 422385 h 954928"/>
              <a:gd name="connsiteX0" fmla="*/ 0 w 2523870"/>
              <a:gd name="connsiteY0" fmla="*/ 481055 h 954928"/>
              <a:gd name="connsiteX1" fmla="*/ 555334 w 2523870"/>
              <a:gd name="connsiteY1" fmla="*/ 477879 h 954928"/>
              <a:gd name="connsiteX2" fmla="*/ 671561 w 2523870"/>
              <a:gd name="connsiteY2" fmla="*/ 193042 h 954928"/>
              <a:gd name="connsiteX3" fmla="*/ 799535 w 2523870"/>
              <a:gd name="connsiteY3" fmla="*/ 748538 h 954928"/>
              <a:gd name="connsiteX4" fmla="*/ 978043 w 2523870"/>
              <a:gd name="connsiteY4" fmla="*/ 0 h 954928"/>
              <a:gd name="connsiteX5" fmla="*/ 1150953 w 2523870"/>
              <a:gd name="connsiteY5" fmla="*/ 954928 h 954928"/>
              <a:gd name="connsiteX6" fmla="*/ 1281424 w 2523870"/>
              <a:gd name="connsiteY6" fmla="*/ 195017 h 954928"/>
              <a:gd name="connsiteX7" fmla="*/ 1389751 w 2523870"/>
              <a:gd name="connsiteY7" fmla="*/ 678633 h 954928"/>
              <a:gd name="connsiteX8" fmla="*/ 1435070 w 2523870"/>
              <a:gd name="connsiteY8" fmla="*/ 499930 h 954928"/>
              <a:gd name="connsiteX9" fmla="*/ 2523870 w 2523870"/>
              <a:gd name="connsiteY9" fmla="*/ 422385 h 954928"/>
              <a:gd name="connsiteX0" fmla="*/ 0 w 2327812"/>
              <a:gd name="connsiteY0" fmla="*/ 481055 h 954928"/>
              <a:gd name="connsiteX1" fmla="*/ 555334 w 2327812"/>
              <a:gd name="connsiteY1" fmla="*/ 477879 h 954928"/>
              <a:gd name="connsiteX2" fmla="*/ 671561 w 2327812"/>
              <a:gd name="connsiteY2" fmla="*/ 193042 h 954928"/>
              <a:gd name="connsiteX3" fmla="*/ 799535 w 2327812"/>
              <a:gd name="connsiteY3" fmla="*/ 748538 h 954928"/>
              <a:gd name="connsiteX4" fmla="*/ 978043 w 2327812"/>
              <a:gd name="connsiteY4" fmla="*/ 0 h 954928"/>
              <a:gd name="connsiteX5" fmla="*/ 1150953 w 2327812"/>
              <a:gd name="connsiteY5" fmla="*/ 954928 h 954928"/>
              <a:gd name="connsiteX6" fmla="*/ 1281424 w 2327812"/>
              <a:gd name="connsiteY6" fmla="*/ 195017 h 954928"/>
              <a:gd name="connsiteX7" fmla="*/ 1389751 w 2327812"/>
              <a:gd name="connsiteY7" fmla="*/ 678633 h 954928"/>
              <a:gd name="connsiteX8" fmla="*/ 1435070 w 2327812"/>
              <a:gd name="connsiteY8" fmla="*/ 499930 h 954928"/>
              <a:gd name="connsiteX9" fmla="*/ 2327812 w 2327812"/>
              <a:gd name="connsiteY9" fmla="*/ 513412 h 954928"/>
              <a:gd name="connsiteX0" fmla="*/ 0 w 2271796"/>
              <a:gd name="connsiteY0" fmla="*/ 481055 h 954928"/>
              <a:gd name="connsiteX1" fmla="*/ 555334 w 2271796"/>
              <a:gd name="connsiteY1" fmla="*/ 477879 h 954928"/>
              <a:gd name="connsiteX2" fmla="*/ 671561 w 2271796"/>
              <a:gd name="connsiteY2" fmla="*/ 193042 h 954928"/>
              <a:gd name="connsiteX3" fmla="*/ 799535 w 2271796"/>
              <a:gd name="connsiteY3" fmla="*/ 748538 h 954928"/>
              <a:gd name="connsiteX4" fmla="*/ 978043 w 2271796"/>
              <a:gd name="connsiteY4" fmla="*/ 0 h 954928"/>
              <a:gd name="connsiteX5" fmla="*/ 1150953 w 2271796"/>
              <a:gd name="connsiteY5" fmla="*/ 954928 h 954928"/>
              <a:gd name="connsiteX6" fmla="*/ 1281424 w 2271796"/>
              <a:gd name="connsiteY6" fmla="*/ 195017 h 954928"/>
              <a:gd name="connsiteX7" fmla="*/ 1389751 w 2271796"/>
              <a:gd name="connsiteY7" fmla="*/ 678633 h 954928"/>
              <a:gd name="connsiteX8" fmla="*/ 1435070 w 2271796"/>
              <a:gd name="connsiteY8" fmla="*/ 499930 h 954928"/>
              <a:gd name="connsiteX9" fmla="*/ 2271796 w 2271796"/>
              <a:gd name="connsiteY9" fmla="*/ 499408 h 954928"/>
              <a:gd name="connsiteX0" fmla="*/ 0 w 2264794"/>
              <a:gd name="connsiteY0" fmla="*/ 481055 h 954928"/>
              <a:gd name="connsiteX1" fmla="*/ 555334 w 2264794"/>
              <a:gd name="connsiteY1" fmla="*/ 477879 h 954928"/>
              <a:gd name="connsiteX2" fmla="*/ 671561 w 2264794"/>
              <a:gd name="connsiteY2" fmla="*/ 193042 h 954928"/>
              <a:gd name="connsiteX3" fmla="*/ 799535 w 2264794"/>
              <a:gd name="connsiteY3" fmla="*/ 748538 h 954928"/>
              <a:gd name="connsiteX4" fmla="*/ 978043 w 2264794"/>
              <a:gd name="connsiteY4" fmla="*/ 0 h 954928"/>
              <a:gd name="connsiteX5" fmla="*/ 1150953 w 2264794"/>
              <a:gd name="connsiteY5" fmla="*/ 954928 h 954928"/>
              <a:gd name="connsiteX6" fmla="*/ 1281424 w 2264794"/>
              <a:gd name="connsiteY6" fmla="*/ 195017 h 954928"/>
              <a:gd name="connsiteX7" fmla="*/ 1389751 w 2264794"/>
              <a:gd name="connsiteY7" fmla="*/ 678633 h 954928"/>
              <a:gd name="connsiteX8" fmla="*/ 1435070 w 2264794"/>
              <a:gd name="connsiteY8" fmla="*/ 499930 h 954928"/>
              <a:gd name="connsiteX9" fmla="*/ 2264794 w 2264794"/>
              <a:gd name="connsiteY9" fmla="*/ 485404 h 954928"/>
              <a:gd name="connsiteX0" fmla="*/ 0 w 2271796"/>
              <a:gd name="connsiteY0" fmla="*/ 481055 h 954928"/>
              <a:gd name="connsiteX1" fmla="*/ 555334 w 2271796"/>
              <a:gd name="connsiteY1" fmla="*/ 477879 h 954928"/>
              <a:gd name="connsiteX2" fmla="*/ 671561 w 2271796"/>
              <a:gd name="connsiteY2" fmla="*/ 193042 h 954928"/>
              <a:gd name="connsiteX3" fmla="*/ 799535 w 2271796"/>
              <a:gd name="connsiteY3" fmla="*/ 748538 h 954928"/>
              <a:gd name="connsiteX4" fmla="*/ 978043 w 2271796"/>
              <a:gd name="connsiteY4" fmla="*/ 0 h 954928"/>
              <a:gd name="connsiteX5" fmla="*/ 1150953 w 2271796"/>
              <a:gd name="connsiteY5" fmla="*/ 954928 h 954928"/>
              <a:gd name="connsiteX6" fmla="*/ 1281424 w 2271796"/>
              <a:gd name="connsiteY6" fmla="*/ 195017 h 954928"/>
              <a:gd name="connsiteX7" fmla="*/ 1389751 w 2271796"/>
              <a:gd name="connsiteY7" fmla="*/ 678633 h 954928"/>
              <a:gd name="connsiteX8" fmla="*/ 1435070 w 2271796"/>
              <a:gd name="connsiteY8" fmla="*/ 499930 h 954928"/>
              <a:gd name="connsiteX9" fmla="*/ 2271796 w 2271796"/>
              <a:gd name="connsiteY9" fmla="*/ 499408 h 9549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271796" h="954928">
                <a:moveTo>
                  <a:pt x="0" y="481055"/>
                </a:moveTo>
                <a:lnTo>
                  <a:pt x="555334" y="477879"/>
                </a:lnTo>
                <a:lnTo>
                  <a:pt x="671561" y="193042"/>
                </a:lnTo>
                <a:lnTo>
                  <a:pt x="799535" y="748538"/>
                </a:lnTo>
                <a:lnTo>
                  <a:pt x="978043" y="0"/>
                </a:lnTo>
                <a:lnTo>
                  <a:pt x="1150953" y="954928"/>
                </a:lnTo>
                <a:lnTo>
                  <a:pt x="1281424" y="195017"/>
                </a:lnTo>
                <a:lnTo>
                  <a:pt x="1389751" y="678633"/>
                </a:lnTo>
                <a:lnTo>
                  <a:pt x="1435070" y="499930"/>
                </a:lnTo>
                <a:lnTo>
                  <a:pt x="2271796" y="499408"/>
                </a:lnTo>
              </a:path>
            </a:pathLst>
          </a:custGeom>
          <a:noFill/>
          <a:ln w="76200" cap="rnd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8" name="Freeform 26">
            <a:extLst>
              <a:ext uri="{FF2B5EF4-FFF2-40B4-BE49-F238E27FC236}">
                <a16:creationId xmlns:a16="http://schemas.microsoft.com/office/drawing/2014/main" id="{0344ACF9-8DEE-4093-AD8D-B06ED924C384}"/>
              </a:ext>
            </a:extLst>
          </p:cNvPr>
          <p:cNvSpPr/>
          <p:nvPr/>
        </p:nvSpPr>
        <p:spPr>
          <a:xfrm>
            <a:off x="7084203" y="3358795"/>
            <a:ext cx="2172317" cy="1187656"/>
          </a:xfrm>
          <a:custGeom>
            <a:avLst/>
            <a:gdLst>
              <a:gd name="connsiteX0" fmla="*/ 0 w 1016000"/>
              <a:gd name="connsiteY0" fmla="*/ 457200 h 914400"/>
              <a:gd name="connsiteX1" fmla="*/ 215900 w 1016000"/>
              <a:gd name="connsiteY1" fmla="*/ 457200 h 914400"/>
              <a:gd name="connsiteX2" fmla="*/ 381000 w 1016000"/>
              <a:gd name="connsiteY2" fmla="*/ 0 h 914400"/>
              <a:gd name="connsiteX3" fmla="*/ 596900 w 1016000"/>
              <a:gd name="connsiteY3" fmla="*/ 914400 h 914400"/>
              <a:gd name="connsiteX4" fmla="*/ 736600 w 1016000"/>
              <a:gd name="connsiteY4" fmla="*/ 101600 h 914400"/>
              <a:gd name="connsiteX5" fmla="*/ 774700 w 1016000"/>
              <a:gd name="connsiteY5" fmla="*/ 533400 h 914400"/>
              <a:gd name="connsiteX6" fmla="*/ 1016000 w 1016000"/>
              <a:gd name="connsiteY6" fmla="*/ 533400 h 914400"/>
              <a:gd name="connsiteX0" fmla="*/ 0 w 1016000"/>
              <a:gd name="connsiteY0" fmla="*/ 457200 h 914400"/>
              <a:gd name="connsiteX1" fmla="*/ 215900 w 1016000"/>
              <a:gd name="connsiteY1" fmla="*/ 457200 h 914400"/>
              <a:gd name="connsiteX2" fmla="*/ 381000 w 1016000"/>
              <a:gd name="connsiteY2" fmla="*/ 0 h 914400"/>
              <a:gd name="connsiteX3" fmla="*/ 596900 w 1016000"/>
              <a:gd name="connsiteY3" fmla="*/ 914400 h 914400"/>
              <a:gd name="connsiteX4" fmla="*/ 736600 w 1016000"/>
              <a:gd name="connsiteY4" fmla="*/ 101600 h 914400"/>
              <a:gd name="connsiteX5" fmla="*/ 841026 w 1016000"/>
              <a:gd name="connsiteY5" fmla="*/ 674343 h 914400"/>
              <a:gd name="connsiteX6" fmla="*/ 1016000 w 1016000"/>
              <a:gd name="connsiteY6" fmla="*/ 533400 h 914400"/>
              <a:gd name="connsiteX0" fmla="*/ 0 w 982837"/>
              <a:gd name="connsiteY0" fmla="*/ 457200 h 914400"/>
              <a:gd name="connsiteX1" fmla="*/ 215900 w 982837"/>
              <a:gd name="connsiteY1" fmla="*/ 457200 h 914400"/>
              <a:gd name="connsiteX2" fmla="*/ 381000 w 982837"/>
              <a:gd name="connsiteY2" fmla="*/ 0 h 914400"/>
              <a:gd name="connsiteX3" fmla="*/ 596900 w 982837"/>
              <a:gd name="connsiteY3" fmla="*/ 914400 h 914400"/>
              <a:gd name="connsiteX4" fmla="*/ 736600 w 982837"/>
              <a:gd name="connsiteY4" fmla="*/ 101600 h 914400"/>
              <a:gd name="connsiteX5" fmla="*/ 841026 w 982837"/>
              <a:gd name="connsiteY5" fmla="*/ 674343 h 914400"/>
              <a:gd name="connsiteX6" fmla="*/ 982837 w 982837"/>
              <a:gd name="connsiteY6" fmla="*/ 400748 h 914400"/>
              <a:gd name="connsiteX0" fmla="*/ 0 w 982837"/>
              <a:gd name="connsiteY0" fmla="*/ 457200 h 914400"/>
              <a:gd name="connsiteX1" fmla="*/ 215900 w 982837"/>
              <a:gd name="connsiteY1" fmla="*/ 457200 h 914400"/>
              <a:gd name="connsiteX2" fmla="*/ 381000 w 982837"/>
              <a:gd name="connsiteY2" fmla="*/ 0 h 914400"/>
              <a:gd name="connsiteX3" fmla="*/ 596900 w 982837"/>
              <a:gd name="connsiteY3" fmla="*/ 914400 h 914400"/>
              <a:gd name="connsiteX4" fmla="*/ 736600 w 982837"/>
              <a:gd name="connsiteY4" fmla="*/ 101600 h 914400"/>
              <a:gd name="connsiteX5" fmla="*/ 814536 w 982837"/>
              <a:gd name="connsiteY5" fmla="*/ 510008 h 914400"/>
              <a:gd name="connsiteX6" fmla="*/ 841026 w 982837"/>
              <a:gd name="connsiteY6" fmla="*/ 674343 h 914400"/>
              <a:gd name="connsiteX7" fmla="*/ 982837 w 982837"/>
              <a:gd name="connsiteY7" fmla="*/ 400748 h 914400"/>
              <a:gd name="connsiteX0" fmla="*/ 0 w 982837"/>
              <a:gd name="connsiteY0" fmla="*/ 457200 h 914400"/>
              <a:gd name="connsiteX1" fmla="*/ 215900 w 982837"/>
              <a:gd name="connsiteY1" fmla="*/ 457200 h 914400"/>
              <a:gd name="connsiteX2" fmla="*/ 381000 w 982837"/>
              <a:gd name="connsiteY2" fmla="*/ 0 h 914400"/>
              <a:gd name="connsiteX3" fmla="*/ 596900 w 982837"/>
              <a:gd name="connsiteY3" fmla="*/ 914400 h 914400"/>
              <a:gd name="connsiteX4" fmla="*/ 736600 w 982837"/>
              <a:gd name="connsiteY4" fmla="*/ 101600 h 914400"/>
              <a:gd name="connsiteX5" fmla="*/ 814536 w 982837"/>
              <a:gd name="connsiteY5" fmla="*/ 510008 h 914400"/>
              <a:gd name="connsiteX6" fmla="*/ 981969 w 982837"/>
              <a:gd name="connsiteY6" fmla="*/ 632890 h 914400"/>
              <a:gd name="connsiteX7" fmla="*/ 982837 w 982837"/>
              <a:gd name="connsiteY7" fmla="*/ 400748 h 914400"/>
              <a:gd name="connsiteX0" fmla="*/ 0 w 982837"/>
              <a:gd name="connsiteY0" fmla="*/ 457200 h 914400"/>
              <a:gd name="connsiteX1" fmla="*/ 215900 w 982837"/>
              <a:gd name="connsiteY1" fmla="*/ 457200 h 914400"/>
              <a:gd name="connsiteX2" fmla="*/ 381000 w 982837"/>
              <a:gd name="connsiteY2" fmla="*/ 0 h 914400"/>
              <a:gd name="connsiteX3" fmla="*/ 596900 w 982837"/>
              <a:gd name="connsiteY3" fmla="*/ 914400 h 914400"/>
              <a:gd name="connsiteX4" fmla="*/ 736600 w 982837"/>
              <a:gd name="connsiteY4" fmla="*/ 101600 h 914400"/>
              <a:gd name="connsiteX5" fmla="*/ 864281 w 982837"/>
              <a:gd name="connsiteY5" fmla="*/ 584624 h 914400"/>
              <a:gd name="connsiteX6" fmla="*/ 981969 w 982837"/>
              <a:gd name="connsiteY6" fmla="*/ 632890 h 914400"/>
              <a:gd name="connsiteX7" fmla="*/ 982837 w 982837"/>
              <a:gd name="connsiteY7" fmla="*/ 400748 h 914400"/>
              <a:gd name="connsiteX0" fmla="*/ 0 w 1231559"/>
              <a:gd name="connsiteY0" fmla="*/ 457200 h 914400"/>
              <a:gd name="connsiteX1" fmla="*/ 215900 w 1231559"/>
              <a:gd name="connsiteY1" fmla="*/ 457200 h 914400"/>
              <a:gd name="connsiteX2" fmla="*/ 381000 w 1231559"/>
              <a:gd name="connsiteY2" fmla="*/ 0 h 914400"/>
              <a:gd name="connsiteX3" fmla="*/ 596900 w 1231559"/>
              <a:gd name="connsiteY3" fmla="*/ 914400 h 914400"/>
              <a:gd name="connsiteX4" fmla="*/ 736600 w 1231559"/>
              <a:gd name="connsiteY4" fmla="*/ 101600 h 914400"/>
              <a:gd name="connsiteX5" fmla="*/ 864281 w 1231559"/>
              <a:gd name="connsiteY5" fmla="*/ 584624 h 914400"/>
              <a:gd name="connsiteX6" fmla="*/ 981969 w 1231559"/>
              <a:gd name="connsiteY6" fmla="*/ 632890 h 914400"/>
              <a:gd name="connsiteX7" fmla="*/ 1231559 w 1231559"/>
              <a:gd name="connsiteY7" fmla="*/ 467074 h 914400"/>
              <a:gd name="connsiteX0" fmla="*/ 0 w 1231559"/>
              <a:gd name="connsiteY0" fmla="*/ 457200 h 914400"/>
              <a:gd name="connsiteX1" fmla="*/ 215900 w 1231559"/>
              <a:gd name="connsiteY1" fmla="*/ 457200 h 914400"/>
              <a:gd name="connsiteX2" fmla="*/ 381000 w 1231559"/>
              <a:gd name="connsiteY2" fmla="*/ 0 h 914400"/>
              <a:gd name="connsiteX3" fmla="*/ 596900 w 1231559"/>
              <a:gd name="connsiteY3" fmla="*/ 914400 h 914400"/>
              <a:gd name="connsiteX4" fmla="*/ 736600 w 1231559"/>
              <a:gd name="connsiteY4" fmla="*/ 101600 h 914400"/>
              <a:gd name="connsiteX5" fmla="*/ 864281 w 1231559"/>
              <a:gd name="connsiteY5" fmla="*/ 584624 h 914400"/>
              <a:gd name="connsiteX6" fmla="*/ 948806 w 1231559"/>
              <a:gd name="connsiteY6" fmla="*/ 259807 h 914400"/>
              <a:gd name="connsiteX7" fmla="*/ 1231559 w 1231559"/>
              <a:gd name="connsiteY7" fmla="*/ 467074 h 914400"/>
              <a:gd name="connsiteX0" fmla="*/ 0 w 1231559"/>
              <a:gd name="connsiteY0" fmla="*/ 457200 h 914400"/>
              <a:gd name="connsiteX1" fmla="*/ 215900 w 1231559"/>
              <a:gd name="connsiteY1" fmla="*/ 457200 h 914400"/>
              <a:gd name="connsiteX2" fmla="*/ 381000 w 1231559"/>
              <a:gd name="connsiteY2" fmla="*/ 0 h 914400"/>
              <a:gd name="connsiteX3" fmla="*/ 596900 w 1231559"/>
              <a:gd name="connsiteY3" fmla="*/ 914400 h 914400"/>
              <a:gd name="connsiteX4" fmla="*/ 736600 w 1231559"/>
              <a:gd name="connsiteY4" fmla="*/ 101600 h 914400"/>
              <a:gd name="connsiteX5" fmla="*/ 880863 w 1231559"/>
              <a:gd name="connsiteY5" fmla="*/ 717276 h 914400"/>
              <a:gd name="connsiteX6" fmla="*/ 948806 w 1231559"/>
              <a:gd name="connsiteY6" fmla="*/ 259807 h 914400"/>
              <a:gd name="connsiteX7" fmla="*/ 1231559 w 1231559"/>
              <a:gd name="connsiteY7" fmla="*/ 467074 h 914400"/>
              <a:gd name="connsiteX0" fmla="*/ 0 w 1380792"/>
              <a:gd name="connsiteY0" fmla="*/ 457200 h 914400"/>
              <a:gd name="connsiteX1" fmla="*/ 215900 w 1380792"/>
              <a:gd name="connsiteY1" fmla="*/ 457200 h 914400"/>
              <a:gd name="connsiteX2" fmla="*/ 381000 w 1380792"/>
              <a:gd name="connsiteY2" fmla="*/ 0 h 914400"/>
              <a:gd name="connsiteX3" fmla="*/ 596900 w 1380792"/>
              <a:gd name="connsiteY3" fmla="*/ 914400 h 914400"/>
              <a:gd name="connsiteX4" fmla="*/ 736600 w 1380792"/>
              <a:gd name="connsiteY4" fmla="*/ 101600 h 914400"/>
              <a:gd name="connsiteX5" fmla="*/ 880863 w 1380792"/>
              <a:gd name="connsiteY5" fmla="*/ 717276 h 914400"/>
              <a:gd name="connsiteX6" fmla="*/ 948806 w 1380792"/>
              <a:gd name="connsiteY6" fmla="*/ 259807 h 914400"/>
              <a:gd name="connsiteX7" fmla="*/ 1380792 w 1380792"/>
              <a:gd name="connsiteY7" fmla="*/ 409039 h 914400"/>
              <a:gd name="connsiteX0" fmla="*/ 0 w 1380792"/>
              <a:gd name="connsiteY0" fmla="*/ 457200 h 914400"/>
              <a:gd name="connsiteX1" fmla="*/ 215900 w 1380792"/>
              <a:gd name="connsiteY1" fmla="*/ 457200 h 914400"/>
              <a:gd name="connsiteX2" fmla="*/ 381000 w 1380792"/>
              <a:gd name="connsiteY2" fmla="*/ 0 h 914400"/>
              <a:gd name="connsiteX3" fmla="*/ 596900 w 1380792"/>
              <a:gd name="connsiteY3" fmla="*/ 914400 h 914400"/>
              <a:gd name="connsiteX4" fmla="*/ 736600 w 1380792"/>
              <a:gd name="connsiteY4" fmla="*/ 101600 h 914400"/>
              <a:gd name="connsiteX5" fmla="*/ 880863 w 1380792"/>
              <a:gd name="connsiteY5" fmla="*/ 717276 h 914400"/>
              <a:gd name="connsiteX6" fmla="*/ 932225 w 1380792"/>
              <a:gd name="connsiteY6" fmla="*/ 409040 h 914400"/>
              <a:gd name="connsiteX7" fmla="*/ 1380792 w 1380792"/>
              <a:gd name="connsiteY7" fmla="*/ 409039 h 914400"/>
              <a:gd name="connsiteX0" fmla="*/ 0 w 1198396"/>
              <a:gd name="connsiteY0" fmla="*/ 457200 h 914400"/>
              <a:gd name="connsiteX1" fmla="*/ 215900 w 1198396"/>
              <a:gd name="connsiteY1" fmla="*/ 457200 h 914400"/>
              <a:gd name="connsiteX2" fmla="*/ 381000 w 1198396"/>
              <a:gd name="connsiteY2" fmla="*/ 0 h 914400"/>
              <a:gd name="connsiteX3" fmla="*/ 596900 w 1198396"/>
              <a:gd name="connsiteY3" fmla="*/ 914400 h 914400"/>
              <a:gd name="connsiteX4" fmla="*/ 736600 w 1198396"/>
              <a:gd name="connsiteY4" fmla="*/ 101600 h 914400"/>
              <a:gd name="connsiteX5" fmla="*/ 880863 w 1198396"/>
              <a:gd name="connsiteY5" fmla="*/ 717276 h 914400"/>
              <a:gd name="connsiteX6" fmla="*/ 932225 w 1198396"/>
              <a:gd name="connsiteY6" fmla="*/ 409040 h 914400"/>
              <a:gd name="connsiteX7" fmla="*/ 1198396 w 1198396"/>
              <a:gd name="connsiteY7" fmla="*/ 384167 h 914400"/>
              <a:gd name="connsiteX0" fmla="*/ 0 w 1198396"/>
              <a:gd name="connsiteY0" fmla="*/ 457200 h 914400"/>
              <a:gd name="connsiteX1" fmla="*/ 215900 w 1198396"/>
              <a:gd name="connsiteY1" fmla="*/ 457200 h 914400"/>
              <a:gd name="connsiteX2" fmla="*/ 381000 w 1198396"/>
              <a:gd name="connsiteY2" fmla="*/ 0 h 914400"/>
              <a:gd name="connsiteX3" fmla="*/ 596900 w 1198396"/>
              <a:gd name="connsiteY3" fmla="*/ 914400 h 914400"/>
              <a:gd name="connsiteX4" fmla="*/ 736600 w 1198396"/>
              <a:gd name="connsiteY4" fmla="*/ 101600 h 914400"/>
              <a:gd name="connsiteX5" fmla="*/ 880863 w 1198396"/>
              <a:gd name="connsiteY5" fmla="*/ 717276 h 914400"/>
              <a:gd name="connsiteX6" fmla="*/ 932225 w 1198396"/>
              <a:gd name="connsiteY6" fmla="*/ 409040 h 914400"/>
              <a:gd name="connsiteX7" fmla="*/ 1198396 w 1198396"/>
              <a:gd name="connsiteY7" fmla="*/ 384167 h 914400"/>
              <a:gd name="connsiteX0" fmla="*/ 0 w 1198396"/>
              <a:gd name="connsiteY0" fmla="*/ 457200 h 914400"/>
              <a:gd name="connsiteX1" fmla="*/ 215900 w 1198396"/>
              <a:gd name="connsiteY1" fmla="*/ 457200 h 914400"/>
              <a:gd name="connsiteX2" fmla="*/ 381000 w 1198396"/>
              <a:gd name="connsiteY2" fmla="*/ 0 h 914400"/>
              <a:gd name="connsiteX3" fmla="*/ 596900 w 1198396"/>
              <a:gd name="connsiteY3" fmla="*/ 914400 h 914400"/>
              <a:gd name="connsiteX4" fmla="*/ 736600 w 1198396"/>
              <a:gd name="connsiteY4" fmla="*/ 101600 h 914400"/>
              <a:gd name="connsiteX5" fmla="*/ 880863 w 1198396"/>
              <a:gd name="connsiteY5" fmla="*/ 717276 h 914400"/>
              <a:gd name="connsiteX6" fmla="*/ 932225 w 1198396"/>
              <a:gd name="connsiteY6" fmla="*/ 409040 h 914400"/>
              <a:gd name="connsiteX7" fmla="*/ 1198396 w 1198396"/>
              <a:gd name="connsiteY7" fmla="*/ 384167 h 914400"/>
              <a:gd name="connsiteX0" fmla="*/ 0 w 1198396"/>
              <a:gd name="connsiteY0" fmla="*/ 457200 h 914400"/>
              <a:gd name="connsiteX1" fmla="*/ 215900 w 1198396"/>
              <a:gd name="connsiteY1" fmla="*/ 457200 h 914400"/>
              <a:gd name="connsiteX2" fmla="*/ 381000 w 1198396"/>
              <a:gd name="connsiteY2" fmla="*/ 0 h 914400"/>
              <a:gd name="connsiteX3" fmla="*/ 596900 w 1198396"/>
              <a:gd name="connsiteY3" fmla="*/ 914400 h 914400"/>
              <a:gd name="connsiteX4" fmla="*/ 736600 w 1198396"/>
              <a:gd name="connsiteY4" fmla="*/ 101600 h 914400"/>
              <a:gd name="connsiteX5" fmla="*/ 880863 w 1198396"/>
              <a:gd name="connsiteY5" fmla="*/ 717276 h 914400"/>
              <a:gd name="connsiteX6" fmla="*/ 932225 w 1198396"/>
              <a:gd name="connsiteY6" fmla="*/ 409040 h 914400"/>
              <a:gd name="connsiteX7" fmla="*/ 1198396 w 1198396"/>
              <a:gd name="connsiteY7" fmla="*/ 417330 h 914400"/>
              <a:gd name="connsiteX0" fmla="*/ 0 w 1198396"/>
              <a:gd name="connsiteY0" fmla="*/ 457200 h 914400"/>
              <a:gd name="connsiteX1" fmla="*/ 215900 w 1198396"/>
              <a:gd name="connsiteY1" fmla="*/ 457200 h 914400"/>
              <a:gd name="connsiteX2" fmla="*/ 381000 w 1198396"/>
              <a:gd name="connsiteY2" fmla="*/ 0 h 914400"/>
              <a:gd name="connsiteX3" fmla="*/ 596900 w 1198396"/>
              <a:gd name="connsiteY3" fmla="*/ 914400 h 914400"/>
              <a:gd name="connsiteX4" fmla="*/ 736600 w 1198396"/>
              <a:gd name="connsiteY4" fmla="*/ 101600 h 914400"/>
              <a:gd name="connsiteX5" fmla="*/ 880863 w 1198396"/>
              <a:gd name="connsiteY5" fmla="*/ 717276 h 914400"/>
              <a:gd name="connsiteX6" fmla="*/ 932225 w 1198396"/>
              <a:gd name="connsiteY6" fmla="*/ 409040 h 914400"/>
              <a:gd name="connsiteX7" fmla="*/ 1198396 w 1198396"/>
              <a:gd name="connsiteY7" fmla="*/ 417330 h 914400"/>
              <a:gd name="connsiteX0" fmla="*/ 0 w 1202223"/>
              <a:gd name="connsiteY0" fmla="*/ 457200 h 914400"/>
              <a:gd name="connsiteX1" fmla="*/ 215900 w 1202223"/>
              <a:gd name="connsiteY1" fmla="*/ 457200 h 914400"/>
              <a:gd name="connsiteX2" fmla="*/ 381000 w 1202223"/>
              <a:gd name="connsiteY2" fmla="*/ 0 h 914400"/>
              <a:gd name="connsiteX3" fmla="*/ 596900 w 1202223"/>
              <a:gd name="connsiteY3" fmla="*/ 914400 h 914400"/>
              <a:gd name="connsiteX4" fmla="*/ 736600 w 1202223"/>
              <a:gd name="connsiteY4" fmla="*/ 101600 h 914400"/>
              <a:gd name="connsiteX5" fmla="*/ 880863 w 1202223"/>
              <a:gd name="connsiteY5" fmla="*/ 717276 h 914400"/>
              <a:gd name="connsiteX6" fmla="*/ 932225 w 1202223"/>
              <a:gd name="connsiteY6" fmla="*/ 409040 h 914400"/>
              <a:gd name="connsiteX7" fmla="*/ 1202223 w 1202223"/>
              <a:gd name="connsiteY7" fmla="*/ 405850 h 914400"/>
              <a:gd name="connsiteX0" fmla="*/ 0 w 1198396"/>
              <a:gd name="connsiteY0" fmla="*/ 457200 h 914400"/>
              <a:gd name="connsiteX1" fmla="*/ 215900 w 1198396"/>
              <a:gd name="connsiteY1" fmla="*/ 457200 h 914400"/>
              <a:gd name="connsiteX2" fmla="*/ 381000 w 1198396"/>
              <a:gd name="connsiteY2" fmla="*/ 0 h 914400"/>
              <a:gd name="connsiteX3" fmla="*/ 596900 w 1198396"/>
              <a:gd name="connsiteY3" fmla="*/ 914400 h 914400"/>
              <a:gd name="connsiteX4" fmla="*/ 736600 w 1198396"/>
              <a:gd name="connsiteY4" fmla="*/ 101600 h 914400"/>
              <a:gd name="connsiteX5" fmla="*/ 880863 w 1198396"/>
              <a:gd name="connsiteY5" fmla="*/ 717276 h 914400"/>
              <a:gd name="connsiteX6" fmla="*/ 932225 w 1198396"/>
              <a:gd name="connsiteY6" fmla="*/ 409040 h 914400"/>
              <a:gd name="connsiteX7" fmla="*/ 1198396 w 1198396"/>
              <a:gd name="connsiteY7" fmla="*/ 413503 h 914400"/>
              <a:gd name="connsiteX0" fmla="*/ 0 w 1202223"/>
              <a:gd name="connsiteY0" fmla="*/ 457200 h 914400"/>
              <a:gd name="connsiteX1" fmla="*/ 215900 w 1202223"/>
              <a:gd name="connsiteY1" fmla="*/ 457200 h 914400"/>
              <a:gd name="connsiteX2" fmla="*/ 381000 w 1202223"/>
              <a:gd name="connsiteY2" fmla="*/ 0 h 914400"/>
              <a:gd name="connsiteX3" fmla="*/ 596900 w 1202223"/>
              <a:gd name="connsiteY3" fmla="*/ 914400 h 914400"/>
              <a:gd name="connsiteX4" fmla="*/ 736600 w 1202223"/>
              <a:gd name="connsiteY4" fmla="*/ 101600 h 914400"/>
              <a:gd name="connsiteX5" fmla="*/ 880863 w 1202223"/>
              <a:gd name="connsiteY5" fmla="*/ 717276 h 914400"/>
              <a:gd name="connsiteX6" fmla="*/ 932225 w 1202223"/>
              <a:gd name="connsiteY6" fmla="*/ 409040 h 914400"/>
              <a:gd name="connsiteX7" fmla="*/ 1202223 w 1202223"/>
              <a:gd name="connsiteY7" fmla="*/ 402023 h 914400"/>
              <a:gd name="connsiteX0" fmla="*/ 0 w 1202266"/>
              <a:gd name="connsiteY0" fmla="*/ 457200 h 914400"/>
              <a:gd name="connsiteX1" fmla="*/ 215900 w 1202266"/>
              <a:gd name="connsiteY1" fmla="*/ 457200 h 914400"/>
              <a:gd name="connsiteX2" fmla="*/ 381000 w 1202266"/>
              <a:gd name="connsiteY2" fmla="*/ 0 h 914400"/>
              <a:gd name="connsiteX3" fmla="*/ 596900 w 1202266"/>
              <a:gd name="connsiteY3" fmla="*/ 914400 h 914400"/>
              <a:gd name="connsiteX4" fmla="*/ 736600 w 1202266"/>
              <a:gd name="connsiteY4" fmla="*/ 101600 h 914400"/>
              <a:gd name="connsiteX5" fmla="*/ 880863 w 1202266"/>
              <a:gd name="connsiteY5" fmla="*/ 717276 h 914400"/>
              <a:gd name="connsiteX6" fmla="*/ 932225 w 1202266"/>
              <a:gd name="connsiteY6" fmla="*/ 409040 h 914400"/>
              <a:gd name="connsiteX7" fmla="*/ 1202223 w 1202266"/>
              <a:gd name="connsiteY7" fmla="*/ 402023 h 914400"/>
              <a:gd name="connsiteX0" fmla="*/ 0 w 1202266"/>
              <a:gd name="connsiteY0" fmla="*/ 457200 h 914400"/>
              <a:gd name="connsiteX1" fmla="*/ 215900 w 1202266"/>
              <a:gd name="connsiteY1" fmla="*/ 457200 h 914400"/>
              <a:gd name="connsiteX2" fmla="*/ 381000 w 1202266"/>
              <a:gd name="connsiteY2" fmla="*/ 0 h 914400"/>
              <a:gd name="connsiteX3" fmla="*/ 596900 w 1202266"/>
              <a:gd name="connsiteY3" fmla="*/ 914400 h 914400"/>
              <a:gd name="connsiteX4" fmla="*/ 736600 w 1202266"/>
              <a:gd name="connsiteY4" fmla="*/ 101600 h 914400"/>
              <a:gd name="connsiteX5" fmla="*/ 880863 w 1202266"/>
              <a:gd name="connsiteY5" fmla="*/ 717276 h 914400"/>
              <a:gd name="connsiteX6" fmla="*/ 932225 w 1202266"/>
              <a:gd name="connsiteY6" fmla="*/ 409040 h 914400"/>
              <a:gd name="connsiteX7" fmla="*/ 1202223 w 1202266"/>
              <a:gd name="connsiteY7" fmla="*/ 417329 h 914400"/>
              <a:gd name="connsiteX0" fmla="*/ 0 w 1133408"/>
              <a:gd name="connsiteY0" fmla="*/ 457200 h 914400"/>
              <a:gd name="connsiteX1" fmla="*/ 215900 w 1133408"/>
              <a:gd name="connsiteY1" fmla="*/ 457200 h 914400"/>
              <a:gd name="connsiteX2" fmla="*/ 381000 w 1133408"/>
              <a:gd name="connsiteY2" fmla="*/ 0 h 914400"/>
              <a:gd name="connsiteX3" fmla="*/ 596900 w 1133408"/>
              <a:gd name="connsiteY3" fmla="*/ 914400 h 914400"/>
              <a:gd name="connsiteX4" fmla="*/ 736600 w 1133408"/>
              <a:gd name="connsiteY4" fmla="*/ 101600 h 914400"/>
              <a:gd name="connsiteX5" fmla="*/ 880863 w 1133408"/>
              <a:gd name="connsiteY5" fmla="*/ 717276 h 914400"/>
              <a:gd name="connsiteX6" fmla="*/ 932225 w 1133408"/>
              <a:gd name="connsiteY6" fmla="*/ 409040 h 914400"/>
              <a:gd name="connsiteX7" fmla="*/ 1133346 w 1133408"/>
              <a:gd name="connsiteY7" fmla="*/ 413503 h 914400"/>
              <a:gd name="connsiteX0" fmla="*/ 0 w 1133408"/>
              <a:gd name="connsiteY0" fmla="*/ 457200 h 914400"/>
              <a:gd name="connsiteX1" fmla="*/ 215900 w 1133408"/>
              <a:gd name="connsiteY1" fmla="*/ 457200 h 914400"/>
              <a:gd name="connsiteX2" fmla="*/ 381000 w 1133408"/>
              <a:gd name="connsiteY2" fmla="*/ 0 h 914400"/>
              <a:gd name="connsiteX3" fmla="*/ 596900 w 1133408"/>
              <a:gd name="connsiteY3" fmla="*/ 914400 h 914400"/>
              <a:gd name="connsiteX4" fmla="*/ 736600 w 1133408"/>
              <a:gd name="connsiteY4" fmla="*/ 101600 h 914400"/>
              <a:gd name="connsiteX5" fmla="*/ 880863 w 1133408"/>
              <a:gd name="connsiteY5" fmla="*/ 717276 h 914400"/>
              <a:gd name="connsiteX6" fmla="*/ 932225 w 1133408"/>
              <a:gd name="connsiteY6" fmla="*/ 409040 h 914400"/>
              <a:gd name="connsiteX7" fmla="*/ 1133346 w 1133408"/>
              <a:gd name="connsiteY7" fmla="*/ 402024 h 914400"/>
              <a:gd name="connsiteX0" fmla="*/ 0 w 1079873"/>
              <a:gd name="connsiteY0" fmla="*/ 457200 h 914400"/>
              <a:gd name="connsiteX1" fmla="*/ 215900 w 1079873"/>
              <a:gd name="connsiteY1" fmla="*/ 457200 h 914400"/>
              <a:gd name="connsiteX2" fmla="*/ 381000 w 1079873"/>
              <a:gd name="connsiteY2" fmla="*/ 0 h 914400"/>
              <a:gd name="connsiteX3" fmla="*/ 596900 w 1079873"/>
              <a:gd name="connsiteY3" fmla="*/ 914400 h 914400"/>
              <a:gd name="connsiteX4" fmla="*/ 736600 w 1079873"/>
              <a:gd name="connsiteY4" fmla="*/ 101600 h 914400"/>
              <a:gd name="connsiteX5" fmla="*/ 880863 w 1079873"/>
              <a:gd name="connsiteY5" fmla="*/ 717276 h 914400"/>
              <a:gd name="connsiteX6" fmla="*/ 932225 w 1079873"/>
              <a:gd name="connsiteY6" fmla="*/ 409040 h 914400"/>
              <a:gd name="connsiteX7" fmla="*/ 1079775 w 1079873"/>
              <a:gd name="connsiteY7" fmla="*/ 409677 h 914400"/>
              <a:gd name="connsiteX0" fmla="*/ 0 w 1125759"/>
              <a:gd name="connsiteY0" fmla="*/ 457200 h 914400"/>
              <a:gd name="connsiteX1" fmla="*/ 215900 w 1125759"/>
              <a:gd name="connsiteY1" fmla="*/ 457200 h 914400"/>
              <a:gd name="connsiteX2" fmla="*/ 381000 w 1125759"/>
              <a:gd name="connsiteY2" fmla="*/ 0 h 914400"/>
              <a:gd name="connsiteX3" fmla="*/ 596900 w 1125759"/>
              <a:gd name="connsiteY3" fmla="*/ 914400 h 914400"/>
              <a:gd name="connsiteX4" fmla="*/ 736600 w 1125759"/>
              <a:gd name="connsiteY4" fmla="*/ 101600 h 914400"/>
              <a:gd name="connsiteX5" fmla="*/ 880863 w 1125759"/>
              <a:gd name="connsiteY5" fmla="*/ 717276 h 914400"/>
              <a:gd name="connsiteX6" fmla="*/ 932225 w 1125759"/>
              <a:gd name="connsiteY6" fmla="*/ 409040 h 914400"/>
              <a:gd name="connsiteX7" fmla="*/ 1125693 w 1125759"/>
              <a:gd name="connsiteY7" fmla="*/ 409677 h 914400"/>
              <a:gd name="connsiteX0" fmla="*/ 0 w 1125693"/>
              <a:gd name="connsiteY0" fmla="*/ 457200 h 914400"/>
              <a:gd name="connsiteX1" fmla="*/ 215900 w 1125693"/>
              <a:gd name="connsiteY1" fmla="*/ 457200 h 914400"/>
              <a:gd name="connsiteX2" fmla="*/ 381000 w 1125693"/>
              <a:gd name="connsiteY2" fmla="*/ 0 h 914400"/>
              <a:gd name="connsiteX3" fmla="*/ 596900 w 1125693"/>
              <a:gd name="connsiteY3" fmla="*/ 914400 h 914400"/>
              <a:gd name="connsiteX4" fmla="*/ 736600 w 1125693"/>
              <a:gd name="connsiteY4" fmla="*/ 101600 h 914400"/>
              <a:gd name="connsiteX5" fmla="*/ 880863 w 1125693"/>
              <a:gd name="connsiteY5" fmla="*/ 717276 h 914400"/>
              <a:gd name="connsiteX6" fmla="*/ 932225 w 1125693"/>
              <a:gd name="connsiteY6" fmla="*/ 409040 h 914400"/>
              <a:gd name="connsiteX7" fmla="*/ 1125693 w 1125693"/>
              <a:gd name="connsiteY7" fmla="*/ 409677 h 914400"/>
              <a:gd name="connsiteX0" fmla="*/ 0 w 1125693"/>
              <a:gd name="connsiteY0" fmla="*/ 457200 h 914400"/>
              <a:gd name="connsiteX1" fmla="*/ 215900 w 1125693"/>
              <a:gd name="connsiteY1" fmla="*/ 457200 h 914400"/>
              <a:gd name="connsiteX2" fmla="*/ 381000 w 1125693"/>
              <a:gd name="connsiteY2" fmla="*/ 0 h 914400"/>
              <a:gd name="connsiteX3" fmla="*/ 547155 w 1125693"/>
              <a:gd name="connsiteY3" fmla="*/ 914400 h 914400"/>
              <a:gd name="connsiteX4" fmla="*/ 736600 w 1125693"/>
              <a:gd name="connsiteY4" fmla="*/ 101600 h 914400"/>
              <a:gd name="connsiteX5" fmla="*/ 880863 w 1125693"/>
              <a:gd name="connsiteY5" fmla="*/ 717276 h 914400"/>
              <a:gd name="connsiteX6" fmla="*/ 932225 w 1125693"/>
              <a:gd name="connsiteY6" fmla="*/ 409040 h 914400"/>
              <a:gd name="connsiteX7" fmla="*/ 1125693 w 1125693"/>
              <a:gd name="connsiteY7" fmla="*/ 409677 h 914400"/>
              <a:gd name="connsiteX0" fmla="*/ 0 w 1125693"/>
              <a:gd name="connsiteY0" fmla="*/ 457200 h 914400"/>
              <a:gd name="connsiteX1" fmla="*/ 215900 w 1125693"/>
              <a:gd name="connsiteY1" fmla="*/ 457200 h 914400"/>
              <a:gd name="connsiteX2" fmla="*/ 381000 w 1125693"/>
              <a:gd name="connsiteY2" fmla="*/ 0 h 914400"/>
              <a:gd name="connsiteX3" fmla="*/ 547155 w 1125693"/>
              <a:gd name="connsiteY3" fmla="*/ 914400 h 914400"/>
              <a:gd name="connsiteX4" fmla="*/ 797824 w 1125693"/>
              <a:gd name="connsiteY4" fmla="*/ 105426 h 914400"/>
              <a:gd name="connsiteX5" fmla="*/ 880863 w 1125693"/>
              <a:gd name="connsiteY5" fmla="*/ 717276 h 914400"/>
              <a:gd name="connsiteX6" fmla="*/ 932225 w 1125693"/>
              <a:gd name="connsiteY6" fmla="*/ 409040 h 914400"/>
              <a:gd name="connsiteX7" fmla="*/ 1125693 w 1125693"/>
              <a:gd name="connsiteY7" fmla="*/ 409677 h 914400"/>
              <a:gd name="connsiteX0" fmla="*/ 0 w 1125693"/>
              <a:gd name="connsiteY0" fmla="*/ 457200 h 914400"/>
              <a:gd name="connsiteX1" fmla="*/ 215900 w 1125693"/>
              <a:gd name="connsiteY1" fmla="*/ 457200 h 914400"/>
              <a:gd name="connsiteX2" fmla="*/ 381000 w 1125693"/>
              <a:gd name="connsiteY2" fmla="*/ 0 h 914400"/>
              <a:gd name="connsiteX3" fmla="*/ 547155 w 1125693"/>
              <a:gd name="connsiteY3" fmla="*/ 914400 h 914400"/>
              <a:gd name="connsiteX4" fmla="*/ 797824 w 1125693"/>
              <a:gd name="connsiteY4" fmla="*/ 105426 h 914400"/>
              <a:gd name="connsiteX5" fmla="*/ 796681 w 1125693"/>
              <a:gd name="connsiteY5" fmla="*/ 740235 h 914400"/>
              <a:gd name="connsiteX6" fmla="*/ 932225 w 1125693"/>
              <a:gd name="connsiteY6" fmla="*/ 409040 h 914400"/>
              <a:gd name="connsiteX7" fmla="*/ 1125693 w 1125693"/>
              <a:gd name="connsiteY7" fmla="*/ 409677 h 914400"/>
              <a:gd name="connsiteX0" fmla="*/ 0 w 1267273"/>
              <a:gd name="connsiteY0" fmla="*/ 457200 h 914400"/>
              <a:gd name="connsiteX1" fmla="*/ 215900 w 1267273"/>
              <a:gd name="connsiteY1" fmla="*/ 457200 h 914400"/>
              <a:gd name="connsiteX2" fmla="*/ 381000 w 1267273"/>
              <a:gd name="connsiteY2" fmla="*/ 0 h 914400"/>
              <a:gd name="connsiteX3" fmla="*/ 547155 w 1267273"/>
              <a:gd name="connsiteY3" fmla="*/ 914400 h 914400"/>
              <a:gd name="connsiteX4" fmla="*/ 797824 w 1267273"/>
              <a:gd name="connsiteY4" fmla="*/ 105426 h 914400"/>
              <a:gd name="connsiteX5" fmla="*/ 796681 w 1267273"/>
              <a:gd name="connsiteY5" fmla="*/ 740235 h 914400"/>
              <a:gd name="connsiteX6" fmla="*/ 932225 w 1267273"/>
              <a:gd name="connsiteY6" fmla="*/ 409040 h 914400"/>
              <a:gd name="connsiteX7" fmla="*/ 1267273 w 1267273"/>
              <a:gd name="connsiteY7" fmla="*/ 405851 h 914400"/>
              <a:gd name="connsiteX0" fmla="*/ 0 w 1267273"/>
              <a:gd name="connsiteY0" fmla="*/ 457200 h 914400"/>
              <a:gd name="connsiteX1" fmla="*/ 215900 w 1267273"/>
              <a:gd name="connsiteY1" fmla="*/ 457200 h 914400"/>
              <a:gd name="connsiteX2" fmla="*/ 381000 w 1267273"/>
              <a:gd name="connsiteY2" fmla="*/ 0 h 914400"/>
              <a:gd name="connsiteX3" fmla="*/ 547155 w 1267273"/>
              <a:gd name="connsiteY3" fmla="*/ 914400 h 914400"/>
              <a:gd name="connsiteX4" fmla="*/ 797824 w 1267273"/>
              <a:gd name="connsiteY4" fmla="*/ 105426 h 914400"/>
              <a:gd name="connsiteX5" fmla="*/ 796681 w 1267273"/>
              <a:gd name="connsiteY5" fmla="*/ 740235 h 914400"/>
              <a:gd name="connsiteX6" fmla="*/ 932225 w 1267273"/>
              <a:gd name="connsiteY6" fmla="*/ 409040 h 914400"/>
              <a:gd name="connsiteX7" fmla="*/ 1267273 w 1267273"/>
              <a:gd name="connsiteY7" fmla="*/ 405851 h 914400"/>
              <a:gd name="connsiteX0" fmla="*/ 0 w 1267273"/>
              <a:gd name="connsiteY0" fmla="*/ 457200 h 914400"/>
              <a:gd name="connsiteX1" fmla="*/ 215900 w 1267273"/>
              <a:gd name="connsiteY1" fmla="*/ 457200 h 914400"/>
              <a:gd name="connsiteX2" fmla="*/ 381000 w 1267273"/>
              <a:gd name="connsiteY2" fmla="*/ 0 h 914400"/>
              <a:gd name="connsiteX3" fmla="*/ 547155 w 1267273"/>
              <a:gd name="connsiteY3" fmla="*/ 914400 h 914400"/>
              <a:gd name="connsiteX4" fmla="*/ 797824 w 1267273"/>
              <a:gd name="connsiteY4" fmla="*/ 105426 h 914400"/>
              <a:gd name="connsiteX5" fmla="*/ 796681 w 1267273"/>
              <a:gd name="connsiteY5" fmla="*/ 740235 h 914400"/>
              <a:gd name="connsiteX6" fmla="*/ 932225 w 1267273"/>
              <a:gd name="connsiteY6" fmla="*/ 409040 h 914400"/>
              <a:gd name="connsiteX7" fmla="*/ 1267273 w 1267273"/>
              <a:gd name="connsiteY7" fmla="*/ 405851 h 914400"/>
              <a:gd name="connsiteX0" fmla="*/ 0 w 1339977"/>
              <a:gd name="connsiteY0" fmla="*/ 453374 h 914400"/>
              <a:gd name="connsiteX1" fmla="*/ 288604 w 1339977"/>
              <a:gd name="connsiteY1" fmla="*/ 457200 h 914400"/>
              <a:gd name="connsiteX2" fmla="*/ 453704 w 1339977"/>
              <a:gd name="connsiteY2" fmla="*/ 0 h 914400"/>
              <a:gd name="connsiteX3" fmla="*/ 619859 w 1339977"/>
              <a:gd name="connsiteY3" fmla="*/ 914400 h 914400"/>
              <a:gd name="connsiteX4" fmla="*/ 870528 w 1339977"/>
              <a:gd name="connsiteY4" fmla="*/ 105426 h 914400"/>
              <a:gd name="connsiteX5" fmla="*/ 869385 w 1339977"/>
              <a:gd name="connsiteY5" fmla="*/ 740235 h 914400"/>
              <a:gd name="connsiteX6" fmla="*/ 1004929 w 1339977"/>
              <a:gd name="connsiteY6" fmla="*/ 409040 h 914400"/>
              <a:gd name="connsiteX7" fmla="*/ 1339977 w 1339977"/>
              <a:gd name="connsiteY7" fmla="*/ 405851 h 914400"/>
              <a:gd name="connsiteX0" fmla="*/ 0 w 1343804"/>
              <a:gd name="connsiteY0" fmla="*/ 461027 h 914400"/>
              <a:gd name="connsiteX1" fmla="*/ 292431 w 1343804"/>
              <a:gd name="connsiteY1" fmla="*/ 457200 h 914400"/>
              <a:gd name="connsiteX2" fmla="*/ 457531 w 1343804"/>
              <a:gd name="connsiteY2" fmla="*/ 0 h 914400"/>
              <a:gd name="connsiteX3" fmla="*/ 623686 w 1343804"/>
              <a:gd name="connsiteY3" fmla="*/ 914400 h 914400"/>
              <a:gd name="connsiteX4" fmla="*/ 874355 w 1343804"/>
              <a:gd name="connsiteY4" fmla="*/ 105426 h 914400"/>
              <a:gd name="connsiteX5" fmla="*/ 873212 w 1343804"/>
              <a:gd name="connsiteY5" fmla="*/ 740235 h 914400"/>
              <a:gd name="connsiteX6" fmla="*/ 1008756 w 1343804"/>
              <a:gd name="connsiteY6" fmla="*/ 409040 h 914400"/>
              <a:gd name="connsiteX7" fmla="*/ 1343804 w 1343804"/>
              <a:gd name="connsiteY7" fmla="*/ 405851 h 914400"/>
              <a:gd name="connsiteX0" fmla="*/ 0 w 1347630"/>
              <a:gd name="connsiteY0" fmla="*/ 453374 h 914400"/>
              <a:gd name="connsiteX1" fmla="*/ 296257 w 1347630"/>
              <a:gd name="connsiteY1" fmla="*/ 457200 h 914400"/>
              <a:gd name="connsiteX2" fmla="*/ 461357 w 1347630"/>
              <a:gd name="connsiteY2" fmla="*/ 0 h 914400"/>
              <a:gd name="connsiteX3" fmla="*/ 627512 w 1347630"/>
              <a:gd name="connsiteY3" fmla="*/ 914400 h 914400"/>
              <a:gd name="connsiteX4" fmla="*/ 878181 w 1347630"/>
              <a:gd name="connsiteY4" fmla="*/ 105426 h 914400"/>
              <a:gd name="connsiteX5" fmla="*/ 877038 w 1347630"/>
              <a:gd name="connsiteY5" fmla="*/ 740235 h 914400"/>
              <a:gd name="connsiteX6" fmla="*/ 1012582 w 1347630"/>
              <a:gd name="connsiteY6" fmla="*/ 409040 h 914400"/>
              <a:gd name="connsiteX7" fmla="*/ 1347630 w 1347630"/>
              <a:gd name="connsiteY7" fmla="*/ 405851 h 914400"/>
              <a:gd name="connsiteX0" fmla="*/ 0 w 1347630"/>
              <a:gd name="connsiteY0" fmla="*/ 347948 h 808974"/>
              <a:gd name="connsiteX1" fmla="*/ 296257 w 1347630"/>
              <a:gd name="connsiteY1" fmla="*/ 351774 h 808974"/>
              <a:gd name="connsiteX2" fmla="*/ 399176 w 1347630"/>
              <a:gd name="connsiteY2" fmla="*/ 93552 h 808974"/>
              <a:gd name="connsiteX3" fmla="*/ 627512 w 1347630"/>
              <a:gd name="connsiteY3" fmla="*/ 808974 h 808974"/>
              <a:gd name="connsiteX4" fmla="*/ 878181 w 1347630"/>
              <a:gd name="connsiteY4" fmla="*/ 0 h 808974"/>
              <a:gd name="connsiteX5" fmla="*/ 877038 w 1347630"/>
              <a:gd name="connsiteY5" fmla="*/ 634809 h 808974"/>
              <a:gd name="connsiteX6" fmla="*/ 1012582 w 1347630"/>
              <a:gd name="connsiteY6" fmla="*/ 303614 h 808974"/>
              <a:gd name="connsiteX7" fmla="*/ 1347630 w 1347630"/>
              <a:gd name="connsiteY7" fmla="*/ 300425 h 808974"/>
              <a:gd name="connsiteX0" fmla="*/ 0 w 1347630"/>
              <a:gd name="connsiteY0" fmla="*/ 347948 h 680468"/>
              <a:gd name="connsiteX1" fmla="*/ 296257 w 1347630"/>
              <a:gd name="connsiteY1" fmla="*/ 351774 h 680468"/>
              <a:gd name="connsiteX2" fmla="*/ 399176 w 1347630"/>
              <a:gd name="connsiteY2" fmla="*/ 93552 h 680468"/>
              <a:gd name="connsiteX3" fmla="*/ 577767 w 1347630"/>
              <a:gd name="connsiteY3" fmla="*/ 680468 h 680468"/>
              <a:gd name="connsiteX4" fmla="*/ 878181 w 1347630"/>
              <a:gd name="connsiteY4" fmla="*/ 0 h 680468"/>
              <a:gd name="connsiteX5" fmla="*/ 877038 w 1347630"/>
              <a:gd name="connsiteY5" fmla="*/ 634809 h 680468"/>
              <a:gd name="connsiteX6" fmla="*/ 1012582 w 1347630"/>
              <a:gd name="connsiteY6" fmla="*/ 303614 h 680468"/>
              <a:gd name="connsiteX7" fmla="*/ 1347630 w 1347630"/>
              <a:gd name="connsiteY7" fmla="*/ 300425 h 680468"/>
              <a:gd name="connsiteX0" fmla="*/ 0 w 1347630"/>
              <a:gd name="connsiteY0" fmla="*/ 447437 h 779957"/>
              <a:gd name="connsiteX1" fmla="*/ 296257 w 1347630"/>
              <a:gd name="connsiteY1" fmla="*/ 451263 h 779957"/>
              <a:gd name="connsiteX2" fmla="*/ 399176 w 1347630"/>
              <a:gd name="connsiteY2" fmla="*/ 193041 h 779957"/>
              <a:gd name="connsiteX3" fmla="*/ 577767 w 1347630"/>
              <a:gd name="connsiteY3" fmla="*/ 779957 h 779957"/>
              <a:gd name="connsiteX4" fmla="*/ 774547 w 1347630"/>
              <a:gd name="connsiteY4" fmla="*/ 0 h 779957"/>
              <a:gd name="connsiteX5" fmla="*/ 877038 w 1347630"/>
              <a:gd name="connsiteY5" fmla="*/ 734298 h 779957"/>
              <a:gd name="connsiteX6" fmla="*/ 1012582 w 1347630"/>
              <a:gd name="connsiteY6" fmla="*/ 403103 h 779957"/>
              <a:gd name="connsiteX7" fmla="*/ 1347630 w 1347630"/>
              <a:gd name="connsiteY7" fmla="*/ 399914 h 779957"/>
              <a:gd name="connsiteX0" fmla="*/ 0 w 1347630"/>
              <a:gd name="connsiteY0" fmla="*/ 447437 h 966439"/>
              <a:gd name="connsiteX1" fmla="*/ 296257 w 1347630"/>
              <a:gd name="connsiteY1" fmla="*/ 451263 h 966439"/>
              <a:gd name="connsiteX2" fmla="*/ 399176 w 1347630"/>
              <a:gd name="connsiteY2" fmla="*/ 193041 h 966439"/>
              <a:gd name="connsiteX3" fmla="*/ 577767 w 1347630"/>
              <a:gd name="connsiteY3" fmla="*/ 779957 h 966439"/>
              <a:gd name="connsiteX4" fmla="*/ 774547 w 1347630"/>
              <a:gd name="connsiteY4" fmla="*/ 0 h 966439"/>
              <a:gd name="connsiteX5" fmla="*/ 914347 w 1347630"/>
              <a:gd name="connsiteY5" fmla="*/ 966439 h 966439"/>
              <a:gd name="connsiteX6" fmla="*/ 1012582 w 1347630"/>
              <a:gd name="connsiteY6" fmla="*/ 403103 h 966439"/>
              <a:gd name="connsiteX7" fmla="*/ 1347630 w 1347630"/>
              <a:gd name="connsiteY7" fmla="*/ 399914 h 966439"/>
              <a:gd name="connsiteX0" fmla="*/ 0 w 1347630"/>
              <a:gd name="connsiteY0" fmla="*/ 447437 h 966439"/>
              <a:gd name="connsiteX1" fmla="*/ 296257 w 1347630"/>
              <a:gd name="connsiteY1" fmla="*/ 451263 h 966439"/>
              <a:gd name="connsiteX2" fmla="*/ 399176 w 1347630"/>
              <a:gd name="connsiteY2" fmla="*/ 193041 h 966439"/>
              <a:gd name="connsiteX3" fmla="*/ 577767 w 1347630"/>
              <a:gd name="connsiteY3" fmla="*/ 779957 h 966439"/>
              <a:gd name="connsiteX4" fmla="*/ 774547 w 1347630"/>
              <a:gd name="connsiteY4" fmla="*/ 0 h 966439"/>
              <a:gd name="connsiteX5" fmla="*/ 914347 w 1347630"/>
              <a:gd name="connsiteY5" fmla="*/ 966439 h 966439"/>
              <a:gd name="connsiteX6" fmla="*/ 1012582 w 1347630"/>
              <a:gd name="connsiteY6" fmla="*/ 403103 h 966439"/>
              <a:gd name="connsiteX7" fmla="*/ 1105802 w 1347630"/>
              <a:gd name="connsiteY7" fmla="*/ 400437 h 966439"/>
              <a:gd name="connsiteX8" fmla="*/ 1347630 w 1347630"/>
              <a:gd name="connsiteY8" fmla="*/ 399914 h 966439"/>
              <a:gd name="connsiteX0" fmla="*/ 0 w 1347630"/>
              <a:gd name="connsiteY0" fmla="*/ 447437 h 966439"/>
              <a:gd name="connsiteX1" fmla="*/ 296257 w 1347630"/>
              <a:gd name="connsiteY1" fmla="*/ 451263 h 966439"/>
              <a:gd name="connsiteX2" fmla="*/ 399176 w 1347630"/>
              <a:gd name="connsiteY2" fmla="*/ 193041 h 966439"/>
              <a:gd name="connsiteX3" fmla="*/ 577767 w 1347630"/>
              <a:gd name="connsiteY3" fmla="*/ 779957 h 966439"/>
              <a:gd name="connsiteX4" fmla="*/ 774547 w 1347630"/>
              <a:gd name="connsiteY4" fmla="*/ 0 h 966439"/>
              <a:gd name="connsiteX5" fmla="*/ 914347 w 1347630"/>
              <a:gd name="connsiteY5" fmla="*/ 966439 h 966439"/>
              <a:gd name="connsiteX6" fmla="*/ 1037454 w 1347630"/>
              <a:gd name="connsiteY6" fmla="*/ 191689 h 966439"/>
              <a:gd name="connsiteX7" fmla="*/ 1105802 w 1347630"/>
              <a:gd name="connsiteY7" fmla="*/ 400437 h 966439"/>
              <a:gd name="connsiteX8" fmla="*/ 1347630 w 1347630"/>
              <a:gd name="connsiteY8" fmla="*/ 399914 h 966439"/>
              <a:gd name="connsiteX0" fmla="*/ 0 w 1347630"/>
              <a:gd name="connsiteY0" fmla="*/ 447437 h 966439"/>
              <a:gd name="connsiteX1" fmla="*/ 296257 w 1347630"/>
              <a:gd name="connsiteY1" fmla="*/ 451263 h 966439"/>
              <a:gd name="connsiteX2" fmla="*/ 399176 w 1347630"/>
              <a:gd name="connsiteY2" fmla="*/ 193041 h 966439"/>
              <a:gd name="connsiteX3" fmla="*/ 577767 w 1347630"/>
              <a:gd name="connsiteY3" fmla="*/ 779957 h 966439"/>
              <a:gd name="connsiteX4" fmla="*/ 774547 w 1347630"/>
              <a:gd name="connsiteY4" fmla="*/ 0 h 966439"/>
              <a:gd name="connsiteX5" fmla="*/ 914347 w 1347630"/>
              <a:gd name="connsiteY5" fmla="*/ 966439 h 966439"/>
              <a:gd name="connsiteX6" fmla="*/ 1078907 w 1347630"/>
              <a:gd name="connsiteY6" fmla="*/ 191689 h 966439"/>
              <a:gd name="connsiteX7" fmla="*/ 1105802 w 1347630"/>
              <a:gd name="connsiteY7" fmla="*/ 400437 h 966439"/>
              <a:gd name="connsiteX8" fmla="*/ 1347630 w 1347630"/>
              <a:gd name="connsiteY8" fmla="*/ 399914 h 966439"/>
              <a:gd name="connsiteX0" fmla="*/ 0 w 1347630"/>
              <a:gd name="connsiteY0" fmla="*/ 447437 h 966439"/>
              <a:gd name="connsiteX1" fmla="*/ 296257 w 1347630"/>
              <a:gd name="connsiteY1" fmla="*/ 451263 h 966439"/>
              <a:gd name="connsiteX2" fmla="*/ 399176 w 1347630"/>
              <a:gd name="connsiteY2" fmla="*/ 193041 h 966439"/>
              <a:gd name="connsiteX3" fmla="*/ 577767 w 1347630"/>
              <a:gd name="connsiteY3" fmla="*/ 779957 h 966439"/>
              <a:gd name="connsiteX4" fmla="*/ 774547 w 1347630"/>
              <a:gd name="connsiteY4" fmla="*/ 0 h 966439"/>
              <a:gd name="connsiteX5" fmla="*/ 914347 w 1347630"/>
              <a:gd name="connsiteY5" fmla="*/ 966439 h 966439"/>
              <a:gd name="connsiteX6" fmla="*/ 1078907 w 1347630"/>
              <a:gd name="connsiteY6" fmla="*/ 191689 h 966439"/>
              <a:gd name="connsiteX7" fmla="*/ 1105802 w 1347630"/>
              <a:gd name="connsiteY7" fmla="*/ 400437 h 966439"/>
              <a:gd name="connsiteX8" fmla="*/ 1172128 w 1347630"/>
              <a:gd name="connsiteY8" fmla="*/ 396291 h 966439"/>
              <a:gd name="connsiteX9" fmla="*/ 1347630 w 1347630"/>
              <a:gd name="connsiteY9" fmla="*/ 399914 h 966439"/>
              <a:gd name="connsiteX0" fmla="*/ 0 w 1347630"/>
              <a:gd name="connsiteY0" fmla="*/ 447437 h 966439"/>
              <a:gd name="connsiteX1" fmla="*/ 296257 w 1347630"/>
              <a:gd name="connsiteY1" fmla="*/ 451263 h 966439"/>
              <a:gd name="connsiteX2" fmla="*/ 399176 w 1347630"/>
              <a:gd name="connsiteY2" fmla="*/ 193041 h 966439"/>
              <a:gd name="connsiteX3" fmla="*/ 577767 w 1347630"/>
              <a:gd name="connsiteY3" fmla="*/ 779957 h 966439"/>
              <a:gd name="connsiteX4" fmla="*/ 774547 w 1347630"/>
              <a:gd name="connsiteY4" fmla="*/ 0 h 966439"/>
              <a:gd name="connsiteX5" fmla="*/ 914347 w 1347630"/>
              <a:gd name="connsiteY5" fmla="*/ 966439 h 966439"/>
              <a:gd name="connsiteX6" fmla="*/ 1078907 w 1347630"/>
              <a:gd name="connsiteY6" fmla="*/ 191689 h 966439"/>
              <a:gd name="connsiteX7" fmla="*/ 1126529 w 1347630"/>
              <a:gd name="connsiteY7" fmla="*/ 669886 h 966439"/>
              <a:gd name="connsiteX8" fmla="*/ 1172128 w 1347630"/>
              <a:gd name="connsiteY8" fmla="*/ 396291 h 966439"/>
              <a:gd name="connsiteX9" fmla="*/ 1347630 w 1347630"/>
              <a:gd name="connsiteY9" fmla="*/ 399914 h 966439"/>
              <a:gd name="connsiteX0" fmla="*/ 0 w 1459555"/>
              <a:gd name="connsiteY0" fmla="*/ 447437 h 966439"/>
              <a:gd name="connsiteX1" fmla="*/ 296257 w 1459555"/>
              <a:gd name="connsiteY1" fmla="*/ 451263 h 966439"/>
              <a:gd name="connsiteX2" fmla="*/ 399176 w 1459555"/>
              <a:gd name="connsiteY2" fmla="*/ 193041 h 966439"/>
              <a:gd name="connsiteX3" fmla="*/ 577767 w 1459555"/>
              <a:gd name="connsiteY3" fmla="*/ 779957 h 966439"/>
              <a:gd name="connsiteX4" fmla="*/ 774547 w 1459555"/>
              <a:gd name="connsiteY4" fmla="*/ 0 h 966439"/>
              <a:gd name="connsiteX5" fmla="*/ 914347 w 1459555"/>
              <a:gd name="connsiteY5" fmla="*/ 966439 h 966439"/>
              <a:gd name="connsiteX6" fmla="*/ 1078907 w 1459555"/>
              <a:gd name="connsiteY6" fmla="*/ 191689 h 966439"/>
              <a:gd name="connsiteX7" fmla="*/ 1126529 w 1459555"/>
              <a:gd name="connsiteY7" fmla="*/ 669886 h 966439"/>
              <a:gd name="connsiteX8" fmla="*/ 1172128 w 1459555"/>
              <a:gd name="connsiteY8" fmla="*/ 396291 h 966439"/>
              <a:gd name="connsiteX9" fmla="*/ 1459555 w 1459555"/>
              <a:gd name="connsiteY9" fmla="*/ 395769 h 966439"/>
              <a:gd name="connsiteX0" fmla="*/ 0 w 1459555"/>
              <a:gd name="connsiteY0" fmla="*/ 447437 h 966439"/>
              <a:gd name="connsiteX1" fmla="*/ 296257 w 1459555"/>
              <a:gd name="connsiteY1" fmla="*/ 451263 h 966439"/>
              <a:gd name="connsiteX2" fmla="*/ 399176 w 1459555"/>
              <a:gd name="connsiteY2" fmla="*/ 193041 h 966439"/>
              <a:gd name="connsiteX3" fmla="*/ 577767 w 1459555"/>
              <a:gd name="connsiteY3" fmla="*/ 779957 h 966439"/>
              <a:gd name="connsiteX4" fmla="*/ 728948 w 1459555"/>
              <a:gd name="connsiteY4" fmla="*/ 0 h 966439"/>
              <a:gd name="connsiteX5" fmla="*/ 914347 w 1459555"/>
              <a:gd name="connsiteY5" fmla="*/ 966439 h 966439"/>
              <a:gd name="connsiteX6" fmla="*/ 1078907 w 1459555"/>
              <a:gd name="connsiteY6" fmla="*/ 191689 h 966439"/>
              <a:gd name="connsiteX7" fmla="*/ 1126529 w 1459555"/>
              <a:gd name="connsiteY7" fmla="*/ 669886 h 966439"/>
              <a:gd name="connsiteX8" fmla="*/ 1172128 w 1459555"/>
              <a:gd name="connsiteY8" fmla="*/ 396291 h 966439"/>
              <a:gd name="connsiteX9" fmla="*/ 1459555 w 1459555"/>
              <a:gd name="connsiteY9" fmla="*/ 395769 h 966439"/>
              <a:gd name="connsiteX0" fmla="*/ 0 w 1459555"/>
              <a:gd name="connsiteY0" fmla="*/ 447437 h 966439"/>
              <a:gd name="connsiteX1" fmla="*/ 296257 w 1459555"/>
              <a:gd name="connsiteY1" fmla="*/ 451263 h 966439"/>
              <a:gd name="connsiteX2" fmla="*/ 399176 w 1459555"/>
              <a:gd name="connsiteY2" fmla="*/ 193041 h 966439"/>
              <a:gd name="connsiteX3" fmla="*/ 540458 w 1459555"/>
              <a:gd name="connsiteY3" fmla="*/ 721922 h 966439"/>
              <a:gd name="connsiteX4" fmla="*/ 728948 w 1459555"/>
              <a:gd name="connsiteY4" fmla="*/ 0 h 966439"/>
              <a:gd name="connsiteX5" fmla="*/ 914347 w 1459555"/>
              <a:gd name="connsiteY5" fmla="*/ 966439 h 966439"/>
              <a:gd name="connsiteX6" fmla="*/ 1078907 w 1459555"/>
              <a:gd name="connsiteY6" fmla="*/ 191689 h 966439"/>
              <a:gd name="connsiteX7" fmla="*/ 1126529 w 1459555"/>
              <a:gd name="connsiteY7" fmla="*/ 669886 h 966439"/>
              <a:gd name="connsiteX8" fmla="*/ 1172128 w 1459555"/>
              <a:gd name="connsiteY8" fmla="*/ 396291 h 966439"/>
              <a:gd name="connsiteX9" fmla="*/ 1459555 w 1459555"/>
              <a:gd name="connsiteY9" fmla="*/ 395769 h 966439"/>
              <a:gd name="connsiteX0" fmla="*/ 0 w 1459555"/>
              <a:gd name="connsiteY0" fmla="*/ 447437 h 875241"/>
              <a:gd name="connsiteX1" fmla="*/ 296257 w 1459555"/>
              <a:gd name="connsiteY1" fmla="*/ 451263 h 875241"/>
              <a:gd name="connsiteX2" fmla="*/ 399176 w 1459555"/>
              <a:gd name="connsiteY2" fmla="*/ 193041 h 875241"/>
              <a:gd name="connsiteX3" fmla="*/ 540458 w 1459555"/>
              <a:gd name="connsiteY3" fmla="*/ 721922 h 875241"/>
              <a:gd name="connsiteX4" fmla="*/ 728948 w 1459555"/>
              <a:gd name="connsiteY4" fmla="*/ 0 h 875241"/>
              <a:gd name="connsiteX5" fmla="*/ 901911 w 1459555"/>
              <a:gd name="connsiteY5" fmla="*/ 875241 h 875241"/>
              <a:gd name="connsiteX6" fmla="*/ 1078907 w 1459555"/>
              <a:gd name="connsiteY6" fmla="*/ 191689 h 875241"/>
              <a:gd name="connsiteX7" fmla="*/ 1126529 w 1459555"/>
              <a:gd name="connsiteY7" fmla="*/ 669886 h 875241"/>
              <a:gd name="connsiteX8" fmla="*/ 1172128 w 1459555"/>
              <a:gd name="connsiteY8" fmla="*/ 396291 h 875241"/>
              <a:gd name="connsiteX9" fmla="*/ 1459555 w 1459555"/>
              <a:gd name="connsiteY9" fmla="*/ 395769 h 875241"/>
              <a:gd name="connsiteX0" fmla="*/ 0 w 1459555"/>
              <a:gd name="connsiteY0" fmla="*/ 447437 h 924985"/>
              <a:gd name="connsiteX1" fmla="*/ 296257 w 1459555"/>
              <a:gd name="connsiteY1" fmla="*/ 451263 h 924985"/>
              <a:gd name="connsiteX2" fmla="*/ 399176 w 1459555"/>
              <a:gd name="connsiteY2" fmla="*/ 193041 h 924985"/>
              <a:gd name="connsiteX3" fmla="*/ 540458 w 1459555"/>
              <a:gd name="connsiteY3" fmla="*/ 721922 h 924985"/>
              <a:gd name="connsiteX4" fmla="*/ 728948 w 1459555"/>
              <a:gd name="connsiteY4" fmla="*/ 0 h 924985"/>
              <a:gd name="connsiteX5" fmla="*/ 918493 w 1459555"/>
              <a:gd name="connsiteY5" fmla="*/ 924985 h 924985"/>
              <a:gd name="connsiteX6" fmla="*/ 1078907 w 1459555"/>
              <a:gd name="connsiteY6" fmla="*/ 191689 h 924985"/>
              <a:gd name="connsiteX7" fmla="*/ 1126529 w 1459555"/>
              <a:gd name="connsiteY7" fmla="*/ 669886 h 924985"/>
              <a:gd name="connsiteX8" fmla="*/ 1172128 w 1459555"/>
              <a:gd name="connsiteY8" fmla="*/ 396291 h 924985"/>
              <a:gd name="connsiteX9" fmla="*/ 1459555 w 1459555"/>
              <a:gd name="connsiteY9" fmla="*/ 395769 h 924985"/>
              <a:gd name="connsiteX0" fmla="*/ 0 w 1459555"/>
              <a:gd name="connsiteY0" fmla="*/ 447437 h 924985"/>
              <a:gd name="connsiteX1" fmla="*/ 296257 w 1459555"/>
              <a:gd name="connsiteY1" fmla="*/ 451263 h 924985"/>
              <a:gd name="connsiteX2" fmla="*/ 399176 w 1459555"/>
              <a:gd name="connsiteY2" fmla="*/ 193041 h 924985"/>
              <a:gd name="connsiteX3" fmla="*/ 540458 w 1459555"/>
              <a:gd name="connsiteY3" fmla="*/ 721922 h 924985"/>
              <a:gd name="connsiteX4" fmla="*/ 728948 w 1459555"/>
              <a:gd name="connsiteY4" fmla="*/ 0 h 924985"/>
              <a:gd name="connsiteX5" fmla="*/ 918493 w 1459555"/>
              <a:gd name="connsiteY5" fmla="*/ 924985 h 924985"/>
              <a:gd name="connsiteX6" fmla="*/ 1078907 w 1459555"/>
              <a:gd name="connsiteY6" fmla="*/ 191689 h 924985"/>
              <a:gd name="connsiteX7" fmla="*/ 1130674 w 1459555"/>
              <a:gd name="connsiteY7" fmla="*/ 645014 h 924985"/>
              <a:gd name="connsiteX8" fmla="*/ 1172128 w 1459555"/>
              <a:gd name="connsiteY8" fmla="*/ 396291 h 924985"/>
              <a:gd name="connsiteX9" fmla="*/ 1459555 w 1459555"/>
              <a:gd name="connsiteY9" fmla="*/ 395769 h 924985"/>
              <a:gd name="connsiteX0" fmla="*/ 0 w 1459555"/>
              <a:gd name="connsiteY0" fmla="*/ 447437 h 924985"/>
              <a:gd name="connsiteX1" fmla="*/ 296257 w 1459555"/>
              <a:gd name="connsiteY1" fmla="*/ 451263 h 924985"/>
              <a:gd name="connsiteX2" fmla="*/ 399176 w 1459555"/>
              <a:gd name="connsiteY2" fmla="*/ 193041 h 924985"/>
              <a:gd name="connsiteX3" fmla="*/ 540458 w 1459555"/>
              <a:gd name="connsiteY3" fmla="*/ 721922 h 924985"/>
              <a:gd name="connsiteX4" fmla="*/ 728948 w 1459555"/>
              <a:gd name="connsiteY4" fmla="*/ 0 h 924985"/>
              <a:gd name="connsiteX5" fmla="*/ 918493 w 1459555"/>
              <a:gd name="connsiteY5" fmla="*/ 924985 h 924985"/>
              <a:gd name="connsiteX6" fmla="*/ 1078907 w 1459555"/>
              <a:gd name="connsiteY6" fmla="*/ 191689 h 924985"/>
              <a:gd name="connsiteX7" fmla="*/ 1130674 w 1459555"/>
              <a:gd name="connsiteY7" fmla="*/ 645014 h 924985"/>
              <a:gd name="connsiteX8" fmla="*/ 1197000 w 1459555"/>
              <a:gd name="connsiteY8" fmla="*/ 396291 h 924985"/>
              <a:gd name="connsiteX9" fmla="*/ 1459555 w 1459555"/>
              <a:gd name="connsiteY9" fmla="*/ 395769 h 924985"/>
              <a:gd name="connsiteX0" fmla="*/ 0 w 1459555"/>
              <a:gd name="connsiteY0" fmla="*/ 447437 h 924985"/>
              <a:gd name="connsiteX1" fmla="*/ 296257 w 1459555"/>
              <a:gd name="connsiteY1" fmla="*/ 451263 h 924985"/>
              <a:gd name="connsiteX2" fmla="*/ 399176 w 1459555"/>
              <a:gd name="connsiteY2" fmla="*/ 193041 h 924985"/>
              <a:gd name="connsiteX3" fmla="*/ 540458 w 1459555"/>
              <a:gd name="connsiteY3" fmla="*/ 721922 h 924985"/>
              <a:gd name="connsiteX4" fmla="*/ 728948 w 1459555"/>
              <a:gd name="connsiteY4" fmla="*/ 0 h 924985"/>
              <a:gd name="connsiteX5" fmla="*/ 918493 w 1459555"/>
              <a:gd name="connsiteY5" fmla="*/ 924985 h 924985"/>
              <a:gd name="connsiteX6" fmla="*/ 1035655 w 1459555"/>
              <a:gd name="connsiteY6" fmla="*/ 178381 h 924985"/>
              <a:gd name="connsiteX7" fmla="*/ 1130674 w 1459555"/>
              <a:gd name="connsiteY7" fmla="*/ 645014 h 924985"/>
              <a:gd name="connsiteX8" fmla="*/ 1197000 w 1459555"/>
              <a:gd name="connsiteY8" fmla="*/ 396291 h 924985"/>
              <a:gd name="connsiteX9" fmla="*/ 1459555 w 1459555"/>
              <a:gd name="connsiteY9" fmla="*/ 395769 h 924985"/>
              <a:gd name="connsiteX0" fmla="*/ 0 w 1459555"/>
              <a:gd name="connsiteY0" fmla="*/ 447437 h 924985"/>
              <a:gd name="connsiteX1" fmla="*/ 296257 w 1459555"/>
              <a:gd name="connsiteY1" fmla="*/ 451263 h 924985"/>
              <a:gd name="connsiteX2" fmla="*/ 399176 w 1459555"/>
              <a:gd name="connsiteY2" fmla="*/ 193041 h 924985"/>
              <a:gd name="connsiteX3" fmla="*/ 540458 w 1459555"/>
              <a:gd name="connsiteY3" fmla="*/ 721922 h 924985"/>
              <a:gd name="connsiteX4" fmla="*/ 728948 w 1459555"/>
              <a:gd name="connsiteY4" fmla="*/ 0 h 924985"/>
              <a:gd name="connsiteX5" fmla="*/ 918493 w 1459555"/>
              <a:gd name="connsiteY5" fmla="*/ 924985 h 924985"/>
              <a:gd name="connsiteX6" fmla="*/ 1022347 w 1459555"/>
              <a:gd name="connsiteY6" fmla="*/ 168401 h 924985"/>
              <a:gd name="connsiteX7" fmla="*/ 1130674 w 1459555"/>
              <a:gd name="connsiteY7" fmla="*/ 645014 h 924985"/>
              <a:gd name="connsiteX8" fmla="*/ 1197000 w 1459555"/>
              <a:gd name="connsiteY8" fmla="*/ 396291 h 924985"/>
              <a:gd name="connsiteX9" fmla="*/ 1459555 w 1459555"/>
              <a:gd name="connsiteY9" fmla="*/ 395769 h 924985"/>
              <a:gd name="connsiteX0" fmla="*/ 0 w 1459555"/>
              <a:gd name="connsiteY0" fmla="*/ 447437 h 924985"/>
              <a:gd name="connsiteX1" fmla="*/ 296257 w 1459555"/>
              <a:gd name="connsiteY1" fmla="*/ 451263 h 924985"/>
              <a:gd name="connsiteX2" fmla="*/ 412484 w 1459555"/>
              <a:gd name="connsiteY2" fmla="*/ 166426 h 924985"/>
              <a:gd name="connsiteX3" fmla="*/ 540458 w 1459555"/>
              <a:gd name="connsiteY3" fmla="*/ 721922 h 924985"/>
              <a:gd name="connsiteX4" fmla="*/ 728948 w 1459555"/>
              <a:gd name="connsiteY4" fmla="*/ 0 h 924985"/>
              <a:gd name="connsiteX5" fmla="*/ 918493 w 1459555"/>
              <a:gd name="connsiteY5" fmla="*/ 924985 h 924985"/>
              <a:gd name="connsiteX6" fmla="*/ 1022347 w 1459555"/>
              <a:gd name="connsiteY6" fmla="*/ 168401 h 924985"/>
              <a:gd name="connsiteX7" fmla="*/ 1130674 w 1459555"/>
              <a:gd name="connsiteY7" fmla="*/ 645014 h 924985"/>
              <a:gd name="connsiteX8" fmla="*/ 1197000 w 1459555"/>
              <a:gd name="connsiteY8" fmla="*/ 396291 h 924985"/>
              <a:gd name="connsiteX9" fmla="*/ 1459555 w 1459555"/>
              <a:gd name="connsiteY9" fmla="*/ 395769 h 924985"/>
              <a:gd name="connsiteX0" fmla="*/ 0 w 1459555"/>
              <a:gd name="connsiteY0" fmla="*/ 474053 h 951601"/>
              <a:gd name="connsiteX1" fmla="*/ 296257 w 1459555"/>
              <a:gd name="connsiteY1" fmla="*/ 477879 h 951601"/>
              <a:gd name="connsiteX2" fmla="*/ 412484 w 1459555"/>
              <a:gd name="connsiteY2" fmla="*/ 193042 h 951601"/>
              <a:gd name="connsiteX3" fmla="*/ 540458 w 1459555"/>
              <a:gd name="connsiteY3" fmla="*/ 748538 h 951601"/>
              <a:gd name="connsiteX4" fmla="*/ 718966 w 1459555"/>
              <a:gd name="connsiteY4" fmla="*/ 0 h 951601"/>
              <a:gd name="connsiteX5" fmla="*/ 918493 w 1459555"/>
              <a:gd name="connsiteY5" fmla="*/ 951601 h 951601"/>
              <a:gd name="connsiteX6" fmla="*/ 1022347 w 1459555"/>
              <a:gd name="connsiteY6" fmla="*/ 195017 h 951601"/>
              <a:gd name="connsiteX7" fmla="*/ 1130674 w 1459555"/>
              <a:gd name="connsiteY7" fmla="*/ 671630 h 951601"/>
              <a:gd name="connsiteX8" fmla="*/ 1197000 w 1459555"/>
              <a:gd name="connsiteY8" fmla="*/ 422907 h 951601"/>
              <a:gd name="connsiteX9" fmla="*/ 1459555 w 1459555"/>
              <a:gd name="connsiteY9" fmla="*/ 422385 h 951601"/>
              <a:gd name="connsiteX0" fmla="*/ 0 w 1459555"/>
              <a:gd name="connsiteY0" fmla="*/ 474053 h 954928"/>
              <a:gd name="connsiteX1" fmla="*/ 296257 w 1459555"/>
              <a:gd name="connsiteY1" fmla="*/ 477879 h 954928"/>
              <a:gd name="connsiteX2" fmla="*/ 412484 w 1459555"/>
              <a:gd name="connsiteY2" fmla="*/ 193042 h 954928"/>
              <a:gd name="connsiteX3" fmla="*/ 540458 w 1459555"/>
              <a:gd name="connsiteY3" fmla="*/ 748538 h 954928"/>
              <a:gd name="connsiteX4" fmla="*/ 718966 w 1459555"/>
              <a:gd name="connsiteY4" fmla="*/ 0 h 954928"/>
              <a:gd name="connsiteX5" fmla="*/ 891876 w 1459555"/>
              <a:gd name="connsiteY5" fmla="*/ 954928 h 954928"/>
              <a:gd name="connsiteX6" fmla="*/ 1022347 w 1459555"/>
              <a:gd name="connsiteY6" fmla="*/ 195017 h 954928"/>
              <a:gd name="connsiteX7" fmla="*/ 1130674 w 1459555"/>
              <a:gd name="connsiteY7" fmla="*/ 671630 h 954928"/>
              <a:gd name="connsiteX8" fmla="*/ 1197000 w 1459555"/>
              <a:gd name="connsiteY8" fmla="*/ 422907 h 954928"/>
              <a:gd name="connsiteX9" fmla="*/ 1459555 w 1459555"/>
              <a:gd name="connsiteY9" fmla="*/ 422385 h 954928"/>
              <a:gd name="connsiteX0" fmla="*/ 0 w 1459555"/>
              <a:gd name="connsiteY0" fmla="*/ 474053 h 954928"/>
              <a:gd name="connsiteX1" fmla="*/ 296257 w 1459555"/>
              <a:gd name="connsiteY1" fmla="*/ 477879 h 954928"/>
              <a:gd name="connsiteX2" fmla="*/ 412484 w 1459555"/>
              <a:gd name="connsiteY2" fmla="*/ 193042 h 954928"/>
              <a:gd name="connsiteX3" fmla="*/ 540458 w 1459555"/>
              <a:gd name="connsiteY3" fmla="*/ 748538 h 954928"/>
              <a:gd name="connsiteX4" fmla="*/ 718966 w 1459555"/>
              <a:gd name="connsiteY4" fmla="*/ 0 h 954928"/>
              <a:gd name="connsiteX5" fmla="*/ 891876 w 1459555"/>
              <a:gd name="connsiteY5" fmla="*/ 954928 h 954928"/>
              <a:gd name="connsiteX6" fmla="*/ 1130674 w 1459555"/>
              <a:gd name="connsiteY6" fmla="*/ 671630 h 954928"/>
              <a:gd name="connsiteX7" fmla="*/ 1197000 w 1459555"/>
              <a:gd name="connsiteY7" fmla="*/ 422907 h 954928"/>
              <a:gd name="connsiteX8" fmla="*/ 1459555 w 1459555"/>
              <a:gd name="connsiteY8" fmla="*/ 422385 h 954928"/>
              <a:gd name="connsiteX0" fmla="*/ 0 w 1459555"/>
              <a:gd name="connsiteY0" fmla="*/ 474053 h 954928"/>
              <a:gd name="connsiteX1" fmla="*/ 296257 w 1459555"/>
              <a:gd name="connsiteY1" fmla="*/ 477879 h 954928"/>
              <a:gd name="connsiteX2" fmla="*/ 412484 w 1459555"/>
              <a:gd name="connsiteY2" fmla="*/ 193042 h 954928"/>
              <a:gd name="connsiteX3" fmla="*/ 540458 w 1459555"/>
              <a:gd name="connsiteY3" fmla="*/ 748538 h 954928"/>
              <a:gd name="connsiteX4" fmla="*/ 718966 w 1459555"/>
              <a:gd name="connsiteY4" fmla="*/ 0 h 954928"/>
              <a:gd name="connsiteX5" fmla="*/ 891876 w 1459555"/>
              <a:gd name="connsiteY5" fmla="*/ 954928 h 954928"/>
              <a:gd name="connsiteX6" fmla="*/ 1197000 w 1459555"/>
              <a:gd name="connsiteY6" fmla="*/ 422907 h 954928"/>
              <a:gd name="connsiteX7" fmla="*/ 1459555 w 1459555"/>
              <a:gd name="connsiteY7" fmla="*/ 422385 h 954928"/>
              <a:gd name="connsiteX0" fmla="*/ 0 w 1459555"/>
              <a:gd name="connsiteY0" fmla="*/ 474053 h 954928"/>
              <a:gd name="connsiteX1" fmla="*/ 296257 w 1459555"/>
              <a:gd name="connsiteY1" fmla="*/ 477879 h 954928"/>
              <a:gd name="connsiteX2" fmla="*/ 412484 w 1459555"/>
              <a:gd name="connsiteY2" fmla="*/ 193042 h 954928"/>
              <a:gd name="connsiteX3" fmla="*/ 540458 w 1459555"/>
              <a:gd name="connsiteY3" fmla="*/ 748538 h 954928"/>
              <a:gd name="connsiteX4" fmla="*/ 718966 w 1459555"/>
              <a:gd name="connsiteY4" fmla="*/ 0 h 954928"/>
              <a:gd name="connsiteX5" fmla="*/ 891876 w 1459555"/>
              <a:gd name="connsiteY5" fmla="*/ 954928 h 954928"/>
              <a:gd name="connsiteX6" fmla="*/ 1091970 w 1459555"/>
              <a:gd name="connsiteY6" fmla="*/ 422907 h 954928"/>
              <a:gd name="connsiteX7" fmla="*/ 1459555 w 1459555"/>
              <a:gd name="connsiteY7" fmla="*/ 422385 h 954928"/>
              <a:gd name="connsiteX0" fmla="*/ 0 w 1459555"/>
              <a:gd name="connsiteY0" fmla="*/ 474053 h 954928"/>
              <a:gd name="connsiteX1" fmla="*/ 296257 w 1459555"/>
              <a:gd name="connsiteY1" fmla="*/ 477879 h 954928"/>
              <a:gd name="connsiteX2" fmla="*/ 412484 w 1459555"/>
              <a:gd name="connsiteY2" fmla="*/ 193042 h 954928"/>
              <a:gd name="connsiteX3" fmla="*/ 540458 w 1459555"/>
              <a:gd name="connsiteY3" fmla="*/ 748538 h 954928"/>
              <a:gd name="connsiteX4" fmla="*/ 718966 w 1459555"/>
              <a:gd name="connsiteY4" fmla="*/ 0 h 954928"/>
              <a:gd name="connsiteX5" fmla="*/ 891876 w 1459555"/>
              <a:gd name="connsiteY5" fmla="*/ 954928 h 954928"/>
              <a:gd name="connsiteX6" fmla="*/ 1070963 w 1459555"/>
              <a:gd name="connsiteY6" fmla="*/ 422907 h 954928"/>
              <a:gd name="connsiteX7" fmla="*/ 1459555 w 1459555"/>
              <a:gd name="connsiteY7" fmla="*/ 422385 h 954928"/>
              <a:gd name="connsiteX0" fmla="*/ 0 w 1704627"/>
              <a:gd name="connsiteY0" fmla="*/ 474053 h 954928"/>
              <a:gd name="connsiteX1" fmla="*/ 296257 w 1704627"/>
              <a:gd name="connsiteY1" fmla="*/ 477879 h 954928"/>
              <a:gd name="connsiteX2" fmla="*/ 412484 w 1704627"/>
              <a:gd name="connsiteY2" fmla="*/ 193042 h 954928"/>
              <a:gd name="connsiteX3" fmla="*/ 540458 w 1704627"/>
              <a:gd name="connsiteY3" fmla="*/ 748538 h 954928"/>
              <a:gd name="connsiteX4" fmla="*/ 718966 w 1704627"/>
              <a:gd name="connsiteY4" fmla="*/ 0 h 954928"/>
              <a:gd name="connsiteX5" fmla="*/ 891876 w 1704627"/>
              <a:gd name="connsiteY5" fmla="*/ 954928 h 954928"/>
              <a:gd name="connsiteX6" fmla="*/ 1070963 w 1704627"/>
              <a:gd name="connsiteY6" fmla="*/ 422907 h 954928"/>
              <a:gd name="connsiteX7" fmla="*/ 1704627 w 1704627"/>
              <a:gd name="connsiteY7" fmla="*/ 422385 h 954928"/>
              <a:gd name="connsiteX0" fmla="*/ 0 w 1711629"/>
              <a:gd name="connsiteY0" fmla="*/ 474053 h 954928"/>
              <a:gd name="connsiteX1" fmla="*/ 296257 w 1711629"/>
              <a:gd name="connsiteY1" fmla="*/ 477879 h 954928"/>
              <a:gd name="connsiteX2" fmla="*/ 412484 w 1711629"/>
              <a:gd name="connsiteY2" fmla="*/ 193042 h 954928"/>
              <a:gd name="connsiteX3" fmla="*/ 540458 w 1711629"/>
              <a:gd name="connsiteY3" fmla="*/ 748538 h 954928"/>
              <a:gd name="connsiteX4" fmla="*/ 718966 w 1711629"/>
              <a:gd name="connsiteY4" fmla="*/ 0 h 954928"/>
              <a:gd name="connsiteX5" fmla="*/ 891876 w 1711629"/>
              <a:gd name="connsiteY5" fmla="*/ 954928 h 954928"/>
              <a:gd name="connsiteX6" fmla="*/ 1070963 w 1711629"/>
              <a:gd name="connsiteY6" fmla="*/ 422907 h 954928"/>
              <a:gd name="connsiteX7" fmla="*/ 1711629 w 1711629"/>
              <a:gd name="connsiteY7" fmla="*/ 436389 h 954928"/>
              <a:gd name="connsiteX0" fmla="*/ 0 w 1718631"/>
              <a:gd name="connsiteY0" fmla="*/ 474053 h 954928"/>
              <a:gd name="connsiteX1" fmla="*/ 296257 w 1718631"/>
              <a:gd name="connsiteY1" fmla="*/ 477879 h 954928"/>
              <a:gd name="connsiteX2" fmla="*/ 412484 w 1718631"/>
              <a:gd name="connsiteY2" fmla="*/ 193042 h 954928"/>
              <a:gd name="connsiteX3" fmla="*/ 540458 w 1718631"/>
              <a:gd name="connsiteY3" fmla="*/ 748538 h 954928"/>
              <a:gd name="connsiteX4" fmla="*/ 718966 w 1718631"/>
              <a:gd name="connsiteY4" fmla="*/ 0 h 954928"/>
              <a:gd name="connsiteX5" fmla="*/ 891876 w 1718631"/>
              <a:gd name="connsiteY5" fmla="*/ 954928 h 954928"/>
              <a:gd name="connsiteX6" fmla="*/ 1070963 w 1718631"/>
              <a:gd name="connsiteY6" fmla="*/ 422907 h 954928"/>
              <a:gd name="connsiteX7" fmla="*/ 1718631 w 1718631"/>
              <a:gd name="connsiteY7" fmla="*/ 422385 h 954928"/>
              <a:gd name="connsiteX0" fmla="*/ 0 w 1718631"/>
              <a:gd name="connsiteY0" fmla="*/ 474053 h 954928"/>
              <a:gd name="connsiteX1" fmla="*/ 296257 w 1718631"/>
              <a:gd name="connsiteY1" fmla="*/ 477879 h 954928"/>
              <a:gd name="connsiteX2" fmla="*/ 412484 w 1718631"/>
              <a:gd name="connsiteY2" fmla="*/ 193042 h 954928"/>
              <a:gd name="connsiteX3" fmla="*/ 540458 w 1718631"/>
              <a:gd name="connsiteY3" fmla="*/ 748538 h 954928"/>
              <a:gd name="connsiteX4" fmla="*/ 718966 w 1718631"/>
              <a:gd name="connsiteY4" fmla="*/ 0 h 954928"/>
              <a:gd name="connsiteX5" fmla="*/ 891876 w 1718631"/>
              <a:gd name="connsiteY5" fmla="*/ 954928 h 954928"/>
              <a:gd name="connsiteX6" fmla="*/ 1070963 w 1718631"/>
              <a:gd name="connsiteY6" fmla="*/ 422907 h 954928"/>
              <a:gd name="connsiteX7" fmla="*/ 1718631 w 1718631"/>
              <a:gd name="connsiteY7" fmla="*/ 422385 h 954928"/>
              <a:gd name="connsiteX0" fmla="*/ 0 w 1718631"/>
              <a:gd name="connsiteY0" fmla="*/ 488057 h 954928"/>
              <a:gd name="connsiteX1" fmla="*/ 296257 w 1718631"/>
              <a:gd name="connsiteY1" fmla="*/ 477879 h 954928"/>
              <a:gd name="connsiteX2" fmla="*/ 412484 w 1718631"/>
              <a:gd name="connsiteY2" fmla="*/ 193042 h 954928"/>
              <a:gd name="connsiteX3" fmla="*/ 540458 w 1718631"/>
              <a:gd name="connsiteY3" fmla="*/ 748538 h 954928"/>
              <a:gd name="connsiteX4" fmla="*/ 718966 w 1718631"/>
              <a:gd name="connsiteY4" fmla="*/ 0 h 954928"/>
              <a:gd name="connsiteX5" fmla="*/ 891876 w 1718631"/>
              <a:gd name="connsiteY5" fmla="*/ 954928 h 954928"/>
              <a:gd name="connsiteX6" fmla="*/ 1070963 w 1718631"/>
              <a:gd name="connsiteY6" fmla="*/ 422907 h 954928"/>
              <a:gd name="connsiteX7" fmla="*/ 1718631 w 1718631"/>
              <a:gd name="connsiteY7" fmla="*/ 422385 h 954928"/>
              <a:gd name="connsiteX0" fmla="*/ 0 w 1718631"/>
              <a:gd name="connsiteY0" fmla="*/ 488057 h 954928"/>
              <a:gd name="connsiteX1" fmla="*/ 303260 w 1718631"/>
              <a:gd name="connsiteY1" fmla="*/ 484881 h 954928"/>
              <a:gd name="connsiteX2" fmla="*/ 412484 w 1718631"/>
              <a:gd name="connsiteY2" fmla="*/ 193042 h 954928"/>
              <a:gd name="connsiteX3" fmla="*/ 540458 w 1718631"/>
              <a:gd name="connsiteY3" fmla="*/ 748538 h 954928"/>
              <a:gd name="connsiteX4" fmla="*/ 718966 w 1718631"/>
              <a:gd name="connsiteY4" fmla="*/ 0 h 954928"/>
              <a:gd name="connsiteX5" fmla="*/ 891876 w 1718631"/>
              <a:gd name="connsiteY5" fmla="*/ 954928 h 954928"/>
              <a:gd name="connsiteX6" fmla="*/ 1070963 w 1718631"/>
              <a:gd name="connsiteY6" fmla="*/ 422907 h 954928"/>
              <a:gd name="connsiteX7" fmla="*/ 1718631 w 1718631"/>
              <a:gd name="connsiteY7" fmla="*/ 422385 h 954928"/>
              <a:gd name="connsiteX0" fmla="*/ 0 w 1725633"/>
              <a:gd name="connsiteY0" fmla="*/ 488057 h 954928"/>
              <a:gd name="connsiteX1" fmla="*/ 310262 w 1725633"/>
              <a:gd name="connsiteY1" fmla="*/ 484881 h 954928"/>
              <a:gd name="connsiteX2" fmla="*/ 419486 w 1725633"/>
              <a:gd name="connsiteY2" fmla="*/ 193042 h 954928"/>
              <a:gd name="connsiteX3" fmla="*/ 547460 w 1725633"/>
              <a:gd name="connsiteY3" fmla="*/ 748538 h 954928"/>
              <a:gd name="connsiteX4" fmla="*/ 725968 w 1725633"/>
              <a:gd name="connsiteY4" fmla="*/ 0 h 954928"/>
              <a:gd name="connsiteX5" fmla="*/ 898878 w 1725633"/>
              <a:gd name="connsiteY5" fmla="*/ 954928 h 954928"/>
              <a:gd name="connsiteX6" fmla="*/ 1077965 w 1725633"/>
              <a:gd name="connsiteY6" fmla="*/ 422907 h 954928"/>
              <a:gd name="connsiteX7" fmla="*/ 1725633 w 1725633"/>
              <a:gd name="connsiteY7" fmla="*/ 422385 h 954928"/>
              <a:gd name="connsiteX0" fmla="*/ 0 w 1725633"/>
              <a:gd name="connsiteY0" fmla="*/ 488057 h 954928"/>
              <a:gd name="connsiteX1" fmla="*/ 310262 w 1725633"/>
              <a:gd name="connsiteY1" fmla="*/ 484881 h 954928"/>
              <a:gd name="connsiteX2" fmla="*/ 419486 w 1725633"/>
              <a:gd name="connsiteY2" fmla="*/ 193042 h 954928"/>
              <a:gd name="connsiteX3" fmla="*/ 547460 w 1725633"/>
              <a:gd name="connsiteY3" fmla="*/ 748538 h 954928"/>
              <a:gd name="connsiteX4" fmla="*/ 725968 w 1725633"/>
              <a:gd name="connsiteY4" fmla="*/ 0 h 954928"/>
              <a:gd name="connsiteX5" fmla="*/ 898878 w 1725633"/>
              <a:gd name="connsiteY5" fmla="*/ 954928 h 954928"/>
              <a:gd name="connsiteX6" fmla="*/ 1042955 w 1725633"/>
              <a:gd name="connsiteY6" fmla="*/ 499930 h 954928"/>
              <a:gd name="connsiteX7" fmla="*/ 1725633 w 1725633"/>
              <a:gd name="connsiteY7" fmla="*/ 422385 h 954928"/>
              <a:gd name="connsiteX0" fmla="*/ 0 w 1746639"/>
              <a:gd name="connsiteY0" fmla="*/ 488057 h 954928"/>
              <a:gd name="connsiteX1" fmla="*/ 310262 w 1746639"/>
              <a:gd name="connsiteY1" fmla="*/ 484881 h 954928"/>
              <a:gd name="connsiteX2" fmla="*/ 419486 w 1746639"/>
              <a:gd name="connsiteY2" fmla="*/ 193042 h 954928"/>
              <a:gd name="connsiteX3" fmla="*/ 547460 w 1746639"/>
              <a:gd name="connsiteY3" fmla="*/ 748538 h 954928"/>
              <a:gd name="connsiteX4" fmla="*/ 725968 w 1746639"/>
              <a:gd name="connsiteY4" fmla="*/ 0 h 954928"/>
              <a:gd name="connsiteX5" fmla="*/ 898878 w 1746639"/>
              <a:gd name="connsiteY5" fmla="*/ 954928 h 954928"/>
              <a:gd name="connsiteX6" fmla="*/ 1042955 w 1746639"/>
              <a:gd name="connsiteY6" fmla="*/ 499930 h 954928"/>
              <a:gd name="connsiteX7" fmla="*/ 1746639 w 1746639"/>
              <a:gd name="connsiteY7" fmla="*/ 513412 h 954928"/>
              <a:gd name="connsiteX0" fmla="*/ 0 w 1746639"/>
              <a:gd name="connsiteY0" fmla="*/ 488057 h 954928"/>
              <a:gd name="connsiteX1" fmla="*/ 310262 w 1746639"/>
              <a:gd name="connsiteY1" fmla="*/ 484881 h 954928"/>
              <a:gd name="connsiteX2" fmla="*/ 419486 w 1746639"/>
              <a:gd name="connsiteY2" fmla="*/ 193042 h 954928"/>
              <a:gd name="connsiteX3" fmla="*/ 547460 w 1746639"/>
              <a:gd name="connsiteY3" fmla="*/ 748538 h 954928"/>
              <a:gd name="connsiteX4" fmla="*/ 725968 w 1746639"/>
              <a:gd name="connsiteY4" fmla="*/ 0 h 954928"/>
              <a:gd name="connsiteX5" fmla="*/ 898878 w 1746639"/>
              <a:gd name="connsiteY5" fmla="*/ 954928 h 954928"/>
              <a:gd name="connsiteX6" fmla="*/ 1042955 w 1746639"/>
              <a:gd name="connsiteY6" fmla="*/ 499930 h 954928"/>
              <a:gd name="connsiteX7" fmla="*/ 1746639 w 1746639"/>
              <a:gd name="connsiteY7" fmla="*/ 513412 h 954928"/>
              <a:gd name="connsiteX0" fmla="*/ 0 w 1746639"/>
              <a:gd name="connsiteY0" fmla="*/ 488057 h 954928"/>
              <a:gd name="connsiteX1" fmla="*/ 310262 w 1746639"/>
              <a:gd name="connsiteY1" fmla="*/ 484881 h 954928"/>
              <a:gd name="connsiteX2" fmla="*/ 419486 w 1746639"/>
              <a:gd name="connsiteY2" fmla="*/ 193042 h 954928"/>
              <a:gd name="connsiteX3" fmla="*/ 547460 w 1746639"/>
              <a:gd name="connsiteY3" fmla="*/ 748538 h 954928"/>
              <a:gd name="connsiteX4" fmla="*/ 725968 w 1746639"/>
              <a:gd name="connsiteY4" fmla="*/ 0 h 954928"/>
              <a:gd name="connsiteX5" fmla="*/ 898878 w 1746639"/>
              <a:gd name="connsiteY5" fmla="*/ 954928 h 954928"/>
              <a:gd name="connsiteX6" fmla="*/ 1042955 w 1746639"/>
              <a:gd name="connsiteY6" fmla="*/ 499930 h 954928"/>
              <a:gd name="connsiteX7" fmla="*/ 1746639 w 1746639"/>
              <a:gd name="connsiteY7" fmla="*/ 499408 h 954928"/>
              <a:gd name="connsiteX0" fmla="*/ 0 w 1739637"/>
              <a:gd name="connsiteY0" fmla="*/ 495060 h 954928"/>
              <a:gd name="connsiteX1" fmla="*/ 303260 w 1739637"/>
              <a:gd name="connsiteY1" fmla="*/ 484881 h 954928"/>
              <a:gd name="connsiteX2" fmla="*/ 412484 w 1739637"/>
              <a:gd name="connsiteY2" fmla="*/ 193042 h 954928"/>
              <a:gd name="connsiteX3" fmla="*/ 540458 w 1739637"/>
              <a:gd name="connsiteY3" fmla="*/ 748538 h 954928"/>
              <a:gd name="connsiteX4" fmla="*/ 718966 w 1739637"/>
              <a:gd name="connsiteY4" fmla="*/ 0 h 954928"/>
              <a:gd name="connsiteX5" fmla="*/ 891876 w 1739637"/>
              <a:gd name="connsiteY5" fmla="*/ 954928 h 954928"/>
              <a:gd name="connsiteX6" fmla="*/ 1035953 w 1739637"/>
              <a:gd name="connsiteY6" fmla="*/ 499930 h 954928"/>
              <a:gd name="connsiteX7" fmla="*/ 1739637 w 1739637"/>
              <a:gd name="connsiteY7" fmla="*/ 499408 h 954928"/>
              <a:gd name="connsiteX0" fmla="*/ 0 w 1739637"/>
              <a:gd name="connsiteY0" fmla="*/ 495060 h 954928"/>
              <a:gd name="connsiteX1" fmla="*/ 303260 w 1739637"/>
              <a:gd name="connsiteY1" fmla="*/ 498885 h 954928"/>
              <a:gd name="connsiteX2" fmla="*/ 412484 w 1739637"/>
              <a:gd name="connsiteY2" fmla="*/ 193042 h 954928"/>
              <a:gd name="connsiteX3" fmla="*/ 540458 w 1739637"/>
              <a:gd name="connsiteY3" fmla="*/ 748538 h 954928"/>
              <a:gd name="connsiteX4" fmla="*/ 718966 w 1739637"/>
              <a:gd name="connsiteY4" fmla="*/ 0 h 954928"/>
              <a:gd name="connsiteX5" fmla="*/ 891876 w 1739637"/>
              <a:gd name="connsiteY5" fmla="*/ 954928 h 954928"/>
              <a:gd name="connsiteX6" fmla="*/ 1035953 w 1739637"/>
              <a:gd name="connsiteY6" fmla="*/ 499930 h 954928"/>
              <a:gd name="connsiteX7" fmla="*/ 1739637 w 1739637"/>
              <a:gd name="connsiteY7" fmla="*/ 499408 h 954928"/>
              <a:gd name="connsiteX0" fmla="*/ 0 w 1739637"/>
              <a:gd name="connsiteY0" fmla="*/ 495060 h 954928"/>
              <a:gd name="connsiteX1" fmla="*/ 303260 w 1739637"/>
              <a:gd name="connsiteY1" fmla="*/ 498885 h 954928"/>
              <a:gd name="connsiteX2" fmla="*/ 412484 w 1739637"/>
              <a:gd name="connsiteY2" fmla="*/ 193042 h 954928"/>
              <a:gd name="connsiteX3" fmla="*/ 540458 w 1739637"/>
              <a:gd name="connsiteY3" fmla="*/ 748538 h 954928"/>
              <a:gd name="connsiteX4" fmla="*/ 718966 w 1739637"/>
              <a:gd name="connsiteY4" fmla="*/ 0 h 954928"/>
              <a:gd name="connsiteX5" fmla="*/ 891876 w 1739637"/>
              <a:gd name="connsiteY5" fmla="*/ 954928 h 954928"/>
              <a:gd name="connsiteX6" fmla="*/ 1035953 w 1739637"/>
              <a:gd name="connsiteY6" fmla="*/ 499930 h 954928"/>
              <a:gd name="connsiteX7" fmla="*/ 1739637 w 1739637"/>
              <a:gd name="connsiteY7" fmla="*/ 499408 h 954928"/>
              <a:gd name="connsiteX0" fmla="*/ 0 w 1746639"/>
              <a:gd name="connsiteY0" fmla="*/ 502061 h 954928"/>
              <a:gd name="connsiteX1" fmla="*/ 310262 w 1746639"/>
              <a:gd name="connsiteY1" fmla="*/ 498885 h 954928"/>
              <a:gd name="connsiteX2" fmla="*/ 419486 w 1746639"/>
              <a:gd name="connsiteY2" fmla="*/ 193042 h 954928"/>
              <a:gd name="connsiteX3" fmla="*/ 547460 w 1746639"/>
              <a:gd name="connsiteY3" fmla="*/ 748538 h 954928"/>
              <a:gd name="connsiteX4" fmla="*/ 725968 w 1746639"/>
              <a:gd name="connsiteY4" fmla="*/ 0 h 954928"/>
              <a:gd name="connsiteX5" fmla="*/ 898878 w 1746639"/>
              <a:gd name="connsiteY5" fmla="*/ 954928 h 954928"/>
              <a:gd name="connsiteX6" fmla="*/ 1042955 w 1746639"/>
              <a:gd name="connsiteY6" fmla="*/ 499930 h 954928"/>
              <a:gd name="connsiteX7" fmla="*/ 1746639 w 1746639"/>
              <a:gd name="connsiteY7" fmla="*/ 499408 h 9549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46639" h="954928">
                <a:moveTo>
                  <a:pt x="0" y="502061"/>
                </a:moveTo>
                <a:lnTo>
                  <a:pt x="310262" y="498885"/>
                </a:lnTo>
                <a:lnTo>
                  <a:pt x="419486" y="193042"/>
                </a:lnTo>
                <a:lnTo>
                  <a:pt x="547460" y="748538"/>
                </a:lnTo>
                <a:lnTo>
                  <a:pt x="725968" y="0"/>
                </a:lnTo>
                <a:lnTo>
                  <a:pt x="898878" y="954928"/>
                </a:lnTo>
                <a:lnTo>
                  <a:pt x="1042955" y="499930"/>
                </a:lnTo>
                <a:lnTo>
                  <a:pt x="1746639" y="499408"/>
                </a:lnTo>
              </a:path>
            </a:pathLst>
          </a:custGeom>
          <a:noFill/>
          <a:ln w="76200" cap="rnd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19" name="Group 14">
            <a:extLst>
              <a:ext uri="{FF2B5EF4-FFF2-40B4-BE49-F238E27FC236}">
                <a16:creationId xmlns:a16="http://schemas.microsoft.com/office/drawing/2014/main" id="{2ABA0F7E-A45A-4115-9CC4-B4994072B75E}"/>
              </a:ext>
            </a:extLst>
          </p:cNvPr>
          <p:cNvGrpSpPr/>
          <p:nvPr/>
        </p:nvGrpSpPr>
        <p:grpSpPr>
          <a:xfrm>
            <a:off x="862009" y="5336637"/>
            <a:ext cx="2715078" cy="1107996"/>
            <a:chOff x="5889060" y="3872747"/>
            <a:chExt cx="2527679" cy="1107996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3949CF88-7D30-4E43-9DB0-4582C2AF2ACA}"/>
                </a:ext>
              </a:extLst>
            </p:cNvPr>
            <p:cNvSpPr txBox="1"/>
            <p:nvPr/>
          </p:nvSpPr>
          <p:spPr>
            <a:xfrm>
              <a:off x="5889060" y="4149746"/>
              <a:ext cx="252767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0839833D-AA66-4034-8786-70DC710461EC}"/>
                </a:ext>
              </a:extLst>
            </p:cNvPr>
            <p:cNvSpPr txBox="1"/>
            <p:nvPr/>
          </p:nvSpPr>
          <p:spPr>
            <a:xfrm>
              <a:off x="5889060" y="3872747"/>
              <a:ext cx="252767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17">
            <a:extLst>
              <a:ext uri="{FF2B5EF4-FFF2-40B4-BE49-F238E27FC236}">
                <a16:creationId xmlns:a16="http://schemas.microsoft.com/office/drawing/2014/main" id="{37CCDBF3-2F4D-47FF-B23E-90C8E45B2ED8}"/>
              </a:ext>
            </a:extLst>
          </p:cNvPr>
          <p:cNvGrpSpPr/>
          <p:nvPr/>
        </p:nvGrpSpPr>
        <p:grpSpPr>
          <a:xfrm>
            <a:off x="4736857" y="5336637"/>
            <a:ext cx="2715078" cy="1107996"/>
            <a:chOff x="5889060" y="3872747"/>
            <a:chExt cx="2527679" cy="1107996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1FE17D57-2FEC-45F1-A819-DA42FB986930}"/>
                </a:ext>
              </a:extLst>
            </p:cNvPr>
            <p:cNvSpPr txBox="1"/>
            <p:nvPr/>
          </p:nvSpPr>
          <p:spPr>
            <a:xfrm>
              <a:off x="5889060" y="4149746"/>
              <a:ext cx="252767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91056D61-9BDB-405D-ACCD-9C7746D7F511}"/>
                </a:ext>
              </a:extLst>
            </p:cNvPr>
            <p:cNvSpPr txBox="1"/>
            <p:nvPr/>
          </p:nvSpPr>
          <p:spPr>
            <a:xfrm>
              <a:off x="5889060" y="3872747"/>
              <a:ext cx="252767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5" name="Group 20">
            <a:extLst>
              <a:ext uri="{FF2B5EF4-FFF2-40B4-BE49-F238E27FC236}">
                <a16:creationId xmlns:a16="http://schemas.microsoft.com/office/drawing/2014/main" id="{E3D1BB4E-AD17-41E8-8BAA-C2B6576239FE}"/>
              </a:ext>
            </a:extLst>
          </p:cNvPr>
          <p:cNvGrpSpPr/>
          <p:nvPr/>
        </p:nvGrpSpPr>
        <p:grpSpPr>
          <a:xfrm>
            <a:off x="8611705" y="5336637"/>
            <a:ext cx="2715078" cy="1107996"/>
            <a:chOff x="5889060" y="3872747"/>
            <a:chExt cx="2527679" cy="1107996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2FD9305A-F232-482F-9A0D-918AA9EA31ED}"/>
                </a:ext>
              </a:extLst>
            </p:cNvPr>
            <p:cNvSpPr txBox="1"/>
            <p:nvPr/>
          </p:nvSpPr>
          <p:spPr>
            <a:xfrm>
              <a:off x="5889060" y="4149746"/>
              <a:ext cx="252767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165577AF-BBFC-4829-97B6-CF591B7B9181}"/>
                </a:ext>
              </a:extLst>
            </p:cNvPr>
            <p:cNvSpPr txBox="1"/>
            <p:nvPr/>
          </p:nvSpPr>
          <p:spPr>
            <a:xfrm>
              <a:off x="5889060" y="3872747"/>
              <a:ext cx="252767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4" name="Graphic 214">
            <a:extLst>
              <a:ext uri="{FF2B5EF4-FFF2-40B4-BE49-F238E27FC236}">
                <a16:creationId xmlns:a16="http://schemas.microsoft.com/office/drawing/2014/main" id="{21914676-D7FF-49C1-B8DD-E7063D9D0D7F}"/>
              </a:ext>
            </a:extLst>
          </p:cNvPr>
          <p:cNvGrpSpPr/>
          <p:nvPr/>
        </p:nvGrpSpPr>
        <p:grpSpPr>
          <a:xfrm>
            <a:off x="1339859" y="1761440"/>
            <a:ext cx="2065493" cy="1198367"/>
            <a:chOff x="1175628" y="4793096"/>
            <a:chExt cx="1474017" cy="855201"/>
          </a:xfrm>
          <a:solidFill>
            <a:schemeClr val="bg1"/>
          </a:solidFill>
        </p:grpSpPr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684DBDA9-EACA-4226-9B1B-C65EC1C7DCCA}"/>
                </a:ext>
              </a:extLst>
            </p:cNvPr>
            <p:cNvSpPr/>
            <p:nvPr/>
          </p:nvSpPr>
          <p:spPr>
            <a:xfrm>
              <a:off x="1733359" y="4793096"/>
              <a:ext cx="916286" cy="855201"/>
            </a:xfrm>
            <a:custGeom>
              <a:avLst/>
              <a:gdLst>
                <a:gd name="connsiteX0" fmla="*/ 916287 w 916286"/>
                <a:gd name="connsiteY0" fmla="*/ 427601 h 855201"/>
                <a:gd name="connsiteX1" fmla="*/ 458143 w 916286"/>
                <a:gd name="connsiteY1" fmla="*/ 855201 h 855201"/>
                <a:gd name="connsiteX2" fmla="*/ 0 w 916286"/>
                <a:gd name="connsiteY2" fmla="*/ 427601 h 855201"/>
                <a:gd name="connsiteX3" fmla="*/ 458143 w 916286"/>
                <a:gd name="connsiteY3" fmla="*/ 0 h 855201"/>
                <a:gd name="connsiteX4" fmla="*/ 916287 w 916286"/>
                <a:gd name="connsiteY4" fmla="*/ 427601 h 8552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6286" h="855201">
                  <a:moveTo>
                    <a:pt x="916287" y="427601"/>
                  </a:moveTo>
                  <a:cubicBezTo>
                    <a:pt x="916287" y="663758"/>
                    <a:pt x="711169" y="855201"/>
                    <a:pt x="458143" y="855201"/>
                  </a:cubicBezTo>
                  <a:cubicBezTo>
                    <a:pt x="205118" y="855201"/>
                    <a:pt x="0" y="663758"/>
                    <a:pt x="0" y="427601"/>
                  </a:cubicBezTo>
                  <a:cubicBezTo>
                    <a:pt x="0" y="191443"/>
                    <a:pt x="205118" y="0"/>
                    <a:pt x="458143" y="0"/>
                  </a:cubicBezTo>
                  <a:cubicBezTo>
                    <a:pt x="711169" y="0"/>
                    <a:pt x="916287" y="191443"/>
                    <a:pt x="916287" y="427601"/>
                  </a:cubicBezTo>
                  <a:close/>
                </a:path>
              </a:pathLst>
            </a:custGeom>
            <a:solidFill>
              <a:schemeClr val="accent1"/>
            </a:solidFill>
            <a:ln w="543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0C3F3E1E-3E32-4A03-B731-6365A0E2D759}"/>
                </a:ext>
              </a:extLst>
            </p:cNvPr>
            <p:cNvSpPr/>
            <p:nvPr/>
          </p:nvSpPr>
          <p:spPr>
            <a:xfrm>
              <a:off x="1751903" y="4810002"/>
              <a:ext cx="879199" cy="821386"/>
            </a:xfrm>
            <a:custGeom>
              <a:avLst/>
              <a:gdLst>
                <a:gd name="connsiteX0" fmla="*/ 879199 w 879199"/>
                <a:gd name="connsiteY0" fmla="*/ 410693 h 821385"/>
                <a:gd name="connsiteX1" fmla="*/ 439600 w 879199"/>
                <a:gd name="connsiteY1" fmla="*/ 821386 h 821385"/>
                <a:gd name="connsiteX2" fmla="*/ 0 w 879199"/>
                <a:gd name="connsiteY2" fmla="*/ 410693 h 821385"/>
                <a:gd name="connsiteX3" fmla="*/ 439600 w 879199"/>
                <a:gd name="connsiteY3" fmla="*/ 0 h 821385"/>
                <a:gd name="connsiteX4" fmla="*/ 879199 w 879199"/>
                <a:gd name="connsiteY4" fmla="*/ 410693 h 8213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79199" h="821385">
                  <a:moveTo>
                    <a:pt x="879199" y="410693"/>
                  </a:moveTo>
                  <a:cubicBezTo>
                    <a:pt x="879199" y="637512"/>
                    <a:pt x="682384" y="821386"/>
                    <a:pt x="439600" y="821386"/>
                  </a:cubicBezTo>
                  <a:cubicBezTo>
                    <a:pt x="196815" y="821386"/>
                    <a:pt x="0" y="637512"/>
                    <a:pt x="0" y="410693"/>
                  </a:cubicBezTo>
                  <a:cubicBezTo>
                    <a:pt x="0" y="183873"/>
                    <a:pt x="196815" y="0"/>
                    <a:pt x="439600" y="0"/>
                  </a:cubicBezTo>
                  <a:cubicBezTo>
                    <a:pt x="682384" y="0"/>
                    <a:pt x="879199" y="183873"/>
                    <a:pt x="879199" y="410693"/>
                  </a:cubicBezTo>
                  <a:close/>
                </a:path>
              </a:pathLst>
            </a:custGeom>
            <a:solidFill>
              <a:schemeClr val="bg1"/>
            </a:solidFill>
            <a:ln w="543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01BAFBD9-8837-4879-856C-F99076332A74}"/>
                </a:ext>
              </a:extLst>
            </p:cNvPr>
            <p:cNvSpPr/>
            <p:nvPr/>
          </p:nvSpPr>
          <p:spPr>
            <a:xfrm>
              <a:off x="1969763" y="4988671"/>
              <a:ext cx="467704" cy="433814"/>
            </a:xfrm>
            <a:custGeom>
              <a:avLst/>
              <a:gdLst>
                <a:gd name="connsiteX0" fmla="*/ 848 w 467704"/>
                <a:gd name="connsiteY0" fmla="*/ 204755 h 433814"/>
                <a:gd name="connsiteX1" fmla="*/ 120293 w 467704"/>
                <a:gd name="connsiteY1" fmla="*/ 30769 h 433814"/>
                <a:gd name="connsiteX2" fmla="*/ 458447 w 467704"/>
                <a:gd name="connsiteY2" fmla="*/ 169849 h 433814"/>
                <a:gd name="connsiteX3" fmla="*/ 426813 w 467704"/>
                <a:gd name="connsiteY3" fmla="*/ 339471 h 433814"/>
                <a:gd name="connsiteX4" fmla="*/ 190651 w 467704"/>
                <a:gd name="connsiteY4" fmla="*/ 431645 h 433814"/>
                <a:gd name="connsiteX5" fmla="*/ 848 w 467704"/>
                <a:gd name="connsiteY5" fmla="*/ 204755 h 4338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67704" h="433814">
                  <a:moveTo>
                    <a:pt x="848" y="204755"/>
                  </a:moveTo>
                  <a:cubicBezTo>
                    <a:pt x="-7333" y="124034"/>
                    <a:pt x="44481" y="69493"/>
                    <a:pt x="120293" y="30769"/>
                  </a:cubicBezTo>
                  <a:cubicBezTo>
                    <a:pt x="262645" y="-41770"/>
                    <a:pt x="412087" y="17680"/>
                    <a:pt x="458447" y="169849"/>
                  </a:cubicBezTo>
                  <a:cubicBezTo>
                    <a:pt x="475900" y="227662"/>
                    <a:pt x="470446" y="290929"/>
                    <a:pt x="426813" y="339471"/>
                  </a:cubicBezTo>
                  <a:cubicBezTo>
                    <a:pt x="364091" y="408738"/>
                    <a:pt x="284461" y="443098"/>
                    <a:pt x="190651" y="431645"/>
                  </a:cubicBezTo>
                  <a:cubicBezTo>
                    <a:pt x="82660" y="418010"/>
                    <a:pt x="3030" y="325836"/>
                    <a:pt x="848" y="204755"/>
                  </a:cubicBezTo>
                  <a:close/>
                </a:path>
              </a:pathLst>
            </a:custGeom>
            <a:solidFill>
              <a:schemeClr val="accent1"/>
            </a:solidFill>
            <a:ln w="543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76555928-45E8-4BCF-8900-A5EFCD1C0E3A}"/>
                </a:ext>
              </a:extLst>
            </p:cNvPr>
            <p:cNvSpPr/>
            <p:nvPr/>
          </p:nvSpPr>
          <p:spPr>
            <a:xfrm>
              <a:off x="1301940" y="5051477"/>
              <a:ext cx="288185" cy="95588"/>
            </a:xfrm>
            <a:custGeom>
              <a:avLst/>
              <a:gdLst>
                <a:gd name="connsiteX0" fmla="*/ 287976 w 288185"/>
                <a:gd name="connsiteY0" fmla="*/ 24685 h 95588"/>
                <a:gd name="connsiteX1" fmla="*/ 248706 w 288185"/>
                <a:gd name="connsiteY1" fmla="*/ 142 h 95588"/>
                <a:gd name="connsiteX2" fmla="*/ 192529 w 288185"/>
                <a:gd name="connsiteY2" fmla="*/ 32321 h 95588"/>
                <a:gd name="connsiteX3" fmla="*/ 66540 w 288185"/>
                <a:gd name="connsiteY3" fmla="*/ 50320 h 95588"/>
                <a:gd name="connsiteX4" fmla="*/ 41996 w 288185"/>
                <a:gd name="connsiteY4" fmla="*/ 47047 h 95588"/>
                <a:gd name="connsiteX5" fmla="*/ 0 w 288185"/>
                <a:gd name="connsiteY5" fmla="*/ 95589 h 95588"/>
                <a:gd name="connsiteX6" fmla="*/ 42542 w 288185"/>
                <a:gd name="connsiteY6" fmla="*/ 61773 h 95588"/>
                <a:gd name="connsiteX7" fmla="*/ 77448 w 288185"/>
                <a:gd name="connsiteY7" fmla="*/ 65591 h 95588"/>
                <a:gd name="connsiteX8" fmla="*/ 209437 w 288185"/>
                <a:gd name="connsiteY8" fmla="*/ 63410 h 95588"/>
                <a:gd name="connsiteX9" fmla="*/ 287976 w 288185"/>
                <a:gd name="connsiteY9" fmla="*/ 24685 h 9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88185" h="95588">
                  <a:moveTo>
                    <a:pt x="287976" y="24685"/>
                  </a:moveTo>
                  <a:cubicBezTo>
                    <a:pt x="284158" y="3960"/>
                    <a:pt x="265069" y="-949"/>
                    <a:pt x="248706" y="142"/>
                  </a:cubicBezTo>
                  <a:cubicBezTo>
                    <a:pt x="225254" y="1778"/>
                    <a:pt x="209982" y="18686"/>
                    <a:pt x="192529" y="32321"/>
                  </a:cubicBezTo>
                  <a:cubicBezTo>
                    <a:pt x="152714" y="63410"/>
                    <a:pt x="121626" y="59046"/>
                    <a:pt x="66540" y="50320"/>
                  </a:cubicBezTo>
                  <a:cubicBezTo>
                    <a:pt x="62722" y="49774"/>
                    <a:pt x="45814" y="46502"/>
                    <a:pt x="41996" y="47047"/>
                  </a:cubicBezTo>
                  <a:cubicBezTo>
                    <a:pt x="16908" y="44320"/>
                    <a:pt x="2727" y="59046"/>
                    <a:pt x="0" y="95589"/>
                  </a:cubicBezTo>
                  <a:cubicBezTo>
                    <a:pt x="13090" y="76499"/>
                    <a:pt x="19635" y="57955"/>
                    <a:pt x="42542" y="61773"/>
                  </a:cubicBezTo>
                  <a:cubicBezTo>
                    <a:pt x="53995" y="62864"/>
                    <a:pt x="65994" y="63410"/>
                    <a:pt x="77448" y="65591"/>
                  </a:cubicBezTo>
                  <a:cubicBezTo>
                    <a:pt x="138534" y="79226"/>
                    <a:pt x="163077" y="58501"/>
                    <a:pt x="209437" y="63410"/>
                  </a:cubicBezTo>
                  <a:cubicBezTo>
                    <a:pt x="255797" y="68318"/>
                    <a:pt x="291248" y="44866"/>
                    <a:pt x="287976" y="24685"/>
                  </a:cubicBezTo>
                  <a:close/>
                </a:path>
              </a:pathLst>
            </a:custGeom>
            <a:solidFill>
              <a:schemeClr val="accent1">
                <a:lumMod val="90000"/>
              </a:schemeClr>
            </a:solidFill>
            <a:ln w="543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BDE6155F-6DD5-49E6-A4D9-0ADFD817B773}"/>
                </a:ext>
              </a:extLst>
            </p:cNvPr>
            <p:cNvSpPr/>
            <p:nvPr/>
          </p:nvSpPr>
          <p:spPr>
            <a:xfrm>
              <a:off x="1488425" y="5400646"/>
              <a:ext cx="222127" cy="157139"/>
            </a:xfrm>
            <a:custGeom>
              <a:avLst/>
              <a:gdLst>
                <a:gd name="connsiteX0" fmla="*/ 214391 w 222127"/>
                <a:gd name="connsiteY0" fmla="*/ 8216 h 157139"/>
                <a:gd name="connsiteX1" fmla="*/ 170759 w 222127"/>
                <a:gd name="connsiteY1" fmla="*/ 11488 h 157139"/>
                <a:gd name="connsiteX2" fmla="*/ 152760 w 222127"/>
                <a:gd name="connsiteY2" fmla="*/ 57303 h 157139"/>
                <a:gd name="connsiteX3" fmla="*/ 132580 w 222127"/>
                <a:gd name="connsiteY3" fmla="*/ 76392 h 157139"/>
                <a:gd name="connsiteX4" fmla="*/ 58404 w 222127"/>
                <a:gd name="connsiteY4" fmla="*/ 128751 h 157139"/>
                <a:gd name="connsiteX5" fmla="*/ 46 w 222127"/>
                <a:gd name="connsiteY5" fmla="*/ 130387 h 157139"/>
                <a:gd name="connsiteX6" fmla="*/ 26771 w 222127"/>
                <a:gd name="connsiteY6" fmla="*/ 157112 h 157139"/>
                <a:gd name="connsiteX7" fmla="*/ 76403 w 222127"/>
                <a:gd name="connsiteY7" fmla="*/ 132569 h 157139"/>
                <a:gd name="connsiteX8" fmla="*/ 139670 w 222127"/>
                <a:gd name="connsiteY8" fmla="*/ 92209 h 157139"/>
                <a:gd name="connsiteX9" fmla="*/ 210028 w 222127"/>
                <a:gd name="connsiteY9" fmla="*/ 61121 h 157139"/>
                <a:gd name="connsiteX10" fmla="*/ 214391 w 222127"/>
                <a:gd name="connsiteY10" fmla="*/ 8216 h 1571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22127" h="157139">
                  <a:moveTo>
                    <a:pt x="214391" y="8216"/>
                  </a:moveTo>
                  <a:cubicBezTo>
                    <a:pt x="199665" y="-5419"/>
                    <a:pt x="184394" y="-511"/>
                    <a:pt x="170759" y="11488"/>
                  </a:cubicBezTo>
                  <a:cubicBezTo>
                    <a:pt x="158760" y="21851"/>
                    <a:pt x="159850" y="43122"/>
                    <a:pt x="152760" y="57303"/>
                  </a:cubicBezTo>
                  <a:cubicBezTo>
                    <a:pt x="147851" y="67665"/>
                    <a:pt x="144034" y="76937"/>
                    <a:pt x="132580" y="76392"/>
                  </a:cubicBezTo>
                  <a:cubicBezTo>
                    <a:pt x="94401" y="73120"/>
                    <a:pt x="81857" y="110753"/>
                    <a:pt x="58404" y="128751"/>
                  </a:cubicBezTo>
                  <a:cubicBezTo>
                    <a:pt x="-3772" y="174566"/>
                    <a:pt x="46" y="109116"/>
                    <a:pt x="46" y="130387"/>
                  </a:cubicBezTo>
                  <a:cubicBezTo>
                    <a:pt x="2227" y="150568"/>
                    <a:pt x="15317" y="156567"/>
                    <a:pt x="26771" y="157112"/>
                  </a:cubicBezTo>
                  <a:cubicBezTo>
                    <a:pt x="42042" y="157658"/>
                    <a:pt x="57314" y="150022"/>
                    <a:pt x="76403" y="132569"/>
                  </a:cubicBezTo>
                  <a:cubicBezTo>
                    <a:pt x="94401" y="108571"/>
                    <a:pt x="106946" y="93845"/>
                    <a:pt x="139670" y="92209"/>
                  </a:cubicBezTo>
                  <a:cubicBezTo>
                    <a:pt x="168577" y="90573"/>
                    <a:pt x="191484" y="84573"/>
                    <a:pt x="210028" y="61121"/>
                  </a:cubicBezTo>
                  <a:cubicBezTo>
                    <a:pt x="220936" y="47485"/>
                    <a:pt x="228572" y="21306"/>
                    <a:pt x="214391" y="8216"/>
                  </a:cubicBezTo>
                  <a:close/>
                </a:path>
              </a:pathLst>
            </a:custGeom>
            <a:solidFill>
              <a:schemeClr val="accent1">
                <a:lumMod val="90000"/>
              </a:schemeClr>
            </a:solidFill>
            <a:ln w="543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66C42242-6AB7-4924-B4D1-ECE7A6356FFF}"/>
                </a:ext>
              </a:extLst>
            </p:cNvPr>
            <p:cNvSpPr/>
            <p:nvPr/>
          </p:nvSpPr>
          <p:spPr>
            <a:xfrm>
              <a:off x="1175628" y="5172058"/>
              <a:ext cx="680431" cy="266501"/>
            </a:xfrm>
            <a:custGeom>
              <a:avLst/>
              <a:gdLst>
                <a:gd name="connsiteX0" fmla="*/ 679357 w 680431"/>
                <a:gd name="connsiteY0" fmla="*/ 31731 h 266501"/>
                <a:gd name="connsiteX1" fmla="*/ 633543 w 680431"/>
                <a:gd name="connsiteY1" fmla="*/ 97 h 266501"/>
                <a:gd name="connsiteX2" fmla="*/ 567548 w 680431"/>
                <a:gd name="connsiteY2" fmla="*/ 21368 h 266501"/>
                <a:gd name="connsiteX3" fmla="*/ 507553 w 680431"/>
                <a:gd name="connsiteY3" fmla="*/ 43730 h 266501"/>
                <a:gd name="connsiteX4" fmla="*/ 356475 w 680431"/>
                <a:gd name="connsiteY4" fmla="*/ 119541 h 266501"/>
                <a:gd name="connsiteX5" fmla="*/ 275209 w 680431"/>
                <a:gd name="connsiteY5" fmla="*/ 140267 h 266501"/>
                <a:gd name="connsiteX6" fmla="*/ 170490 w 680431"/>
                <a:gd name="connsiteY6" fmla="*/ 121178 h 266501"/>
                <a:gd name="connsiteX7" fmla="*/ 66317 w 680431"/>
                <a:gd name="connsiteY7" fmla="*/ 210625 h 266501"/>
                <a:gd name="connsiteX8" fmla="*/ 12867 w 680431"/>
                <a:gd name="connsiteY8" fmla="*/ 245531 h 266501"/>
                <a:gd name="connsiteX9" fmla="*/ 3595 w 680431"/>
                <a:gd name="connsiteY9" fmla="*/ 225351 h 266501"/>
                <a:gd name="connsiteX10" fmla="*/ 9049 w 680431"/>
                <a:gd name="connsiteY10" fmla="*/ 261893 h 266501"/>
                <a:gd name="connsiteX11" fmla="*/ 49955 w 680431"/>
                <a:gd name="connsiteY11" fmla="*/ 258621 h 266501"/>
                <a:gd name="connsiteX12" fmla="*/ 82134 w 680431"/>
                <a:gd name="connsiteY12" fmla="*/ 211716 h 266501"/>
                <a:gd name="connsiteX13" fmla="*/ 197215 w 680431"/>
                <a:gd name="connsiteY13" fmla="*/ 147357 h 266501"/>
                <a:gd name="connsiteX14" fmla="*/ 267028 w 680431"/>
                <a:gd name="connsiteY14" fmla="*/ 169174 h 266501"/>
                <a:gd name="connsiteX15" fmla="*/ 384291 w 680431"/>
                <a:gd name="connsiteY15" fmla="*/ 133722 h 266501"/>
                <a:gd name="connsiteX16" fmla="*/ 465557 w 680431"/>
                <a:gd name="connsiteY16" fmla="*/ 81908 h 266501"/>
                <a:gd name="connsiteX17" fmla="*/ 563730 w 680431"/>
                <a:gd name="connsiteY17" fmla="*/ 80817 h 266501"/>
                <a:gd name="connsiteX18" fmla="*/ 654814 w 680431"/>
                <a:gd name="connsiteY18" fmla="*/ 77545 h 266501"/>
                <a:gd name="connsiteX19" fmla="*/ 679357 w 680431"/>
                <a:gd name="connsiteY19" fmla="*/ 31731 h 266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680431" h="266501">
                  <a:moveTo>
                    <a:pt x="679357" y="31731"/>
                  </a:moveTo>
                  <a:cubicBezTo>
                    <a:pt x="673903" y="8823"/>
                    <a:pt x="654814" y="1188"/>
                    <a:pt x="633543" y="97"/>
                  </a:cubicBezTo>
                  <a:cubicBezTo>
                    <a:pt x="608999" y="-994"/>
                    <a:pt x="586092" y="7187"/>
                    <a:pt x="567548" y="21368"/>
                  </a:cubicBezTo>
                  <a:cubicBezTo>
                    <a:pt x="549550" y="35003"/>
                    <a:pt x="529369" y="40457"/>
                    <a:pt x="507553" y="43730"/>
                  </a:cubicBezTo>
                  <a:cubicBezTo>
                    <a:pt x="435014" y="55183"/>
                    <a:pt x="394653" y="67182"/>
                    <a:pt x="356475" y="119541"/>
                  </a:cubicBezTo>
                  <a:cubicBezTo>
                    <a:pt x="337931" y="145176"/>
                    <a:pt x="307388" y="150084"/>
                    <a:pt x="275209" y="140267"/>
                  </a:cubicBezTo>
                  <a:cubicBezTo>
                    <a:pt x="244121" y="130995"/>
                    <a:pt x="204306" y="116269"/>
                    <a:pt x="170490" y="121178"/>
                  </a:cubicBezTo>
                  <a:cubicBezTo>
                    <a:pt x="114859" y="128813"/>
                    <a:pt x="91406" y="163174"/>
                    <a:pt x="66317" y="210625"/>
                  </a:cubicBezTo>
                  <a:cubicBezTo>
                    <a:pt x="55409" y="231896"/>
                    <a:pt x="34684" y="262439"/>
                    <a:pt x="12867" y="245531"/>
                  </a:cubicBezTo>
                  <a:cubicBezTo>
                    <a:pt x="6868" y="238986"/>
                    <a:pt x="5777" y="214443"/>
                    <a:pt x="3595" y="225351"/>
                  </a:cubicBezTo>
                  <a:cubicBezTo>
                    <a:pt x="-2950" y="237350"/>
                    <a:pt x="-223" y="252076"/>
                    <a:pt x="9049" y="261893"/>
                  </a:cubicBezTo>
                  <a:cubicBezTo>
                    <a:pt x="17231" y="268984"/>
                    <a:pt x="36865" y="267893"/>
                    <a:pt x="49955" y="258621"/>
                  </a:cubicBezTo>
                  <a:cubicBezTo>
                    <a:pt x="67408" y="246622"/>
                    <a:pt x="72317" y="230805"/>
                    <a:pt x="82134" y="211716"/>
                  </a:cubicBezTo>
                  <a:cubicBezTo>
                    <a:pt x="105587" y="164265"/>
                    <a:pt x="151401" y="138631"/>
                    <a:pt x="197215" y="147357"/>
                  </a:cubicBezTo>
                  <a:cubicBezTo>
                    <a:pt x="221213" y="151721"/>
                    <a:pt x="244666" y="160447"/>
                    <a:pt x="267028" y="169174"/>
                  </a:cubicBezTo>
                  <a:cubicBezTo>
                    <a:pt x="317205" y="187718"/>
                    <a:pt x="342840" y="184445"/>
                    <a:pt x="384291" y="133722"/>
                  </a:cubicBezTo>
                  <a:cubicBezTo>
                    <a:pt x="395199" y="120632"/>
                    <a:pt x="420288" y="87362"/>
                    <a:pt x="465557" y="81908"/>
                  </a:cubicBezTo>
                  <a:cubicBezTo>
                    <a:pt x="504826" y="77000"/>
                    <a:pt x="527733" y="68273"/>
                    <a:pt x="563730" y="80817"/>
                  </a:cubicBezTo>
                  <a:cubicBezTo>
                    <a:pt x="588819" y="90089"/>
                    <a:pt x="631361" y="91726"/>
                    <a:pt x="654814" y="77545"/>
                  </a:cubicBezTo>
                  <a:cubicBezTo>
                    <a:pt x="671721" y="68273"/>
                    <a:pt x="684266" y="53547"/>
                    <a:pt x="679357" y="31731"/>
                  </a:cubicBezTo>
                  <a:close/>
                </a:path>
              </a:pathLst>
            </a:custGeom>
            <a:solidFill>
              <a:schemeClr val="accent1">
                <a:lumMod val="90000"/>
              </a:schemeClr>
            </a:solidFill>
            <a:ln w="543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41" name="Freeform: Shape 40">
            <a:extLst>
              <a:ext uri="{FF2B5EF4-FFF2-40B4-BE49-F238E27FC236}">
                <a16:creationId xmlns:a16="http://schemas.microsoft.com/office/drawing/2014/main" id="{DCD9C701-106F-4BC9-B5C3-9D9DB92FFAD1}"/>
              </a:ext>
            </a:extLst>
          </p:cNvPr>
          <p:cNvSpPr/>
          <p:nvPr/>
        </p:nvSpPr>
        <p:spPr>
          <a:xfrm>
            <a:off x="5362549" y="1244364"/>
            <a:ext cx="1466901" cy="1911466"/>
          </a:xfrm>
          <a:custGeom>
            <a:avLst/>
            <a:gdLst>
              <a:gd name="connsiteX0" fmla="*/ 820370 w 1811025"/>
              <a:gd name="connsiteY0" fmla="*/ 1647757 h 2359880"/>
              <a:gd name="connsiteX1" fmla="*/ 848030 w 1811025"/>
              <a:gd name="connsiteY1" fmla="*/ 1651596 h 2359880"/>
              <a:gd name="connsiteX2" fmla="*/ 896560 w 1811025"/>
              <a:gd name="connsiteY2" fmla="*/ 1704749 h 2359880"/>
              <a:gd name="connsiteX3" fmla="*/ 934307 w 1811025"/>
              <a:gd name="connsiteY3" fmla="*/ 1746347 h 2359880"/>
              <a:gd name="connsiteX4" fmla="*/ 1008259 w 1811025"/>
              <a:gd name="connsiteY4" fmla="*/ 1770998 h 2359880"/>
              <a:gd name="connsiteX5" fmla="*/ 1075278 w 1811025"/>
              <a:gd name="connsiteY5" fmla="*/ 1797959 h 2359880"/>
              <a:gd name="connsiteX6" fmla="*/ 1099929 w 1811025"/>
              <a:gd name="connsiteY6" fmla="*/ 1884236 h 2359880"/>
              <a:gd name="connsiteX7" fmla="*/ 1050627 w 1811025"/>
              <a:gd name="connsiteY7" fmla="*/ 2005949 h 2359880"/>
              <a:gd name="connsiteX8" fmla="*/ 911197 w 1811025"/>
              <a:gd name="connsiteY8" fmla="*/ 2120728 h 2359880"/>
              <a:gd name="connsiteX9" fmla="*/ 814905 w 1811025"/>
              <a:gd name="connsiteY9" fmla="*/ 2084523 h 2359880"/>
              <a:gd name="connsiteX10" fmla="*/ 767915 w 1811025"/>
              <a:gd name="connsiteY10" fmla="*/ 2015963 h 2359880"/>
              <a:gd name="connsiteX11" fmla="*/ 697815 w 1811025"/>
              <a:gd name="connsiteY11" fmla="*/ 2010571 h 2359880"/>
              <a:gd name="connsiteX12" fmla="*/ 661609 w 1811025"/>
              <a:gd name="connsiteY12" fmla="*/ 2037532 h 2359880"/>
              <a:gd name="connsiteX13" fmla="*/ 595361 w 1811025"/>
              <a:gd name="connsiteY13" fmla="*/ 1982069 h 2359880"/>
              <a:gd name="connsiteX14" fmla="*/ 609996 w 1811025"/>
              <a:gd name="connsiteY14" fmla="*/ 1951256 h 2359880"/>
              <a:gd name="connsiteX15" fmla="*/ 765604 w 1811025"/>
              <a:gd name="connsiteY15" fmla="*/ 1876533 h 2359880"/>
              <a:gd name="connsiteX16" fmla="*/ 854193 w 1811025"/>
              <a:gd name="connsiteY16" fmla="*/ 1922753 h 2359880"/>
              <a:gd name="connsiteX17" fmla="*/ 885006 w 1811025"/>
              <a:gd name="connsiteY17" fmla="*/ 1922753 h 2359880"/>
              <a:gd name="connsiteX18" fmla="*/ 887317 w 1811025"/>
              <a:gd name="connsiteY18" fmla="*/ 1846490 h 2359880"/>
              <a:gd name="connsiteX19" fmla="*/ 823379 w 1811025"/>
              <a:gd name="connsiteY19" fmla="*/ 1777930 h 2359880"/>
              <a:gd name="connsiteX20" fmla="*/ 783322 w 1811025"/>
              <a:gd name="connsiteY20" fmla="*/ 1703978 h 2359880"/>
              <a:gd name="connsiteX21" fmla="*/ 820370 w 1811025"/>
              <a:gd name="connsiteY21" fmla="*/ 1647757 h 2359880"/>
              <a:gd name="connsiteX22" fmla="*/ 1042921 w 1811025"/>
              <a:gd name="connsiteY22" fmla="*/ 1532964 h 2359880"/>
              <a:gd name="connsiteX23" fmla="*/ 1144606 w 1811025"/>
              <a:gd name="connsiteY23" fmla="*/ 1643121 h 2359880"/>
              <a:gd name="connsiteX24" fmla="*/ 1054477 w 1811025"/>
              <a:gd name="connsiteY24" fmla="*/ 1742493 h 2359880"/>
              <a:gd name="connsiteX25" fmla="*/ 942008 w 1811025"/>
              <a:gd name="connsiteY25" fmla="*/ 1631566 h 2359880"/>
              <a:gd name="connsiteX26" fmla="*/ 1042921 w 1811025"/>
              <a:gd name="connsiteY26" fmla="*/ 1532964 h 2359880"/>
              <a:gd name="connsiteX27" fmla="*/ 893478 w 1811025"/>
              <a:gd name="connsiteY27" fmla="*/ 1457470 h 2359880"/>
              <a:gd name="connsiteX28" fmla="*/ 510623 w 1811025"/>
              <a:gd name="connsiteY28" fmla="*/ 1840326 h 2359880"/>
              <a:gd name="connsiteX29" fmla="*/ 894248 w 1811025"/>
              <a:gd name="connsiteY29" fmla="*/ 2223180 h 2359880"/>
              <a:gd name="connsiteX30" fmla="*/ 1277104 w 1811025"/>
              <a:gd name="connsiteY30" fmla="*/ 1840326 h 2359880"/>
              <a:gd name="connsiteX31" fmla="*/ 893478 w 1811025"/>
              <a:gd name="connsiteY31" fmla="*/ 1457470 h 2359880"/>
              <a:gd name="connsiteX32" fmla="*/ 667000 w 1811025"/>
              <a:gd name="connsiteY32" fmla="*/ 663257 h 2359880"/>
              <a:gd name="connsiteX33" fmla="*/ 1085291 w 1811025"/>
              <a:gd name="connsiteY33" fmla="*/ 664028 h 2359880"/>
              <a:gd name="connsiteX34" fmla="*/ 1112253 w 1811025"/>
              <a:gd name="connsiteY34" fmla="*/ 665568 h 2359880"/>
              <a:gd name="connsiteX35" fmla="*/ 1401898 w 1811025"/>
              <a:gd name="connsiteY35" fmla="*/ 730276 h 2359880"/>
              <a:gd name="connsiteX36" fmla="*/ 1493568 w 1811025"/>
              <a:gd name="connsiteY36" fmla="*/ 821945 h 2359880"/>
              <a:gd name="connsiteX37" fmla="*/ 1604496 w 1811025"/>
              <a:gd name="connsiteY37" fmla="*/ 1091562 h 2359880"/>
              <a:gd name="connsiteX38" fmla="*/ 1607577 w 1811025"/>
              <a:gd name="connsiteY38" fmla="*/ 1110050 h 2359880"/>
              <a:gd name="connsiteX39" fmla="*/ 1726208 w 1811025"/>
              <a:gd name="connsiteY39" fmla="*/ 1542207 h 2359880"/>
              <a:gd name="connsiteX40" fmla="*/ 1731600 w 1811025"/>
              <a:gd name="connsiteY40" fmla="*/ 1559924 h 2359880"/>
              <a:gd name="connsiteX41" fmla="*/ 1731600 w 1811025"/>
              <a:gd name="connsiteY41" fmla="*/ 1560695 h 2359880"/>
              <a:gd name="connsiteX42" fmla="*/ 1808634 w 1811025"/>
              <a:gd name="connsiteY42" fmla="*/ 1815675 h 2359880"/>
              <a:gd name="connsiteX43" fmla="*/ 1726979 w 1811025"/>
              <a:gd name="connsiteY43" fmla="*/ 1953564 h 2359880"/>
              <a:gd name="connsiteX44" fmla="*/ 1563668 w 1811025"/>
              <a:gd name="connsiteY44" fmla="*/ 1878842 h 2359880"/>
              <a:gd name="connsiteX45" fmla="*/ 1515137 w 1811025"/>
              <a:gd name="connsiteY45" fmla="*/ 1714761 h 2359880"/>
              <a:gd name="connsiteX46" fmla="*/ 1386492 w 1811025"/>
              <a:gd name="connsiteY46" fmla="*/ 1231762 h 2359880"/>
              <a:gd name="connsiteX47" fmla="*/ 1364922 w 1811025"/>
              <a:gd name="connsiteY47" fmla="*/ 1157040 h 2359880"/>
              <a:gd name="connsiteX48" fmla="*/ 1333338 w 1811025"/>
              <a:gd name="connsiteY48" fmla="*/ 1107739 h 2359880"/>
              <a:gd name="connsiteX49" fmla="*/ 1287119 w 1811025"/>
              <a:gd name="connsiteY49" fmla="*/ 1079237 h 2359880"/>
              <a:gd name="connsiteX50" fmla="*/ 1239358 w 1811025"/>
              <a:gd name="connsiteY50" fmla="*/ 1124687 h 2359880"/>
              <a:gd name="connsiteX51" fmla="*/ 1241669 w 1811025"/>
              <a:gd name="connsiteY51" fmla="*/ 1150878 h 2359880"/>
              <a:gd name="connsiteX52" fmla="*/ 1243979 w 1811025"/>
              <a:gd name="connsiteY52" fmla="*/ 1158581 h 2359880"/>
              <a:gd name="connsiteX53" fmla="*/ 1349515 w 1811025"/>
              <a:gd name="connsiteY53" fmla="*/ 1537584 h 2359880"/>
              <a:gd name="connsiteX54" fmla="*/ 1446577 w 1811025"/>
              <a:gd name="connsiteY54" fmla="*/ 1864976 h 2359880"/>
              <a:gd name="connsiteX55" fmla="*/ 1483553 w 1811025"/>
              <a:gd name="connsiteY55" fmla="*/ 1999014 h 2359880"/>
              <a:gd name="connsiteX56" fmla="*/ 1575993 w 1811025"/>
              <a:gd name="connsiteY56" fmla="*/ 2320243 h 2359880"/>
              <a:gd name="connsiteX57" fmla="*/ 1555965 w 1811025"/>
              <a:gd name="connsiteY57" fmla="*/ 2350286 h 2359880"/>
              <a:gd name="connsiteX58" fmla="*/ 1404209 w 1811025"/>
              <a:gd name="connsiteY58" fmla="*/ 2358759 h 2359880"/>
              <a:gd name="connsiteX59" fmla="*/ 1300214 w 1811025"/>
              <a:gd name="connsiteY59" fmla="*/ 2354137 h 2359880"/>
              <a:gd name="connsiteX60" fmla="*/ 1280186 w 1811025"/>
              <a:gd name="connsiteY60" fmla="*/ 2354907 h 2359880"/>
              <a:gd name="connsiteX61" fmla="*/ 1267090 w 1811025"/>
              <a:gd name="connsiteY61" fmla="*/ 2357989 h 2359880"/>
              <a:gd name="connsiteX62" fmla="*/ 1256305 w 1811025"/>
              <a:gd name="connsiteY62" fmla="*/ 2359529 h 2359880"/>
              <a:gd name="connsiteX63" fmla="*/ 828770 w 1811025"/>
              <a:gd name="connsiteY63" fmla="*/ 2359529 h 2359880"/>
              <a:gd name="connsiteX64" fmla="*/ 432049 w 1811025"/>
              <a:gd name="connsiteY64" fmla="*/ 2358759 h 2359880"/>
              <a:gd name="connsiteX65" fmla="*/ 408169 w 1811025"/>
              <a:gd name="connsiteY65" fmla="*/ 2354907 h 2359880"/>
              <a:gd name="connsiteX66" fmla="*/ 247939 w 1811025"/>
              <a:gd name="connsiteY66" fmla="*/ 2353367 h 2359880"/>
              <a:gd name="connsiteX67" fmla="*/ 230221 w 1811025"/>
              <a:gd name="connsiteY67" fmla="*/ 2323324 h 2359880"/>
              <a:gd name="connsiteX68" fmla="*/ 285686 w 1811025"/>
              <a:gd name="connsiteY68" fmla="*/ 2136903 h 2359880"/>
              <a:gd name="connsiteX69" fmla="*/ 331135 w 1811025"/>
              <a:gd name="connsiteY69" fmla="*/ 1984377 h 2359880"/>
              <a:gd name="connsiteX70" fmla="*/ 332676 w 1811025"/>
              <a:gd name="connsiteY70" fmla="*/ 1978215 h 2359880"/>
              <a:gd name="connsiteX71" fmla="*/ 401236 w 1811025"/>
              <a:gd name="connsiteY71" fmla="*/ 1722464 h 2359880"/>
              <a:gd name="connsiteX72" fmla="*/ 520637 w 1811025"/>
              <a:gd name="connsiteY72" fmla="*/ 1308026 h 2359880"/>
              <a:gd name="connsiteX73" fmla="*/ 529881 w 1811025"/>
              <a:gd name="connsiteY73" fmla="*/ 1280294 h 2359880"/>
              <a:gd name="connsiteX74" fmla="*/ 563776 w 1811025"/>
              <a:gd name="connsiteY74" fmla="*/ 1157040 h 2359880"/>
              <a:gd name="connsiteX75" fmla="*/ 555302 w 1811025"/>
              <a:gd name="connsiteY75" fmla="*/ 1098495 h 2359880"/>
              <a:gd name="connsiteX76" fmla="*/ 494445 w 1811025"/>
              <a:gd name="connsiteY76" fmla="*/ 1110821 h 2359880"/>
              <a:gd name="connsiteX77" fmla="*/ 447455 w 1811025"/>
              <a:gd name="connsiteY77" fmla="*/ 1186313 h 2359880"/>
              <a:gd name="connsiteX78" fmla="*/ 354245 w 1811025"/>
              <a:gd name="connsiteY78" fmla="*/ 1495986 h 2359880"/>
              <a:gd name="connsiteX79" fmla="*/ 284915 w 1811025"/>
              <a:gd name="connsiteY79" fmla="*/ 1757129 h 2359880"/>
              <a:gd name="connsiteX80" fmla="*/ 264116 w 1811025"/>
              <a:gd name="connsiteY80" fmla="*/ 1842636 h 2359880"/>
              <a:gd name="connsiteX81" fmla="*/ 63059 w 1811025"/>
              <a:gd name="connsiteY81" fmla="*/ 1948942 h 2359880"/>
              <a:gd name="connsiteX82" fmla="*/ 1432 w 1811025"/>
              <a:gd name="connsiteY82" fmla="*/ 1858813 h 2359880"/>
              <a:gd name="connsiteX83" fmla="*/ 28394 w 1811025"/>
              <a:gd name="connsiteY83" fmla="*/ 1727087 h 2359880"/>
              <a:gd name="connsiteX84" fmla="*/ 167824 w 1811025"/>
              <a:gd name="connsiteY84" fmla="*/ 1238695 h 2359880"/>
              <a:gd name="connsiteX85" fmla="*/ 177069 w 1811025"/>
              <a:gd name="connsiteY85" fmla="*/ 1201720 h 2359880"/>
              <a:gd name="connsiteX86" fmla="*/ 290307 w 1811025"/>
              <a:gd name="connsiteY86" fmla="*/ 873558 h 2359880"/>
              <a:gd name="connsiteX87" fmla="*/ 549910 w 1811025"/>
              <a:gd name="connsiteY87" fmla="*/ 675582 h 2359880"/>
              <a:gd name="connsiteX88" fmla="*/ 667000 w 1811025"/>
              <a:gd name="connsiteY88" fmla="*/ 663257 h 2359880"/>
              <a:gd name="connsiteX89" fmla="*/ 906576 w 1811025"/>
              <a:gd name="connsiteY89" fmla="*/ 0 h 2359880"/>
              <a:gd name="connsiteX90" fmla="*/ 1202383 w 1811025"/>
              <a:gd name="connsiteY90" fmla="*/ 295807 h 2359880"/>
              <a:gd name="connsiteX91" fmla="*/ 906576 w 1811025"/>
              <a:gd name="connsiteY91" fmla="*/ 591615 h 2359880"/>
              <a:gd name="connsiteX92" fmla="*/ 610768 w 1811025"/>
              <a:gd name="connsiteY92" fmla="*/ 295807 h 2359880"/>
              <a:gd name="connsiteX93" fmla="*/ 906576 w 1811025"/>
              <a:gd name="connsiteY93" fmla="*/ 0 h 23598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</a:cxnLst>
            <a:rect l="l" t="t" r="r" b="b"/>
            <a:pathLst>
              <a:path w="1811025" h="2359880">
                <a:moveTo>
                  <a:pt x="820370" y="1647757"/>
                </a:moveTo>
                <a:cubicBezTo>
                  <a:pt x="828820" y="1646781"/>
                  <a:pt x="838208" y="1647937"/>
                  <a:pt x="848030" y="1651596"/>
                </a:cubicBezTo>
                <a:cubicBezTo>
                  <a:pt x="872680" y="1660840"/>
                  <a:pt x="890398" y="1679328"/>
                  <a:pt x="896560" y="1704749"/>
                </a:cubicBezTo>
                <a:cubicBezTo>
                  <a:pt x="901953" y="1727088"/>
                  <a:pt x="915819" y="1737873"/>
                  <a:pt x="934307" y="1746347"/>
                </a:cubicBezTo>
                <a:cubicBezTo>
                  <a:pt x="958187" y="1757132"/>
                  <a:pt x="983609" y="1764065"/>
                  <a:pt x="1008259" y="1770998"/>
                </a:cubicBezTo>
                <a:cubicBezTo>
                  <a:pt x="1031369" y="1777930"/>
                  <a:pt x="1055250" y="1784093"/>
                  <a:pt x="1075278" y="1797959"/>
                </a:cubicBezTo>
                <a:cubicBezTo>
                  <a:pt x="1103010" y="1817217"/>
                  <a:pt x="1115335" y="1856504"/>
                  <a:pt x="1099929" y="1884236"/>
                </a:cubicBezTo>
                <a:cubicBezTo>
                  <a:pt x="1078360" y="1922753"/>
                  <a:pt x="1063723" y="1964351"/>
                  <a:pt x="1050627" y="2005949"/>
                </a:cubicBezTo>
                <a:cubicBezTo>
                  <a:pt x="1028288" y="2074508"/>
                  <a:pt x="975905" y="2106862"/>
                  <a:pt x="911197" y="2120728"/>
                </a:cubicBezTo>
                <a:cubicBezTo>
                  <a:pt x="874221" y="2128432"/>
                  <a:pt x="841097" y="2112254"/>
                  <a:pt x="814905" y="2084523"/>
                </a:cubicBezTo>
                <a:cubicBezTo>
                  <a:pt x="795647" y="2063724"/>
                  <a:pt x="784092" y="2038303"/>
                  <a:pt x="767915" y="2015963"/>
                </a:cubicBezTo>
                <a:cubicBezTo>
                  <a:pt x="744035" y="1984380"/>
                  <a:pt x="725546" y="1982839"/>
                  <a:pt x="697815" y="2010571"/>
                </a:cubicBezTo>
                <a:cubicBezTo>
                  <a:pt x="687030" y="2021355"/>
                  <a:pt x="676245" y="2032140"/>
                  <a:pt x="661609" y="2037532"/>
                </a:cubicBezTo>
                <a:cubicBezTo>
                  <a:pt x="619241" y="2052939"/>
                  <a:pt x="587657" y="2026748"/>
                  <a:pt x="595361" y="1982069"/>
                </a:cubicBezTo>
                <a:cubicBezTo>
                  <a:pt x="597671" y="1970514"/>
                  <a:pt x="600752" y="1957418"/>
                  <a:pt x="609996" y="1951256"/>
                </a:cubicBezTo>
                <a:cubicBezTo>
                  <a:pt x="656987" y="1919672"/>
                  <a:pt x="698585" y="1875763"/>
                  <a:pt x="765604" y="1876533"/>
                </a:cubicBezTo>
                <a:cubicBezTo>
                  <a:pt x="801039" y="1875763"/>
                  <a:pt x="831852" y="1891940"/>
                  <a:pt x="854193" y="1922753"/>
                </a:cubicBezTo>
                <a:cubicBezTo>
                  <a:pt x="865747" y="1938930"/>
                  <a:pt x="874221" y="1935078"/>
                  <a:pt x="885006" y="1922753"/>
                </a:cubicBezTo>
                <a:cubicBezTo>
                  <a:pt x="904264" y="1899643"/>
                  <a:pt x="905805" y="1873451"/>
                  <a:pt x="887317" y="1846490"/>
                </a:cubicBezTo>
                <a:cubicBezTo>
                  <a:pt x="869599" y="1820299"/>
                  <a:pt x="845718" y="1800270"/>
                  <a:pt x="823379" y="1777930"/>
                </a:cubicBezTo>
                <a:cubicBezTo>
                  <a:pt x="802580" y="1757132"/>
                  <a:pt x="787944" y="1733252"/>
                  <a:pt x="783322" y="1703978"/>
                </a:cubicBezTo>
                <a:cubicBezTo>
                  <a:pt x="778122" y="1672780"/>
                  <a:pt x="795021" y="1650681"/>
                  <a:pt x="820370" y="1647757"/>
                </a:cubicBezTo>
                <a:close/>
                <a:moveTo>
                  <a:pt x="1042921" y="1532964"/>
                </a:moveTo>
                <a:cubicBezTo>
                  <a:pt x="1102238" y="1532964"/>
                  <a:pt x="1145376" y="1579183"/>
                  <a:pt x="1144606" y="1643121"/>
                </a:cubicBezTo>
                <a:cubicBezTo>
                  <a:pt x="1144606" y="1701666"/>
                  <a:pt x="1106860" y="1742493"/>
                  <a:pt x="1054477" y="1742493"/>
                </a:cubicBezTo>
                <a:cubicBezTo>
                  <a:pt x="989769" y="1742493"/>
                  <a:pt x="942779" y="1695503"/>
                  <a:pt x="942008" y="1631566"/>
                </a:cubicBezTo>
                <a:cubicBezTo>
                  <a:pt x="942008" y="1569169"/>
                  <a:pt x="978213" y="1533734"/>
                  <a:pt x="1042921" y="1532964"/>
                </a:cubicBezTo>
                <a:close/>
                <a:moveTo>
                  <a:pt x="893478" y="1457470"/>
                </a:moveTo>
                <a:cubicBezTo>
                  <a:pt x="682407" y="1457470"/>
                  <a:pt x="510623" y="1628484"/>
                  <a:pt x="510623" y="1840326"/>
                </a:cubicBezTo>
                <a:cubicBezTo>
                  <a:pt x="510623" y="2052166"/>
                  <a:pt x="683177" y="2223180"/>
                  <a:pt x="894248" y="2223180"/>
                </a:cubicBezTo>
                <a:cubicBezTo>
                  <a:pt x="1105320" y="2223180"/>
                  <a:pt x="1277104" y="2052166"/>
                  <a:pt x="1277104" y="1840326"/>
                </a:cubicBezTo>
                <a:cubicBezTo>
                  <a:pt x="1277104" y="1628484"/>
                  <a:pt x="1104549" y="1457470"/>
                  <a:pt x="893478" y="1457470"/>
                </a:cubicBezTo>
                <a:close/>
                <a:moveTo>
                  <a:pt x="667000" y="663257"/>
                </a:moveTo>
                <a:cubicBezTo>
                  <a:pt x="806431" y="663257"/>
                  <a:pt x="945861" y="664028"/>
                  <a:pt x="1085291" y="664028"/>
                </a:cubicBezTo>
                <a:cubicBezTo>
                  <a:pt x="1094535" y="664028"/>
                  <a:pt x="1103009" y="664798"/>
                  <a:pt x="1112253" y="665568"/>
                </a:cubicBezTo>
                <a:cubicBezTo>
                  <a:pt x="1213936" y="665568"/>
                  <a:pt x="1312539" y="674812"/>
                  <a:pt x="1401898" y="730276"/>
                </a:cubicBezTo>
                <a:cubicBezTo>
                  <a:pt x="1441184" y="752616"/>
                  <a:pt x="1472768" y="782659"/>
                  <a:pt x="1493568" y="821945"/>
                </a:cubicBezTo>
                <a:cubicBezTo>
                  <a:pt x="1539018" y="908223"/>
                  <a:pt x="1579845" y="996811"/>
                  <a:pt x="1604496" y="1091562"/>
                </a:cubicBezTo>
                <a:cubicBezTo>
                  <a:pt x="1606036" y="1097725"/>
                  <a:pt x="1606807" y="1103888"/>
                  <a:pt x="1607577" y="1110050"/>
                </a:cubicBezTo>
                <a:cubicBezTo>
                  <a:pt x="1646093" y="1254103"/>
                  <a:pt x="1695395" y="1395843"/>
                  <a:pt x="1726208" y="1542207"/>
                </a:cubicBezTo>
                <a:cubicBezTo>
                  <a:pt x="1727748" y="1548369"/>
                  <a:pt x="1730060" y="1553762"/>
                  <a:pt x="1731600" y="1559924"/>
                </a:cubicBezTo>
                <a:cubicBezTo>
                  <a:pt x="1731600" y="1559924"/>
                  <a:pt x="1731600" y="1560695"/>
                  <a:pt x="1731600" y="1560695"/>
                </a:cubicBezTo>
                <a:cubicBezTo>
                  <a:pt x="1763955" y="1643890"/>
                  <a:pt x="1795538" y="1727087"/>
                  <a:pt x="1808634" y="1815675"/>
                </a:cubicBezTo>
                <a:cubicBezTo>
                  <a:pt x="1819418" y="1889626"/>
                  <a:pt x="1793998" y="1936617"/>
                  <a:pt x="1726979" y="1953564"/>
                </a:cubicBezTo>
                <a:cubicBezTo>
                  <a:pt x="1654567" y="1973592"/>
                  <a:pt x="1589089" y="1944320"/>
                  <a:pt x="1563668" y="1878842"/>
                </a:cubicBezTo>
                <a:cubicBezTo>
                  <a:pt x="1542869" y="1825689"/>
                  <a:pt x="1527462" y="1770225"/>
                  <a:pt x="1515137" y="1714761"/>
                </a:cubicBezTo>
                <a:cubicBezTo>
                  <a:pt x="1472768" y="1553762"/>
                  <a:pt x="1421926" y="1395073"/>
                  <a:pt x="1386492" y="1231762"/>
                </a:cubicBezTo>
                <a:cubicBezTo>
                  <a:pt x="1381099" y="1205571"/>
                  <a:pt x="1371855" y="1181691"/>
                  <a:pt x="1364922" y="1157040"/>
                </a:cubicBezTo>
                <a:cubicBezTo>
                  <a:pt x="1354137" y="1140093"/>
                  <a:pt x="1346434" y="1122375"/>
                  <a:pt x="1333338" y="1107739"/>
                </a:cubicBezTo>
                <a:cubicBezTo>
                  <a:pt x="1321013" y="1093873"/>
                  <a:pt x="1306377" y="1082318"/>
                  <a:pt x="1287119" y="1079237"/>
                </a:cubicBezTo>
                <a:cubicBezTo>
                  <a:pt x="1250912" y="1073074"/>
                  <a:pt x="1234736" y="1088481"/>
                  <a:pt x="1239358" y="1124687"/>
                </a:cubicBezTo>
                <a:cubicBezTo>
                  <a:pt x="1240128" y="1133160"/>
                  <a:pt x="1240898" y="1142404"/>
                  <a:pt x="1241669" y="1150878"/>
                </a:cubicBezTo>
                <a:cubicBezTo>
                  <a:pt x="1243210" y="1153959"/>
                  <a:pt x="1243979" y="1156270"/>
                  <a:pt x="1243979" y="1158581"/>
                </a:cubicBezTo>
                <a:cubicBezTo>
                  <a:pt x="1280956" y="1284916"/>
                  <a:pt x="1320243" y="1409709"/>
                  <a:pt x="1349515" y="1537584"/>
                </a:cubicBezTo>
                <a:cubicBezTo>
                  <a:pt x="1385721" y="1646201"/>
                  <a:pt x="1425778" y="1752507"/>
                  <a:pt x="1446577" y="1864976"/>
                </a:cubicBezTo>
                <a:cubicBezTo>
                  <a:pt x="1458902" y="1909655"/>
                  <a:pt x="1471228" y="1954334"/>
                  <a:pt x="1483553" y="1999014"/>
                </a:cubicBezTo>
                <a:cubicBezTo>
                  <a:pt x="1514367" y="2106090"/>
                  <a:pt x="1544409" y="2213166"/>
                  <a:pt x="1575993" y="2320243"/>
                </a:cubicBezTo>
                <a:cubicBezTo>
                  <a:pt x="1582156" y="2340271"/>
                  <a:pt x="1571371" y="2346434"/>
                  <a:pt x="1555965" y="2350286"/>
                </a:cubicBezTo>
                <a:cubicBezTo>
                  <a:pt x="1505893" y="2363381"/>
                  <a:pt x="1455051" y="2359529"/>
                  <a:pt x="1404209" y="2358759"/>
                </a:cubicBezTo>
                <a:cubicBezTo>
                  <a:pt x="1369544" y="2357989"/>
                  <a:pt x="1334879" y="2355677"/>
                  <a:pt x="1300214" y="2354137"/>
                </a:cubicBezTo>
                <a:cubicBezTo>
                  <a:pt x="1293281" y="2354137"/>
                  <a:pt x="1287119" y="2354907"/>
                  <a:pt x="1280186" y="2354907"/>
                </a:cubicBezTo>
                <a:cubicBezTo>
                  <a:pt x="1275563" y="2357219"/>
                  <a:pt x="1271712" y="2357989"/>
                  <a:pt x="1267090" y="2357989"/>
                </a:cubicBezTo>
                <a:cubicBezTo>
                  <a:pt x="1263238" y="2358759"/>
                  <a:pt x="1260157" y="2359529"/>
                  <a:pt x="1256305" y="2359529"/>
                </a:cubicBezTo>
                <a:cubicBezTo>
                  <a:pt x="1113794" y="2359529"/>
                  <a:pt x="971281" y="2359529"/>
                  <a:pt x="828770" y="2359529"/>
                </a:cubicBezTo>
                <a:cubicBezTo>
                  <a:pt x="696273" y="2358759"/>
                  <a:pt x="564546" y="2358759"/>
                  <a:pt x="432049" y="2358759"/>
                </a:cubicBezTo>
                <a:cubicBezTo>
                  <a:pt x="424345" y="2358759"/>
                  <a:pt x="415871" y="2356448"/>
                  <a:pt x="408169" y="2354907"/>
                </a:cubicBezTo>
                <a:cubicBezTo>
                  <a:pt x="355015" y="2354907"/>
                  <a:pt x="301092" y="2354907"/>
                  <a:pt x="247939" y="2353367"/>
                </a:cubicBezTo>
                <a:cubicBezTo>
                  <a:pt x="220207" y="2353367"/>
                  <a:pt x="217126" y="2347974"/>
                  <a:pt x="230221" y="2323324"/>
                </a:cubicBezTo>
                <a:cubicBezTo>
                  <a:pt x="260264" y="2264779"/>
                  <a:pt x="271049" y="2200071"/>
                  <a:pt x="285686" y="2136903"/>
                </a:cubicBezTo>
                <a:cubicBezTo>
                  <a:pt x="297240" y="2085291"/>
                  <a:pt x="315729" y="2035219"/>
                  <a:pt x="331135" y="1984377"/>
                </a:cubicBezTo>
                <a:cubicBezTo>
                  <a:pt x="331135" y="1982067"/>
                  <a:pt x="331905" y="1980525"/>
                  <a:pt x="332676" y="1978215"/>
                </a:cubicBezTo>
                <a:cubicBezTo>
                  <a:pt x="351163" y="1891937"/>
                  <a:pt x="372733" y="1806431"/>
                  <a:pt x="401236" y="1722464"/>
                </a:cubicBezTo>
                <a:cubicBezTo>
                  <a:pt x="446685" y="1586115"/>
                  <a:pt x="482120" y="1446685"/>
                  <a:pt x="520637" y="1308026"/>
                </a:cubicBezTo>
                <a:cubicBezTo>
                  <a:pt x="522948" y="1298782"/>
                  <a:pt x="526800" y="1289537"/>
                  <a:pt x="529881" y="1280294"/>
                </a:cubicBezTo>
                <a:cubicBezTo>
                  <a:pt x="541436" y="1239466"/>
                  <a:pt x="552991" y="1198638"/>
                  <a:pt x="563776" y="1157040"/>
                </a:cubicBezTo>
                <a:cubicBezTo>
                  <a:pt x="569938" y="1136241"/>
                  <a:pt x="577642" y="1113131"/>
                  <a:pt x="555302" y="1098495"/>
                </a:cubicBezTo>
                <a:cubicBezTo>
                  <a:pt x="533733" y="1084629"/>
                  <a:pt x="512934" y="1096955"/>
                  <a:pt x="494445" y="1110821"/>
                </a:cubicBezTo>
                <a:cubicBezTo>
                  <a:pt x="469795" y="1130079"/>
                  <a:pt x="456699" y="1156270"/>
                  <a:pt x="447455" y="1186313"/>
                </a:cubicBezTo>
                <a:cubicBezTo>
                  <a:pt x="416642" y="1289537"/>
                  <a:pt x="385058" y="1392762"/>
                  <a:pt x="354245" y="1495986"/>
                </a:cubicBezTo>
                <a:cubicBezTo>
                  <a:pt x="334986" y="1583805"/>
                  <a:pt x="308025" y="1670081"/>
                  <a:pt x="284915" y="1757129"/>
                </a:cubicBezTo>
                <a:cubicBezTo>
                  <a:pt x="277212" y="1785632"/>
                  <a:pt x="269508" y="1813363"/>
                  <a:pt x="264116" y="1842636"/>
                </a:cubicBezTo>
                <a:cubicBezTo>
                  <a:pt x="245628" y="1937387"/>
                  <a:pt x="151647" y="1986689"/>
                  <a:pt x="63059" y="1948942"/>
                </a:cubicBezTo>
                <a:cubicBezTo>
                  <a:pt x="23773" y="1931995"/>
                  <a:pt x="6055" y="1899641"/>
                  <a:pt x="1432" y="1858813"/>
                </a:cubicBezTo>
                <a:cubicBezTo>
                  <a:pt x="-3960" y="1811823"/>
                  <a:pt x="6055" y="1767914"/>
                  <a:pt x="28394" y="1727087"/>
                </a:cubicBezTo>
                <a:cubicBezTo>
                  <a:pt x="83088" y="1566857"/>
                  <a:pt x="115442" y="1399695"/>
                  <a:pt x="167824" y="1238695"/>
                </a:cubicBezTo>
                <a:cubicBezTo>
                  <a:pt x="168595" y="1224059"/>
                  <a:pt x="172447" y="1212504"/>
                  <a:pt x="177069" y="1201720"/>
                </a:cubicBezTo>
                <a:cubicBezTo>
                  <a:pt x="206341" y="1090022"/>
                  <a:pt x="241777" y="979864"/>
                  <a:pt x="290307" y="873558"/>
                </a:cubicBezTo>
                <a:cubicBezTo>
                  <a:pt x="341920" y="759549"/>
                  <a:pt x="432049" y="700233"/>
                  <a:pt x="549910" y="675582"/>
                </a:cubicBezTo>
                <a:cubicBezTo>
                  <a:pt x="588426" y="667109"/>
                  <a:pt x="627713" y="663257"/>
                  <a:pt x="667000" y="663257"/>
                </a:cubicBezTo>
                <a:close/>
                <a:moveTo>
                  <a:pt x="906576" y="0"/>
                </a:moveTo>
                <a:cubicBezTo>
                  <a:pt x="1069946" y="0"/>
                  <a:pt x="1202383" y="132438"/>
                  <a:pt x="1202383" y="295807"/>
                </a:cubicBezTo>
                <a:cubicBezTo>
                  <a:pt x="1202383" y="459178"/>
                  <a:pt x="1069946" y="591615"/>
                  <a:pt x="906576" y="591615"/>
                </a:cubicBezTo>
                <a:cubicBezTo>
                  <a:pt x="743206" y="591615"/>
                  <a:pt x="610768" y="459178"/>
                  <a:pt x="610768" y="295807"/>
                </a:cubicBezTo>
                <a:cubicBezTo>
                  <a:pt x="610768" y="132438"/>
                  <a:pt x="743206" y="0"/>
                  <a:pt x="906576" y="0"/>
                </a:cubicBezTo>
                <a:close/>
              </a:path>
            </a:pathLst>
          </a:custGeom>
          <a:solidFill>
            <a:schemeClr val="accent2"/>
          </a:solidFill>
          <a:ln w="807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42" name="Freeform: Shape 41">
            <a:extLst>
              <a:ext uri="{FF2B5EF4-FFF2-40B4-BE49-F238E27FC236}">
                <a16:creationId xmlns:a16="http://schemas.microsoft.com/office/drawing/2014/main" id="{9256ABF3-30E5-40FD-88E3-61206C05334A}"/>
              </a:ext>
            </a:extLst>
          </p:cNvPr>
          <p:cNvSpPr/>
          <p:nvPr/>
        </p:nvSpPr>
        <p:spPr>
          <a:xfrm>
            <a:off x="8807973" y="1498111"/>
            <a:ext cx="1235163" cy="1629643"/>
          </a:xfrm>
          <a:custGeom>
            <a:avLst/>
            <a:gdLst>
              <a:gd name="connsiteX0" fmla="*/ 261466 w 741632"/>
              <a:gd name="connsiteY0" fmla="*/ 746825 h 978491"/>
              <a:gd name="connsiteX1" fmla="*/ 207376 w 741632"/>
              <a:gd name="connsiteY1" fmla="*/ 747021 h 978491"/>
              <a:gd name="connsiteX2" fmla="*/ 207376 w 741632"/>
              <a:gd name="connsiteY2" fmla="*/ 786465 h 978491"/>
              <a:gd name="connsiteX3" fmla="*/ 168322 w 741632"/>
              <a:gd name="connsiteY3" fmla="*/ 786465 h 978491"/>
              <a:gd name="connsiteX4" fmla="*/ 168322 w 741632"/>
              <a:gd name="connsiteY4" fmla="*/ 840164 h 978491"/>
              <a:gd name="connsiteX5" fmla="*/ 207376 w 741632"/>
              <a:gd name="connsiteY5" fmla="*/ 840164 h 978491"/>
              <a:gd name="connsiteX6" fmla="*/ 207376 w 741632"/>
              <a:gd name="connsiteY6" fmla="*/ 879218 h 978491"/>
              <a:gd name="connsiteX7" fmla="*/ 261661 w 741632"/>
              <a:gd name="connsiteY7" fmla="*/ 879218 h 978491"/>
              <a:gd name="connsiteX8" fmla="*/ 261661 w 741632"/>
              <a:gd name="connsiteY8" fmla="*/ 839969 h 978491"/>
              <a:gd name="connsiteX9" fmla="*/ 300715 w 741632"/>
              <a:gd name="connsiteY9" fmla="*/ 839969 h 978491"/>
              <a:gd name="connsiteX10" fmla="*/ 300715 w 741632"/>
              <a:gd name="connsiteY10" fmla="*/ 785879 h 978491"/>
              <a:gd name="connsiteX11" fmla="*/ 261466 w 741632"/>
              <a:gd name="connsiteY11" fmla="*/ 785879 h 978491"/>
              <a:gd name="connsiteX12" fmla="*/ 261466 w 741632"/>
              <a:gd name="connsiteY12" fmla="*/ 746825 h 978491"/>
              <a:gd name="connsiteX13" fmla="*/ 175352 w 741632"/>
              <a:gd name="connsiteY13" fmla="*/ 639037 h 978491"/>
              <a:gd name="connsiteX14" fmla="*/ 151138 w 741632"/>
              <a:gd name="connsiteY14" fmla="*/ 664226 h 978491"/>
              <a:gd name="connsiteX15" fmla="*/ 175938 w 741632"/>
              <a:gd name="connsiteY15" fmla="*/ 688635 h 978491"/>
              <a:gd name="connsiteX16" fmla="*/ 200346 w 741632"/>
              <a:gd name="connsiteY16" fmla="*/ 663445 h 978491"/>
              <a:gd name="connsiteX17" fmla="*/ 175352 w 741632"/>
              <a:gd name="connsiteY17" fmla="*/ 639037 h 978491"/>
              <a:gd name="connsiteX18" fmla="*/ 175547 w 741632"/>
              <a:gd name="connsiteY18" fmla="*/ 624977 h 978491"/>
              <a:gd name="connsiteX19" fmla="*/ 214406 w 741632"/>
              <a:gd name="connsiteY19" fmla="*/ 664031 h 978491"/>
              <a:gd name="connsiteX20" fmla="*/ 175352 w 741632"/>
              <a:gd name="connsiteY20" fmla="*/ 702890 h 978491"/>
              <a:gd name="connsiteX21" fmla="*/ 136884 w 741632"/>
              <a:gd name="connsiteY21" fmla="*/ 664226 h 978491"/>
              <a:gd name="connsiteX22" fmla="*/ 175547 w 741632"/>
              <a:gd name="connsiteY22" fmla="*/ 624977 h 978491"/>
              <a:gd name="connsiteX23" fmla="*/ 499499 w 741632"/>
              <a:gd name="connsiteY23" fmla="*/ 424436 h 978491"/>
              <a:gd name="connsiteX24" fmla="*/ 536404 w 741632"/>
              <a:gd name="connsiteY24" fmla="*/ 424631 h 978491"/>
              <a:gd name="connsiteX25" fmla="*/ 543434 w 741632"/>
              <a:gd name="connsiteY25" fmla="*/ 427365 h 978491"/>
              <a:gd name="connsiteX26" fmla="*/ 629743 w 741632"/>
              <a:gd name="connsiteY26" fmla="*/ 506059 h 978491"/>
              <a:gd name="connsiteX27" fmla="*/ 658252 w 741632"/>
              <a:gd name="connsiteY27" fmla="*/ 621853 h 978491"/>
              <a:gd name="connsiteX28" fmla="*/ 650246 w 741632"/>
              <a:gd name="connsiteY28" fmla="*/ 661883 h 978491"/>
              <a:gd name="connsiteX29" fmla="*/ 535233 w 741632"/>
              <a:gd name="connsiteY29" fmla="*/ 693517 h 978491"/>
              <a:gd name="connsiteX30" fmla="*/ 495007 w 741632"/>
              <a:gd name="connsiteY30" fmla="*/ 753855 h 978491"/>
              <a:gd name="connsiteX31" fmla="*/ 487587 w 741632"/>
              <a:gd name="connsiteY31" fmla="*/ 763033 h 978491"/>
              <a:gd name="connsiteX32" fmla="*/ 474113 w 741632"/>
              <a:gd name="connsiteY32" fmla="*/ 800134 h 978491"/>
              <a:gd name="connsiteX33" fmla="*/ 502818 w 741632"/>
              <a:gd name="connsiteY33" fmla="*/ 809116 h 978491"/>
              <a:gd name="connsiteX34" fmla="*/ 510629 w 741632"/>
              <a:gd name="connsiteY34" fmla="*/ 767719 h 978491"/>
              <a:gd name="connsiteX35" fmla="*/ 508872 w 741632"/>
              <a:gd name="connsiteY35" fmla="*/ 760299 h 978491"/>
              <a:gd name="connsiteX36" fmla="*/ 598695 w 741632"/>
              <a:gd name="connsiteY36" fmla="*/ 672428 h 978491"/>
              <a:gd name="connsiteX37" fmla="*/ 674655 w 741632"/>
              <a:gd name="connsiteY37" fmla="*/ 730032 h 978491"/>
              <a:gd name="connsiteX38" fmla="*/ 630914 w 741632"/>
              <a:gd name="connsiteY38" fmla="*/ 831963 h 978491"/>
              <a:gd name="connsiteX39" fmla="*/ 622518 w 741632"/>
              <a:gd name="connsiteY39" fmla="*/ 833525 h 978491"/>
              <a:gd name="connsiteX40" fmla="*/ 583269 w 741632"/>
              <a:gd name="connsiteY40" fmla="*/ 856371 h 978491"/>
              <a:gd name="connsiteX41" fmla="*/ 601820 w 741632"/>
              <a:gd name="connsiteY41" fmla="*/ 878437 h 978491"/>
              <a:gd name="connsiteX42" fmla="*/ 631696 w 741632"/>
              <a:gd name="connsiteY42" fmla="*/ 855980 h 978491"/>
              <a:gd name="connsiteX43" fmla="*/ 639506 w 741632"/>
              <a:gd name="connsiteY43" fmla="*/ 844264 h 978491"/>
              <a:gd name="connsiteX44" fmla="*/ 689105 w 741632"/>
              <a:gd name="connsiteY44" fmla="*/ 723784 h 978491"/>
              <a:gd name="connsiteX45" fmla="*/ 669968 w 741632"/>
              <a:gd name="connsiteY45" fmla="*/ 677895 h 978491"/>
              <a:gd name="connsiteX46" fmla="*/ 667430 w 741632"/>
              <a:gd name="connsiteY46" fmla="*/ 664227 h 978491"/>
              <a:gd name="connsiteX47" fmla="*/ 669578 w 741632"/>
              <a:gd name="connsiteY47" fmla="*/ 541402 h 978491"/>
              <a:gd name="connsiteX48" fmla="*/ 625838 w 741632"/>
              <a:gd name="connsiteY48" fmla="*/ 474230 h 978491"/>
              <a:gd name="connsiteX49" fmla="*/ 572724 w 741632"/>
              <a:gd name="connsiteY49" fmla="*/ 425022 h 978491"/>
              <a:gd name="connsiteX50" fmla="*/ 670554 w 741632"/>
              <a:gd name="connsiteY50" fmla="*/ 444354 h 978491"/>
              <a:gd name="connsiteX51" fmla="*/ 739679 w 741632"/>
              <a:gd name="connsiteY51" fmla="*/ 544722 h 978491"/>
              <a:gd name="connsiteX52" fmla="*/ 741632 w 741632"/>
              <a:gd name="connsiteY52" fmla="*/ 553118 h 978491"/>
              <a:gd name="connsiteX53" fmla="*/ 741632 w 741632"/>
              <a:gd name="connsiteY53" fmla="*/ 978491 h 978491"/>
              <a:gd name="connsiteX54" fmla="*/ 389996 w 741632"/>
              <a:gd name="connsiteY54" fmla="*/ 978491 h 978491"/>
              <a:gd name="connsiteX55" fmla="*/ 389953 w 741632"/>
              <a:gd name="connsiteY55" fmla="*/ 791542 h 978491"/>
              <a:gd name="connsiteX56" fmla="*/ 398154 w 741632"/>
              <a:gd name="connsiteY56" fmla="*/ 773382 h 978491"/>
              <a:gd name="connsiteX57" fmla="*/ 500670 w 741632"/>
              <a:gd name="connsiteY57" fmla="*/ 682972 h 978491"/>
              <a:gd name="connsiteX58" fmla="*/ 504380 w 741632"/>
              <a:gd name="connsiteY58" fmla="*/ 666375 h 978491"/>
              <a:gd name="connsiteX59" fmla="*/ 485049 w 741632"/>
              <a:gd name="connsiteY59" fmla="*/ 614433 h 978491"/>
              <a:gd name="connsiteX60" fmla="*/ 560227 w 741632"/>
              <a:gd name="connsiteY60" fmla="*/ 591391 h 978491"/>
              <a:gd name="connsiteX61" fmla="*/ 499499 w 741632"/>
              <a:gd name="connsiteY61" fmla="*/ 424436 h 978491"/>
              <a:gd name="connsiteX62" fmla="*/ 447948 w 741632"/>
              <a:gd name="connsiteY62" fmla="*/ 423850 h 978491"/>
              <a:gd name="connsiteX63" fmla="*/ 479582 w 741632"/>
              <a:gd name="connsiteY63" fmla="*/ 446501 h 978491"/>
              <a:gd name="connsiteX64" fmla="*/ 525079 w 741632"/>
              <a:gd name="connsiteY64" fmla="*/ 573622 h 978491"/>
              <a:gd name="connsiteX65" fmla="*/ 449705 w 741632"/>
              <a:gd name="connsiteY65" fmla="*/ 596859 h 978491"/>
              <a:gd name="connsiteX66" fmla="*/ 473138 w 741632"/>
              <a:gd name="connsiteY66" fmla="*/ 659736 h 978491"/>
              <a:gd name="connsiteX67" fmla="*/ 469818 w 741632"/>
              <a:gd name="connsiteY67" fmla="*/ 673795 h 978491"/>
              <a:gd name="connsiteX68" fmla="*/ 376284 w 741632"/>
              <a:gd name="connsiteY68" fmla="*/ 756589 h 978491"/>
              <a:gd name="connsiteX69" fmla="*/ 326686 w 741632"/>
              <a:gd name="connsiteY69" fmla="*/ 712654 h 978491"/>
              <a:gd name="connsiteX70" fmla="*/ 282164 w 741632"/>
              <a:gd name="connsiteY70" fmla="*/ 673209 h 978491"/>
              <a:gd name="connsiteX71" fmla="*/ 279040 w 741632"/>
              <a:gd name="connsiteY71" fmla="*/ 660907 h 978491"/>
              <a:gd name="connsiteX72" fmla="*/ 302863 w 741632"/>
              <a:gd name="connsiteY72" fmla="*/ 596859 h 978491"/>
              <a:gd name="connsiteX73" fmla="*/ 227684 w 741632"/>
              <a:gd name="connsiteY73" fmla="*/ 573622 h 978491"/>
              <a:gd name="connsiteX74" fmla="*/ 271425 w 741632"/>
              <a:gd name="connsiteY74" fmla="*/ 450212 h 978491"/>
              <a:gd name="connsiteX75" fmla="*/ 276111 w 741632"/>
              <a:gd name="connsiteY75" fmla="*/ 437324 h 978491"/>
              <a:gd name="connsiteX76" fmla="*/ 298567 w 741632"/>
              <a:gd name="connsiteY76" fmla="*/ 424241 h 978491"/>
              <a:gd name="connsiteX77" fmla="*/ 305597 w 741632"/>
              <a:gd name="connsiteY77" fmla="*/ 432051 h 978491"/>
              <a:gd name="connsiteX78" fmla="*/ 364763 w 741632"/>
              <a:gd name="connsiteY78" fmla="*/ 582799 h 978491"/>
              <a:gd name="connsiteX79" fmla="*/ 370621 w 741632"/>
              <a:gd name="connsiteY79" fmla="*/ 596859 h 978491"/>
              <a:gd name="connsiteX80" fmla="*/ 381947 w 741632"/>
              <a:gd name="connsiteY80" fmla="*/ 568349 h 978491"/>
              <a:gd name="connsiteX81" fmla="*/ 434670 w 741632"/>
              <a:gd name="connsiteY81" fmla="*/ 433028 h 978491"/>
              <a:gd name="connsiteX82" fmla="*/ 447948 w 741632"/>
              <a:gd name="connsiteY82" fmla="*/ 423850 h 978491"/>
              <a:gd name="connsiteX83" fmla="*/ 251702 w 741632"/>
              <a:gd name="connsiteY83" fmla="*/ 423460 h 978491"/>
              <a:gd name="connsiteX84" fmla="*/ 252874 w 741632"/>
              <a:gd name="connsiteY84" fmla="*/ 425608 h 978491"/>
              <a:gd name="connsiteX85" fmla="*/ 192536 w 741632"/>
              <a:gd name="connsiteY85" fmla="*/ 591391 h 978491"/>
              <a:gd name="connsiteX86" fmla="*/ 267714 w 741632"/>
              <a:gd name="connsiteY86" fmla="*/ 614433 h 978491"/>
              <a:gd name="connsiteX87" fmla="*/ 248187 w 741632"/>
              <a:gd name="connsiteY87" fmla="*/ 666765 h 978491"/>
              <a:gd name="connsiteX88" fmla="*/ 252483 w 741632"/>
              <a:gd name="connsiteY88" fmla="*/ 682972 h 978491"/>
              <a:gd name="connsiteX89" fmla="*/ 355585 w 741632"/>
              <a:gd name="connsiteY89" fmla="*/ 774163 h 978491"/>
              <a:gd name="connsiteX90" fmla="*/ 362615 w 741632"/>
              <a:gd name="connsiteY90" fmla="*/ 790956 h 978491"/>
              <a:gd name="connsiteX91" fmla="*/ 362572 w 741632"/>
              <a:gd name="connsiteY91" fmla="*/ 978491 h 978491"/>
              <a:gd name="connsiteX92" fmla="*/ 0 w 741632"/>
              <a:gd name="connsiteY92" fmla="*/ 978491 h 978491"/>
              <a:gd name="connsiteX93" fmla="*/ 0 w 741632"/>
              <a:gd name="connsiteY93" fmla="*/ 566983 h 978491"/>
              <a:gd name="connsiteX94" fmla="*/ 141571 w 741632"/>
              <a:gd name="connsiteY94" fmla="*/ 424436 h 978491"/>
              <a:gd name="connsiteX95" fmla="*/ 221435 w 741632"/>
              <a:gd name="connsiteY95" fmla="*/ 424436 h 978491"/>
              <a:gd name="connsiteX96" fmla="*/ 215773 w 741632"/>
              <a:gd name="connsiteY96" fmla="*/ 431661 h 978491"/>
              <a:gd name="connsiteX97" fmla="*/ 164417 w 741632"/>
              <a:gd name="connsiteY97" fmla="*/ 532615 h 978491"/>
              <a:gd name="connsiteX98" fmla="*/ 160707 w 741632"/>
              <a:gd name="connsiteY98" fmla="*/ 612480 h 978491"/>
              <a:gd name="connsiteX99" fmla="*/ 154458 w 741632"/>
              <a:gd name="connsiteY99" fmla="*/ 623806 h 978491"/>
              <a:gd name="connsiteX100" fmla="*/ 132197 w 741632"/>
              <a:gd name="connsiteY100" fmla="*/ 677700 h 978491"/>
              <a:gd name="connsiteX101" fmla="*/ 180234 w 741632"/>
              <a:gd name="connsiteY101" fmla="*/ 709529 h 978491"/>
              <a:gd name="connsiteX102" fmla="*/ 221631 w 741632"/>
              <a:gd name="connsiteY102" fmla="*/ 669304 h 978491"/>
              <a:gd name="connsiteX103" fmla="*/ 185896 w 741632"/>
              <a:gd name="connsiteY103" fmla="*/ 619315 h 978491"/>
              <a:gd name="connsiteX104" fmla="*/ 178086 w 741632"/>
              <a:gd name="connsiteY104" fmla="*/ 612090 h 978491"/>
              <a:gd name="connsiteX105" fmla="*/ 183748 w 741632"/>
              <a:gd name="connsiteY105" fmla="*/ 524609 h 978491"/>
              <a:gd name="connsiteX106" fmla="*/ 195465 w 741632"/>
              <a:gd name="connsiteY106" fmla="*/ 492976 h 978491"/>
              <a:gd name="connsiteX107" fmla="*/ 241353 w 741632"/>
              <a:gd name="connsiteY107" fmla="*/ 428927 h 978491"/>
              <a:gd name="connsiteX108" fmla="*/ 251702 w 741632"/>
              <a:gd name="connsiteY108" fmla="*/ 423460 h 978491"/>
              <a:gd name="connsiteX109" fmla="*/ 371029 w 741632"/>
              <a:gd name="connsiteY109" fmla="*/ 2 h 978491"/>
              <a:gd name="connsiteX110" fmla="*/ 562763 w 741632"/>
              <a:gd name="connsiteY110" fmla="*/ 193062 h 978491"/>
              <a:gd name="connsiteX111" fmla="*/ 370035 w 741632"/>
              <a:gd name="connsiteY111" fmla="*/ 385128 h 978491"/>
              <a:gd name="connsiteX112" fmla="*/ 177803 w 741632"/>
              <a:gd name="connsiteY112" fmla="*/ 191571 h 978491"/>
              <a:gd name="connsiteX113" fmla="*/ 371029 w 741632"/>
              <a:gd name="connsiteY113" fmla="*/ 2 h 9784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</a:cxnLst>
            <a:rect l="l" t="t" r="r" b="b"/>
            <a:pathLst>
              <a:path w="741632" h="978491">
                <a:moveTo>
                  <a:pt x="261466" y="746825"/>
                </a:moveTo>
                <a:cubicBezTo>
                  <a:pt x="243306" y="747021"/>
                  <a:pt x="226317" y="747021"/>
                  <a:pt x="207376" y="747021"/>
                </a:cubicBezTo>
                <a:cubicBezTo>
                  <a:pt x="207376" y="760104"/>
                  <a:pt x="207376" y="772601"/>
                  <a:pt x="207376" y="786465"/>
                </a:cubicBezTo>
                <a:cubicBezTo>
                  <a:pt x="193512" y="786465"/>
                  <a:pt x="180819" y="786465"/>
                  <a:pt x="168322" y="786465"/>
                </a:cubicBezTo>
                <a:cubicBezTo>
                  <a:pt x="168322" y="805015"/>
                  <a:pt x="168322" y="822199"/>
                  <a:pt x="168322" y="840164"/>
                </a:cubicBezTo>
                <a:cubicBezTo>
                  <a:pt x="181405" y="840164"/>
                  <a:pt x="193903" y="840164"/>
                  <a:pt x="207376" y="840164"/>
                </a:cubicBezTo>
                <a:cubicBezTo>
                  <a:pt x="207376" y="853637"/>
                  <a:pt x="207376" y="866135"/>
                  <a:pt x="207376" y="879218"/>
                </a:cubicBezTo>
                <a:cubicBezTo>
                  <a:pt x="225926" y="879218"/>
                  <a:pt x="243306" y="879218"/>
                  <a:pt x="261661" y="879218"/>
                </a:cubicBezTo>
                <a:cubicBezTo>
                  <a:pt x="261661" y="866135"/>
                  <a:pt x="261661" y="853637"/>
                  <a:pt x="261661" y="839969"/>
                </a:cubicBezTo>
                <a:cubicBezTo>
                  <a:pt x="275330" y="839969"/>
                  <a:pt x="287827" y="839969"/>
                  <a:pt x="300715" y="839969"/>
                </a:cubicBezTo>
                <a:cubicBezTo>
                  <a:pt x="300715" y="821613"/>
                  <a:pt x="300715" y="804234"/>
                  <a:pt x="300715" y="785879"/>
                </a:cubicBezTo>
                <a:cubicBezTo>
                  <a:pt x="287632" y="785879"/>
                  <a:pt x="275134" y="785879"/>
                  <a:pt x="261466" y="785879"/>
                </a:cubicBezTo>
                <a:cubicBezTo>
                  <a:pt x="261466" y="772406"/>
                  <a:pt x="261466" y="759908"/>
                  <a:pt x="261466" y="746825"/>
                </a:cubicBezTo>
                <a:close/>
                <a:moveTo>
                  <a:pt x="175352" y="639037"/>
                </a:moveTo>
                <a:cubicBezTo>
                  <a:pt x="161683" y="639232"/>
                  <a:pt x="150943" y="650362"/>
                  <a:pt x="151138" y="664226"/>
                </a:cubicBezTo>
                <a:cubicBezTo>
                  <a:pt x="151334" y="678090"/>
                  <a:pt x="162269" y="688830"/>
                  <a:pt x="175938" y="688635"/>
                </a:cubicBezTo>
                <a:cubicBezTo>
                  <a:pt x="189606" y="688244"/>
                  <a:pt x="200541" y="677114"/>
                  <a:pt x="200346" y="663445"/>
                </a:cubicBezTo>
                <a:cubicBezTo>
                  <a:pt x="200151" y="649972"/>
                  <a:pt x="188825" y="638841"/>
                  <a:pt x="175352" y="639037"/>
                </a:cubicBezTo>
                <a:close/>
                <a:moveTo>
                  <a:pt x="175547" y="624977"/>
                </a:moveTo>
                <a:cubicBezTo>
                  <a:pt x="197417" y="624977"/>
                  <a:pt x="214406" y="642161"/>
                  <a:pt x="214406" y="664031"/>
                </a:cubicBezTo>
                <a:cubicBezTo>
                  <a:pt x="214406" y="685706"/>
                  <a:pt x="196831" y="703085"/>
                  <a:pt x="175352" y="702890"/>
                </a:cubicBezTo>
                <a:cubicBezTo>
                  <a:pt x="154263" y="702695"/>
                  <a:pt x="137079" y="685315"/>
                  <a:pt x="136884" y="664226"/>
                </a:cubicBezTo>
                <a:cubicBezTo>
                  <a:pt x="136493" y="642551"/>
                  <a:pt x="154067" y="624977"/>
                  <a:pt x="175547" y="624977"/>
                </a:cubicBezTo>
                <a:close/>
                <a:moveTo>
                  <a:pt x="499499" y="424436"/>
                </a:moveTo>
                <a:cubicBezTo>
                  <a:pt x="512582" y="424436"/>
                  <a:pt x="524493" y="424241"/>
                  <a:pt x="536404" y="424631"/>
                </a:cubicBezTo>
                <a:cubicBezTo>
                  <a:pt x="538748" y="424631"/>
                  <a:pt x="541481" y="425998"/>
                  <a:pt x="543434" y="427365"/>
                </a:cubicBezTo>
                <a:cubicBezTo>
                  <a:pt x="575263" y="450212"/>
                  <a:pt x="604944" y="475401"/>
                  <a:pt x="629743" y="506059"/>
                </a:cubicBezTo>
                <a:cubicBezTo>
                  <a:pt x="657471" y="540426"/>
                  <a:pt x="663329" y="579870"/>
                  <a:pt x="658252" y="621853"/>
                </a:cubicBezTo>
                <a:cubicBezTo>
                  <a:pt x="656690" y="635327"/>
                  <a:pt x="652980" y="648410"/>
                  <a:pt x="650246" y="661883"/>
                </a:cubicBezTo>
                <a:cubicBezTo>
                  <a:pt x="603577" y="646457"/>
                  <a:pt x="567452" y="663641"/>
                  <a:pt x="535233" y="693517"/>
                </a:cubicBezTo>
                <a:cubicBezTo>
                  <a:pt x="517073" y="710310"/>
                  <a:pt x="504185" y="731008"/>
                  <a:pt x="495007" y="753855"/>
                </a:cubicBezTo>
                <a:cubicBezTo>
                  <a:pt x="493641" y="757370"/>
                  <a:pt x="490711" y="760885"/>
                  <a:pt x="487587" y="763033"/>
                </a:cubicBezTo>
                <a:cubicBezTo>
                  <a:pt x="476066" y="771039"/>
                  <a:pt x="470208" y="786660"/>
                  <a:pt x="474113" y="800134"/>
                </a:cubicBezTo>
                <a:cubicBezTo>
                  <a:pt x="478214" y="813412"/>
                  <a:pt x="491688" y="817708"/>
                  <a:pt x="502818" y="809116"/>
                </a:cubicBezTo>
                <a:cubicBezTo>
                  <a:pt x="514925" y="799743"/>
                  <a:pt x="518245" y="780997"/>
                  <a:pt x="510629" y="767719"/>
                </a:cubicBezTo>
                <a:cubicBezTo>
                  <a:pt x="509457" y="765571"/>
                  <a:pt x="508090" y="762252"/>
                  <a:pt x="508872" y="760299"/>
                </a:cubicBezTo>
                <a:cubicBezTo>
                  <a:pt x="525664" y="717535"/>
                  <a:pt x="553393" y="685120"/>
                  <a:pt x="598695" y="672428"/>
                </a:cubicBezTo>
                <a:cubicBezTo>
                  <a:pt x="640678" y="660517"/>
                  <a:pt x="673483" y="685901"/>
                  <a:pt x="674655" y="730032"/>
                </a:cubicBezTo>
                <a:cubicBezTo>
                  <a:pt x="675631" y="770453"/>
                  <a:pt x="658448" y="803648"/>
                  <a:pt x="630914" y="831963"/>
                </a:cubicBezTo>
                <a:cubicBezTo>
                  <a:pt x="629352" y="833720"/>
                  <a:pt x="625056" y="834110"/>
                  <a:pt x="622518" y="833525"/>
                </a:cubicBezTo>
                <a:cubicBezTo>
                  <a:pt x="607092" y="829815"/>
                  <a:pt x="587760" y="840750"/>
                  <a:pt x="583269" y="856371"/>
                </a:cubicBezTo>
                <a:cubicBezTo>
                  <a:pt x="579363" y="869845"/>
                  <a:pt x="587760" y="880194"/>
                  <a:pt x="601820" y="878437"/>
                </a:cubicBezTo>
                <a:cubicBezTo>
                  <a:pt x="615683" y="876679"/>
                  <a:pt x="625642" y="868868"/>
                  <a:pt x="631696" y="855980"/>
                </a:cubicBezTo>
                <a:cubicBezTo>
                  <a:pt x="633648" y="851685"/>
                  <a:pt x="636187" y="847584"/>
                  <a:pt x="639506" y="844264"/>
                </a:cubicBezTo>
                <a:cubicBezTo>
                  <a:pt x="672311" y="810874"/>
                  <a:pt x="692424" y="772210"/>
                  <a:pt x="689105" y="723784"/>
                </a:cubicBezTo>
                <a:cubicBezTo>
                  <a:pt x="687933" y="706405"/>
                  <a:pt x="681880" y="690783"/>
                  <a:pt x="669968" y="677895"/>
                </a:cubicBezTo>
                <a:cubicBezTo>
                  <a:pt x="665673" y="673209"/>
                  <a:pt x="665868" y="669499"/>
                  <a:pt x="667430" y="664227"/>
                </a:cubicBezTo>
                <a:cubicBezTo>
                  <a:pt x="679927" y="623611"/>
                  <a:pt x="682466" y="582604"/>
                  <a:pt x="669578" y="541402"/>
                </a:cubicBezTo>
                <a:cubicBezTo>
                  <a:pt x="661181" y="515041"/>
                  <a:pt x="644974" y="493366"/>
                  <a:pt x="625838" y="474230"/>
                </a:cubicBezTo>
                <a:cubicBezTo>
                  <a:pt x="608849" y="457242"/>
                  <a:pt x="590689" y="441620"/>
                  <a:pt x="572724" y="425022"/>
                </a:cubicBezTo>
                <a:cubicBezTo>
                  <a:pt x="606896" y="422483"/>
                  <a:pt x="640092" y="426194"/>
                  <a:pt x="670554" y="444354"/>
                </a:cubicBezTo>
                <a:cubicBezTo>
                  <a:pt x="708632" y="467395"/>
                  <a:pt x="731673" y="500982"/>
                  <a:pt x="739679" y="544722"/>
                </a:cubicBezTo>
                <a:cubicBezTo>
                  <a:pt x="740265" y="547455"/>
                  <a:pt x="741046" y="550385"/>
                  <a:pt x="741632" y="553118"/>
                </a:cubicBezTo>
                <a:lnTo>
                  <a:pt x="741632" y="978491"/>
                </a:lnTo>
                <a:lnTo>
                  <a:pt x="389996" y="978491"/>
                </a:lnTo>
                <a:lnTo>
                  <a:pt x="389953" y="791542"/>
                </a:lnTo>
                <a:cubicBezTo>
                  <a:pt x="389953" y="783536"/>
                  <a:pt x="392296" y="778459"/>
                  <a:pt x="398154" y="773382"/>
                </a:cubicBezTo>
                <a:cubicBezTo>
                  <a:pt x="432521" y="743310"/>
                  <a:pt x="466107" y="712849"/>
                  <a:pt x="500670" y="682972"/>
                </a:cubicBezTo>
                <a:cubicBezTo>
                  <a:pt x="506919" y="677700"/>
                  <a:pt x="507309" y="673404"/>
                  <a:pt x="504380" y="666375"/>
                </a:cubicBezTo>
                <a:cubicBezTo>
                  <a:pt x="497741" y="649582"/>
                  <a:pt x="491688" y="632398"/>
                  <a:pt x="485049" y="614433"/>
                </a:cubicBezTo>
                <a:cubicBezTo>
                  <a:pt x="510238" y="606622"/>
                  <a:pt x="534842" y="599202"/>
                  <a:pt x="560227" y="591391"/>
                </a:cubicBezTo>
                <a:cubicBezTo>
                  <a:pt x="539919" y="535544"/>
                  <a:pt x="519806" y="480478"/>
                  <a:pt x="499499" y="424436"/>
                </a:cubicBezTo>
                <a:close/>
                <a:moveTo>
                  <a:pt x="447948" y="423850"/>
                </a:moveTo>
                <a:cubicBezTo>
                  <a:pt x="471576" y="424241"/>
                  <a:pt x="471576" y="423850"/>
                  <a:pt x="479582" y="446501"/>
                </a:cubicBezTo>
                <a:cubicBezTo>
                  <a:pt x="494617" y="488484"/>
                  <a:pt x="509653" y="530272"/>
                  <a:pt x="525079" y="573622"/>
                </a:cubicBezTo>
                <a:cubicBezTo>
                  <a:pt x="499694" y="581433"/>
                  <a:pt x="475090" y="589048"/>
                  <a:pt x="449705" y="596859"/>
                </a:cubicBezTo>
                <a:cubicBezTo>
                  <a:pt x="457712" y="618534"/>
                  <a:pt x="465132" y="639233"/>
                  <a:pt x="473138" y="659736"/>
                </a:cubicBezTo>
                <a:cubicBezTo>
                  <a:pt x="475481" y="665594"/>
                  <a:pt x="475090" y="669304"/>
                  <a:pt x="469818" y="673795"/>
                </a:cubicBezTo>
                <a:cubicBezTo>
                  <a:pt x="438575" y="700937"/>
                  <a:pt x="407918" y="728471"/>
                  <a:pt x="376284" y="756589"/>
                </a:cubicBezTo>
                <a:cubicBezTo>
                  <a:pt x="359686" y="741944"/>
                  <a:pt x="343284" y="727299"/>
                  <a:pt x="326686" y="712654"/>
                </a:cubicBezTo>
                <a:cubicBezTo>
                  <a:pt x="311845" y="699571"/>
                  <a:pt x="297200" y="686097"/>
                  <a:pt x="282164" y="673209"/>
                </a:cubicBezTo>
                <a:cubicBezTo>
                  <a:pt x="277673" y="669499"/>
                  <a:pt x="277087" y="666180"/>
                  <a:pt x="279040" y="660907"/>
                </a:cubicBezTo>
                <a:cubicBezTo>
                  <a:pt x="287046" y="640014"/>
                  <a:pt x="294662" y="619120"/>
                  <a:pt x="302863" y="596859"/>
                </a:cubicBezTo>
                <a:cubicBezTo>
                  <a:pt x="277478" y="589048"/>
                  <a:pt x="252874" y="581433"/>
                  <a:pt x="227684" y="573622"/>
                </a:cubicBezTo>
                <a:cubicBezTo>
                  <a:pt x="242525" y="532029"/>
                  <a:pt x="256975" y="491218"/>
                  <a:pt x="271425" y="450212"/>
                </a:cubicBezTo>
                <a:cubicBezTo>
                  <a:pt x="272987" y="445916"/>
                  <a:pt x="274549" y="441620"/>
                  <a:pt x="276111" y="437324"/>
                </a:cubicBezTo>
                <a:cubicBezTo>
                  <a:pt x="281188" y="423264"/>
                  <a:pt x="284117" y="421312"/>
                  <a:pt x="298567" y="424241"/>
                </a:cubicBezTo>
                <a:cubicBezTo>
                  <a:pt x="301301" y="424826"/>
                  <a:pt x="304230" y="428927"/>
                  <a:pt x="305597" y="432051"/>
                </a:cubicBezTo>
                <a:cubicBezTo>
                  <a:pt x="325514" y="482236"/>
                  <a:pt x="345041" y="532420"/>
                  <a:pt x="364763" y="582799"/>
                </a:cubicBezTo>
                <a:cubicBezTo>
                  <a:pt x="366325" y="586900"/>
                  <a:pt x="368083" y="591001"/>
                  <a:pt x="370621" y="596859"/>
                </a:cubicBezTo>
                <a:cubicBezTo>
                  <a:pt x="374917" y="586119"/>
                  <a:pt x="378432" y="577137"/>
                  <a:pt x="381947" y="568349"/>
                </a:cubicBezTo>
                <a:cubicBezTo>
                  <a:pt x="399521" y="523242"/>
                  <a:pt x="417291" y="478135"/>
                  <a:pt x="434670" y="433028"/>
                </a:cubicBezTo>
                <a:cubicBezTo>
                  <a:pt x="437208" y="426193"/>
                  <a:pt x="440723" y="423655"/>
                  <a:pt x="447948" y="423850"/>
                </a:cubicBezTo>
                <a:close/>
                <a:moveTo>
                  <a:pt x="251702" y="423460"/>
                </a:moveTo>
                <a:cubicBezTo>
                  <a:pt x="252093" y="424241"/>
                  <a:pt x="252483" y="424827"/>
                  <a:pt x="252874" y="425608"/>
                </a:cubicBezTo>
                <a:cubicBezTo>
                  <a:pt x="232956" y="480478"/>
                  <a:pt x="212844" y="535349"/>
                  <a:pt x="192536" y="591391"/>
                </a:cubicBezTo>
                <a:cubicBezTo>
                  <a:pt x="217725" y="599202"/>
                  <a:pt x="242329" y="606622"/>
                  <a:pt x="267714" y="614433"/>
                </a:cubicBezTo>
                <a:cubicBezTo>
                  <a:pt x="261270" y="632202"/>
                  <a:pt x="255412" y="649777"/>
                  <a:pt x="248187" y="666765"/>
                </a:cubicBezTo>
                <a:cubicBezTo>
                  <a:pt x="245063" y="674185"/>
                  <a:pt x="246821" y="678091"/>
                  <a:pt x="252483" y="682972"/>
                </a:cubicBezTo>
                <a:cubicBezTo>
                  <a:pt x="287046" y="713239"/>
                  <a:pt x="321023" y="743896"/>
                  <a:pt x="355585" y="774163"/>
                </a:cubicBezTo>
                <a:cubicBezTo>
                  <a:pt x="361248" y="779045"/>
                  <a:pt x="362615" y="784122"/>
                  <a:pt x="362615" y="790956"/>
                </a:cubicBezTo>
                <a:lnTo>
                  <a:pt x="362572" y="978491"/>
                </a:lnTo>
                <a:lnTo>
                  <a:pt x="0" y="978491"/>
                </a:lnTo>
                <a:lnTo>
                  <a:pt x="0" y="566983"/>
                </a:lnTo>
                <a:cubicBezTo>
                  <a:pt x="390" y="488094"/>
                  <a:pt x="62681" y="426194"/>
                  <a:pt x="141571" y="424436"/>
                </a:cubicBezTo>
                <a:cubicBezTo>
                  <a:pt x="167541" y="423850"/>
                  <a:pt x="193707" y="424436"/>
                  <a:pt x="221435" y="424436"/>
                </a:cubicBezTo>
                <a:cubicBezTo>
                  <a:pt x="219092" y="427560"/>
                  <a:pt x="217335" y="429708"/>
                  <a:pt x="215773" y="431661"/>
                </a:cubicBezTo>
                <a:cubicBezTo>
                  <a:pt x="191364" y="461733"/>
                  <a:pt x="168322" y="492585"/>
                  <a:pt x="164417" y="532615"/>
                </a:cubicBezTo>
                <a:cubicBezTo>
                  <a:pt x="161878" y="559172"/>
                  <a:pt x="161488" y="585924"/>
                  <a:pt x="160707" y="612480"/>
                </a:cubicBezTo>
                <a:cubicBezTo>
                  <a:pt x="160511" y="617948"/>
                  <a:pt x="159731" y="620877"/>
                  <a:pt x="154458" y="623806"/>
                </a:cubicBezTo>
                <a:cubicBezTo>
                  <a:pt x="134345" y="634741"/>
                  <a:pt x="125558" y="656611"/>
                  <a:pt x="132197" y="677700"/>
                </a:cubicBezTo>
                <a:cubicBezTo>
                  <a:pt x="138837" y="698399"/>
                  <a:pt x="158168" y="711287"/>
                  <a:pt x="180234" y="709529"/>
                </a:cubicBezTo>
                <a:cubicBezTo>
                  <a:pt x="201323" y="707967"/>
                  <a:pt x="218506" y="691369"/>
                  <a:pt x="221631" y="669304"/>
                </a:cubicBezTo>
                <a:cubicBezTo>
                  <a:pt x="224950" y="647043"/>
                  <a:pt x="208743" y="624196"/>
                  <a:pt x="185896" y="619315"/>
                </a:cubicBezTo>
                <a:cubicBezTo>
                  <a:pt x="181601" y="618338"/>
                  <a:pt x="177695" y="618338"/>
                  <a:pt x="178086" y="612090"/>
                </a:cubicBezTo>
                <a:cubicBezTo>
                  <a:pt x="180038" y="582994"/>
                  <a:pt x="180624" y="553704"/>
                  <a:pt x="183748" y="524609"/>
                </a:cubicBezTo>
                <a:cubicBezTo>
                  <a:pt x="184920" y="513674"/>
                  <a:pt x="189411" y="502153"/>
                  <a:pt x="195465" y="492976"/>
                </a:cubicBezTo>
                <a:cubicBezTo>
                  <a:pt x="209719" y="470910"/>
                  <a:pt x="225536" y="450017"/>
                  <a:pt x="241353" y="428927"/>
                </a:cubicBezTo>
                <a:cubicBezTo>
                  <a:pt x="243501" y="425998"/>
                  <a:pt x="248187" y="425217"/>
                  <a:pt x="251702" y="423460"/>
                </a:cubicBezTo>
                <a:close/>
                <a:moveTo>
                  <a:pt x="371029" y="2"/>
                </a:moveTo>
                <a:cubicBezTo>
                  <a:pt x="477419" y="499"/>
                  <a:pt x="563095" y="86838"/>
                  <a:pt x="562763" y="193062"/>
                </a:cubicBezTo>
                <a:cubicBezTo>
                  <a:pt x="562432" y="299452"/>
                  <a:pt x="475928" y="385625"/>
                  <a:pt x="370035" y="385128"/>
                </a:cubicBezTo>
                <a:cubicBezTo>
                  <a:pt x="263313" y="384631"/>
                  <a:pt x="177472" y="298127"/>
                  <a:pt x="177803" y="191571"/>
                </a:cubicBezTo>
                <a:cubicBezTo>
                  <a:pt x="178300" y="85346"/>
                  <a:pt x="264970" y="-495"/>
                  <a:pt x="371029" y="2"/>
                </a:cubicBezTo>
                <a:close/>
              </a:path>
            </a:pathLst>
          </a:custGeom>
          <a:solidFill>
            <a:schemeClr val="accent3"/>
          </a:solidFill>
          <a:ln w="6414" cap="flat">
            <a:noFill/>
            <a:prstDash val="solid"/>
            <a:miter/>
          </a:ln>
          <a:scene3d>
            <a:camera prst="isometricOffAxis1Left">
              <a:rot lat="0" lon="1200000" rev="0"/>
            </a:camera>
            <a:lightRig rig="threePt" dir="t"/>
          </a:scene3d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192958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7207DF8D-0F3A-4741-AC41-1E4AE9B22B4A}"/>
              </a:ext>
            </a:extLst>
          </p:cNvPr>
          <p:cNvSpPr txBox="1"/>
          <p:nvPr/>
        </p:nvSpPr>
        <p:spPr>
          <a:xfrm>
            <a:off x="7710920" y="827528"/>
            <a:ext cx="3568440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4800" b="1" dirty="0">
                <a:solidFill>
                  <a:schemeClr val="accent2"/>
                </a:solidFill>
                <a:latin typeface="+mj-lt"/>
                <a:cs typeface="Arial" pitchFamily="34" charset="0"/>
              </a:rPr>
              <a:t>AWESOME</a:t>
            </a:r>
          </a:p>
          <a:p>
            <a:pPr algn="r"/>
            <a:r>
              <a:rPr lang="en-GB" altLang="ko-KR" sz="4800" b="1" dirty="0">
                <a:solidFill>
                  <a:schemeClr val="accent2"/>
                </a:solidFill>
                <a:latin typeface="+mj-lt"/>
                <a:cs typeface="Arial" pitchFamily="34" charset="0"/>
              </a:rPr>
              <a:t>S</a:t>
            </a:r>
            <a:r>
              <a:rPr lang="en-US" altLang="ko-KR" sz="4800" b="1" dirty="0">
                <a:solidFill>
                  <a:schemeClr val="accent2"/>
                </a:solidFill>
                <a:latin typeface="+mj-lt"/>
                <a:cs typeface="Arial" pitchFamily="34" charset="0"/>
              </a:rPr>
              <a:t>LIDE</a:t>
            </a:r>
            <a:endParaRPr lang="ko-KR" altLang="en-US" sz="4800" b="1" dirty="0">
              <a:solidFill>
                <a:schemeClr val="accent2"/>
              </a:solidFill>
              <a:latin typeface="+mj-lt"/>
              <a:cs typeface="Arial" pitchFamily="34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6DD26B9-AC2A-470D-AD3F-4B025A43559C}"/>
              </a:ext>
            </a:extLst>
          </p:cNvPr>
          <p:cNvSpPr/>
          <p:nvPr/>
        </p:nvSpPr>
        <p:spPr>
          <a:xfrm>
            <a:off x="1057275" y="4343317"/>
            <a:ext cx="10077450" cy="676275"/>
          </a:xfrm>
          <a:prstGeom prst="rect">
            <a:avLst/>
          </a:pr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B3C1551-51CB-44BE-ABE1-BDB89776E638}"/>
              </a:ext>
            </a:extLst>
          </p:cNvPr>
          <p:cNvSpPr/>
          <p:nvPr/>
        </p:nvSpPr>
        <p:spPr>
          <a:xfrm>
            <a:off x="1057275" y="5133892"/>
            <a:ext cx="10077450" cy="676275"/>
          </a:xfrm>
          <a:prstGeom prst="rect">
            <a:avLst/>
          </a:pr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2C17A09-AA72-409C-8DD3-0EA9350F3A67}"/>
              </a:ext>
            </a:extLst>
          </p:cNvPr>
          <p:cNvSpPr/>
          <p:nvPr/>
        </p:nvSpPr>
        <p:spPr>
          <a:xfrm>
            <a:off x="1057275" y="5924467"/>
            <a:ext cx="10077450" cy="676275"/>
          </a:xfrm>
          <a:prstGeom prst="rect">
            <a:avLst/>
          </a:pr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830937A-C620-442A-AC88-74DE271D7276}"/>
              </a:ext>
            </a:extLst>
          </p:cNvPr>
          <p:cNvSpPr txBox="1"/>
          <p:nvPr/>
        </p:nvSpPr>
        <p:spPr>
          <a:xfrm>
            <a:off x="9121379" y="4419844"/>
            <a:ext cx="176133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$  64,090</a:t>
            </a:r>
            <a:endParaRPr lang="ko-KR" altLang="en-US" sz="2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25113E9-6510-47CD-9C03-746266C7998F}"/>
              </a:ext>
            </a:extLst>
          </p:cNvPr>
          <p:cNvSpPr txBox="1"/>
          <p:nvPr/>
        </p:nvSpPr>
        <p:spPr>
          <a:xfrm>
            <a:off x="9121379" y="5177082"/>
            <a:ext cx="176133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$124,090</a:t>
            </a:r>
            <a:endParaRPr lang="ko-KR" altLang="en-US" sz="2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C331FB1-856D-4908-BB70-FFD03785D851}"/>
              </a:ext>
            </a:extLst>
          </p:cNvPr>
          <p:cNvSpPr txBox="1"/>
          <p:nvPr/>
        </p:nvSpPr>
        <p:spPr>
          <a:xfrm>
            <a:off x="9121379" y="6000994"/>
            <a:ext cx="176133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$234,090</a:t>
            </a:r>
            <a:endParaRPr lang="ko-KR" altLang="en-US" sz="2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BB95AF0-DC69-4305-8CFD-C0A87839FE14}"/>
              </a:ext>
            </a:extLst>
          </p:cNvPr>
          <p:cNvSpPr txBox="1"/>
          <p:nvPr/>
        </p:nvSpPr>
        <p:spPr>
          <a:xfrm>
            <a:off x="6654803" y="4440010"/>
            <a:ext cx="2112235" cy="4828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Easy to change colors, photos and Text.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85392A4-76EC-417A-8A59-881D4A4D7AA0}"/>
              </a:ext>
            </a:extLst>
          </p:cNvPr>
          <p:cNvSpPr txBox="1"/>
          <p:nvPr/>
        </p:nvSpPr>
        <p:spPr>
          <a:xfrm>
            <a:off x="4608369" y="4440010"/>
            <a:ext cx="1692093" cy="276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Your Text 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3DA6601-DC86-466D-B6E5-7CA3F7DC45EA}"/>
              </a:ext>
            </a:extLst>
          </p:cNvPr>
          <p:cNvSpPr txBox="1"/>
          <p:nvPr/>
        </p:nvSpPr>
        <p:spPr>
          <a:xfrm>
            <a:off x="1321455" y="4450622"/>
            <a:ext cx="2932573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2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OREM IPSUM DOLOR SIT AMET,</a:t>
            </a: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CU USU AGAM INTEGRE IMPEDIT.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CAECECC-BE77-4953-84AC-2DA502282B95}"/>
              </a:ext>
            </a:extLst>
          </p:cNvPr>
          <p:cNvSpPr txBox="1"/>
          <p:nvPr/>
        </p:nvSpPr>
        <p:spPr>
          <a:xfrm>
            <a:off x="6654803" y="5234252"/>
            <a:ext cx="2112235" cy="4828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Easy to change colors, photos and Text.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2493D4D-1F8C-46D5-BE2D-CCE84BD43B89}"/>
              </a:ext>
            </a:extLst>
          </p:cNvPr>
          <p:cNvSpPr txBox="1"/>
          <p:nvPr/>
        </p:nvSpPr>
        <p:spPr>
          <a:xfrm>
            <a:off x="4608369" y="5234252"/>
            <a:ext cx="1692093" cy="276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Your Text 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5098430-DF08-422E-8858-D4903D85C82A}"/>
              </a:ext>
            </a:extLst>
          </p:cNvPr>
          <p:cNvSpPr txBox="1"/>
          <p:nvPr/>
        </p:nvSpPr>
        <p:spPr>
          <a:xfrm>
            <a:off x="1321455" y="5244864"/>
            <a:ext cx="2932573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2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OREM IPSUM DOLOR SIT AMET,</a:t>
            </a: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CU USU AGAM INTEGRE IMPEDIT.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67DA2B6-1BA3-4AB3-8419-062EB8F9CC82}"/>
              </a:ext>
            </a:extLst>
          </p:cNvPr>
          <p:cNvSpPr txBox="1"/>
          <p:nvPr/>
        </p:nvSpPr>
        <p:spPr>
          <a:xfrm>
            <a:off x="6654803" y="6028494"/>
            <a:ext cx="2112235" cy="4828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Easy to change colors, photos and Text.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CB23430E-71BC-4B58-B5B2-0845B0E72FF8}"/>
              </a:ext>
            </a:extLst>
          </p:cNvPr>
          <p:cNvSpPr txBox="1"/>
          <p:nvPr/>
        </p:nvSpPr>
        <p:spPr>
          <a:xfrm>
            <a:off x="4608369" y="6028494"/>
            <a:ext cx="1692093" cy="276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Your Text 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95CF9F0A-EEB4-49D4-897B-823A89AF12C8}"/>
              </a:ext>
            </a:extLst>
          </p:cNvPr>
          <p:cNvSpPr txBox="1"/>
          <p:nvPr/>
        </p:nvSpPr>
        <p:spPr>
          <a:xfrm>
            <a:off x="1321455" y="6039106"/>
            <a:ext cx="2932573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2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OREM IPSUM DOLOR SIT AMET,</a:t>
            </a: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CU USU AGAM INTEGRE IMPEDIT.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975025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" name="Group 32">
            <a:extLst>
              <a:ext uri="{FF2B5EF4-FFF2-40B4-BE49-F238E27FC236}">
                <a16:creationId xmlns:a16="http://schemas.microsoft.com/office/drawing/2014/main" id="{8FCE7515-7B80-4BAB-8690-3CEDFD3A13E4}"/>
              </a:ext>
            </a:extLst>
          </p:cNvPr>
          <p:cNvGrpSpPr/>
          <p:nvPr/>
        </p:nvGrpSpPr>
        <p:grpSpPr>
          <a:xfrm>
            <a:off x="963758" y="2216863"/>
            <a:ext cx="3489980" cy="3488190"/>
            <a:chOff x="4574848" y="1897856"/>
            <a:chExt cx="3028217" cy="3026664"/>
          </a:xfrm>
        </p:grpSpPr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6E09D89A-41DA-4DEE-960B-000FB85E8D61}"/>
                </a:ext>
              </a:extLst>
            </p:cNvPr>
            <p:cNvSpPr/>
            <p:nvPr/>
          </p:nvSpPr>
          <p:spPr>
            <a:xfrm>
              <a:off x="4575624" y="1897856"/>
              <a:ext cx="3026664" cy="3026664"/>
            </a:xfrm>
            <a:custGeom>
              <a:avLst/>
              <a:gdLst>
                <a:gd name="connsiteX0" fmla="*/ 3057049 w 3057525"/>
                <a:gd name="connsiteY0" fmla="*/ 1532096 h 3057525"/>
                <a:gd name="connsiteX1" fmla="*/ 1532096 w 3057525"/>
                <a:gd name="connsiteY1" fmla="*/ 3057049 h 3057525"/>
                <a:gd name="connsiteX2" fmla="*/ 7144 w 3057525"/>
                <a:gd name="connsiteY2" fmla="*/ 1532096 h 3057525"/>
                <a:gd name="connsiteX3" fmla="*/ 1532096 w 3057525"/>
                <a:gd name="connsiteY3" fmla="*/ 7144 h 3057525"/>
                <a:gd name="connsiteX4" fmla="*/ 3057049 w 3057525"/>
                <a:gd name="connsiteY4" fmla="*/ 1532096 h 3057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57525" h="3057525">
                  <a:moveTo>
                    <a:pt x="3057049" y="1532096"/>
                  </a:moveTo>
                  <a:cubicBezTo>
                    <a:pt x="3057049" y="2374304"/>
                    <a:pt x="2374304" y="3057049"/>
                    <a:pt x="1532096" y="3057049"/>
                  </a:cubicBezTo>
                  <a:cubicBezTo>
                    <a:pt x="689888" y="3057049"/>
                    <a:pt x="7144" y="2374304"/>
                    <a:pt x="7144" y="1532096"/>
                  </a:cubicBezTo>
                  <a:cubicBezTo>
                    <a:pt x="7144" y="689888"/>
                    <a:pt x="689888" y="7144"/>
                    <a:pt x="1532096" y="7144"/>
                  </a:cubicBezTo>
                  <a:cubicBezTo>
                    <a:pt x="2374304" y="7144"/>
                    <a:pt x="3057049" y="689888"/>
                    <a:pt x="3057049" y="1532096"/>
                  </a:cubicBezTo>
                  <a:close/>
                </a:path>
              </a:pathLst>
            </a:custGeom>
            <a:solidFill>
              <a:schemeClr val="accent2">
                <a:lumMod val="20000"/>
                <a:lumOff val="80000"/>
              </a:schemeClr>
            </a:solidFill>
            <a:ln w="9525" cap="flat">
              <a:noFill/>
              <a:prstDash val="solid"/>
              <a:miter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4658D335-96FC-4395-A83E-5E5A83644BAE}"/>
                </a:ext>
              </a:extLst>
            </p:cNvPr>
            <p:cNvSpPr/>
            <p:nvPr/>
          </p:nvSpPr>
          <p:spPr>
            <a:xfrm>
              <a:off x="4574848" y="1907000"/>
              <a:ext cx="3028217" cy="2962327"/>
            </a:xfrm>
            <a:custGeom>
              <a:avLst/>
              <a:gdLst>
                <a:gd name="connsiteX0" fmla="*/ 2863236 w 3028217"/>
                <a:gd name="connsiteY0" fmla="*/ 2049564 h 2962327"/>
                <a:gd name="connsiteX1" fmla="*/ 2844662 w 3028217"/>
                <a:gd name="connsiteY1" fmla="*/ 2065518 h 2962327"/>
                <a:gd name="connsiteX2" fmla="*/ 2847519 w 3028217"/>
                <a:gd name="connsiteY2" fmla="*/ 2116953 h 2962327"/>
                <a:gd name="connsiteX3" fmla="*/ 2887525 w 3028217"/>
                <a:gd name="connsiteY3" fmla="*/ 2084568 h 2962327"/>
                <a:gd name="connsiteX4" fmla="*/ 2890382 w 3028217"/>
                <a:gd name="connsiteY4" fmla="*/ 2078853 h 2962327"/>
                <a:gd name="connsiteX5" fmla="*/ 2890382 w 3028217"/>
                <a:gd name="connsiteY5" fmla="*/ 2057898 h 2962327"/>
                <a:gd name="connsiteX6" fmla="*/ 2863236 w 3028217"/>
                <a:gd name="connsiteY6" fmla="*/ 2049564 h 2962327"/>
                <a:gd name="connsiteX7" fmla="*/ 2453184 w 3028217"/>
                <a:gd name="connsiteY7" fmla="*/ 1703568 h 2962327"/>
                <a:gd name="connsiteX8" fmla="*/ 2444611 w 3028217"/>
                <a:gd name="connsiteY8" fmla="*/ 1714046 h 2962327"/>
                <a:gd name="connsiteX9" fmla="*/ 2467471 w 3028217"/>
                <a:gd name="connsiteY9" fmla="*/ 1740716 h 2962327"/>
                <a:gd name="connsiteX10" fmla="*/ 2482711 w 3028217"/>
                <a:gd name="connsiteY10" fmla="*/ 1728333 h 2962327"/>
                <a:gd name="connsiteX11" fmla="*/ 2453184 w 3028217"/>
                <a:gd name="connsiteY11" fmla="*/ 1703568 h 2962327"/>
                <a:gd name="connsiteX12" fmla="*/ 802501 w 3028217"/>
                <a:gd name="connsiteY12" fmla="*/ 1583553 h 2962327"/>
                <a:gd name="connsiteX13" fmla="*/ 812026 w 3028217"/>
                <a:gd name="connsiteY13" fmla="*/ 1589268 h 2962327"/>
                <a:gd name="connsiteX14" fmla="*/ 802501 w 3028217"/>
                <a:gd name="connsiteY14" fmla="*/ 1599745 h 2962327"/>
                <a:gd name="connsiteX15" fmla="*/ 792024 w 3028217"/>
                <a:gd name="connsiteY15" fmla="*/ 1594030 h 2962327"/>
                <a:gd name="connsiteX16" fmla="*/ 802501 w 3028217"/>
                <a:gd name="connsiteY16" fmla="*/ 1583553 h 2962327"/>
                <a:gd name="connsiteX17" fmla="*/ 573901 w 3028217"/>
                <a:gd name="connsiteY17" fmla="*/ 1577838 h 2962327"/>
                <a:gd name="connsiteX18" fmla="*/ 592951 w 3028217"/>
                <a:gd name="connsiteY18" fmla="*/ 1589268 h 2962327"/>
                <a:gd name="connsiteX19" fmla="*/ 584379 w 3028217"/>
                <a:gd name="connsiteY19" fmla="*/ 1596888 h 2962327"/>
                <a:gd name="connsiteX20" fmla="*/ 565329 w 3028217"/>
                <a:gd name="connsiteY20" fmla="*/ 1587363 h 2962327"/>
                <a:gd name="connsiteX21" fmla="*/ 573901 w 3028217"/>
                <a:gd name="connsiteY21" fmla="*/ 1577838 h 2962327"/>
                <a:gd name="connsiteX22" fmla="*/ 698678 w 3028217"/>
                <a:gd name="connsiteY22" fmla="*/ 1550216 h 2962327"/>
                <a:gd name="connsiteX23" fmla="*/ 763448 w 3028217"/>
                <a:gd name="connsiteY23" fmla="*/ 1592126 h 2962327"/>
                <a:gd name="connsiteX24" fmla="*/ 678676 w 3028217"/>
                <a:gd name="connsiteY24" fmla="*/ 1592126 h 2962327"/>
                <a:gd name="connsiteX25" fmla="*/ 698678 w 3028217"/>
                <a:gd name="connsiteY25" fmla="*/ 1550216 h 2962327"/>
                <a:gd name="connsiteX26" fmla="*/ 492939 w 3028217"/>
                <a:gd name="connsiteY26" fmla="*/ 1460681 h 2962327"/>
                <a:gd name="connsiteX27" fmla="*/ 562471 w 3028217"/>
                <a:gd name="connsiteY27" fmla="*/ 1479731 h 2962327"/>
                <a:gd name="connsiteX28" fmla="*/ 646291 w 3028217"/>
                <a:gd name="connsiteY28" fmla="*/ 1537833 h 2962327"/>
                <a:gd name="connsiteX29" fmla="*/ 577711 w 3028217"/>
                <a:gd name="connsiteY29" fmla="*/ 1525451 h 2962327"/>
                <a:gd name="connsiteX30" fmla="*/ 527229 w 3028217"/>
                <a:gd name="connsiteY30" fmla="*/ 1487351 h 2962327"/>
                <a:gd name="connsiteX31" fmla="*/ 525032 w 3028217"/>
                <a:gd name="connsiteY31" fmla="*/ 1486533 h 2962327"/>
                <a:gd name="connsiteX32" fmla="*/ 527229 w 3028217"/>
                <a:gd name="connsiteY32" fmla="*/ 1488303 h 2962327"/>
                <a:gd name="connsiteX33" fmla="*/ 451029 w 3028217"/>
                <a:gd name="connsiteY33" fmla="*/ 1494971 h 2962327"/>
                <a:gd name="connsiteX34" fmla="*/ 492939 w 3028217"/>
                <a:gd name="connsiteY34" fmla="*/ 1460681 h 2962327"/>
                <a:gd name="connsiteX35" fmla="*/ 592475 w 3028217"/>
                <a:gd name="connsiteY35" fmla="*/ 1413889 h 2962327"/>
                <a:gd name="connsiteX36" fmla="*/ 596761 w 3028217"/>
                <a:gd name="connsiteY36" fmla="*/ 1414961 h 2962327"/>
                <a:gd name="connsiteX37" fmla="*/ 595809 w 3028217"/>
                <a:gd name="connsiteY37" fmla="*/ 1447346 h 2962327"/>
                <a:gd name="connsiteX38" fmla="*/ 588189 w 3028217"/>
                <a:gd name="connsiteY38" fmla="*/ 1414961 h 2962327"/>
                <a:gd name="connsiteX39" fmla="*/ 592475 w 3028217"/>
                <a:gd name="connsiteY39" fmla="*/ 1413889 h 2962327"/>
                <a:gd name="connsiteX40" fmla="*/ 2633206 w 3028217"/>
                <a:gd name="connsiteY40" fmla="*/ 1174931 h 2962327"/>
                <a:gd name="connsiteX41" fmla="*/ 2673211 w 3028217"/>
                <a:gd name="connsiteY41" fmla="*/ 1180646 h 2962327"/>
                <a:gd name="connsiteX42" fmla="*/ 2633206 w 3028217"/>
                <a:gd name="connsiteY42" fmla="*/ 1174931 h 2962327"/>
                <a:gd name="connsiteX43" fmla="*/ 2477948 w 3028217"/>
                <a:gd name="connsiteY43" fmla="*/ 1095873 h 2962327"/>
                <a:gd name="connsiteX44" fmla="*/ 2484616 w 3028217"/>
                <a:gd name="connsiteY44" fmla="*/ 1110160 h 2962327"/>
                <a:gd name="connsiteX45" fmla="*/ 2464613 w 3028217"/>
                <a:gd name="connsiteY45" fmla="*/ 1135878 h 2962327"/>
                <a:gd name="connsiteX46" fmla="*/ 2444611 w 3028217"/>
                <a:gd name="connsiteY46" fmla="*/ 1144450 h 2962327"/>
                <a:gd name="connsiteX47" fmla="*/ 2415083 w 3028217"/>
                <a:gd name="connsiteY47" fmla="*/ 1119685 h 2962327"/>
                <a:gd name="connsiteX48" fmla="*/ 2446516 w 3028217"/>
                <a:gd name="connsiteY48" fmla="*/ 1114923 h 2962327"/>
                <a:gd name="connsiteX49" fmla="*/ 2477948 w 3028217"/>
                <a:gd name="connsiteY49" fmla="*/ 1095873 h 2962327"/>
                <a:gd name="connsiteX50" fmla="*/ 2344599 w 3028217"/>
                <a:gd name="connsiteY50" fmla="*/ 1039676 h 2962327"/>
                <a:gd name="connsiteX51" fmla="*/ 2355076 w 3028217"/>
                <a:gd name="connsiteY51" fmla="*/ 1066346 h 2962327"/>
                <a:gd name="connsiteX52" fmla="*/ 2341741 w 3028217"/>
                <a:gd name="connsiteY52" fmla="*/ 1092063 h 2962327"/>
                <a:gd name="connsiteX53" fmla="*/ 2328406 w 3028217"/>
                <a:gd name="connsiteY53" fmla="*/ 1065393 h 2962327"/>
                <a:gd name="connsiteX54" fmla="*/ 2344599 w 3028217"/>
                <a:gd name="connsiteY54" fmla="*/ 1039676 h 2962327"/>
                <a:gd name="connsiteX55" fmla="*/ 699631 w 3028217"/>
                <a:gd name="connsiteY55" fmla="*/ 966334 h 2962327"/>
                <a:gd name="connsiteX56" fmla="*/ 616764 w 3028217"/>
                <a:gd name="connsiteY56" fmla="*/ 992051 h 2962327"/>
                <a:gd name="connsiteX57" fmla="*/ 699631 w 3028217"/>
                <a:gd name="connsiteY57" fmla="*/ 966334 h 2962327"/>
                <a:gd name="connsiteX58" fmla="*/ 2786559 w 3028217"/>
                <a:gd name="connsiteY58" fmla="*/ 938711 h 2962327"/>
                <a:gd name="connsiteX59" fmla="*/ 2814181 w 3028217"/>
                <a:gd name="connsiteY59" fmla="*/ 938711 h 2962327"/>
                <a:gd name="connsiteX60" fmla="*/ 2814181 w 3028217"/>
                <a:gd name="connsiteY60" fmla="*/ 945378 h 2962327"/>
                <a:gd name="connsiteX61" fmla="*/ 2786559 w 3028217"/>
                <a:gd name="connsiteY61" fmla="*/ 938711 h 2962327"/>
                <a:gd name="connsiteX62" fmla="*/ 737731 w 3028217"/>
                <a:gd name="connsiteY62" fmla="*/ 935019 h 2962327"/>
                <a:gd name="connsiteX63" fmla="*/ 702489 w 3028217"/>
                <a:gd name="connsiteY63" fmla="*/ 951093 h 2962327"/>
                <a:gd name="connsiteX64" fmla="*/ 770116 w 3028217"/>
                <a:gd name="connsiteY64" fmla="*/ 936805 h 2962327"/>
                <a:gd name="connsiteX65" fmla="*/ 737731 w 3028217"/>
                <a:gd name="connsiteY65" fmla="*/ 935019 h 2962327"/>
                <a:gd name="connsiteX66" fmla="*/ 619383 w 3028217"/>
                <a:gd name="connsiteY66" fmla="*/ 880251 h 2962327"/>
                <a:gd name="connsiteX67" fmla="*/ 608191 w 3028217"/>
                <a:gd name="connsiteY67" fmla="*/ 882513 h 2962327"/>
                <a:gd name="connsiteX68" fmla="*/ 541516 w 3028217"/>
                <a:gd name="connsiteY68" fmla="*/ 968238 h 2962327"/>
                <a:gd name="connsiteX69" fmla="*/ 558661 w 3028217"/>
                <a:gd name="connsiteY69" fmla="*/ 975858 h 2962327"/>
                <a:gd name="connsiteX70" fmla="*/ 578664 w 3028217"/>
                <a:gd name="connsiteY70" fmla="*/ 949188 h 2962327"/>
                <a:gd name="connsiteX71" fmla="*/ 623431 w 3028217"/>
                <a:gd name="connsiteY71" fmla="*/ 890133 h 2962327"/>
                <a:gd name="connsiteX72" fmla="*/ 619383 w 3028217"/>
                <a:gd name="connsiteY72" fmla="*/ 880251 h 2962327"/>
                <a:gd name="connsiteX73" fmla="*/ 659626 w 3028217"/>
                <a:gd name="connsiteY73" fmla="*/ 872036 h 2962327"/>
                <a:gd name="connsiteX74" fmla="*/ 647244 w 3028217"/>
                <a:gd name="connsiteY74" fmla="*/ 879656 h 2962327"/>
                <a:gd name="connsiteX75" fmla="*/ 657721 w 3028217"/>
                <a:gd name="connsiteY75" fmla="*/ 950141 h 2962327"/>
                <a:gd name="connsiteX76" fmla="*/ 683439 w 3028217"/>
                <a:gd name="connsiteY76" fmla="*/ 913946 h 2962327"/>
                <a:gd name="connsiteX77" fmla="*/ 711061 w 3028217"/>
                <a:gd name="connsiteY77" fmla="*/ 910136 h 2962327"/>
                <a:gd name="connsiteX78" fmla="*/ 709156 w 3028217"/>
                <a:gd name="connsiteY78" fmla="*/ 891086 h 2962327"/>
                <a:gd name="connsiteX79" fmla="*/ 659626 w 3028217"/>
                <a:gd name="connsiteY79" fmla="*/ 872036 h 2962327"/>
                <a:gd name="connsiteX80" fmla="*/ 620410 w 3028217"/>
                <a:gd name="connsiteY80" fmla="*/ 803828 h 2962327"/>
                <a:gd name="connsiteX81" fmla="*/ 603429 w 3028217"/>
                <a:gd name="connsiteY81" fmla="*/ 807266 h 2962327"/>
                <a:gd name="connsiteX82" fmla="*/ 532944 w 3028217"/>
                <a:gd name="connsiteY82" fmla="*/ 841556 h 2962327"/>
                <a:gd name="connsiteX83" fmla="*/ 541516 w 3028217"/>
                <a:gd name="connsiteY83" fmla="*/ 855843 h 2962327"/>
                <a:gd name="connsiteX84" fmla="*/ 602476 w 3028217"/>
                <a:gd name="connsiteY84" fmla="*/ 859653 h 2962327"/>
                <a:gd name="connsiteX85" fmla="*/ 652959 w 3028217"/>
                <a:gd name="connsiteY85" fmla="*/ 835841 h 2962327"/>
                <a:gd name="connsiteX86" fmla="*/ 620410 w 3028217"/>
                <a:gd name="connsiteY86" fmla="*/ 803828 h 2962327"/>
                <a:gd name="connsiteX87" fmla="*/ 2051228 w 3028217"/>
                <a:gd name="connsiteY87" fmla="*/ 690108 h 2962327"/>
                <a:gd name="connsiteX88" fmla="*/ 2074088 w 3028217"/>
                <a:gd name="connsiteY88" fmla="*/ 722493 h 2962327"/>
                <a:gd name="connsiteX89" fmla="*/ 2021701 w 3028217"/>
                <a:gd name="connsiteY89" fmla="*/ 782500 h 2962327"/>
                <a:gd name="connsiteX90" fmla="*/ 2000746 w 3028217"/>
                <a:gd name="connsiteY90" fmla="*/ 772023 h 2962327"/>
                <a:gd name="connsiteX91" fmla="*/ 2036941 w 3028217"/>
                <a:gd name="connsiteY91" fmla="*/ 698680 h 2962327"/>
                <a:gd name="connsiteX92" fmla="*/ 2051228 w 3028217"/>
                <a:gd name="connsiteY92" fmla="*/ 690108 h 2962327"/>
                <a:gd name="connsiteX93" fmla="*/ 2111236 w 3028217"/>
                <a:gd name="connsiteY93" fmla="*/ 608669 h 2962327"/>
                <a:gd name="connsiteX94" fmla="*/ 2113141 w 3028217"/>
                <a:gd name="connsiteY94" fmla="*/ 623433 h 2962327"/>
                <a:gd name="connsiteX95" fmla="*/ 2111236 w 3028217"/>
                <a:gd name="connsiteY95" fmla="*/ 626290 h 2962327"/>
                <a:gd name="connsiteX96" fmla="*/ 2159814 w 3028217"/>
                <a:gd name="connsiteY96" fmla="*/ 711063 h 2962327"/>
                <a:gd name="connsiteX97" fmla="*/ 2199819 w 3028217"/>
                <a:gd name="connsiteY97" fmla="*/ 758688 h 2962327"/>
                <a:gd name="connsiteX98" fmla="*/ 2176959 w 3028217"/>
                <a:gd name="connsiteY98" fmla="*/ 800598 h 2962327"/>
                <a:gd name="connsiteX99" fmla="*/ 2092186 w 3028217"/>
                <a:gd name="connsiteY99" fmla="*/ 814885 h 2962327"/>
                <a:gd name="connsiteX100" fmla="*/ 2092186 w 3028217"/>
                <a:gd name="connsiteY100" fmla="*/ 777738 h 2962327"/>
                <a:gd name="connsiteX101" fmla="*/ 2111236 w 3028217"/>
                <a:gd name="connsiteY101" fmla="*/ 740590 h 2962327"/>
                <a:gd name="connsiteX102" fmla="*/ 2110284 w 3028217"/>
                <a:gd name="connsiteY102" fmla="*/ 710110 h 2962327"/>
                <a:gd name="connsiteX103" fmla="*/ 2076946 w 3028217"/>
                <a:gd name="connsiteY103" fmla="*/ 669153 h 2962327"/>
                <a:gd name="connsiteX104" fmla="*/ 2097901 w 3028217"/>
                <a:gd name="connsiteY104" fmla="*/ 611050 h 2962327"/>
                <a:gd name="connsiteX105" fmla="*/ 2111236 w 3028217"/>
                <a:gd name="connsiteY105" fmla="*/ 608669 h 2962327"/>
                <a:gd name="connsiteX106" fmla="*/ 927279 w 3028217"/>
                <a:gd name="connsiteY106" fmla="*/ 479605 h 2962327"/>
                <a:gd name="connsiteX107" fmla="*/ 933946 w 3028217"/>
                <a:gd name="connsiteY107" fmla="*/ 486273 h 2962327"/>
                <a:gd name="connsiteX108" fmla="*/ 929184 w 3028217"/>
                <a:gd name="connsiteY108" fmla="*/ 493893 h 2962327"/>
                <a:gd name="connsiteX109" fmla="*/ 919659 w 3028217"/>
                <a:gd name="connsiteY109" fmla="*/ 488178 h 2962327"/>
                <a:gd name="connsiteX110" fmla="*/ 927279 w 3028217"/>
                <a:gd name="connsiteY110" fmla="*/ 479605 h 2962327"/>
                <a:gd name="connsiteX111" fmla="*/ 1938089 w 3028217"/>
                <a:gd name="connsiteY111" fmla="*/ 417931 h 2962327"/>
                <a:gd name="connsiteX112" fmla="*/ 1959789 w 3028217"/>
                <a:gd name="connsiteY112" fmla="*/ 441505 h 2962327"/>
                <a:gd name="connsiteX113" fmla="*/ 1940739 w 3028217"/>
                <a:gd name="connsiteY113" fmla="*/ 466270 h 2962327"/>
                <a:gd name="connsiteX114" fmla="*/ 1842631 w 3028217"/>
                <a:gd name="connsiteY114" fmla="*/ 480558 h 2962327"/>
                <a:gd name="connsiteX115" fmla="*/ 1832154 w 3028217"/>
                <a:gd name="connsiteY115" fmla="*/ 458650 h 2962327"/>
                <a:gd name="connsiteX116" fmla="*/ 1833106 w 3028217"/>
                <a:gd name="connsiteY116" fmla="*/ 431980 h 2962327"/>
                <a:gd name="connsiteX117" fmla="*/ 1845489 w 3028217"/>
                <a:gd name="connsiteY117" fmla="*/ 423408 h 2962327"/>
                <a:gd name="connsiteX118" fmla="*/ 1857871 w 3028217"/>
                <a:gd name="connsiteY118" fmla="*/ 432933 h 2962327"/>
                <a:gd name="connsiteX119" fmla="*/ 1926451 w 3028217"/>
                <a:gd name="connsiteY119" fmla="*/ 418645 h 2962327"/>
                <a:gd name="connsiteX120" fmla="*/ 1938089 w 3028217"/>
                <a:gd name="connsiteY120" fmla="*/ 417931 h 2962327"/>
                <a:gd name="connsiteX121" fmla="*/ 904419 w 3028217"/>
                <a:gd name="connsiteY121" fmla="*/ 389118 h 2962327"/>
                <a:gd name="connsiteX122" fmla="*/ 938709 w 3028217"/>
                <a:gd name="connsiteY122" fmla="*/ 433886 h 2962327"/>
                <a:gd name="connsiteX123" fmla="*/ 942519 w 3028217"/>
                <a:gd name="connsiteY123" fmla="*/ 446268 h 2962327"/>
                <a:gd name="connsiteX124" fmla="*/ 931089 w 3028217"/>
                <a:gd name="connsiteY124" fmla="*/ 449125 h 2962327"/>
                <a:gd name="connsiteX125" fmla="*/ 878701 w 3028217"/>
                <a:gd name="connsiteY125" fmla="*/ 449125 h 2962327"/>
                <a:gd name="connsiteX126" fmla="*/ 856794 w 3028217"/>
                <a:gd name="connsiteY126" fmla="*/ 443411 h 2962327"/>
                <a:gd name="connsiteX127" fmla="*/ 867271 w 3028217"/>
                <a:gd name="connsiteY127" fmla="*/ 412930 h 2962327"/>
                <a:gd name="connsiteX128" fmla="*/ 904419 w 3028217"/>
                <a:gd name="connsiteY128" fmla="*/ 389118 h 2962327"/>
                <a:gd name="connsiteX129" fmla="*/ 1062534 w 3028217"/>
                <a:gd name="connsiteY129" fmla="*/ 340541 h 2962327"/>
                <a:gd name="connsiteX130" fmla="*/ 1083489 w 3028217"/>
                <a:gd name="connsiteY130" fmla="*/ 353876 h 2962327"/>
                <a:gd name="connsiteX131" fmla="*/ 1053961 w 3028217"/>
                <a:gd name="connsiteY131" fmla="*/ 360543 h 2962327"/>
                <a:gd name="connsiteX132" fmla="*/ 1062534 w 3028217"/>
                <a:gd name="connsiteY132" fmla="*/ 340541 h 2962327"/>
                <a:gd name="connsiteX133" fmla="*/ 2471113 w 3028217"/>
                <a:gd name="connsiteY133" fmla="*/ 336025 h 2962327"/>
                <a:gd name="connsiteX134" fmla="*/ 2521763 w 3028217"/>
                <a:gd name="connsiteY134" fmla="*/ 370068 h 2962327"/>
                <a:gd name="connsiteX135" fmla="*/ 2848471 w 3028217"/>
                <a:gd name="connsiteY135" fmla="*/ 785358 h 2962327"/>
                <a:gd name="connsiteX136" fmla="*/ 2920861 w 3028217"/>
                <a:gd name="connsiteY136" fmla="*/ 940616 h 2962327"/>
                <a:gd name="connsiteX137" fmla="*/ 2926576 w 3028217"/>
                <a:gd name="connsiteY137" fmla="*/ 977763 h 2962327"/>
                <a:gd name="connsiteX138" fmla="*/ 2847518 w 3028217"/>
                <a:gd name="connsiteY138" fmla="*/ 938711 h 2962327"/>
                <a:gd name="connsiteX139" fmla="*/ 2864663 w 3028217"/>
                <a:gd name="connsiteY139" fmla="*/ 890133 h 2962327"/>
                <a:gd name="connsiteX140" fmla="*/ 2810371 w 3028217"/>
                <a:gd name="connsiteY140" fmla="*/ 908231 h 2962327"/>
                <a:gd name="connsiteX141" fmla="*/ 2757031 w 3028217"/>
                <a:gd name="connsiteY141" fmla="*/ 904421 h 2962327"/>
                <a:gd name="connsiteX142" fmla="*/ 2728456 w 3028217"/>
                <a:gd name="connsiteY142" fmla="*/ 916803 h 2962327"/>
                <a:gd name="connsiteX143" fmla="*/ 2707501 w 3028217"/>
                <a:gd name="connsiteY143" fmla="*/ 971096 h 2962327"/>
                <a:gd name="connsiteX144" fmla="*/ 2706548 w 3028217"/>
                <a:gd name="connsiteY144" fmla="*/ 1011101 h 2962327"/>
                <a:gd name="connsiteX145" fmla="*/ 2712263 w 3028217"/>
                <a:gd name="connsiteY145" fmla="*/ 1044438 h 2962327"/>
                <a:gd name="connsiteX146" fmla="*/ 2750438 w 3028217"/>
                <a:gd name="connsiteY146" fmla="*/ 1026892 h 2962327"/>
                <a:gd name="connsiteX147" fmla="*/ 2757317 w 3028217"/>
                <a:gd name="connsiteY147" fmla="*/ 1029909 h 2962327"/>
                <a:gd name="connsiteX148" fmla="*/ 2760842 w 3028217"/>
                <a:gd name="connsiteY148" fmla="*/ 1028246 h 2962327"/>
                <a:gd name="connsiteX149" fmla="*/ 2785607 w 3028217"/>
                <a:gd name="connsiteY149" fmla="*/ 1010148 h 2962327"/>
                <a:gd name="connsiteX150" fmla="*/ 2804538 w 3028217"/>
                <a:gd name="connsiteY150" fmla="*/ 1006457 h 2962327"/>
                <a:gd name="connsiteX151" fmla="*/ 2822755 w 3028217"/>
                <a:gd name="connsiteY151" fmla="*/ 1009196 h 2962327"/>
                <a:gd name="connsiteX152" fmla="*/ 2938959 w 3028217"/>
                <a:gd name="connsiteY152" fmla="*/ 1031103 h 2962327"/>
                <a:gd name="connsiteX153" fmla="*/ 2959915 w 3028217"/>
                <a:gd name="connsiteY153" fmla="*/ 1058726 h 2962327"/>
                <a:gd name="connsiteX154" fmla="*/ 3021827 w 3028217"/>
                <a:gd name="connsiteY154" fmla="*/ 1368288 h 2962327"/>
                <a:gd name="connsiteX155" fmla="*/ 3027542 w 3028217"/>
                <a:gd name="connsiteY155" fmla="*/ 1562598 h 2962327"/>
                <a:gd name="connsiteX156" fmla="*/ 3020874 w 3028217"/>
                <a:gd name="connsiteY156" fmla="*/ 1594983 h 2962327"/>
                <a:gd name="connsiteX157" fmla="*/ 2958009 w 3028217"/>
                <a:gd name="connsiteY157" fmla="*/ 1512116 h 2962327"/>
                <a:gd name="connsiteX158" fmla="*/ 2918005 w 3028217"/>
                <a:gd name="connsiteY158" fmla="*/ 1446393 h 2962327"/>
                <a:gd name="connsiteX159" fmla="*/ 2860855 w 3028217"/>
                <a:gd name="connsiteY159" fmla="*/ 1371146 h 2962327"/>
                <a:gd name="connsiteX160" fmla="*/ 2831327 w 3028217"/>
                <a:gd name="connsiteY160" fmla="*/ 1343523 h 2962327"/>
                <a:gd name="connsiteX161" fmla="*/ 2856092 w 3028217"/>
                <a:gd name="connsiteY161" fmla="*/ 1380671 h 2962327"/>
                <a:gd name="connsiteX162" fmla="*/ 2930387 w 3028217"/>
                <a:gd name="connsiteY162" fmla="*/ 1514021 h 2962327"/>
                <a:gd name="connsiteX163" fmla="*/ 2939912 w 3028217"/>
                <a:gd name="connsiteY163" fmla="*/ 1546406 h 2962327"/>
                <a:gd name="connsiteX164" fmla="*/ 2962772 w 3028217"/>
                <a:gd name="connsiteY164" fmla="*/ 1597841 h 2962327"/>
                <a:gd name="connsiteX165" fmla="*/ 2999919 w 3028217"/>
                <a:gd name="connsiteY165" fmla="*/ 1683566 h 2962327"/>
                <a:gd name="connsiteX166" fmla="*/ 3012302 w 3028217"/>
                <a:gd name="connsiteY166" fmla="*/ 1740716 h 2962327"/>
                <a:gd name="connsiteX167" fmla="*/ 2886572 w 3028217"/>
                <a:gd name="connsiteY167" fmla="*/ 2158864 h 2962327"/>
                <a:gd name="connsiteX168" fmla="*/ 2841805 w 3028217"/>
                <a:gd name="connsiteY168" fmla="*/ 2246493 h 2962327"/>
                <a:gd name="connsiteX169" fmla="*/ 2821802 w 3028217"/>
                <a:gd name="connsiteY169" fmla="*/ 2266496 h 2962327"/>
                <a:gd name="connsiteX170" fmla="*/ 2808467 w 3028217"/>
                <a:gd name="connsiteY170" fmla="*/ 2240778 h 2962327"/>
                <a:gd name="connsiteX171" fmla="*/ 2785607 w 3028217"/>
                <a:gd name="connsiteY171" fmla="*/ 2172198 h 2962327"/>
                <a:gd name="connsiteX172" fmla="*/ 2805609 w 3028217"/>
                <a:gd name="connsiteY172" fmla="*/ 2234111 h 2962327"/>
                <a:gd name="connsiteX173" fmla="*/ 2821802 w 3028217"/>
                <a:gd name="connsiteY173" fmla="*/ 2273164 h 2962327"/>
                <a:gd name="connsiteX174" fmla="*/ 2708455 w 3028217"/>
                <a:gd name="connsiteY174" fmla="*/ 2451281 h 2962327"/>
                <a:gd name="connsiteX175" fmla="*/ 2551292 w 3028217"/>
                <a:gd name="connsiteY175" fmla="*/ 2622731 h 2962327"/>
                <a:gd name="connsiteX176" fmla="*/ 2476997 w 3028217"/>
                <a:gd name="connsiteY176" fmla="*/ 2687501 h 2962327"/>
                <a:gd name="connsiteX177" fmla="*/ 2463662 w 3028217"/>
                <a:gd name="connsiteY177" fmla="*/ 2655116 h 2962327"/>
                <a:gd name="connsiteX178" fmla="*/ 2425562 w 3028217"/>
                <a:gd name="connsiteY178" fmla="*/ 2533196 h 2962327"/>
                <a:gd name="connsiteX179" fmla="*/ 2439849 w 3028217"/>
                <a:gd name="connsiteY179" fmla="*/ 2375081 h 2962327"/>
                <a:gd name="connsiteX180" fmla="*/ 2449374 w 3028217"/>
                <a:gd name="connsiteY180" fmla="*/ 2301739 h 2962327"/>
                <a:gd name="connsiteX181" fmla="*/ 2430324 w 3028217"/>
                <a:gd name="connsiteY181" fmla="*/ 2210298 h 2962327"/>
                <a:gd name="connsiteX182" fmla="*/ 2396987 w 3028217"/>
                <a:gd name="connsiteY182" fmla="*/ 2144576 h 2962327"/>
                <a:gd name="connsiteX183" fmla="*/ 2370317 w 3028217"/>
                <a:gd name="connsiteY183" fmla="*/ 2012178 h 2962327"/>
                <a:gd name="connsiteX184" fmla="*/ 2374127 w 3028217"/>
                <a:gd name="connsiteY184" fmla="*/ 1992176 h 2962327"/>
                <a:gd name="connsiteX185" fmla="*/ 2319834 w 3028217"/>
                <a:gd name="connsiteY185" fmla="*/ 1944551 h 2962327"/>
                <a:gd name="connsiteX186" fmla="*/ 2282687 w 3028217"/>
                <a:gd name="connsiteY186" fmla="*/ 1931216 h 2962327"/>
                <a:gd name="connsiteX187" fmla="*/ 2200772 w 3028217"/>
                <a:gd name="connsiteY187" fmla="*/ 1905498 h 2962327"/>
                <a:gd name="connsiteX188" fmla="*/ 2157909 w 3028217"/>
                <a:gd name="connsiteY188" fmla="*/ 1926453 h 2962327"/>
                <a:gd name="connsiteX189" fmla="*/ 2106474 w 3028217"/>
                <a:gd name="connsiteY189" fmla="*/ 1931216 h 2962327"/>
                <a:gd name="connsiteX190" fmla="*/ 2040752 w 3028217"/>
                <a:gd name="connsiteY190" fmla="*/ 1937883 h 2962327"/>
                <a:gd name="connsiteX191" fmla="*/ 1974077 w 3028217"/>
                <a:gd name="connsiteY191" fmla="*/ 1924548 h 2962327"/>
                <a:gd name="connsiteX192" fmla="*/ 1919784 w 3028217"/>
                <a:gd name="connsiteY192" fmla="*/ 1877876 h 2962327"/>
                <a:gd name="connsiteX193" fmla="*/ 1896924 w 3028217"/>
                <a:gd name="connsiteY193" fmla="*/ 1849301 h 2962327"/>
                <a:gd name="connsiteX194" fmla="*/ 1839774 w 3028217"/>
                <a:gd name="connsiteY194" fmla="*/ 1762623 h 2962327"/>
                <a:gd name="connsiteX195" fmla="*/ 1822629 w 3028217"/>
                <a:gd name="connsiteY195" fmla="*/ 1676898 h 2962327"/>
                <a:gd name="connsiteX196" fmla="*/ 1829297 w 3028217"/>
                <a:gd name="connsiteY196" fmla="*/ 1537833 h 2962327"/>
                <a:gd name="connsiteX197" fmla="*/ 1828344 w 3028217"/>
                <a:gd name="connsiteY197" fmla="*/ 1514973 h 2962327"/>
                <a:gd name="connsiteX198" fmla="*/ 1909307 w 3028217"/>
                <a:gd name="connsiteY198" fmla="*/ 1373051 h 2962327"/>
                <a:gd name="connsiteX199" fmla="*/ 1929309 w 3028217"/>
                <a:gd name="connsiteY199" fmla="*/ 1361621 h 2962327"/>
                <a:gd name="connsiteX200" fmla="*/ 1977887 w 3028217"/>
                <a:gd name="connsiteY200" fmla="*/ 1293041 h 2962327"/>
                <a:gd name="connsiteX201" fmla="*/ 2019797 w 3028217"/>
                <a:gd name="connsiteY201" fmla="*/ 1227318 h 2962327"/>
                <a:gd name="connsiteX202" fmla="*/ 2051229 w 3028217"/>
                <a:gd name="connsiteY202" fmla="*/ 1178741 h 2962327"/>
                <a:gd name="connsiteX203" fmla="*/ 2083614 w 3028217"/>
                <a:gd name="connsiteY203" fmla="*/ 1172073 h 2962327"/>
                <a:gd name="connsiteX204" fmla="*/ 2161719 w 3028217"/>
                <a:gd name="connsiteY204" fmla="*/ 1162548 h 2962327"/>
                <a:gd name="connsiteX205" fmla="*/ 2266494 w 3028217"/>
                <a:gd name="connsiteY205" fmla="*/ 1136831 h 2962327"/>
                <a:gd name="connsiteX206" fmla="*/ 2331264 w 3028217"/>
                <a:gd name="connsiteY206" fmla="*/ 1133021 h 2962327"/>
                <a:gd name="connsiteX207" fmla="*/ 2387462 w 3028217"/>
                <a:gd name="connsiteY207" fmla="*/ 1197791 h 2962327"/>
                <a:gd name="connsiteX208" fmla="*/ 2400797 w 3028217"/>
                <a:gd name="connsiteY208" fmla="*/ 1229223 h 2962327"/>
                <a:gd name="connsiteX209" fmla="*/ 2517002 w 3028217"/>
                <a:gd name="connsiteY209" fmla="*/ 1283516 h 2962327"/>
                <a:gd name="connsiteX210" fmla="*/ 2556055 w 3028217"/>
                <a:gd name="connsiteY210" fmla="*/ 1266371 h 2962327"/>
                <a:gd name="connsiteX211" fmla="*/ 2617967 w 3028217"/>
                <a:gd name="connsiteY211" fmla="*/ 1241606 h 2962327"/>
                <a:gd name="connsiteX212" fmla="*/ 2701787 w 3028217"/>
                <a:gd name="connsiteY212" fmla="*/ 1271133 h 2962327"/>
                <a:gd name="connsiteX213" fmla="*/ 2823707 w 3028217"/>
                <a:gd name="connsiteY213" fmla="*/ 1270181 h 2962327"/>
                <a:gd name="connsiteX214" fmla="*/ 2842757 w 3028217"/>
                <a:gd name="connsiteY214" fmla="*/ 1253988 h 2962327"/>
                <a:gd name="connsiteX215" fmla="*/ 2857997 w 3028217"/>
                <a:gd name="connsiteY215" fmla="*/ 1191123 h 2962327"/>
                <a:gd name="connsiteX216" fmla="*/ 2824659 w 3028217"/>
                <a:gd name="connsiteY216" fmla="*/ 1163501 h 2962327"/>
                <a:gd name="connsiteX217" fmla="*/ 2781797 w 3028217"/>
                <a:gd name="connsiteY217" fmla="*/ 1153023 h 2962327"/>
                <a:gd name="connsiteX218" fmla="*/ 2778142 w 3028217"/>
                <a:gd name="connsiteY218" fmla="*/ 1149005 h 2962327"/>
                <a:gd name="connsiteX219" fmla="*/ 2758579 w 3028217"/>
                <a:gd name="connsiteY219" fmla="*/ 1157637 h 2962327"/>
                <a:gd name="connsiteX220" fmla="*/ 2684641 w 3028217"/>
                <a:gd name="connsiteY220" fmla="*/ 1122543 h 2962327"/>
                <a:gd name="connsiteX221" fmla="*/ 2664638 w 3028217"/>
                <a:gd name="connsiteY221" fmla="*/ 1083491 h 2962327"/>
                <a:gd name="connsiteX222" fmla="*/ 2646541 w 3028217"/>
                <a:gd name="connsiteY222" fmla="*/ 1054916 h 2962327"/>
                <a:gd name="connsiteX223" fmla="*/ 2610346 w 3028217"/>
                <a:gd name="connsiteY223" fmla="*/ 1080633 h 2962327"/>
                <a:gd name="connsiteX224" fmla="*/ 2609202 w 3028217"/>
                <a:gd name="connsiteY224" fmla="*/ 1082346 h 2962327"/>
                <a:gd name="connsiteX225" fmla="*/ 2613204 w 3028217"/>
                <a:gd name="connsiteY225" fmla="*/ 1086348 h 2962327"/>
                <a:gd name="connsiteX226" fmla="*/ 2632254 w 3028217"/>
                <a:gd name="connsiteY226" fmla="*/ 1108255 h 2962327"/>
                <a:gd name="connsiteX227" fmla="*/ 2609394 w 3028217"/>
                <a:gd name="connsiteY227" fmla="*/ 1145403 h 2962327"/>
                <a:gd name="connsiteX228" fmla="*/ 2584629 w 3028217"/>
                <a:gd name="connsiteY228" fmla="*/ 1132068 h 2962327"/>
                <a:gd name="connsiteX229" fmla="*/ 2566055 w 3028217"/>
                <a:gd name="connsiteY229" fmla="*/ 1095397 h 2962327"/>
                <a:gd name="connsiteX230" fmla="*/ 2558490 w 3028217"/>
                <a:gd name="connsiteY230" fmla="*/ 1083461 h 2962327"/>
                <a:gd name="connsiteX231" fmla="*/ 2545576 w 3028217"/>
                <a:gd name="connsiteY231" fmla="*/ 1071108 h 2962327"/>
                <a:gd name="connsiteX232" fmla="*/ 2536051 w 3028217"/>
                <a:gd name="connsiteY232" fmla="*/ 1061583 h 2962327"/>
                <a:gd name="connsiteX233" fmla="*/ 2429371 w 3028217"/>
                <a:gd name="connsiteY233" fmla="*/ 952046 h 2962327"/>
                <a:gd name="connsiteX234" fmla="*/ 2417941 w 3028217"/>
                <a:gd name="connsiteY234" fmla="*/ 944426 h 2962327"/>
                <a:gd name="connsiteX235" fmla="*/ 2407463 w 3028217"/>
                <a:gd name="connsiteY235" fmla="*/ 947283 h 2962327"/>
                <a:gd name="connsiteX236" fmla="*/ 2469376 w 3028217"/>
                <a:gd name="connsiteY236" fmla="*/ 1014911 h 2962327"/>
                <a:gd name="connsiteX237" fmla="*/ 2509381 w 3028217"/>
                <a:gd name="connsiteY237" fmla="*/ 1044438 h 2962327"/>
                <a:gd name="connsiteX238" fmla="*/ 2504618 w 3028217"/>
                <a:gd name="connsiteY238" fmla="*/ 1057773 h 2962327"/>
                <a:gd name="connsiteX239" fmla="*/ 2488426 w 3028217"/>
                <a:gd name="connsiteY239" fmla="*/ 1077776 h 2962327"/>
                <a:gd name="connsiteX240" fmla="*/ 2476996 w 3028217"/>
                <a:gd name="connsiteY240" fmla="*/ 1084443 h 2962327"/>
                <a:gd name="connsiteX241" fmla="*/ 2356028 w 3028217"/>
                <a:gd name="connsiteY241" fmla="*/ 985383 h 2962327"/>
                <a:gd name="connsiteX242" fmla="*/ 2317928 w 3028217"/>
                <a:gd name="connsiteY242" fmla="*/ 978716 h 2962327"/>
                <a:gd name="connsiteX243" fmla="*/ 2295068 w 3028217"/>
                <a:gd name="connsiteY243" fmla="*/ 993003 h 2962327"/>
                <a:gd name="connsiteX244" fmla="*/ 2196008 w 3028217"/>
                <a:gd name="connsiteY244" fmla="*/ 1057773 h 2962327"/>
                <a:gd name="connsiteX245" fmla="*/ 2181721 w 3028217"/>
                <a:gd name="connsiteY245" fmla="*/ 1087301 h 2962327"/>
                <a:gd name="connsiteX246" fmla="*/ 2105521 w 3028217"/>
                <a:gd name="connsiteY246" fmla="*/ 1157786 h 2962327"/>
                <a:gd name="connsiteX247" fmla="*/ 2053133 w 3028217"/>
                <a:gd name="connsiteY247" fmla="*/ 1155881 h 2962327"/>
                <a:gd name="connsiteX248" fmla="*/ 2036941 w 3028217"/>
                <a:gd name="connsiteY248" fmla="*/ 1136831 h 2962327"/>
                <a:gd name="connsiteX249" fmla="*/ 2008366 w 3028217"/>
                <a:gd name="connsiteY249" fmla="*/ 1131116 h 2962327"/>
                <a:gd name="connsiteX250" fmla="*/ 2001698 w 3028217"/>
                <a:gd name="connsiteY250" fmla="*/ 1074918 h 2962327"/>
                <a:gd name="connsiteX251" fmla="*/ 2008366 w 3028217"/>
                <a:gd name="connsiteY251" fmla="*/ 1001576 h 2962327"/>
                <a:gd name="connsiteX252" fmla="*/ 2035988 w 3028217"/>
                <a:gd name="connsiteY252" fmla="*/ 977763 h 2962327"/>
                <a:gd name="connsiteX253" fmla="*/ 2107426 w 3028217"/>
                <a:gd name="connsiteY253" fmla="*/ 983478 h 2962327"/>
                <a:gd name="connsiteX254" fmla="*/ 2148383 w 3028217"/>
                <a:gd name="connsiteY254" fmla="*/ 975858 h 2962327"/>
                <a:gd name="connsiteX255" fmla="*/ 2150288 w 3028217"/>
                <a:gd name="connsiteY255" fmla="*/ 913946 h 2962327"/>
                <a:gd name="connsiteX256" fmla="*/ 2112188 w 3028217"/>
                <a:gd name="connsiteY256" fmla="*/ 876798 h 2962327"/>
                <a:gd name="connsiteX257" fmla="*/ 2096948 w 3028217"/>
                <a:gd name="connsiteY257" fmla="*/ 862511 h 2962327"/>
                <a:gd name="connsiteX258" fmla="*/ 2118856 w 3028217"/>
                <a:gd name="connsiteY258" fmla="*/ 849176 h 2962327"/>
                <a:gd name="connsiteX259" fmla="*/ 2206486 w 3028217"/>
                <a:gd name="connsiteY259" fmla="*/ 810123 h 2962327"/>
                <a:gd name="connsiteX260" fmla="*/ 2308403 w 3028217"/>
                <a:gd name="connsiteY260" fmla="*/ 731066 h 2962327"/>
                <a:gd name="connsiteX261" fmla="*/ 2321738 w 3028217"/>
                <a:gd name="connsiteY261" fmla="*/ 708206 h 2962327"/>
                <a:gd name="connsiteX262" fmla="*/ 2311261 w 3028217"/>
                <a:gd name="connsiteY262" fmla="*/ 679631 h 2962327"/>
                <a:gd name="connsiteX263" fmla="*/ 2320786 w 3028217"/>
                <a:gd name="connsiteY263" fmla="*/ 643436 h 2962327"/>
                <a:gd name="connsiteX264" fmla="*/ 2338883 w 3028217"/>
                <a:gd name="connsiteY264" fmla="*/ 638673 h 2962327"/>
                <a:gd name="connsiteX265" fmla="*/ 2343646 w 3028217"/>
                <a:gd name="connsiteY265" fmla="*/ 675821 h 2962327"/>
                <a:gd name="connsiteX266" fmla="*/ 2348408 w 3028217"/>
                <a:gd name="connsiteY266" fmla="*/ 699633 h 2962327"/>
                <a:gd name="connsiteX267" fmla="*/ 2376031 w 3028217"/>
                <a:gd name="connsiteY267" fmla="*/ 706301 h 2962327"/>
                <a:gd name="connsiteX268" fmla="*/ 2385556 w 3028217"/>
                <a:gd name="connsiteY268" fmla="*/ 704396 h 2962327"/>
                <a:gd name="connsiteX269" fmla="*/ 2454136 w 3028217"/>
                <a:gd name="connsiteY269" fmla="*/ 698681 h 2962327"/>
                <a:gd name="connsiteX270" fmla="*/ 2476996 w 3028217"/>
                <a:gd name="connsiteY270" fmla="*/ 692013 h 2962327"/>
                <a:gd name="connsiteX271" fmla="*/ 2517953 w 3028217"/>
                <a:gd name="connsiteY271" fmla="*/ 648198 h 2962327"/>
                <a:gd name="connsiteX272" fmla="*/ 2563673 w 3028217"/>
                <a:gd name="connsiteY272" fmla="*/ 626291 h 2962327"/>
                <a:gd name="connsiteX273" fmla="*/ 2554148 w 3028217"/>
                <a:gd name="connsiteY273" fmla="*/ 585333 h 2962327"/>
                <a:gd name="connsiteX274" fmla="*/ 2572928 w 3028217"/>
                <a:gd name="connsiteY274" fmla="*/ 573708 h 2962327"/>
                <a:gd name="connsiteX275" fmla="*/ 2586098 w 3028217"/>
                <a:gd name="connsiteY275" fmla="*/ 571735 h 2962327"/>
                <a:gd name="connsiteX276" fmla="*/ 2586726 w 3028217"/>
                <a:gd name="connsiteY276" fmla="*/ 571671 h 2962327"/>
                <a:gd name="connsiteX277" fmla="*/ 2624633 w 3028217"/>
                <a:gd name="connsiteY277" fmla="*/ 568188 h 2962327"/>
                <a:gd name="connsiteX278" fmla="*/ 2630348 w 3028217"/>
                <a:gd name="connsiteY278" fmla="*/ 563426 h 2962327"/>
                <a:gd name="connsiteX279" fmla="*/ 2633206 w 3028217"/>
                <a:gd name="connsiteY279" fmla="*/ 563426 h 2962327"/>
                <a:gd name="connsiteX280" fmla="*/ 2626538 w 3028217"/>
                <a:gd name="connsiteY280" fmla="*/ 563426 h 2962327"/>
                <a:gd name="connsiteX281" fmla="*/ 2593082 w 3028217"/>
                <a:gd name="connsiteY281" fmla="*/ 570689 h 2962327"/>
                <a:gd name="connsiteX282" fmla="*/ 2586098 w 3028217"/>
                <a:gd name="connsiteY282" fmla="*/ 571735 h 2962327"/>
                <a:gd name="connsiteX283" fmla="*/ 2574151 w 3028217"/>
                <a:gd name="connsiteY283" fmla="*/ 572951 h 2962327"/>
                <a:gd name="connsiteX284" fmla="*/ 2572928 w 3028217"/>
                <a:gd name="connsiteY284" fmla="*/ 573708 h 2962327"/>
                <a:gd name="connsiteX285" fmla="*/ 2558911 w 3028217"/>
                <a:gd name="connsiteY285" fmla="*/ 575808 h 2962327"/>
                <a:gd name="connsiteX286" fmla="*/ 2506523 w 3028217"/>
                <a:gd name="connsiteY286" fmla="*/ 541518 h 2962327"/>
                <a:gd name="connsiteX287" fmla="*/ 2512238 w 3028217"/>
                <a:gd name="connsiteY287" fmla="*/ 480558 h 2962327"/>
                <a:gd name="connsiteX288" fmla="*/ 2533193 w 3028217"/>
                <a:gd name="connsiteY288" fmla="*/ 458651 h 2962327"/>
                <a:gd name="connsiteX289" fmla="*/ 2534146 w 3028217"/>
                <a:gd name="connsiteY289" fmla="*/ 440553 h 2962327"/>
                <a:gd name="connsiteX290" fmla="*/ 2513191 w 3028217"/>
                <a:gd name="connsiteY290" fmla="*/ 445316 h 2962327"/>
                <a:gd name="connsiteX291" fmla="*/ 2464613 w 3028217"/>
                <a:gd name="connsiteY291" fmla="*/ 509133 h 2962327"/>
                <a:gd name="connsiteX292" fmla="*/ 2467471 w 3028217"/>
                <a:gd name="connsiteY292" fmla="*/ 551996 h 2962327"/>
                <a:gd name="connsiteX293" fmla="*/ 2468423 w 3028217"/>
                <a:gd name="connsiteY293" fmla="*/ 597716 h 2962327"/>
                <a:gd name="connsiteX294" fmla="*/ 2453183 w 3028217"/>
                <a:gd name="connsiteY294" fmla="*/ 638673 h 2962327"/>
                <a:gd name="connsiteX295" fmla="*/ 2423656 w 3028217"/>
                <a:gd name="connsiteY295" fmla="*/ 676773 h 2962327"/>
                <a:gd name="connsiteX296" fmla="*/ 2389366 w 3028217"/>
                <a:gd name="connsiteY296" fmla="*/ 683441 h 2962327"/>
                <a:gd name="connsiteX297" fmla="*/ 2383651 w 3028217"/>
                <a:gd name="connsiteY297" fmla="*/ 659628 h 2962327"/>
                <a:gd name="connsiteX298" fmla="*/ 2367458 w 3028217"/>
                <a:gd name="connsiteY298" fmla="*/ 627243 h 2962327"/>
                <a:gd name="connsiteX299" fmla="*/ 2308403 w 3028217"/>
                <a:gd name="connsiteY299" fmla="*/ 612003 h 2962327"/>
                <a:gd name="connsiteX300" fmla="*/ 2270303 w 3028217"/>
                <a:gd name="connsiteY300" fmla="*/ 571046 h 2962327"/>
                <a:gd name="connsiteX301" fmla="*/ 2260778 w 3028217"/>
                <a:gd name="connsiteY301" fmla="*/ 543423 h 2962327"/>
                <a:gd name="connsiteX302" fmla="*/ 2259826 w 3028217"/>
                <a:gd name="connsiteY302" fmla="*/ 522468 h 2962327"/>
                <a:gd name="connsiteX303" fmla="*/ 2390318 w 3028217"/>
                <a:gd name="connsiteY303" fmla="*/ 385308 h 2962327"/>
                <a:gd name="connsiteX304" fmla="*/ 2416988 w 3028217"/>
                <a:gd name="connsiteY304" fmla="*/ 357686 h 2962327"/>
                <a:gd name="connsiteX305" fmla="*/ 2417941 w 3028217"/>
                <a:gd name="connsiteY305" fmla="*/ 351971 h 2962327"/>
                <a:gd name="connsiteX306" fmla="*/ 2424608 w 3028217"/>
                <a:gd name="connsiteY306" fmla="*/ 353876 h 2962327"/>
                <a:gd name="connsiteX307" fmla="*/ 2452245 w 3028217"/>
                <a:gd name="connsiteY307" fmla="*/ 336582 h 2962327"/>
                <a:gd name="connsiteX308" fmla="*/ 2471113 w 3028217"/>
                <a:gd name="connsiteY308" fmla="*/ 336025 h 2962327"/>
                <a:gd name="connsiteX309" fmla="*/ 761544 w 3028217"/>
                <a:gd name="connsiteY309" fmla="*/ 194808 h 2962327"/>
                <a:gd name="connsiteX310" fmla="*/ 773926 w 3028217"/>
                <a:gd name="connsiteY310" fmla="*/ 216716 h 2962327"/>
                <a:gd name="connsiteX311" fmla="*/ 773926 w 3028217"/>
                <a:gd name="connsiteY311" fmla="*/ 278628 h 2962327"/>
                <a:gd name="connsiteX312" fmla="*/ 687249 w 3028217"/>
                <a:gd name="connsiteY312" fmla="*/ 293868 h 2962327"/>
                <a:gd name="connsiteX313" fmla="*/ 671056 w 3028217"/>
                <a:gd name="connsiteY313" fmla="*/ 292916 h 2962327"/>
                <a:gd name="connsiteX314" fmla="*/ 640576 w 3028217"/>
                <a:gd name="connsiteY314" fmla="*/ 298631 h 2962327"/>
                <a:gd name="connsiteX315" fmla="*/ 603429 w 3028217"/>
                <a:gd name="connsiteY315" fmla="*/ 291011 h 2962327"/>
                <a:gd name="connsiteX316" fmla="*/ 715824 w 3028217"/>
                <a:gd name="connsiteY316" fmla="*/ 211953 h 2962327"/>
                <a:gd name="connsiteX317" fmla="*/ 727254 w 3028217"/>
                <a:gd name="connsiteY317" fmla="*/ 215763 h 2962327"/>
                <a:gd name="connsiteX318" fmla="*/ 761544 w 3028217"/>
                <a:gd name="connsiteY318" fmla="*/ 194808 h 2962327"/>
                <a:gd name="connsiteX319" fmla="*/ 873343 w 3028217"/>
                <a:gd name="connsiteY319" fmla="*/ 184331 h 2962327"/>
                <a:gd name="connsiteX320" fmla="*/ 891083 w 3028217"/>
                <a:gd name="connsiteY320" fmla="*/ 191951 h 2962327"/>
                <a:gd name="connsiteX321" fmla="*/ 888226 w 3028217"/>
                <a:gd name="connsiteY321" fmla="*/ 217668 h 2962327"/>
                <a:gd name="connsiteX322" fmla="*/ 879241 w 3028217"/>
                <a:gd name="connsiteY322" fmla="*/ 234820 h 2962327"/>
                <a:gd name="connsiteX323" fmla="*/ 895370 w 3028217"/>
                <a:gd name="connsiteY323" fmla="*/ 235036 h 2962327"/>
                <a:gd name="connsiteX324" fmla="*/ 899656 w 3028217"/>
                <a:gd name="connsiteY324" fmla="*/ 266246 h 2962327"/>
                <a:gd name="connsiteX325" fmla="*/ 892988 w 3028217"/>
                <a:gd name="connsiteY325" fmla="*/ 303393 h 2962327"/>
                <a:gd name="connsiteX326" fmla="*/ 905371 w 3028217"/>
                <a:gd name="connsiteY326" fmla="*/ 303393 h 2962327"/>
                <a:gd name="connsiteX327" fmla="*/ 915848 w 3028217"/>
                <a:gd name="connsiteY327" fmla="*/ 337683 h 2962327"/>
                <a:gd name="connsiteX328" fmla="*/ 946328 w 3028217"/>
                <a:gd name="connsiteY328" fmla="*/ 324348 h 2962327"/>
                <a:gd name="connsiteX329" fmla="*/ 973409 w 3028217"/>
                <a:gd name="connsiteY329" fmla="*/ 303804 h 2962327"/>
                <a:gd name="connsiteX330" fmla="*/ 975260 w 3028217"/>
                <a:gd name="connsiteY330" fmla="*/ 292796 h 2962327"/>
                <a:gd name="connsiteX331" fmla="*/ 965378 w 3028217"/>
                <a:gd name="connsiteY331" fmla="*/ 281485 h 2962327"/>
                <a:gd name="connsiteX332" fmla="*/ 962521 w 3028217"/>
                <a:gd name="connsiteY332" fmla="*/ 233860 h 2962327"/>
                <a:gd name="connsiteX333" fmla="*/ 1013956 w 3028217"/>
                <a:gd name="connsiteY333" fmla="*/ 203380 h 2962327"/>
                <a:gd name="connsiteX334" fmla="*/ 1028243 w 3028217"/>
                <a:gd name="connsiteY334" fmla="*/ 200165 h 2962327"/>
                <a:gd name="connsiteX335" fmla="*/ 1042531 w 3028217"/>
                <a:gd name="connsiteY335" fmla="*/ 206238 h 2962327"/>
                <a:gd name="connsiteX336" fmla="*/ 1016813 w 3028217"/>
                <a:gd name="connsiteY336" fmla="*/ 234813 h 2962327"/>
                <a:gd name="connsiteX337" fmla="*/ 1075868 w 3028217"/>
                <a:gd name="connsiteY337" fmla="*/ 204333 h 2962327"/>
                <a:gd name="connsiteX338" fmla="*/ 1095871 w 3028217"/>
                <a:gd name="connsiteY338" fmla="*/ 204333 h 2962327"/>
                <a:gd name="connsiteX339" fmla="*/ 1099681 w 3028217"/>
                <a:gd name="connsiteY339" fmla="*/ 232908 h 2962327"/>
                <a:gd name="connsiteX340" fmla="*/ 1133971 w 3028217"/>
                <a:gd name="connsiteY340" fmla="*/ 231003 h 2962327"/>
                <a:gd name="connsiteX341" fmla="*/ 1151116 w 3028217"/>
                <a:gd name="connsiteY341" fmla="*/ 238623 h 2962327"/>
                <a:gd name="connsiteX342" fmla="*/ 1205408 w 3028217"/>
                <a:gd name="connsiteY342" fmla="*/ 287200 h 2962327"/>
                <a:gd name="connsiteX343" fmla="*/ 1198741 w 3028217"/>
                <a:gd name="connsiteY343" fmla="*/ 334825 h 2962327"/>
                <a:gd name="connsiteX344" fmla="*/ 1248271 w 3028217"/>
                <a:gd name="connsiteY344" fmla="*/ 377688 h 2962327"/>
                <a:gd name="connsiteX345" fmla="*/ 1246366 w 3028217"/>
                <a:gd name="connsiteY345" fmla="*/ 402453 h 2962327"/>
                <a:gd name="connsiteX346" fmla="*/ 1187311 w 3028217"/>
                <a:gd name="connsiteY346" fmla="*/ 402453 h 2962327"/>
                <a:gd name="connsiteX347" fmla="*/ 1171118 w 3028217"/>
                <a:gd name="connsiteY347" fmla="*/ 396738 h 2962327"/>
                <a:gd name="connsiteX348" fmla="*/ 1171118 w 3028217"/>
                <a:gd name="connsiteY348" fmla="*/ 431028 h 2962327"/>
                <a:gd name="connsiteX349" fmla="*/ 1151116 w 3028217"/>
                <a:gd name="connsiteY349" fmla="*/ 479605 h 2962327"/>
                <a:gd name="connsiteX350" fmla="*/ 1136828 w 3028217"/>
                <a:gd name="connsiteY350" fmla="*/ 476748 h 2962327"/>
                <a:gd name="connsiteX351" fmla="*/ 1136828 w 3028217"/>
                <a:gd name="connsiteY351" fmla="*/ 487225 h 2962327"/>
                <a:gd name="connsiteX352" fmla="*/ 1118731 w 3028217"/>
                <a:gd name="connsiteY352" fmla="*/ 497703 h 2962327"/>
                <a:gd name="connsiteX353" fmla="*/ 1066343 w 3028217"/>
                <a:gd name="connsiteY353" fmla="*/ 455793 h 2962327"/>
                <a:gd name="connsiteX354" fmla="*/ 1016813 w 3028217"/>
                <a:gd name="connsiteY354" fmla="*/ 433885 h 2962327"/>
                <a:gd name="connsiteX355" fmla="*/ 996811 w 3028217"/>
                <a:gd name="connsiteY355" fmla="*/ 428170 h 2962327"/>
                <a:gd name="connsiteX356" fmla="*/ 1013003 w 3028217"/>
                <a:gd name="connsiteY356" fmla="*/ 411978 h 2962327"/>
                <a:gd name="connsiteX357" fmla="*/ 1109206 w 3028217"/>
                <a:gd name="connsiteY357" fmla="*/ 369115 h 2962327"/>
                <a:gd name="connsiteX358" fmla="*/ 1089203 w 3028217"/>
                <a:gd name="connsiteY358" fmla="*/ 307203 h 2962327"/>
                <a:gd name="connsiteX359" fmla="*/ 1077773 w 3028217"/>
                <a:gd name="connsiteY359" fmla="*/ 291010 h 2962327"/>
                <a:gd name="connsiteX360" fmla="*/ 1016813 w 3028217"/>
                <a:gd name="connsiteY360" fmla="*/ 292915 h 2962327"/>
                <a:gd name="connsiteX361" fmla="*/ 1007169 w 3028217"/>
                <a:gd name="connsiteY361" fmla="*/ 296011 h 2962327"/>
                <a:gd name="connsiteX362" fmla="*/ 1007866 w 3028217"/>
                <a:gd name="connsiteY362" fmla="*/ 302667 h 2962327"/>
                <a:gd name="connsiteX363" fmla="*/ 1009193 w 3028217"/>
                <a:gd name="connsiteY363" fmla="*/ 303393 h 2962327"/>
                <a:gd name="connsiteX364" fmla="*/ 962521 w 3028217"/>
                <a:gd name="connsiteY364" fmla="*/ 370068 h 2962327"/>
                <a:gd name="connsiteX365" fmla="*/ 905371 w 3028217"/>
                <a:gd name="connsiteY365" fmla="*/ 371973 h 2962327"/>
                <a:gd name="connsiteX366" fmla="*/ 868223 w 3028217"/>
                <a:gd name="connsiteY366" fmla="*/ 410073 h 2962327"/>
                <a:gd name="connsiteX367" fmla="*/ 836791 w 3028217"/>
                <a:gd name="connsiteY367" fmla="*/ 426266 h 2962327"/>
                <a:gd name="connsiteX368" fmla="*/ 816788 w 3028217"/>
                <a:gd name="connsiteY368" fmla="*/ 424361 h 2962327"/>
                <a:gd name="connsiteX369" fmla="*/ 677723 w 3028217"/>
                <a:gd name="connsiteY369" fmla="*/ 507228 h 2962327"/>
                <a:gd name="connsiteX370" fmla="*/ 668198 w 3028217"/>
                <a:gd name="connsiteY370" fmla="*/ 553901 h 2962327"/>
                <a:gd name="connsiteX371" fmla="*/ 662483 w 3028217"/>
                <a:gd name="connsiteY371" fmla="*/ 586286 h 2962327"/>
                <a:gd name="connsiteX372" fmla="*/ 716776 w 3028217"/>
                <a:gd name="connsiteY372" fmla="*/ 612956 h 2962327"/>
                <a:gd name="connsiteX373" fmla="*/ 771068 w 3028217"/>
                <a:gd name="connsiteY373" fmla="*/ 645341 h 2962327"/>
                <a:gd name="connsiteX374" fmla="*/ 782498 w 3028217"/>
                <a:gd name="connsiteY374" fmla="*/ 667248 h 2962327"/>
                <a:gd name="connsiteX375" fmla="*/ 772973 w 3028217"/>
                <a:gd name="connsiteY375" fmla="*/ 726303 h 2962327"/>
                <a:gd name="connsiteX376" fmla="*/ 805358 w 3028217"/>
                <a:gd name="connsiteY376" fmla="*/ 736781 h 2962327"/>
                <a:gd name="connsiteX377" fmla="*/ 828218 w 3028217"/>
                <a:gd name="connsiteY377" fmla="*/ 689156 h 2962327"/>
                <a:gd name="connsiteX378" fmla="*/ 858698 w 3028217"/>
                <a:gd name="connsiteY378" fmla="*/ 652961 h 2962327"/>
                <a:gd name="connsiteX379" fmla="*/ 901561 w 3028217"/>
                <a:gd name="connsiteY379" fmla="*/ 573903 h 2962327"/>
                <a:gd name="connsiteX380" fmla="*/ 904418 w 3028217"/>
                <a:gd name="connsiteY380" fmla="*/ 561521 h 2962327"/>
                <a:gd name="connsiteX381" fmla="*/ 953948 w 3028217"/>
                <a:gd name="connsiteY381" fmla="*/ 491988 h 2962327"/>
                <a:gd name="connsiteX382" fmla="*/ 968236 w 3028217"/>
                <a:gd name="connsiteY382" fmla="*/ 478653 h 2962327"/>
                <a:gd name="connsiteX383" fmla="*/ 1049198 w 3028217"/>
                <a:gd name="connsiteY383" fmla="*/ 512943 h 2962327"/>
                <a:gd name="connsiteX384" fmla="*/ 1063486 w 3028217"/>
                <a:gd name="connsiteY384" fmla="*/ 539613 h 2962327"/>
                <a:gd name="connsiteX385" fmla="*/ 1067296 w 3028217"/>
                <a:gd name="connsiteY385" fmla="*/ 583428 h 2962327"/>
                <a:gd name="connsiteX386" fmla="*/ 1112063 w 3028217"/>
                <a:gd name="connsiteY386" fmla="*/ 568188 h 2962327"/>
                <a:gd name="connsiteX387" fmla="*/ 1146353 w 3028217"/>
                <a:gd name="connsiteY387" fmla="*/ 580571 h 2962327"/>
                <a:gd name="connsiteX388" fmla="*/ 1151116 w 3028217"/>
                <a:gd name="connsiteY388" fmla="*/ 616766 h 2962327"/>
                <a:gd name="connsiteX389" fmla="*/ 1193026 w 3028217"/>
                <a:gd name="connsiteY389" fmla="*/ 684393 h 2962327"/>
                <a:gd name="connsiteX390" fmla="*/ 1182905 w 3028217"/>
                <a:gd name="connsiteY390" fmla="*/ 697847 h 2962327"/>
                <a:gd name="connsiteX391" fmla="*/ 1179024 w 3028217"/>
                <a:gd name="connsiteY391" fmla="*/ 699159 h 2962327"/>
                <a:gd name="connsiteX392" fmla="*/ 1177845 w 3028217"/>
                <a:gd name="connsiteY392" fmla="*/ 699023 h 2962327"/>
                <a:gd name="connsiteX393" fmla="*/ 1166356 w 3028217"/>
                <a:gd name="connsiteY393" fmla="*/ 703443 h 2962327"/>
                <a:gd name="connsiteX394" fmla="*/ 1179024 w 3028217"/>
                <a:gd name="connsiteY394" fmla="*/ 699159 h 2962327"/>
                <a:gd name="connsiteX395" fmla="*/ 1188263 w 3028217"/>
                <a:gd name="connsiteY395" fmla="*/ 700229 h 2962327"/>
                <a:gd name="connsiteX396" fmla="*/ 1207313 w 3028217"/>
                <a:gd name="connsiteY396" fmla="*/ 712016 h 2962327"/>
                <a:gd name="connsiteX397" fmla="*/ 1205051 w 3028217"/>
                <a:gd name="connsiteY397" fmla="*/ 754402 h 2962327"/>
                <a:gd name="connsiteX398" fmla="*/ 1180854 w 3028217"/>
                <a:gd name="connsiteY398" fmla="*/ 787924 h 2962327"/>
                <a:gd name="connsiteX399" fmla="*/ 1187073 w 3028217"/>
                <a:gd name="connsiteY399" fmla="*/ 807504 h 2962327"/>
                <a:gd name="connsiteX400" fmla="*/ 1206361 w 3028217"/>
                <a:gd name="connsiteY400" fmla="*/ 814886 h 2962327"/>
                <a:gd name="connsiteX401" fmla="*/ 1213981 w 3028217"/>
                <a:gd name="connsiteY401" fmla="*/ 828221 h 2962327"/>
                <a:gd name="connsiteX402" fmla="*/ 1172071 w 3028217"/>
                <a:gd name="connsiteY402" fmla="*/ 862511 h 2962327"/>
                <a:gd name="connsiteX403" fmla="*/ 1115874 w 3028217"/>
                <a:gd name="connsiteY403" fmla="*/ 854891 h 2962327"/>
                <a:gd name="connsiteX404" fmla="*/ 1148259 w 3028217"/>
                <a:gd name="connsiteY404" fmla="*/ 807266 h 2962327"/>
                <a:gd name="connsiteX405" fmla="*/ 1173024 w 3028217"/>
                <a:gd name="connsiteY405" fmla="*/ 780596 h 2962327"/>
                <a:gd name="connsiteX406" fmla="*/ 1173125 w 3028217"/>
                <a:gd name="connsiteY406" fmla="*/ 780684 h 2962327"/>
                <a:gd name="connsiteX407" fmla="*/ 1174333 w 3028217"/>
                <a:gd name="connsiteY407" fmla="*/ 770475 h 2962327"/>
                <a:gd name="connsiteX408" fmla="*/ 1163498 w 3028217"/>
                <a:gd name="connsiteY408" fmla="*/ 767261 h 2962327"/>
                <a:gd name="connsiteX409" fmla="*/ 1124446 w 3028217"/>
                <a:gd name="connsiteY409" fmla="*/ 787263 h 2962327"/>
                <a:gd name="connsiteX410" fmla="*/ 1043483 w 3028217"/>
                <a:gd name="connsiteY410" fmla="*/ 789168 h 2962327"/>
                <a:gd name="connsiteX411" fmla="*/ 993953 w 3028217"/>
                <a:gd name="connsiteY411" fmla="*/ 794883 h 2962327"/>
                <a:gd name="connsiteX412" fmla="*/ 959663 w 3028217"/>
                <a:gd name="connsiteY412" fmla="*/ 814886 h 2962327"/>
                <a:gd name="connsiteX413" fmla="*/ 929183 w 3028217"/>
                <a:gd name="connsiteY413" fmla="*/ 839651 h 2962327"/>
                <a:gd name="connsiteX414" fmla="*/ 925100 w 3028217"/>
                <a:gd name="connsiteY414" fmla="*/ 843462 h 2962327"/>
                <a:gd name="connsiteX415" fmla="*/ 915848 w 3028217"/>
                <a:gd name="connsiteY415" fmla="*/ 851081 h 2962327"/>
                <a:gd name="connsiteX416" fmla="*/ 912991 w 3028217"/>
                <a:gd name="connsiteY416" fmla="*/ 851081 h 2962327"/>
                <a:gd name="connsiteX417" fmla="*/ 914896 w 3028217"/>
                <a:gd name="connsiteY417" fmla="*/ 852986 h 2962327"/>
                <a:gd name="connsiteX418" fmla="*/ 925100 w 3028217"/>
                <a:gd name="connsiteY418" fmla="*/ 843462 h 2962327"/>
                <a:gd name="connsiteX419" fmla="*/ 932041 w 3028217"/>
                <a:gd name="connsiteY419" fmla="*/ 837746 h 2962327"/>
                <a:gd name="connsiteX420" fmla="*/ 972998 w 3028217"/>
                <a:gd name="connsiteY420" fmla="*/ 820601 h 2962327"/>
                <a:gd name="connsiteX421" fmla="*/ 992048 w 3028217"/>
                <a:gd name="connsiteY421" fmla="*/ 814886 h 2962327"/>
                <a:gd name="connsiteX422" fmla="*/ 1023481 w 3028217"/>
                <a:gd name="connsiteY422" fmla="*/ 819648 h 2962327"/>
                <a:gd name="connsiteX423" fmla="*/ 1005383 w 3028217"/>
                <a:gd name="connsiteY423" fmla="*/ 842508 h 2962327"/>
                <a:gd name="connsiteX424" fmla="*/ 1006336 w 3028217"/>
                <a:gd name="connsiteY424" fmla="*/ 854891 h 2962327"/>
                <a:gd name="connsiteX425" fmla="*/ 1005383 w 3028217"/>
                <a:gd name="connsiteY425" fmla="*/ 889181 h 2962327"/>
                <a:gd name="connsiteX426" fmla="*/ 984428 w 3028217"/>
                <a:gd name="connsiteY426" fmla="*/ 910136 h 2962327"/>
                <a:gd name="connsiteX427" fmla="*/ 952043 w 3028217"/>
                <a:gd name="connsiteY427" fmla="*/ 916803 h 2962327"/>
                <a:gd name="connsiteX428" fmla="*/ 899656 w 3028217"/>
                <a:gd name="connsiteY428" fmla="*/ 938711 h 2962327"/>
                <a:gd name="connsiteX429" fmla="*/ 855841 w 3028217"/>
                <a:gd name="connsiteY429" fmla="*/ 985383 h 2962327"/>
                <a:gd name="connsiteX430" fmla="*/ 831076 w 3028217"/>
                <a:gd name="connsiteY430" fmla="*/ 1003481 h 2962327"/>
                <a:gd name="connsiteX431" fmla="*/ 738683 w 3028217"/>
                <a:gd name="connsiteY431" fmla="*/ 1081586 h 2962327"/>
                <a:gd name="connsiteX432" fmla="*/ 711061 w 3028217"/>
                <a:gd name="connsiteY432" fmla="*/ 1115876 h 2962327"/>
                <a:gd name="connsiteX433" fmla="*/ 666293 w 3028217"/>
                <a:gd name="connsiteY433" fmla="*/ 1175883 h 2962327"/>
                <a:gd name="connsiteX434" fmla="*/ 585331 w 3028217"/>
                <a:gd name="connsiteY434" fmla="*/ 1230176 h 2962327"/>
                <a:gd name="connsiteX435" fmla="*/ 559613 w 3028217"/>
                <a:gd name="connsiteY435" fmla="*/ 1297803 h 2962327"/>
                <a:gd name="connsiteX436" fmla="*/ 557708 w 3028217"/>
                <a:gd name="connsiteY436" fmla="*/ 1386386 h 2962327"/>
                <a:gd name="connsiteX437" fmla="*/ 542468 w 3028217"/>
                <a:gd name="connsiteY437" fmla="*/ 1407341 h 2962327"/>
                <a:gd name="connsiteX438" fmla="*/ 528181 w 3028217"/>
                <a:gd name="connsiteY438" fmla="*/ 1387338 h 2962327"/>
                <a:gd name="connsiteX439" fmla="*/ 519608 w 3028217"/>
                <a:gd name="connsiteY439" fmla="*/ 1320663 h 2962327"/>
                <a:gd name="connsiteX440" fmla="*/ 488176 w 3028217"/>
                <a:gd name="connsiteY440" fmla="*/ 1283516 h 2962327"/>
                <a:gd name="connsiteX441" fmla="*/ 429121 w 3028217"/>
                <a:gd name="connsiteY441" fmla="*/ 1267323 h 2962327"/>
                <a:gd name="connsiteX442" fmla="*/ 409118 w 3028217"/>
                <a:gd name="connsiteY442" fmla="*/ 1268276 h 2962327"/>
                <a:gd name="connsiteX443" fmla="*/ 336728 w 3028217"/>
                <a:gd name="connsiteY443" fmla="*/ 1284468 h 2962327"/>
                <a:gd name="connsiteX444" fmla="*/ 215761 w 3028217"/>
                <a:gd name="connsiteY444" fmla="*/ 1373051 h 2962327"/>
                <a:gd name="connsiteX445" fmla="*/ 189091 w 3028217"/>
                <a:gd name="connsiteY445" fmla="*/ 1441631 h 2962327"/>
                <a:gd name="connsiteX446" fmla="*/ 196711 w 3028217"/>
                <a:gd name="connsiteY446" fmla="*/ 1544501 h 2962327"/>
                <a:gd name="connsiteX447" fmla="*/ 244336 w 3028217"/>
                <a:gd name="connsiteY447" fmla="*/ 1573076 h 2962327"/>
                <a:gd name="connsiteX448" fmla="*/ 320536 w 3028217"/>
                <a:gd name="connsiteY448" fmla="*/ 1514973 h 2962327"/>
                <a:gd name="connsiteX449" fmla="*/ 387211 w 3028217"/>
                <a:gd name="connsiteY449" fmla="*/ 1494971 h 2962327"/>
                <a:gd name="connsiteX450" fmla="*/ 389116 w 3028217"/>
                <a:gd name="connsiteY450" fmla="*/ 1515926 h 2962327"/>
                <a:gd name="connsiteX451" fmla="*/ 340538 w 3028217"/>
                <a:gd name="connsiteY451" fmla="*/ 1624511 h 2962327"/>
                <a:gd name="connsiteX452" fmla="*/ 354826 w 3028217"/>
                <a:gd name="connsiteY452" fmla="*/ 1644513 h 2962327"/>
                <a:gd name="connsiteX453" fmla="*/ 410071 w 3028217"/>
                <a:gd name="connsiteY453" fmla="*/ 1645466 h 2962327"/>
                <a:gd name="connsiteX454" fmla="*/ 439598 w 3028217"/>
                <a:gd name="connsiteY454" fmla="*/ 1687376 h 2962327"/>
                <a:gd name="connsiteX455" fmla="*/ 426263 w 3028217"/>
                <a:gd name="connsiteY455" fmla="*/ 1743573 h 2962327"/>
                <a:gd name="connsiteX456" fmla="*/ 450076 w 3028217"/>
                <a:gd name="connsiteY456" fmla="*/ 1813106 h 2962327"/>
                <a:gd name="connsiteX457" fmla="*/ 499606 w 3028217"/>
                <a:gd name="connsiteY457" fmla="*/ 1812153 h 2962327"/>
                <a:gd name="connsiteX458" fmla="*/ 536753 w 3028217"/>
                <a:gd name="connsiteY458" fmla="*/ 1818821 h 2962327"/>
                <a:gd name="connsiteX459" fmla="*/ 577711 w 3028217"/>
                <a:gd name="connsiteY459" fmla="*/ 1813106 h 2962327"/>
                <a:gd name="connsiteX460" fmla="*/ 661531 w 3028217"/>
                <a:gd name="connsiteY460" fmla="*/ 1754051 h 2962327"/>
                <a:gd name="connsiteX461" fmla="*/ 672008 w 3028217"/>
                <a:gd name="connsiteY461" fmla="*/ 1763576 h 2962327"/>
                <a:gd name="connsiteX462" fmla="*/ 695821 w 3028217"/>
                <a:gd name="connsiteY462" fmla="*/ 1768338 h 2962327"/>
                <a:gd name="connsiteX463" fmla="*/ 741541 w 3028217"/>
                <a:gd name="connsiteY463" fmla="*/ 1772148 h 2962327"/>
                <a:gd name="connsiteX464" fmla="*/ 832028 w 3028217"/>
                <a:gd name="connsiteY464" fmla="*/ 1788341 h 2962327"/>
                <a:gd name="connsiteX465" fmla="*/ 865366 w 3028217"/>
                <a:gd name="connsiteY465" fmla="*/ 1796913 h 2962327"/>
                <a:gd name="connsiteX466" fmla="*/ 910133 w 3028217"/>
                <a:gd name="connsiteY466" fmla="*/ 1838823 h 2962327"/>
                <a:gd name="connsiteX467" fmla="*/ 1047293 w 3028217"/>
                <a:gd name="connsiteY467" fmla="*/ 1918833 h 2962327"/>
                <a:gd name="connsiteX468" fmla="*/ 1116826 w 3028217"/>
                <a:gd name="connsiteY468" fmla="*/ 2036943 h 2962327"/>
                <a:gd name="connsiteX469" fmla="*/ 1106348 w 3028217"/>
                <a:gd name="connsiteY469" fmla="*/ 2056946 h 2962327"/>
                <a:gd name="connsiteX470" fmla="*/ 1104443 w 3028217"/>
                <a:gd name="connsiteY470" fmla="*/ 2099808 h 2962327"/>
                <a:gd name="connsiteX471" fmla="*/ 1124446 w 3028217"/>
                <a:gd name="connsiteY471" fmla="*/ 2102666 h 2962327"/>
                <a:gd name="connsiteX472" fmla="*/ 1193026 w 3028217"/>
                <a:gd name="connsiteY472" fmla="*/ 2077901 h 2962327"/>
                <a:gd name="connsiteX473" fmla="*/ 1280656 w 3028217"/>
                <a:gd name="connsiteY473" fmla="*/ 2123621 h 2962327"/>
                <a:gd name="connsiteX474" fmla="*/ 1387336 w 3028217"/>
                <a:gd name="connsiteY474" fmla="*/ 2172198 h 2962327"/>
                <a:gd name="connsiteX475" fmla="*/ 1434008 w 3028217"/>
                <a:gd name="connsiteY475" fmla="*/ 2199821 h 2962327"/>
                <a:gd name="connsiteX476" fmla="*/ 1430198 w 3028217"/>
                <a:gd name="connsiteY476" fmla="*/ 2282688 h 2962327"/>
                <a:gd name="connsiteX477" fmla="*/ 1370191 w 3028217"/>
                <a:gd name="connsiteY477" fmla="*/ 2373176 h 2962327"/>
                <a:gd name="connsiteX478" fmla="*/ 1358761 w 3028217"/>
                <a:gd name="connsiteY478" fmla="*/ 2423658 h 2962327"/>
                <a:gd name="connsiteX479" fmla="*/ 1327328 w 3028217"/>
                <a:gd name="connsiteY479" fmla="*/ 2600823 h 2962327"/>
                <a:gd name="connsiteX480" fmla="*/ 1293991 w 3028217"/>
                <a:gd name="connsiteY480" fmla="*/ 2626541 h 2962327"/>
                <a:gd name="connsiteX481" fmla="*/ 1218743 w 3028217"/>
                <a:gd name="connsiteY481" fmla="*/ 2661783 h 2962327"/>
                <a:gd name="connsiteX482" fmla="*/ 1193026 w 3028217"/>
                <a:gd name="connsiteY482" fmla="*/ 2710361 h 2962327"/>
                <a:gd name="connsiteX483" fmla="*/ 1164451 w 3028217"/>
                <a:gd name="connsiteY483" fmla="*/ 2832281 h 2962327"/>
                <a:gd name="connsiteX484" fmla="*/ 1122541 w 3028217"/>
                <a:gd name="connsiteY484" fmla="*/ 2910386 h 2962327"/>
                <a:gd name="connsiteX485" fmla="*/ 1095871 w 3028217"/>
                <a:gd name="connsiteY485" fmla="*/ 2929436 h 2962327"/>
                <a:gd name="connsiteX486" fmla="*/ 1061581 w 3028217"/>
                <a:gd name="connsiteY486" fmla="*/ 2922768 h 2962327"/>
                <a:gd name="connsiteX487" fmla="*/ 1047293 w 3028217"/>
                <a:gd name="connsiteY487" fmla="*/ 2929436 h 2962327"/>
                <a:gd name="connsiteX488" fmla="*/ 1061581 w 3028217"/>
                <a:gd name="connsiteY488" fmla="*/ 2956106 h 2962327"/>
                <a:gd name="connsiteX489" fmla="*/ 1040626 w 3028217"/>
                <a:gd name="connsiteY489" fmla="*/ 2959916 h 2962327"/>
                <a:gd name="connsiteX490" fmla="*/ 783451 w 3028217"/>
                <a:gd name="connsiteY490" fmla="*/ 2850378 h 2962327"/>
                <a:gd name="connsiteX491" fmla="*/ 752971 w 3028217"/>
                <a:gd name="connsiteY491" fmla="*/ 2805611 h 2962327"/>
                <a:gd name="connsiteX492" fmla="*/ 737731 w 3028217"/>
                <a:gd name="connsiteY492" fmla="*/ 2765606 h 2962327"/>
                <a:gd name="connsiteX493" fmla="*/ 721538 w 3028217"/>
                <a:gd name="connsiteY493" fmla="*/ 2564628 h 2962327"/>
                <a:gd name="connsiteX494" fmla="*/ 670103 w 3028217"/>
                <a:gd name="connsiteY494" fmla="*/ 2492238 h 2962327"/>
                <a:gd name="connsiteX495" fmla="*/ 539611 w 3028217"/>
                <a:gd name="connsiteY495" fmla="*/ 2337933 h 2962327"/>
                <a:gd name="connsiteX496" fmla="*/ 473888 w 3028217"/>
                <a:gd name="connsiteY496" fmla="*/ 2221728 h 2962327"/>
                <a:gd name="connsiteX497" fmla="*/ 468173 w 3028217"/>
                <a:gd name="connsiteY497" fmla="*/ 2148386 h 2962327"/>
                <a:gd name="connsiteX498" fmla="*/ 471983 w 3028217"/>
                <a:gd name="connsiteY498" fmla="*/ 2122668 h 2962327"/>
                <a:gd name="connsiteX499" fmla="*/ 493891 w 3028217"/>
                <a:gd name="connsiteY499" fmla="*/ 2021703 h 2962327"/>
                <a:gd name="connsiteX500" fmla="*/ 538658 w 3028217"/>
                <a:gd name="connsiteY500" fmla="*/ 1907403 h 2962327"/>
                <a:gd name="connsiteX501" fmla="*/ 524371 w 3028217"/>
                <a:gd name="connsiteY501" fmla="*/ 1854063 h 2962327"/>
                <a:gd name="connsiteX502" fmla="*/ 499606 w 3028217"/>
                <a:gd name="connsiteY502" fmla="*/ 1853111 h 2962327"/>
                <a:gd name="connsiteX503" fmla="*/ 459601 w 3028217"/>
                <a:gd name="connsiteY503" fmla="*/ 1860731 h 2962327"/>
                <a:gd name="connsiteX504" fmla="*/ 408166 w 3028217"/>
                <a:gd name="connsiteY504" fmla="*/ 1827393 h 2962327"/>
                <a:gd name="connsiteX505" fmla="*/ 354826 w 3028217"/>
                <a:gd name="connsiteY505" fmla="*/ 1742621 h 2962327"/>
                <a:gd name="connsiteX506" fmla="*/ 322441 w 3028217"/>
                <a:gd name="connsiteY506" fmla="*/ 1715951 h 2962327"/>
                <a:gd name="connsiteX507" fmla="*/ 234811 w 3028217"/>
                <a:gd name="connsiteY507" fmla="*/ 1658801 h 2962327"/>
                <a:gd name="connsiteX508" fmla="*/ 206236 w 3028217"/>
                <a:gd name="connsiteY508" fmla="*/ 1644513 h 2962327"/>
                <a:gd name="connsiteX509" fmla="*/ 116701 w 3028217"/>
                <a:gd name="connsiteY509" fmla="*/ 1622606 h 2962327"/>
                <a:gd name="connsiteX510" fmla="*/ 28118 w 3028217"/>
                <a:gd name="connsiteY510" fmla="*/ 1557836 h 2962327"/>
                <a:gd name="connsiteX511" fmla="*/ 12878 w 3028217"/>
                <a:gd name="connsiteY511" fmla="*/ 1499733 h 2962327"/>
                <a:gd name="connsiteX512" fmla="*/ 10021 w 3028217"/>
                <a:gd name="connsiteY512" fmla="*/ 1446393 h 2962327"/>
                <a:gd name="connsiteX513" fmla="*/ 5258 w 3028217"/>
                <a:gd name="connsiteY513" fmla="*/ 1410198 h 2962327"/>
                <a:gd name="connsiteX514" fmla="*/ 45263 w 3028217"/>
                <a:gd name="connsiteY514" fmla="*/ 1105398 h 2962327"/>
                <a:gd name="connsiteX515" fmla="*/ 304343 w 3028217"/>
                <a:gd name="connsiteY515" fmla="*/ 581523 h 2962327"/>
                <a:gd name="connsiteX516" fmla="*/ 548183 w 3028217"/>
                <a:gd name="connsiteY516" fmla="*/ 329111 h 2962327"/>
                <a:gd name="connsiteX517" fmla="*/ 617716 w 3028217"/>
                <a:gd name="connsiteY517" fmla="*/ 317681 h 2962327"/>
                <a:gd name="connsiteX518" fmla="*/ 631051 w 3028217"/>
                <a:gd name="connsiteY518" fmla="*/ 309108 h 2962327"/>
                <a:gd name="connsiteX519" fmla="*/ 692011 w 3028217"/>
                <a:gd name="connsiteY519" fmla="*/ 299583 h 2962327"/>
                <a:gd name="connsiteX520" fmla="*/ 756781 w 3028217"/>
                <a:gd name="connsiteY520" fmla="*/ 316728 h 2962327"/>
                <a:gd name="connsiteX521" fmla="*/ 780593 w 3028217"/>
                <a:gd name="connsiteY521" fmla="*/ 315776 h 2962327"/>
                <a:gd name="connsiteX522" fmla="*/ 797738 w 3028217"/>
                <a:gd name="connsiteY522" fmla="*/ 314823 h 2962327"/>
                <a:gd name="connsiteX523" fmla="*/ 831076 w 3028217"/>
                <a:gd name="connsiteY523" fmla="*/ 316728 h 2962327"/>
                <a:gd name="connsiteX524" fmla="*/ 841553 w 3028217"/>
                <a:gd name="connsiteY524" fmla="*/ 277676 h 2962327"/>
                <a:gd name="connsiteX525" fmla="*/ 852031 w 3028217"/>
                <a:gd name="connsiteY525" fmla="*/ 259578 h 2962327"/>
                <a:gd name="connsiteX526" fmla="*/ 867152 w 3028217"/>
                <a:gd name="connsiteY526" fmla="*/ 248624 h 2962327"/>
                <a:gd name="connsiteX527" fmla="*/ 876026 w 3028217"/>
                <a:gd name="connsiteY527" fmla="*/ 238011 h 2962327"/>
                <a:gd name="connsiteX528" fmla="*/ 858921 w 3028217"/>
                <a:gd name="connsiteY528" fmla="*/ 241392 h 2962327"/>
                <a:gd name="connsiteX529" fmla="*/ 821551 w 3028217"/>
                <a:gd name="connsiteY529" fmla="*/ 210048 h 2962327"/>
                <a:gd name="connsiteX530" fmla="*/ 857746 w 3028217"/>
                <a:gd name="connsiteY530" fmla="*/ 190998 h 2962327"/>
                <a:gd name="connsiteX531" fmla="*/ 873343 w 3028217"/>
                <a:gd name="connsiteY531" fmla="*/ 184331 h 2962327"/>
                <a:gd name="connsiteX532" fmla="*/ 798215 w 3028217"/>
                <a:gd name="connsiteY532" fmla="*/ 181949 h 2962327"/>
                <a:gd name="connsiteX533" fmla="*/ 805359 w 3028217"/>
                <a:gd name="connsiteY533" fmla="*/ 187188 h 2962327"/>
                <a:gd name="connsiteX534" fmla="*/ 795834 w 3028217"/>
                <a:gd name="connsiteY534" fmla="*/ 196713 h 2962327"/>
                <a:gd name="connsiteX535" fmla="*/ 788214 w 3028217"/>
                <a:gd name="connsiteY535" fmla="*/ 182426 h 2962327"/>
                <a:gd name="connsiteX536" fmla="*/ 798215 w 3028217"/>
                <a:gd name="connsiteY536" fmla="*/ 181949 h 2962327"/>
                <a:gd name="connsiteX537" fmla="*/ 938708 w 3028217"/>
                <a:gd name="connsiteY537" fmla="*/ 121466 h 2962327"/>
                <a:gd name="connsiteX538" fmla="*/ 952043 w 3028217"/>
                <a:gd name="connsiteY538" fmla="*/ 141468 h 2962327"/>
                <a:gd name="connsiteX539" fmla="*/ 951037 w 3028217"/>
                <a:gd name="connsiteY539" fmla="*/ 142501 h 2962327"/>
                <a:gd name="connsiteX540" fmla="*/ 953949 w 3028217"/>
                <a:gd name="connsiteY540" fmla="*/ 140516 h 2962327"/>
                <a:gd name="connsiteX541" fmla="*/ 952996 w 3028217"/>
                <a:gd name="connsiteY541" fmla="*/ 148136 h 2962327"/>
                <a:gd name="connsiteX542" fmla="*/ 952996 w 3028217"/>
                <a:gd name="connsiteY542" fmla="*/ 169091 h 2962327"/>
                <a:gd name="connsiteX543" fmla="*/ 944424 w 3028217"/>
                <a:gd name="connsiteY543" fmla="*/ 159804 h 2962327"/>
                <a:gd name="connsiteX544" fmla="*/ 933131 w 3028217"/>
                <a:gd name="connsiteY544" fmla="*/ 154863 h 2962327"/>
                <a:gd name="connsiteX545" fmla="*/ 931088 w 3028217"/>
                <a:gd name="connsiteY545" fmla="*/ 155756 h 2962327"/>
                <a:gd name="connsiteX546" fmla="*/ 930136 w 3028217"/>
                <a:gd name="connsiteY546" fmla="*/ 155756 h 2962327"/>
                <a:gd name="connsiteX547" fmla="*/ 918706 w 3028217"/>
                <a:gd name="connsiteY547" fmla="*/ 144326 h 2962327"/>
                <a:gd name="connsiteX548" fmla="*/ 931088 w 3028217"/>
                <a:gd name="connsiteY548" fmla="*/ 122418 h 2962327"/>
                <a:gd name="connsiteX549" fmla="*/ 938708 w 3028217"/>
                <a:gd name="connsiteY549" fmla="*/ 121466 h 2962327"/>
                <a:gd name="connsiteX550" fmla="*/ 925373 w 3028217"/>
                <a:gd name="connsiteY550" fmla="*/ 107178 h 2962327"/>
                <a:gd name="connsiteX551" fmla="*/ 938708 w 3028217"/>
                <a:gd name="connsiteY551" fmla="*/ 121465 h 2962327"/>
                <a:gd name="connsiteX552" fmla="*/ 935851 w 3028217"/>
                <a:gd name="connsiteY552" fmla="*/ 121465 h 2962327"/>
                <a:gd name="connsiteX553" fmla="*/ 932993 w 3028217"/>
                <a:gd name="connsiteY553" fmla="*/ 121465 h 2962327"/>
                <a:gd name="connsiteX554" fmla="*/ 901561 w 3028217"/>
                <a:gd name="connsiteY554" fmla="*/ 123370 h 2962327"/>
                <a:gd name="connsiteX555" fmla="*/ 925373 w 3028217"/>
                <a:gd name="connsiteY555" fmla="*/ 107178 h 2962327"/>
                <a:gd name="connsiteX556" fmla="*/ 1021576 w 3028217"/>
                <a:gd name="connsiteY556" fmla="*/ 71936 h 2962327"/>
                <a:gd name="connsiteX557" fmla="*/ 1031101 w 3028217"/>
                <a:gd name="connsiteY557" fmla="*/ 97653 h 2962327"/>
                <a:gd name="connsiteX558" fmla="*/ 1000621 w 3028217"/>
                <a:gd name="connsiteY558" fmla="*/ 92891 h 2962327"/>
                <a:gd name="connsiteX559" fmla="*/ 1007288 w 3028217"/>
                <a:gd name="connsiteY559" fmla="*/ 79556 h 2962327"/>
                <a:gd name="connsiteX560" fmla="*/ 1021576 w 3028217"/>
                <a:gd name="connsiteY560" fmla="*/ 71936 h 2962327"/>
                <a:gd name="connsiteX561" fmla="*/ 1113849 w 3028217"/>
                <a:gd name="connsiteY561" fmla="*/ 40265 h 2962327"/>
                <a:gd name="connsiteX562" fmla="*/ 1159689 w 3028217"/>
                <a:gd name="connsiteY562" fmla="*/ 51933 h 2962327"/>
                <a:gd name="connsiteX563" fmla="*/ 1151116 w 3028217"/>
                <a:gd name="connsiteY563" fmla="*/ 84318 h 2962327"/>
                <a:gd name="connsiteX564" fmla="*/ 1111111 w 3028217"/>
                <a:gd name="connsiteY564" fmla="*/ 92891 h 2962327"/>
                <a:gd name="connsiteX565" fmla="*/ 1070153 w 3028217"/>
                <a:gd name="connsiteY565" fmla="*/ 58601 h 2962327"/>
                <a:gd name="connsiteX566" fmla="*/ 1113849 w 3028217"/>
                <a:gd name="connsiteY566" fmla="*/ 40265 h 2962327"/>
                <a:gd name="connsiteX567" fmla="*/ 1400760 w 3028217"/>
                <a:gd name="connsiteY567" fmla="*/ 96 h 2962327"/>
                <a:gd name="connsiteX568" fmla="*/ 1476871 w 3028217"/>
                <a:gd name="connsiteY568" fmla="*/ 5260 h 2962327"/>
                <a:gd name="connsiteX569" fmla="*/ 1611174 w 3028217"/>
                <a:gd name="connsiteY569" fmla="*/ 9070 h 2962327"/>
                <a:gd name="connsiteX570" fmla="*/ 1619746 w 3028217"/>
                <a:gd name="connsiteY570" fmla="*/ 17643 h 2962327"/>
                <a:gd name="connsiteX571" fmla="*/ 1646416 w 3028217"/>
                <a:gd name="connsiteY571" fmla="*/ 28120 h 2962327"/>
                <a:gd name="connsiteX572" fmla="*/ 1667371 w 3028217"/>
                <a:gd name="connsiteY572" fmla="*/ 31930 h 2962327"/>
                <a:gd name="connsiteX573" fmla="*/ 1742261 w 3028217"/>
                <a:gd name="connsiteY573" fmla="*/ 11690 h 2962327"/>
                <a:gd name="connsiteX574" fmla="*/ 1820723 w 3028217"/>
                <a:gd name="connsiteY574" fmla="*/ 30025 h 2962327"/>
                <a:gd name="connsiteX575" fmla="*/ 1901686 w 3028217"/>
                <a:gd name="connsiteY575" fmla="*/ 45265 h 2962327"/>
                <a:gd name="connsiteX576" fmla="*/ 1894066 w 3028217"/>
                <a:gd name="connsiteY576" fmla="*/ 69078 h 2962327"/>
                <a:gd name="connsiteX577" fmla="*/ 1955978 w 3028217"/>
                <a:gd name="connsiteY577" fmla="*/ 55743 h 2962327"/>
                <a:gd name="connsiteX578" fmla="*/ 1954073 w 3028217"/>
                <a:gd name="connsiteY578" fmla="*/ 71935 h 2962327"/>
                <a:gd name="connsiteX579" fmla="*/ 1935976 w 3028217"/>
                <a:gd name="connsiteY579" fmla="*/ 103368 h 2962327"/>
                <a:gd name="connsiteX580" fmla="*/ 1949311 w 3028217"/>
                <a:gd name="connsiteY580" fmla="*/ 161470 h 2962327"/>
                <a:gd name="connsiteX581" fmla="*/ 1894066 w 3028217"/>
                <a:gd name="connsiteY581" fmla="*/ 171948 h 2962327"/>
                <a:gd name="connsiteX582" fmla="*/ 1913116 w 3028217"/>
                <a:gd name="connsiteY582" fmla="*/ 183378 h 2962327"/>
                <a:gd name="connsiteX583" fmla="*/ 1907401 w 3028217"/>
                <a:gd name="connsiteY583" fmla="*/ 196713 h 2962327"/>
                <a:gd name="connsiteX584" fmla="*/ 1873111 w 3028217"/>
                <a:gd name="connsiteY584" fmla="*/ 245290 h 2962327"/>
                <a:gd name="connsiteX585" fmla="*/ 1866443 w 3028217"/>
                <a:gd name="connsiteY585" fmla="*/ 267198 h 2962327"/>
                <a:gd name="connsiteX586" fmla="*/ 1851203 w 3028217"/>
                <a:gd name="connsiteY586" fmla="*/ 270055 h 2962327"/>
                <a:gd name="connsiteX587" fmla="*/ 1866443 w 3028217"/>
                <a:gd name="connsiteY587" fmla="*/ 313870 h 2962327"/>
                <a:gd name="connsiteX588" fmla="*/ 1843583 w 3028217"/>
                <a:gd name="connsiteY588" fmla="*/ 319585 h 2962327"/>
                <a:gd name="connsiteX589" fmla="*/ 1819771 w 3028217"/>
                <a:gd name="connsiteY589" fmla="*/ 300535 h 2962327"/>
                <a:gd name="connsiteX590" fmla="*/ 1788338 w 3028217"/>
                <a:gd name="connsiteY590" fmla="*/ 313870 h 2962327"/>
                <a:gd name="connsiteX591" fmla="*/ 1800721 w 3028217"/>
                <a:gd name="connsiteY591" fmla="*/ 315775 h 2962327"/>
                <a:gd name="connsiteX592" fmla="*/ 1823581 w 3028217"/>
                <a:gd name="connsiteY592" fmla="*/ 314823 h 2962327"/>
                <a:gd name="connsiteX593" fmla="*/ 1833106 w 3028217"/>
                <a:gd name="connsiteY593" fmla="*/ 317680 h 2962327"/>
                <a:gd name="connsiteX594" fmla="*/ 1838821 w 3028217"/>
                <a:gd name="connsiteY594" fmla="*/ 334825 h 2962327"/>
                <a:gd name="connsiteX595" fmla="*/ 1715948 w 3028217"/>
                <a:gd name="connsiteY595" fmla="*/ 370068 h 2962327"/>
                <a:gd name="connsiteX596" fmla="*/ 1691183 w 3028217"/>
                <a:gd name="connsiteY596" fmla="*/ 379593 h 2962327"/>
                <a:gd name="connsiteX597" fmla="*/ 1586408 w 3028217"/>
                <a:gd name="connsiteY597" fmla="*/ 430075 h 2962327"/>
                <a:gd name="connsiteX598" fmla="*/ 1542593 w 3028217"/>
                <a:gd name="connsiteY598" fmla="*/ 468175 h 2962327"/>
                <a:gd name="connsiteX599" fmla="*/ 1480681 w 3028217"/>
                <a:gd name="connsiteY599" fmla="*/ 555805 h 2962327"/>
                <a:gd name="connsiteX600" fmla="*/ 1462583 w 3028217"/>
                <a:gd name="connsiteY600" fmla="*/ 562473 h 2962327"/>
                <a:gd name="connsiteX601" fmla="*/ 1385431 w 3028217"/>
                <a:gd name="connsiteY601" fmla="*/ 462460 h 2962327"/>
                <a:gd name="connsiteX602" fmla="*/ 1379716 w 3028217"/>
                <a:gd name="connsiteY602" fmla="*/ 398643 h 2962327"/>
                <a:gd name="connsiteX603" fmla="*/ 1441628 w 3028217"/>
                <a:gd name="connsiteY603" fmla="*/ 335778 h 2962327"/>
                <a:gd name="connsiteX604" fmla="*/ 1449248 w 3028217"/>
                <a:gd name="connsiteY604" fmla="*/ 321490 h 2962327"/>
                <a:gd name="connsiteX605" fmla="*/ 1461631 w 3028217"/>
                <a:gd name="connsiteY605" fmla="*/ 300535 h 2962327"/>
                <a:gd name="connsiteX606" fmla="*/ 1412101 w 3028217"/>
                <a:gd name="connsiteY606" fmla="*/ 280533 h 2962327"/>
                <a:gd name="connsiteX607" fmla="*/ 1434961 w 3028217"/>
                <a:gd name="connsiteY607" fmla="*/ 215763 h 2962327"/>
                <a:gd name="connsiteX608" fmla="*/ 1371143 w 3028217"/>
                <a:gd name="connsiteY608" fmla="*/ 160518 h 2962327"/>
                <a:gd name="connsiteX609" fmla="*/ 1331138 w 3028217"/>
                <a:gd name="connsiteY609" fmla="*/ 162423 h 2962327"/>
                <a:gd name="connsiteX610" fmla="*/ 1303516 w 3028217"/>
                <a:gd name="connsiteY610" fmla="*/ 150040 h 2962327"/>
                <a:gd name="connsiteX611" fmla="*/ 1313993 w 3028217"/>
                <a:gd name="connsiteY611" fmla="*/ 130038 h 2962327"/>
                <a:gd name="connsiteX612" fmla="*/ 1313041 w 3028217"/>
                <a:gd name="connsiteY612" fmla="*/ 121465 h 2962327"/>
                <a:gd name="connsiteX613" fmla="*/ 1323518 w 3028217"/>
                <a:gd name="connsiteY613" fmla="*/ 96700 h 2962327"/>
                <a:gd name="connsiteX614" fmla="*/ 1387336 w 3028217"/>
                <a:gd name="connsiteY614" fmla="*/ 88128 h 2962327"/>
                <a:gd name="connsiteX615" fmla="*/ 1394003 w 3028217"/>
                <a:gd name="connsiteY615" fmla="*/ 68125 h 2962327"/>
                <a:gd name="connsiteX616" fmla="*/ 1445438 w 3028217"/>
                <a:gd name="connsiteY616" fmla="*/ 41455 h 2962327"/>
                <a:gd name="connsiteX617" fmla="*/ 1471104 w 3028217"/>
                <a:gd name="connsiteY617" fmla="*/ 35589 h 2962327"/>
                <a:gd name="connsiteX618" fmla="*/ 1469608 w 3028217"/>
                <a:gd name="connsiteY618" fmla="*/ 35026 h 2962327"/>
                <a:gd name="connsiteX619" fmla="*/ 1456869 w 3028217"/>
                <a:gd name="connsiteY619" fmla="*/ 34788 h 2962327"/>
                <a:gd name="connsiteX620" fmla="*/ 1365429 w 3028217"/>
                <a:gd name="connsiteY620" fmla="*/ 60505 h 2962327"/>
                <a:gd name="connsiteX621" fmla="*/ 1208266 w 3028217"/>
                <a:gd name="connsiteY621" fmla="*/ 122418 h 2962327"/>
                <a:gd name="connsiteX622" fmla="*/ 1175881 w 3028217"/>
                <a:gd name="connsiteY622" fmla="*/ 122418 h 2962327"/>
                <a:gd name="connsiteX623" fmla="*/ 1187311 w 3028217"/>
                <a:gd name="connsiteY623" fmla="*/ 142420 h 2962327"/>
                <a:gd name="connsiteX624" fmla="*/ 1180644 w 3028217"/>
                <a:gd name="connsiteY624" fmla="*/ 149088 h 2962327"/>
                <a:gd name="connsiteX625" fmla="*/ 1158647 w 3028217"/>
                <a:gd name="connsiteY625" fmla="*/ 153642 h 2962327"/>
                <a:gd name="connsiteX626" fmla="*/ 1143520 w 3028217"/>
                <a:gd name="connsiteY626" fmla="*/ 152466 h 2962327"/>
                <a:gd name="connsiteX627" fmla="*/ 1148259 w 3028217"/>
                <a:gd name="connsiteY627" fmla="*/ 153731 h 2962327"/>
                <a:gd name="connsiteX628" fmla="*/ 1152069 w 3028217"/>
                <a:gd name="connsiteY628" fmla="*/ 175758 h 2962327"/>
                <a:gd name="connsiteX629" fmla="*/ 1029196 w 3028217"/>
                <a:gd name="connsiteY629" fmla="*/ 182425 h 2962327"/>
                <a:gd name="connsiteX630" fmla="*/ 1006336 w 3028217"/>
                <a:gd name="connsiteY630" fmla="*/ 148135 h 2962327"/>
                <a:gd name="connsiteX631" fmla="*/ 995859 w 3028217"/>
                <a:gd name="connsiteY631" fmla="*/ 134800 h 2962327"/>
                <a:gd name="connsiteX632" fmla="*/ 987286 w 3028217"/>
                <a:gd name="connsiteY632" fmla="*/ 114798 h 2962327"/>
                <a:gd name="connsiteX633" fmla="*/ 1049199 w 3028217"/>
                <a:gd name="connsiteY633" fmla="*/ 134800 h 2962327"/>
                <a:gd name="connsiteX634" fmla="*/ 1064439 w 3028217"/>
                <a:gd name="connsiteY634" fmla="*/ 149088 h 2962327"/>
                <a:gd name="connsiteX635" fmla="*/ 1095871 w 3028217"/>
                <a:gd name="connsiteY635" fmla="*/ 149326 h 2962327"/>
                <a:gd name="connsiteX636" fmla="*/ 1106484 w 3028217"/>
                <a:gd name="connsiteY636" fmla="*/ 148924 h 2962327"/>
                <a:gd name="connsiteX637" fmla="*/ 1093014 w 3028217"/>
                <a:gd name="connsiteY637" fmla="*/ 149088 h 2962327"/>
                <a:gd name="connsiteX638" fmla="*/ 1062534 w 3028217"/>
                <a:gd name="connsiteY638" fmla="*/ 131943 h 2962327"/>
                <a:gd name="connsiteX639" fmla="*/ 1133971 w 3028217"/>
                <a:gd name="connsiteY639" fmla="*/ 110988 h 2962327"/>
                <a:gd name="connsiteX640" fmla="*/ 1158736 w 3028217"/>
                <a:gd name="connsiteY640" fmla="*/ 88128 h 2962327"/>
                <a:gd name="connsiteX641" fmla="*/ 1173024 w 3028217"/>
                <a:gd name="connsiteY641" fmla="*/ 73840 h 2962327"/>
                <a:gd name="connsiteX642" fmla="*/ 1214934 w 3028217"/>
                <a:gd name="connsiteY642" fmla="*/ 54790 h 2962327"/>
                <a:gd name="connsiteX643" fmla="*/ 1275894 w 3028217"/>
                <a:gd name="connsiteY643" fmla="*/ 44313 h 2962327"/>
                <a:gd name="connsiteX644" fmla="*/ 1211124 w 3028217"/>
                <a:gd name="connsiteY644" fmla="*/ 51933 h 2962327"/>
                <a:gd name="connsiteX645" fmla="*/ 1174929 w 3028217"/>
                <a:gd name="connsiteY645" fmla="*/ 39550 h 2962327"/>
                <a:gd name="connsiteX646" fmla="*/ 1174929 w 3028217"/>
                <a:gd name="connsiteY646" fmla="*/ 26215 h 2962327"/>
                <a:gd name="connsiteX647" fmla="*/ 1400760 w 3028217"/>
                <a:gd name="connsiteY647" fmla="*/ 96 h 29623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</a:cxnLst>
              <a:rect l="l" t="t" r="r" b="b"/>
              <a:pathLst>
                <a:path w="3028217" h="2962327">
                  <a:moveTo>
                    <a:pt x="2863236" y="2049564"/>
                  </a:moveTo>
                  <a:cubicBezTo>
                    <a:pt x="2854902" y="2049564"/>
                    <a:pt x="2847996" y="2053612"/>
                    <a:pt x="2844662" y="2065518"/>
                  </a:cubicBezTo>
                  <a:cubicBezTo>
                    <a:pt x="2840852" y="2080758"/>
                    <a:pt x="2821802" y="2104571"/>
                    <a:pt x="2847519" y="2116953"/>
                  </a:cubicBezTo>
                  <a:cubicBezTo>
                    <a:pt x="2878000" y="2131241"/>
                    <a:pt x="2877047" y="2098856"/>
                    <a:pt x="2887525" y="2084568"/>
                  </a:cubicBezTo>
                  <a:cubicBezTo>
                    <a:pt x="2888477" y="2083616"/>
                    <a:pt x="2889430" y="2080758"/>
                    <a:pt x="2890382" y="2078853"/>
                  </a:cubicBezTo>
                  <a:cubicBezTo>
                    <a:pt x="2895144" y="2071233"/>
                    <a:pt x="2896097" y="2064566"/>
                    <a:pt x="2890382" y="2057898"/>
                  </a:cubicBezTo>
                  <a:cubicBezTo>
                    <a:pt x="2881334" y="2053612"/>
                    <a:pt x="2871571" y="2049564"/>
                    <a:pt x="2863236" y="2049564"/>
                  </a:cubicBezTo>
                  <a:close/>
                  <a:moveTo>
                    <a:pt x="2453184" y="1703568"/>
                  </a:moveTo>
                  <a:cubicBezTo>
                    <a:pt x="2446516" y="1700711"/>
                    <a:pt x="2442706" y="1708331"/>
                    <a:pt x="2444611" y="1714046"/>
                  </a:cubicBezTo>
                  <a:cubicBezTo>
                    <a:pt x="2448421" y="1725476"/>
                    <a:pt x="2452231" y="1738811"/>
                    <a:pt x="2467471" y="1740716"/>
                  </a:cubicBezTo>
                  <a:cubicBezTo>
                    <a:pt x="2475091" y="1741668"/>
                    <a:pt x="2480806" y="1736906"/>
                    <a:pt x="2482711" y="1728333"/>
                  </a:cubicBezTo>
                  <a:cubicBezTo>
                    <a:pt x="2473186" y="1720713"/>
                    <a:pt x="2463661" y="1710236"/>
                    <a:pt x="2453184" y="1703568"/>
                  </a:cubicBezTo>
                  <a:close/>
                  <a:moveTo>
                    <a:pt x="802501" y="1583553"/>
                  </a:moveTo>
                  <a:cubicBezTo>
                    <a:pt x="805359" y="1585458"/>
                    <a:pt x="811074" y="1586410"/>
                    <a:pt x="812026" y="1589268"/>
                  </a:cubicBezTo>
                  <a:cubicBezTo>
                    <a:pt x="814884" y="1596888"/>
                    <a:pt x="807264" y="1597840"/>
                    <a:pt x="802501" y="1599745"/>
                  </a:cubicBezTo>
                  <a:cubicBezTo>
                    <a:pt x="797739" y="1601650"/>
                    <a:pt x="792976" y="1598793"/>
                    <a:pt x="792024" y="1594030"/>
                  </a:cubicBezTo>
                  <a:cubicBezTo>
                    <a:pt x="788214" y="1586410"/>
                    <a:pt x="794881" y="1585458"/>
                    <a:pt x="802501" y="1583553"/>
                  </a:cubicBezTo>
                  <a:close/>
                  <a:moveTo>
                    <a:pt x="573901" y="1577838"/>
                  </a:moveTo>
                  <a:cubicBezTo>
                    <a:pt x="581521" y="1579743"/>
                    <a:pt x="588189" y="1582600"/>
                    <a:pt x="592951" y="1589268"/>
                  </a:cubicBezTo>
                  <a:cubicBezTo>
                    <a:pt x="592951" y="1594982"/>
                    <a:pt x="589141" y="1596888"/>
                    <a:pt x="584379" y="1596888"/>
                  </a:cubicBezTo>
                  <a:cubicBezTo>
                    <a:pt x="575806" y="1597840"/>
                    <a:pt x="568186" y="1595935"/>
                    <a:pt x="565329" y="1587363"/>
                  </a:cubicBezTo>
                  <a:cubicBezTo>
                    <a:pt x="562471" y="1580695"/>
                    <a:pt x="568186" y="1576885"/>
                    <a:pt x="573901" y="1577838"/>
                  </a:cubicBezTo>
                  <a:close/>
                  <a:moveTo>
                    <a:pt x="698678" y="1550216"/>
                  </a:moveTo>
                  <a:cubicBezTo>
                    <a:pt x="729158" y="1545453"/>
                    <a:pt x="746303" y="1560693"/>
                    <a:pt x="763448" y="1592126"/>
                  </a:cubicBezTo>
                  <a:cubicBezTo>
                    <a:pt x="731063" y="1576886"/>
                    <a:pt x="706298" y="1611176"/>
                    <a:pt x="678676" y="1592126"/>
                  </a:cubicBezTo>
                  <a:cubicBezTo>
                    <a:pt x="675818" y="1573076"/>
                    <a:pt x="667246" y="1551168"/>
                    <a:pt x="698678" y="1550216"/>
                  </a:cubicBezTo>
                  <a:close/>
                  <a:moveTo>
                    <a:pt x="492939" y="1460681"/>
                  </a:moveTo>
                  <a:cubicBezTo>
                    <a:pt x="518656" y="1456871"/>
                    <a:pt x="541516" y="1464491"/>
                    <a:pt x="562471" y="1479731"/>
                  </a:cubicBezTo>
                  <a:cubicBezTo>
                    <a:pt x="590094" y="1499733"/>
                    <a:pt x="618669" y="1515926"/>
                    <a:pt x="646291" y="1537833"/>
                  </a:cubicBezTo>
                  <a:cubicBezTo>
                    <a:pt x="620574" y="1545453"/>
                    <a:pt x="593904" y="1560693"/>
                    <a:pt x="577711" y="1525451"/>
                  </a:cubicBezTo>
                  <a:cubicBezTo>
                    <a:pt x="567234" y="1503543"/>
                    <a:pt x="541516" y="1503543"/>
                    <a:pt x="527229" y="1487351"/>
                  </a:cubicBezTo>
                  <a:lnTo>
                    <a:pt x="525032" y="1486533"/>
                  </a:lnTo>
                  <a:lnTo>
                    <a:pt x="527229" y="1488303"/>
                  </a:lnTo>
                  <a:cubicBezTo>
                    <a:pt x="502464" y="1486398"/>
                    <a:pt x="475794" y="1465443"/>
                    <a:pt x="451029" y="1494971"/>
                  </a:cubicBezTo>
                  <a:cubicBezTo>
                    <a:pt x="453886" y="1467348"/>
                    <a:pt x="471984" y="1461633"/>
                    <a:pt x="492939" y="1460681"/>
                  </a:cubicBezTo>
                  <a:close/>
                  <a:moveTo>
                    <a:pt x="592475" y="1413889"/>
                  </a:moveTo>
                  <a:cubicBezTo>
                    <a:pt x="594380" y="1414008"/>
                    <a:pt x="596285" y="1414485"/>
                    <a:pt x="596761" y="1414961"/>
                  </a:cubicBezTo>
                  <a:cubicBezTo>
                    <a:pt x="605334" y="1423533"/>
                    <a:pt x="603428" y="1433058"/>
                    <a:pt x="595809" y="1447346"/>
                  </a:cubicBezTo>
                  <a:cubicBezTo>
                    <a:pt x="589141" y="1434011"/>
                    <a:pt x="579616" y="1426391"/>
                    <a:pt x="588189" y="1414961"/>
                  </a:cubicBezTo>
                  <a:cubicBezTo>
                    <a:pt x="588665" y="1414009"/>
                    <a:pt x="590570" y="1413770"/>
                    <a:pt x="592475" y="1413889"/>
                  </a:cubicBezTo>
                  <a:close/>
                  <a:moveTo>
                    <a:pt x="2633206" y="1174931"/>
                  </a:moveTo>
                  <a:cubicBezTo>
                    <a:pt x="2646541" y="1176836"/>
                    <a:pt x="2659876" y="1178741"/>
                    <a:pt x="2673211" y="1180646"/>
                  </a:cubicBezTo>
                  <a:cubicBezTo>
                    <a:pt x="2657018" y="1197791"/>
                    <a:pt x="2645588" y="1186361"/>
                    <a:pt x="2633206" y="1174931"/>
                  </a:cubicBezTo>
                  <a:close/>
                  <a:moveTo>
                    <a:pt x="2477948" y="1095873"/>
                  </a:moveTo>
                  <a:cubicBezTo>
                    <a:pt x="2477948" y="1101588"/>
                    <a:pt x="2478901" y="1106350"/>
                    <a:pt x="2484616" y="1110160"/>
                  </a:cubicBezTo>
                  <a:cubicBezTo>
                    <a:pt x="2478901" y="1119685"/>
                    <a:pt x="2464613" y="1121590"/>
                    <a:pt x="2464613" y="1135878"/>
                  </a:cubicBezTo>
                  <a:cubicBezTo>
                    <a:pt x="2464613" y="1153023"/>
                    <a:pt x="2454136" y="1151118"/>
                    <a:pt x="2444611" y="1144450"/>
                  </a:cubicBezTo>
                  <a:cubicBezTo>
                    <a:pt x="2434133" y="1136830"/>
                    <a:pt x="2413178" y="1133020"/>
                    <a:pt x="2415083" y="1119685"/>
                  </a:cubicBezTo>
                  <a:cubicBezTo>
                    <a:pt x="2417941" y="1101588"/>
                    <a:pt x="2436038" y="1116828"/>
                    <a:pt x="2446516" y="1114923"/>
                  </a:cubicBezTo>
                  <a:cubicBezTo>
                    <a:pt x="2458898" y="1112065"/>
                    <a:pt x="2470329" y="1106350"/>
                    <a:pt x="2477948" y="1095873"/>
                  </a:cubicBezTo>
                  <a:close/>
                  <a:moveTo>
                    <a:pt x="2344599" y="1039676"/>
                  </a:moveTo>
                  <a:cubicBezTo>
                    <a:pt x="2358886" y="1039676"/>
                    <a:pt x="2352219" y="1056821"/>
                    <a:pt x="2355076" y="1066346"/>
                  </a:cubicBezTo>
                  <a:cubicBezTo>
                    <a:pt x="2354124" y="1077776"/>
                    <a:pt x="2356981" y="1093016"/>
                    <a:pt x="2341741" y="1092063"/>
                  </a:cubicBezTo>
                  <a:cubicBezTo>
                    <a:pt x="2328406" y="1091111"/>
                    <a:pt x="2329359" y="1075871"/>
                    <a:pt x="2328406" y="1065393"/>
                  </a:cubicBezTo>
                  <a:cubicBezTo>
                    <a:pt x="2327454" y="1053011"/>
                    <a:pt x="2331264" y="1039676"/>
                    <a:pt x="2344599" y="1039676"/>
                  </a:cubicBezTo>
                  <a:close/>
                  <a:moveTo>
                    <a:pt x="699631" y="966334"/>
                  </a:moveTo>
                  <a:cubicBezTo>
                    <a:pt x="671056" y="960619"/>
                    <a:pt x="648196" y="971096"/>
                    <a:pt x="616764" y="992051"/>
                  </a:cubicBezTo>
                  <a:cubicBezTo>
                    <a:pt x="652959" y="990146"/>
                    <a:pt x="677724" y="983478"/>
                    <a:pt x="699631" y="966334"/>
                  </a:cubicBezTo>
                  <a:close/>
                  <a:moveTo>
                    <a:pt x="2786559" y="938711"/>
                  </a:moveTo>
                  <a:cubicBezTo>
                    <a:pt x="2796084" y="944426"/>
                    <a:pt x="2804656" y="939663"/>
                    <a:pt x="2814181" y="938711"/>
                  </a:cubicBezTo>
                  <a:cubicBezTo>
                    <a:pt x="2814181" y="940616"/>
                    <a:pt x="2814181" y="943473"/>
                    <a:pt x="2814181" y="945378"/>
                  </a:cubicBezTo>
                  <a:cubicBezTo>
                    <a:pt x="2803704" y="949188"/>
                    <a:pt x="2791321" y="959666"/>
                    <a:pt x="2786559" y="938711"/>
                  </a:cubicBezTo>
                  <a:close/>
                  <a:moveTo>
                    <a:pt x="737731" y="935019"/>
                  </a:moveTo>
                  <a:cubicBezTo>
                    <a:pt x="726540" y="936091"/>
                    <a:pt x="714872" y="940139"/>
                    <a:pt x="702489" y="951093"/>
                  </a:cubicBezTo>
                  <a:cubicBezTo>
                    <a:pt x="731064" y="951093"/>
                    <a:pt x="753924" y="958713"/>
                    <a:pt x="770116" y="936805"/>
                  </a:cubicBezTo>
                  <a:cubicBezTo>
                    <a:pt x="759639" y="935853"/>
                    <a:pt x="748923" y="933948"/>
                    <a:pt x="737731" y="935019"/>
                  </a:cubicBezTo>
                  <a:close/>
                  <a:moveTo>
                    <a:pt x="619383" y="880251"/>
                  </a:moveTo>
                  <a:cubicBezTo>
                    <a:pt x="616526" y="879417"/>
                    <a:pt x="612477" y="880608"/>
                    <a:pt x="608191" y="882513"/>
                  </a:cubicBezTo>
                  <a:cubicBezTo>
                    <a:pt x="589141" y="887276"/>
                    <a:pt x="539611" y="951093"/>
                    <a:pt x="541516" y="968238"/>
                  </a:cubicBezTo>
                  <a:cubicBezTo>
                    <a:pt x="543421" y="979668"/>
                    <a:pt x="550089" y="980621"/>
                    <a:pt x="558661" y="975858"/>
                  </a:cubicBezTo>
                  <a:cubicBezTo>
                    <a:pt x="569139" y="970143"/>
                    <a:pt x="576759" y="960618"/>
                    <a:pt x="578664" y="949188"/>
                  </a:cubicBezTo>
                  <a:cubicBezTo>
                    <a:pt x="582474" y="920613"/>
                    <a:pt x="601524" y="904421"/>
                    <a:pt x="623431" y="890133"/>
                  </a:cubicBezTo>
                  <a:cubicBezTo>
                    <a:pt x="623907" y="883942"/>
                    <a:pt x="622241" y="881084"/>
                    <a:pt x="619383" y="880251"/>
                  </a:cubicBezTo>
                  <a:close/>
                  <a:moveTo>
                    <a:pt x="659626" y="872036"/>
                  </a:moveTo>
                  <a:cubicBezTo>
                    <a:pt x="653911" y="870131"/>
                    <a:pt x="645339" y="876798"/>
                    <a:pt x="647244" y="879656"/>
                  </a:cubicBezTo>
                  <a:cubicBezTo>
                    <a:pt x="657721" y="901563"/>
                    <a:pt x="632956" y="928233"/>
                    <a:pt x="657721" y="950141"/>
                  </a:cubicBezTo>
                  <a:cubicBezTo>
                    <a:pt x="667246" y="936806"/>
                    <a:pt x="676771" y="926328"/>
                    <a:pt x="683439" y="913946"/>
                  </a:cubicBezTo>
                  <a:cubicBezTo>
                    <a:pt x="691059" y="897753"/>
                    <a:pt x="704394" y="924423"/>
                    <a:pt x="711061" y="910136"/>
                  </a:cubicBezTo>
                  <a:cubicBezTo>
                    <a:pt x="713919" y="903468"/>
                    <a:pt x="713919" y="896801"/>
                    <a:pt x="709156" y="891086"/>
                  </a:cubicBezTo>
                  <a:cubicBezTo>
                    <a:pt x="696774" y="875846"/>
                    <a:pt x="676771" y="876798"/>
                    <a:pt x="659626" y="872036"/>
                  </a:cubicBezTo>
                  <a:close/>
                  <a:moveTo>
                    <a:pt x="620410" y="803828"/>
                  </a:moveTo>
                  <a:cubicBezTo>
                    <a:pt x="614918" y="803575"/>
                    <a:pt x="609144" y="804646"/>
                    <a:pt x="603429" y="807266"/>
                  </a:cubicBezTo>
                  <a:cubicBezTo>
                    <a:pt x="579616" y="817743"/>
                    <a:pt x="555804" y="830126"/>
                    <a:pt x="532944" y="841556"/>
                  </a:cubicBezTo>
                  <a:cubicBezTo>
                    <a:pt x="530086" y="850128"/>
                    <a:pt x="536754" y="852033"/>
                    <a:pt x="541516" y="855843"/>
                  </a:cubicBezTo>
                  <a:cubicBezTo>
                    <a:pt x="561519" y="852986"/>
                    <a:pt x="579616" y="838698"/>
                    <a:pt x="602476" y="859653"/>
                  </a:cubicBezTo>
                  <a:cubicBezTo>
                    <a:pt x="617716" y="874893"/>
                    <a:pt x="654864" y="853938"/>
                    <a:pt x="652959" y="835841"/>
                  </a:cubicBezTo>
                  <a:cubicBezTo>
                    <a:pt x="650815" y="817267"/>
                    <a:pt x="636885" y="804587"/>
                    <a:pt x="620410" y="803828"/>
                  </a:cubicBezTo>
                  <a:close/>
                  <a:moveTo>
                    <a:pt x="2051228" y="690108"/>
                  </a:moveTo>
                  <a:cubicBezTo>
                    <a:pt x="2066468" y="695823"/>
                    <a:pt x="2079803" y="697728"/>
                    <a:pt x="2074088" y="722493"/>
                  </a:cubicBezTo>
                  <a:cubicBezTo>
                    <a:pt x="2066468" y="753925"/>
                    <a:pt x="2053133" y="773928"/>
                    <a:pt x="2021701" y="782500"/>
                  </a:cubicBezTo>
                  <a:cubicBezTo>
                    <a:pt x="2009318" y="785358"/>
                    <a:pt x="1997888" y="785358"/>
                    <a:pt x="2000746" y="772023"/>
                  </a:cubicBezTo>
                  <a:cubicBezTo>
                    <a:pt x="2006461" y="745353"/>
                    <a:pt x="2008366" y="714873"/>
                    <a:pt x="2036941" y="698680"/>
                  </a:cubicBezTo>
                  <a:cubicBezTo>
                    <a:pt x="2040751" y="694870"/>
                    <a:pt x="2045513" y="692965"/>
                    <a:pt x="2051228" y="690108"/>
                  </a:cubicBezTo>
                  <a:close/>
                  <a:moveTo>
                    <a:pt x="2111236" y="608669"/>
                  </a:moveTo>
                  <a:cubicBezTo>
                    <a:pt x="2115046" y="609621"/>
                    <a:pt x="2116951" y="613431"/>
                    <a:pt x="2113141" y="623433"/>
                  </a:cubicBezTo>
                  <a:cubicBezTo>
                    <a:pt x="2113141" y="624385"/>
                    <a:pt x="2112189" y="625338"/>
                    <a:pt x="2111236" y="626290"/>
                  </a:cubicBezTo>
                  <a:cubicBezTo>
                    <a:pt x="2147431" y="643435"/>
                    <a:pt x="2126476" y="692013"/>
                    <a:pt x="2159814" y="711063"/>
                  </a:cubicBezTo>
                  <a:cubicBezTo>
                    <a:pt x="2178864" y="721540"/>
                    <a:pt x="2174101" y="752020"/>
                    <a:pt x="2199819" y="758688"/>
                  </a:cubicBezTo>
                  <a:cubicBezTo>
                    <a:pt x="2206486" y="760593"/>
                    <a:pt x="2189341" y="798693"/>
                    <a:pt x="2176959" y="800598"/>
                  </a:cubicBezTo>
                  <a:cubicBezTo>
                    <a:pt x="2149336" y="805360"/>
                    <a:pt x="2120761" y="810123"/>
                    <a:pt x="2092186" y="814885"/>
                  </a:cubicBezTo>
                  <a:cubicBezTo>
                    <a:pt x="2089329" y="799645"/>
                    <a:pt x="2128381" y="789168"/>
                    <a:pt x="2092186" y="777738"/>
                  </a:cubicBezTo>
                  <a:cubicBezTo>
                    <a:pt x="2098854" y="765355"/>
                    <a:pt x="2098854" y="749163"/>
                    <a:pt x="2111236" y="740590"/>
                  </a:cubicBezTo>
                  <a:cubicBezTo>
                    <a:pt x="2127429" y="729160"/>
                    <a:pt x="2118856" y="712015"/>
                    <a:pt x="2110284" y="710110"/>
                  </a:cubicBezTo>
                  <a:cubicBezTo>
                    <a:pt x="2086471" y="705348"/>
                    <a:pt x="2087424" y="682488"/>
                    <a:pt x="2076946" y="669153"/>
                  </a:cubicBezTo>
                  <a:cubicBezTo>
                    <a:pt x="2062659" y="651055"/>
                    <a:pt x="2076946" y="617718"/>
                    <a:pt x="2097901" y="611050"/>
                  </a:cubicBezTo>
                  <a:cubicBezTo>
                    <a:pt x="2101711" y="609621"/>
                    <a:pt x="2107426" y="607716"/>
                    <a:pt x="2111236" y="608669"/>
                  </a:cubicBezTo>
                  <a:close/>
                  <a:moveTo>
                    <a:pt x="927279" y="479605"/>
                  </a:moveTo>
                  <a:cubicBezTo>
                    <a:pt x="932041" y="477700"/>
                    <a:pt x="935851" y="480558"/>
                    <a:pt x="933946" y="486273"/>
                  </a:cubicBezTo>
                  <a:cubicBezTo>
                    <a:pt x="932041" y="490083"/>
                    <a:pt x="929184" y="492941"/>
                    <a:pt x="929184" y="493893"/>
                  </a:cubicBezTo>
                  <a:cubicBezTo>
                    <a:pt x="919659" y="493893"/>
                    <a:pt x="917754" y="491035"/>
                    <a:pt x="919659" y="488178"/>
                  </a:cubicBezTo>
                  <a:cubicBezTo>
                    <a:pt x="921564" y="484368"/>
                    <a:pt x="924421" y="480558"/>
                    <a:pt x="927279" y="479605"/>
                  </a:cubicBezTo>
                  <a:close/>
                  <a:moveTo>
                    <a:pt x="1938089" y="417931"/>
                  </a:moveTo>
                  <a:cubicBezTo>
                    <a:pt x="1948537" y="420431"/>
                    <a:pt x="1955503" y="431504"/>
                    <a:pt x="1959789" y="441505"/>
                  </a:cubicBezTo>
                  <a:cubicBezTo>
                    <a:pt x="1967409" y="457698"/>
                    <a:pt x="1952169" y="461508"/>
                    <a:pt x="1940739" y="466270"/>
                  </a:cubicBezTo>
                  <a:cubicBezTo>
                    <a:pt x="1909306" y="478653"/>
                    <a:pt x="1880731" y="501513"/>
                    <a:pt x="1842631" y="480558"/>
                  </a:cubicBezTo>
                  <a:cubicBezTo>
                    <a:pt x="1829296" y="472938"/>
                    <a:pt x="1832154" y="467223"/>
                    <a:pt x="1832154" y="458650"/>
                  </a:cubicBezTo>
                  <a:cubicBezTo>
                    <a:pt x="1828344" y="450078"/>
                    <a:pt x="1835964" y="442458"/>
                    <a:pt x="1833106" y="431980"/>
                  </a:cubicBezTo>
                  <a:cubicBezTo>
                    <a:pt x="1828344" y="420550"/>
                    <a:pt x="1835011" y="416740"/>
                    <a:pt x="1845489" y="423408"/>
                  </a:cubicBezTo>
                  <a:cubicBezTo>
                    <a:pt x="1847394" y="430075"/>
                    <a:pt x="1849299" y="439600"/>
                    <a:pt x="1857871" y="432933"/>
                  </a:cubicBezTo>
                  <a:cubicBezTo>
                    <a:pt x="1878826" y="418645"/>
                    <a:pt x="1903591" y="426265"/>
                    <a:pt x="1926451" y="418645"/>
                  </a:cubicBezTo>
                  <a:cubicBezTo>
                    <a:pt x="1930737" y="417216"/>
                    <a:pt x="1934607" y="417097"/>
                    <a:pt x="1938089" y="417931"/>
                  </a:cubicBezTo>
                  <a:close/>
                  <a:moveTo>
                    <a:pt x="904419" y="389118"/>
                  </a:moveTo>
                  <a:cubicBezTo>
                    <a:pt x="915849" y="404358"/>
                    <a:pt x="928231" y="418646"/>
                    <a:pt x="938709" y="433886"/>
                  </a:cubicBezTo>
                  <a:cubicBezTo>
                    <a:pt x="940614" y="436743"/>
                    <a:pt x="940614" y="441505"/>
                    <a:pt x="942519" y="446268"/>
                  </a:cubicBezTo>
                  <a:cubicBezTo>
                    <a:pt x="938709" y="447221"/>
                    <a:pt x="932041" y="450078"/>
                    <a:pt x="931089" y="449125"/>
                  </a:cubicBezTo>
                  <a:cubicBezTo>
                    <a:pt x="912991" y="426266"/>
                    <a:pt x="896799" y="440553"/>
                    <a:pt x="878701" y="449125"/>
                  </a:cubicBezTo>
                  <a:cubicBezTo>
                    <a:pt x="871081" y="452936"/>
                    <a:pt x="863461" y="446268"/>
                    <a:pt x="856794" y="443411"/>
                  </a:cubicBezTo>
                  <a:cubicBezTo>
                    <a:pt x="835839" y="424361"/>
                    <a:pt x="864414" y="422455"/>
                    <a:pt x="867271" y="412930"/>
                  </a:cubicBezTo>
                  <a:cubicBezTo>
                    <a:pt x="878701" y="402453"/>
                    <a:pt x="887274" y="388166"/>
                    <a:pt x="904419" y="389118"/>
                  </a:cubicBezTo>
                  <a:close/>
                  <a:moveTo>
                    <a:pt x="1062534" y="340541"/>
                  </a:moveTo>
                  <a:cubicBezTo>
                    <a:pt x="1073011" y="340541"/>
                    <a:pt x="1082536" y="340541"/>
                    <a:pt x="1083489" y="353876"/>
                  </a:cubicBezTo>
                  <a:cubicBezTo>
                    <a:pt x="1073964" y="356733"/>
                    <a:pt x="1066344" y="373878"/>
                    <a:pt x="1053961" y="360543"/>
                  </a:cubicBezTo>
                  <a:cubicBezTo>
                    <a:pt x="1045389" y="351018"/>
                    <a:pt x="1054914" y="345303"/>
                    <a:pt x="1062534" y="340541"/>
                  </a:cubicBezTo>
                  <a:close/>
                  <a:moveTo>
                    <a:pt x="2471113" y="336025"/>
                  </a:moveTo>
                  <a:cubicBezTo>
                    <a:pt x="2489315" y="339763"/>
                    <a:pt x="2505689" y="355066"/>
                    <a:pt x="2521763" y="370068"/>
                  </a:cubicBezTo>
                  <a:cubicBezTo>
                    <a:pt x="2652256" y="491988"/>
                    <a:pt x="2764651" y="627243"/>
                    <a:pt x="2848471" y="785358"/>
                  </a:cubicBezTo>
                  <a:cubicBezTo>
                    <a:pt x="2875141" y="835841"/>
                    <a:pt x="2898953" y="887276"/>
                    <a:pt x="2920861" y="940616"/>
                  </a:cubicBezTo>
                  <a:cubicBezTo>
                    <a:pt x="2925623" y="952046"/>
                    <a:pt x="2938006" y="963476"/>
                    <a:pt x="2926576" y="977763"/>
                  </a:cubicBezTo>
                  <a:cubicBezTo>
                    <a:pt x="2893238" y="978716"/>
                    <a:pt x="2872283" y="955856"/>
                    <a:pt x="2847518" y="938711"/>
                  </a:cubicBezTo>
                  <a:cubicBezTo>
                    <a:pt x="2844661" y="919661"/>
                    <a:pt x="2858948" y="906326"/>
                    <a:pt x="2864663" y="890133"/>
                  </a:cubicBezTo>
                  <a:cubicBezTo>
                    <a:pt x="2846566" y="892991"/>
                    <a:pt x="2829421" y="903468"/>
                    <a:pt x="2810371" y="908231"/>
                  </a:cubicBezTo>
                  <a:cubicBezTo>
                    <a:pt x="2792273" y="911088"/>
                    <a:pt x="2774176" y="912041"/>
                    <a:pt x="2757031" y="904421"/>
                  </a:cubicBezTo>
                  <a:cubicBezTo>
                    <a:pt x="2741791" y="897753"/>
                    <a:pt x="2733218" y="902516"/>
                    <a:pt x="2728456" y="916803"/>
                  </a:cubicBezTo>
                  <a:cubicBezTo>
                    <a:pt x="2724646" y="935853"/>
                    <a:pt x="2713216" y="952998"/>
                    <a:pt x="2707501" y="971096"/>
                  </a:cubicBezTo>
                  <a:cubicBezTo>
                    <a:pt x="2702738" y="984431"/>
                    <a:pt x="2699881" y="997766"/>
                    <a:pt x="2706548" y="1011101"/>
                  </a:cubicBezTo>
                  <a:cubicBezTo>
                    <a:pt x="2712263" y="1021578"/>
                    <a:pt x="2722741" y="1031103"/>
                    <a:pt x="2712263" y="1044438"/>
                  </a:cubicBezTo>
                  <a:cubicBezTo>
                    <a:pt x="2722979" y="1032294"/>
                    <a:pt x="2735302" y="1023900"/>
                    <a:pt x="2750438" y="1026892"/>
                  </a:cubicBezTo>
                  <a:lnTo>
                    <a:pt x="2757317" y="1029909"/>
                  </a:lnTo>
                  <a:lnTo>
                    <a:pt x="2760842" y="1028246"/>
                  </a:lnTo>
                  <a:cubicBezTo>
                    <a:pt x="2768462" y="1021578"/>
                    <a:pt x="2775130" y="1013006"/>
                    <a:pt x="2785607" y="1010148"/>
                  </a:cubicBezTo>
                  <a:cubicBezTo>
                    <a:pt x="2791798" y="1008243"/>
                    <a:pt x="2798228" y="1006814"/>
                    <a:pt x="2804538" y="1006457"/>
                  </a:cubicBezTo>
                  <a:cubicBezTo>
                    <a:pt x="2810848" y="1006100"/>
                    <a:pt x="2817040" y="1006814"/>
                    <a:pt x="2822755" y="1009196"/>
                  </a:cubicBezTo>
                  <a:cubicBezTo>
                    <a:pt x="2859902" y="1023483"/>
                    <a:pt x="2898955" y="1027293"/>
                    <a:pt x="2938959" y="1031103"/>
                  </a:cubicBezTo>
                  <a:cubicBezTo>
                    <a:pt x="2955152" y="1033008"/>
                    <a:pt x="2957057" y="1047296"/>
                    <a:pt x="2959915" y="1058726"/>
                  </a:cubicBezTo>
                  <a:cubicBezTo>
                    <a:pt x="2990394" y="1159691"/>
                    <a:pt x="3010397" y="1262561"/>
                    <a:pt x="3021827" y="1368288"/>
                  </a:cubicBezTo>
                  <a:cubicBezTo>
                    <a:pt x="3029447" y="1433058"/>
                    <a:pt x="3025637" y="1497828"/>
                    <a:pt x="3027542" y="1562598"/>
                  </a:cubicBezTo>
                  <a:cubicBezTo>
                    <a:pt x="3027542" y="1573076"/>
                    <a:pt x="3031352" y="1585458"/>
                    <a:pt x="3020874" y="1594983"/>
                  </a:cubicBezTo>
                  <a:cubicBezTo>
                    <a:pt x="2992299" y="1573076"/>
                    <a:pt x="2963724" y="1551168"/>
                    <a:pt x="2958009" y="1512116"/>
                  </a:cubicBezTo>
                  <a:cubicBezTo>
                    <a:pt x="2954199" y="1483541"/>
                    <a:pt x="2933244" y="1467348"/>
                    <a:pt x="2918005" y="1446393"/>
                  </a:cubicBezTo>
                  <a:cubicBezTo>
                    <a:pt x="2898955" y="1421628"/>
                    <a:pt x="2888477" y="1390196"/>
                    <a:pt x="2860855" y="1371146"/>
                  </a:cubicBezTo>
                  <a:cubicBezTo>
                    <a:pt x="2846567" y="1368288"/>
                    <a:pt x="2836089" y="1359716"/>
                    <a:pt x="2831327" y="1343523"/>
                  </a:cubicBezTo>
                  <a:cubicBezTo>
                    <a:pt x="2835137" y="1360668"/>
                    <a:pt x="2849424" y="1368288"/>
                    <a:pt x="2856092" y="1380671"/>
                  </a:cubicBezTo>
                  <a:cubicBezTo>
                    <a:pt x="2882762" y="1424486"/>
                    <a:pt x="2896097" y="1474968"/>
                    <a:pt x="2930387" y="1514021"/>
                  </a:cubicBezTo>
                  <a:cubicBezTo>
                    <a:pt x="2938007" y="1522593"/>
                    <a:pt x="2938959" y="1534976"/>
                    <a:pt x="2939912" y="1546406"/>
                  </a:cubicBezTo>
                  <a:cubicBezTo>
                    <a:pt x="2941817" y="1566408"/>
                    <a:pt x="2950390" y="1582601"/>
                    <a:pt x="2962772" y="1597841"/>
                  </a:cubicBezTo>
                  <a:cubicBezTo>
                    <a:pt x="2983727" y="1622606"/>
                    <a:pt x="2993252" y="1652133"/>
                    <a:pt x="2999919" y="1683566"/>
                  </a:cubicBezTo>
                  <a:cubicBezTo>
                    <a:pt x="3023732" y="1698806"/>
                    <a:pt x="3015159" y="1721666"/>
                    <a:pt x="3012302" y="1740716"/>
                  </a:cubicBezTo>
                  <a:cubicBezTo>
                    <a:pt x="2988490" y="1885496"/>
                    <a:pt x="2951342" y="2026466"/>
                    <a:pt x="2886572" y="2158864"/>
                  </a:cubicBezTo>
                  <a:cubicBezTo>
                    <a:pt x="2872284" y="2188391"/>
                    <a:pt x="2858949" y="2218871"/>
                    <a:pt x="2841805" y="2246493"/>
                  </a:cubicBezTo>
                  <a:cubicBezTo>
                    <a:pt x="2837042" y="2255066"/>
                    <a:pt x="2835137" y="2266496"/>
                    <a:pt x="2821802" y="2266496"/>
                  </a:cubicBezTo>
                  <a:cubicBezTo>
                    <a:pt x="2812277" y="2260781"/>
                    <a:pt x="2812277" y="2249351"/>
                    <a:pt x="2808467" y="2240778"/>
                  </a:cubicBezTo>
                  <a:cubicBezTo>
                    <a:pt x="2794180" y="2222681"/>
                    <a:pt x="2796084" y="2198868"/>
                    <a:pt x="2785607" y="2172198"/>
                  </a:cubicBezTo>
                  <a:cubicBezTo>
                    <a:pt x="2795132" y="2196011"/>
                    <a:pt x="2791322" y="2217918"/>
                    <a:pt x="2805609" y="2234111"/>
                  </a:cubicBezTo>
                  <a:cubicBezTo>
                    <a:pt x="2812277" y="2246493"/>
                    <a:pt x="2811324" y="2261733"/>
                    <a:pt x="2821802" y="2273164"/>
                  </a:cubicBezTo>
                  <a:cubicBezTo>
                    <a:pt x="2795132" y="2339839"/>
                    <a:pt x="2750364" y="2394131"/>
                    <a:pt x="2708455" y="2451281"/>
                  </a:cubicBezTo>
                  <a:cubicBezTo>
                    <a:pt x="2661782" y="2514146"/>
                    <a:pt x="2606537" y="2568439"/>
                    <a:pt x="2551292" y="2622731"/>
                  </a:cubicBezTo>
                  <a:cubicBezTo>
                    <a:pt x="2527480" y="2646543"/>
                    <a:pt x="2502714" y="2666546"/>
                    <a:pt x="2476997" y="2687501"/>
                  </a:cubicBezTo>
                  <a:cubicBezTo>
                    <a:pt x="2465567" y="2677976"/>
                    <a:pt x="2476997" y="2661783"/>
                    <a:pt x="2463662" y="2655116"/>
                  </a:cubicBezTo>
                  <a:cubicBezTo>
                    <a:pt x="2469377" y="2608443"/>
                    <a:pt x="2446517" y="2570343"/>
                    <a:pt x="2425562" y="2533196"/>
                  </a:cubicBezTo>
                  <a:cubicBezTo>
                    <a:pt x="2392224" y="2475093"/>
                    <a:pt x="2414132" y="2424611"/>
                    <a:pt x="2439849" y="2375081"/>
                  </a:cubicBezTo>
                  <a:cubicBezTo>
                    <a:pt x="2453184" y="2349364"/>
                    <a:pt x="2458899" y="2330314"/>
                    <a:pt x="2449374" y="2301739"/>
                  </a:cubicBezTo>
                  <a:cubicBezTo>
                    <a:pt x="2439849" y="2272211"/>
                    <a:pt x="2442707" y="2240778"/>
                    <a:pt x="2430324" y="2210298"/>
                  </a:cubicBezTo>
                  <a:cubicBezTo>
                    <a:pt x="2420799" y="2187439"/>
                    <a:pt x="2416989" y="2160768"/>
                    <a:pt x="2396987" y="2144576"/>
                  </a:cubicBezTo>
                  <a:cubicBezTo>
                    <a:pt x="2352219" y="2107428"/>
                    <a:pt x="2357934" y="2060756"/>
                    <a:pt x="2370317" y="2012178"/>
                  </a:cubicBezTo>
                  <a:cubicBezTo>
                    <a:pt x="2372222" y="2005511"/>
                    <a:pt x="2374127" y="1998843"/>
                    <a:pt x="2374127" y="1992176"/>
                  </a:cubicBezTo>
                  <a:cubicBezTo>
                    <a:pt x="2376984" y="1954076"/>
                    <a:pt x="2356982" y="1935978"/>
                    <a:pt x="2319834" y="1944551"/>
                  </a:cubicBezTo>
                  <a:cubicBezTo>
                    <a:pt x="2303642" y="1948361"/>
                    <a:pt x="2292212" y="1948361"/>
                    <a:pt x="2282687" y="1931216"/>
                  </a:cubicBezTo>
                  <a:cubicBezTo>
                    <a:pt x="2263637" y="1897878"/>
                    <a:pt x="2235062" y="1889306"/>
                    <a:pt x="2200772" y="1905498"/>
                  </a:cubicBezTo>
                  <a:cubicBezTo>
                    <a:pt x="2186484" y="1912166"/>
                    <a:pt x="2171244" y="1918833"/>
                    <a:pt x="2157909" y="1926453"/>
                  </a:cubicBezTo>
                  <a:cubicBezTo>
                    <a:pt x="2140764" y="1935978"/>
                    <a:pt x="2124572" y="1938836"/>
                    <a:pt x="2106474" y="1931216"/>
                  </a:cubicBezTo>
                  <a:cubicBezTo>
                    <a:pt x="2083614" y="1921691"/>
                    <a:pt x="2059802" y="1925501"/>
                    <a:pt x="2040752" y="1937883"/>
                  </a:cubicBezTo>
                  <a:cubicBezTo>
                    <a:pt x="2012177" y="1956933"/>
                    <a:pt x="1991222" y="1941693"/>
                    <a:pt x="1974077" y="1924548"/>
                  </a:cubicBezTo>
                  <a:cubicBezTo>
                    <a:pt x="1956932" y="1907403"/>
                    <a:pt x="1938834" y="1892163"/>
                    <a:pt x="1919784" y="1877876"/>
                  </a:cubicBezTo>
                  <a:cubicBezTo>
                    <a:pt x="1909307" y="1870256"/>
                    <a:pt x="1899782" y="1861683"/>
                    <a:pt x="1896924" y="1849301"/>
                  </a:cubicBezTo>
                  <a:cubicBezTo>
                    <a:pt x="1889304" y="1812153"/>
                    <a:pt x="1862634" y="1789293"/>
                    <a:pt x="1839774" y="1762623"/>
                  </a:cubicBezTo>
                  <a:cubicBezTo>
                    <a:pt x="1827392" y="1748336"/>
                    <a:pt x="1815962" y="1694043"/>
                    <a:pt x="1822629" y="1676898"/>
                  </a:cubicBezTo>
                  <a:cubicBezTo>
                    <a:pt x="1840727" y="1632131"/>
                    <a:pt x="1846442" y="1585458"/>
                    <a:pt x="1829297" y="1537833"/>
                  </a:cubicBezTo>
                  <a:cubicBezTo>
                    <a:pt x="1826439" y="1530213"/>
                    <a:pt x="1823582" y="1522593"/>
                    <a:pt x="1828344" y="1514973"/>
                  </a:cubicBezTo>
                  <a:cubicBezTo>
                    <a:pt x="1854062" y="1466396"/>
                    <a:pt x="1875017" y="1416866"/>
                    <a:pt x="1909307" y="1373051"/>
                  </a:cubicBezTo>
                  <a:cubicBezTo>
                    <a:pt x="1915022" y="1366383"/>
                    <a:pt x="1923594" y="1365431"/>
                    <a:pt x="1929309" y="1361621"/>
                  </a:cubicBezTo>
                  <a:cubicBezTo>
                    <a:pt x="1954074" y="1345428"/>
                    <a:pt x="1976934" y="1330188"/>
                    <a:pt x="1977887" y="1293041"/>
                  </a:cubicBezTo>
                  <a:cubicBezTo>
                    <a:pt x="1978839" y="1267323"/>
                    <a:pt x="1992174" y="1239701"/>
                    <a:pt x="2019797" y="1227318"/>
                  </a:cubicBezTo>
                  <a:cubicBezTo>
                    <a:pt x="2040752" y="1217793"/>
                    <a:pt x="2050277" y="1201601"/>
                    <a:pt x="2051229" y="1178741"/>
                  </a:cubicBezTo>
                  <a:cubicBezTo>
                    <a:pt x="2058849" y="1162548"/>
                    <a:pt x="2071232" y="1167311"/>
                    <a:pt x="2083614" y="1172073"/>
                  </a:cubicBezTo>
                  <a:cubicBezTo>
                    <a:pt x="2111237" y="1181598"/>
                    <a:pt x="2136002" y="1178741"/>
                    <a:pt x="2161719" y="1162548"/>
                  </a:cubicBezTo>
                  <a:cubicBezTo>
                    <a:pt x="2193152" y="1142546"/>
                    <a:pt x="2229347" y="1134926"/>
                    <a:pt x="2266494" y="1136831"/>
                  </a:cubicBezTo>
                  <a:cubicBezTo>
                    <a:pt x="2288402" y="1137783"/>
                    <a:pt x="2310309" y="1137783"/>
                    <a:pt x="2331264" y="1133021"/>
                  </a:cubicBezTo>
                  <a:cubicBezTo>
                    <a:pt x="2370317" y="1123496"/>
                    <a:pt x="2397939" y="1138736"/>
                    <a:pt x="2387462" y="1197791"/>
                  </a:cubicBezTo>
                  <a:cubicBezTo>
                    <a:pt x="2384604" y="1213983"/>
                    <a:pt x="2384604" y="1228271"/>
                    <a:pt x="2400797" y="1229223"/>
                  </a:cubicBezTo>
                  <a:cubicBezTo>
                    <a:pt x="2447469" y="1231128"/>
                    <a:pt x="2477949" y="1266371"/>
                    <a:pt x="2517002" y="1283516"/>
                  </a:cubicBezTo>
                  <a:cubicBezTo>
                    <a:pt x="2538909" y="1293041"/>
                    <a:pt x="2550339" y="1296851"/>
                    <a:pt x="2556055" y="1266371"/>
                  </a:cubicBezTo>
                  <a:cubicBezTo>
                    <a:pt x="2561769" y="1236843"/>
                    <a:pt x="2589392" y="1227318"/>
                    <a:pt x="2617967" y="1241606"/>
                  </a:cubicBezTo>
                  <a:cubicBezTo>
                    <a:pt x="2644637" y="1254941"/>
                    <a:pt x="2673212" y="1262561"/>
                    <a:pt x="2701787" y="1271133"/>
                  </a:cubicBezTo>
                  <a:cubicBezTo>
                    <a:pt x="2743697" y="1283516"/>
                    <a:pt x="2782749" y="1259703"/>
                    <a:pt x="2823707" y="1270181"/>
                  </a:cubicBezTo>
                  <a:cubicBezTo>
                    <a:pt x="2833232" y="1272086"/>
                    <a:pt x="2840852" y="1262561"/>
                    <a:pt x="2842757" y="1253988"/>
                  </a:cubicBezTo>
                  <a:cubicBezTo>
                    <a:pt x="2847519" y="1233033"/>
                    <a:pt x="2856092" y="1212078"/>
                    <a:pt x="2857997" y="1191123"/>
                  </a:cubicBezTo>
                  <a:cubicBezTo>
                    <a:pt x="2861807" y="1157786"/>
                    <a:pt x="2857044" y="1154928"/>
                    <a:pt x="2824659" y="1163501"/>
                  </a:cubicBezTo>
                  <a:cubicBezTo>
                    <a:pt x="2807514" y="1168263"/>
                    <a:pt x="2793227" y="1167311"/>
                    <a:pt x="2781797" y="1153023"/>
                  </a:cubicBezTo>
                  <a:lnTo>
                    <a:pt x="2778142" y="1149005"/>
                  </a:lnTo>
                  <a:lnTo>
                    <a:pt x="2758579" y="1157637"/>
                  </a:lnTo>
                  <a:cubicBezTo>
                    <a:pt x="2730182" y="1164691"/>
                    <a:pt x="2706072" y="1153261"/>
                    <a:pt x="2684641" y="1122543"/>
                  </a:cubicBezTo>
                  <a:cubicBezTo>
                    <a:pt x="2676068" y="1110161"/>
                    <a:pt x="2672258" y="1095873"/>
                    <a:pt x="2664638" y="1083491"/>
                  </a:cubicBezTo>
                  <a:cubicBezTo>
                    <a:pt x="2658923" y="1073966"/>
                    <a:pt x="2664638" y="1054916"/>
                    <a:pt x="2646541" y="1054916"/>
                  </a:cubicBezTo>
                  <a:cubicBezTo>
                    <a:pt x="2631301" y="1055868"/>
                    <a:pt x="2616061" y="1061583"/>
                    <a:pt x="2610346" y="1080633"/>
                  </a:cubicBezTo>
                  <a:lnTo>
                    <a:pt x="2609202" y="1082346"/>
                  </a:lnTo>
                  <a:lnTo>
                    <a:pt x="2613204" y="1086348"/>
                  </a:lnTo>
                  <a:cubicBezTo>
                    <a:pt x="2619871" y="1093968"/>
                    <a:pt x="2626539" y="1101588"/>
                    <a:pt x="2632254" y="1108255"/>
                  </a:cubicBezTo>
                  <a:cubicBezTo>
                    <a:pt x="2619871" y="1117780"/>
                    <a:pt x="2617014" y="1133020"/>
                    <a:pt x="2609394" y="1145403"/>
                  </a:cubicBezTo>
                  <a:cubicBezTo>
                    <a:pt x="2602726" y="1154928"/>
                    <a:pt x="2586534" y="1142545"/>
                    <a:pt x="2584629" y="1132068"/>
                  </a:cubicBezTo>
                  <a:cubicBezTo>
                    <a:pt x="2581771" y="1117780"/>
                    <a:pt x="2574151" y="1106350"/>
                    <a:pt x="2566055" y="1095397"/>
                  </a:cubicBezTo>
                  <a:lnTo>
                    <a:pt x="2558490" y="1083461"/>
                  </a:lnTo>
                  <a:lnTo>
                    <a:pt x="2545576" y="1071108"/>
                  </a:lnTo>
                  <a:cubicBezTo>
                    <a:pt x="2541766" y="1068251"/>
                    <a:pt x="2537003" y="1065393"/>
                    <a:pt x="2536051" y="1061583"/>
                  </a:cubicBezTo>
                  <a:cubicBezTo>
                    <a:pt x="2522716" y="1003481"/>
                    <a:pt x="2462708" y="991098"/>
                    <a:pt x="2429371" y="952046"/>
                  </a:cubicBezTo>
                  <a:cubicBezTo>
                    <a:pt x="2426513" y="949188"/>
                    <a:pt x="2421751" y="947283"/>
                    <a:pt x="2417941" y="944426"/>
                  </a:cubicBezTo>
                  <a:cubicBezTo>
                    <a:pt x="2416036" y="943473"/>
                    <a:pt x="2413178" y="943473"/>
                    <a:pt x="2407463" y="947283"/>
                  </a:cubicBezTo>
                  <a:cubicBezTo>
                    <a:pt x="2425561" y="973001"/>
                    <a:pt x="2440801" y="998718"/>
                    <a:pt x="2469376" y="1014911"/>
                  </a:cubicBezTo>
                  <a:cubicBezTo>
                    <a:pt x="2483663" y="1023483"/>
                    <a:pt x="2500808" y="1028246"/>
                    <a:pt x="2509381" y="1044438"/>
                  </a:cubicBezTo>
                  <a:cubicBezTo>
                    <a:pt x="2510333" y="1049201"/>
                    <a:pt x="2508428" y="1053963"/>
                    <a:pt x="2504618" y="1057773"/>
                  </a:cubicBezTo>
                  <a:cubicBezTo>
                    <a:pt x="2500808" y="1066346"/>
                    <a:pt x="2479853" y="1059678"/>
                    <a:pt x="2488426" y="1077776"/>
                  </a:cubicBezTo>
                  <a:cubicBezTo>
                    <a:pt x="2485568" y="1082538"/>
                    <a:pt x="2481758" y="1084443"/>
                    <a:pt x="2476996" y="1084443"/>
                  </a:cubicBezTo>
                  <a:cubicBezTo>
                    <a:pt x="2437943" y="1050153"/>
                    <a:pt x="2385556" y="1032056"/>
                    <a:pt x="2356028" y="985383"/>
                  </a:cubicBezTo>
                  <a:cubicBezTo>
                    <a:pt x="2346503" y="970143"/>
                    <a:pt x="2333168" y="968238"/>
                    <a:pt x="2317928" y="978716"/>
                  </a:cubicBezTo>
                  <a:cubicBezTo>
                    <a:pt x="2310308" y="984431"/>
                    <a:pt x="2301736" y="994908"/>
                    <a:pt x="2295068" y="993003"/>
                  </a:cubicBezTo>
                  <a:cubicBezTo>
                    <a:pt x="2237918" y="978716"/>
                    <a:pt x="2232203" y="1040628"/>
                    <a:pt x="2196008" y="1057773"/>
                  </a:cubicBezTo>
                  <a:cubicBezTo>
                    <a:pt x="2185531" y="1062536"/>
                    <a:pt x="2183626" y="1075871"/>
                    <a:pt x="2181721" y="1087301"/>
                  </a:cubicBezTo>
                  <a:cubicBezTo>
                    <a:pt x="2172196" y="1130163"/>
                    <a:pt x="2149336" y="1152071"/>
                    <a:pt x="2105521" y="1157786"/>
                  </a:cubicBezTo>
                  <a:cubicBezTo>
                    <a:pt x="2088376" y="1159691"/>
                    <a:pt x="2069326" y="1179693"/>
                    <a:pt x="2053133" y="1155881"/>
                  </a:cubicBezTo>
                  <a:cubicBezTo>
                    <a:pt x="2052181" y="1145403"/>
                    <a:pt x="2048371" y="1137783"/>
                    <a:pt x="2036941" y="1136831"/>
                  </a:cubicBezTo>
                  <a:cubicBezTo>
                    <a:pt x="2026463" y="1135878"/>
                    <a:pt x="2010271" y="1148261"/>
                    <a:pt x="2008366" y="1131116"/>
                  </a:cubicBezTo>
                  <a:cubicBezTo>
                    <a:pt x="2005508" y="1113018"/>
                    <a:pt x="1993126" y="1094921"/>
                    <a:pt x="2001698" y="1074918"/>
                  </a:cubicBezTo>
                  <a:cubicBezTo>
                    <a:pt x="2011223" y="1051106"/>
                    <a:pt x="2015986" y="1027293"/>
                    <a:pt x="2008366" y="1001576"/>
                  </a:cubicBezTo>
                  <a:cubicBezTo>
                    <a:pt x="2002651" y="979668"/>
                    <a:pt x="2021701" y="978716"/>
                    <a:pt x="2035988" y="977763"/>
                  </a:cubicBezTo>
                  <a:cubicBezTo>
                    <a:pt x="2059801" y="974906"/>
                    <a:pt x="2083613" y="981573"/>
                    <a:pt x="2107426" y="983478"/>
                  </a:cubicBezTo>
                  <a:cubicBezTo>
                    <a:pt x="2120761" y="984431"/>
                    <a:pt x="2139811" y="992051"/>
                    <a:pt x="2148383" y="975858"/>
                  </a:cubicBezTo>
                  <a:cubicBezTo>
                    <a:pt x="2157908" y="956808"/>
                    <a:pt x="2162671" y="934901"/>
                    <a:pt x="2150288" y="913946"/>
                  </a:cubicBezTo>
                  <a:cubicBezTo>
                    <a:pt x="2140763" y="897753"/>
                    <a:pt x="2131238" y="882513"/>
                    <a:pt x="2112188" y="876798"/>
                  </a:cubicBezTo>
                  <a:cubicBezTo>
                    <a:pt x="2105521" y="874893"/>
                    <a:pt x="2094091" y="873941"/>
                    <a:pt x="2096948" y="862511"/>
                  </a:cubicBezTo>
                  <a:cubicBezTo>
                    <a:pt x="2098853" y="852033"/>
                    <a:pt x="2109331" y="852033"/>
                    <a:pt x="2118856" y="849176"/>
                  </a:cubicBezTo>
                  <a:cubicBezTo>
                    <a:pt x="2149336" y="838698"/>
                    <a:pt x="2177911" y="830126"/>
                    <a:pt x="2206486" y="810123"/>
                  </a:cubicBezTo>
                  <a:cubicBezTo>
                    <a:pt x="2241728" y="785358"/>
                    <a:pt x="2258873" y="735828"/>
                    <a:pt x="2308403" y="731066"/>
                  </a:cubicBezTo>
                  <a:cubicBezTo>
                    <a:pt x="2322691" y="729161"/>
                    <a:pt x="2323643" y="718683"/>
                    <a:pt x="2321738" y="708206"/>
                  </a:cubicBezTo>
                  <a:cubicBezTo>
                    <a:pt x="2319833" y="698681"/>
                    <a:pt x="2314118" y="689156"/>
                    <a:pt x="2311261" y="679631"/>
                  </a:cubicBezTo>
                  <a:cubicBezTo>
                    <a:pt x="2307451" y="666296"/>
                    <a:pt x="2305546" y="652008"/>
                    <a:pt x="2320786" y="643436"/>
                  </a:cubicBezTo>
                  <a:cubicBezTo>
                    <a:pt x="2326501" y="640578"/>
                    <a:pt x="2334121" y="632958"/>
                    <a:pt x="2338883" y="638673"/>
                  </a:cubicBezTo>
                  <a:cubicBezTo>
                    <a:pt x="2346503" y="649151"/>
                    <a:pt x="2353171" y="662486"/>
                    <a:pt x="2343646" y="675821"/>
                  </a:cubicBezTo>
                  <a:cubicBezTo>
                    <a:pt x="2337931" y="685346"/>
                    <a:pt x="2342693" y="692966"/>
                    <a:pt x="2348408" y="699633"/>
                  </a:cubicBezTo>
                  <a:cubicBezTo>
                    <a:pt x="2356028" y="708206"/>
                    <a:pt x="2364601" y="711063"/>
                    <a:pt x="2376031" y="706301"/>
                  </a:cubicBezTo>
                  <a:cubicBezTo>
                    <a:pt x="2378888" y="705348"/>
                    <a:pt x="2381746" y="704396"/>
                    <a:pt x="2385556" y="704396"/>
                  </a:cubicBezTo>
                  <a:cubicBezTo>
                    <a:pt x="2409368" y="712968"/>
                    <a:pt x="2432228" y="712016"/>
                    <a:pt x="2454136" y="698681"/>
                  </a:cubicBezTo>
                  <a:cubicBezTo>
                    <a:pt x="2460803" y="694871"/>
                    <a:pt x="2469376" y="692966"/>
                    <a:pt x="2476996" y="692013"/>
                  </a:cubicBezTo>
                  <a:cubicBezTo>
                    <a:pt x="2517001" y="689156"/>
                    <a:pt x="2517001" y="689156"/>
                    <a:pt x="2517953" y="648198"/>
                  </a:cubicBezTo>
                  <a:cubicBezTo>
                    <a:pt x="2525573" y="626291"/>
                    <a:pt x="2540813" y="618671"/>
                    <a:pt x="2563673" y="626291"/>
                  </a:cubicBezTo>
                  <a:cubicBezTo>
                    <a:pt x="2558911" y="610098"/>
                    <a:pt x="2545576" y="599621"/>
                    <a:pt x="2554148" y="585333"/>
                  </a:cubicBezTo>
                  <a:lnTo>
                    <a:pt x="2572928" y="573708"/>
                  </a:lnTo>
                  <a:lnTo>
                    <a:pt x="2586098" y="571735"/>
                  </a:lnTo>
                  <a:lnTo>
                    <a:pt x="2586726" y="571671"/>
                  </a:lnTo>
                  <a:cubicBezTo>
                    <a:pt x="2599630" y="572653"/>
                    <a:pt x="2613203" y="578189"/>
                    <a:pt x="2624633" y="568188"/>
                  </a:cubicBezTo>
                  <a:cubicBezTo>
                    <a:pt x="2626538" y="566283"/>
                    <a:pt x="2628443" y="565331"/>
                    <a:pt x="2630348" y="563426"/>
                  </a:cubicBezTo>
                  <a:cubicBezTo>
                    <a:pt x="2634158" y="561521"/>
                    <a:pt x="2634158" y="568188"/>
                    <a:pt x="2633206" y="563426"/>
                  </a:cubicBezTo>
                  <a:cubicBezTo>
                    <a:pt x="2632253" y="557711"/>
                    <a:pt x="2629396" y="564378"/>
                    <a:pt x="2626538" y="563426"/>
                  </a:cubicBezTo>
                  <a:cubicBezTo>
                    <a:pt x="2615584" y="567236"/>
                    <a:pt x="2604392" y="569141"/>
                    <a:pt x="2593082" y="570689"/>
                  </a:cubicBezTo>
                  <a:lnTo>
                    <a:pt x="2586098" y="571735"/>
                  </a:lnTo>
                  <a:lnTo>
                    <a:pt x="2574151" y="572951"/>
                  </a:lnTo>
                  <a:lnTo>
                    <a:pt x="2572928" y="573708"/>
                  </a:lnTo>
                  <a:lnTo>
                    <a:pt x="2558911" y="575808"/>
                  </a:lnTo>
                  <a:cubicBezTo>
                    <a:pt x="2533193" y="580571"/>
                    <a:pt x="2516048" y="563426"/>
                    <a:pt x="2506523" y="541518"/>
                  </a:cubicBezTo>
                  <a:cubicBezTo>
                    <a:pt x="2496998" y="519611"/>
                    <a:pt x="2487473" y="498656"/>
                    <a:pt x="2512238" y="480558"/>
                  </a:cubicBezTo>
                  <a:cubicBezTo>
                    <a:pt x="2520811" y="474843"/>
                    <a:pt x="2527478" y="467223"/>
                    <a:pt x="2533193" y="458651"/>
                  </a:cubicBezTo>
                  <a:cubicBezTo>
                    <a:pt x="2537003" y="452936"/>
                    <a:pt x="2541766" y="446268"/>
                    <a:pt x="2534146" y="440553"/>
                  </a:cubicBezTo>
                  <a:cubicBezTo>
                    <a:pt x="2526526" y="434838"/>
                    <a:pt x="2515096" y="437696"/>
                    <a:pt x="2513191" y="445316"/>
                  </a:cubicBezTo>
                  <a:cubicBezTo>
                    <a:pt x="2506523" y="474843"/>
                    <a:pt x="2482711" y="489131"/>
                    <a:pt x="2464613" y="509133"/>
                  </a:cubicBezTo>
                  <a:cubicBezTo>
                    <a:pt x="2452231" y="523421"/>
                    <a:pt x="2455088" y="538661"/>
                    <a:pt x="2467471" y="551996"/>
                  </a:cubicBezTo>
                  <a:cubicBezTo>
                    <a:pt x="2481758" y="567236"/>
                    <a:pt x="2481758" y="582476"/>
                    <a:pt x="2468423" y="597716"/>
                  </a:cubicBezTo>
                  <a:cubicBezTo>
                    <a:pt x="2457946" y="610098"/>
                    <a:pt x="2455088" y="623433"/>
                    <a:pt x="2453183" y="638673"/>
                  </a:cubicBezTo>
                  <a:cubicBezTo>
                    <a:pt x="2451278" y="657723"/>
                    <a:pt x="2442706" y="671058"/>
                    <a:pt x="2423656" y="676773"/>
                  </a:cubicBezTo>
                  <a:cubicBezTo>
                    <a:pt x="2413178" y="682488"/>
                    <a:pt x="2402701" y="690108"/>
                    <a:pt x="2389366" y="683441"/>
                  </a:cubicBezTo>
                  <a:cubicBezTo>
                    <a:pt x="2381746" y="676773"/>
                    <a:pt x="2376983" y="670106"/>
                    <a:pt x="2383651" y="659628"/>
                  </a:cubicBezTo>
                  <a:cubicBezTo>
                    <a:pt x="2377936" y="649151"/>
                    <a:pt x="2372221" y="638673"/>
                    <a:pt x="2367458" y="627243"/>
                  </a:cubicBezTo>
                  <a:cubicBezTo>
                    <a:pt x="2348408" y="585333"/>
                    <a:pt x="2348408" y="584381"/>
                    <a:pt x="2308403" y="612003"/>
                  </a:cubicBezTo>
                  <a:cubicBezTo>
                    <a:pt x="2273161" y="616766"/>
                    <a:pt x="2265541" y="608193"/>
                    <a:pt x="2270303" y="571046"/>
                  </a:cubicBezTo>
                  <a:cubicBezTo>
                    <a:pt x="2271256" y="560568"/>
                    <a:pt x="2287448" y="545328"/>
                    <a:pt x="2260778" y="543423"/>
                  </a:cubicBezTo>
                  <a:cubicBezTo>
                    <a:pt x="2255063" y="542471"/>
                    <a:pt x="2255063" y="530088"/>
                    <a:pt x="2259826" y="522468"/>
                  </a:cubicBezTo>
                  <a:cubicBezTo>
                    <a:pt x="2313166" y="486273"/>
                    <a:pt x="2361743" y="445316"/>
                    <a:pt x="2390318" y="385308"/>
                  </a:cubicBezTo>
                  <a:cubicBezTo>
                    <a:pt x="2396986" y="372926"/>
                    <a:pt x="2403653" y="362448"/>
                    <a:pt x="2416988" y="357686"/>
                  </a:cubicBezTo>
                  <a:cubicBezTo>
                    <a:pt x="2416988" y="355781"/>
                    <a:pt x="2416988" y="353876"/>
                    <a:pt x="2417941" y="351971"/>
                  </a:cubicBezTo>
                  <a:cubicBezTo>
                    <a:pt x="2419846" y="352923"/>
                    <a:pt x="2423656" y="354828"/>
                    <a:pt x="2424608" y="353876"/>
                  </a:cubicBezTo>
                  <a:cubicBezTo>
                    <a:pt x="2434371" y="344351"/>
                    <a:pt x="2443539" y="338934"/>
                    <a:pt x="2452245" y="336582"/>
                  </a:cubicBezTo>
                  <a:cubicBezTo>
                    <a:pt x="2458775" y="334818"/>
                    <a:pt x="2465045" y="334779"/>
                    <a:pt x="2471113" y="336025"/>
                  </a:cubicBezTo>
                  <a:close/>
                  <a:moveTo>
                    <a:pt x="761544" y="194808"/>
                  </a:moveTo>
                  <a:cubicBezTo>
                    <a:pt x="773926" y="196713"/>
                    <a:pt x="774879" y="206238"/>
                    <a:pt x="773926" y="216716"/>
                  </a:cubicBezTo>
                  <a:cubicBezTo>
                    <a:pt x="755829" y="237671"/>
                    <a:pt x="760591" y="257673"/>
                    <a:pt x="773926" y="278628"/>
                  </a:cubicBezTo>
                  <a:cubicBezTo>
                    <a:pt x="748209" y="302441"/>
                    <a:pt x="720586" y="315776"/>
                    <a:pt x="687249" y="293868"/>
                  </a:cubicBezTo>
                  <a:cubicBezTo>
                    <a:pt x="682486" y="291011"/>
                    <a:pt x="675819" y="292916"/>
                    <a:pt x="671056" y="292916"/>
                  </a:cubicBezTo>
                  <a:cubicBezTo>
                    <a:pt x="660579" y="294821"/>
                    <a:pt x="650101" y="296726"/>
                    <a:pt x="640576" y="298631"/>
                  </a:cubicBezTo>
                  <a:cubicBezTo>
                    <a:pt x="627241" y="300536"/>
                    <a:pt x="613906" y="302441"/>
                    <a:pt x="603429" y="291011"/>
                  </a:cubicBezTo>
                  <a:cubicBezTo>
                    <a:pt x="636766" y="258626"/>
                    <a:pt x="678676" y="239576"/>
                    <a:pt x="715824" y="211953"/>
                  </a:cubicBezTo>
                  <a:cubicBezTo>
                    <a:pt x="719634" y="209096"/>
                    <a:pt x="724396" y="211953"/>
                    <a:pt x="727254" y="215763"/>
                  </a:cubicBezTo>
                  <a:cubicBezTo>
                    <a:pt x="746304" y="220526"/>
                    <a:pt x="741541" y="187188"/>
                    <a:pt x="761544" y="194808"/>
                  </a:cubicBezTo>
                  <a:close/>
                  <a:moveTo>
                    <a:pt x="873343" y="184331"/>
                  </a:moveTo>
                  <a:cubicBezTo>
                    <a:pt x="879653" y="185283"/>
                    <a:pt x="886320" y="188617"/>
                    <a:pt x="891083" y="191951"/>
                  </a:cubicBezTo>
                  <a:cubicBezTo>
                    <a:pt x="904418" y="200523"/>
                    <a:pt x="892988" y="209096"/>
                    <a:pt x="888226" y="217668"/>
                  </a:cubicBezTo>
                  <a:lnTo>
                    <a:pt x="879241" y="234820"/>
                  </a:lnTo>
                  <a:lnTo>
                    <a:pt x="895370" y="235036"/>
                  </a:lnTo>
                  <a:cubicBezTo>
                    <a:pt x="907514" y="238206"/>
                    <a:pt x="906800" y="249815"/>
                    <a:pt x="899656" y="266246"/>
                  </a:cubicBezTo>
                  <a:cubicBezTo>
                    <a:pt x="894893" y="277676"/>
                    <a:pt x="884416" y="289106"/>
                    <a:pt x="892988" y="303393"/>
                  </a:cubicBezTo>
                  <a:cubicBezTo>
                    <a:pt x="897751" y="310061"/>
                    <a:pt x="901561" y="309108"/>
                    <a:pt x="905371" y="303393"/>
                  </a:cubicBezTo>
                  <a:cubicBezTo>
                    <a:pt x="923468" y="307203"/>
                    <a:pt x="923468" y="307203"/>
                    <a:pt x="915848" y="337683"/>
                  </a:cubicBezTo>
                  <a:cubicBezTo>
                    <a:pt x="926326" y="330063"/>
                    <a:pt x="936803" y="329111"/>
                    <a:pt x="946328" y="324348"/>
                  </a:cubicBezTo>
                  <a:lnTo>
                    <a:pt x="973409" y="303804"/>
                  </a:lnTo>
                  <a:lnTo>
                    <a:pt x="975260" y="292796"/>
                  </a:lnTo>
                  <a:cubicBezTo>
                    <a:pt x="974903" y="288629"/>
                    <a:pt x="972522" y="284819"/>
                    <a:pt x="965378" y="281485"/>
                  </a:cubicBezTo>
                  <a:cubicBezTo>
                    <a:pt x="944423" y="270055"/>
                    <a:pt x="942518" y="249100"/>
                    <a:pt x="962521" y="233860"/>
                  </a:cubicBezTo>
                  <a:cubicBezTo>
                    <a:pt x="977761" y="221478"/>
                    <a:pt x="993953" y="208143"/>
                    <a:pt x="1013956" y="203380"/>
                  </a:cubicBezTo>
                  <a:cubicBezTo>
                    <a:pt x="1018718" y="201475"/>
                    <a:pt x="1023481" y="200046"/>
                    <a:pt x="1028243" y="200165"/>
                  </a:cubicBezTo>
                  <a:cubicBezTo>
                    <a:pt x="1033006" y="200284"/>
                    <a:pt x="1037768" y="201951"/>
                    <a:pt x="1042531" y="206238"/>
                  </a:cubicBezTo>
                  <a:cubicBezTo>
                    <a:pt x="1037768" y="220525"/>
                    <a:pt x="1018718" y="221478"/>
                    <a:pt x="1016813" y="234813"/>
                  </a:cubicBezTo>
                  <a:cubicBezTo>
                    <a:pt x="1029196" y="212905"/>
                    <a:pt x="1052056" y="208143"/>
                    <a:pt x="1075868" y="204333"/>
                  </a:cubicBezTo>
                  <a:cubicBezTo>
                    <a:pt x="1082536" y="204333"/>
                    <a:pt x="1089203" y="204333"/>
                    <a:pt x="1095871" y="204333"/>
                  </a:cubicBezTo>
                  <a:cubicBezTo>
                    <a:pt x="1106348" y="211953"/>
                    <a:pt x="1099681" y="223383"/>
                    <a:pt x="1099681" y="232908"/>
                  </a:cubicBezTo>
                  <a:cubicBezTo>
                    <a:pt x="1112063" y="235765"/>
                    <a:pt x="1123493" y="229098"/>
                    <a:pt x="1133971" y="231003"/>
                  </a:cubicBezTo>
                  <a:cubicBezTo>
                    <a:pt x="1140638" y="231003"/>
                    <a:pt x="1146353" y="233860"/>
                    <a:pt x="1151116" y="238623"/>
                  </a:cubicBezTo>
                  <a:cubicBezTo>
                    <a:pt x="1162546" y="262435"/>
                    <a:pt x="1192073" y="265293"/>
                    <a:pt x="1205408" y="287200"/>
                  </a:cubicBezTo>
                  <a:cubicBezTo>
                    <a:pt x="1219696" y="305298"/>
                    <a:pt x="1210171" y="320538"/>
                    <a:pt x="1198741" y="334825"/>
                  </a:cubicBezTo>
                  <a:cubicBezTo>
                    <a:pt x="1205408" y="359590"/>
                    <a:pt x="1234936" y="358638"/>
                    <a:pt x="1248271" y="377688"/>
                  </a:cubicBezTo>
                  <a:cubicBezTo>
                    <a:pt x="1257796" y="391023"/>
                    <a:pt x="1257796" y="393880"/>
                    <a:pt x="1246366" y="402453"/>
                  </a:cubicBezTo>
                  <a:cubicBezTo>
                    <a:pt x="1226363" y="415788"/>
                    <a:pt x="1207313" y="445315"/>
                    <a:pt x="1187311" y="402453"/>
                  </a:cubicBezTo>
                  <a:cubicBezTo>
                    <a:pt x="1184453" y="396738"/>
                    <a:pt x="1176833" y="390070"/>
                    <a:pt x="1171118" y="396738"/>
                  </a:cubicBezTo>
                  <a:cubicBezTo>
                    <a:pt x="1161593" y="407215"/>
                    <a:pt x="1163498" y="418645"/>
                    <a:pt x="1171118" y="431028"/>
                  </a:cubicBezTo>
                  <a:cubicBezTo>
                    <a:pt x="1186358" y="457698"/>
                    <a:pt x="1180643" y="471033"/>
                    <a:pt x="1151116" y="479605"/>
                  </a:cubicBezTo>
                  <a:cubicBezTo>
                    <a:pt x="1147306" y="475795"/>
                    <a:pt x="1141591" y="474843"/>
                    <a:pt x="1136828" y="476748"/>
                  </a:cubicBezTo>
                  <a:cubicBezTo>
                    <a:pt x="1132066" y="478653"/>
                    <a:pt x="1134923" y="483415"/>
                    <a:pt x="1136828" y="487225"/>
                  </a:cubicBezTo>
                  <a:cubicBezTo>
                    <a:pt x="1135876" y="500560"/>
                    <a:pt x="1128256" y="503418"/>
                    <a:pt x="1118731" y="497703"/>
                  </a:cubicBezTo>
                  <a:cubicBezTo>
                    <a:pt x="1098728" y="487225"/>
                    <a:pt x="1074916" y="482463"/>
                    <a:pt x="1066343" y="455793"/>
                  </a:cubicBezTo>
                  <a:cubicBezTo>
                    <a:pt x="1058723" y="432933"/>
                    <a:pt x="1039673" y="427218"/>
                    <a:pt x="1016813" y="433885"/>
                  </a:cubicBezTo>
                  <a:cubicBezTo>
                    <a:pt x="1008241" y="436743"/>
                    <a:pt x="999668" y="438648"/>
                    <a:pt x="996811" y="428170"/>
                  </a:cubicBezTo>
                  <a:cubicBezTo>
                    <a:pt x="993001" y="415788"/>
                    <a:pt x="1007288" y="411025"/>
                    <a:pt x="1013003" y="411978"/>
                  </a:cubicBezTo>
                  <a:cubicBezTo>
                    <a:pt x="1055866" y="420550"/>
                    <a:pt x="1078726" y="386260"/>
                    <a:pt x="1109206" y="369115"/>
                  </a:cubicBezTo>
                  <a:cubicBezTo>
                    <a:pt x="1117778" y="343398"/>
                    <a:pt x="1089203" y="330063"/>
                    <a:pt x="1089203" y="307203"/>
                  </a:cubicBezTo>
                  <a:cubicBezTo>
                    <a:pt x="1085393" y="301488"/>
                    <a:pt x="1081583" y="296725"/>
                    <a:pt x="1077773" y="291010"/>
                  </a:cubicBezTo>
                  <a:cubicBezTo>
                    <a:pt x="1057771" y="307203"/>
                    <a:pt x="1036816" y="290058"/>
                    <a:pt x="1016813" y="292915"/>
                  </a:cubicBezTo>
                  <a:cubicBezTo>
                    <a:pt x="1012050" y="293391"/>
                    <a:pt x="1008717" y="294106"/>
                    <a:pt x="1007169" y="296011"/>
                  </a:cubicBezTo>
                  <a:lnTo>
                    <a:pt x="1007866" y="302667"/>
                  </a:lnTo>
                  <a:lnTo>
                    <a:pt x="1009193" y="303393"/>
                  </a:lnTo>
                  <a:cubicBezTo>
                    <a:pt x="1013003" y="324348"/>
                    <a:pt x="986333" y="363401"/>
                    <a:pt x="962521" y="370068"/>
                  </a:cubicBezTo>
                  <a:cubicBezTo>
                    <a:pt x="943471" y="375783"/>
                    <a:pt x="924421" y="377688"/>
                    <a:pt x="905371" y="371973"/>
                  </a:cubicBezTo>
                  <a:cubicBezTo>
                    <a:pt x="896798" y="389118"/>
                    <a:pt x="879653" y="396738"/>
                    <a:pt x="868223" y="410073"/>
                  </a:cubicBezTo>
                  <a:cubicBezTo>
                    <a:pt x="859651" y="419598"/>
                    <a:pt x="849173" y="424361"/>
                    <a:pt x="836791" y="426266"/>
                  </a:cubicBezTo>
                  <a:cubicBezTo>
                    <a:pt x="830123" y="425313"/>
                    <a:pt x="820598" y="421503"/>
                    <a:pt x="816788" y="424361"/>
                  </a:cubicBezTo>
                  <a:cubicBezTo>
                    <a:pt x="772973" y="455793"/>
                    <a:pt x="714871" y="464366"/>
                    <a:pt x="677723" y="507228"/>
                  </a:cubicBezTo>
                  <a:cubicBezTo>
                    <a:pt x="667246" y="519611"/>
                    <a:pt x="646291" y="531993"/>
                    <a:pt x="668198" y="553901"/>
                  </a:cubicBezTo>
                  <a:cubicBezTo>
                    <a:pt x="672961" y="558663"/>
                    <a:pt x="665341" y="574856"/>
                    <a:pt x="662483" y="586286"/>
                  </a:cubicBezTo>
                  <a:cubicBezTo>
                    <a:pt x="685343" y="585333"/>
                    <a:pt x="702488" y="596763"/>
                    <a:pt x="716776" y="612956"/>
                  </a:cubicBezTo>
                  <a:cubicBezTo>
                    <a:pt x="731063" y="630101"/>
                    <a:pt x="747256" y="644388"/>
                    <a:pt x="771068" y="645341"/>
                  </a:cubicBezTo>
                  <a:cubicBezTo>
                    <a:pt x="789166" y="646293"/>
                    <a:pt x="788213" y="653913"/>
                    <a:pt x="782498" y="667248"/>
                  </a:cubicBezTo>
                  <a:cubicBezTo>
                    <a:pt x="774878" y="685346"/>
                    <a:pt x="766306" y="702491"/>
                    <a:pt x="772973" y="726303"/>
                  </a:cubicBezTo>
                  <a:cubicBezTo>
                    <a:pt x="779641" y="752973"/>
                    <a:pt x="789166" y="747258"/>
                    <a:pt x="805358" y="736781"/>
                  </a:cubicBezTo>
                  <a:cubicBezTo>
                    <a:pt x="823456" y="725351"/>
                    <a:pt x="826313" y="706301"/>
                    <a:pt x="828218" y="689156"/>
                  </a:cubicBezTo>
                  <a:cubicBezTo>
                    <a:pt x="831076" y="669153"/>
                    <a:pt x="841553" y="660581"/>
                    <a:pt x="858698" y="652961"/>
                  </a:cubicBezTo>
                  <a:cubicBezTo>
                    <a:pt x="901561" y="638673"/>
                    <a:pt x="911086" y="619623"/>
                    <a:pt x="901561" y="573903"/>
                  </a:cubicBezTo>
                  <a:cubicBezTo>
                    <a:pt x="900608" y="569141"/>
                    <a:pt x="899656" y="563426"/>
                    <a:pt x="904418" y="561521"/>
                  </a:cubicBezTo>
                  <a:cubicBezTo>
                    <a:pt x="937756" y="550091"/>
                    <a:pt x="937756" y="514848"/>
                    <a:pt x="953948" y="491988"/>
                  </a:cubicBezTo>
                  <a:cubicBezTo>
                    <a:pt x="957758" y="486273"/>
                    <a:pt x="961568" y="480558"/>
                    <a:pt x="968236" y="478653"/>
                  </a:cubicBezTo>
                  <a:cubicBezTo>
                    <a:pt x="991096" y="471986"/>
                    <a:pt x="1037768" y="491036"/>
                    <a:pt x="1049198" y="512943"/>
                  </a:cubicBezTo>
                  <a:cubicBezTo>
                    <a:pt x="1061581" y="517706"/>
                    <a:pt x="1074916" y="522468"/>
                    <a:pt x="1063486" y="539613"/>
                  </a:cubicBezTo>
                  <a:cubicBezTo>
                    <a:pt x="1048246" y="555806"/>
                    <a:pt x="1052056" y="572951"/>
                    <a:pt x="1067296" y="583428"/>
                  </a:cubicBezTo>
                  <a:cubicBezTo>
                    <a:pt x="1084441" y="593906"/>
                    <a:pt x="1099681" y="578666"/>
                    <a:pt x="1112063" y="568188"/>
                  </a:cubicBezTo>
                  <a:cubicBezTo>
                    <a:pt x="1139686" y="545328"/>
                    <a:pt x="1138733" y="544376"/>
                    <a:pt x="1146353" y="580571"/>
                  </a:cubicBezTo>
                  <a:cubicBezTo>
                    <a:pt x="1149211" y="592953"/>
                    <a:pt x="1154926" y="606288"/>
                    <a:pt x="1151116" y="616766"/>
                  </a:cubicBezTo>
                  <a:cubicBezTo>
                    <a:pt x="1138733" y="656771"/>
                    <a:pt x="1163498" y="672011"/>
                    <a:pt x="1193026" y="684393"/>
                  </a:cubicBezTo>
                  <a:cubicBezTo>
                    <a:pt x="1193026" y="693918"/>
                    <a:pt x="1188501" y="696537"/>
                    <a:pt x="1182905" y="697847"/>
                  </a:cubicBezTo>
                  <a:lnTo>
                    <a:pt x="1179024" y="699159"/>
                  </a:lnTo>
                  <a:lnTo>
                    <a:pt x="1177845" y="699023"/>
                  </a:lnTo>
                  <a:cubicBezTo>
                    <a:pt x="1174214" y="699455"/>
                    <a:pt x="1170404" y="700824"/>
                    <a:pt x="1166356" y="703443"/>
                  </a:cubicBezTo>
                  <a:lnTo>
                    <a:pt x="1179024" y="699159"/>
                  </a:lnTo>
                  <a:lnTo>
                    <a:pt x="1188263" y="700229"/>
                  </a:lnTo>
                  <a:cubicBezTo>
                    <a:pt x="1194931" y="702491"/>
                    <a:pt x="1201122" y="707253"/>
                    <a:pt x="1207313" y="712016"/>
                  </a:cubicBezTo>
                  <a:cubicBezTo>
                    <a:pt x="1210647" y="727732"/>
                    <a:pt x="1209694" y="741781"/>
                    <a:pt x="1205051" y="754402"/>
                  </a:cubicBezTo>
                  <a:lnTo>
                    <a:pt x="1180854" y="787924"/>
                  </a:lnTo>
                  <a:lnTo>
                    <a:pt x="1187073" y="807504"/>
                  </a:lnTo>
                  <a:cubicBezTo>
                    <a:pt x="1190883" y="812504"/>
                    <a:pt x="1196836" y="815362"/>
                    <a:pt x="1206361" y="814886"/>
                  </a:cubicBezTo>
                  <a:cubicBezTo>
                    <a:pt x="1214934" y="814886"/>
                    <a:pt x="1223506" y="816791"/>
                    <a:pt x="1213981" y="828221"/>
                  </a:cubicBezTo>
                  <a:cubicBezTo>
                    <a:pt x="1208266" y="850128"/>
                    <a:pt x="1205409" y="874893"/>
                    <a:pt x="1172071" y="862511"/>
                  </a:cubicBezTo>
                  <a:cubicBezTo>
                    <a:pt x="1153021" y="859653"/>
                    <a:pt x="1123494" y="872036"/>
                    <a:pt x="1115874" y="854891"/>
                  </a:cubicBezTo>
                  <a:cubicBezTo>
                    <a:pt x="1109206" y="839651"/>
                    <a:pt x="1133971" y="821553"/>
                    <a:pt x="1148259" y="807266"/>
                  </a:cubicBezTo>
                  <a:cubicBezTo>
                    <a:pt x="1157784" y="799646"/>
                    <a:pt x="1159689" y="785358"/>
                    <a:pt x="1173024" y="780596"/>
                  </a:cubicBezTo>
                  <a:lnTo>
                    <a:pt x="1173125" y="780684"/>
                  </a:lnTo>
                  <a:lnTo>
                    <a:pt x="1174333" y="770475"/>
                  </a:lnTo>
                  <a:cubicBezTo>
                    <a:pt x="1173023" y="767975"/>
                    <a:pt x="1169689" y="766784"/>
                    <a:pt x="1163498" y="767261"/>
                  </a:cubicBezTo>
                  <a:cubicBezTo>
                    <a:pt x="1147306" y="769166"/>
                    <a:pt x="1137781" y="780596"/>
                    <a:pt x="1124446" y="787263"/>
                  </a:cubicBezTo>
                  <a:cubicBezTo>
                    <a:pt x="1097776" y="793931"/>
                    <a:pt x="1070153" y="791073"/>
                    <a:pt x="1043483" y="789168"/>
                  </a:cubicBezTo>
                  <a:cubicBezTo>
                    <a:pt x="1026338" y="788216"/>
                    <a:pt x="1010146" y="786311"/>
                    <a:pt x="993953" y="794883"/>
                  </a:cubicBezTo>
                  <a:cubicBezTo>
                    <a:pt x="987286" y="810123"/>
                    <a:pt x="971093" y="808218"/>
                    <a:pt x="959663" y="814886"/>
                  </a:cubicBezTo>
                  <a:cubicBezTo>
                    <a:pt x="951091" y="825363"/>
                    <a:pt x="939661" y="831078"/>
                    <a:pt x="929183" y="839651"/>
                  </a:cubicBezTo>
                  <a:lnTo>
                    <a:pt x="925100" y="843462"/>
                  </a:lnTo>
                  <a:lnTo>
                    <a:pt x="915848" y="851081"/>
                  </a:lnTo>
                  <a:cubicBezTo>
                    <a:pt x="915848" y="851081"/>
                    <a:pt x="912991" y="851081"/>
                    <a:pt x="912991" y="851081"/>
                  </a:cubicBezTo>
                  <a:cubicBezTo>
                    <a:pt x="912991" y="851081"/>
                    <a:pt x="914896" y="852986"/>
                    <a:pt x="914896" y="852986"/>
                  </a:cubicBezTo>
                  <a:lnTo>
                    <a:pt x="925100" y="843462"/>
                  </a:lnTo>
                  <a:lnTo>
                    <a:pt x="932041" y="837746"/>
                  </a:lnTo>
                  <a:cubicBezTo>
                    <a:pt x="942518" y="824411"/>
                    <a:pt x="959663" y="826316"/>
                    <a:pt x="972998" y="820601"/>
                  </a:cubicBezTo>
                  <a:cubicBezTo>
                    <a:pt x="979666" y="818696"/>
                    <a:pt x="986333" y="814886"/>
                    <a:pt x="992048" y="814886"/>
                  </a:cubicBezTo>
                  <a:cubicBezTo>
                    <a:pt x="1003478" y="813933"/>
                    <a:pt x="1017766" y="809171"/>
                    <a:pt x="1023481" y="819648"/>
                  </a:cubicBezTo>
                  <a:cubicBezTo>
                    <a:pt x="1032053" y="834888"/>
                    <a:pt x="1013003" y="835841"/>
                    <a:pt x="1005383" y="842508"/>
                  </a:cubicBezTo>
                  <a:cubicBezTo>
                    <a:pt x="1003478" y="844413"/>
                    <a:pt x="1005383" y="851081"/>
                    <a:pt x="1006336" y="854891"/>
                  </a:cubicBezTo>
                  <a:cubicBezTo>
                    <a:pt x="997763" y="866321"/>
                    <a:pt x="1011098" y="877751"/>
                    <a:pt x="1005383" y="889181"/>
                  </a:cubicBezTo>
                  <a:cubicBezTo>
                    <a:pt x="1001573" y="899658"/>
                    <a:pt x="992048" y="903468"/>
                    <a:pt x="984428" y="910136"/>
                  </a:cubicBezTo>
                  <a:cubicBezTo>
                    <a:pt x="974903" y="918708"/>
                    <a:pt x="961568" y="909183"/>
                    <a:pt x="952043" y="916803"/>
                  </a:cubicBezTo>
                  <a:cubicBezTo>
                    <a:pt x="937756" y="931091"/>
                    <a:pt x="916801" y="932043"/>
                    <a:pt x="899656" y="938711"/>
                  </a:cubicBezTo>
                  <a:cubicBezTo>
                    <a:pt x="876796" y="947283"/>
                    <a:pt x="858698" y="959666"/>
                    <a:pt x="855841" y="985383"/>
                  </a:cubicBezTo>
                  <a:cubicBezTo>
                    <a:pt x="853936" y="1001576"/>
                    <a:pt x="839648" y="1003481"/>
                    <a:pt x="831076" y="1003481"/>
                  </a:cubicBezTo>
                  <a:cubicBezTo>
                    <a:pt x="779641" y="1006338"/>
                    <a:pt x="763448" y="1048248"/>
                    <a:pt x="738683" y="1081586"/>
                  </a:cubicBezTo>
                  <a:cubicBezTo>
                    <a:pt x="708203" y="1076823"/>
                    <a:pt x="712013" y="1097778"/>
                    <a:pt x="711061" y="1115876"/>
                  </a:cubicBezTo>
                  <a:cubicBezTo>
                    <a:pt x="707251" y="1144451"/>
                    <a:pt x="692011" y="1163501"/>
                    <a:pt x="666293" y="1175883"/>
                  </a:cubicBezTo>
                  <a:cubicBezTo>
                    <a:pt x="636766" y="1191123"/>
                    <a:pt x="610096" y="1209221"/>
                    <a:pt x="585331" y="1230176"/>
                  </a:cubicBezTo>
                  <a:cubicBezTo>
                    <a:pt x="565328" y="1247320"/>
                    <a:pt x="557708" y="1270181"/>
                    <a:pt x="559613" y="1297803"/>
                  </a:cubicBezTo>
                  <a:cubicBezTo>
                    <a:pt x="561518" y="1327331"/>
                    <a:pt x="564376" y="1356858"/>
                    <a:pt x="557708" y="1386386"/>
                  </a:cubicBezTo>
                  <a:cubicBezTo>
                    <a:pt x="555803" y="1394958"/>
                    <a:pt x="551993" y="1406388"/>
                    <a:pt x="542468" y="1407341"/>
                  </a:cubicBezTo>
                  <a:cubicBezTo>
                    <a:pt x="530086" y="1409246"/>
                    <a:pt x="531038" y="1394958"/>
                    <a:pt x="528181" y="1387338"/>
                  </a:cubicBezTo>
                  <a:cubicBezTo>
                    <a:pt x="522466" y="1365431"/>
                    <a:pt x="516751" y="1344476"/>
                    <a:pt x="519608" y="1320663"/>
                  </a:cubicBezTo>
                  <a:cubicBezTo>
                    <a:pt x="521513" y="1300661"/>
                    <a:pt x="522466" y="1280658"/>
                    <a:pt x="488176" y="1283516"/>
                  </a:cubicBezTo>
                  <a:cubicBezTo>
                    <a:pt x="470078" y="1285421"/>
                    <a:pt x="452933" y="1262561"/>
                    <a:pt x="429121" y="1267323"/>
                  </a:cubicBezTo>
                  <a:cubicBezTo>
                    <a:pt x="422453" y="1268276"/>
                    <a:pt x="411023" y="1265418"/>
                    <a:pt x="409118" y="1268276"/>
                  </a:cubicBezTo>
                  <a:cubicBezTo>
                    <a:pt x="391973" y="1307328"/>
                    <a:pt x="364351" y="1288278"/>
                    <a:pt x="336728" y="1284468"/>
                  </a:cubicBezTo>
                  <a:cubicBezTo>
                    <a:pt x="279578" y="1275896"/>
                    <a:pt x="228143" y="1315901"/>
                    <a:pt x="215761" y="1373051"/>
                  </a:cubicBezTo>
                  <a:cubicBezTo>
                    <a:pt x="210998" y="1396863"/>
                    <a:pt x="193853" y="1415913"/>
                    <a:pt x="189091" y="1441631"/>
                  </a:cubicBezTo>
                  <a:cubicBezTo>
                    <a:pt x="182423" y="1476873"/>
                    <a:pt x="183376" y="1511163"/>
                    <a:pt x="196711" y="1544501"/>
                  </a:cubicBezTo>
                  <a:cubicBezTo>
                    <a:pt x="204331" y="1564503"/>
                    <a:pt x="219571" y="1574028"/>
                    <a:pt x="244336" y="1573076"/>
                  </a:cubicBezTo>
                  <a:cubicBezTo>
                    <a:pt x="284341" y="1571171"/>
                    <a:pt x="310058" y="1555931"/>
                    <a:pt x="320536" y="1514973"/>
                  </a:cubicBezTo>
                  <a:cubicBezTo>
                    <a:pt x="324346" y="1500686"/>
                    <a:pt x="374828" y="1487351"/>
                    <a:pt x="387211" y="1494971"/>
                  </a:cubicBezTo>
                  <a:cubicBezTo>
                    <a:pt x="396736" y="1500686"/>
                    <a:pt x="392926" y="1507353"/>
                    <a:pt x="389116" y="1515926"/>
                  </a:cubicBezTo>
                  <a:cubicBezTo>
                    <a:pt x="372923" y="1552121"/>
                    <a:pt x="358636" y="1589268"/>
                    <a:pt x="340538" y="1624511"/>
                  </a:cubicBezTo>
                  <a:cubicBezTo>
                    <a:pt x="329108" y="1646418"/>
                    <a:pt x="340538" y="1644513"/>
                    <a:pt x="354826" y="1644513"/>
                  </a:cubicBezTo>
                  <a:cubicBezTo>
                    <a:pt x="372923" y="1644513"/>
                    <a:pt x="391973" y="1642608"/>
                    <a:pt x="410071" y="1645466"/>
                  </a:cubicBezTo>
                  <a:cubicBezTo>
                    <a:pt x="432931" y="1649276"/>
                    <a:pt x="449123" y="1658801"/>
                    <a:pt x="439598" y="1687376"/>
                  </a:cubicBezTo>
                  <a:cubicBezTo>
                    <a:pt x="433883" y="1705473"/>
                    <a:pt x="432931" y="1725476"/>
                    <a:pt x="426263" y="1743573"/>
                  </a:cubicBezTo>
                  <a:cubicBezTo>
                    <a:pt x="414833" y="1774053"/>
                    <a:pt x="432931" y="1793103"/>
                    <a:pt x="450076" y="1813106"/>
                  </a:cubicBezTo>
                  <a:cubicBezTo>
                    <a:pt x="466268" y="1832156"/>
                    <a:pt x="483413" y="1819773"/>
                    <a:pt x="499606" y="1812153"/>
                  </a:cubicBezTo>
                  <a:cubicBezTo>
                    <a:pt x="512941" y="1806438"/>
                    <a:pt x="528181" y="1806438"/>
                    <a:pt x="536753" y="1818821"/>
                  </a:cubicBezTo>
                  <a:cubicBezTo>
                    <a:pt x="554851" y="1843586"/>
                    <a:pt x="571996" y="1829298"/>
                    <a:pt x="577711" y="1813106"/>
                  </a:cubicBezTo>
                  <a:cubicBezTo>
                    <a:pt x="591998" y="1771196"/>
                    <a:pt x="630098" y="1768338"/>
                    <a:pt x="661531" y="1754051"/>
                  </a:cubicBezTo>
                  <a:cubicBezTo>
                    <a:pt x="671056" y="1754051"/>
                    <a:pt x="673913" y="1755956"/>
                    <a:pt x="672008" y="1763576"/>
                  </a:cubicBezTo>
                  <a:cubicBezTo>
                    <a:pt x="676771" y="1783578"/>
                    <a:pt x="689153" y="1777863"/>
                    <a:pt x="695821" y="1768338"/>
                  </a:cubicBezTo>
                  <a:cubicBezTo>
                    <a:pt x="713918" y="1745478"/>
                    <a:pt x="729158" y="1761671"/>
                    <a:pt x="741541" y="1772148"/>
                  </a:cubicBezTo>
                  <a:cubicBezTo>
                    <a:pt x="769163" y="1795008"/>
                    <a:pt x="799643" y="1798818"/>
                    <a:pt x="832028" y="1788341"/>
                  </a:cubicBezTo>
                  <a:cubicBezTo>
                    <a:pt x="845363" y="1783578"/>
                    <a:pt x="854888" y="1779768"/>
                    <a:pt x="865366" y="1796913"/>
                  </a:cubicBezTo>
                  <a:cubicBezTo>
                    <a:pt x="875843" y="1814058"/>
                    <a:pt x="896798" y="1823583"/>
                    <a:pt x="910133" y="1838823"/>
                  </a:cubicBezTo>
                  <a:cubicBezTo>
                    <a:pt x="947281" y="1881686"/>
                    <a:pt x="990143" y="1906451"/>
                    <a:pt x="1047293" y="1918833"/>
                  </a:cubicBezTo>
                  <a:cubicBezTo>
                    <a:pt x="1093966" y="1928358"/>
                    <a:pt x="1124446" y="1995986"/>
                    <a:pt x="1116826" y="2036943"/>
                  </a:cubicBezTo>
                  <a:cubicBezTo>
                    <a:pt x="1113968" y="2044563"/>
                    <a:pt x="1111111" y="2051231"/>
                    <a:pt x="1106348" y="2056946"/>
                  </a:cubicBezTo>
                  <a:cubicBezTo>
                    <a:pt x="1092061" y="2071233"/>
                    <a:pt x="1112063" y="2086473"/>
                    <a:pt x="1104443" y="2099808"/>
                  </a:cubicBezTo>
                  <a:cubicBezTo>
                    <a:pt x="1110158" y="2107428"/>
                    <a:pt x="1117778" y="2102666"/>
                    <a:pt x="1124446" y="2102666"/>
                  </a:cubicBezTo>
                  <a:cubicBezTo>
                    <a:pt x="1147306" y="2095046"/>
                    <a:pt x="1161593" y="2062661"/>
                    <a:pt x="1193026" y="2077901"/>
                  </a:cubicBezTo>
                  <a:cubicBezTo>
                    <a:pt x="1225411" y="2087426"/>
                    <a:pt x="1244461" y="2125526"/>
                    <a:pt x="1280656" y="2123621"/>
                  </a:cubicBezTo>
                  <a:cubicBezTo>
                    <a:pt x="1325423" y="2121716"/>
                    <a:pt x="1360666" y="2136956"/>
                    <a:pt x="1387336" y="2172198"/>
                  </a:cubicBezTo>
                  <a:cubicBezTo>
                    <a:pt x="1398766" y="2187438"/>
                    <a:pt x="1427341" y="2172198"/>
                    <a:pt x="1434008" y="2199821"/>
                  </a:cubicBezTo>
                  <a:cubicBezTo>
                    <a:pt x="1440676" y="2228396"/>
                    <a:pt x="1444486" y="2256018"/>
                    <a:pt x="1430198" y="2282688"/>
                  </a:cubicBezTo>
                  <a:cubicBezTo>
                    <a:pt x="1413053" y="2315073"/>
                    <a:pt x="1388288" y="2341743"/>
                    <a:pt x="1370191" y="2373176"/>
                  </a:cubicBezTo>
                  <a:cubicBezTo>
                    <a:pt x="1359713" y="2391273"/>
                    <a:pt x="1356856" y="2406513"/>
                    <a:pt x="1358761" y="2423658"/>
                  </a:cubicBezTo>
                  <a:cubicBezTo>
                    <a:pt x="1366381" y="2486523"/>
                    <a:pt x="1352093" y="2544626"/>
                    <a:pt x="1327328" y="2600823"/>
                  </a:cubicBezTo>
                  <a:cubicBezTo>
                    <a:pt x="1321613" y="2612253"/>
                    <a:pt x="1313041" y="2629398"/>
                    <a:pt x="1293991" y="2626541"/>
                  </a:cubicBezTo>
                  <a:cubicBezTo>
                    <a:pt x="1261606" y="2622731"/>
                    <a:pt x="1241603" y="2647496"/>
                    <a:pt x="1218743" y="2661783"/>
                  </a:cubicBezTo>
                  <a:cubicBezTo>
                    <a:pt x="1203503" y="2671308"/>
                    <a:pt x="1187311" y="2690358"/>
                    <a:pt x="1193026" y="2710361"/>
                  </a:cubicBezTo>
                  <a:cubicBezTo>
                    <a:pt x="1205408" y="2757033"/>
                    <a:pt x="1178738" y="2793228"/>
                    <a:pt x="1164451" y="2832281"/>
                  </a:cubicBezTo>
                  <a:cubicBezTo>
                    <a:pt x="1154926" y="2859903"/>
                    <a:pt x="1136828" y="2884668"/>
                    <a:pt x="1122541" y="2910386"/>
                  </a:cubicBezTo>
                  <a:cubicBezTo>
                    <a:pt x="1116826" y="2920863"/>
                    <a:pt x="1109206" y="2929436"/>
                    <a:pt x="1095871" y="2929436"/>
                  </a:cubicBezTo>
                  <a:cubicBezTo>
                    <a:pt x="1085393" y="2920863"/>
                    <a:pt x="1072058" y="2930388"/>
                    <a:pt x="1061581" y="2922768"/>
                  </a:cubicBezTo>
                  <a:cubicBezTo>
                    <a:pt x="1053961" y="2919911"/>
                    <a:pt x="1044436" y="2911338"/>
                    <a:pt x="1047293" y="2929436"/>
                  </a:cubicBezTo>
                  <a:cubicBezTo>
                    <a:pt x="1052056" y="2938961"/>
                    <a:pt x="1062533" y="2944676"/>
                    <a:pt x="1061581" y="2956106"/>
                  </a:cubicBezTo>
                  <a:cubicBezTo>
                    <a:pt x="1055866" y="2964678"/>
                    <a:pt x="1048246" y="2962773"/>
                    <a:pt x="1040626" y="2959916"/>
                  </a:cubicBezTo>
                  <a:cubicBezTo>
                    <a:pt x="952043" y="2929436"/>
                    <a:pt x="865366" y="2895146"/>
                    <a:pt x="783451" y="2850378"/>
                  </a:cubicBezTo>
                  <a:cubicBezTo>
                    <a:pt x="762496" y="2838948"/>
                    <a:pt x="762496" y="2820851"/>
                    <a:pt x="752971" y="2805611"/>
                  </a:cubicBezTo>
                  <a:cubicBezTo>
                    <a:pt x="730111" y="2799896"/>
                    <a:pt x="738683" y="2779893"/>
                    <a:pt x="737731" y="2765606"/>
                  </a:cubicBezTo>
                  <a:cubicBezTo>
                    <a:pt x="736778" y="2697978"/>
                    <a:pt x="732968" y="2631303"/>
                    <a:pt x="721538" y="2564628"/>
                  </a:cubicBezTo>
                  <a:cubicBezTo>
                    <a:pt x="715823" y="2532243"/>
                    <a:pt x="700583" y="2503668"/>
                    <a:pt x="670103" y="2492238"/>
                  </a:cubicBezTo>
                  <a:cubicBezTo>
                    <a:pt x="596761" y="2464616"/>
                    <a:pt x="568186" y="2400798"/>
                    <a:pt x="539611" y="2337933"/>
                  </a:cubicBezTo>
                  <a:cubicBezTo>
                    <a:pt x="520561" y="2296976"/>
                    <a:pt x="502463" y="2256971"/>
                    <a:pt x="473888" y="2221728"/>
                  </a:cubicBezTo>
                  <a:cubicBezTo>
                    <a:pt x="456743" y="2200773"/>
                    <a:pt x="450076" y="2174103"/>
                    <a:pt x="468173" y="2148386"/>
                  </a:cubicBezTo>
                  <a:cubicBezTo>
                    <a:pt x="473888" y="2140766"/>
                    <a:pt x="477698" y="2133146"/>
                    <a:pt x="471983" y="2122668"/>
                  </a:cubicBezTo>
                  <a:cubicBezTo>
                    <a:pt x="452933" y="2083616"/>
                    <a:pt x="471983" y="2052183"/>
                    <a:pt x="493891" y="2021703"/>
                  </a:cubicBezTo>
                  <a:cubicBezTo>
                    <a:pt x="518656" y="1987413"/>
                    <a:pt x="546278" y="1955028"/>
                    <a:pt x="538658" y="1907403"/>
                  </a:cubicBezTo>
                  <a:cubicBezTo>
                    <a:pt x="535801" y="1889306"/>
                    <a:pt x="531991" y="1871208"/>
                    <a:pt x="524371" y="1854063"/>
                  </a:cubicBezTo>
                  <a:cubicBezTo>
                    <a:pt x="517703" y="1837871"/>
                    <a:pt x="507226" y="1834061"/>
                    <a:pt x="499606" y="1853111"/>
                  </a:cubicBezTo>
                  <a:cubicBezTo>
                    <a:pt x="489128" y="1876923"/>
                    <a:pt x="475793" y="1875018"/>
                    <a:pt x="459601" y="1860731"/>
                  </a:cubicBezTo>
                  <a:cubicBezTo>
                    <a:pt x="443408" y="1847396"/>
                    <a:pt x="425311" y="1838823"/>
                    <a:pt x="408166" y="1827393"/>
                  </a:cubicBezTo>
                  <a:cubicBezTo>
                    <a:pt x="375781" y="1806438"/>
                    <a:pt x="371971" y="1771196"/>
                    <a:pt x="354826" y="1742621"/>
                  </a:cubicBezTo>
                  <a:cubicBezTo>
                    <a:pt x="346253" y="1729286"/>
                    <a:pt x="337681" y="1720713"/>
                    <a:pt x="322441" y="1715951"/>
                  </a:cubicBezTo>
                  <a:cubicBezTo>
                    <a:pt x="289103" y="1705473"/>
                    <a:pt x="255766" y="1691186"/>
                    <a:pt x="234811" y="1658801"/>
                  </a:cubicBezTo>
                  <a:cubicBezTo>
                    <a:pt x="228143" y="1649276"/>
                    <a:pt x="218618" y="1639751"/>
                    <a:pt x="206236" y="1644513"/>
                  </a:cubicBezTo>
                  <a:cubicBezTo>
                    <a:pt x="170993" y="1656896"/>
                    <a:pt x="143371" y="1639751"/>
                    <a:pt x="116701" y="1622606"/>
                  </a:cubicBezTo>
                  <a:cubicBezTo>
                    <a:pt x="85268" y="1603556"/>
                    <a:pt x="54788" y="1583553"/>
                    <a:pt x="28118" y="1557836"/>
                  </a:cubicBezTo>
                  <a:cubicBezTo>
                    <a:pt x="11926" y="1541643"/>
                    <a:pt x="1448" y="1523546"/>
                    <a:pt x="12878" y="1499733"/>
                  </a:cubicBezTo>
                  <a:cubicBezTo>
                    <a:pt x="20498" y="1482588"/>
                    <a:pt x="16688" y="1463538"/>
                    <a:pt x="10021" y="1446393"/>
                  </a:cubicBezTo>
                  <a:cubicBezTo>
                    <a:pt x="6211" y="1434963"/>
                    <a:pt x="-1409" y="1423533"/>
                    <a:pt x="5258" y="1410198"/>
                  </a:cubicBezTo>
                  <a:cubicBezTo>
                    <a:pt x="-12839" y="1304471"/>
                    <a:pt x="19546" y="1205411"/>
                    <a:pt x="45263" y="1105398"/>
                  </a:cubicBezTo>
                  <a:cubicBezTo>
                    <a:pt x="94793" y="912993"/>
                    <a:pt x="185281" y="739638"/>
                    <a:pt x="304343" y="581523"/>
                  </a:cubicBezTo>
                  <a:cubicBezTo>
                    <a:pt x="374828" y="487226"/>
                    <a:pt x="458648" y="405311"/>
                    <a:pt x="548183" y="329111"/>
                  </a:cubicBezTo>
                  <a:cubicBezTo>
                    <a:pt x="568186" y="311966"/>
                    <a:pt x="591046" y="303393"/>
                    <a:pt x="617716" y="317681"/>
                  </a:cubicBezTo>
                  <a:cubicBezTo>
                    <a:pt x="628193" y="324348"/>
                    <a:pt x="628193" y="314823"/>
                    <a:pt x="631051" y="309108"/>
                  </a:cubicBezTo>
                  <a:cubicBezTo>
                    <a:pt x="652006" y="308156"/>
                    <a:pt x="669151" y="289106"/>
                    <a:pt x="692011" y="299583"/>
                  </a:cubicBezTo>
                  <a:cubicBezTo>
                    <a:pt x="712013" y="311966"/>
                    <a:pt x="732968" y="317681"/>
                    <a:pt x="756781" y="316728"/>
                  </a:cubicBezTo>
                  <a:cubicBezTo>
                    <a:pt x="764401" y="317681"/>
                    <a:pt x="772973" y="320538"/>
                    <a:pt x="780593" y="315776"/>
                  </a:cubicBezTo>
                  <a:cubicBezTo>
                    <a:pt x="786308" y="312918"/>
                    <a:pt x="792023" y="311966"/>
                    <a:pt x="797738" y="314823"/>
                  </a:cubicBezTo>
                  <a:cubicBezTo>
                    <a:pt x="808216" y="327206"/>
                    <a:pt x="819646" y="321491"/>
                    <a:pt x="831076" y="316728"/>
                  </a:cubicBezTo>
                  <a:cubicBezTo>
                    <a:pt x="837743" y="304346"/>
                    <a:pt x="858698" y="297678"/>
                    <a:pt x="841553" y="277676"/>
                  </a:cubicBezTo>
                  <a:cubicBezTo>
                    <a:pt x="834886" y="270056"/>
                    <a:pt x="846316" y="263388"/>
                    <a:pt x="852031" y="259578"/>
                  </a:cubicBezTo>
                  <a:cubicBezTo>
                    <a:pt x="857269" y="255768"/>
                    <a:pt x="862508" y="252434"/>
                    <a:pt x="867152" y="248624"/>
                  </a:cubicBezTo>
                  <a:lnTo>
                    <a:pt x="876026" y="238011"/>
                  </a:lnTo>
                  <a:lnTo>
                    <a:pt x="858921" y="241392"/>
                  </a:lnTo>
                  <a:cubicBezTo>
                    <a:pt x="840303" y="244874"/>
                    <a:pt x="823694" y="244338"/>
                    <a:pt x="821551" y="210048"/>
                  </a:cubicBezTo>
                  <a:cubicBezTo>
                    <a:pt x="833933" y="208143"/>
                    <a:pt x="848221" y="208143"/>
                    <a:pt x="857746" y="190998"/>
                  </a:cubicBezTo>
                  <a:cubicBezTo>
                    <a:pt x="861079" y="184807"/>
                    <a:pt x="867032" y="183378"/>
                    <a:pt x="873343" y="184331"/>
                  </a:cubicBezTo>
                  <a:close/>
                  <a:moveTo>
                    <a:pt x="798215" y="181949"/>
                  </a:moveTo>
                  <a:cubicBezTo>
                    <a:pt x="801310" y="182187"/>
                    <a:pt x="803930" y="183378"/>
                    <a:pt x="805359" y="187188"/>
                  </a:cubicBezTo>
                  <a:cubicBezTo>
                    <a:pt x="808216" y="194808"/>
                    <a:pt x="800596" y="194808"/>
                    <a:pt x="795834" y="196713"/>
                  </a:cubicBezTo>
                  <a:cubicBezTo>
                    <a:pt x="790119" y="193856"/>
                    <a:pt x="788214" y="189093"/>
                    <a:pt x="788214" y="182426"/>
                  </a:cubicBezTo>
                  <a:cubicBezTo>
                    <a:pt x="791547" y="182426"/>
                    <a:pt x="795119" y="181711"/>
                    <a:pt x="798215" y="181949"/>
                  </a:cubicBezTo>
                  <a:close/>
                  <a:moveTo>
                    <a:pt x="938708" y="121466"/>
                  </a:moveTo>
                  <a:cubicBezTo>
                    <a:pt x="943471" y="128133"/>
                    <a:pt x="953948" y="130038"/>
                    <a:pt x="952043" y="141468"/>
                  </a:cubicBezTo>
                  <a:lnTo>
                    <a:pt x="951037" y="142501"/>
                  </a:lnTo>
                  <a:lnTo>
                    <a:pt x="953949" y="140516"/>
                  </a:lnTo>
                  <a:cubicBezTo>
                    <a:pt x="952996" y="143373"/>
                    <a:pt x="952996" y="146231"/>
                    <a:pt x="952996" y="148136"/>
                  </a:cubicBezTo>
                  <a:cubicBezTo>
                    <a:pt x="952996" y="154803"/>
                    <a:pt x="952996" y="161471"/>
                    <a:pt x="952996" y="169091"/>
                  </a:cubicBezTo>
                  <a:cubicBezTo>
                    <a:pt x="949662" y="166709"/>
                    <a:pt x="947281" y="162899"/>
                    <a:pt x="944424" y="159804"/>
                  </a:cubicBezTo>
                  <a:lnTo>
                    <a:pt x="933131" y="154863"/>
                  </a:lnTo>
                  <a:lnTo>
                    <a:pt x="931088" y="155756"/>
                  </a:lnTo>
                  <a:cubicBezTo>
                    <a:pt x="931088" y="155756"/>
                    <a:pt x="930136" y="155756"/>
                    <a:pt x="930136" y="155756"/>
                  </a:cubicBezTo>
                  <a:cubicBezTo>
                    <a:pt x="925373" y="152898"/>
                    <a:pt x="906323" y="162423"/>
                    <a:pt x="918706" y="144326"/>
                  </a:cubicBezTo>
                  <a:cubicBezTo>
                    <a:pt x="923468" y="137658"/>
                    <a:pt x="931088" y="131943"/>
                    <a:pt x="931088" y="122418"/>
                  </a:cubicBezTo>
                  <a:cubicBezTo>
                    <a:pt x="934898" y="118608"/>
                    <a:pt x="936803" y="118608"/>
                    <a:pt x="938708" y="121466"/>
                  </a:cubicBezTo>
                  <a:close/>
                  <a:moveTo>
                    <a:pt x="925373" y="107178"/>
                  </a:moveTo>
                  <a:cubicBezTo>
                    <a:pt x="930136" y="111940"/>
                    <a:pt x="934898" y="116703"/>
                    <a:pt x="938708" y="121465"/>
                  </a:cubicBezTo>
                  <a:lnTo>
                    <a:pt x="935851" y="121465"/>
                  </a:lnTo>
                  <a:cubicBezTo>
                    <a:pt x="935851" y="121465"/>
                    <a:pt x="932993" y="121465"/>
                    <a:pt x="932993" y="121465"/>
                  </a:cubicBezTo>
                  <a:cubicBezTo>
                    <a:pt x="923468" y="125275"/>
                    <a:pt x="912991" y="131943"/>
                    <a:pt x="901561" y="123370"/>
                  </a:cubicBezTo>
                  <a:cubicBezTo>
                    <a:pt x="904418" y="109083"/>
                    <a:pt x="915848" y="109083"/>
                    <a:pt x="925373" y="107178"/>
                  </a:cubicBezTo>
                  <a:close/>
                  <a:moveTo>
                    <a:pt x="1021576" y="71936"/>
                  </a:moveTo>
                  <a:cubicBezTo>
                    <a:pt x="1037768" y="75746"/>
                    <a:pt x="1038721" y="87176"/>
                    <a:pt x="1031101" y="97653"/>
                  </a:cubicBezTo>
                  <a:cubicBezTo>
                    <a:pt x="1019671" y="115751"/>
                    <a:pt x="1011098" y="95748"/>
                    <a:pt x="1000621" y="92891"/>
                  </a:cubicBezTo>
                  <a:cubicBezTo>
                    <a:pt x="1002526" y="88128"/>
                    <a:pt x="1005383" y="83366"/>
                    <a:pt x="1007288" y="79556"/>
                  </a:cubicBezTo>
                  <a:cubicBezTo>
                    <a:pt x="1012051" y="76698"/>
                    <a:pt x="1016813" y="74793"/>
                    <a:pt x="1021576" y="71936"/>
                  </a:cubicBezTo>
                  <a:close/>
                  <a:moveTo>
                    <a:pt x="1113849" y="40265"/>
                  </a:moveTo>
                  <a:cubicBezTo>
                    <a:pt x="1128732" y="39074"/>
                    <a:pt x="1143972" y="42885"/>
                    <a:pt x="1159689" y="51933"/>
                  </a:cubicBezTo>
                  <a:cubicBezTo>
                    <a:pt x="1175881" y="68126"/>
                    <a:pt x="1166356" y="76698"/>
                    <a:pt x="1151116" y="84318"/>
                  </a:cubicBezTo>
                  <a:cubicBezTo>
                    <a:pt x="1137781" y="90986"/>
                    <a:pt x="1123494" y="86223"/>
                    <a:pt x="1111111" y="92891"/>
                  </a:cubicBezTo>
                  <a:cubicBezTo>
                    <a:pt x="1083489" y="98606"/>
                    <a:pt x="1067296" y="90033"/>
                    <a:pt x="1070153" y="58601"/>
                  </a:cubicBezTo>
                  <a:cubicBezTo>
                    <a:pt x="1084441" y="47647"/>
                    <a:pt x="1098967" y="41456"/>
                    <a:pt x="1113849" y="40265"/>
                  </a:cubicBezTo>
                  <a:close/>
                  <a:moveTo>
                    <a:pt x="1400760" y="96"/>
                  </a:moveTo>
                  <a:cubicBezTo>
                    <a:pt x="1426031" y="498"/>
                    <a:pt x="1451392" y="2164"/>
                    <a:pt x="1476871" y="5260"/>
                  </a:cubicBezTo>
                  <a:cubicBezTo>
                    <a:pt x="1521639" y="13833"/>
                    <a:pt x="1566406" y="14785"/>
                    <a:pt x="1611174" y="9070"/>
                  </a:cubicBezTo>
                  <a:cubicBezTo>
                    <a:pt x="1614984" y="7165"/>
                    <a:pt x="1619746" y="9070"/>
                    <a:pt x="1619746" y="17643"/>
                  </a:cubicBezTo>
                  <a:cubicBezTo>
                    <a:pt x="1631176" y="13833"/>
                    <a:pt x="1639748" y="20500"/>
                    <a:pt x="1646416" y="28120"/>
                  </a:cubicBezTo>
                  <a:cubicBezTo>
                    <a:pt x="1652131" y="36693"/>
                    <a:pt x="1659751" y="35740"/>
                    <a:pt x="1667371" y="31930"/>
                  </a:cubicBezTo>
                  <a:cubicBezTo>
                    <a:pt x="1693088" y="18119"/>
                    <a:pt x="1717377" y="11690"/>
                    <a:pt x="1742261" y="11690"/>
                  </a:cubicBezTo>
                  <a:cubicBezTo>
                    <a:pt x="1767145" y="11690"/>
                    <a:pt x="1792624" y="18119"/>
                    <a:pt x="1820723" y="30025"/>
                  </a:cubicBezTo>
                  <a:cubicBezTo>
                    <a:pt x="1845488" y="40503"/>
                    <a:pt x="1874063" y="40503"/>
                    <a:pt x="1901686" y="45265"/>
                  </a:cubicBezTo>
                  <a:cubicBezTo>
                    <a:pt x="1905496" y="54790"/>
                    <a:pt x="1888351" y="56695"/>
                    <a:pt x="1894066" y="69078"/>
                  </a:cubicBezTo>
                  <a:cubicBezTo>
                    <a:pt x="1913116" y="57648"/>
                    <a:pt x="1934071" y="52885"/>
                    <a:pt x="1955978" y="55743"/>
                  </a:cubicBezTo>
                  <a:cubicBezTo>
                    <a:pt x="1961693" y="62410"/>
                    <a:pt x="1959788" y="69078"/>
                    <a:pt x="1954073" y="71935"/>
                  </a:cubicBezTo>
                  <a:cubicBezTo>
                    <a:pt x="1939786" y="78603"/>
                    <a:pt x="1939786" y="91938"/>
                    <a:pt x="1935976" y="103368"/>
                  </a:cubicBezTo>
                  <a:cubicBezTo>
                    <a:pt x="1904543" y="124323"/>
                    <a:pt x="1914068" y="142420"/>
                    <a:pt x="1949311" y="161470"/>
                  </a:cubicBezTo>
                  <a:cubicBezTo>
                    <a:pt x="1923593" y="162423"/>
                    <a:pt x="1905496" y="153850"/>
                    <a:pt x="1894066" y="171948"/>
                  </a:cubicBezTo>
                  <a:cubicBezTo>
                    <a:pt x="1899781" y="177663"/>
                    <a:pt x="1909306" y="175758"/>
                    <a:pt x="1913116" y="183378"/>
                  </a:cubicBezTo>
                  <a:cubicBezTo>
                    <a:pt x="1917878" y="187188"/>
                    <a:pt x="1922641" y="195760"/>
                    <a:pt x="1907401" y="196713"/>
                  </a:cubicBezTo>
                  <a:cubicBezTo>
                    <a:pt x="1907401" y="221478"/>
                    <a:pt x="1903591" y="242433"/>
                    <a:pt x="1873111" y="245290"/>
                  </a:cubicBezTo>
                  <a:cubicBezTo>
                    <a:pt x="1842631" y="244338"/>
                    <a:pt x="1879778" y="263388"/>
                    <a:pt x="1866443" y="267198"/>
                  </a:cubicBezTo>
                  <a:cubicBezTo>
                    <a:pt x="1860728" y="271008"/>
                    <a:pt x="1855013" y="271960"/>
                    <a:pt x="1851203" y="270055"/>
                  </a:cubicBezTo>
                  <a:cubicBezTo>
                    <a:pt x="1860728" y="280533"/>
                    <a:pt x="1876921" y="291963"/>
                    <a:pt x="1866443" y="313870"/>
                  </a:cubicBezTo>
                  <a:cubicBezTo>
                    <a:pt x="1859776" y="319585"/>
                    <a:pt x="1852156" y="321490"/>
                    <a:pt x="1843583" y="319585"/>
                  </a:cubicBezTo>
                  <a:cubicBezTo>
                    <a:pt x="1833106" y="315775"/>
                    <a:pt x="1827391" y="307203"/>
                    <a:pt x="1819771" y="300535"/>
                  </a:cubicBezTo>
                  <a:cubicBezTo>
                    <a:pt x="1811198" y="310060"/>
                    <a:pt x="1800721" y="314823"/>
                    <a:pt x="1788338" y="313870"/>
                  </a:cubicBezTo>
                  <a:cubicBezTo>
                    <a:pt x="1791196" y="322443"/>
                    <a:pt x="1796911" y="313870"/>
                    <a:pt x="1800721" y="315775"/>
                  </a:cubicBezTo>
                  <a:cubicBezTo>
                    <a:pt x="1808341" y="314823"/>
                    <a:pt x="1815961" y="312918"/>
                    <a:pt x="1823581" y="314823"/>
                  </a:cubicBezTo>
                  <a:cubicBezTo>
                    <a:pt x="1826438" y="315775"/>
                    <a:pt x="1830248" y="316728"/>
                    <a:pt x="1833106" y="317680"/>
                  </a:cubicBezTo>
                  <a:cubicBezTo>
                    <a:pt x="1838821" y="322443"/>
                    <a:pt x="1842631" y="327205"/>
                    <a:pt x="1838821" y="334825"/>
                  </a:cubicBezTo>
                  <a:cubicBezTo>
                    <a:pt x="1800721" y="354828"/>
                    <a:pt x="1760716" y="371020"/>
                    <a:pt x="1715948" y="370068"/>
                  </a:cubicBezTo>
                  <a:cubicBezTo>
                    <a:pt x="1707376" y="370068"/>
                    <a:pt x="1695946" y="372925"/>
                    <a:pt x="1691183" y="379593"/>
                  </a:cubicBezTo>
                  <a:cubicBezTo>
                    <a:pt x="1662608" y="411025"/>
                    <a:pt x="1627366" y="425313"/>
                    <a:pt x="1586408" y="430075"/>
                  </a:cubicBezTo>
                  <a:cubicBezTo>
                    <a:pt x="1564501" y="432933"/>
                    <a:pt x="1554976" y="450078"/>
                    <a:pt x="1542593" y="468175"/>
                  </a:cubicBezTo>
                  <a:cubicBezTo>
                    <a:pt x="1522591" y="497703"/>
                    <a:pt x="1501636" y="527230"/>
                    <a:pt x="1480681" y="555805"/>
                  </a:cubicBezTo>
                  <a:cubicBezTo>
                    <a:pt x="1475918" y="562473"/>
                    <a:pt x="1469251" y="562473"/>
                    <a:pt x="1462583" y="562473"/>
                  </a:cubicBezTo>
                  <a:cubicBezTo>
                    <a:pt x="1419721" y="558663"/>
                    <a:pt x="1380668" y="507228"/>
                    <a:pt x="1385431" y="462460"/>
                  </a:cubicBezTo>
                  <a:cubicBezTo>
                    <a:pt x="1388288" y="441505"/>
                    <a:pt x="1374001" y="421503"/>
                    <a:pt x="1379716" y="398643"/>
                  </a:cubicBezTo>
                  <a:cubicBezTo>
                    <a:pt x="1387336" y="363400"/>
                    <a:pt x="1418768" y="354828"/>
                    <a:pt x="1441628" y="335778"/>
                  </a:cubicBezTo>
                  <a:cubicBezTo>
                    <a:pt x="1443533" y="331015"/>
                    <a:pt x="1445438" y="325300"/>
                    <a:pt x="1449248" y="321490"/>
                  </a:cubicBezTo>
                  <a:cubicBezTo>
                    <a:pt x="1454011" y="314823"/>
                    <a:pt x="1454963" y="306250"/>
                    <a:pt x="1461631" y="300535"/>
                  </a:cubicBezTo>
                  <a:cubicBezTo>
                    <a:pt x="1451153" y="280533"/>
                    <a:pt x="1439723" y="265293"/>
                    <a:pt x="1412101" y="280533"/>
                  </a:cubicBezTo>
                  <a:cubicBezTo>
                    <a:pt x="1425436" y="259578"/>
                    <a:pt x="1438771" y="241480"/>
                    <a:pt x="1434961" y="215763"/>
                  </a:cubicBezTo>
                  <a:cubicBezTo>
                    <a:pt x="1430198" y="178615"/>
                    <a:pt x="1409243" y="158613"/>
                    <a:pt x="1371143" y="160518"/>
                  </a:cubicBezTo>
                  <a:cubicBezTo>
                    <a:pt x="1357808" y="161470"/>
                    <a:pt x="1343521" y="159565"/>
                    <a:pt x="1331138" y="162423"/>
                  </a:cubicBezTo>
                  <a:cubicBezTo>
                    <a:pt x="1317803" y="165280"/>
                    <a:pt x="1310183" y="161470"/>
                    <a:pt x="1303516" y="150040"/>
                  </a:cubicBezTo>
                  <a:cubicBezTo>
                    <a:pt x="1296848" y="136705"/>
                    <a:pt x="1300658" y="131943"/>
                    <a:pt x="1313993" y="130038"/>
                  </a:cubicBezTo>
                  <a:cubicBezTo>
                    <a:pt x="1321613" y="129085"/>
                    <a:pt x="1316851" y="124323"/>
                    <a:pt x="1313041" y="121465"/>
                  </a:cubicBezTo>
                  <a:cubicBezTo>
                    <a:pt x="1283513" y="99558"/>
                    <a:pt x="1311136" y="99558"/>
                    <a:pt x="1323518" y="96700"/>
                  </a:cubicBezTo>
                  <a:cubicBezTo>
                    <a:pt x="1344473" y="92890"/>
                    <a:pt x="1365428" y="88128"/>
                    <a:pt x="1387336" y="88128"/>
                  </a:cubicBezTo>
                  <a:cubicBezTo>
                    <a:pt x="1399718" y="88128"/>
                    <a:pt x="1414006" y="81460"/>
                    <a:pt x="1394003" y="68125"/>
                  </a:cubicBezTo>
                  <a:cubicBezTo>
                    <a:pt x="1402576" y="42408"/>
                    <a:pt x="1427341" y="49075"/>
                    <a:pt x="1445438" y="41455"/>
                  </a:cubicBezTo>
                  <a:lnTo>
                    <a:pt x="1471104" y="35589"/>
                  </a:lnTo>
                  <a:lnTo>
                    <a:pt x="1469608" y="35026"/>
                  </a:lnTo>
                  <a:cubicBezTo>
                    <a:pt x="1465441" y="34550"/>
                    <a:pt x="1461155" y="34788"/>
                    <a:pt x="1456869" y="34788"/>
                  </a:cubicBezTo>
                  <a:cubicBezTo>
                    <a:pt x="1424484" y="38598"/>
                    <a:pt x="1396861" y="56695"/>
                    <a:pt x="1365429" y="60505"/>
                  </a:cubicBezTo>
                  <a:cubicBezTo>
                    <a:pt x="1307326" y="66220"/>
                    <a:pt x="1264464" y="112893"/>
                    <a:pt x="1208266" y="122418"/>
                  </a:cubicBezTo>
                  <a:cubicBezTo>
                    <a:pt x="1196836" y="130038"/>
                    <a:pt x="1186359" y="129085"/>
                    <a:pt x="1175881" y="122418"/>
                  </a:cubicBezTo>
                  <a:cubicBezTo>
                    <a:pt x="1178739" y="129085"/>
                    <a:pt x="1197789" y="127180"/>
                    <a:pt x="1187311" y="142420"/>
                  </a:cubicBezTo>
                  <a:cubicBezTo>
                    <a:pt x="1185406" y="144325"/>
                    <a:pt x="1182549" y="146230"/>
                    <a:pt x="1180644" y="149088"/>
                  </a:cubicBezTo>
                  <a:cubicBezTo>
                    <a:pt x="1173262" y="152183"/>
                    <a:pt x="1165939" y="153434"/>
                    <a:pt x="1158647" y="153642"/>
                  </a:cubicBezTo>
                  <a:lnTo>
                    <a:pt x="1143520" y="152466"/>
                  </a:lnTo>
                  <a:lnTo>
                    <a:pt x="1148259" y="153731"/>
                  </a:lnTo>
                  <a:cubicBezTo>
                    <a:pt x="1153498" y="157422"/>
                    <a:pt x="1155879" y="163851"/>
                    <a:pt x="1152069" y="175758"/>
                  </a:cubicBezTo>
                  <a:cubicBezTo>
                    <a:pt x="1112064" y="198618"/>
                    <a:pt x="1069201" y="175758"/>
                    <a:pt x="1029196" y="182425"/>
                  </a:cubicBezTo>
                  <a:cubicBezTo>
                    <a:pt x="1020624" y="171948"/>
                    <a:pt x="980619" y="182425"/>
                    <a:pt x="1006336" y="148135"/>
                  </a:cubicBezTo>
                  <a:cubicBezTo>
                    <a:pt x="1011099" y="141468"/>
                    <a:pt x="1003479" y="136705"/>
                    <a:pt x="995859" y="134800"/>
                  </a:cubicBezTo>
                  <a:cubicBezTo>
                    <a:pt x="984429" y="131943"/>
                    <a:pt x="981571" y="125275"/>
                    <a:pt x="987286" y="114798"/>
                  </a:cubicBezTo>
                  <a:cubicBezTo>
                    <a:pt x="1010146" y="115750"/>
                    <a:pt x="1027291" y="130990"/>
                    <a:pt x="1049199" y="134800"/>
                  </a:cubicBezTo>
                  <a:cubicBezTo>
                    <a:pt x="1053009" y="140515"/>
                    <a:pt x="1055866" y="147183"/>
                    <a:pt x="1064439" y="149088"/>
                  </a:cubicBezTo>
                  <a:cubicBezTo>
                    <a:pt x="1074916" y="150993"/>
                    <a:pt x="1085394" y="150278"/>
                    <a:pt x="1095871" y="149326"/>
                  </a:cubicBezTo>
                  <a:lnTo>
                    <a:pt x="1106484" y="148924"/>
                  </a:lnTo>
                  <a:lnTo>
                    <a:pt x="1093014" y="149088"/>
                  </a:lnTo>
                  <a:cubicBezTo>
                    <a:pt x="1081584" y="144325"/>
                    <a:pt x="1067296" y="146230"/>
                    <a:pt x="1062534" y="131943"/>
                  </a:cubicBezTo>
                  <a:cubicBezTo>
                    <a:pt x="1083489" y="115750"/>
                    <a:pt x="1102539" y="93843"/>
                    <a:pt x="1133971" y="110988"/>
                  </a:cubicBezTo>
                  <a:cubicBezTo>
                    <a:pt x="1150164" y="112893"/>
                    <a:pt x="1147306" y="91938"/>
                    <a:pt x="1158736" y="88128"/>
                  </a:cubicBezTo>
                  <a:cubicBezTo>
                    <a:pt x="1164451" y="84318"/>
                    <a:pt x="1172071" y="81460"/>
                    <a:pt x="1173024" y="73840"/>
                  </a:cubicBezTo>
                  <a:cubicBezTo>
                    <a:pt x="1176834" y="44313"/>
                    <a:pt x="1193979" y="46218"/>
                    <a:pt x="1214934" y="54790"/>
                  </a:cubicBezTo>
                  <a:cubicBezTo>
                    <a:pt x="1234936" y="51933"/>
                    <a:pt x="1254939" y="44313"/>
                    <a:pt x="1275894" y="44313"/>
                  </a:cubicBezTo>
                  <a:cubicBezTo>
                    <a:pt x="1253986" y="44313"/>
                    <a:pt x="1233031" y="51933"/>
                    <a:pt x="1211124" y="51933"/>
                  </a:cubicBezTo>
                  <a:cubicBezTo>
                    <a:pt x="1199694" y="46218"/>
                    <a:pt x="1184454" y="50028"/>
                    <a:pt x="1174929" y="39550"/>
                  </a:cubicBezTo>
                  <a:cubicBezTo>
                    <a:pt x="1174929" y="34788"/>
                    <a:pt x="1174929" y="30978"/>
                    <a:pt x="1174929" y="26215"/>
                  </a:cubicBezTo>
                  <a:cubicBezTo>
                    <a:pt x="1249938" y="9070"/>
                    <a:pt x="1324947" y="-1110"/>
                    <a:pt x="1400760" y="96"/>
                  </a:cubicBez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10">
            <a:extLst>
              <a:ext uri="{FF2B5EF4-FFF2-40B4-BE49-F238E27FC236}">
                <a16:creationId xmlns:a16="http://schemas.microsoft.com/office/drawing/2014/main" id="{714C2C99-60E1-4D3F-BBE6-4EC57D1A3F6F}"/>
              </a:ext>
            </a:extLst>
          </p:cNvPr>
          <p:cNvGrpSpPr/>
          <p:nvPr/>
        </p:nvGrpSpPr>
        <p:grpSpPr>
          <a:xfrm>
            <a:off x="582419" y="1831594"/>
            <a:ext cx="4253349" cy="4253349"/>
            <a:chOff x="57821" y="1441240"/>
            <a:chExt cx="4262520" cy="4262520"/>
          </a:xfrm>
        </p:grpSpPr>
        <p:grpSp>
          <p:nvGrpSpPr>
            <p:cNvPr id="4" name="Group 16">
              <a:extLst>
                <a:ext uri="{FF2B5EF4-FFF2-40B4-BE49-F238E27FC236}">
                  <a16:creationId xmlns:a16="http://schemas.microsoft.com/office/drawing/2014/main" id="{E9C1FFDA-0F3C-4660-8723-0E9D3781D1B8}"/>
                </a:ext>
              </a:extLst>
            </p:cNvPr>
            <p:cNvGrpSpPr/>
            <p:nvPr userDrawn="1"/>
          </p:nvGrpSpPr>
          <p:grpSpPr>
            <a:xfrm>
              <a:off x="57821" y="1441240"/>
              <a:ext cx="4262520" cy="4262520"/>
              <a:chOff x="634127" y="2000307"/>
              <a:chExt cx="4262520" cy="4262520"/>
            </a:xfrm>
          </p:grpSpPr>
          <p:sp>
            <p:nvSpPr>
              <p:cNvPr id="13" name="Block Arc 49">
                <a:extLst>
                  <a:ext uri="{FF2B5EF4-FFF2-40B4-BE49-F238E27FC236}">
                    <a16:creationId xmlns:a16="http://schemas.microsoft.com/office/drawing/2014/main" id="{DCBB2493-6476-483E-AFBC-58AC95F620A9}"/>
                  </a:ext>
                </a:extLst>
              </p:cNvPr>
              <p:cNvSpPr/>
              <p:nvPr userDrawn="1"/>
            </p:nvSpPr>
            <p:spPr>
              <a:xfrm rot="7200000">
                <a:off x="634127" y="2000307"/>
                <a:ext cx="4262520" cy="4262520"/>
              </a:xfrm>
              <a:prstGeom prst="blockArc">
                <a:avLst>
                  <a:gd name="adj1" fmla="val 10800000"/>
                  <a:gd name="adj2" fmla="val 14451417"/>
                  <a:gd name="adj3" fmla="val 4608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>
                  <a:solidFill>
                    <a:schemeClr val="tx1"/>
                  </a:solidFill>
                </a:endParaRPr>
              </a:p>
            </p:txBody>
          </p:sp>
          <p:sp>
            <p:nvSpPr>
              <p:cNvPr id="14" name="Block Arc 50">
                <a:extLst>
                  <a:ext uri="{FF2B5EF4-FFF2-40B4-BE49-F238E27FC236}">
                    <a16:creationId xmlns:a16="http://schemas.microsoft.com/office/drawing/2014/main" id="{586B802D-A449-4CB5-8874-1468F0CBA955}"/>
                  </a:ext>
                </a:extLst>
              </p:cNvPr>
              <p:cNvSpPr/>
              <p:nvPr userDrawn="1"/>
            </p:nvSpPr>
            <p:spPr>
              <a:xfrm rot="14400000">
                <a:off x="634127" y="2000307"/>
                <a:ext cx="4262520" cy="4262520"/>
              </a:xfrm>
              <a:prstGeom prst="blockArc">
                <a:avLst>
                  <a:gd name="adj1" fmla="val 10800000"/>
                  <a:gd name="adj2" fmla="val 14451417"/>
                  <a:gd name="adj3" fmla="val 4608"/>
                </a:avLst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>
                  <a:solidFill>
                    <a:schemeClr val="tx1"/>
                  </a:solidFill>
                </a:endParaRPr>
              </a:p>
            </p:txBody>
          </p:sp>
          <p:sp>
            <p:nvSpPr>
              <p:cNvPr id="15" name="Block Arc 51">
                <a:extLst>
                  <a:ext uri="{FF2B5EF4-FFF2-40B4-BE49-F238E27FC236}">
                    <a16:creationId xmlns:a16="http://schemas.microsoft.com/office/drawing/2014/main" id="{55E98353-66EC-4DD5-97C1-9093987DEDC8}"/>
                  </a:ext>
                </a:extLst>
              </p:cNvPr>
              <p:cNvSpPr/>
              <p:nvPr userDrawn="1"/>
            </p:nvSpPr>
            <p:spPr>
              <a:xfrm rot="10800000">
                <a:off x="634127" y="2000307"/>
                <a:ext cx="4262520" cy="4262520"/>
              </a:xfrm>
              <a:prstGeom prst="blockArc">
                <a:avLst>
                  <a:gd name="adj1" fmla="val 10800000"/>
                  <a:gd name="adj2" fmla="val 14451417"/>
                  <a:gd name="adj3" fmla="val 4608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>
                  <a:solidFill>
                    <a:schemeClr val="tx1"/>
                  </a:solidFill>
                </a:endParaRPr>
              </a:p>
            </p:txBody>
          </p:sp>
          <p:sp>
            <p:nvSpPr>
              <p:cNvPr id="16" name="Block Arc 52">
                <a:extLst>
                  <a:ext uri="{FF2B5EF4-FFF2-40B4-BE49-F238E27FC236}">
                    <a16:creationId xmlns:a16="http://schemas.microsoft.com/office/drawing/2014/main" id="{4EF45E16-6BC9-4D6D-9788-A791DFE337BF}"/>
                  </a:ext>
                </a:extLst>
              </p:cNvPr>
              <p:cNvSpPr/>
              <p:nvPr userDrawn="1"/>
            </p:nvSpPr>
            <p:spPr>
              <a:xfrm rot="3600000">
                <a:off x="634127" y="2000307"/>
                <a:ext cx="4262520" cy="4262520"/>
              </a:xfrm>
              <a:prstGeom prst="blockArc">
                <a:avLst>
                  <a:gd name="adj1" fmla="val 10800000"/>
                  <a:gd name="adj2" fmla="val 14451417"/>
                  <a:gd name="adj3" fmla="val 4608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6" name="Oval 18">
              <a:extLst>
                <a:ext uri="{FF2B5EF4-FFF2-40B4-BE49-F238E27FC236}">
                  <a16:creationId xmlns:a16="http://schemas.microsoft.com/office/drawing/2014/main" id="{A33D20E3-E7EB-4E0A-AF3D-13CD7657FA2C}"/>
                </a:ext>
              </a:extLst>
            </p:cNvPr>
            <p:cNvSpPr/>
            <p:nvPr/>
          </p:nvSpPr>
          <p:spPr>
            <a:xfrm rot="210143">
              <a:off x="3140041" y="1731940"/>
              <a:ext cx="190800" cy="190800"/>
            </a:xfrm>
            <a:prstGeom prst="ellipse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7" name="Oval 19">
              <a:extLst>
                <a:ext uri="{FF2B5EF4-FFF2-40B4-BE49-F238E27FC236}">
                  <a16:creationId xmlns:a16="http://schemas.microsoft.com/office/drawing/2014/main" id="{5B8E1FF9-A32C-4105-A437-1B0F8F42E2A7}"/>
                </a:ext>
              </a:extLst>
            </p:cNvPr>
            <p:cNvSpPr/>
            <p:nvPr/>
          </p:nvSpPr>
          <p:spPr>
            <a:xfrm rot="210143">
              <a:off x="1084975" y="1713528"/>
              <a:ext cx="190800" cy="190800"/>
            </a:xfrm>
            <a:prstGeom prst="ellipse">
              <a:avLst/>
            </a:prstGeom>
            <a:solidFill>
              <a:schemeClr val="accent3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8" name="Oval 20">
              <a:extLst>
                <a:ext uri="{FF2B5EF4-FFF2-40B4-BE49-F238E27FC236}">
                  <a16:creationId xmlns:a16="http://schemas.microsoft.com/office/drawing/2014/main" id="{747648F5-D833-48EC-83A5-94BAEF7C08AD}"/>
                </a:ext>
              </a:extLst>
            </p:cNvPr>
            <p:cNvSpPr/>
            <p:nvPr/>
          </p:nvSpPr>
          <p:spPr>
            <a:xfrm rot="210143">
              <a:off x="4123728" y="3456224"/>
              <a:ext cx="190800" cy="190800"/>
            </a:xfrm>
            <a:prstGeom prst="ellipse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9" name="Oval 21">
              <a:extLst>
                <a:ext uri="{FF2B5EF4-FFF2-40B4-BE49-F238E27FC236}">
                  <a16:creationId xmlns:a16="http://schemas.microsoft.com/office/drawing/2014/main" id="{2769E68D-9478-4D86-B9B3-402EB00787E4}"/>
                </a:ext>
              </a:extLst>
            </p:cNvPr>
            <p:cNvSpPr/>
            <p:nvPr/>
          </p:nvSpPr>
          <p:spPr>
            <a:xfrm rot="210143">
              <a:off x="3086058" y="5255169"/>
              <a:ext cx="190800" cy="190800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10" name="Oval 22">
              <a:extLst>
                <a:ext uri="{FF2B5EF4-FFF2-40B4-BE49-F238E27FC236}">
                  <a16:creationId xmlns:a16="http://schemas.microsoft.com/office/drawing/2014/main" id="{03B1DB89-36B8-47B6-9114-895B12F2ADA7}"/>
                </a:ext>
              </a:extLst>
            </p:cNvPr>
            <p:cNvSpPr/>
            <p:nvPr/>
          </p:nvSpPr>
          <p:spPr>
            <a:xfrm rot="210143">
              <a:off x="1062045" y="5223805"/>
              <a:ext cx="190800" cy="190800"/>
            </a:xfrm>
            <a:prstGeom prst="ellipse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ABFCF372-ABFA-4AD9-9999-C6B9CEB1A1FE}"/>
              </a:ext>
            </a:extLst>
          </p:cNvPr>
          <p:cNvGrpSpPr/>
          <p:nvPr/>
        </p:nvGrpSpPr>
        <p:grpSpPr>
          <a:xfrm>
            <a:off x="6630282" y="2932229"/>
            <a:ext cx="4753746" cy="722564"/>
            <a:chOff x="4969796" y="1546333"/>
            <a:chExt cx="1984628" cy="806989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CFF0DBAD-DB42-4BC7-98E9-AF0903A119B1}"/>
                </a:ext>
              </a:extLst>
            </p:cNvPr>
            <p:cNvSpPr txBox="1"/>
            <p:nvPr/>
          </p:nvSpPr>
          <p:spPr>
            <a:xfrm>
              <a:off x="4969796" y="1546333"/>
              <a:ext cx="1984627" cy="343738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6D174673-4AF9-453D-8DC6-8641314964BC}"/>
                </a:ext>
              </a:extLst>
            </p:cNvPr>
            <p:cNvSpPr txBox="1"/>
            <p:nvPr/>
          </p:nvSpPr>
          <p:spPr>
            <a:xfrm>
              <a:off x="4969797" y="1872090"/>
              <a:ext cx="1984627" cy="4812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1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  </a:t>
              </a:r>
              <a:endParaRPr lang="ko-KR" altLang="en-US" sz="11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DC560C40-34FD-4331-8E38-776AFE0AE993}"/>
              </a:ext>
            </a:extLst>
          </p:cNvPr>
          <p:cNvGrpSpPr/>
          <p:nvPr/>
        </p:nvGrpSpPr>
        <p:grpSpPr>
          <a:xfrm>
            <a:off x="6630282" y="4143745"/>
            <a:ext cx="4753746" cy="722564"/>
            <a:chOff x="4969796" y="1546333"/>
            <a:chExt cx="1984628" cy="806989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D7E5C3E1-61DD-4287-A141-33B323BD3F60}"/>
                </a:ext>
              </a:extLst>
            </p:cNvPr>
            <p:cNvSpPr txBox="1"/>
            <p:nvPr/>
          </p:nvSpPr>
          <p:spPr>
            <a:xfrm>
              <a:off x="4969796" y="1546333"/>
              <a:ext cx="1984627" cy="343738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B91AD443-7388-4E69-9914-EBEBCCC5E0A2}"/>
                </a:ext>
              </a:extLst>
            </p:cNvPr>
            <p:cNvSpPr txBox="1"/>
            <p:nvPr/>
          </p:nvSpPr>
          <p:spPr>
            <a:xfrm>
              <a:off x="4969797" y="1872090"/>
              <a:ext cx="1984627" cy="4812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1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 </a:t>
              </a:r>
              <a:endParaRPr lang="ko-KR" altLang="en-US" sz="11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FA0EA652-39C4-487F-959E-76A4E492F6AA}"/>
              </a:ext>
            </a:extLst>
          </p:cNvPr>
          <p:cNvGrpSpPr/>
          <p:nvPr/>
        </p:nvGrpSpPr>
        <p:grpSpPr>
          <a:xfrm>
            <a:off x="5717899" y="1720711"/>
            <a:ext cx="5118917" cy="722564"/>
            <a:chOff x="4969796" y="1546333"/>
            <a:chExt cx="2137082" cy="806989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06940032-02E8-4C92-A71A-40C96BD6DE48}"/>
                </a:ext>
              </a:extLst>
            </p:cNvPr>
            <p:cNvSpPr txBox="1"/>
            <p:nvPr/>
          </p:nvSpPr>
          <p:spPr>
            <a:xfrm>
              <a:off x="4969796" y="1546333"/>
              <a:ext cx="2137082" cy="343738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3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F7D324AB-8CF9-4E43-9800-3D71552F22ED}"/>
                </a:ext>
              </a:extLst>
            </p:cNvPr>
            <p:cNvSpPr txBox="1"/>
            <p:nvPr/>
          </p:nvSpPr>
          <p:spPr>
            <a:xfrm>
              <a:off x="4969797" y="1872090"/>
              <a:ext cx="1984627" cy="4812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1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 </a:t>
              </a:r>
              <a:endParaRPr lang="ko-KR" altLang="en-US" sz="11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D162701C-F881-40E8-A49E-60ED67BB94AE}"/>
              </a:ext>
            </a:extLst>
          </p:cNvPr>
          <p:cNvGrpSpPr/>
          <p:nvPr/>
        </p:nvGrpSpPr>
        <p:grpSpPr>
          <a:xfrm>
            <a:off x="5717898" y="5355261"/>
            <a:ext cx="4753746" cy="722564"/>
            <a:chOff x="4969796" y="1546333"/>
            <a:chExt cx="1984628" cy="806989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C87F0839-E167-4ACA-B5A9-287DEE6BC03A}"/>
                </a:ext>
              </a:extLst>
            </p:cNvPr>
            <p:cNvSpPr txBox="1"/>
            <p:nvPr/>
          </p:nvSpPr>
          <p:spPr>
            <a:xfrm>
              <a:off x="4969796" y="1546333"/>
              <a:ext cx="1984627" cy="343738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4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3D0F407B-7FDA-4DC2-ACAF-1380B0F88374}"/>
                </a:ext>
              </a:extLst>
            </p:cNvPr>
            <p:cNvSpPr txBox="1"/>
            <p:nvPr/>
          </p:nvSpPr>
          <p:spPr>
            <a:xfrm>
              <a:off x="4969797" y="1872090"/>
              <a:ext cx="1984627" cy="4812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1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 </a:t>
              </a:r>
              <a:endParaRPr lang="ko-KR" altLang="en-US" sz="11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9" name="TextBox 28">
            <a:extLst>
              <a:ext uri="{FF2B5EF4-FFF2-40B4-BE49-F238E27FC236}">
                <a16:creationId xmlns:a16="http://schemas.microsoft.com/office/drawing/2014/main" id="{12D9EAA3-F2B3-48ED-B01B-98AA6F823732}"/>
              </a:ext>
            </a:extLst>
          </p:cNvPr>
          <p:cNvSpPr txBox="1"/>
          <p:nvPr/>
        </p:nvSpPr>
        <p:spPr>
          <a:xfrm>
            <a:off x="1486995" y="3370478"/>
            <a:ext cx="2786540" cy="106695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ts val="3800"/>
              </a:lnSpc>
            </a:pPr>
            <a:r>
              <a:rPr lang="en-US" altLang="ko-KR" sz="3200" b="1" dirty="0">
                <a:solidFill>
                  <a:schemeClr val="accent2"/>
                </a:solidFill>
              </a:rPr>
              <a:t>PowerPoint</a:t>
            </a:r>
            <a:r>
              <a:rPr lang="en-US" altLang="ko-KR" sz="3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3200" b="1" dirty="0">
                <a:solidFill>
                  <a:schemeClr val="accent1"/>
                </a:solidFill>
                <a:cs typeface="Arial" pitchFamily="34" charset="0"/>
              </a:rPr>
              <a:t>Presentation</a:t>
            </a:r>
            <a:endParaRPr lang="ko-KR" altLang="en-US" sz="3200" b="1" dirty="0">
              <a:solidFill>
                <a:schemeClr val="accent1"/>
              </a:solidFill>
              <a:cs typeface="Arial" pitchFamily="34" charset="0"/>
            </a:endParaRPr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3BB33EF8-99AB-43FA-B5B0-90A5ED1AF3C5}"/>
              </a:ext>
            </a:extLst>
          </p:cNvPr>
          <p:cNvGrpSpPr/>
          <p:nvPr/>
        </p:nvGrpSpPr>
        <p:grpSpPr>
          <a:xfrm>
            <a:off x="1397411" y="3529323"/>
            <a:ext cx="86235" cy="756643"/>
            <a:chOff x="705340" y="3177056"/>
            <a:chExt cx="86235" cy="756643"/>
          </a:xfrm>
        </p:grpSpPr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B52EB24F-2B00-41DD-BAD4-BDDFF84E7B2F}"/>
                </a:ext>
              </a:extLst>
            </p:cNvPr>
            <p:cNvSpPr/>
            <p:nvPr/>
          </p:nvSpPr>
          <p:spPr>
            <a:xfrm>
              <a:off x="755575" y="3177699"/>
              <a:ext cx="36000" cy="7560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rgbClr val="22AAE4"/>
                </a:solidFill>
              </a:endParaRPr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364761E5-8A72-4E3B-9218-A0AD8615CC42}"/>
                </a:ext>
              </a:extLst>
            </p:cNvPr>
            <p:cNvSpPr/>
            <p:nvPr/>
          </p:nvSpPr>
          <p:spPr>
            <a:xfrm>
              <a:off x="705340" y="3177056"/>
              <a:ext cx="36000" cy="7560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rgbClr val="22AAE4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9480489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Group 30">
            <a:extLst>
              <a:ext uri="{FF2B5EF4-FFF2-40B4-BE49-F238E27FC236}">
                <a16:creationId xmlns:a16="http://schemas.microsoft.com/office/drawing/2014/main" id="{3DF7D784-4BE3-4ABB-A709-A99F93848EF2}"/>
              </a:ext>
            </a:extLst>
          </p:cNvPr>
          <p:cNvGrpSpPr/>
          <p:nvPr/>
        </p:nvGrpSpPr>
        <p:grpSpPr>
          <a:xfrm>
            <a:off x="2343541" y="2393118"/>
            <a:ext cx="2993842" cy="2993842"/>
            <a:chOff x="5264151" y="3079885"/>
            <a:chExt cx="1647640" cy="1647640"/>
          </a:xfrm>
        </p:grpSpPr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DA8E0F6C-9DCD-47CB-B48E-113CB381CCFF}"/>
                </a:ext>
              </a:extLst>
            </p:cNvPr>
            <p:cNvSpPr/>
            <p:nvPr/>
          </p:nvSpPr>
          <p:spPr>
            <a:xfrm>
              <a:off x="5264151" y="3079885"/>
              <a:ext cx="1647640" cy="1647640"/>
            </a:xfrm>
            <a:prstGeom prst="ellipse">
              <a:avLst/>
            </a:prstGeom>
            <a:solidFill>
              <a:schemeClr val="accent4"/>
            </a:solidFill>
            <a:ln w="508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E501B286-9053-4D8E-81C2-788B05E608C4}"/>
                </a:ext>
              </a:extLst>
            </p:cNvPr>
            <p:cNvSpPr/>
            <p:nvPr/>
          </p:nvSpPr>
          <p:spPr>
            <a:xfrm rot="1800000">
              <a:off x="5373626" y="3230133"/>
              <a:ext cx="1139656" cy="1264830"/>
            </a:xfrm>
            <a:custGeom>
              <a:avLst/>
              <a:gdLst>
                <a:gd name="connsiteX0" fmla="*/ 1341712 w 1373020"/>
                <a:gd name="connsiteY0" fmla="*/ 197381 h 1781089"/>
                <a:gd name="connsiteX1" fmla="*/ 1133307 w 1373020"/>
                <a:gd name="connsiteY1" fmla="*/ 9170 h 1781089"/>
                <a:gd name="connsiteX2" fmla="*/ 686608 w 1373020"/>
                <a:gd name="connsiteY2" fmla="*/ 140837 h 1781089"/>
                <a:gd name="connsiteX3" fmla="*/ 605830 w 1373020"/>
                <a:gd name="connsiteY3" fmla="*/ 336318 h 1781089"/>
                <a:gd name="connsiteX4" fmla="*/ 685800 w 1373020"/>
                <a:gd name="connsiteY4" fmla="*/ 553609 h 1781089"/>
                <a:gd name="connsiteX5" fmla="*/ 723765 w 1373020"/>
                <a:gd name="connsiteY5" fmla="*/ 647311 h 1781089"/>
                <a:gd name="connsiteX6" fmla="*/ 740729 w 1373020"/>
                <a:gd name="connsiteY6" fmla="*/ 685276 h 1781089"/>
                <a:gd name="connsiteX7" fmla="*/ 785964 w 1373020"/>
                <a:gd name="connsiteY7" fmla="*/ 732935 h 1781089"/>
                <a:gd name="connsiteX8" fmla="*/ 971752 w 1373020"/>
                <a:gd name="connsiteY8" fmla="*/ 783825 h 1781089"/>
                <a:gd name="connsiteX9" fmla="*/ 1008102 w 1373020"/>
                <a:gd name="connsiteY9" fmla="*/ 762015 h 1781089"/>
                <a:gd name="connsiteX10" fmla="*/ 1046067 w 1373020"/>
                <a:gd name="connsiteY10" fmla="*/ 772516 h 1781089"/>
                <a:gd name="connsiteX11" fmla="*/ 992754 w 1373020"/>
                <a:gd name="connsiteY11" fmla="*/ 852486 h 1781089"/>
                <a:gd name="connsiteX12" fmla="*/ 872396 w 1373020"/>
                <a:gd name="connsiteY12" fmla="*/ 896105 h 1781089"/>
                <a:gd name="connsiteX13" fmla="*/ 779502 w 1373020"/>
                <a:gd name="connsiteY13" fmla="*/ 883181 h 1781089"/>
                <a:gd name="connsiteX14" fmla="*/ 656720 w 1373020"/>
                <a:gd name="connsiteY14" fmla="*/ 684469 h 1781089"/>
                <a:gd name="connsiteX15" fmla="*/ 663182 w 1373020"/>
                <a:gd name="connsiteY15" fmla="*/ 621462 h 1781089"/>
                <a:gd name="connsiteX16" fmla="*/ 665605 w 1373020"/>
                <a:gd name="connsiteY16" fmla="*/ 570572 h 1781089"/>
                <a:gd name="connsiteX17" fmla="*/ 647027 w 1373020"/>
                <a:gd name="connsiteY17" fmla="*/ 557648 h 1781089"/>
                <a:gd name="connsiteX18" fmla="*/ 647027 w 1373020"/>
                <a:gd name="connsiteY18" fmla="*/ 577843 h 1781089"/>
                <a:gd name="connsiteX19" fmla="*/ 640565 w 1373020"/>
                <a:gd name="connsiteY19" fmla="*/ 602883 h 1781089"/>
                <a:gd name="connsiteX20" fmla="*/ 612293 w 1373020"/>
                <a:gd name="connsiteY20" fmla="*/ 599653 h 1781089"/>
                <a:gd name="connsiteX21" fmla="*/ 597753 w 1373020"/>
                <a:gd name="connsiteY21" fmla="*/ 582689 h 1781089"/>
                <a:gd name="connsiteX22" fmla="*/ 574327 w 1373020"/>
                <a:gd name="connsiteY22" fmla="*/ 546339 h 1781089"/>
                <a:gd name="connsiteX23" fmla="*/ 571096 w 1373020"/>
                <a:gd name="connsiteY23" fmla="*/ 590767 h 1781089"/>
                <a:gd name="connsiteX24" fmla="*/ 563019 w 1373020"/>
                <a:gd name="connsiteY24" fmla="*/ 610154 h 1781089"/>
                <a:gd name="connsiteX25" fmla="*/ 544439 w 1373020"/>
                <a:gd name="connsiteY25" fmla="*/ 600460 h 1781089"/>
                <a:gd name="connsiteX26" fmla="*/ 514552 w 1373020"/>
                <a:gd name="connsiteY26" fmla="*/ 566534 h 1781089"/>
                <a:gd name="connsiteX27" fmla="*/ 500012 w 1373020"/>
                <a:gd name="connsiteY27" fmla="*/ 562495 h 1781089"/>
                <a:gd name="connsiteX28" fmla="*/ 500820 w 1373020"/>
                <a:gd name="connsiteY28" fmla="*/ 577035 h 1781089"/>
                <a:gd name="connsiteX29" fmla="*/ 529092 w 1373020"/>
                <a:gd name="connsiteY29" fmla="*/ 618231 h 1781089"/>
                <a:gd name="connsiteX30" fmla="*/ 532323 w 1373020"/>
                <a:gd name="connsiteY30" fmla="*/ 630348 h 1781089"/>
                <a:gd name="connsiteX31" fmla="*/ 517783 w 1373020"/>
                <a:gd name="connsiteY31" fmla="*/ 629540 h 1781089"/>
                <a:gd name="connsiteX32" fmla="*/ 483049 w 1373020"/>
                <a:gd name="connsiteY32" fmla="*/ 601268 h 1781089"/>
                <a:gd name="connsiteX33" fmla="*/ 465278 w 1373020"/>
                <a:gd name="connsiteY33" fmla="*/ 600460 h 1781089"/>
                <a:gd name="connsiteX34" fmla="*/ 469316 w 1373020"/>
                <a:gd name="connsiteY34" fmla="*/ 617423 h 1781089"/>
                <a:gd name="connsiteX35" fmla="*/ 498397 w 1373020"/>
                <a:gd name="connsiteY35" fmla="*/ 651350 h 1781089"/>
                <a:gd name="connsiteX36" fmla="*/ 474163 w 1373020"/>
                <a:gd name="connsiteY36" fmla="*/ 637618 h 1781089"/>
                <a:gd name="connsiteX37" fmla="*/ 459623 w 1373020"/>
                <a:gd name="connsiteY37" fmla="*/ 636002 h 1781089"/>
                <a:gd name="connsiteX38" fmla="*/ 461239 w 1373020"/>
                <a:gd name="connsiteY38" fmla="*/ 650542 h 1781089"/>
                <a:gd name="connsiteX39" fmla="*/ 483856 w 1373020"/>
                <a:gd name="connsiteY39" fmla="*/ 670737 h 1781089"/>
                <a:gd name="connsiteX40" fmla="*/ 562210 w 1373020"/>
                <a:gd name="connsiteY40" fmla="*/ 728088 h 1781089"/>
                <a:gd name="connsiteX41" fmla="*/ 653489 w 1373020"/>
                <a:gd name="connsiteY41" fmla="*/ 879950 h 1781089"/>
                <a:gd name="connsiteX42" fmla="*/ 655913 w 1373020"/>
                <a:gd name="connsiteY42" fmla="*/ 900144 h 1781089"/>
                <a:gd name="connsiteX43" fmla="*/ 635718 w 1373020"/>
                <a:gd name="connsiteY43" fmla="*/ 896913 h 1781089"/>
                <a:gd name="connsiteX44" fmla="*/ 561403 w 1373020"/>
                <a:gd name="connsiteY44" fmla="*/ 846024 h 1781089"/>
                <a:gd name="connsiteX45" fmla="*/ 540400 w 1373020"/>
                <a:gd name="connsiteY45" fmla="*/ 794326 h 1781089"/>
                <a:gd name="connsiteX46" fmla="*/ 513744 w 1373020"/>
                <a:gd name="connsiteY46" fmla="*/ 740205 h 1781089"/>
                <a:gd name="connsiteX47" fmla="*/ 492742 w 1373020"/>
                <a:gd name="connsiteY47" fmla="*/ 741013 h 1781089"/>
                <a:gd name="connsiteX48" fmla="*/ 501627 w 1373020"/>
                <a:gd name="connsiteY48" fmla="*/ 757976 h 1781089"/>
                <a:gd name="connsiteX49" fmla="*/ 509705 w 1373020"/>
                <a:gd name="connsiteY49" fmla="*/ 793518 h 1781089"/>
                <a:gd name="connsiteX50" fmla="*/ 472548 w 1373020"/>
                <a:gd name="connsiteY50" fmla="*/ 793518 h 1781089"/>
                <a:gd name="connsiteX51" fmla="*/ 444276 w 1373020"/>
                <a:gd name="connsiteY51" fmla="*/ 766861 h 1781089"/>
                <a:gd name="connsiteX52" fmla="*/ 431351 w 1373020"/>
                <a:gd name="connsiteY52" fmla="*/ 764438 h 1781089"/>
                <a:gd name="connsiteX53" fmla="*/ 428928 w 1373020"/>
                <a:gd name="connsiteY53" fmla="*/ 779786 h 1781089"/>
                <a:gd name="connsiteX54" fmla="*/ 443468 w 1373020"/>
                <a:gd name="connsiteY54" fmla="*/ 804019 h 1781089"/>
                <a:gd name="connsiteX55" fmla="*/ 448315 w 1373020"/>
                <a:gd name="connsiteY55" fmla="*/ 829060 h 1781089"/>
                <a:gd name="connsiteX56" fmla="*/ 422466 w 1373020"/>
                <a:gd name="connsiteY56" fmla="*/ 828252 h 1781089"/>
                <a:gd name="connsiteX57" fmla="*/ 394194 w 1373020"/>
                <a:gd name="connsiteY57" fmla="*/ 816136 h 1781089"/>
                <a:gd name="connsiteX58" fmla="*/ 374807 w 1373020"/>
                <a:gd name="connsiteY58" fmla="*/ 818559 h 1781089"/>
                <a:gd name="connsiteX59" fmla="*/ 385308 w 1373020"/>
                <a:gd name="connsiteY59" fmla="*/ 835522 h 1781089"/>
                <a:gd name="connsiteX60" fmla="*/ 421658 w 1373020"/>
                <a:gd name="connsiteY60" fmla="*/ 864602 h 1781089"/>
                <a:gd name="connsiteX61" fmla="*/ 383693 w 1373020"/>
                <a:gd name="connsiteY61" fmla="*/ 861371 h 1781089"/>
                <a:gd name="connsiteX62" fmla="*/ 364306 w 1373020"/>
                <a:gd name="connsiteY62" fmla="*/ 866218 h 1781089"/>
                <a:gd name="connsiteX63" fmla="*/ 380461 w 1373020"/>
                <a:gd name="connsiteY63" fmla="*/ 882373 h 1781089"/>
                <a:gd name="connsiteX64" fmla="*/ 418427 w 1373020"/>
                <a:gd name="connsiteY64" fmla="*/ 896913 h 1781089"/>
                <a:gd name="connsiteX65" fmla="*/ 376422 w 1373020"/>
                <a:gd name="connsiteY65" fmla="*/ 905799 h 1781089"/>
                <a:gd name="connsiteX66" fmla="*/ 474971 w 1373020"/>
                <a:gd name="connsiteY66" fmla="*/ 918723 h 1781089"/>
                <a:gd name="connsiteX67" fmla="*/ 715687 w 1373020"/>
                <a:gd name="connsiteY67" fmla="*/ 1073008 h 1781089"/>
                <a:gd name="connsiteX68" fmla="*/ 723765 w 1373020"/>
                <a:gd name="connsiteY68" fmla="*/ 1098857 h 1781089"/>
                <a:gd name="connsiteX69" fmla="*/ 684185 w 1373020"/>
                <a:gd name="connsiteY69" fmla="*/ 1231331 h 1781089"/>
                <a:gd name="connsiteX70" fmla="*/ 679338 w 1373020"/>
                <a:gd name="connsiteY70" fmla="*/ 1240217 h 1781089"/>
                <a:gd name="connsiteX71" fmla="*/ 630064 w 1373020"/>
                <a:gd name="connsiteY71" fmla="*/ 1160247 h 1781089"/>
                <a:gd name="connsiteX72" fmla="*/ 595329 w 1373020"/>
                <a:gd name="connsiteY72" fmla="*/ 1083509 h 1781089"/>
                <a:gd name="connsiteX73" fmla="*/ 404695 w 1373020"/>
                <a:gd name="connsiteY73" fmla="*/ 937302 h 1781089"/>
                <a:gd name="connsiteX74" fmla="*/ 223753 w 1373020"/>
                <a:gd name="connsiteY74" fmla="*/ 922762 h 1781089"/>
                <a:gd name="connsiteX75" fmla="*/ 73507 w 1373020"/>
                <a:gd name="connsiteY75" fmla="*/ 837138 h 1781089"/>
                <a:gd name="connsiteX76" fmla="*/ 28272 w 1373020"/>
                <a:gd name="connsiteY76" fmla="*/ 748283 h 1781089"/>
                <a:gd name="connsiteX77" fmla="*/ 0 w 1373020"/>
                <a:gd name="connsiteY77" fmla="*/ 794326 h 1781089"/>
                <a:gd name="connsiteX78" fmla="*/ 21810 w 1373020"/>
                <a:gd name="connsiteY78" fmla="*/ 837138 h 1781089"/>
                <a:gd name="connsiteX79" fmla="*/ 197905 w 1373020"/>
                <a:gd name="connsiteY79" fmla="*/ 967997 h 1781089"/>
                <a:gd name="connsiteX80" fmla="*/ 411157 w 1373020"/>
                <a:gd name="connsiteY80" fmla="*/ 986576 h 1781089"/>
                <a:gd name="connsiteX81" fmla="*/ 555748 w 1373020"/>
                <a:gd name="connsiteY81" fmla="*/ 1112589 h 1781089"/>
                <a:gd name="connsiteX82" fmla="*/ 651066 w 1373020"/>
                <a:gd name="connsiteY82" fmla="*/ 1289491 h 1781089"/>
                <a:gd name="connsiteX83" fmla="*/ 658336 w 1373020"/>
                <a:gd name="connsiteY83" fmla="*/ 1306455 h 1781089"/>
                <a:gd name="connsiteX84" fmla="*/ 620370 w 1373020"/>
                <a:gd name="connsiteY84" fmla="*/ 1344420 h 1781089"/>
                <a:gd name="connsiteX85" fmla="*/ 589675 w 1373020"/>
                <a:gd name="connsiteY85" fmla="*/ 1312917 h 1781089"/>
                <a:gd name="connsiteX86" fmla="*/ 579174 w 1373020"/>
                <a:gd name="connsiteY86" fmla="*/ 1274951 h 1781089"/>
                <a:gd name="connsiteX87" fmla="*/ 556556 w 1373020"/>
                <a:gd name="connsiteY87" fmla="*/ 1179634 h 1781089"/>
                <a:gd name="connsiteX88" fmla="*/ 493550 w 1373020"/>
                <a:gd name="connsiteY88" fmla="*/ 1119051 h 1781089"/>
                <a:gd name="connsiteX89" fmla="*/ 348958 w 1373020"/>
                <a:gd name="connsiteY89" fmla="*/ 1138437 h 1781089"/>
                <a:gd name="connsiteX90" fmla="*/ 273835 w 1373020"/>
                <a:gd name="connsiteY90" fmla="*/ 1099664 h 1781089"/>
                <a:gd name="connsiteX91" fmla="*/ 262527 w 1373020"/>
                <a:gd name="connsiteY91" fmla="*/ 1056045 h 1781089"/>
                <a:gd name="connsiteX92" fmla="*/ 243948 w 1373020"/>
                <a:gd name="connsiteY92" fmla="*/ 1031812 h 1781089"/>
                <a:gd name="connsiteX93" fmla="*/ 232639 w 1373020"/>
                <a:gd name="connsiteY93" fmla="*/ 1058468 h 1781089"/>
                <a:gd name="connsiteX94" fmla="*/ 238293 w 1373020"/>
                <a:gd name="connsiteY94" fmla="*/ 1194982 h 1781089"/>
                <a:gd name="connsiteX95" fmla="*/ 293222 w 1373020"/>
                <a:gd name="connsiteY95" fmla="*/ 1230524 h 1781089"/>
                <a:gd name="connsiteX96" fmla="*/ 293222 w 1373020"/>
                <a:gd name="connsiteY96" fmla="*/ 1230524 h 1781089"/>
                <a:gd name="connsiteX97" fmla="*/ 293222 w 1373020"/>
                <a:gd name="connsiteY97" fmla="*/ 1230524 h 1781089"/>
                <a:gd name="connsiteX98" fmla="*/ 445083 w 1373020"/>
                <a:gd name="connsiteY98" fmla="*/ 1209522 h 1781089"/>
                <a:gd name="connsiteX99" fmla="*/ 466893 w 1373020"/>
                <a:gd name="connsiteY99" fmla="*/ 1229716 h 1781089"/>
                <a:gd name="connsiteX100" fmla="*/ 469316 w 1373020"/>
                <a:gd name="connsiteY100" fmla="*/ 1343612 h 1781089"/>
                <a:gd name="connsiteX101" fmla="*/ 465278 w 1373020"/>
                <a:gd name="connsiteY101" fmla="*/ 1358152 h 1781089"/>
                <a:gd name="connsiteX102" fmla="*/ 451545 w 1373020"/>
                <a:gd name="connsiteY102" fmla="*/ 1350882 h 1781089"/>
                <a:gd name="connsiteX103" fmla="*/ 395809 w 1373020"/>
                <a:gd name="connsiteY103" fmla="*/ 1304839 h 1781089"/>
                <a:gd name="connsiteX104" fmla="*/ 310993 w 1373020"/>
                <a:gd name="connsiteY104" fmla="*/ 1314532 h 1781089"/>
                <a:gd name="connsiteX105" fmla="*/ 217291 w 1373020"/>
                <a:gd name="connsiteY105" fmla="*/ 1410657 h 1781089"/>
                <a:gd name="connsiteX106" fmla="*/ 150246 w 1373020"/>
                <a:gd name="connsiteY106" fmla="*/ 1421966 h 1781089"/>
                <a:gd name="connsiteX107" fmla="*/ 105818 w 1373020"/>
                <a:gd name="connsiteY107" fmla="*/ 1384001 h 1781089"/>
                <a:gd name="connsiteX108" fmla="*/ 78354 w 1373020"/>
                <a:gd name="connsiteY108" fmla="*/ 1377539 h 1781089"/>
                <a:gd name="connsiteX109" fmla="*/ 77546 w 1373020"/>
                <a:gd name="connsiteY109" fmla="*/ 1408234 h 1781089"/>
                <a:gd name="connsiteX110" fmla="*/ 109857 w 1373020"/>
                <a:gd name="connsiteY110" fmla="*/ 1442968 h 1781089"/>
                <a:gd name="connsiteX111" fmla="*/ 181749 w 1373020"/>
                <a:gd name="connsiteY111" fmla="*/ 1528593 h 1781089"/>
                <a:gd name="connsiteX112" fmla="*/ 233446 w 1373020"/>
                <a:gd name="connsiteY112" fmla="*/ 1524554 h 1781089"/>
                <a:gd name="connsiteX113" fmla="*/ 301300 w 1373020"/>
                <a:gd name="connsiteY113" fmla="*/ 1458316 h 1781089"/>
                <a:gd name="connsiteX114" fmla="*/ 336034 w 1373020"/>
                <a:gd name="connsiteY114" fmla="*/ 1426005 h 1781089"/>
                <a:gd name="connsiteX115" fmla="*/ 384500 w 1373020"/>
                <a:gd name="connsiteY115" fmla="*/ 1428428 h 1781089"/>
                <a:gd name="connsiteX116" fmla="*/ 468509 w 1373020"/>
                <a:gd name="connsiteY116" fmla="*/ 1527784 h 1781089"/>
                <a:gd name="connsiteX117" fmla="*/ 507282 w 1373020"/>
                <a:gd name="connsiteY117" fmla="*/ 1594022 h 1781089"/>
                <a:gd name="connsiteX118" fmla="*/ 533131 w 1373020"/>
                <a:gd name="connsiteY118" fmla="*/ 1685300 h 1781089"/>
                <a:gd name="connsiteX119" fmla="*/ 740729 w 1373020"/>
                <a:gd name="connsiteY119" fmla="*/ 1762039 h 1781089"/>
                <a:gd name="connsiteX120" fmla="*/ 1049298 w 1373020"/>
                <a:gd name="connsiteY120" fmla="*/ 1509206 h 1781089"/>
                <a:gd name="connsiteX121" fmla="*/ 1242356 w 1373020"/>
                <a:gd name="connsiteY121" fmla="*/ 1203059 h 1781089"/>
                <a:gd name="connsiteX122" fmla="*/ 1276283 w 1373020"/>
                <a:gd name="connsiteY122" fmla="*/ 1148131 h 1781089"/>
                <a:gd name="connsiteX123" fmla="*/ 1315863 w 1373020"/>
                <a:gd name="connsiteY123" fmla="*/ 899336 h 1781089"/>
                <a:gd name="connsiteX124" fmla="*/ 1315863 w 1373020"/>
                <a:gd name="connsiteY124" fmla="*/ 899336 h 1781089"/>
                <a:gd name="connsiteX125" fmla="*/ 1315863 w 1373020"/>
                <a:gd name="connsiteY125" fmla="*/ 899336 h 1781089"/>
                <a:gd name="connsiteX126" fmla="*/ 1306978 w 1373020"/>
                <a:gd name="connsiteY126" fmla="*/ 869449 h 1781089"/>
                <a:gd name="connsiteX127" fmla="*/ 1333635 w 1373020"/>
                <a:gd name="connsiteY127" fmla="*/ 556840 h 1781089"/>
                <a:gd name="connsiteX128" fmla="*/ 1366754 w 1373020"/>
                <a:gd name="connsiteY128" fmla="*/ 480102 h 1781089"/>
                <a:gd name="connsiteX129" fmla="*/ 1341712 w 1373020"/>
                <a:gd name="connsiteY129" fmla="*/ 197381 h 1781089"/>
                <a:gd name="connsiteX0" fmla="*/ 1558981 w 1590289"/>
                <a:gd name="connsiteY0" fmla="*/ 197381 h 1781089"/>
                <a:gd name="connsiteX1" fmla="*/ 1350576 w 1590289"/>
                <a:gd name="connsiteY1" fmla="*/ 9170 h 1781089"/>
                <a:gd name="connsiteX2" fmla="*/ 903877 w 1590289"/>
                <a:gd name="connsiteY2" fmla="*/ 140837 h 1781089"/>
                <a:gd name="connsiteX3" fmla="*/ 823099 w 1590289"/>
                <a:gd name="connsiteY3" fmla="*/ 336318 h 1781089"/>
                <a:gd name="connsiteX4" fmla="*/ 903069 w 1590289"/>
                <a:gd name="connsiteY4" fmla="*/ 553609 h 1781089"/>
                <a:gd name="connsiteX5" fmla="*/ 941034 w 1590289"/>
                <a:gd name="connsiteY5" fmla="*/ 647311 h 1781089"/>
                <a:gd name="connsiteX6" fmla="*/ 957998 w 1590289"/>
                <a:gd name="connsiteY6" fmla="*/ 685276 h 1781089"/>
                <a:gd name="connsiteX7" fmla="*/ 1003233 w 1590289"/>
                <a:gd name="connsiteY7" fmla="*/ 732935 h 1781089"/>
                <a:gd name="connsiteX8" fmla="*/ 1189021 w 1590289"/>
                <a:gd name="connsiteY8" fmla="*/ 783825 h 1781089"/>
                <a:gd name="connsiteX9" fmla="*/ 1225371 w 1590289"/>
                <a:gd name="connsiteY9" fmla="*/ 762015 h 1781089"/>
                <a:gd name="connsiteX10" fmla="*/ 1263336 w 1590289"/>
                <a:gd name="connsiteY10" fmla="*/ 772516 h 1781089"/>
                <a:gd name="connsiteX11" fmla="*/ 1210023 w 1590289"/>
                <a:gd name="connsiteY11" fmla="*/ 852486 h 1781089"/>
                <a:gd name="connsiteX12" fmla="*/ 1089665 w 1590289"/>
                <a:gd name="connsiteY12" fmla="*/ 896105 h 1781089"/>
                <a:gd name="connsiteX13" fmla="*/ 996771 w 1590289"/>
                <a:gd name="connsiteY13" fmla="*/ 883181 h 1781089"/>
                <a:gd name="connsiteX14" fmla="*/ 873989 w 1590289"/>
                <a:gd name="connsiteY14" fmla="*/ 684469 h 1781089"/>
                <a:gd name="connsiteX15" fmla="*/ 880451 w 1590289"/>
                <a:gd name="connsiteY15" fmla="*/ 621462 h 1781089"/>
                <a:gd name="connsiteX16" fmla="*/ 882874 w 1590289"/>
                <a:gd name="connsiteY16" fmla="*/ 570572 h 1781089"/>
                <a:gd name="connsiteX17" fmla="*/ 864296 w 1590289"/>
                <a:gd name="connsiteY17" fmla="*/ 557648 h 1781089"/>
                <a:gd name="connsiteX18" fmla="*/ 864296 w 1590289"/>
                <a:gd name="connsiteY18" fmla="*/ 577843 h 1781089"/>
                <a:gd name="connsiteX19" fmla="*/ 857834 w 1590289"/>
                <a:gd name="connsiteY19" fmla="*/ 602883 h 1781089"/>
                <a:gd name="connsiteX20" fmla="*/ 829562 w 1590289"/>
                <a:gd name="connsiteY20" fmla="*/ 599653 h 1781089"/>
                <a:gd name="connsiteX21" fmla="*/ 815022 w 1590289"/>
                <a:gd name="connsiteY21" fmla="*/ 582689 h 1781089"/>
                <a:gd name="connsiteX22" fmla="*/ 791596 w 1590289"/>
                <a:gd name="connsiteY22" fmla="*/ 546339 h 1781089"/>
                <a:gd name="connsiteX23" fmla="*/ 788365 w 1590289"/>
                <a:gd name="connsiteY23" fmla="*/ 590767 h 1781089"/>
                <a:gd name="connsiteX24" fmla="*/ 780288 w 1590289"/>
                <a:gd name="connsiteY24" fmla="*/ 610154 h 1781089"/>
                <a:gd name="connsiteX25" fmla="*/ 761708 w 1590289"/>
                <a:gd name="connsiteY25" fmla="*/ 600460 h 1781089"/>
                <a:gd name="connsiteX26" fmla="*/ 731821 w 1590289"/>
                <a:gd name="connsiteY26" fmla="*/ 566534 h 1781089"/>
                <a:gd name="connsiteX27" fmla="*/ 717281 w 1590289"/>
                <a:gd name="connsiteY27" fmla="*/ 562495 h 1781089"/>
                <a:gd name="connsiteX28" fmla="*/ 718089 w 1590289"/>
                <a:gd name="connsiteY28" fmla="*/ 577035 h 1781089"/>
                <a:gd name="connsiteX29" fmla="*/ 746361 w 1590289"/>
                <a:gd name="connsiteY29" fmla="*/ 618231 h 1781089"/>
                <a:gd name="connsiteX30" fmla="*/ 749592 w 1590289"/>
                <a:gd name="connsiteY30" fmla="*/ 630348 h 1781089"/>
                <a:gd name="connsiteX31" fmla="*/ 735052 w 1590289"/>
                <a:gd name="connsiteY31" fmla="*/ 629540 h 1781089"/>
                <a:gd name="connsiteX32" fmla="*/ 700318 w 1590289"/>
                <a:gd name="connsiteY32" fmla="*/ 601268 h 1781089"/>
                <a:gd name="connsiteX33" fmla="*/ 682547 w 1590289"/>
                <a:gd name="connsiteY33" fmla="*/ 600460 h 1781089"/>
                <a:gd name="connsiteX34" fmla="*/ 686585 w 1590289"/>
                <a:gd name="connsiteY34" fmla="*/ 617423 h 1781089"/>
                <a:gd name="connsiteX35" fmla="*/ 715666 w 1590289"/>
                <a:gd name="connsiteY35" fmla="*/ 651350 h 1781089"/>
                <a:gd name="connsiteX36" fmla="*/ 691432 w 1590289"/>
                <a:gd name="connsiteY36" fmla="*/ 637618 h 1781089"/>
                <a:gd name="connsiteX37" fmla="*/ 676892 w 1590289"/>
                <a:gd name="connsiteY37" fmla="*/ 636002 h 1781089"/>
                <a:gd name="connsiteX38" fmla="*/ 678508 w 1590289"/>
                <a:gd name="connsiteY38" fmla="*/ 650542 h 1781089"/>
                <a:gd name="connsiteX39" fmla="*/ 701125 w 1590289"/>
                <a:gd name="connsiteY39" fmla="*/ 670737 h 1781089"/>
                <a:gd name="connsiteX40" fmla="*/ 779479 w 1590289"/>
                <a:gd name="connsiteY40" fmla="*/ 728088 h 1781089"/>
                <a:gd name="connsiteX41" fmla="*/ 870758 w 1590289"/>
                <a:gd name="connsiteY41" fmla="*/ 879950 h 1781089"/>
                <a:gd name="connsiteX42" fmla="*/ 873182 w 1590289"/>
                <a:gd name="connsiteY42" fmla="*/ 900144 h 1781089"/>
                <a:gd name="connsiteX43" fmla="*/ 852987 w 1590289"/>
                <a:gd name="connsiteY43" fmla="*/ 896913 h 1781089"/>
                <a:gd name="connsiteX44" fmla="*/ 778672 w 1590289"/>
                <a:gd name="connsiteY44" fmla="*/ 846024 h 1781089"/>
                <a:gd name="connsiteX45" fmla="*/ 757669 w 1590289"/>
                <a:gd name="connsiteY45" fmla="*/ 794326 h 1781089"/>
                <a:gd name="connsiteX46" fmla="*/ 731013 w 1590289"/>
                <a:gd name="connsiteY46" fmla="*/ 740205 h 1781089"/>
                <a:gd name="connsiteX47" fmla="*/ 710011 w 1590289"/>
                <a:gd name="connsiteY47" fmla="*/ 741013 h 1781089"/>
                <a:gd name="connsiteX48" fmla="*/ 718896 w 1590289"/>
                <a:gd name="connsiteY48" fmla="*/ 757976 h 1781089"/>
                <a:gd name="connsiteX49" fmla="*/ 726974 w 1590289"/>
                <a:gd name="connsiteY49" fmla="*/ 793518 h 1781089"/>
                <a:gd name="connsiteX50" fmla="*/ 689817 w 1590289"/>
                <a:gd name="connsiteY50" fmla="*/ 793518 h 1781089"/>
                <a:gd name="connsiteX51" fmla="*/ 661545 w 1590289"/>
                <a:gd name="connsiteY51" fmla="*/ 766861 h 1781089"/>
                <a:gd name="connsiteX52" fmla="*/ 648620 w 1590289"/>
                <a:gd name="connsiteY52" fmla="*/ 764438 h 1781089"/>
                <a:gd name="connsiteX53" fmla="*/ 646197 w 1590289"/>
                <a:gd name="connsiteY53" fmla="*/ 779786 h 1781089"/>
                <a:gd name="connsiteX54" fmla="*/ 660737 w 1590289"/>
                <a:gd name="connsiteY54" fmla="*/ 804019 h 1781089"/>
                <a:gd name="connsiteX55" fmla="*/ 665584 w 1590289"/>
                <a:gd name="connsiteY55" fmla="*/ 829060 h 1781089"/>
                <a:gd name="connsiteX56" fmla="*/ 639735 w 1590289"/>
                <a:gd name="connsiteY56" fmla="*/ 828252 h 1781089"/>
                <a:gd name="connsiteX57" fmla="*/ 611463 w 1590289"/>
                <a:gd name="connsiteY57" fmla="*/ 816136 h 1781089"/>
                <a:gd name="connsiteX58" fmla="*/ 592076 w 1590289"/>
                <a:gd name="connsiteY58" fmla="*/ 818559 h 1781089"/>
                <a:gd name="connsiteX59" fmla="*/ 602577 w 1590289"/>
                <a:gd name="connsiteY59" fmla="*/ 835522 h 1781089"/>
                <a:gd name="connsiteX60" fmla="*/ 638927 w 1590289"/>
                <a:gd name="connsiteY60" fmla="*/ 864602 h 1781089"/>
                <a:gd name="connsiteX61" fmla="*/ 600962 w 1590289"/>
                <a:gd name="connsiteY61" fmla="*/ 861371 h 1781089"/>
                <a:gd name="connsiteX62" fmla="*/ 581575 w 1590289"/>
                <a:gd name="connsiteY62" fmla="*/ 866218 h 1781089"/>
                <a:gd name="connsiteX63" fmla="*/ 597730 w 1590289"/>
                <a:gd name="connsiteY63" fmla="*/ 882373 h 1781089"/>
                <a:gd name="connsiteX64" fmla="*/ 635696 w 1590289"/>
                <a:gd name="connsiteY64" fmla="*/ 896913 h 1781089"/>
                <a:gd name="connsiteX65" fmla="*/ 593691 w 1590289"/>
                <a:gd name="connsiteY65" fmla="*/ 905799 h 1781089"/>
                <a:gd name="connsiteX66" fmla="*/ 692240 w 1590289"/>
                <a:gd name="connsiteY66" fmla="*/ 918723 h 1781089"/>
                <a:gd name="connsiteX67" fmla="*/ 932956 w 1590289"/>
                <a:gd name="connsiteY67" fmla="*/ 1073008 h 1781089"/>
                <a:gd name="connsiteX68" fmla="*/ 941034 w 1590289"/>
                <a:gd name="connsiteY68" fmla="*/ 1098857 h 1781089"/>
                <a:gd name="connsiteX69" fmla="*/ 901454 w 1590289"/>
                <a:gd name="connsiteY69" fmla="*/ 1231331 h 1781089"/>
                <a:gd name="connsiteX70" fmla="*/ 896607 w 1590289"/>
                <a:gd name="connsiteY70" fmla="*/ 1240217 h 1781089"/>
                <a:gd name="connsiteX71" fmla="*/ 847333 w 1590289"/>
                <a:gd name="connsiteY71" fmla="*/ 1160247 h 1781089"/>
                <a:gd name="connsiteX72" fmla="*/ 812598 w 1590289"/>
                <a:gd name="connsiteY72" fmla="*/ 1083509 h 1781089"/>
                <a:gd name="connsiteX73" fmla="*/ 621964 w 1590289"/>
                <a:gd name="connsiteY73" fmla="*/ 937302 h 1781089"/>
                <a:gd name="connsiteX74" fmla="*/ 441022 w 1590289"/>
                <a:gd name="connsiteY74" fmla="*/ 922762 h 1781089"/>
                <a:gd name="connsiteX75" fmla="*/ 290776 w 1590289"/>
                <a:gd name="connsiteY75" fmla="*/ 837138 h 1781089"/>
                <a:gd name="connsiteX76" fmla="*/ 876 w 1590289"/>
                <a:gd name="connsiteY76" fmla="*/ 276227 h 1781089"/>
                <a:gd name="connsiteX77" fmla="*/ 217269 w 1590289"/>
                <a:gd name="connsiteY77" fmla="*/ 794326 h 1781089"/>
                <a:gd name="connsiteX78" fmla="*/ 239079 w 1590289"/>
                <a:gd name="connsiteY78" fmla="*/ 837138 h 1781089"/>
                <a:gd name="connsiteX79" fmla="*/ 415174 w 1590289"/>
                <a:gd name="connsiteY79" fmla="*/ 967997 h 1781089"/>
                <a:gd name="connsiteX80" fmla="*/ 628426 w 1590289"/>
                <a:gd name="connsiteY80" fmla="*/ 986576 h 1781089"/>
                <a:gd name="connsiteX81" fmla="*/ 773017 w 1590289"/>
                <a:gd name="connsiteY81" fmla="*/ 1112589 h 1781089"/>
                <a:gd name="connsiteX82" fmla="*/ 868335 w 1590289"/>
                <a:gd name="connsiteY82" fmla="*/ 1289491 h 1781089"/>
                <a:gd name="connsiteX83" fmla="*/ 875605 w 1590289"/>
                <a:gd name="connsiteY83" fmla="*/ 1306455 h 1781089"/>
                <a:gd name="connsiteX84" fmla="*/ 837639 w 1590289"/>
                <a:gd name="connsiteY84" fmla="*/ 1344420 h 1781089"/>
                <a:gd name="connsiteX85" fmla="*/ 806944 w 1590289"/>
                <a:gd name="connsiteY85" fmla="*/ 1312917 h 1781089"/>
                <a:gd name="connsiteX86" fmla="*/ 796443 w 1590289"/>
                <a:gd name="connsiteY86" fmla="*/ 1274951 h 1781089"/>
                <a:gd name="connsiteX87" fmla="*/ 773825 w 1590289"/>
                <a:gd name="connsiteY87" fmla="*/ 1179634 h 1781089"/>
                <a:gd name="connsiteX88" fmla="*/ 710819 w 1590289"/>
                <a:gd name="connsiteY88" fmla="*/ 1119051 h 1781089"/>
                <a:gd name="connsiteX89" fmla="*/ 566227 w 1590289"/>
                <a:gd name="connsiteY89" fmla="*/ 1138437 h 1781089"/>
                <a:gd name="connsiteX90" fmla="*/ 491104 w 1590289"/>
                <a:gd name="connsiteY90" fmla="*/ 1099664 h 1781089"/>
                <a:gd name="connsiteX91" fmla="*/ 479796 w 1590289"/>
                <a:gd name="connsiteY91" fmla="*/ 1056045 h 1781089"/>
                <a:gd name="connsiteX92" fmla="*/ 461217 w 1590289"/>
                <a:gd name="connsiteY92" fmla="*/ 1031812 h 1781089"/>
                <a:gd name="connsiteX93" fmla="*/ 449908 w 1590289"/>
                <a:gd name="connsiteY93" fmla="*/ 1058468 h 1781089"/>
                <a:gd name="connsiteX94" fmla="*/ 455562 w 1590289"/>
                <a:gd name="connsiteY94" fmla="*/ 1194982 h 1781089"/>
                <a:gd name="connsiteX95" fmla="*/ 510491 w 1590289"/>
                <a:gd name="connsiteY95" fmla="*/ 1230524 h 1781089"/>
                <a:gd name="connsiteX96" fmla="*/ 510491 w 1590289"/>
                <a:gd name="connsiteY96" fmla="*/ 1230524 h 1781089"/>
                <a:gd name="connsiteX97" fmla="*/ 510491 w 1590289"/>
                <a:gd name="connsiteY97" fmla="*/ 1230524 h 1781089"/>
                <a:gd name="connsiteX98" fmla="*/ 662352 w 1590289"/>
                <a:gd name="connsiteY98" fmla="*/ 1209522 h 1781089"/>
                <a:gd name="connsiteX99" fmla="*/ 684162 w 1590289"/>
                <a:gd name="connsiteY99" fmla="*/ 1229716 h 1781089"/>
                <a:gd name="connsiteX100" fmla="*/ 686585 w 1590289"/>
                <a:gd name="connsiteY100" fmla="*/ 1343612 h 1781089"/>
                <a:gd name="connsiteX101" fmla="*/ 682547 w 1590289"/>
                <a:gd name="connsiteY101" fmla="*/ 1358152 h 1781089"/>
                <a:gd name="connsiteX102" fmla="*/ 668814 w 1590289"/>
                <a:gd name="connsiteY102" fmla="*/ 1350882 h 1781089"/>
                <a:gd name="connsiteX103" fmla="*/ 613078 w 1590289"/>
                <a:gd name="connsiteY103" fmla="*/ 1304839 h 1781089"/>
                <a:gd name="connsiteX104" fmla="*/ 528262 w 1590289"/>
                <a:gd name="connsiteY104" fmla="*/ 1314532 h 1781089"/>
                <a:gd name="connsiteX105" fmla="*/ 434560 w 1590289"/>
                <a:gd name="connsiteY105" fmla="*/ 1410657 h 1781089"/>
                <a:gd name="connsiteX106" fmla="*/ 367515 w 1590289"/>
                <a:gd name="connsiteY106" fmla="*/ 1421966 h 1781089"/>
                <a:gd name="connsiteX107" fmla="*/ 323087 w 1590289"/>
                <a:gd name="connsiteY107" fmla="*/ 1384001 h 1781089"/>
                <a:gd name="connsiteX108" fmla="*/ 295623 w 1590289"/>
                <a:gd name="connsiteY108" fmla="*/ 1377539 h 1781089"/>
                <a:gd name="connsiteX109" fmla="*/ 294815 w 1590289"/>
                <a:gd name="connsiteY109" fmla="*/ 1408234 h 1781089"/>
                <a:gd name="connsiteX110" fmla="*/ 327126 w 1590289"/>
                <a:gd name="connsiteY110" fmla="*/ 1442968 h 1781089"/>
                <a:gd name="connsiteX111" fmla="*/ 399018 w 1590289"/>
                <a:gd name="connsiteY111" fmla="*/ 1528593 h 1781089"/>
                <a:gd name="connsiteX112" fmla="*/ 450715 w 1590289"/>
                <a:gd name="connsiteY112" fmla="*/ 1524554 h 1781089"/>
                <a:gd name="connsiteX113" fmla="*/ 518569 w 1590289"/>
                <a:gd name="connsiteY113" fmla="*/ 1458316 h 1781089"/>
                <a:gd name="connsiteX114" fmla="*/ 553303 w 1590289"/>
                <a:gd name="connsiteY114" fmla="*/ 1426005 h 1781089"/>
                <a:gd name="connsiteX115" fmla="*/ 601769 w 1590289"/>
                <a:gd name="connsiteY115" fmla="*/ 1428428 h 1781089"/>
                <a:gd name="connsiteX116" fmla="*/ 685778 w 1590289"/>
                <a:gd name="connsiteY116" fmla="*/ 1527784 h 1781089"/>
                <a:gd name="connsiteX117" fmla="*/ 724551 w 1590289"/>
                <a:gd name="connsiteY117" fmla="*/ 1594022 h 1781089"/>
                <a:gd name="connsiteX118" fmla="*/ 750400 w 1590289"/>
                <a:gd name="connsiteY118" fmla="*/ 1685300 h 1781089"/>
                <a:gd name="connsiteX119" fmla="*/ 957998 w 1590289"/>
                <a:gd name="connsiteY119" fmla="*/ 1762039 h 1781089"/>
                <a:gd name="connsiteX120" fmla="*/ 1266567 w 1590289"/>
                <a:gd name="connsiteY120" fmla="*/ 1509206 h 1781089"/>
                <a:gd name="connsiteX121" fmla="*/ 1459625 w 1590289"/>
                <a:gd name="connsiteY121" fmla="*/ 1203059 h 1781089"/>
                <a:gd name="connsiteX122" fmla="*/ 1493552 w 1590289"/>
                <a:gd name="connsiteY122" fmla="*/ 1148131 h 1781089"/>
                <a:gd name="connsiteX123" fmla="*/ 1533132 w 1590289"/>
                <a:gd name="connsiteY123" fmla="*/ 899336 h 1781089"/>
                <a:gd name="connsiteX124" fmla="*/ 1533132 w 1590289"/>
                <a:gd name="connsiteY124" fmla="*/ 899336 h 1781089"/>
                <a:gd name="connsiteX125" fmla="*/ 1533132 w 1590289"/>
                <a:gd name="connsiteY125" fmla="*/ 899336 h 1781089"/>
                <a:gd name="connsiteX126" fmla="*/ 1524247 w 1590289"/>
                <a:gd name="connsiteY126" fmla="*/ 869449 h 1781089"/>
                <a:gd name="connsiteX127" fmla="*/ 1550904 w 1590289"/>
                <a:gd name="connsiteY127" fmla="*/ 556840 h 1781089"/>
                <a:gd name="connsiteX128" fmla="*/ 1584023 w 1590289"/>
                <a:gd name="connsiteY128" fmla="*/ 480102 h 1781089"/>
                <a:gd name="connsiteX129" fmla="*/ 1558981 w 1590289"/>
                <a:gd name="connsiteY129" fmla="*/ 197381 h 1781089"/>
                <a:gd name="connsiteX0" fmla="*/ 1573516 w 1604824"/>
                <a:gd name="connsiteY0" fmla="*/ 197381 h 1781089"/>
                <a:gd name="connsiteX1" fmla="*/ 1365111 w 1604824"/>
                <a:gd name="connsiteY1" fmla="*/ 9170 h 1781089"/>
                <a:gd name="connsiteX2" fmla="*/ 918412 w 1604824"/>
                <a:gd name="connsiteY2" fmla="*/ 140837 h 1781089"/>
                <a:gd name="connsiteX3" fmla="*/ 837634 w 1604824"/>
                <a:gd name="connsiteY3" fmla="*/ 336318 h 1781089"/>
                <a:gd name="connsiteX4" fmla="*/ 917604 w 1604824"/>
                <a:gd name="connsiteY4" fmla="*/ 553609 h 1781089"/>
                <a:gd name="connsiteX5" fmla="*/ 955569 w 1604824"/>
                <a:gd name="connsiteY5" fmla="*/ 647311 h 1781089"/>
                <a:gd name="connsiteX6" fmla="*/ 972533 w 1604824"/>
                <a:gd name="connsiteY6" fmla="*/ 685276 h 1781089"/>
                <a:gd name="connsiteX7" fmla="*/ 1017768 w 1604824"/>
                <a:gd name="connsiteY7" fmla="*/ 732935 h 1781089"/>
                <a:gd name="connsiteX8" fmla="*/ 1203556 w 1604824"/>
                <a:gd name="connsiteY8" fmla="*/ 783825 h 1781089"/>
                <a:gd name="connsiteX9" fmla="*/ 1239906 w 1604824"/>
                <a:gd name="connsiteY9" fmla="*/ 762015 h 1781089"/>
                <a:gd name="connsiteX10" fmla="*/ 1277871 w 1604824"/>
                <a:gd name="connsiteY10" fmla="*/ 772516 h 1781089"/>
                <a:gd name="connsiteX11" fmla="*/ 1224558 w 1604824"/>
                <a:gd name="connsiteY11" fmla="*/ 852486 h 1781089"/>
                <a:gd name="connsiteX12" fmla="*/ 1104200 w 1604824"/>
                <a:gd name="connsiteY12" fmla="*/ 896105 h 1781089"/>
                <a:gd name="connsiteX13" fmla="*/ 1011306 w 1604824"/>
                <a:gd name="connsiteY13" fmla="*/ 883181 h 1781089"/>
                <a:gd name="connsiteX14" fmla="*/ 888524 w 1604824"/>
                <a:gd name="connsiteY14" fmla="*/ 684469 h 1781089"/>
                <a:gd name="connsiteX15" fmla="*/ 894986 w 1604824"/>
                <a:gd name="connsiteY15" fmla="*/ 621462 h 1781089"/>
                <a:gd name="connsiteX16" fmla="*/ 897409 w 1604824"/>
                <a:gd name="connsiteY16" fmla="*/ 570572 h 1781089"/>
                <a:gd name="connsiteX17" fmla="*/ 878831 w 1604824"/>
                <a:gd name="connsiteY17" fmla="*/ 557648 h 1781089"/>
                <a:gd name="connsiteX18" fmla="*/ 878831 w 1604824"/>
                <a:gd name="connsiteY18" fmla="*/ 577843 h 1781089"/>
                <a:gd name="connsiteX19" fmla="*/ 872369 w 1604824"/>
                <a:gd name="connsiteY19" fmla="*/ 602883 h 1781089"/>
                <a:gd name="connsiteX20" fmla="*/ 844097 w 1604824"/>
                <a:gd name="connsiteY20" fmla="*/ 599653 h 1781089"/>
                <a:gd name="connsiteX21" fmla="*/ 829557 w 1604824"/>
                <a:gd name="connsiteY21" fmla="*/ 582689 h 1781089"/>
                <a:gd name="connsiteX22" fmla="*/ 806131 w 1604824"/>
                <a:gd name="connsiteY22" fmla="*/ 546339 h 1781089"/>
                <a:gd name="connsiteX23" fmla="*/ 802900 w 1604824"/>
                <a:gd name="connsiteY23" fmla="*/ 590767 h 1781089"/>
                <a:gd name="connsiteX24" fmla="*/ 794823 w 1604824"/>
                <a:gd name="connsiteY24" fmla="*/ 610154 h 1781089"/>
                <a:gd name="connsiteX25" fmla="*/ 776243 w 1604824"/>
                <a:gd name="connsiteY25" fmla="*/ 600460 h 1781089"/>
                <a:gd name="connsiteX26" fmla="*/ 746356 w 1604824"/>
                <a:gd name="connsiteY26" fmla="*/ 566534 h 1781089"/>
                <a:gd name="connsiteX27" fmla="*/ 731816 w 1604824"/>
                <a:gd name="connsiteY27" fmla="*/ 562495 h 1781089"/>
                <a:gd name="connsiteX28" fmla="*/ 732624 w 1604824"/>
                <a:gd name="connsiteY28" fmla="*/ 577035 h 1781089"/>
                <a:gd name="connsiteX29" fmla="*/ 760896 w 1604824"/>
                <a:gd name="connsiteY29" fmla="*/ 618231 h 1781089"/>
                <a:gd name="connsiteX30" fmla="*/ 764127 w 1604824"/>
                <a:gd name="connsiteY30" fmla="*/ 630348 h 1781089"/>
                <a:gd name="connsiteX31" fmla="*/ 749587 w 1604824"/>
                <a:gd name="connsiteY31" fmla="*/ 629540 h 1781089"/>
                <a:gd name="connsiteX32" fmla="*/ 714853 w 1604824"/>
                <a:gd name="connsiteY32" fmla="*/ 601268 h 1781089"/>
                <a:gd name="connsiteX33" fmla="*/ 697082 w 1604824"/>
                <a:gd name="connsiteY33" fmla="*/ 600460 h 1781089"/>
                <a:gd name="connsiteX34" fmla="*/ 701120 w 1604824"/>
                <a:gd name="connsiteY34" fmla="*/ 617423 h 1781089"/>
                <a:gd name="connsiteX35" fmla="*/ 730201 w 1604824"/>
                <a:gd name="connsiteY35" fmla="*/ 651350 h 1781089"/>
                <a:gd name="connsiteX36" fmla="*/ 705967 w 1604824"/>
                <a:gd name="connsiteY36" fmla="*/ 637618 h 1781089"/>
                <a:gd name="connsiteX37" fmla="*/ 691427 w 1604824"/>
                <a:gd name="connsiteY37" fmla="*/ 636002 h 1781089"/>
                <a:gd name="connsiteX38" fmla="*/ 693043 w 1604824"/>
                <a:gd name="connsiteY38" fmla="*/ 650542 h 1781089"/>
                <a:gd name="connsiteX39" fmla="*/ 715660 w 1604824"/>
                <a:gd name="connsiteY39" fmla="*/ 670737 h 1781089"/>
                <a:gd name="connsiteX40" fmla="*/ 794014 w 1604824"/>
                <a:gd name="connsiteY40" fmla="*/ 728088 h 1781089"/>
                <a:gd name="connsiteX41" fmla="*/ 885293 w 1604824"/>
                <a:gd name="connsiteY41" fmla="*/ 879950 h 1781089"/>
                <a:gd name="connsiteX42" fmla="*/ 887717 w 1604824"/>
                <a:gd name="connsiteY42" fmla="*/ 900144 h 1781089"/>
                <a:gd name="connsiteX43" fmla="*/ 867522 w 1604824"/>
                <a:gd name="connsiteY43" fmla="*/ 896913 h 1781089"/>
                <a:gd name="connsiteX44" fmla="*/ 793207 w 1604824"/>
                <a:gd name="connsiteY44" fmla="*/ 846024 h 1781089"/>
                <a:gd name="connsiteX45" fmla="*/ 772204 w 1604824"/>
                <a:gd name="connsiteY45" fmla="*/ 794326 h 1781089"/>
                <a:gd name="connsiteX46" fmla="*/ 745548 w 1604824"/>
                <a:gd name="connsiteY46" fmla="*/ 740205 h 1781089"/>
                <a:gd name="connsiteX47" fmla="*/ 724546 w 1604824"/>
                <a:gd name="connsiteY47" fmla="*/ 741013 h 1781089"/>
                <a:gd name="connsiteX48" fmla="*/ 733431 w 1604824"/>
                <a:gd name="connsiteY48" fmla="*/ 757976 h 1781089"/>
                <a:gd name="connsiteX49" fmla="*/ 741509 w 1604824"/>
                <a:gd name="connsiteY49" fmla="*/ 793518 h 1781089"/>
                <a:gd name="connsiteX50" fmla="*/ 704352 w 1604824"/>
                <a:gd name="connsiteY50" fmla="*/ 793518 h 1781089"/>
                <a:gd name="connsiteX51" fmla="*/ 676080 w 1604824"/>
                <a:gd name="connsiteY51" fmla="*/ 766861 h 1781089"/>
                <a:gd name="connsiteX52" fmla="*/ 663155 w 1604824"/>
                <a:gd name="connsiteY52" fmla="*/ 764438 h 1781089"/>
                <a:gd name="connsiteX53" fmla="*/ 660732 w 1604824"/>
                <a:gd name="connsiteY53" fmla="*/ 779786 h 1781089"/>
                <a:gd name="connsiteX54" fmla="*/ 675272 w 1604824"/>
                <a:gd name="connsiteY54" fmla="*/ 804019 h 1781089"/>
                <a:gd name="connsiteX55" fmla="*/ 680119 w 1604824"/>
                <a:gd name="connsiteY55" fmla="*/ 829060 h 1781089"/>
                <a:gd name="connsiteX56" fmla="*/ 654270 w 1604824"/>
                <a:gd name="connsiteY56" fmla="*/ 828252 h 1781089"/>
                <a:gd name="connsiteX57" fmla="*/ 625998 w 1604824"/>
                <a:gd name="connsiteY57" fmla="*/ 816136 h 1781089"/>
                <a:gd name="connsiteX58" fmla="*/ 606611 w 1604824"/>
                <a:gd name="connsiteY58" fmla="*/ 818559 h 1781089"/>
                <a:gd name="connsiteX59" fmla="*/ 617112 w 1604824"/>
                <a:gd name="connsiteY59" fmla="*/ 835522 h 1781089"/>
                <a:gd name="connsiteX60" fmla="*/ 653462 w 1604824"/>
                <a:gd name="connsiteY60" fmla="*/ 864602 h 1781089"/>
                <a:gd name="connsiteX61" fmla="*/ 615497 w 1604824"/>
                <a:gd name="connsiteY61" fmla="*/ 861371 h 1781089"/>
                <a:gd name="connsiteX62" fmla="*/ 596110 w 1604824"/>
                <a:gd name="connsiteY62" fmla="*/ 866218 h 1781089"/>
                <a:gd name="connsiteX63" fmla="*/ 612265 w 1604824"/>
                <a:gd name="connsiteY63" fmla="*/ 882373 h 1781089"/>
                <a:gd name="connsiteX64" fmla="*/ 650231 w 1604824"/>
                <a:gd name="connsiteY64" fmla="*/ 896913 h 1781089"/>
                <a:gd name="connsiteX65" fmla="*/ 608226 w 1604824"/>
                <a:gd name="connsiteY65" fmla="*/ 905799 h 1781089"/>
                <a:gd name="connsiteX66" fmla="*/ 706775 w 1604824"/>
                <a:gd name="connsiteY66" fmla="*/ 918723 h 1781089"/>
                <a:gd name="connsiteX67" fmla="*/ 947491 w 1604824"/>
                <a:gd name="connsiteY67" fmla="*/ 1073008 h 1781089"/>
                <a:gd name="connsiteX68" fmla="*/ 955569 w 1604824"/>
                <a:gd name="connsiteY68" fmla="*/ 1098857 h 1781089"/>
                <a:gd name="connsiteX69" fmla="*/ 915989 w 1604824"/>
                <a:gd name="connsiteY69" fmla="*/ 1231331 h 1781089"/>
                <a:gd name="connsiteX70" fmla="*/ 911142 w 1604824"/>
                <a:gd name="connsiteY70" fmla="*/ 1240217 h 1781089"/>
                <a:gd name="connsiteX71" fmla="*/ 861868 w 1604824"/>
                <a:gd name="connsiteY71" fmla="*/ 1160247 h 1781089"/>
                <a:gd name="connsiteX72" fmla="*/ 827133 w 1604824"/>
                <a:gd name="connsiteY72" fmla="*/ 1083509 h 1781089"/>
                <a:gd name="connsiteX73" fmla="*/ 636499 w 1604824"/>
                <a:gd name="connsiteY73" fmla="*/ 937302 h 1781089"/>
                <a:gd name="connsiteX74" fmla="*/ 455557 w 1604824"/>
                <a:gd name="connsiteY74" fmla="*/ 922762 h 1781089"/>
                <a:gd name="connsiteX75" fmla="*/ 305311 w 1604824"/>
                <a:gd name="connsiteY75" fmla="*/ 837138 h 1781089"/>
                <a:gd name="connsiteX76" fmla="*/ 15411 w 1604824"/>
                <a:gd name="connsiteY76" fmla="*/ 276227 h 1781089"/>
                <a:gd name="connsiteX77" fmla="*/ 0 w 1604824"/>
                <a:gd name="connsiteY77" fmla="*/ 296259 h 1781089"/>
                <a:gd name="connsiteX78" fmla="*/ 253614 w 1604824"/>
                <a:gd name="connsiteY78" fmla="*/ 837138 h 1781089"/>
                <a:gd name="connsiteX79" fmla="*/ 429709 w 1604824"/>
                <a:gd name="connsiteY79" fmla="*/ 967997 h 1781089"/>
                <a:gd name="connsiteX80" fmla="*/ 642961 w 1604824"/>
                <a:gd name="connsiteY80" fmla="*/ 986576 h 1781089"/>
                <a:gd name="connsiteX81" fmla="*/ 787552 w 1604824"/>
                <a:gd name="connsiteY81" fmla="*/ 1112589 h 1781089"/>
                <a:gd name="connsiteX82" fmla="*/ 882870 w 1604824"/>
                <a:gd name="connsiteY82" fmla="*/ 1289491 h 1781089"/>
                <a:gd name="connsiteX83" fmla="*/ 890140 w 1604824"/>
                <a:gd name="connsiteY83" fmla="*/ 1306455 h 1781089"/>
                <a:gd name="connsiteX84" fmla="*/ 852174 w 1604824"/>
                <a:gd name="connsiteY84" fmla="*/ 1344420 h 1781089"/>
                <a:gd name="connsiteX85" fmla="*/ 821479 w 1604824"/>
                <a:gd name="connsiteY85" fmla="*/ 1312917 h 1781089"/>
                <a:gd name="connsiteX86" fmla="*/ 810978 w 1604824"/>
                <a:gd name="connsiteY86" fmla="*/ 1274951 h 1781089"/>
                <a:gd name="connsiteX87" fmla="*/ 788360 w 1604824"/>
                <a:gd name="connsiteY87" fmla="*/ 1179634 h 1781089"/>
                <a:gd name="connsiteX88" fmla="*/ 725354 w 1604824"/>
                <a:gd name="connsiteY88" fmla="*/ 1119051 h 1781089"/>
                <a:gd name="connsiteX89" fmla="*/ 580762 w 1604824"/>
                <a:gd name="connsiteY89" fmla="*/ 1138437 h 1781089"/>
                <a:gd name="connsiteX90" fmla="*/ 505639 w 1604824"/>
                <a:gd name="connsiteY90" fmla="*/ 1099664 h 1781089"/>
                <a:gd name="connsiteX91" fmla="*/ 494331 w 1604824"/>
                <a:gd name="connsiteY91" fmla="*/ 1056045 h 1781089"/>
                <a:gd name="connsiteX92" fmla="*/ 475752 w 1604824"/>
                <a:gd name="connsiteY92" fmla="*/ 1031812 h 1781089"/>
                <a:gd name="connsiteX93" fmla="*/ 464443 w 1604824"/>
                <a:gd name="connsiteY93" fmla="*/ 1058468 h 1781089"/>
                <a:gd name="connsiteX94" fmla="*/ 470097 w 1604824"/>
                <a:gd name="connsiteY94" fmla="*/ 1194982 h 1781089"/>
                <a:gd name="connsiteX95" fmla="*/ 525026 w 1604824"/>
                <a:gd name="connsiteY95" fmla="*/ 1230524 h 1781089"/>
                <a:gd name="connsiteX96" fmla="*/ 525026 w 1604824"/>
                <a:gd name="connsiteY96" fmla="*/ 1230524 h 1781089"/>
                <a:gd name="connsiteX97" fmla="*/ 525026 w 1604824"/>
                <a:gd name="connsiteY97" fmla="*/ 1230524 h 1781089"/>
                <a:gd name="connsiteX98" fmla="*/ 676887 w 1604824"/>
                <a:gd name="connsiteY98" fmla="*/ 1209522 h 1781089"/>
                <a:gd name="connsiteX99" fmla="*/ 698697 w 1604824"/>
                <a:gd name="connsiteY99" fmla="*/ 1229716 h 1781089"/>
                <a:gd name="connsiteX100" fmla="*/ 701120 w 1604824"/>
                <a:gd name="connsiteY100" fmla="*/ 1343612 h 1781089"/>
                <a:gd name="connsiteX101" fmla="*/ 697082 w 1604824"/>
                <a:gd name="connsiteY101" fmla="*/ 1358152 h 1781089"/>
                <a:gd name="connsiteX102" fmla="*/ 683349 w 1604824"/>
                <a:gd name="connsiteY102" fmla="*/ 1350882 h 1781089"/>
                <a:gd name="connsiteX103" fmla="*/ 627613 w 1604824"/>
                <a:gd name="connsiteY103" fmla="*/ 1304839 h 1781089"/>
                <a:gd name="connsiteX104" fmla="*/ 542797 w 1604824"/>
                <a:gd name="connsiteY104" fmla="*/ 1314532 h 1781089"/>
                <a:gd name="connsiteX105" fmla="*/ 449095 w 1604824"/>
                <a:gd name="connsiteY105" fmla="*/ 1410657 h 1781089"/>
                <a:gd name="connsiteX106" fmla="*/ 382050 w 1604824"/>
                <a:gd name="connsiteY106" fmla="*/ 1421966 h 1781089"/>
                <a:gd name="connsiteX107" fmla="*/ 337622 w 1604824"/>
                <a:gd name="connsiteY107" fmla="*/ 1384001 h 1781089"/>
                <a:gd name="connsiteX108" fmla="*/ 310158 w 1604824"/>
                <a:gd name="connsiteY108" fmla="*/ 1377539 h 1781089"/>
                <a:gd name="connsiteX109" fmla="*/ 309350 w 1604824"/>
                <a:gd name="connsiteY109" fmla="*/ 1408234 h 1781089"/>
                <a:gd name="connsiteX110" fmla="*/ 341661 w 1604824"/>
                <a:gd name="connsiteY110" fmla="*/ 1442968 h 1781089"/>
                <a:gd name="connsiteX111" fmla="*/ 413553 w 1604824"/>
                <a:gd name="connsiteY111" fmla="*/ 1528593 h 1781089"/>
                <a:gd name="connsiteX112" fmla="*/ 465250 w 1604824"/>
                <a:gd name="connsiteY112" fmla="*/ 1524554 h 1781089"/>
                <a:gd name="connsiteX113" fmla="*/ 533104 w 1604824"/>
                <a:gd name="connsiteY113" fmla="*/ 1458316 h 1781089"/>
                <a:gd name="connsiteX114" fmla="*/ 567838 w 1604824"/>
                <a:gd name="connsiteY114" fmla="*/ 1426005 h 1781089"/>
                <a:gd name="connsiteX115" fmla="*/ 616304 w 1604824"/>
                <a:gd name="connsiteY115" fmla="*/ 1428428 h 1781089"/>
                <a:gd name="connsiteX116" fmla="*/ 700313 w 1604824"/>
                <a:gd name="connsiteY116" fmla="*/ 1527784 h 1781089"/>
                <a:gd name="connsiteX117" fmla="*/ 739086 w 1604824"/>
                <a:gd name="connsiteY117" fmla="*/ 1594022 h 1781089"/>
                <a:gd name="connsiteX118" fmla="*/ 764935 w 1604824"/>
                <a:gd name="connsiteY118" fmla="*/ 1685300 h 1781089"/>
                <a:gd name="connsiteX119" fmla="*/ 972533 w 1604824"/>
                <a:gd name="connsiteY119" fmla="*/ 1762039 h 1781089"/>
                <a:gd name="connsiteX120" fmla="*/ 1281102 w 1604824"/>
                <a:gd name="connsiteY120" fmla="*/ 1509206 h 1781089"/>
                <a:gd name="connsiteX121" fmla="*/ 1474160 w 1604824"/>
                <a:gd name="connsiteY121" fmla="*/ 1203059 h 1781089"/>
                <a:gd name="connsiteX122" fmla="*/ 1508087 w 1604824"/>
                <a:gd name="connsiteY122" fmla="*/ 1148131 h 1781089"/>
                <a:gd name="connsiteX123" fmla="*/ 1547667 w 1604824"/>
                <a:gd name="connsiteY123" fmla="*/ 899336 h 1781089"/>
                <a:gd name="connsiteX124" fmla="*/ 1547667 w 1604824"/>
                <a:gd name="connsiteY124" fmla="*/ 899336 h 1781089"/>
                <a:gd name="connsiteX125" fmla="*/ 1547667 w 1604824"/>
                <a:gd name="connsiteY125" fmla="*/ 899336 h 1781089"/>
                <a:gd name="connsiteX126" fmla="*/ 1538782 w 1604824"/>
                <a:gd name="connsiteY126" fmla="*/ 869449 h 1781089"/>
                <a:gd name="connsiteX127" fmla="*/ 1565439 w 1604824"/>
                <a:gd name="connsiteY127" fmla="*/ 556840 h 1781089"/>
                <a:gd name="connsiteX128" fmla="*/ 1598558 w 1604824"/>
                <a:gd name="connsiteY128" fmla="*/ 480102 h 1781089"/>
                <a:gd name="connsiteX129" fmla="*/ 1573516 w 1604824"/>
                <a:gd name="connsiteY129" fmla="*/ 197381 h 1781089"/>
                <a:gd name="connsiteX0" fmla="*/ 1573516 w 1604824"/>
                <a:gd name="connsiteY0" fmla="*/ 197381 h 1781089"/>
                <a:gd name="connsiteX1" fmla="*/ 1365111 w 1604824"/>
                <a:gd name="connsiteY1" fmla="*/ 9170 h 1781089"/>
                <a:gd name="connsiteX2" fmla="*/ 918412 w 1604824"/>
                <a:gd name="connsiteY2" fmla="*/ 140837 h 1781089"/>
                <a:gd name="connsiteX3" fmla="*/ 837634 w 1604824"/>
                <a:gd name="connsiteY3" fmla="*/ 336318 h 1781089"/>
                <a:gd name="connsiteX4" fmla="*/ 917604 w 1604824"/>
                <a:gd name="connsiteY4" fmla="*/ 553609 h 1781089"/>
                <a:gd name="connsiteX5" fmla="*/ 955569 w 1604824"/>
                <a:gd name="connsiteY5" fmla="*/ 647311 h 1781089"/>
                <a:gd name="connsiteX6" fmla="*/ 972533 w 1604824"/>
                <a:gd name="connsiteY6" fmla="*/ 685276 h 1781089"/>
                <a:gd name="connsiteX7" fmla="*/ 1017768 w 1604824"/>
                <a:gd name="connsiteY7" fmla="*/ 732935 h 1781089"/>
                <a:gd name="connsiteX8" fmla="*/ 1203556 w 1604824"/>
                <a:gd name="connsiteY8" fmla="*/ 783825 h 1781089"/>
                <a:gd name="connsiteX9" fmla="*/ 1239906 w 1604824"/>
                <a:gd name="connsiteY9" fmla="*/ 762015 h 1781089"/>
                <a:gd name="connsiteX10" fmla="*/ 1277871 w 1604824"/>
                <a:gd name="connsiteY10" fmla="*/ 772516 h 1781089"/>
                <a:gd name="connsiteX11" fmla="*/ 1224558 w 1604824"/>
                <a:gd name="connsiteY11" fmla="*/ 852486 h 1781089"/>
                <a:gd name="connsiteX12" fmla="*/ 1104200 w 1604824"/>
                <a:gd name="connsiteY12" fmla="*/ 896105 h 1781089"/>
                <a:gd name="connsiteX13" fmla="*/ 1011306 w 1604824"/>
                <a:gd name="connsiteY13" fmla="*/ 883181 h 1781089"/>
                <a:gd name="connsiteX14" fmla="*/ 888524 w 1604824"/>
                <a:gd name="connsiteY14" fmla="*/ 684469 h 1781089"/>
                <a:gd name="connsiteX15" fmla="*/ 894986 w 1604824"/>
                <a:gd name="connsiteY15" fmla="*/ 621462 h 1781089"/>
                <a:gd name="connsiteX16" fmla="*/ 897409 w 1604824"/>
                <a:gd name="connsiteY16" fmla="*/ 570572 h 1781089"/>
                <a:gd name="connsiteX17" fmla="*/ 878831 w 1604824"/>
                <a:gd name="connsiteY17" fmla="*/ 557648 h 1781089"/>
                <a:gd name="connsiteX18" fmla="*/ 878831 w 1604824"/>
                <a:gd name="connsiteY18" fmla="*/ 577843 h 1781089"/>
                <a:gd name="connsiteX19" fmla="*/ 872369 w 1604824"/>
                <a:gd name="connsiteY19" fmla="*/ 602883 h 1781089"/>
                <a:gd name="connsiteX20" fmla="*/ 844097 w 1604824"/>
                <a:gd name="connsiteY20" fmla="*/ 599653 h 1781089"/>
                <a:gd name="connsiteX21" fmla="*/ 829557 w 1604824"/>
                <a:gd name="connsiteY21" fmla="*/ 582689 h 1781089"/>
                <a:gd name="connsiteX22" fmla="*/ 806131 w 1604824"/>
                <a:gd name="connsiteY22" fmla="*/ 546339 h 1781089"/>
                <a:gd name="connsiteX23" fmla="*/ 802900 w 1604824"/>
                <a:gd name="connsiteY23" fmla="*/ 590767 h 1781089"/>
                <a:gd name="connsiteX24" fmla="*/ 794823 w 1604824"/>
                <a:gd name="connsiteY24" fmla="*/ 610154 h 1781089"/>
                <a:gd name="connsiteX25" fmla="*/ 776243 w 1604824"/>
                <a:gd name="connsiteY25" fmla="*/ 600460 h 1781089"/>
                <a:gd name="connsiteX26" fmla="*/ 746356 w 1604824"/>
                <a:gd name="connsiteY26" fmla="*/ 566534 h 1781089"/>
                <a:gd name="connsiteX27" fmla="*/ 731816 w 1604824"/>
                <a:gd name="connsiteY27" fmla="*/ 562495 h 1781089"/>
                <a:gd name="connsiteX28" fmla="*/ 732624 w 1604824"/>
                <a:gd name="connsiteY28" fmla="*/ 577035 h 1781089"/>
                <a:gd name="connsiteX29" fmla="*/ 760896 w 1604824"/>
                <a:gd name="connsiteY29" fmla="*/ 618231 h 1781089"/>
                <a:gd name="connsiteX30" fmla="*/ 764127 w 1604824"/>
                <a:gd name="connsiteY30" fmla="*/ 630348 h 1781089"/>
                <a:gd name="connsiteX31" fmla="*/ 749587 w 1604824"/>
                <a:gd name="connsiteY31" fmla="*/ 629540 h 1781089"/>
                <a:gd name="connsiteX32" fmla="*/ 714853 w 1604824"/>
                <a:gd name="connsiteY32" fmla="*/ 601268 h 1781089"/>
                <a:gd name="connsiteX33" fmla="*/ 697082 w 1604824"/>
                <a:gd name="connsiteY33" fmla="*/ 600460 h 1781089"/>
                <a:gd name="connsiteX34" fmla="*/ 701120 w 1604824"/>
                <a:gd name="connsiteY34" fmla="*/ 617423 h 1781089"/>
                <a:gd name="connsiteX35" fmla="*/ 730201 w 1604824"/>
                <a:gd name="connsiteY35" fmla="*/ 651350 h 1781089"/>
                <a:gd name="connsiteX36" fmla="*/ 705967 w 1604824"/>
                <a:gd name="connsiteY36" fmla="*/ 637618 h 1781089"/>
                <a:gd name="connsiteX37" fmla="*/ 691427 w 1604824"/>
                <a:gd name="connsiteY37" fmla="*/ 636002 h 1781089"/>
                <a:gd name="connsiteX38" fmla="*/ 693043 w 1604824"/>
                <a:gd name="connsiteY38" fmla="*/ 650542 h 1781089"/>
                <a:gd name="connsiteX39" fmla="*/ 715660 w 1604824"/>
                <a:gd name="connsiteY39" fmla="*/ 670737 h 1781089"/>
                <a:gd name="connsiteX40" fmla="*/ 794014 w 1604824"/>
                <a:gd name="connsiteY40" fmla="*/ 728088 h 1781089"/>
                <a:gd name="connsiteX41" fmla="*/ 885293 w 1604824"/>
                <a:gd name="connsiteY41" fmla="*/ 879950 h 1781089"/>
                <a:gd name="connsiteX42" fmla="*/ 887717 w 1604824"/>
                <a:gd name="connsiteY42" fmla="*/ 900144 h 1781089"/>
                <a:gd name="connsiteX43" fmla="*/ 867522 w 1604824"/>
                <a:gd name="connsiteY43" fmla="*/ 896913 h 1781089"/>
                <a:gd name="connsiteX44" fmla="*/ 793207 w 1604824"/>
                <a:gd name="connsiteY44" fmla="*/ 846024 h 1781089"/>
                <a:gd name="connsiteX45" fmla="*/ 772204 w 1604824"/>
                <a:gd name="connsiteY45" fmla="*/ 794326 h 1781089"/>
                <a:gd name="connsiteX46" fmla="*/ 745548 w 1604824"/>
                <a:gd name="connsiteY46" fmla="*/ 740205 h 1781089"/>
                <a:gd name="connsiteX47" fmla="*/ 724546 w 1604824"/>
                <a:gd name="connsiteY47" fmla="*/ 741013 h 1781089"/>
                <a:gd name="connsiteX48" fmla="*/ 733431 w 1604824"/>
                <a:gd name="connsiteY48" fmla="*/ 757976 h 1781089"/>
                <a:gd name="connsiteX49" fmla="*/ 741509 w 1604824"/>
                <a:gd name="connsiteY49" fmla="*/ 793518 h 1781089"/>
                <a:gd name="connsiteX50" fmla="*/ 704352 w 1604824"/>
                <a:gd name="connsiteY50" fmla="*/ 793518 h 1781089"/>
                <a:gd name="connsiteX51" fmla="*/ 676080 w 1604824"/>
                <a:gd name="connsiteY51" fmla="*/ 766861 h 1781089"/>
                <a:gd name="connsiteX52" fmla="*/ 663155 w 1604824"/>
                <a:gd name="connsiteY52" fmla="*/ 764438 h 1781089"/>
                <a:gd name="connsiteX53" fmla="*/ 660732 w 1604824"/>
                <a:gd name="connsiteY53" fmla="*/ 779786 h 1781089"/>
                <a:gd name="connsiteX54" fmla="*/ 675272 w 1604824"/>
                <a:gd name="connsiteY54" fmla="*/ 804019 h 1781089"/>
                <a:gd name="connsiteX55" fmla="*/ 680119 w 1604824"/>
                <a:gd name="connsiteY55" fmla="*/ 829060 h 1781089"/>
                <a:gd name="connsiteX56" fmla="*/ 654270 w 1604824"/>
                <a:gd name="connsiteY56" fmla="*/ 828252 h 1781089"/>
                <a:gd name="connsiteX57" fmla="*/ 625998 w 1604824"/>
                <a:gd name="connsiteY57" fmla="*/ 816136 h 1781089"/>
                <a:gd name="connsiteX58" fmla="*/ 606611 w 1604824"/>
                <a:gd name="connsiteY58" fmla="*/ 818559 h 1781089"/>
                <a:gd name="connsiteX59" fmla="*/ 617112 w 1604824"/>
                <a:gd name="connsiteY59" fmla="*/ 835522 h 1781089"/>
                <a:gd name="connsiteX60" fmla="*/ 653462 w 1604824"/>
                <a:gd name="connsiteY60" fmla="*/ 864602 h 1781089"/>
                <a:gd name="connsiteX61" fmla="*/ 615497 w 1604824"/>
                <a:gd name="connsiteY61" fmla="*/ 861371 h 1781089"/>
                <a:gd name="connsiteX62" fmla="*/ 596110 w 1604824"/>
                <a:gd name="connsiteY62" fmla="*/ 866218 h 1781089"/>
                <a:gd name="connsiteX63" fmla="*/ 612265 w 1604824"/>
                <a:gd name="connsiteY63" fmla="*/ 882373 h 1781089"/>
                <a:gd name="connsiteX64" fmla="*/ 650231 w 1604824"/>
                <a:gd name="connsiteY64" fmla="*/ 896913 h 1781089"/>
                <a:gd name="connsiteX65" fmla="*/ 608226 w 1604824"/>
                <a:gd name="connsiteY65" fmla="*/ 905799 h 1781089"/>
                <a:gd name="connsiteX66" fmla="*/ 706775 w 1604824"/>
                <a:gd name="connsiteY66" fmla="*/ 918723 h 1781089"/>
                <a:gd name="connsiteX67" fmla="*/ 947491 w 1604824"/>
                <a:gd name="connsiteY67" fmla="*/ 1073008 h 1781089"/>
                <a:gd name="connsiteX68" fmla="*/ 955569 w 1604824"/>
                <a:gd name="connsiteY68" fmla="*/ 1098857 h 1781089"/>
                <a:gd name="connsiteX69" fmla="*/ 915989 w 1604824"/>
                <a:gd name="connsiteY69" fmla="*/ 1231331 h 1781089"/>
                <a:gd name="connsiteX70" fmla="*/ 911142 w 1604824"/>
                <a:gd name="connsiteY70" fmla="*/ 1240217 h 1781089"/>
                <a:gd name="connsiteX71" fmla="*/ 861868 w 1604824"/>
                <a:gd name="connsiteY71" fmla="*/ 1160247 h 1781089"/>
                <a:gd name="connsiteX72" fmla="*/ 827133 w 1604824"/>
                <a:gd name="connsiteY72" fmla="*/ 1083509 h 1781089"/>
                <a:gd name="connsiteX73" fmla="*/ 636499 w 1604824"/>
                <a:gd name="connsiteY73" fmla="*/ 937302 h 1781089"/>
                <a:gd name="connsiteX74" fmla="*/ 455557 w 1604824"/>
                <a:gd name="connsiteY74" fmla="*/ 922762 h 1781089"/>
                <a:gd name="connsiteX75" fmla="*/ 305311 w 1604824"/>
                <a:gd name="connsiteY75" fmla="*/ 837138 h 1781089"/>
                <a:gd name="connsiteX76" fmla="*/ 127212 w 1604824"/>
                <a:gd name="connsiteY76" fmla="*/ 276729 h 1781089"/>
                <a:gd name="connsiteX77" fmla="*/ 0 w 1604824"/>
                <a:gd name="connsiteY77" fmla="*/ 296259 h 1781089"/>
                <a:gd name="connsiteX78" fmla="*/ 253614 w 1604824"/>
                <a:gd name="connsiteY78" fmla="*/ 837138 h 1781089"/>
                <a:gd name="connsiteX79" fmla="*/ 429709 w 1604824"/>
                <a:gd name="connsiteY79" fmla="*/ 967997 h 1781089"/>
                <a:gd name="connsiteX80" fmla="*/ 642961 w 1604824"/>
                <a:gd name="connsiteY80" fmla="*/ 986576 h 1781089"/>
                <a:gd name="connsiteX81" fmla="*/ 787552 w 1604824"/>
                <a:gd name="connsiteY81" fmla="*/ 1112589 h 1781089"/>
                <a:gd name="connsiteX82" fmla="*/ 882870 w 1604824"/>
                <a:gd name="connsiteY82" fmla="*/ 1289491 h 1781089"/>
                <a:gd name="connsiteX83" fmla="*/ 890140 w 1604824"/>
                <a:gd name="connsiteY83" fmla="*/ 1306455 h 1781089"/>
                <a:gd name="connsiteX84" fmla="*/ 852174 w 1604824"/>
                <a:gd name="connsiteY84" fmla="*/ 1344420 h 1781089"/>
                <a:gd name="connsiteX85" fmla="*/ 821479 w 1604824"/>
                <a:gd name="connsiteY85" fmla="*/ 1312917 h 1781089"/>
                <a:gd name="connsiteX86" fmla="*/ 810978 w 1604824"/>
                <a:gd name="connsiteY86" fmla="*/ 1274951 h 1781089"/>
                <a:gd name="connsiteX87" fmla="*/ 788360 w 1604824"/>
                <a:gd name="connsiteY87" fmla="*/ 1179634 h 1781089"/>
                <a:gd name="connsiteX88" fmla="*/ 725354 w 1604824"/>
                <a:gd name="connsiteY88" fmla="*/ 1119051 h 1781089"/>
                <a:gd name="connsiteX89" fmla="*/ 580762 w 1604824"/>
                <a:gd name="connsiteY89" fmla="*/ 1138437 h 1781089"/>
                <a:gd name="connsiteX90" fmla="*/ 505639 w 1604824"/>
                <a:gd name="connsiteY90" fmla="*/ 1099664 h 1781089"/>
                <a:gd name="connsiteX91" fmla="*/ 494331 w 1604824"/>
                <a:gd name="connsiteY91" fmla="*/ 1056045 h 1781089"/>
                <a:gd name="connsiteX92" fmla="*/ 475752 w 1604824"/>
                <a:gd name="connsiteY92" fmla="*/ 1031812 h 1781089"/>
                <a:gd name="connsiteX93" fmla="*/ 464443 w 1604824"/>
                <a:gd name="connsiteY93" fmla="*/ 1058468 h 1781089"/>
                <a:gd name="connsiteX94" fmla="*/ 470097 w 1604824"/>
                <a:gd name="connsiteY94" fmla="*/ 1194982 h 1781089"/>
                <a:gd name="connsiteX95" fmla="*/ 525026 w 1604824"/>
                <a:gd name="connsiteY95" fmla="*/ 1230524 h 1781089"/>
                <a:gd name="connsiteX96" fmla="*/ 525026 w 1604824"/>
                <a:gd name="connsiteY96" fmla="*/ 1230524 h 1781089"/>
                <a:gd name="connsiteX97" fmla="*/ 525026 w 1604824"/>
                <a:gd name="connsiteY97" fmla="*/ 1230524 h 1781089"/>
                <a:gd name="connsiteX98" fmla="*/ 676887 w 1604824"/>
                <a:gd name="connsiteY98" fmla="*/ 1209522 h 1781089"/>
                <a:gd name="connsiteX99" fmla="*/ 698697 w 1604824"/>
                <a:gd name="connsiteY99" fmla="*/ 1229716 h 1781089"/>
                <a:gd name="connsiteX100" fmla="*/ 701120 w 1604824"/>
                <a:gd name="connsiteY100" fmla="*/ 1343612 h 1781089"/>
                <a:gd name="connsiteX101" fmla="*/ 697082 w 1604824"/>
                <a:gd name="connsiteY101" fmla="*/ 1358152 h 1781089"/>
                <a:gd name="connsiteX102" fmla="*/ 683349 w 1604824"/>
                <a:gd name="connsiteY102" fmla="*/ 1350882 h 1781089"/>
                <a:gd name="connsiteX103" fmla="*/ 627613 w 1604824"/>
                <a:gd name="connsiteY103" fmla="*/ 1304839 h 1781089"/>
                <a:gd name="connsiteX104" fmla="*/ 542797 w 1604824"/>
                <a:gd name="connsiteY104" fmla="*/ 1314532 h 1781089"/>
                <a:gd name="connsiteX105" fmla="*/ 449095 w 1604824"/>
                <a:gd name="connsiteY105" fmla="*/ 1410657 h 1781089"/>
                <a:gd name="connsiteX106" fmla="*/ 382050 w 1604824"/>
                <a:gd name="connsiteY106" fmla="*/ 1421966 h 1781089"/>
                <a:gd name="connsiteX107" fmla="*/ 337622 w 1604824"/>
                <a:gd name="connsiteY107" fmla="*/ 1384001 h 1781089"/>
                <a:gd name="connsiteX108" fmla="*/ 310158 w 1604824"/>
                <a:gd name="connsiteY108" fmla="*/ 1377539 h 1781089"/>
                <a:gd name="connsiteX109" fmla="*/ 309350 w 1604824"/>
                <a:gd name="connsiteY109" fmla="*/ 1408234 h 1781089"/>
                <a:gd name="connsiteX110" fmla="*/ 341661 w 1604824"/>
                <a:gd name="connsiteY110" fmla="*/ 1442968 h 1781089"/>
                <a:gd name="connsiteX111" fmla="*/ 413553 w 1604824"/>
                <a:gd name="connsiteY111" fmla="*/ 1528593 h 1781089"/>
                <a:gd name="connsiteX112" fmla="*/ 465250 w 1604824"/>
                <a:gd name="connsiteY112" fmla="*/ 1524554 h 1781089"/>
                <a:gd name="connsiteX113" fmla="*/ 533104 w 1604824"/>
                <a:gd name="connsiteY113" fmla="*/ 1458316 h 1781089"/>
                <a:gd name="connsiteX114" fmla="*/ 567838 w 1604824"/>
                <a:gd name="connsiteY114" fmla="*/ 1426005 h 1781089"/>
                <a:gd name="connsiteX115" fmla="*/ 616304 w 1604824"/>
                <a:gd name="connsiteY115" fmla="*/ 1428428 h 1781089"/>
                <a:gd name="connsiteX116" fmla="*/ 700313 w 1604824"/>
                <a:gd name="connsiteY116" fmla="*/ 1527784 h 1781089"/>
                <a:gd name="connsiteX117" fmla="*/ 739086 w 1604824"/>
                <a:gd name="connsiteY117" fmla="*/ 1594022 h 1781089"/>
                <a:gd name="connsiteX118" fmla="*/ 764935 w 1604824"/>
                <a:gd name="connsiteY118" fmla="*/ 1685300 h 1781089"/>
                <a:gd name="connsiteX119" fmla="*/ 972533 w 1604824"/>
                <a:gd name="connsiteY119" fmla="*/ 1762039 h 1781089"/>
                <a:gd name="connsiteX120" fmla="*/ 1281102 w 1604824"/>
                <a:gd name="connsiteY120" fmla="*/ 1509206 h 1781089"/>
                <a:gd name="connsiteX121" fmla="*/ 1474160 w 1604824"/>
                <a:gd name="connsiteY121" fmla="*/ 1203059 h 1781089"/>
                <a:gd name="connsiteX122" fmla="*/ 1508087 w 1604824"/>
                <a:gd name="connsiteY122" fmla="*/ 1148131 h 1781089"/>
                <a:gd name="connsiteX123" fmla="*/ 1547667 w 1604824"/>
                <a:gd name="connsiteY123" fmla="*/ 899336 h 1781089"/>
                <a:gd name="connsiteX124" fmla="*/ 1547667 w 1604824"/>
                <a:gd name="connsiteY124" fmla="*/ 899336 h 1781089"/>
                <a:gd name="connsiteX125" fmla="*/ 1547667 w 1604824"/>
                <a:gd name="connsiteY125" fmla="*/ 899336 h 1781089"/>
                <a:gd name="connsiteX126" fmla="*/ 1538782 w 1604824"/>
                <a:gd name="connsiteY126" fmla="*/ 869449 h 1781089"/>
                <a:gd name="connsiteX127" fmla="*/ 1565439 w 1604824"/>
                <a:gd name="connsiteY127" fmla="*/ 556840 h 1781089"/>
                <a:gd name="connsiteX128" fmla="*/ 1598558 w 1604824"/>
                <a:gd name="connsiteY128" fmla="*/ 480102 h 1781089"/>
                <a:gd name="connsiteX129" fmla="*/ 1573516 w 1604824"/>
                <a:gd name="connsiteY129" fmla="*/ 197381 h 1781089"/>
                <a:gd name="connsiteX0" fmla="*/ 1573516 w 1604824"/>
                <a:gd name="connsiteY0" fmla="*/ 197381 h 1781089"/>
                <a:gd name="connsiteX1" fmla="*/ 1365111 w 1604824"/>
                <a:gd name="connsiteY1" fmla="*/ 9170 h 1781089"/>
                <a:gd name="connsiteX2" fmla="*/ 918412 w 1604824"/>
                <a:gd name="connsiteY2" fmla="*/ 140837 h 1781089"/>
                <a:gd name="connsiteX3" fmla="*/ 837634 w 1604824"/>
                <a:gd name="connsiteY3" fmla="*/ 336318 h 1781089"/>
                <a:gd name="connsiteX4" fmla="*/ 917604 w 1604824"/>
                <a:gd name="connsiteY4" fmla="*/ 553609 h 1781089"/>
                <a:gd name="connsiteX5" fmla="*/ 955569 w 1604824"/>
                <a:gd name="connsiteY5" fmla="*/ 647311 h 1781089"/>
                <a:gd name="connsiteX6" fmla="*/ 972533 w 1604824"/>
                <a:gd name="connsiteY6" fmla="*/ 685276 h 1781089"/>
                <a:gd name="connsiteX7" fmla="*/ 1017768 w 1604824"/>
                <a:gd name="connsiteY7" fmla="*/ 732935 h 1781089"/>
                <a:gd name="connsiteX8" fmla="*/ 1203556 w 1604824"/>
                <a:gd name="connsiteY8" fmla="*/ 783825 h 1781089"/>
                <a:gd name="connsiteX9" fmla="*/ 1239906 w 1604824"/>
                <a:gd name="connsiteY9" fmla="*/ 762015 h 1781089"/>
                <a:gd name="connsiteX10" fmla="*/ 1277871 w 1604824"/>
                <a:gd name="connsiteY10" fmla="*/ 772516 h 1781089"/>
                <a:gd name="connsiteX11" fmla="*/ 1224558 w 1604824"/>
                <a:gd name="connsiteY11" fmla="*/ 852486 h 1781089"/>
                <a:gd name="connsiteX12" fmla="*/ 1104200 w 1604824"/>
                <a:gd name="connsiteY12" fmla="*/ 896105 h 1781089"/>
                <a:gd name="connsiteX13" fmla="*/ 1011306 w 1604824"/>
                <a:gd name="connsiteY13" fmla="*/ 883181 h 1781089"/>
                <a:gd name="connsiteX14" fmla="*/ 888524 w 1604824"/>
                <a:gd name="connsiteY14" fmla="*/ 684469 h 1781089"/>
                <a:gd name="connsiteX15" fmla="*/ 894986 w 1604824"/>
                <a:gd name="connsiteY15" fmla="*/ 621462 h 1781089"/>
                <a:gd name="connsiteX16" fmla="*/ 897409 w 1604824"/>
                <a:gd name="connsiteY16" fmla="*/ 570572 h 1781089"/>
                <a:gd name="connsiteX17" fmla="*/ 878831 w 1604824"/>
                <a:gd name="connsiteY17" fmla="*/ 557648 h 1781089"/>
                <a:gd name="connsiteX18" fmla="*/ 878831 w 1604824"/>
                <a:gd name="connsiteY18" fmla="*/ 577843 h 1781089"/>
                <a:gd name="connsiteX19" fmla="*/ 872369 w 1604824"/>
                <a:gd name="connsiteY19" fmla="*/ 602883 h 1781089"/>
                <a:gd name="connsiteX20" fmla="*/ 844097 w 1604824"/>
                <a:gd name="connsiteY20" fmla="*/ 599653 h 1781089"/>
                <a:gd name="connsiteX21" fmla="*/ 829557 w 1604824"/>
                <a:gd name="connsiteY21" fmla="*/ 582689 h 1781089"/>
                <a:gd name="connsiteX22" fmla="*/ 806131 w 1604824"/>
                <a:gd name="connsiteY22" fmla="*/ 546339 h 1781089"/>
                <a:gd name="connsiteX23" fmla="*/ 802900 w 1604824"/>
                <a:gd name="connsiteY23" fmla="*/ 590767 h 1781089"/>
                <a:gd name="connsiteX24" fmla="*/ 794823 w 1604824"/>
                <a:gd name="connsiteY24" fmla="*/ 610154 h 1781089"/>
                <a:gd name="connsiteX25" fmla="*/ 776243 w 1604824"/>
                <a:gd name="connsiteY25" fmla="*/ 600460 h 1781089"/>
                <a:gd name="connsiteX26" fmla="*/ 746356 w 1604824"/>
                <a:gd name="connsiteY26" fmla="*/ 566534 h 1781089"/>
                <a:gd name="connsiteX27" fmla="*/ 731816 w 1604824"/>
                <a:gd name="connsiteY27" fmla="*/ 562495 h 1781089"/>
                <a:gd name="connsiteX28" fmla="*/ 732624 w 1604824"/>
                <a:gd name="connsiteY28" fmla="*/ 577035 h 1781089"/>
                <a:gd name="connsiteX29" fmla="*/ 760896 w 1604824"/>
                <a:gd name="connsiteY29" fmla="*/ 618231 h 1781089"/>
                <a:gd name="connsiteX30" fmla="*/ 764127 w 1604824"/>
                <a:gd name="connsiteY30" fmla="*/ 630348 h 1781089"/>
                <a:gd name="connsiteX31" fmla="*/ 749587 w 1604824"/>
                <a:gd name="connsiteY31" fmla="*/ 629540 h 1781089"/>
                <a:gd name="connsiteX32" fmla="*/ 714853 w 1604824"/>
                <a:gd name="connsiteY32" fmla="*/ 601268 h 1781089"/>
                <a:gd name="connsiteX33" fmla="*/ 697082 w 1604824"/>
                <a:gd name="connsiteY33" fmla="*/ 600460 h 1781089"/>
                <a:gd name="connsiteX34" fmla="*/ 701120 w 1604824"/>
                <a:gd name="connsiteY34" fmla="*/ 617423 h 1781089"/>
                <a:gd name="connsiteX35" fmla="*/ 730201 w 1604824"/>
                <a:gd name="connsiteY35" fmla="*/ 651350 h 1781089"/>
                <a:gd name="connsiteX36" fmla="*/ 705967 w 1604824"/>
                <a:gd name="connsiteY36" fmla="*/ 637618 h 1781089"/>
                <a:gd name="connsiteX37" fmla="*/ 691427 w 1604824"/>
                <a:gd name="connsiteY37" fmla="*/ 636002 h 1781089"/>
                <a:gd name="connsiteX38" fmla="*/ 693043 w 1604824"/>
                <a:gd name="connsiteY38" fmla="*/ 650542 h 1781089"/>
                <a:gd name="connsiteX39" fmla="*/ 715660 w 1604824"/>
                <a:gd name="connsiteY39" fmla="*/ 670737 h 1781089"/>
                <a:gd name="connsiteX40" fmla="*/ 794014 w 1604824"/>
                <a:gd name="connsiteY40" fmla="*/ 728088 h 1781089"/>
                <a:gd name="connsiteX41" fmla="*/ 885293 w 1604824"/>
                <a:gd name="connsiteY41" fmla="*/ 879950 h 1781089"/>
                <a:gd name="connsiteX42" fmla="*/ 887717 w 1604824"/>
                <a:gd name="connsiteY42" fmla="*/ 900144 h 1781089"/>
                <a:gd name="connsiteX43" fmla="*/ 867522 w 1604824"/>
                <a:gd name="connsiteY43" fmla="*/ 896913 h 1781089"/>
                <a:gd name="connsiteX44" fmla="*/ 793207 w 1604824"/>
                <a:gd name="connsiteY44" fmla="*/ 846024 h 1781089"/>
                <a:gd name="connsiteX45" fmla="*/ 772204 w 1604824"/>
                <a:gd name="connsiteY45" fmla="*/ 794326 h 1781089"/>
                <a:gd name="connsiteX46" fmla="*/ 745548 w 1604824"/>
                <a:gd name="connsiteY46" fmla="*/ 740205 h 1781089"/>
                <a:gd name="connsiteX47" fmla="*/ 724546 w 1604824"/>
                <a:gd name="connsiteY47" fmla="*/ 741013 h 1781089"/>
                <a:gd name="connsiteX48" fmla="*/ 733431 w 1604824"/>
                <a:gd name="connsiteY48" fmla="*/ 757976 h 1781089"/>
                <a:gd name="connsiteX49" fmla="*/ 741509 w 1604824"/>
                <a:gd name="connsiteY49" fmla="*/ 793518 h 1781089"/>
                <a:gd name="connsiteX50" fmla="*/ 704352 w 1604824"/>
                <a:gd name="connsiteY50" fmla="*/ 793518 h 1781089"/>
                <a:gd name="connsiteX51" fmla="*/ 676080 w 1604824"/>
                <a:gd name="connsiteY51" fmla="*/ 766861 h 1781089"/>
                <a:gd name="connsiteX52" fmla="*/ 663155 w 1604824"/>
                <a:gd name="connsiteY52" fmla="*/ 764438 h 1781089"/>
                <a:gd name="connsiteX53" fmla="*/ 660732 w 1604824"/>
                <a:gd name="connsiteY53" fmla="*/ 779786 h 1781089"/>
                <a:gd name="connsiteX54" fmla="*/ 675272 w 1604824"/>
                <a:gd name="connsiteY54" fmla="*/ 804019 h 1781089"/>
                <a:gd name="connsiteX55" fmla="*/ 680119 w 1604824"/>
                <a:gd name="connsiteY55" fmla="*/ 829060 h 1781089"/>
                <a:gd name="connsiteX56" fmla="*/ 654270 w 1604824"/>
                <a:gd name="connsiteY56" fmla="*/ 828252 h 1781089"/>
                <a:gd name="connsiteX57" fmla="*/ 625998 w 1604824"/>
                <a:gd name="connsiteY57" fmla="*/ 816136 h 1781089"/>
                <a:gd name="connsiteX58" fmla="*/ 606611 w 1604824"/>
                <a:gd name="connsiteY58" fmla="*/ 818559 h 1781089"/>
                <a:gd name="connsiteX59" fmla="*/ 617112 w 1604824"/>
                <a:gd name="connsiteY59" fmla="*/ 835522 h 1781089"/>
                <a:gd name="connsiteX60" fmla="*/ 653462 w 1604824"/>
                <a:gd name="connsiteY60" fmla="*/ 864602 h 1781089"/>
                <a:gd name="connsiteX61" fmla="*/ 615497 w 1604824"/>
                <a:gd name="connsiteY61" fmla="*/ 861371 h 1781089"/>
                <a:gd name="connsiteX62" fmla="*/ 596110 w 1604824"/>
                <a:gd name="connsiteY62" fmla="*/ 866218 h 1781089"/>
                <a:gd name="connsiteX63" fmla="*/ 612265 w 1604824"/>
                <a:gd name="connsiteY63" fmla="*/ 882373 h 1781089"/>
                <a:gd name="connsiteX64" fmla="*/ 650231 w 1604824"/>
                <a:gd name="connsiteY64" fmla="*/ 896913 h 1781089"/>
                <a:gd name="connsiteX65" fmla="*/ 608226 w 1604824"/>
                <a:gd name="connsiteY65" fmla="*/ 905799 h 1781089"/>
                <a:gd name="connsiteX66" fmla="*/ 706775 w 1604824"/>
                <a:gd name="connsiteY66" fmla="*/ 918723 h 1781089"/>
                <a:gd name="connsiteX67" fmla="*/ 947491 w 1604824"/>
                <a:gd name="connsiteY67" fmla="*/ 1073008 h 1781089"/>
                <a:gd name="connsiteX68" fmla="*/ 955569 w 1604824"/>
                <a:gd name="connsiteY68" fmla="*/ 1098857 h 1781089"/>
                <a:gd name="connsiteX69" fmla="*/ 915989 w 1604824"/>
                <a:gd name="connsiteY69" fmla="*/ 1231331 h 1781089"/>
                <a:gd name="connsiteX70" fmla="*/ 911142 w 1604824"/>
                <a:gd name="connsiteY70" fmla="*/ 1240217 h 1781089"/>
                <a:gd name="connsiteX71" fmla="*/ 861868 w 1604824"/>
                <a:gd name="connsiteY71" fmla="*/ 1160247 h 1781089"/>
                <a:gd name="connsiteX72" fmla="*/ 827133 w 1604824"/>
                <a:gd name="connsiteY72" fmla="*/ 1083509 h 1781089"/>
                <a:gd name="connsiteX73" fmla="*/ 636499 w 1604824"/>
                <a:gd name="connsiteY73" fmla="*/ 937302 h 1781089"/>
                <a:gd name="connsiteX74" fmla="*/ 455557 w 1604824"/>
                <a:gd name="connsiteY74" fmla="*/ 922762 h 1781089"/>
                <a:gd name="connsiteX75" fmla="*/ 305311 w 1604824"/>
                <a:gd name="connsiteY75" fmla="*/ 837138 h 1781089"/>
                <a:gd name="connsiteX76" fmla="*/ 30284 w 1604824"/>
                <a:gd name="connsiteY76" fmla="*/ 253702 h 1781089"/>
                <a:gd name="connsiteX77" fmla="*/ 0 w 1604824"/>
                <a:gd name="connsiteY77" fmla="*/ 296259 h 1781089"/>
                <a:gd name="connsiteX78" fmla="*/ 253614 w 1604824"/>
                <a:gd name="connsiteY78" fmla="*/ 837138 h 1781089"/>
                <a:gd name="connsiteX79" fmla="*/ 429709 w 1604824"/>
                <a:gd name="connsiteY79" fmla="*/ 967997 h 1781089"/>
                <a:gd name="connsiteX80" fmla="*/ 642961 w 1604824"/>
                <a:gd name="connsiteY80" fmla="*/ 986576 h 1781089"/>
                <a:gd name="connsiteX81" fmla="*/ 787552 w 1604824"/>
                <a:gd name="connsiteY81" fmla="*/ 1112589 h 1781089"/>
                <a:gd name="connsiteX82" fmla="*/ 882870 w 1604824"/>
                <a:gd name="connsiteY82" fmla="*/ 1289491 h 1781089"/>
                <a:gd name="connsiteX83" fmla="*/ 890140 w 1604824"/>
                <a:gd name="connsiteY83" fmla="*/ 1306455 h 1781089"/>
                <a:gd name="connsiteX84" fmla="*/ 852174 w 1604824"/>
                <a:gd name="connsiteY84" fmla="*/ 1344420 h 1781089"/>
                <a:gd name="connsiteX85" fmla="*/ 821479 w 1604824"/>
                <a:gd name="connsiteY85" fmla="*/ 1312917 h 1781089"/>
                <a:gd name="connsiteX86" fmla="*/ 810978 w 1604824"/>
                <a:gd name="connsiteY86" fmla="*/ 1274951 h 1781089"/>
                <a:gd name="connsiteX87" fmla="*/ 788360 w 1604824"/>
                <a:gd name="connsiteY87" fmla="*/ 1179634 h 1781089"/>
                <a:gd name="connsiteX88" fmla="*/ 725354 w 1604824"/>
                <a:gd name="connsiteY88" fmla="*/ 1119051 h 1781089"/>
                <a:gd name="connsiteX89" fmla="*/ 580762 w 1604824"/>
                <a:gd name="connsiteY89" fmla="*/ 1138437 h 1781089"/>
                <a:gd name="connsiteX90" fmla="*/ 505639 w 1604824"/>
                <a:gd name="connsiteY90" fmla="*/ 1099664 h 1781089"/>
                <a:gd name="connsiteX91" fmla="*/ 494331 w 1604824"/>
                <a:gd name="connsiteY91" fmla="*/ 1056045 h 1781089"/>
                <a:gd name="connsiteX92" fmla="*/ 475752 w 1604824"/>
                <a:gd name="connsiteY92" fmla="*/ 1031812 h 1781089"/>
                <a:gd name="connsiteX93" fmla="*/ 464443 w 1604824"/>
                <a:gd name="connsiteY93" fmla="*/ 1058468 h 1781089"/>
                <a:gd name="connsiteX94" fmla="*/ 470097 w 1604824"/>
                <a:gd name="connsiteY94" fmla="*/ 1194982 h 1781089"/>
                <a:gd name="connsiteX95" fmla="*/ 525026 w 1604824"/>
                <a:gd name="connsiteY95" fmla="*/ 1230524 h 1781089"/>
                <a:gd name="connsiteX96" fmla="*/ 525026 w 1604824"/>
                <a:gd name="connsiteY96" fmla="*/ 1230524 h 1781089"/>
                <a:gd name="connsiteX97" fmla="*/ 525026 w 1604824"/>
                <a:gd name="connsiteY97" fmla="*/ 1230524 h 1781089"/>
                <a:gd name="connsiteX98" fmla="*/ 676887 w 1604824"/>
                <a:gd name="connsiteY98" fmla="*/ 1209522 h 1781089"/>
                <a:gd name="connsiteX99" fmla="*/ 698697 w 1604824"/>
                <a:gd name="connsiteY99" fmla="*/ 1229716 h 1781089"/>
                <a:gd name="connsiteX100" fmla="*/ 701120 w 1604824"/>
                <a:gd name="connsiteY100" fmla="*/ 1343612 h 1781089"/>
                <a:gd name="connsiteX101" fmla="*/ 697082 w 1604824"/>
                <a:gd name="connsiteY101" fmla="*/ 1358152 h 1781089"/>
                <a:gd name="connsiteX102" fmla="*/ 683349 w 1604824"/>
                <a:gd name="connsiteY102" fmla="*/ 1350882 h 1781089"/>
                <a:gd name="connsiteX103" fmla="*/ 627613 w 1604824"/>
                <a:gd name="connsiteY103" fmla="*/ 1304839 h 1781089"/>
                <a:gd name="connsiteX104" fmla="*/ 542797 w 1604824"/>
                <a:gd name="connsiteY104" fmla="*/ 1314532 h 1781089"/>
                <a:gd name="connsiteX105" fmla="*/ 449095 w 1604824"/>
                <a:gd name="connsiteY105" fmla="*/ 1410657 h 1781089"/>
                <a:gd name="connsiteX106" fmla="*/ 382050 w 1604824"/>
                <a:gd name="connsiteY106" fmla="*/ 1421966 h 1781089"/>
                <a:gd name="connsiteX107" fmla="*/ 337622 w 1604824"/>
                <a:gd name="connsiteY107" fmla="*/ 1384001 h 1781089"/>
                <a:gd name="connsiteX108" fmla="*/ 310158 w 1604824"/>
                <a:gd name="connsiteY108" fmla="*/ 1377539 h 1781089"/>
                <a:gd name="connsiteX109" fmla="*/ 309350 w 1604824"/>
                <a:gd name="connsiteY109" fmla="*/ 1408234 h 1781089"/>
                <a:gd name="connsiteX110" fmla="*/ 341661 w 1604824"/>
                <a:gd name="connsiteY110" fmla="*/ 1442968 h 1781089"/>
                <a:gd name="connsiteX111" fmla="*/ 413553 w 1604824"/>
                <a:gd name="connsiteY111" fmla="*/ 1528593 h 1781089"/>
                <a:gd name="connsiteX112" fmla="*/ 465250 w 1604824"/>
                <a:gd name="connsiteY112" fmla="*/ 1524554 h 1781089"/>
                <a:gd name="connsiteX113" fmla="*/ 533104 w 1604824"/>
                <a:gd name="connsiteY113" fmla="*/ 1458316 h 1781089"/>
                <a:gd name="connsiteX114" fmla="*/ 567838 w 1604824"/>
                <a:gd name="connsiteY114" fmla="*/ 1426005 h 1781089"/>
                <a:gd name="connsiteX115" fmla="*/ 616304 w 1604824"/>
                <a:gd name="connsiteY115" fmla="*/ 1428428 h 1781089"/>
                <a:gd name="connsiteX116" fmla="*/ 700313 w 1604824"/>
                <a:gd name="connsiteY116" fmla="*/ 1527784 h 1781089"/>
                <a:gd name="connsiteX117" fmla="*/ 739086 w 1604824"/>
                <a:gd name="connsiteY117" fmla="*/ 1594022 h 1781089"/>
                <a:gd name="connsiteX118" fmla="*/ 764935 w 1604824"/>
                <a:gd name="connsiteY118" fmla="*/ 1685300 h 1781089"/>
                <a:gd name="connsiteX119" fmla="*/ 972533 w 1604824"/>
                <a:gd name="connsiteY119" fmla="*/ 1762039 h 1781089"/>
                <a:gd name="connsiteX120" fmla="*/ 1281102 w 1604824"/>
                <a:gd name="connsiteY120" fmla="*/ 1509206 h 1781089"/>
                <a:gd name="connsiteX121" fmla="*/ 1474160 w 1604824"/>
                <a:gd name="connsiteY121" fmla="*/ 1203059 h 1781089"/>
                <a:gd name="connsiteX122" fmla="*/ 1508087 w 1604824"/>
                <a:gd name="connsiteY122" fmla="*/ 1148131 h 1781089"/>
                <a:gd name="connsiteX123" fmla="*/ 1547667 w 1604824"/>
                <a:gd name="connsiteY123" fmla="*/ 899336 h 1781089"/>
                <a:gd name="connsiteX124" fmla="*/ 1547667 w 1604824"/>
                <a:gd name="connsiteY124" fmla="*/ 899336 h 1781089"/>
                <a:gd name="connsiteX125" fmla="*/ 1547667 w 1604824"/>
                <a:gd name="connsiteY125" fmla="*/ 899336 h 1781089"/>
                <a:gd name="connsiteX126" fmla="*/ 1538782 w 1604824"/>
                <a:gd name="connsiteY126" fmla="*/ 869449 h 1781089"/>
                <a:gd name="connsiteX127" fmla="*/ 1565439 w 1604824"/>
                <a:gd name="connsiteY127" fmla="*/ 556840 h 1781089"/>
                <a:gd name="connsiteX128" fmla="*/ 1598558 w 1604824"/>
                <a:gd name="connsiteY128" fmla="*/ 480102 h 1781089"/>
                <a:gd name="connsiteX129" fmla="*/ 1573516 w 1604824"/>
                <a:gd name="connsiteY129" fmla="*/ 197381 h 1781089"/>
                <a:gd name="connsiteX0" fmla="*/ 1573516 w 1604824"/>
                <a:gd name="connsiteY0" fmla="*/ 197381 h 1781089"/>
                <a:gd name="connsiteX1" fmla="*/ 1365111 w 1604824"/>
                <a:gd name="connsiteY1" fmla="*/ 9170 h 1781089"/>
                <a:gd name="connsiteX2" fmla="*/ 918412 w 1604824"/>
                <a:gd name="connsiteY2" fmla="*/ 140837 h 1781089"/>
                <a:gd name="connsiteX3" fmla="*/ 837634 w 1604824"/>
                <a:gd name="connsiteY3" fmla="*/ 336318 h 1781089"/>
                <a:gd name="connsiteX4" fmla="*/ 917604 w 1604824"/>
                <a:gd name="connsiteY4" fmla="*/ 553609 h 1781089"/>
                <a:gd name="connsiteX5" fmla="*/ 955569 w 1604824"/>
                <a:gd name="connsiteY5" fmla="*/ 647311 h 1781089"/>
                <a:gd name="connsiteX6" fmla="*/ 972533 w 1604824"/>
                <a:gd name="connsiteY6" fmla="*/ 685276 h 1781089"/>
                <a:gd name="connsiteX7" fmla="*/ 1017768 w 1604824"/>
                <a:gd name="connsiteY7" fmla="*/ 732935 h 1781089"/>
                <a:gd name="connsiteX8" fmla="*/ 1203556 w 1604824"/>
                <a:gd name="connsiteY8" fmla="*/ 783825 h 1781089"/>
                <a:gd name="connsiteX9" fmla="*/ 1239906 w 1604824"/>
                <a:gd name="connsiteY9" fmla="*/ 762015 h 1781089"/>
                <a:gd name="connsiteX10" fmla="*/ 1277871 w 1604824"/>
                <a:gd name="connsiteY10" fmla="*/ 772516 h 1781089"/>
                <a:gd name="connsiteX11" fmla="*/ 1224558 w 1604824"/>
                <a:gd name="connsiteY11" fmla="*/ 852486 h 1781089"/>
                <a:gd name="connsiteX12" fmla="*/ 1104200 w 1604824"/>
                <a:gd name="connsiteY12" fmla="*/ 896105 h 1781089"/>
                <a:gd name="connsiteX13" fmla="*/ 1011306 w 1604824"/>
                <a:gd name="connsiteY13" fmla="*/ 883181 h 1781089"/>
                <a:gd name="connsiteX14" fmla="*/ 888524 w 1604824"/>
                <a:gd name="connsiteY14" fmla="*/ 684469 h 1781089"/>
                <a:gd name="connsiteX15" fmla="*/ 894986 w 1604824"/>
                <a:gd name="connsiteY15" fmla="*/ 621462 h 1781089"/>
                <a:gd name="connsiteX16" fmla="*/ 897409 w 1604824"/>
                <a:gd name="connsiteY16" fmla="*/ 570572 h 1781089"/>
                <a:gd name="connsiteX17" fmla="*/ 878831 w 1604824"/>
                <a:gd name="connsiteY17" fmla="*/ 557648 h 1781089"/>
                <a:gd name="connsiteX18" fmla="*/ 878831 w 1604824"/>
                <a:gd name="connsiteY18" fmla="*/ 577843 h 1781089"/>
                <a:gd name="connsiteX19" fmla="*/ 872369 w 1604824"/>
                <a:gd name="connsiteY19" fmla="*/ 602883 h 1781089"/>
                <a:gd name="connsiteX20" fmla="*/ 844097 w 1604824"/>
                <a:gd name="connsiteY20" fmla="*/ 599653 h 1781089"/>
                <a:gd name="connsiteX21" fmla="*/ 829557 w 1604824"/>
                <a:gd name="connsiteY21" fmla="*/ 582689 h 1781089"/>
                <a:gd name="connsiteX22" fmla="*/ 806131 w 1604824"/>
                <a:gd name="connsiteY22" fmla="*/ 546339 h 1781089"/>
                <a:gd name="connsiteX23" fmla="*/ 802900 w 1604824"/>
                <a:gd name="connsiteY23" fmla="*/ 590767 h 1781089"/>
                <a:gd name="connsiteX24" fmla="*/ 794823 w 1604824"/>
                <a:gd name="connsiteY24" fmla="*/ 610154 h 1781089"/>
                <a:gd name="connsiteX25" fmla="*/ 776243 w 1604824"/>
                <a:gd name="connsiteY25" fmla="*/ 600460 h 1781089"/>
                <a:gd name="connsiteX26" fmla="*/ 746356 w 1604824"/>
                <a:gd name="connsiteY26" fmla="*/ 566534 h 1781089"/>
                <a:gd name="connsiteX27" fmla="*/ 731816 w 1604824"/>
                <a:gd name="connsiteY27" fmla="*/ 562495 h 1781089"/>
                <a:gd name="connsiteX28" fmla="*/ 732624 w 1604824"/>
                <a:gd name="connsiteY28" fmla="*/ 577035 h 1781089"/>
                <a:gd name="connsiteX29" fmla="*/ 760896 w 1604824"/>
                <a:gd name="connsiteY29" fmla="*/ 618231 h 1781089"/>
                <a:gd name="connsiteX30" fmla="*/ 764127 w 1604824"/>
                <a:gd name="connsiteY30" fmla="*/ 630348 h 1781089"/>
                <a:gd name="connsiteX31" fmla="*/ 749587 w 1604824"/>
                <a:gd name="connsiteY31" fmla="*/ 629540 h 1781089"/>
                <a:gd name="connsiteX32" fmla="*/ 714853 w 1604824"/>
                <a:gd name="connsiteY32" fmla="*/ 601268 h 1781089"/>
                <a:gd name="connsiteX33" fmla="*/ 697082 w 1604824"/>
                <a:gd name="connsiteY33" fmla="*/ 600460 h 1781089"/>
                <a:gd name="connsiteX34" fmla="*/ 701120 w 1604824"/>
                <a:gd name="connsiteY34" fmla="*/ 617423 h 1781089"/>
                <a:gd name="connsiteX35" fmla="*/ 730201 w 1604824"/>
                <a:gd name="connsiteY35" fmla="*/ 651350 h 1781089"/>
                <a:gd name="connsiteX36" fmla="*/ 705967 w 1604824"/>
                <a:gd name="connsiteY36" fmla="*/ 637618 h 1781089"/>
                <a:gd name="connsiteX37" fmla="*/ 691427 w 1604824"/>
                <a:gd name="connsiteY37" fmla="*/ 636002 h 1781089"/>
                <a:gd name="connsiteX38" fmla="*/ 693043 w 1604824"/>
                <a:gd name="connsiteY38" fmla="*/ 650542 h 1781089"/>
                <a:gd name="connsiteX39" fmla="*/ 715660 w 1604824"/>
                <a:gd name="connsiteY39" fmla="*/ 670737 h 1781089"/>
                <a:gd name="connsiteX40" fmla="*/ 794014 w 1604824"/>
                <a:gd name="connsiteY40" fmla="*/ 728088 h 1781089"/>
                <a:gd name="connsiteX41" fmla="*/ 885293 w 1604824"/>
                <a:gd name="connsiteY41" fmla="*/ 879950 h 1781089"/>
                <a:gd name="connsiteX42" fmla="*/ 887717 w 1604824"/>
                <a:gd name="connsiteY42" fmla="*/ 900144 h 1781089"/>
                <a:gd name="connsiteX43" fmla="*/ 867522 w 1604824"/>
                <a:gd name="connsiteY43" fmla="*/ 896913 h 1781089"/>
                <a:gd name="connsiteX44" fmla="*/ 793207 w 1604824"/>
                <a:gd name="connsiteY44" fmla="*/ 846024 h 1781089"/>
                <a:gd name="connsiteX45" fmla="*/ 772204 w 1604824"/>
                <a:gd name="connsiteY45" fmla="*/ 794326 h 1781089"/>
                <a:gd name="connsiteX46" fmla="*/ 745548 w 1604824"/>
                <a:gd name="connsiteY46" fmla="*/ 740205 h 1781089"/>
                <a:gd name="connsiteX47" fmla="*/ 724546 w 1604824"/>
                <a:gd name="connsiteY47" fmla="*/ 741013 h 1781089"/>
                <a:gd name="connsiteX48" fmla="*/ 733431 w 1604824"/>
                <a:gd name="connsiteY48" fmla="*/ 757976 h 1781089"/>
                <a:gd name="connsiteX49" fmla="*/ 741509 w 1604824"/>
                <a:gd name="connsiteY49" fmla="*/ 793518 h 1781089"/>
                <a:gd name="connsiteX50" fmla="*/ 704352 w 1604824"/>
                <a:gd name="connsiteY50" fmla="*/ 793518 h 1781089"/>
                <a:gd name="connsiteX51" fmla="*/ 676080 w 1604824"/>
                <a:gd name="connsiteY51" fmla="*/ 766861 h 1781089"/>
                <a:gd name="connsiteX52" fmla="*/ 663155 w 1604824"/>
                <a:gd name="connsiteY52" fmla="*/ 764438 h 1781089"/>
                <a:gd name="connsiteX53" fmla="*/ 660732 w 1604824"/>
                <a:gd name="connsiteY53" fmla="*/ 779786 h 1781089"/>
                <a:gd name="connsiteX54" fmla="*/ 675272 w 1604824"/>
                <a:gd name="connsiteY54" fmla="*/ 804019 h 1781089"/>
                <a:gd name="connsiteX55" fmla="*/ 680119 w 1604824"/>
                <a:gd name="connsiteY55" fmla="*/ 829060 h 1781089"/>
                <a:gd name="connsiteX56" fmla="*/ 654270 w 1604824"/>
                <a:gd name="connsiteY56" fmla="*/ 828252 h 1781089"/>
                <a:gd name="connsiteX57" fmla="*/ 625998 w 1604824"/>
                <a:gd name="connsiteY57" fmla="*/ 816136 h 1781089"/>
                <a:gd name="connsiteX58" fmla="*/ 606611 w 1604824"/>
                <a:gd name="connsiteY58" fmla="*/ 818559 h 1781089"/>
                <a:gd name="connsiteX59" fmla="*/ 617112 w 1604824"/>
                <a:gd name="connsiteY59" fmla="*/ 835522 h 1781089"/>
                <a:gd name="connsiteX60" fmla="*/ 653462 w 1604824"/>
                <a:gd name="connsiteY60" fmla="*/ 864602 h 1781089"/>
                <a:gd name="connsiteX61" fmla="*/ 615497 w 1604824"/>
                <a:gd name="connsiteY61" fmla="*/ 861371 h 1781089"/>
                <a:gd name="connsiteX62" fmla="*/ 596110 w 1604824"/>
                <a:gd name="connsiteY62" fmla="*/ 866218 h 1781089"/>
                <a:gd name="connsiteX63" fmla="*/ 612265 w 1604824"/>
                <a:gd name="connsiteY63" fmla="*/ 882373 h 1781089"/>
                <a:gd name="connsiteX64" fmla="*/ 650231 w 1604824"/>
                <a:gd name="connsiteY64" fmla="*/ 896913 h 1781089"/>
                <a:gd name="connsiteX65" fmla="*/ 608226 w 1604824"/>
                <a:gd name="connsiteY65" fmla="*/ 905799 h 1781089"/>
                <a:gd name="connsiteX66" fmla="*/ 706775 w 1604824"/>
                <a:gd name="connsiteY66" fmla="*/ 918723 h 1781089"/>
                <a:gd name="connsiteX67" fmla="*/ 947491 w 1604824"/>
                <a:gd name="connsiteY67" fmla="*/ 1073008 h 1781089"/>
                <a:gd name="connsiteX68" fmla="*/ 955569 w 1604824"/>
                <a:gd name="connsiteY68" fmla="*/ 1098857 h 1781089"/>
                <a:gd name="connsiteX69" fmla="*/ 915989 w 1604824"/>
                <a:gd name="connsiteY69" fmla="*/ 1231331 h 1781089"/>
                <a:gd name="connsiteX70" fmla="*/ 911142 w 1604824"/>
                <a:gd name="connsiteY70" fmla="*/ 1240217 h 1781089"/>
                <a:gd name="connsiteX71" fmla="*/ 861868 w 1604824"/>
                <a:gd name="connsiteY71" fmla="*/ 1160247 h 1781089"/>
                <a:gd name="connsiteX72" fmla="*/ 827133 w 1604824"/>
                <a:gd name="connsiteY72" fmla="*/ 1083509 h 1781089"/>
                <a:gd name="connsiteX73" fmla="*/ 636499 w 1604824"/>
                <a:gd name="connsiteY73" fmla="*/ 937302 h 1781089"/>
                <a:gd name="connsiteX74" fmla="*/ 455557 w 1604824"/>
                <a:gd name="connsiteY74" fmla="*/ 922762 h 1781089"/>
                <a:gd name="connsiteX75" fmla="*/ 305311 w 1604824"/>
                <a:gd name="connsiteY75" fmla="*/ 837138 h 1781089"/>
                <a:gd name="connsiteX76" fmla="*/ 30284 w 1604824"/>
                <a:gd name="connsiteY76" fmla="*/ 253702 h 1781089"/>
                <a:gd name="connsiteX77" fmla="*/ 0 w 1604824"/>
                <a:gd name="connsiteY77" fmla="*/ 296259 h 1781089"/>
                <a:gd name="connsiteX78" fmla="*/ 253614 w 1604824"/>
                <a:gd name="connsiteY78" fmla="*/ 837138 h 1781089"/>
                <a:gd name="connsiteX79" fmla="*/ 429709 w 1604824"/>
                <a:gd name="connsiteY79" fmla="*/ 967997 h 1781089"/>
                <a:gd name="connsiteX80" fmla="*/ 642961 w 1604824"/>
                <a:gd name="connsiteY80" fmla="*/ 986576 h 1781089"/>
                <a:gd name="connsiteX81" fmla="*/ 787552 w 1604824"/>
                <a:gd name="connsiteY81" fmla="*/ 1112589 h 1781089"/>
                <a:gd name="connsiteX82" fmla="*/ 882870 w 1604824"/>
                <a:gd name="connsiteY82" fmla="*/ 1289491 h 1781089"/>
                <a:gd name="connsiteX83" fmla="*/ 890140 w 1604824"/>
                <a:gd name="connsiteY83" fmla="*/ 1306455 h 1781089"/>
                <a:gd name="connsiteX84" fmla="*/ 852174 w 1604824"/>
                <a:gd name="connsiteY84" fmla="*/ 1344420 h 1781089"/>
                <a:gd name="connsiteX85" fmla="*/ 821479 w 1604824"/>
                <a:gd name="connsiteY85" fmla="*/ 1312917 h 1781089"/>
                <a:gd name="connsiteX86" fmla="*/ 810978 w 1604824"/>
                <a:gd name="connsiteY86" fmla="*/ 1274951 h 1781089"/>
                <a:gd name="connsiteX87" fmla="*/ 788360 w 1604824"/>
                <a:gd name="connsiteY87" fmla="*/ 1179634 h 1781089"/>
                <a:gd name="connsiteX88" fmla="*/ 725354 w 1604824"/>
                <a:gd name="connsiteY88" fmla="*/ 1119051 h 1781089"/>
                <a:gd name="connsiteX89" fmla="*/ 580762 w 1604824"/>
                <a:gd name="connsiteY89" fmla="*/ 1138437 h 1781089"/>
                <a:gd name="connsiteX90" fmla="*/ 505639 w 1604824"/>
                <a:gd name="connsiteY90" fmla="*/ 1099664 h 1781089"/>
                <a:gd name="connsiteX91" fmla="*/ 494331 w 1604824"/>
                <a:gd name="connsiteY91" fmla="*/ 1056045 h 1781089"/>
                <a:gd name="connsiteX92" fmla="*/ 475752 w 1604824"/>
                <a:gd name="connsiteY92" fmla="*/ 1031812 h 1781089"/>
                <a:gd name="connsiteX93" fmla="*/ 464443 w 1604824"/>
                <a:gd name="connsiteY93" fmla="*/ 1058468 h 1781089"/>
                <a:gd name="connsiteX94" fmla="*/ 470097 w 1604824"/>
                <a:gd name="connsiteY94" fmla="*/ 1194982 h 1781089"/>
                <a:gd name="connsiteX95" fmla="*/ 525026 w 1604824"/>
                <a:gd name="connsiteY95" fmla="*/ 1230524 h 1781089"/>
                <a:gd name="connsiteX96" fmla="*/ 525026 w 1604824"/>
                <a:gd name="connsiteY96" fmla="*/ 1230524 h 1781089"/>
                <a:gd name="connsiteX97" fmla="*/ 525026 w 1604824"/>
                <a:gd name="connsiteY97" fmla="*/ 1230524 h 1781089"/>
                <a:gd name="connsiteX98" fmla="*/ 676887 w 1604824"/>
                <a:gd name="connsiteY98" fmla="*/ 1209522 h 1781089"/>
                <a:gd name="connsiteX99" fmla="*/ 698697 w 1604824"/>
                <a:gd name="connsiteY99" fmla="*/ 1229716 h 1781089"/>
                <a:gd name="connsiteX100" fmla="*/ 701120 w 1604824"/>
                <a:gd name="connsiteY100" fmla="*/ 1343612 h 1781089"/>
                <a:gd name="connsiteX101" fmla="*/ 697082 w 1604824"/>
                <a:gd name="connsiteY101" fmla="*/ 1358152 h 1781089"/>
                <a:gd name="connsiteX102" fmla="*/ 683349 w 1604824"/>
                <a:gd name="connsiteY102" fmla="*/ 1350882 h 1781089"/>
                <a:gd name="connsiteX103" fmla="*/ 627613 w 1604824"/>
                <a:gd name="connsiteY103" fmla="*/ 1304839 h 1781089"/>
                <a:gd name="connsiteX104" fmla="*/ 542797 w 1604824"/>
                <a:gd name="connsiteY104" fmla="*/ 1314532 h 1781089"/>
                <a:gd name="connsiteX105" fmla="*/ 449095 w 1604824"/>
                <a:gd name="connsiteY105" fmla="*/ 1410657 h 1781089"/>
                <a:gd name="connsiteX106" fmla="*/ 382050 w 1604824"/>
                <a:gd name="connsiteY106" fmla="*/ 1421966 h 1781089"/>
                <a:gd name="connsiteX107" fmla="*/ 337622 w 1604824"/>
                <a:gd name="connsiteY107" fmla="*/ 1384001 h 1781089"/>
                <a:gd name="connsiteX108" fmla="*/ 310158 w 1604824"/>
                <a:gd name="connsiteY108" fmla="*/ 1377539 h 1781089"/>
                <a:gd name="connsiteX109" fmla="*/ 309350 w 1604824"/>
                <a:gd name="connsiteY109" fmla="*/ 1408234 h 1781089"/>
                <a:gd name="connsiteX110" fmla="*/ 341661 w 1604824"/>
                <a:gd name="connsiteY110" fmla="*/ 1442968 h 1781089"/>
                <a:gd name="connsiteX111" fmla="*/ 413553 w 1604824"/>
                <a:gd name="connsiteY111" fmla="*/ 1528593 h 1781089"/>
                <a:gd name="connsiteX112" fmla="*/ 465250 w 1604824"/>
                <a:gd name="connsiteY112" fmla="*/ 1524554 h 1781089"/>
                <a:gd name="connsiteX113" fmla="*/ 533104 w 1604824"/>
                <a:gd name="connsiteY113" fmla="*/ 1458316 h 1781089"/>
                <a:gd name="connsiteX114" fmla="*/ 567838 w 1604824"/>
                <a:gd name="connsiteY114" fmla="*/ 1426005 h 1781089"/>
                <a:gd name="connsiteX115" fmla="*/ 616304 w 1604824"/>
                <a:gd name="connsiteY115" fmla="*/ 1428428 h 1781089"/>
                <a:gd name="connsiteX116" fmla="*/ 700313 w 1604824"/>
                <a:gd name="connsiteY116" fmla="*/ 1527784 h 1781089"/>
                <a:gd name="connsiteX117" fmla="*/ 739086 w 1604824"/>
                <a:gd name="connsiteY117" fmla="*/ 1594022 h 1781089"/>
                <a:gd name="connsiteX118" fmla="*/ 764935 w 1604824"/>
                <a:gd name="connsiteY118" fmla="*/ 1685300 h 1781089"/>
                <a:gd name="connsiteX119" fmla="*/ 972533 w 1604824"/>
                <a:gd name="connsiteY119" fmla="*/ 1762039 h 1781089"/>
                <a:gd name="connsiteX120" fmla="*/ 1281102 w 1604824"/>
                <a:gd name="connsiteY120" fmla="*/ 1509206 h 1781089"/>
                <a:gd name="connsiteX121" fmla="*/ 1474160 w 1604824"/>
                <a:gd name="connsiteY121" fmla="*/ 1203059 h 1781089"/>
                <a:gd name="connsiteX122" fmla="*/ 1508087 w 1604824"/>
                <a:gd name="connsiteY122" fmla="*/ 1148131 h 1781089"/>
                <a:gd name="connsiteX123" fmla="*/ 1547667 w 1604824"/>
                <a:gd name="connsiteY123" fmla="*/ 899336 h 1781089"/>
                <a:gd name="connsiteX124" fmla="*/ 1547667 w 1604824"/>
                <a:gd name="connsiteY124" fmla="*/ 899336 h 1781089"/>
                <a:gd name="connsiteX125" fmla="*/ 1547667 w 1604824"/>
                <a:gd name="connsiteY125" fmla="*/ 899336 h 1781089"/>
                <a:gd name="connsiteX126" fmla="*/ 1538782 w 1604824"/>
                <a:gd name="connsiteY126" fmla="*/ 869449 h 1781089"/>
                <a:gd name="connsiteX127" fmla="*/ 1565439 w 1604824"/>
                <a:gd name="connsiteY127" fmla="*/ 556840 h 1781089"/>
                <a:gd name="connsiteX128" fmla="*/ 1598558 w 1604824"/>
                <a:gd name="connsiteY128" fmla="*/ 480102 h 1781089"/>
                <a:gd name="connsiteX129" fmla="*/ 1573516 w 1604824"/>
                <a:gd name="connsiteY129" fmla="*/ 197381 h 1781089"/>
                <a:gd name="connsiteX0" fmla="*/ 1573516 w 1604824"/>
                <a:gd name="connsiteY0" fmla="*/ 197381 h 1781089"/>
                <a:gd name="connsiteX1" fmla="*/ 1365111 w 1604824"/>
                <a:gd name="connsiteY1" fmla="*/ 9170 h 1781089"/>
                <a:gd name="connsiteX2" fmla="*/ 918412 w 1604824"/>
                <a:gd name="connsiteY2" fmla="*/ 140837 h 1781089"/>
                <a:gd name="connsiteX3" fmla="*/ 837634 w 1604824"/>
                <a:gd name="connsiteY3" fmla="*/ 336318 h 1781089"/>
                <a:gd name="connsiteX4" fmla="*/ 917604 w 1604824"/>
                <a:gd name="connsiteY4" fmla="*/ 553609 h 1781089"/>
                <a:gd name="connsiteX5" fmla="*/ 955569 w 1604824"/>
                <a:gd name="connsiteY5" fmla="*/ 647311 h 1781089"/>
                <a:gd name="connsiteX6" fmla="*/ 972533 w 1604824"/>
                <a:gd name="connsiteY6" fmla="*/ 685276 h 1781089"/>
                <a:gd name="connsiteX7" fmla="*/ 1017768 w 1604824"/>
                <a:gd name="connsiteY7" fmla="*/ 732935 h 1781089"/>
                <a:gd name="connsiteX8" fmla="*/ 1203556 w 1604824"/>
                <a:gd name="connsiteY8" fmla="*/ 783825 h 1781089"/>
                <a:gd name="connsiteX9" fmla="*/ 1239906 w 1604824"/>
                <a:gd name="connsiteY9" fmla="*/ 762015 h 1781089"/>
                <a:gd name="connsiteX10" fmla="*/ 1277871 w 1604824"/>
                <a:gd name="connsiteY10" fmla="*/ 772516 h 1781089"/>
                <a:gd name="connsiteX11" fmla="*/ 1224558 w 1604824"/>
                <a:gd name="connsiteY11" fmla="*/ 852486 h 1781089"/>
                <a:gd name="connsiteX12" fmla="*/ 1104200 w 1604824"/>
                <a:gd name="connsiteY12" fmla="*/ 896105 h 1781089"/>
                <a:gd name="connsiteX13" fmla="*/ 1011306 w 1604824"/>
                <a:gd name="connsiteY13" fmla="*/ 883181 h 1781089"/>
                <a:gd name="connsiteX14" fmla="*/ 888524 w 1604824"/>
                <a:gd name="connsiteY14" fmla="*/ 684469 h 1781089"/>
                <a:gd name="connsiteX15" fmla="*/ 894986 w 1604824"/>
                <a:gd name="connsiteY15" fmla="*/ 621462 h 1781089"/>
                <a:gd name="connsiteX16" fmla="*/ 897409 w 1604824"/>
                <a:gd name="connsiteY16" fmla="*/ 570572 h 1781089"/>
                <a:gd name="connsiteX17" fmla="*/ 878831 w 1604824"/>
                <a:gd name="connsiteY17" fmla="*/ 557648 h 1781089"/>
                <a:gd name="connsiteX18" fmla="*/ 878831 w 1604824"/>
                <a:gd name="connsiteY18" fmla="*/ 577843 h 1781089"/>
                <a:gd name="connsiteX19" fmla="*/ 872369 w 1604824"/>
                <a:gd name="connsiteY19" fmla="*/ 602883 h 1781089"/>
                <a:gd name="connsiteX20" fmla="*/ 844097 w 1604824"/>
                <a:gd name="connsiteY20" fmla="*/ 599653 h 1781089"/>
                <a:gd name="connsiteX21" fmla="*/ 829557 w 1604824"/>
                <a:gd name="connsiteY21" fmla="*/ 582689 h 1781089"/>
                <a:gd name="connsiteX22" fmla="*/ 806131 w 1604824"/>
                <a:gd name="connsiteY22" fmla="*/ 546339 h 1781089"/>
                <a:gd name="connsiteX23" fmla="*/ 802900 w 1604824"/>
                <a:gd name="connsiteY23" fmla="*/ 590767 h 1781089"/>
                <a:gd name="connsiteX24" fmla="*/ 794823 w 1604824"/>
                <a:gd name="connsiteY24" fmla="*/ 610154 h 1781089"/>
                <a:gd name="connsiteX25" fmla="*/ 776243 w 1604824"/>
                <a:gd name="connsiteY25" fmla="*/ 600460 h 1781089"/>
                <a:gd name="connsiteX26" fmla="*/ 746356 w 1604824"/>
                <a:gd name="connsiteY26" fmla="*/ 566534 h 1781089"/>
                <a:gd name="connsiteX27" fmla="*/ 731816 w 1604824"/>
                <a:gd name="connsiteY27" fmla="*/ 562495 h 1781089"/>
                <a:gd name="connsiteX28" fmla="*/ 732624 w 1604824"/>
                <a:gd name="connsiteY28" fmla="*/ 577035 h 1781089"/>
                <a:gd name="connsiteX29" fmla="*/ 760896 w 1604824"/>
                <a:gd name="connsiteY29" fmla="*/ 618231 h 1781089"/>
                <a:gd name="connsiteX30" fmla="*/ 764127 w 1604824"/>
                <a:gd name="connsiteY30" fmla="*/ 630348 h 1781089"/>
                <a:gd name="connsiteX31" fmla="*/ 749587 w 1604824"/>
                <a:gd name="connsiteY31" fmla="*/ 629540 h 1781089"/>
                <a:gd name="connsiteX32" fmla="*/ 714853 w 1604824"/>
                <a:gd name="connsiteY32" fmla="*/ 601268 h 1781089"/>
                <a:gd name="connsiteX33" fmla="*/ 697082 w 1604824"/>
                <a:gd name="connsiteY33" fmla="*/ 600460 h 1781089"/>
                <a:gd name="connsiteX34" fmla="*/ 701120 w 1604824"/>
                <a:gd name="connsiteY34" fmla="*/ 617423 h 1781089"/>
                <a:gd name="connsiteX35" fmla="*/ 730201 w 1604824"/>
                <a:gd name="connsiteY35" fmla="*/ 651350 h 1781089"/>
                <a:gd name="connsiteX36" fmla="*/ 705967 w 1604824"/>
                <a:gd name="connsiteY36" fmla="*/ 637618 h 1781089"/>
                <a:gd name="connsiteX37" fmla="*/ 691427 w 1604824"/>
                <a:gd name="connsiteY37" fmla="*/ 636002 h 1781089"/>
                <a:gd name="connsiteX38" fmla="*/ 693043 w 1604824"/>
                <a:gd name="connsiteY38" fmla="*/ 650542 h 1781089"/>
                <a:gd name="connsiteX39" fmla="*/ 715660 w 1604824"/>
                <a:gd name="connsiteY39" fmla="*/ 670737 h 1781089"/>
                <a:gd name="connsiteX40" fmla="*/ 794014 w 1604824"/>
                <a:gd name="connsiteY40" fmla="*/ 728088 h 1781089"/>
                <a:gd name="connsiteX41" fmla="*/ 885293 w 1604824"/>
                <a:gd name="connsiteY41" fmla="*/ 879950 h 1781089"/>
                <a:gd name="connsiteX42" fmla="*/ 887717 w 1604824"/>
                <a:gd name="connsiteY42" fmla="*/ 900144 h 1781089"/>
                <a:gd name="connsiteX43" fmla="*/ 867522 w 1604824"/>
                <a:gd name="connsiteY43" fmla="*/ 896913 h 1781089"/>
                <a:gd name="connsiteX44" fmla="*/ 793207 w 1604824"/>
                <a:gd name="connsiteY44" fmla="*/ 846024 h 1781089"/>
                <a:gd name="connsiteX45" fmla="*/ 772204 w 1604824"/>
                <a:gd name="connsiteY45" fmla="*/ 794326 h 1781089"/>
                <a:gd name="connsiteX46" fmla="*/ 745548 w 1604824"/>
                <a:gd name="connsiteY46" fmla="*/ 740205 h 1781089"/>
                <a:gd name="connsiteX47" fmla="*/ 724546 w 1604824"/>
                <a:gd name="connsiteY47" fmla="*/ 741013 h 1781089"/>
                <a:gd name="connsiteX48" fmla="*/ 733431 w 1604824"/>
                <a:gd name="connsiteY48" fmla="*/ 757976 h 1781089"/>
                <a:gd name="connsiteX49" fmla="*/ 741509 w 1604824"/>
                <a:gd name="connsiteY49" fmla="*/ 793518 h 1781089"/>
                <a:gd name="connsiteX50" fmla="*/ 704352 w 1604824"/>
                <a:gd name="connsiteY50" fmla="*/ 793518 h 1781089"/>
                <a:gd name="connsiteX51" fmla="*/ 676080 w 1604824"/>
                <a:gd name="connsiteY51" fmla="*/ 766861 h 1781089"/>
                <a:gd name="connsiteX52" fmla="*/ 663155 w 1604824"/>
                <a:gd name="connsiteY52" fmla="*/ 764438 h 1781089"/>
                <a:gd name="connsiteX53" fmla="*/ 660732 w 1604824"/>
                <a:gd name="connsiteY53" fmla="*/ 779786 h 1781089"/>
                <a:gd name="connsiteX54" fmla="*/ 675272 w 1604824"/>
                <a:gd name="connsiteY54" fmla="*/ 804019 h 1781089"/>
                <a:gd name="connsiteX55" fmla="*/ 680119 w 1604824"/>
                <a:gd name="connsiteY55" fmla="*/ 829060 h 1781089"/>
                <a:gd name="connsiteX56" fmla="*/ 654270 w 1604824"/>
                <a:gd name="connsiteY56" fmla="*/ 828252 h 1781089"/>
                <a:gd name="connsiteX57" fmla="*/ 625998 w 1604824"/>
                <a:gd name="connsiteY57" fmla="*/ 816136 h 1781089"/>
                <a:gd name="connsiteX58" fmla="*/ 606611 w 1604824"/>
                <a:gd name="connsiteY58" fmla="*/ 818559 h 1781089"/>
                <a:gd name="connsiteX59" fmla="*/ 617112 w 1604824"/>
                <a:gd name="connsiteY59" fmla="*/ 835522 h 1781089"/>
                <a:gd name="connsiteX60" fmla="*/ 653462 w 1604824"/>
                <a:gd name="connsiteY60" fmla="*/ 864602 h 1781089"/>
                <a:gd name="connsiteX61" fmla="*/ 615497 w 1604824"/>
                <a:gd name="connsiteY61" fmla="*/ 861371 h 1781089"/>
                <a:gd name="connsiteX62" fmla="*/ 596110 w 1604824"/>
                <a:gd name="connsiteY62" fmla="*/ 866218 h 1781089"/>
                <a:gd name="connsiteX63" fmla="*/ 612265 w 1604824"/>
                <a:gd name="connsiteY63" fmla="*/ 882373 h 1781089"/>
                <a:gd name="connsiteX64" fmla="*/ 650231 w 1604824"/>
                <a:gd name="connsiteY64" fmla="*/ 896913 h 1781089"/>
                <a:gd name="connsiteX65" fmla="*/ 608226 w 1604824"/>
                <a:gd name="connsiteY65" fmla="*/ 905799 h 1781089"/>
                <a:gd name="connsiteX66" fmla="*/ 706775 w 1604824"/>
                <a:gd name="connsiteY66" fmla="*/ 918723 h 1781089"/>
                <a:gd name="connsiteX67" fmla="*/ 947491 w 1604824"/>
                <a:gd name="connsiteY67" fmla="*/ 1073008 h 1781089"/>
                <a:gd name="connsiteX68" fmla="*/ 955569 w 1604824"/>
                <a:gd name="connsiteY68" fmla="*/ 1098857 h 1781089"/>
                <a:gd name="connsiteX69" fmla="*/ 915989 w 1604824"/>
                <a:gd name="connsiteY69" fmla="*/ 1231331 h 1781089"/>
                <a:gd name="connsiteX70" fmla="*/ 911142 w 1604824"/>
                <a:gd name="connsiteY70" fmla="*/ 1240217 h 1781089"/>
                <a:gd name="connsiteX71" fmla="*/ 861868 w 1604824"/>
                <a:gd name="connsiteY71" fmla="*/ 1160247 h 1781089"/>
                <a:gd name="connsiteX72" fmla="*/ 827133 w 1604824"/>
                <a:gd name="connsiteY72" fmla="*/ 1083509 h 1781089"/>
                <a:gd name="connsiteX73" fmla="*/ 636499 w 1604824"/>
                <a:gd name="connsiteY73" fmla="*/ 937302 h 1781089"/>
                <a:gd name="connsiteX74" fmla="*/ 455557 w 1604824"/>
                <a:gd name="connsiteY74" fmla="*/ 922762 h 1781089"/>
                <a:gd name="connsiteX75" fmla="*/ 305311 w 1604824"/>
                <a:gd name="connsiteY75" fmla="*/ 837138 h 1781089"/>
                <a:gd name="connsiteX76" fmla="*/ 30284 w 1604824"/>
                <a:gd name="connsiteY76" fmla="*/ 253702 h 1781089"/>
                <a:gd name="connsiteX77" fmla="*/ 0 w 1604824"/>
                <a:gd name="connsiteY77" fmla="*/ 296259 h 1781089"/>
                <a:gd name="connsiteX78" fmla="*/ 253614 w 1604824"/>
                <a:gd name="connsiteY78" fmla="*/ 837138 h 1781089"/>
                <a:gd name="connsiteX79" fmla="*/ 429709 w 1604824"/>
                <a:gd name="connsiteY79" fmla="*/ 967997 h 1781089"/>
                <a:gd name="connsiteX80" fmla="*/ 642961 w 1604824"/>
                <a:gd name="connsiteY80" fmla="*/ 986576 h 1781089"/>
                <a:gd name="connsiteX81" fmla="*/ 787552 w 1604824"/>
                <a:gd name="connsiteY81" fmla="*/ 1112589 h 1781089"/>
                <a:gd name="connsiteX82" fmla="*/ 882870 w 1604824"/>
                <a:gd name="connsiteY82" fmla="*/ 1289491 h 1781089"/>
                <a:gd name="connsiteX83" fmla="*/ 890140 w 1604824"/>
                <a:gd name="connsiteY83" fmla="*/ 1306455 h 1781089"/>
                <a:gd name="connsiteX84" fmla="*/ 852174 w 1604824"/>
                <a:gd name="connsiteY84" fmla="*/ 1344420 h 1781089"/>
                <a:gd name="connsiteX85" fmla="*/ 821479 w 1604824"/>
                <a:gd name="connsiteY85" fmla="*/ 1312917 h 1781089"/>
                <a:gd name="connsiteX86" fmla="*/ 810978 w 1604824"/>
                <a:gd name="connsiteY86" fmla="*/ 1274951 h 1781089"/>
                <a:gd name="connsiteX87" fmla="*/ 788360 w 1604824"/>
                <a:gd name="connsiteY87" fmla="*/ 1179634 h 1781089"/>
                <a:gd name="connsiteX88" fmla="*/ 725354 w 1604824"/>
                <a:gd name="connsiteY88" fmla="*/ 1119051 h 1781089"/>
                <a:gd name="connsiteX89" fmla="*/ 580762 w 1604824"/>
                <a:gd name="connsiteY89" fmla="*/ 1138437 h 1781089"/>
                <a:gd name="connsiteX90" fmla="*/ 505639 w 1604824"/>
                <a:gd name="connsiteY90" fmla="*/ 1099664 h 1781089"/>
                <a:gd name="connsiteX91" fmla="*/ 494331 w 1604824"/>
                <a:gd name="connsiteY91" fmla="*/ 1056045 h 1781089"/>
                <a:gd name="connsiteX92" fmla="*/ 475752 w 1604824"/>
                <a:gd name="connsiteY92" fmla="*/ 1031812 h 1781089"/>
                <a:gd name="connsiteX93" fmla="*/ 464443 w 1604824"/>
                <a:gd name="connsiteY93" fmla="*/ 1058468 h 1781089"/>
                <a:gd name="connsiteX94" fmla="*/ 470097 w 1604824"/>
                <a:gd name="connsiteY94" fmla="*/ 1194982 h 1781089"/>
                <a:gd name="connsiteX95" fmla="*/ 525026 w 1604824"/>
                <a:gd name="connsiteY95" fmla="*/ 1230524 h 1781089"/>
                <a:gd name="connsiteX96" fmla="*/ 525026 w 1604824"/>
                <a:gd name="connsiteY96" fmla="*/ 1230524 h 1781089"/>
                <a:gd name="connsiteX97" fmla="*/ 525026 w 1604824"/>
                <a:gd name="connsiteY97" fmla="*/ 1230524 h 1781089"/>
                <a:gd name="connsiteX98" fmla="*/ 676887 w 1604824"/>
                <a:gd name="connsiteY98" fmla="*/ 1209522 h 1781089"/>
                <a:gd name="connsiteX99" fmla="*/ 698697 w 1604824"/>
                <a:gd name="connsiteY99" fmla="*/ 1229716 h 1781089"/>
                <a:gd name="connsiteX100" fmla="*/ 701120 w 1604824"/>
                <a:gd name="connsiteY100" fmla="*/ 1343612 h 1781089"/>
                <a:gd name="connsiteX101" fmla="*/ 697082 w 1604824"/>
                <a:gd name="connsiteY101" fmla="*/ 1358152 h 1781089"/>
                <a:gd name="connsiteX102" fmla="*/ 683349 w 1604824"/>
                <a:gd name="connsiteY102" fmla="*/ 1350882 h 1781089"/>
                <a:gd name="connsiteX103" fmla="*/ 627613 w 1604824"/>
                <a:gd name="connsiteY103" fmla="*/ 1304839 h 1781089"/>
                <a:gd name="connsiteX104" fmla="*/ 542797 w 1604824"/>
                <a:gd name="connsiteY104" fmla="*/ 1314532 h 1781089"/>
                <a:gd name="connsiteX105" fmla="*/ 449095 w 1604824"/>
                <a:gd name="connsiteY105" fmla="*/ 1410657 h 1781089"/>
                <a:gd name="connsiteX106" fmla="*/ 382050 w 1604824"/>
                <a:gd name="connsiteY106" fmla="*/ 1421966 h 1781089"/>
                <a:gd name="connsiteX107" fmla="*/ 337622 w 1604824"/>
                <a:gd name="connsiteY107" fmla="*/ 1384001 h 1781089"/>
                <a:gd name="connsiteX108" fmla="*/ 310158 w 1604824"/>
                <a:gd name="connsiteY108" fmla="*/ 1377539 h 1781089"/>
                <a:gd name="connsiteX109" fmla="*/ 309350 w 1604824"/>
                <a:gd name="connsiteY109" fmla="*/ 1408234 h 1781089"/>
                <a:gd name="connsiteX110" fmla="*/ 341661 w 1604824"/>
                <a:gd name="connsiteY110" fmla="*/ 1442968 h 1781089"/>
                <a:gd name="connsiteX111" fmla="*/ 413553 w 1604824"/>
                <a:gd name="connsiteY111" fmla="*/ 1528593 h 1781089"/>
                <a:gd name="connsiteX112" fmla="*/ 465250 w 1604824"/>
                <a:gd name="connsiteY112" fmla="*/ 1524554 h 1781089"/>
                <a:gd name="connsiteX113" fmla="*/ 533104 w 1604824"/>
                <a:gd name="connsiteY113" fmla="*/ 1458316 h 1781089"/>
                <a:gd name="connsiteX114" fmla="*/ 567838 w 1604824"/>
                <a:gd name="connsiteY114" fmla="*/ 1426005 h 1781089"/>
                <a:gd name="connsiteX115" fmla="*/ 616304 w 1604824"/>
                <a:gd name="connsiteY115" fmla="*/ 1428428 h 1781089"/>
                <a:gd name="connsiteX116" fmla="*/ 700313 w 1604824"/>
                <a:gd name="connsiteY116" fmla="*/ 1527784 h 1781089"/>
                <a:gd name="connsiteX117" fmla="*/ 739086 w 1604824"/>
                <a:gd name="connsiteY117" fmla="*/ 1594022 h 1781089"/>
                <a:gd name="connsiteX118" fmla="*/ 764935 w 1604824"/>
                <a:gd name="connsiteY118" fmla="*/ 1685300 h 1781089"/>
                <a:gd name="connsiteX119" fmla="*/ 972533 w 1604824"/>
                <a:gd name="connsiteY119" fmla="*/ 1762039 h 1781089"/>
                <a:gd name="connsiteX120" fmla="*/ 1281102 w 1604824"/>
                <a:gd name="connsiteY120" fmla="*/ 1509206 h 1781089"/>
                <a:gd name="connsiteX121" fmla="*/ 1474160 w 1604824"/>
                <a:gd name="connsiteY121" fmla="*/ 1203059 h 1781089"/>
                <a:gd name="connsiteX122" fmla="*/ 1508087 w 1604824"/>
                <a:gd name="connsiteY122" fmla="*/ 1148131 h 1781089"/>
                <a:gd name="connsiteX123" fmla="*/ 1547667 w 1604824"/>
                <a:gd name="connsiteY123" fmla="*/ 899336 h 1781089"/>
                <a:gd name="connsiteX124" fmla="*/ 1547667 w 1604824"/>
                <a:gd name="connsiteY124" fmla="*/ 899336 h 1781089"/>
                <a:gd name="connsiteX125" fmla="*/ 1547667 w 1604824"/>
                <a:gd name="connsiteY125" fmla="*/ 899336 h 1781089"/>
                <a:gd name="connsiteX126" fmla="*/ 1538782 w 1604824"/>
                <a:gd name="connsiteY126" fmla="*/ 869449 h 1781089"/>
                <a:gd name="connsiteX127" fmla="*/ 1565439 w 1604824"/>
                <a:gd name="connsiteY127" fmla="*/ 556840 h 1781089"/>
                <a:gd name="connsiteX128" fmla="*/ 1598558 w 1604824"/>
                <a:gd name="connsiteY128" fmla="*/ 480102 h 1781089"/>
                <a:gd name="connsiteX129" fmla="*/ 1573516 w 1604824"/>
                <a:gd name="connsiteY129" fmla="*/ 197381 h 1781089"/>
                <a:gd name="connsiteX0" fmla="*/ 1573516 w 1604824"/>
                <a:gd name="connsiteY0" fmla="*/ 197381 h 1781089"/>
                <a:gd name="connsiteX1" fmla="*/ 1365111 w 1604824"/>
                <a:gd name="connsiteY1" fmla="*/ 9170 h 1781089"/>
                <a:gd name="connsiteX2" fmla="*/ 918412 w 1604824"/>
                <a:gd name="connsiteY2" fmla="*/ 140837 h 1781089"/>
                <a:gd name="connsiteX3" fmla="*/ 837634 w 1604824"/>
                <a:gd name="connsiteY3" fmla="*/ 336318 h 1781089"/>
                <a:gd name="connsiteX4" fmla="*/ 917604 w 1604824"/>
                <a:gd name="connsiteY4" fmla="*/ 553609 h 1781089"/>
                <a:gd name="connsiteX5" fmla="*/ 955569 w 1604824"/>
                <a:gd name="connsiteY5" fmla="*/ 647311 h 1781089"/>
                <a:gd name="connsiteX6" fmla="*/ 972533 w 1604824"/>
                <a:gd name="connsiteY6" fmla="*/ 685276 h 1781089"/>
                <a:gd name="connsiteX7" fmla="*/ 1017768 w 1604824"/>
                <a:gd name="connsiteY7" fmla="*/ 732935 h 1781089"/>
                <a:gd name="connsiteX8" fmla="*/ 1203556 w 1604824"/>
                <a:gd name="connsiteY8" fmla="*/ 783825 h 1781089"/>
                <a:gd name="connsiteX9" fmla="*/ 1239906 w 1604824"/>
                <a:gd name="connsiteY9" fmla="*/ 762015 h 1781089"/>
                <a:gd name="connsiteX10" fmla="*/ 1277871 w 1604824"/>
                <a:gd name="connsiteY10" fmla="*/ 772516 h 1781089"/>
                <a:gd name="connsiteX11" fmla="*/ 1224558 w 1604824"/>
                <a:gd name="connsiteY11" fmla="*/ 852486 h 1781089"/>
                <a:gd name="connsiteX12" fmla="*/ 1104200 w 1604824"/>
                <a:gd name="connsiteY12" fmla="*/ 896105 h 1781089"/>
                <a:gd name="connsiteX13" fmla="*/ 1011306 w 1604824"/>
                <a:gd name="connsiteY13" fmla="*/ 883181 h 1781089"/>
                <a:gd name="connsiteX14" fmla="*/ 888524 w 1604824"/>
                <a:gd name="connsiteY14" fmla="*/ 684469 h 1781089"/>
                <a:gd name="connsiteX15" fmla="*/ 894986 w 1604824"/>
                <a:gd name="connsiteY15" fmla="*/ 621462 h 1781089"/>
                <a:gd name="connsiteX16" fmla="*/ 897409 w 1604824"/>
                <a:gd name="connsiteY16" fmla="*/ 570572 h 1781089"/>
                <a:gd name="connsiteX17" fmla="*/ 878831 w 1604824"/>
                <a:gd name="connsiteY17" fmla="*/ 557648 h 1781089"/>
                <a:gd name="connsiteX18" fmla="*/ 878831 w 1604824"/>
                <a:gd name="connsiteY18" fmla="*/ 577843 h 1781089"/>
                <a:gd name="connsiteX19" fmla="*/ 872369 w 1604824"/>
                <a:gd name="connsiteY19" fmla="*/ 602883 h 1781089"/>
                <a:gd name="connsiteX20" fmla="*/ 844097 w 1604824"/>
                <a:gd name="connsiteY20" fmla="*/ 599653 h 1781089"/>
                <a:gd name="connsiteX21" fmla="*/ 829557 w 1604824"/>
                <a:gd name="connsiteY21" fmla="*/ 582689 h 1781089"/>
                <a:gd name="connsiteX22" fmla="*/ 806131 w 1604824"/>
                <a:gd name="connsiteY22" fmla="*/ 546339 h 1781089"/>
                <a:gd name="connsiteX23" fmla="*/ 802900 w 1604824"/>
                <a:gd name="connsiteY23" fmla="*/ 590767 h 1781089"/>
                <a:gd name="connsiteX24" fmla="*/ 794823 w 1604824"/>
                <a:gd name="connsiteY24" fmla="*/ 610154 h 1781089"/>
                <a:gd name="connsiteX25" fmla="*/ 776243 w 1604824"/>
                <a:gd name="connsiteY25" fmla="*/ 600460 h 1781089"/>
                <a:gd name="connsiteX26" fmla="*/ 746356 w 1604824"/>
                <a:gd name="connsiteY26" fmla="*/ 566534 h 1781089"/>
                <a:gd name="connsiteX27" fmla="*/ 731816 w 1604824"/>
                <a:gd name="connsiteY27" fmla="*/ 562495 h 1781089"/>
                <a:gd name="connsiteX28" fmla="*/ 732624 w 1604824"/>
                <a:gd name="connsiteY28" fmla="*/ 577035 h 1781089"/>
                <a:gd name="connsiteX29" fmla="*/ 760896 w 1604824"/>
                <a:gd name="connsiteY29" fmla="*/ 618231 h 1781089"/>
                <a:gd name="connsiteX30" fmla="*/ 764127 w 1604824"/>
                <a:gd name="connsiteY30" fmla="*/ 630348 h 1781089"/>
                <a:gd name="connsiteX31" fmla="*/ 749587 w 1604824"/>
                <a:gd name="connsiteY31" fmla="*/ 629540 h 1781089"/>
                <a:gd name="connsiteX32" fmla="*/ 714853 w 1604824"/>
                <a:gd name="connsiteY32" fmla="*/ 601268 h 1781089"/>
                <a:gd name="connsiteX33" fmla="*/ 697082 w 1604824"/>
                <a:gd name="connsiteY33" fmla="*/ 600460 h 1781089"/>
                <a:gd name="connsiteX34" fmla="*/ 701120 w 1604824"/>
                <a:gd name="connsiteY34" fmla="*/ 617423 h 1781089"/>
                <a:gd name="connsiteX35" fmla="*/ 730201 w 1604824"/>
                <a:gd name="connsiteY35" fmla="*/ 651350 h 1781089"/>
                <a:gd name="connsiteX36" fmla="*/ 705967 w 1604824"/>
                <a:gd name="connsiteY36" fmla="*/ 637618 h 1781089"/>
                <a:gd name="connsiteX37" fmla="*/ 691427 w 1604824"/>
                <a:gd name="connsiteY37" fmla="*/ 636002 h 1781089"/>
                <a:gd name="connsiteX38" fmla="*/ 693043 w 1604824"/>
                <a:gd name="connsiteY38" fmla="*/ 650542 h 1781089"/>
                <a:gd name="connsiteX39" fmla="*/ 715660 w 1604824"/>
                <a:gd name="connsiteY39" fmla="*/ 670737 h 1781089"/>
                <a:gd name="connsiteX40" fmla="*/ 794014 w 1604824"/>
                <a:gd name="connsiteY40" fmla="*/ 728088 h 1781089"/>
                <a:gd name="connsiteX41" fmla="*/ 885293 w 1604824"/>
                <a:gd name="connsiteY41" fmla="*/ 879950 h 1781089"/>
                <a:gd name="connsiteX42" fmla="*/ 887717 w 1604824"/>
                <a:gd name="connsiteY42" fmla="*/ 900144 h 1781089"/>
                <a:gd name="connsiteX43" fmla="*/ 867522 w 1604824"/>
                <a:gd name="connsiteY43" fmla="*/ 896913 h 1781089"/>
                <a:gd name="connsiteX44" fmla="*/ 793207 w 1604824"/>
                <a:gd name="connsiteY44" fmla="*/ 846024 h 1781089"/>
                <a:gd name="connsiteX45" fmla="*/ 772204 w 1604824"/>
                <a:gd name="connsiteY45" fmla="*/ 794326 h 1781089"/>
                <a:gd name="connsiteX46" fmla="*/ 745548 w 1604824"/>
                <a:gd name="connsiteY46" fmla="*/ 740205 h 1781089"/>
                <a:gd name="connsiteX47" fmla="*/ 724546 w 1604824"/>
                <a:gd name="connsiteY47" fmla="*/ 741013 h 1781089"/>
                <a:gd name="connsiteX48" fmla="*/ 733431 w 1604824"/>
                <a:gd name="connsiteY48" fmla="*/ 757976 h 1781089"/>
                <a:gd name="connsiteX49" fmla="*/ 741509 w 1604824"/>
                <a:gd name="connsiteY49" fmla="*/ 793518 h 1781089"/>
                <a:gd name="connsiteX50" fmla="*/ 704352 w 1604824"/>
                <a:gd name="connsiteY50" fmla="*/ 793518 h 1781089"/>
                <a:gd name="connsiteX51" fmla="*/ 676080 w 1604824"/>
                <a:gd name="connsiteY51" fmla="*/ 766861 h 1781089"/>
                <a:gd name="connsiteX52" fmla="*/ 663155 w 1604824"/>
                <a:gd name="connsiteY52" fmla="*/ 764438 h 1781089"/>
                <a:gd name="connsiteX53" fmla="*/ 660732 w 1604824"/>
                <a:gd name="connsiteY53" fmla="*/ 779786 h 1781089"/>
                <a:gd name="connsiteX54" fmla="*/ 675272 w 1604824"/>
                <a:gd name="connsiteY54" fmla="*/ 804019 h 1781089"/>
                <a:gd name="connsiteX55" fmla="*/ 680119 w 1604824"/>
                <a:gd name="connsiteY55" fmla="*/ 829060 h 1781089"/>
                <a:gd name="connsiteX56" fmla="*/ 654270 w 1604824"/>
                <a:gd name="connsiteY56" fmla="*/ 828252 h 1781089"/>
                <a:gd name="connsiteX57" fmla="*/ 625998 w 1604824"/>
                <a:gd name="connsiteY57" fmla="*/ 816136 h 1781089"/>
                <a:gd name="connsiteX58" fmla="*/ 606611 w 1604824"/>
                <a:gd name="connsiteY58" fmla="*/ 818559 h 1781089"/>
                <a:gd name="connsiteX59" fmla="*/ 617112 w 1604824"/>
                <a:gd name="connsiteY59" fmla="*/ 835522 h 1781089"/>
                <a:gd name="connsiteX60" fmla="*/ 653462 w 1604824"/>
                <a:gd name="connsiteY60" fmla="*/ 864602 h 1781089"/>
                <a:gd name="connsiteX61" fmla="*/ 615497 w 1604824"/>
                <a:gd name="connsiteY61" fmla="*/ 861371 h 1781089"/>
                <a:gd name="connsiteX62" fmla="*/ 596110 w 1604824"/>
                <a:gd name="connsiteY62" fmla="*/ 866218 h 1781089"/>
                <a:gd name="connsiteX63" fmla="*/ 612265 w 1604824"/>
                <a:gd name="connsiteY63" fmla="*/ 882373 h 1781089"/>
                <a:gd name="connsiteX64" fmla="*/ 650231 w 1604824"/>
                <a:gd name="connsiteY64" fmla="*/ 896913 h 1781089"/>
                <a:gd name="connsiteX65" fmla="*/ 608226 w 1604824"/>
                <a:gd name="connsiteY65" fmla="*/ 905799 h 1781089"/>
                <a:gd name="connsiteX66" fmla="*/ 706775 w 1604824"/>
                <a:gd name="connsiteY66" fmla="*/ 918723 h 1781089"/>
                <a:gd name="connsiteX67" fmla="*/ 947491 w 1604824"/>
                <a:gd name="connsiteY67" fmla="*/ 1073008 h 1781089"/>
                <a:gd name="connsiteX68" fmla="*/ 955569 w 1604824"/>
                <a:gd name="connsiteY68" fmla="*/ 1098857 h 1781089"/>
                <a:gd name="connsiteX69" fmla="*/ 915989 w 1604824"/>
                <a:gd name="connsiteY69" fmla="*/ 1231331 h 1781089"/>
                <a:gd name="connsiteX70" fmla="*/ 911142 w 1604824"/>
                <a:gd name="connsiteY70" fmla="*/ 1240217 h 1781089"/>
                <a:gd name="connsiteX71" fmla="*/ 861868 w 1604824"/>
                <a:gd name="connsiteY71" fmla="*/ 1160247 h 1781089"/>
                <a:gd name="connsiteX72" fmla="*/ 827133 w 1604824"/>
                <a:gd name="connsiteY72" fmla="*/ 1083509 h 1781089"/>
                <a:gd name="connsiteX73" fmla="*/ 636499 w 1604824"/>
                <a:gd name="connsiteY73" fmla="*/ 937302 h 1781089"/>
                <a:gd name="connsiteX74" fmla="*/ 455557 w 1604824"/>
                <a:gd name="connsiteY74" fmla="*/ 922762 h 1781089"/>
                <a:gd name="connsiteX75" fmla="*/ 305311 w 1604824"/>
                <a:gd name="connsiteY75" fmla="*/ 837138 h 1781089"/>
                <a:gd name="connsiteX76" fmla="*/ 30284 w 1604824"/>
                <a:gd name="connsiteY76" fmla="*/ 253702 h 1781089"/>
                <a:gd name="connsiteX77" fmla="*/ 0 w 1604824"/>
                <a:gd name="connsiteY77" fmla="*/ 296259 h 1781089"/>
                <a:gd name="connsiteX78" fmla="*/ 253614 w 1604824"/>
                <a:gd name="connsiteY78" fmla="*/ 837138 h 1781089"/>
                <a:gd name="connsiteX79" fmla="*/ 429709 w 1604824"/>
                <a:gd name="connsiteY79" fmla="*/ 967997 h 1781089"/>
                <a:gd name="connsiteX80" fmla="*/ 642961 w 1604824"/>
                <a:gd name="connsiteY80" fmla="*/ 986576 h 1781089"/>
                <a:gd name="connsiteX81" fmla="*/ 787552 w 1604824"/>
                <a:gd name="connsiteY81" fmla="*/ 1112589 h 1781089"/>
                <a:gd name="connsiteX82" fmla="*/ 882870 w 1604824"/>
                <a:gd name="connsiteY82" fmla="*/ 1289491 h 1781089"/>
                <a:gd name="connsiteX83" fmla="*/ 890140 w 1604824"/>
                <a:gd name="connsiteY83" fmla="*/ 1306455 h 1781089"/>
                <a:gd name="connsiteX84" fmla="*/ 852174 w 1604824"/>
                <a:gd name="connsiteY84" fmla="*/ 1344420 h 1781089"/>
                <a:gd name="connsiteX85" fmla="*/ 821479 w 1604824"/>
                <a:gd name="connsiteY85" fmla="*/ 1312917 h 1781089"/>
                <a:gd name="connsiteX86" fmla="*/ 810978 w 1604824"/>
                <a:gd name="connsiteY86" fmla="*/ 1274951 h 1781089"/>
                <a:gd name="connsiteX87" fmla="*/ 788360 w 1604824"/>
                <a:gd name="connsiteY87" fmla="*/ 1179634 h 1781089"/>
                <a:gd name="connsiteX88" fmla="*/ 725354 w 1604824"/>
                <a:gd name="connsiteY88" fmla="*/ 1119051 h 1781089"/>
                <a:gd name="connsiteX89" fmla="*/ 580762 w 1604824"/>
                <a:gd name="connsiteY89" fmla="*/ 1138437 h 1781089"/>
                <a:gd name="connsiteX90" fmla="*/ 505639 w 1604824"/>
                <a:gd name="connsiteY90" fmla="*/ 1099664 h 1781089"/>
                <a:gd name="connsiteX91" fmla="*/ 494331 w 1604824"/>
                <a:gd name="connsiteY91" fmla="*/ 1056045 h 1781089"/>
                <a:gd name="connsiteX92" fmla="*/ 475752 w 1604824"/>
                <a:gd name="connsiteY92" fmla="*/ 1031812 h 1781089"/>
                <a:gd name="connsiteX93" fmla="*/ 464443 w 1604824"/>
                <a:gd name="connsiteY93" fmla="*/ 1058468 h 1781089"/>
                <a:gd name="connsiteX94" fmla="*/ 470097 w 1604824"/>
                <a:gd name="connsiteY94" fmla="*/ 1194982 h 1781089"/>
                <a:gd name="connsiteX95" fmla="*/ 525026 w 1604824"/>
                <a:gd name="connsiteY95" fmla="*/ 1230524 h 1781089"/>
                <a:gd name="connsiteX96" fmla="*/ 525026 w 1604824"/>
                <a:gd name="connsiteY96" fmla="*/ 1230524 h 1781089"/>
                <a:gd name="connsiteX97" fmla="*/ 525026 w 1604824"/>
                <a:gd name="connsiteY97" fmla="*/ 1230524 h 1781089"/>
                <a:gd name="connsiteX98" fmla="*/ 676887 w 1604824"/>
                <a:gd name="connsiteY98" fmla="*/ 1209522 h 1781089"/>
                <a:gd name="connsiteX99" fmla="*/ 698697 w 1604824"/>
                <a:gd name="connsiteY99" fmla="*/ 1229716 h 1781089"/>
                <a:gd name="connsiteX100" fmla="*/ 701120 w 1604824"/>
                <a:gd name="connsiteY100" fmla="*/ 1343612 h 1781089"/>
                <a:gd name="connsiteX101" fmla="*/ 697082 w 1604824"/>
                <a:gd name="connsiteY101" fmla="*/ 1358152 h 1781089"/>
                <a:gd name="connsiteX102" fmla="*/ 683349 w 1604824"/>
                <a:gd name="connsiteY102" fmla="*/ 1350882 h 1781089"/>
                <a:gd name="connsiteX103" fmla="*/ 627613 w 1604824"/>
                <a:gd name="connsiteY103" fmla="*/ 1304839 h 1781089"/>
                <a:gd name="connsiteX104" fmla="*/ 542797 w 1604824"/>
                <a:gd name="connsiteY104" fmla="*/ 1314532 h 1781089"/>
                <a:gd name="connsiteX105" fmla="*/ 449095 w 1604824"/>
                <a:gd name="connsiteY105" fmla="*/ 1410657 h 1781089"/>
                <a:gd name="connsiteX106" fmla="*/ 382050 w 1604824"/>
                <a:gd name="connsiteY106" fmla="*/ 1421966 h 1781089"/>
                <a:gd name="connsiteX107" fmla="*/ 337622 w 1604824"/>
                <a:gd name="connsiteY107" fmla="*/ 1384001 h 1781089"/>
                <a:gd name="connsiteX108" fmla="*/ 310158 w 1604824"/>
                <a:gd name="connsiteY108" fmla="*/ 1377539 h 1781089"/>
                <a:gd name="connsiteX109" fmla="*/ 309350 w 1604824"/>
                <a:gd name="connsiteY109" fmla="*/ 1408234 h 1781089"/>
                <a:gd name="connsiteX110" fmla="*/ 341661 w 1604824"/>
                <a:gd name="connsiteY110" fmla="*/ 1442968 h 1781089"/>
                <a:gd name="connsiteX111" fmla="*/ 413553 w 1604824"/>
                <a:gd name="connsiteY111" fmla="*/ 1528593 h 1781089"/>
                <a:gd name="connsiteX112" fmla="*/ 465250 w 1604824"/>
                <a:gd name="connsiteY112" fmla="*/ 1524554 h 1781089"/>
                <a:gd name="connsiteX113" fmla="*/ 533104 w 1604824"/>
                <a:gd name="connsiteY113" fmla="*/ 1458316 h 1781089"/>
                <a:gd name="connsiteX114" fmla="*/ 567838 w 1604824"/>
                <a:gd name="connsiteY114" fmla="*/ 1426005 h 1781089"/>
                <a:gd name="connsiteX115" fmla="*/ 616304 w 1604824"/>
                <a:gd name="connsiteY115" fmla="*/ 1428428 h 1781089"/>
                <a:gd name="connsiteX116" fmla="*/ 700313 w 1604824"/>
                <a:gd name="connsiteY116" fmla="*/ 1527784 h 1781089"/>
                <a:gd name="connsiteX117" fmla="*/ 739086 w 1604824"/>
                <a:gd name="connsiteY117" fmla="*/ 1594022 h 1781089"/>
                <a:gd name="connsiteX118" fmla="*/ 764935 w 1604824"/>
                <a:gd name="connsiteY118" fmla="*/ 1685300 h 1781089"/>
                <a:gd name="connsiteX119" fmla="*/ 972533 w 1604824"/>
                <a:gd name="connsiteY119" fmla="*/ 1762039 h 1781089"/>
                <a:gd name="connsiteX120" fmla="*/ 1281102 w 1604824"/>
                <a:gd name="connsiteY120" fmla="*/ 1509206 h 1781089"/>
                <a:gd name="connsiteX121" fmla="*/ 1474160 w 1604824"/>
                <a:gd name="connsiteY121" fmla="*/ 1203059 h 1781089"/>
                <a:gd name="connsiteX122" fmla="*/ 1508087 w 1604824"/>
                <a:gd name="connsiteY122" fmla="*/ 1148131 h 1781089"/>
                <a:gd name="connsiteX123" fmla="*/ 1547667 w 1604824"/>
                <a:gd name="connsiteY123" fmla="*/ 899336 h 1781089"/>
                <a:gd name="connsiteX124" fmla="*/ 1547667 w 1604824"/>
                <a:gd name="connsiteY124" fmla="*/ 899336 h 1781089"/>
                <a:gd name="connsiteX125" fmla="*/ 1547667 w 1604824"/>
                <a:gd name="connsiteY125" fmla="*/ 899336 h 1781089"/>
                <a:gd name="connsiteX126" fmla="*/ 1538782 w 1604824"/>
                <a:gd name="connsiteY126" fmla="*/ 869449 h 1781089"/>
                <a:gd name="connsiteX127" fmla="*/ 1565439 w 1604824"/>
                <a:gd name="connsiteY127" fmla="*/ 556840 h 1781089"/>
                <a:gd name="connsiteX128" fmla="*/ 1598558 w 1604824"/>
                <a:gd name="connsiteY128" fmla="*/ 480102 h 1781089"/>
                <a:gd name="connsiteX129" fmla="*/ 1573516 w 1604824"/>
                <a:gd name="connsiteY129" fmla="*/ 197381 h 1781089"/>
                <a:gd name="connsiteX0" fmla="*/ 1573516 w 1604824"/>
                <a:gd name="connsiteY0" fmla="*/ 197381 h 1781089"/>
                <a:gd name="connsiteX1" fmla="*/ 1365111 w 1604824"/>
                <a:gd name="connsiteY1" fmla="*/ 9170 h 1781089"/>
                <a:gd name="connsiteX2" fmla="*/ 918412 w 1604824"/>
                <a:gd name="connsiteY2" fmla="*/ 140837 h 1781089"/>
                <a:gd name="connsiteX3" fmla="*/ 837634 w 1604824"/>
                <a:gd name="connsiteY3" fmla="*/ 336318 h 1781089"/>
                <a:gd name="connsiteX4" fmla="*/ 917604 w 1604824"/>
                <a:gd name="connsiteY4" fmla="*/ 553609 h 1781089"/>
                <a:gd name="connsiteX5" fmla="*/ 955569 w 1604824"/>
                <a:gd name="connsiteY5" fmla="*/ 647311 h 1781089"/>
                <a:gd name="connsiteX6" fmla="*/ 972533 w 1604824"/>
                <a:gd name="connsiteY6" fmla="*/ 685276 h 1781089"/>
                <a:gd name="connsiteX7" fmla="*/ 1017768 w 1604824"/>
                <a:gd name="connsiteY7" fmla="*/ 732935 h 1781089"/>
                <a:gd name="connsiteX8" fmla="*/ 1203556 w 1604824"/>
                <a:gd name="connsiteY8" fmla="*/ 783825 h 1781089"/>
                <a:gd name="connsiteX9" fmla="*/ 1239906 w 1604824"/>
                <a:gd name="connsiteY9" fmla="*/ 762015 h 1781089"/>
                <a:gd name="connsiteX10" fmla="*/ 1277871 w 1604824"/>
                <a:gd name="connsiteY10" fmla="*/ 772516 h 1781089"/>
                <a:gd name="connsiteX11" fmla="*/ 1224558 w 1604824"/>
                <a:gd name="connsiteY11" fmla="*/ 852486 h 1781089"/>
                <a:gd name="connsiteX12" fmla="*/ 1104200 w 1604824"/>
                <a:gd name="connsiteY12" fmla="*/ 896105 h 1781089"/>
                <a:gd name="connsiteX13" fmla="*/ 1011306 w 1604824"/>
                <a:gd name="connsiteY13" fmla="*/ 883181 h 1781089"/>
                <a:gd name="connsiteX14" fmla="*/ 888524 w 1604824"/>
                <a:gd name="connsiteY14" fmla="*/ 684469 h 1781089"/>
                <a:gd name="connsiteX15" fmla="*/ 894986 w 1604824"/>
                <a:gd name="connsiteY15" fmla="*/ 621462 h 1781089"/>
                <a:gd name="connsiteX16" fmla="*/ 897409 w 1604824"/>
                <a:gd name="connsiteY16" fmla="*/ 570572 h 1781089"/>
                <a:gd name="connsiteX17" fmla="*/ 878831 w 1604824"/>
                <a:gd name="connsiteY17" fmla="*/ 557648 h 1781089"/>
                <a:gd name="connsiteX18" fmla="*/ 878831 w 1604824"/>
                <a:gd name="connsiteY18" fmla="*/ 577843 h 1781089"/>
                <a:gd name="connsiteX19" fmla="*/ 872369 w 1604824"/>
                <a:gd name="connsiteY19" fmla="*/ 602883 h 1781089"/>
                <a:gd name="connsiteX20" fmla="*/ 844097 w 1604824"/>
                <a:gd name="connsiteY20" fmla="*/ 599653 h 1781089"/>
                <a:gd name="connsiteX21" fmla="*/ 829557 w 1604824"/>
                <a:gd name="connsiteY21" fmla="*/ 582689 h 1781089"/>
                <a:gd name="connsiteX22" fmla="*/ 806131 w 1604824"/>
                <a:gd name="connsiteY22" fmla="*/ 546339 h 1781089"/>
                <a:gd name="connsiteX23" fmla="*/ 802900 w 1604824"/>
                <a:gd name="connsiteY23" fmla="*/ 590767 h 1781089"/>
                <a:gd name="connsiteX24" fmla="*/ 794823 w 1604824"/>
                <a:gd name="connsiteY24" fmla="*/ 610154 h 1781089"/>
                <a:gd name="connsiteX25" fmla="*/ 776243 w 1604824"/>
                <a:gd name="connsiteY25" fmla="*/ 600460 h 1781089"/>
                <a:gd name="connsiteX26" fmla="*/ 746356 w 1604824"/>
                <a:gd name="connsiteY26" fmla="*/ 566534 h 1781089"/>
                <a:gd name="connsiteX27" fmla="*/ 731816 w 1604824"/>
                <a:gd name="connsiteY27" fmla="*/ 562495 h 1781089"/>
                <a:gd name="connsiteX28" fmla="*/ 732624 w 1604824"/>
                <a:gd name="connsiteY28" fmla="*/ 577035 h 1781089"/>
                <a:gd name="connsiteX29" fmla="*/ 760896 w 1604824"/>
                <a:gd name="connsiteY29" fmla="*/ 618231 h 1781089"/>
                <a:gd name="connsiteX30" fmla="*/ 764127 w 1604824"/>
                <a:gd name="connsiteY30" fmla="*/ 630348 h 1781089"/>
                <a:gd name="connsiteX31" fmla="*/ 749587 w 1604824"/>
                <a:gd name="connsiteY31" fmla="*/ 629540 h 1781089"/>
                <a:gd name="connsiteX32" fmla="*/ 714853 w 1604824"/>
                <a:gd name="connsiteY32" fmla="*/ 601268 h 1781089"/>
                <a:gd name="connsiteX33" fmla="*/ 697082 w 1604824"/>
                <a:gd name="connsiteY33" fmla="*/ 600460 h 1781089"/>
                <a:gd name="connsiteX34" fmla="*/ 701120 w 1604824"/>
                <a:gd name="connsiteY34" fmla="*/ 617423 h 1781089"/>
                <a:gd name="connsiteX35" fmla="*/ 730201 w 1604824"/>
                <a:gd name="connsiteY35" fmla="*/ 651350 h 1781089"/>
                <a:gd name="connsiteX36" fmla="*/ 705967 w 1604824"/>
                <a:gd name="connsiteY36" fmla="*/ 637618 h 1781089"/>
                <a:gd name="connsiteX37" fmla="*/ 691427 w 1604824"/>
                <a:gd name="connsiteY37" fmla="*/ 636002 h 1781089"/>
                <a:gd name="connsiteX38" fmla="*/ 693043 w 1604824"/>
                <a:gd name="connsiteY38" fmla="*/ 650542 h 1781089"/>
                <a:gd name="connsiteX39" fmla="*/ 715660 w 1604824"/>
                <a:gd name="connsiteY39" fmla="*/ 670737 h 1781089"/>
                <a:gd name="connsiteX40" fmla="*/ 794014 w 1604824"/>
                <a:gd name="connsiteY40" fmla="*/ 728088 h 1781089"/>
                <a:gd name="connsiteX41" fmla="*/ 885293 w 1604824"/>
                <a:gd name="connsiteY41" fmla="*/ 879950 h 1781089"/>
                <a:gd name="connsiteX42" fmla="*/ 887717 w 1604824"/>
                <a:gd name="connsiteY42" fmla="*/ 900144 h 1781089"/>
                <a:gd name="connsiteX43" fmla="*/ 867522 w 1604824"/>
                <a:gd name="connsiteY43" fmla="*/ 896913 h 1781089"/>
                <a:gd name="connsiteX44" fmla="*/ 793207 w 1604824"/>
                <a:gd name="connsiteY44" fmla="*/ 846024 h 1781089"/>
                <a:gd name="connsiteX45" fmla="*/ 772204 w 1604824"/>
                <a:gd name="connsiteY45" fmla="*/ 794326 h 1781089"/>
                <a:gd name="connsiteX46" fmla="*/ 745548 w 1604824"/>
                <a:gd name="connsiteY46" fmla="*/ 740205 h 1781089"/>
                <a:gd name="connsiteX47" fmla="*/ 724546 w 1604824"/>
                <a:gd name="connsiteY47" fmla="*/ 741013 h 1781089"/>
                <a:gd name="connsiteX48" fmla="*/ 733431 w 1604824"/>
                <a:gd name="connsiteY48" fmla="*/ 757976 h 1781089"/>
                <a:gd name="connsiteX49" fmla="*/ 741509 w 1604824"/>
                <a:gd name="connsiteY49" fmla="*/ 793518 h 1781089"/>
                <a:gd name="connsiteX50" fmla="*/ 704352 w 1604824"/>
                <a:gd name="connsiteY50" fmla="*/ 793518 h 1781089"/>
                <a:gd name="connsiteX51" fmla="*/ 676080 w 1604824"/>
                <a:gd name="connsiteY51" fmla="*/ 766861 h 1781089"/>
                <a:gd name="connsiteX52" fmla="*/ 663155 w 1604824"/>
                <a:gd name="connsiteY52" fmla="*/ 764438 h 1781089"/>
                <a:gd name="connsiteX53" fmla="*/ 660732 w 1604824"/>
                <a:gd name="connsiteY53" fmla="*/ 779786 h 1781089"/>
                <a:gd name="connsiteX54" fmla="*/ 675272 w 1604824"/>
                <a:gd name="connsiteY54" fmla="*/ 804019 h 1781089"/>
                <a:gd name="connsiteX55" fmla="*/ 680119 w 1604824"/>
                <a:gd name="connsiteY55" fmla="*/ 829060 h 1781089"/>
                <a:gd name="connsiteX56" fmla="*/ 654270 w 1604824"/>
                <a:gd name="connsiteY56" fmla="*/ 828252 h 1781089"/>
                <a:gd name="connsiteX57" fmla="*/ 625998 w 1604824"/>
                <a:gd name="connsiteY57" fmla="*/ 816136 h 1781089"/>
                <a:gd name="connsiteX58" fmla="*/ 606611 w 1604824"/>
                <a:gd name="connsiteY58" fmla="*/ 818559 h 1781089"/>
                <a:gd name="connsiteX59" fmla="*/ 617112 w 1604824"/>
                <a:gd name="connsiteY59" fmla="*/ 835522 h 1781089"/>
                <a:gd name="connsiteX60" fmla="*/ 653462 w 1604824"/>
                <a:gd name="connsiteY60" fmla="*/ 864602 h 1781089"/>
                <a:gd name="connsiteX61" fmla="*/ 615497 w 1604824"/>
                <a:gd name="connsiteY61" fmla="*/ 861371 h 1781089"/>
                <a:gd name="connsiteX62" fmla="*/ 596110 w 1604824"/>
                <a:gd name="connsiteY62" fmla="*/ 866218 h 1781089"/>
                <a:gd name="connsiteX63" fmla="*/ 612265 w 1604824"/>
                <a:gd name="connsiteY63" fmla="*/ 882373 h 1781089"/>
                <a:gd name="connsiteX64" fmla="*/ 650231 w 1604824"/>
                <a:gd name="connsiteY64" fmla="*/ 896913 h 1781089"/>
                <a:gd name="connsiteX65" fmla="*/ 608226 w 1604824"/>
                <a:gd name="connsiteY65" fmla="*/ 905799 h 1781089"/>
                <a:gd name="connsiteX66" fmla="*/ 706775 w 1604824"/>
                <a:gd name="connsiteY66" fmla="*/ 918723 h 1781089"/>
                <a:gd name="connsiteX67" fmla="*/ 947491 w 1604824"/>
                <a:gd name="connsiteY67" fmla="*/ 1073008 h 1781089"/>
                <a:gd name="connsiteX68" fmla="*/ 955569 w 1604824"/>
                <a:gd name="connsiteY68" fmla="*/ 1098857 h 1781089"/>
                <a:gd name="connsiteX69" fmla="*/ 915989 w 1604824"/>
                <a:gd name="connsiteY69" fmla="*/ 1231331 h 1781089"/>
                <a:gd name="connsiteX70" fmla="*/ 911142 w 1604824"/>
                <a:gd name="connsiteY70" fmla="*/ 1240217 h 1781089"/>
                <a:gd name="connsiteX71" fmla="*/ 861868 w 1604824"/>
                <a:gd name="connsiteY71" fmla="*/ 1160247 h 1781089"/>
                <a:gd name="connsiteX72" fmla="*/ 827133 w 1604824"/>
                <a:gd name="connsiteY72" fmla="*/ 1083509 h 1781089"/>
                <a:gd name="connsiteX73" fmla="*/ 636499 w 1604824"/>
                <a:gd name="connsiteY73" fmla="*/ 937302 h 1781089"/>
                <a:gd name="connsiteX74" fmla="*/ 455557 w 1604824"/>
                <a:gd name="connsiteY74" fmla="*/ 922762 h 1781089"/>
                <a:gd name="connsiteX75" fmla="*/ 305311 w 1604824"/>
                <a:gd name="connsiteY75" fmla="*/ 837138 h 1781089"/>
                <a:gd name="connsiteX76" fmla="*/ 30284 w 1604824"/>
                <a:gd name="connsiteY76" fmla="*/ 253702 h 1781089"/>
                <a:gd name="connsiteX77" fmla="*/ 0 w 1604824"/>
                <a:gd name="connsiteY77" fmla="*/ 296259 h 1781089"/>
                <a:gd name="connsiteX78" fmla="*/ 253614 w 1604824"/>
                <a:gd name="connsiteY78" fmla="*/ 837138 h 1781089"/>
                <a:gd name="connsiteX79" fmla="*/ 429709 w 1604824"/>
                <a:gd name="connsiteY79" fmla="*/ 967997 h 1781089"/>
                <a:gd name="connsiteX80" fmla="*/ 642961 w 1604824"/>
                <a:gd name="connsiteY80" fmla="*/ 986576 h 1781089"/>
                <a:gd name="connsiteX81" fmla="*/ 787552 w 1604824"/>
                <a:gd name="connsiteY81" fmla="*/ 1112589 h 1781089"/>
                <a:gd name="connsiteX82" fmla="*/ 882870 w 1604824"/>
                <a:gd name="connsiteY82" fmla="*/ 1289491 h 1781089"/>
                <a:gd name="connsiteX83" fmla="*/ 890140 w 1604824"/>
                <a:gd name="connsiteY83" fmla="*/ 1306455 h 1781089"/>
                <a:gd name="connsiteX84" fmla="*/ 852174 w 1604824"/>
                <a:gd name="connsiteY84" fmla="*/ 1344420 h 1781089"/>
                <a:gd name="connsiteX85" fmla="*/ 821479 w 1604824"/>
                <a:gd name="connsiteY85" fmla="*/ 1312917 h 1781089"/>
                <a:gd name="connsiteX86" fmla="*/ 810978 w 1604824"/>
                <a:gd name="connsiteY86" fmla="*/ 1274951 h 1781089"/>
                <a:gd name="connsiteX87" fmla="*/ 788360 w 1604824"/>
                <a:gd name="connsiteY87" fmla="*/ 1179634 h 1781089"/>
                <a:gd name="connsiteX88" fmla="*/ 725354 w 1604824"/>
                <a:gd name="connsiteY88" fmla="*/ 1119051 h 1781089"/>
                <a:gd name="connsiteX89" fmla="*/ 580762 w 1604824"/>
                <a:gd name="connsiteY89" fmla="*/ 1138437 h 1781089"/>
                <a:gd name="connsiteX90" fmla="*/ 505639 w 1604824"/>
                <a:gd name="connsiteY90" fmla="*/ 1099664 h 1781089"/>
                <a:gd name="connsiteX91" fmla="*/ 494331 w 1604824"/>
                <a:gd name="connsiteY91" fmla="*/ 1056045 h 1781089"/>
                <a:gd name="connsiteX92" fmla="*/ 475752 w 1604824"/>
                <a:gd name="connsiteY92" fmla="*/ 1031812 h 1781089"/>
                <a:gd name="connsiteX93" fmla="*/ 464443 w 1604824"/>
                <a:gd name="connsiteY93" fmla="*/ 1058468 h 1781089"/>
                <a:gd name="connsiteX94" fmla="*/ 470097 w 1604824"/>
                <a:gd name="connsiteY94" fmla="*/ 1194982 h 1781089"/>
                <a:gd name="connsiteX95" fmla="*/ 525026 w 1604824"/>
                <a:gd name="connsiteY95" fmla="*/ 1230524 h 1781089"/>
                <a:gd name="connsiteX96" fmla="*/ 525026 w 1604824"/>
                <a:gd name="connsiteY96" fmla="*/ 1230524 h 1781089"/>
                <a:gd name="connsiteX97" fmla="*/ 525026 w 1604824"/>
                <a:gd name="connsiteY97" fmla="*/ 1230524 h 1781089"/>
                <a:gd name="connsiteX98" fmla="*/ 676887 w 1604824"/>
                <a:gd name="connsiteY98" fmla="*/ 1209522 h 1781089"/>
                <a:gd name="connsiteX99" fmla="*/ 698697 w 1604824"/>
                <a:gd name="connsiteY99" fmla="*/ 1229716 h 1781089"/>
                <a:gd name="connsiteX100" fmla="*/ 701120 w 1604824"/>
                <a:gd name="connsiteY100" fmla="*/ 1343612 h 1781089"/>
                <a:gd name="connsiteX101" fmla="*/ 697082 w 1604824"/>
                <a:gd name="connsiteY101" fmla="*/ 1358152 h 1781089"/>
                <a:gd name="connsiteX102" fmla="*/ 683349 w 1604824"/>
                <a:gd name="connsiteY102" fmla="*/ 1350882 h 1781089"/>
                <a:gd name="connsiteX103" fmla="*/ 627613 w 1604824"/>
                <a:gd name="connsiteY103" fmla="*/ 1304839 h 1781089"/>
                <a:gd name="connsiteX104" fmla="*/ 542797 w 1604824"/>
                <a:gd name="connsiteY104" fmla="*/ 1314532 h 1781089"/>
                <a:gd name="connsiteX105" fmla="*/ 449095 w 1604824"/>
                <a:gd name="connsiteY105" fmla="*/ 1410657 h 1781089"/>
                <a:gd name="connsiteX106" fmla="*/ 382050 w 1604824"/>
                <a:gd name="connsiteY106" fmla="*/ 1421966 h 1781089"/>
                <a:gd name="connsiteX107" fmla="*/ 337622 w 1604824"/>
                <a:gd name="connsiteY107" fmla="*/ 1384001 h 1781089"/>
                <a:gd name="connsiteX108" fmla="*/ 310158 w 1604824"/>
                <a:gd name="connsiteY108" fmla="*/ 1377539 h 1781089"/>
                <a:gd name="connsiteX109" fmla="*/ 309350 w 1604824"/>
                <a:gd name="connsiteY109" fmla="*/ 1408234 h 1781089"/>
                <a:gd name="connsiteX110" fmla="*/ 341661 w 1604824"/>
                <a:gd name="connsiteY110" fmla="*/ 1442968 h 1781089"/>
                <a:gd name="connsiteX111" fmla="*/ 413553 w 1604824"/>
                <a:gd name="connsiteY111" fmla="*/ 1528593 h 1781089"/>
                <a:gd name="connsiteX112" fmla="*/ 465250 w 1604824"/>
                <a:gd name="connsiteY112" fmla="*/ 1524554 h 1781089"/>
                <a:gd name="connsiteX113" fmla="*/ 533104 w 1604824"/>
                <a:gd name="connsiteY113" fmla="*/ 1458316 h 1781089"/>
                <a:gd name="connsiteX114" fmla="*/ 567838 w 1604824"/>
                <a:gd name="connsiteY114" fmla="*/ 1426005 h 1781089"/>
                <a:gd name="connsiteX115" fmla="*/ 616304 w 1604824"/>
                <a:gd name="connsiteY115" fmla="*/ 1428428 h 1781089"/>
                <a:gd name="connsiteX116" fmla="*/ 700313 w 1604824"/>
                <a:gd name="connsiteY116" fmla="*/ 1527784 h 1781089"/>
                <a:gd name="connsiteX117" fmla="*/ 739086 w 1604824"/>
                <a:gd name="connsiteY117" fmla="*/ 1594022 h 1781089"/>
                <a:gd name="connsiteX118" fmla="*/ 764935 w 1604824"/>
                <a:gd name="connsiteY118" fmla="*/ 1685300 h 1781089"/>
                <a:gd name="connsiteX119" fmla="*/ 972533 w 1604824"/>
                <a:gd name="connsiteY119" fmla="*/ 1762039 h 1781089"/>
                <a:gd name="connsiteX120" fmla="*/ 1281102 w 1604824"/>
                <a:gd name="connsiteY120" fmla="*/ 1509206 h 1781089"/>
                <a:gd name="connsiteX121" fmla="*/ 1474160 w 1604824"/>
                <a:gd name="connsiteY121" fmla="*/ 1203059 h 1781089"/>
                <a:gd name="connsiteX122" fmla="*/ 1508087 w 1604824"/>
                <a:gd name="connsiteY122" fmla="*/ 1148131 h 1781089"/>
                <a:gd name="connsiteX123" fmla="*/ 1547667 w 1604824"/>
                <a:gd name="connsiteY123" fmla="*/ 899336 h 1781089"/>
                <a:gd name="connsiteX124" fmla="*/ 1547667 w 1604824"/>
                <a:gd name="connsiteY124" fmla="*/ 899336 h 1781089"/>
                <a:gd name="connsiteX125" fmla="*/ 1547667 w 1604824"/>
                <a:gd name="connsiteY125" fmla="*/ 899336 h 1781089"/>
                <a:gd name="connsiteX126" fmla="*/ 1538782 w 1604824"/>
                <a:gd name="connsiteY126" fmla="*/ 869449 h 1781089"/>
                <a:gd name="connsiteX127" fmla="*/ 1565439 w 1604824"/>
                <a:gd name="connsiteY127" fmla="*/ 556840 h 1781089"/>
                <a:gd name="connsiteX128" fmla="*/ 1598558 w 1604824"/>
                <a:gd name="connsiteY128" fmla="*/ 480102 h 1781089"/>
                <a:gd name="connsiteX129" fmla="*/ 1573516 w 1604824"/>
                <a:gd name="connsiteY129" fmla="*/ 197381 h 1781089"/>
                <a:gd name="connsiteX0" fmla="*/ 1573516 w 1604824"/>
                <a:gd name="connsiteY0" fmla="*/ 197381 h 1781089"/>
                <a:gd name="connsiteX1" fmla="*/ 1365111 w 1604824"/>
                <a:gd name="connsiteY1" fmla="*/ 9170 h 1781089"/>
                <a:gd name="connsiteX2" fmla="*/ 918412 w 1604824"/>
                <a:gd name="connsiteY2" fmla="*/ 140837 h 1781089"/>
                <a:gd name="connsiteX3" fmla="*/ 837634 w 1604824"/>
                <a:gd name="connsiteY3" fmla="*/ 336318 h 1781089"/>
                <a:gd name="connsiteX4" fmla="*/ 917604 w 1604824"/>
                <a:gd name="connsiteY4" fmla="*/ 553609 h 1781089"/>
                <a:gd name="connsiteX5" fmla="*/ 955569 w 1604824"/>
                <a:gd name="connsiteY5" fmla="*/ 647311 h 1781089"/>
                <a:gd name="connsiteX6" fmla="*/ 972533 w 1604824"/>
                <a:gd name="connsiteY6" fmla="*/ 685276 h 1781089"/>
                <a:gd name="connsiteX7" fmla="*/ 1017768 w 1604824"/>
                <a:gd name="connsiteY7" fmla="*/ 732935 h 1781089"/>
                <a:gd name="connsiteX8" fmla="*/ 1203556 w 1604824"/>
                <a:gd name="connsiteY8" fmla="*/ 783825 h 1781089"/>
                <a:gd name="connsiteX9" fmla="*/ 1239906 w 1604824"/>
                <a:gd name="connsiteY9" fmla="*/ 762015 h 1781089"/>
                <a:gd name="connsiteX10" fmla="*/ 1277871 w 1604824"/>
                <a:gd name="connsiteY10" fmla="*/ 772516 h 1781089"/>
                <a:gd name="connsiteX11" fmla="*/ 1224558 w 1604824"/>
                <a:gd name="connsiteY11" fmla="*/ 852486 h 1781089"/>
                <a:gd name="connsiteX12" fmla="*/ 1104200 w 1604824"/>
                <a:gd name="connsiteY12" fmla="*/ 896105 h 1781089"/>
                <a:gd name="connsiteX13" fmla="*/ 1011306 w 1604824"/>
                <a:gd name="connsiteY13" fmla="*/ 883181 h 1781089"/>
                <a:gd name="connsiteX14" fmla="*/ 888524 w 1604824"/>
                <a:gd name="connsiteY14" fmla="*/ 684469 h 1781089"/>
                <a:gd name="connsiteX15" fmla="*/ 894986 w 1604824"/>
                <a:gd name="connsiteY15" fmla="*/ 621462 h 1781089"/>
                <a:gd name="connsiteX16" fmla="*/ 897409 w 1604824"/>
                <a:gd name="connsiteY16" fmla="*/ 570572 h 1781089"/>
                <a:gd name="connsiteX17" fmla="*/ 878831 w 1604824"/>
                <a:gd name="connsiteY17" fmla="*/ 557648 h 1781089"/>
                <a:gd name="connsiteX18" fmla="*/ 878831 w 1604824"/>
                <a:gd name="connsiteY18" fmla="*/ 577843 h 1781089"/>
                <a:gd name="connsiteX19" fmla="*/ 872369 w 1604824"/>
                <a:gd name="connsiteY19" fmla="*/ 602883 h 1781089"/>
                <a:gd name="connsiteX20" fmla="*/ 844097 w 1604824"/>
                <a:gd name="connsiteY20" fmla="*/ 599653 h 1781089"/>
                <a:gd name="connsiteX21" fmla="*/ 829557 w 1604824"/>
                <a:gd name="connsiteY21" fmla="*/ 582689 h 1781089"/>
                <a:gd name="connsiteX22" fmla="*/ 806131 w 1604824"/>
                <a:gd name="connsiteY22" fmla="*/ 546339 h 1781089"/>
                <a:gd name="connsiteX23" fmla="*/ 802900 w 1604824"/>
                <a:gd name="connsiteY23" fmla="*/ 590767 h 1781089"/>
                <a:gd name="connsiteX24" fmla="*/ 794823 w 1604824"/>
                <a:gd name="connsiteY24" fmla="*/ 610154 h 1781089"/>
                <a:gd name="connsiteX25" fmla="*/ 776243 w 1604824"/>
                <a:gd name="connsiteY25" fmla="*/ 600460 h 1781089"/>
                <a:gd name="connsiteX26" fmla="*/ 746356 w 1604824"/>
                <a:gd name="connsiteY26" fmla="*/ 566534 h 1781089"/>
                <a:gd name="connsiteX27" fmla="*/ 731816 w 1604824"/>
                <a:gd name="connsiteY27" fmla="*/ 562495 h 1781089"/>
                <a:gd name="connsiteX28" fmla="*/ 732624 w 1604824"/>
                <a:gd name="connsiteY28" fmla="*/ 577035 h 1781089"/>
                <a:gd name="connsiteX29" fmla="*/ 760896 w 1604824"/>
                <a:gd name="connsiteY29" fmla="*/ 618231 h 1781089"/>
                <a:gd name="connsiteX30" fmla="*/ 764127 w 1604824"/>
                <a:gd name="connsiteY30" fmla="*/ 630348 h 1781089"/>
                <a:gd name="connsiteX31" fmla="*/ 749587 w 1604824"/>
                <a:gd name="connsiteY31" fmla="*/ 629540 h 1781089"/>
                <a:gd name="connsiteX32" fmla="*/ 714853 w 1604824"/>
                <a:gd name="connsiteY32" fmla="*/ 601268 h 1781089"/>
                <a:gd name="connsiteX33" fmla="*/ 697082 w 1604824"/>
                <a:gd name="connsiteY33" fmla="*/ 600460 h 1781089"/>
                <a:gd name="connsiteX34" fmla="*/ 701120 w 1604824"/>
                <a:gd name="connsiteY34" fmla="*/ 617423 h 1781089"/>
                <a:gd name="connsiteX35" fmla="*/ 730201 w 1604824"/>
                <a:gd name="connsiteY35" fmla="*/ 651350 h 1781089"/>
                <a:gd name="connsiteX36" fmla="*/ 705967 w 1604824"/>
                <a:gd name="connsiteY36" fmla="*/ 637618 h 1781089"/>
                <a:gd name="connsiteX37" fmla="*/ 691427 w 1604824"/>
                <a:gd name="connsiteY37" fmla="*/ 636002 h 1781089"/>
                <a:gd name="connsiteX38" fmla="*/ 693043 w 1604824"/>
                <a:gd name="connsiteY38" fmla="*/ 650542 h 1781089"/>
                <a:gd name="connsiteX39" fmla="*/ 715660 w 1604824"/>
                <a:gd name="connsiteY39" fmla="*/ 670737 h 1781089"/>
                <a:gd name="connsiteX40" fmla="*/ 794014 w 1604824"/>
                <a:gd name="connsiteY40" fmla="*/ 728088 h 1781089"/>
                <a:gd name="connsiteX41" fmla="*/ 885293 w 1604824"/>
                <a:gd name="connsiteY41" fmla="*/ 879950 h 1781089"/>
                <a:gd name="connsiteX42" fmla="*/ 887717 w 1604824"/>
                <a:gd name="connsiteY42" fmla="*/ 900144 h 1781089"/>
                <a:gd name="connsiteX43" fmla="*/ 867522 w 1604824"/>
                <a:gd name="connsiteY43" fmla="*/ 896913 h 1781089"/>
                <a:gd name="connsiteX44" fmla="*/ 793207 w 1604824"/>
                <a:gd name="connsiteY44" fmla="*/ 846024 h 1781089"/>
                <a:gd name="connsiteX45" fmla="*/ 772204 w 1604824"/>
                <a:gd name="connsiteY45" fmla="*/ 794326 h 1781089"/>
                <a:gd name="connsiteX46" fmla="*/ 745548 w 1604824"/>
                <a:gd name="connsiteY46" fmla="*/ 740205 h 1781089"/>
                <a:gd name="connsiteX47" fmla="*/ 724546 w 1604824"/>
                <a:gd name="connsiteY47" fmla="*/ 741013 h 1781089"/>
                <a:gd name="connsiteX48" fmla="*/ 733431 w 1604824"/>
                <a:gd name="connsiteY48" fmla="*/ 757976 h 1781089"/>
                <a:gd name="connsiteX49" fmla="*/ 741509 w 1604824"/>
                <a:gd name="connsiteY49" fmla="*/ 793518 h 1781089"/>
                <a:gd name="connsiteX50" fmla="*/ 704352 w 1604824"/>
                <a:gd name="connsiteY50" fmla="*/ 793518 h 1781089"/>
                <a:gd name="connsiteX51" fmla="*/ 676080 w 1604824"/>
                <a:gd name="connsiteY51" fmla="*/ 766861 h 1781089"/>
                <a:gd name="connsiteX52" fmla="*/ 663155 w 1604824"/>
                <a:gd name="connsiteY52" fmla="*/ 764438 h 1781089"/>
                <a:gd name="connsiteX53" fmla="*/ 660732 w 1604824"/>
                <a:gd name="connsiteY53" fmla="*/ 779786 h 1781089"/>
                <a:gd name="connsiteX54" fmla="*/ 675272 w 1604824"/>
                <a:gd name="connsiteY54" fmla="*/ 804019 h 1781089"/>
                <a:gd name="connsiteX55" fmla="*/ 680119 w 1604824"/>
                <a:gd name="connsiteY55" fmla="*/ 829060 h 1781089"/>
                <a:gd name="connsiteX56" fmla="*/ 654270 w 1604824"/>
                <a:gd name="connsiteY56" fmla="*/ 828252 h 1781089"/>
                <a:gd name="connsiteX57" fmla="*/ 625998 w 1604824"/>
                <a:gd name="connsiteY57" fmla="*/ 816136 h 1781089"/>
                <a:gd name="connsiteX58" fmla="*/ 606611 w 1604824"/>
                <a:gd name="connsiteY58" fmla="*/ 818559 h 1781089"/>
                <a:gd name="connsiteX59" fmla="*/ 617112 w 1604824"/>
                <a:gd name="connsiteY59" fmla="*/ 835522 h 1781089"/>
                <a:gd name="connsiteX60" fmla="*/ 653462 w 1604824"/>
                <a:gd name="connsiteY60" fmla="*/ 864602 h 1781089"/>
                <a:gd name="connsiteX61" fmla="*/ 615497 w 1604824"/>
                <a:gd name="connsiteY61" fmla="*/ 861371 h 1781089"/>
                <a:gd name="connsiteX62" fmla="*/ 596110 w 1604824"/>
                <a:gd name="connsiteY62" fmla="*/ 866218 h 1781089"/>
                <a:gd name="connsiteX63" fmla="*/ 612265 w 1604824"/>
                <a:gd name="connsiteY63" fmla="*/ 882373 h 1781089"/>
                <a:gd name="connsiteX64" fmla="*/ 650231 w 1604824"/>
                <a:gd name="connsiteY64" fmla="*/ 896913 h 1781089"/>
                <a:gd name="connsiteX65" fmla="*/ 608226 w 1604824"/>
                <a:gd name="connsiteY65" fmla="*/ 905799 h 1781089"/>
                <a:gd name="connsiteX66" fmla="*/ 706775 w 1604824"/>
                <a:gd name="connsiteY66" fmla="*/ 918723 h 1781089"/>
                <a:gd name="connsiteX67" fmla="*/ 947491 w 1604824"/>
                <a:gd name="connsiteY67" fmla="*/ 1073008 h 1781089"/>
                <a:gd name="connsiteX68" fmla="*/ 955569 w 1604824"/>
                <a:gd name="connsiteY68" fmla="*/ 1098857 h 1781089"/>
                <a:gd name="connsiteX69" fmla="*/ 915989 w 1604824"/>
                <a:gd name="connsiteY69" fmla="*/ 1231331 h 1781089"/>
                <a:gd name="connsiteX70" fmla="*/ 911142 w 1604824"/>
                <a:gd name="connsiteY70" fmla="*/ 1240217 h 1781089"/>
                <a:gd name="connsiteX71" fmla="*/ 861868 w 1604824"/>
                <a:gd name="connsiteY71" fmla="*/ 1160247 h 1781089"/>
                <a:gd name="connsiteX72" fmla="*/ 827133 w 1604824"/>
                <a:gd name="connsiteY72" fmla="*/ 1083509 h 1781089"/>
                <a:gd name="connsiteX73" fmla="*/ 636499 w 1604824"/>
                <a:gd name="connsiteY73" fmla="*/ 937302 h 1781089"/>
                <a:gd name="connsiteX74" fmla="*/ 455557 w 1604824"/>
                <a:gd name="connsiteY74" fmla="*/ 922762 h 1781089"/>
                <a:gd name="connsiteX75" fmla="*/ 305311 w 1604824"/>
                <a:gd name="connsiteY75" fmla="*/ 837138 h 1781089"/>
                <a:gd name="connsiteX76" fmla="*/ 30284 w 1604824"/>
                <a:gd name="connsiteY76" fmla="*/ 253702 h 1781089"/>
                <a:gd name="connsiteX77" fmla="*/ 0 w 1604824"/>
                <a:gd name="connsiteY77" fmla="*/ 296259 h 1781089"/>
                <a:gd name="connsiteX78" fmla="*/ 253614 w 1604824"/>
                <a:gd name="connsiteY78" fmla="*/ 837138 h 1781089"/>
                <a:gd name="connsiteX79" fmla="*/ 429709 w 1604824"/>
                <a:gd name="connsiteY79" fmla="*/ 967997 h 1781089"/>
                <a:gd name="connsiteX80" fmla="*/ 642961 w 1604824"/>
                <a:gd name="connsiteY80" fmla="*/ 986576 h 1781089"/>
                <a:gd name="connsiteX81" fmla="*/ 787552 w 1604824"/>
                <a:gd name="connsiteY81" fmla="*/ 1112589 h 1781089"/>
                <a:gd name="connsiteX82" fmla="*/ 882870 w 1604824"/>
                <a:gd name="connsiteY82" fmla="*/ 1289491 h 1781089"/>
                <a:gd name="connsiteX83" fmla="*/ 890140 w 1604824"/>
                <a:gd name="connsiteY83" fmla="*/ 1306455 h 1781089"/>
                <a:gd name="connsiteX84" fmla="*/ 852174 w 1604824"/>
                <a:gd name="connsiteY84" fmla="*/ 1344420 h 1781089"/>
                <a:gd name="connsiteX85" fmla="*/ 821479 w 1604824"/>
                <a:gd name="connsiteY85" fmla="*/ 1312917 h 1781089"/>
                <a:gd name="connsiteX86" fmla="*/ 810978 w 1604824"/>
                <a:gd name="connsiteY86" fmla="*/ 1274951 h 1781089"/>
                <a:gd name="connsiteX87" fmla="*/ 788360 w 1604824"/>
                <a:gd name="connsiteY87" fmla="*/ 1179634 h 1781089"/>
                <a:gd name="connsiteX88" fmla="*/ 725354 w 1604824"/>
                <a:gd name="connsiteY88" fmla="*/ 1119051 h 1781089"/>
                <a:gd name="connsiteX89" fmla="*/ 580762 w 1604824"/>
                <a:gd name="connsiteY89" fmla="*/ 1138437 h 1781089"/>
                <a:gd name="connsiteX90" fmla="*/ 505639 w 1604824"/>
                <a:gd name="connsiteY90" fmla="*/ 1099664 h 1781089"/>
                <a:gd name="connsiteX91" fmla="*/ 494331 w 1604824"/>
                <a:gd name="connsiteY91" fmla="*/ 1056045 h 1781089"/>
                <a:gd name="connsiteX92" fmla="*/ 475752 w 1604824"/>
                <a:gd name="connsiteY92" fmla="*/ 1031812 h 1781089"/>
                <a:gd name="connsiteX93" fmla="*/ 464443 w 1604824"/>
                <a:gd name="connsiteY93" fmla="*/ 1058468 h 1781089"/>
                <a:gd name="connsiteX94" fmla="*/ 470097 w 1604824"/>
                <a:gd name="connsiteY94" fmla="*/ 1194982 h 1781089"/>
                <a:gd name="connsiteX95" fmla="*/ 525026 w 1604824"/>
                <a:gd name="connsiteY95" fmla="*/ 1230524 h 1781089"/>
                <a:gd name="connsiteX96" fmla="*/ 525026 w 1604824"/>
                <a:gd name="connsiteY96" fmla="*/ 1230524 h 1781089"/>
                <a:gd name="connsiteX97" fmla="*/ 525026 w 1604824"/>
                <a:gd name="connsiteY97" fmla="*/ 1230524 h 1781089"/>
                <a:gd name="connsiteX98" fmla="*/ 676887 w 1604824"/>
                <a:gd name="connsiteY98" fmla="*/ 1209522 h 1781089"/>
                <a:gd name="connsiteX99" fmla="*/ 698697 w 1604824"/>
                <a:gd name="connsiteY99" fmla="*/ 1229716 h 1781089"/>
                <a:gd name="connsiteX100" fmla="*/ 701120 w 1604824"/>
                <a:gd name="connsiteY100" fmla="*/ 1343612 h 1781089"/>
                <a:gd name="connsiteX101" fmla="*/ 697082 w 1604824"/>
                <a:gd name="connsiteY101" fmla="*/ 1358152 h 1781089"/>
                <a:gd name="connsiteX102" fmla="*/ 683349 w 1604824"/>
                <a:gd name="connsiteY102" fmla="*/ 1350882 h 1781089"/>
                <a:gd name="connsiteX103" fmla="*/ 627613 w 1604824"/>
                <a:gd name="connsiteY103" fmla="*/ 1304839 h 1781089"/>
                <a:gd name="connsiteX104" fmla="*/ 542797 w 1604824"/>
                <a:gd name="connsiteY104" fmla="*/ 1314532 h 1781089"/>
                <a:gd name="connsiteX105" fmla="*/ 449095 w 1604824"/>
                <a:gd name="connsiteY105" fmla="*/ 1410657 h 1781089"/>
                <a:gd name="connsiteX106" fmla="*/ 382050 w 1604824"/>
                <a:gd name="connsiteY106" fmla="*/ 1421966 h 1781089"/>
                <a:gd name="connsiteX107" fmla="*/ 337622 w 1604824"/>
                <a:gd name="connsiteY107" fmla="*/ 1384001 h 1781089"/>
                <a:gd name="connsiteX108" fmla="*/ 310158 w 1604824"/>
                <a:gd name="connsiteY108" fmla="*/ 1377539 h 1781089"/>
                <a:gd name="connsiteX109" fmla="*/ 309350 w 1604824"/>
                <a:gd name="connsiteY109" fmla="*/ 1408234 h 1781089"/>
                <a:gd name="connsiteX110" fmla="*/ 341661 w 1604824"/>
                <a:gd name="connsiteY110" fmla="*/ 1442968 h 1781089"/>
                <a:gd name="connsiteX111" fmla="*/ 413553 w 1604824"/>
                <a:gd name="connsiteY111" fmla="*/ 1528593 h 1781089"/>
                <a:gd name="connsiteX112" fmla="*/ 465250 w 1604824"/>
                <a:gd name="connsiteY112" fmla="*/ 1524554 h 1781089"/>
                <a:gd name="connsiteX113" fmla="*/ 533104 w 1604824"/>
                <a:gd name="connsiteY113" fmla="*/ 1458316 h 1781089"/>
                <a:gd name="connsiteX114" fmla="*/ 567838 w 1604824"/>
                <a:gd name="connsiteY114" fmla="*/ 1426005 h 1781089"/>
                <a:gd name="connsiteX115" fmla="*/ 616304 w 1604824"/>
                <a:gd name="connsiteY115" fmla="*/ 1428428 h 1781089"/>
                <a:gd name="connsiteX116" fmla="*/ 700313 w 1604824"/>
                <a:gd name="connsiteY116" fmla="*/ 1527784 h 1781089"/>
                <a:gd name="connsiteX117" fmla="*/ 739086 w 1604824"/>
                <a:gd name="connsiteY117" fmla="*/ 1594022 h 1781089"/>
                <a:gd name="connsiteX118" fmla="*/ 764935 w 1604824"/>
                <a:gd name="connsiteY118" fmla="*/ 1685300 h 1781089"/>
                <a:gd name="connsiteX119" fmla="*/ 972533 w 1604824"/>
                <a:gd name="connsiteY119" fmla="*/ 1762039 h 1781089"/>
                <a:gd name="connsiteX120" fmla="*/ 1281102 w 1604824"/>
                <a:gd name="connsiteY120" fmla="*/ 1509206 h 1781089"/>
                <a:gd name="connsiteX121" fmla="*/ 1474160 w 1604824"/>
                <a:gd name="connsiteY121" fmla="*/ 1203059 h 1781089"/>
                <a:gd name="connsiteX122" fmla="*/ 1508087 w 1604824"/>
                <a:gd name="connsiteY122" fmla="*/ 1148131 h 1781089"/>
                <a:gd name="connsiteX123" fmla="*/ 1547667 w 1604824"/>
                <a:gd name="connsiteY123" fmla="*/ 899336 h 1781089"/>
                <a:gd name="connsiteX124" fmla="*/ 1547667 w 1604824"/>
                <a:gd name="connsiteY124" fmla="*/ 899336 h 1781089"/>
                <a:gd name="connsiteX125" fmla="*/ 1547667 w 1604824"/>
                <a:gd name="connsiteY125" fmla="*/ 899336 h 1781089"/>
                <a:gd name="connsiteX126" fmla="*/ 1538782 w 1604824"/>
                <a:gd name="connsiteY126" fmla="*/ 869449 h 1781089"/>
                <a:gd name="connsiteX127" fmla="*/ 1565439 w 1604824"/>
                <a:gd name="connsiteY127" fmla="*/ 556840 h 1781089"/>
                <a:gd name="connsiteX128" fmla="*/ 1598558 w 1604824"/>
                <a:gd name="connsiteY128" fmla="*/ 480102 h 1781089"/>
                <a:gd name="connsiteX129" fmla="*/ 1573516 w 1604824"/>
                <a:gd name="connsiteY129" fmla="*/ 197381 h 17810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</a:cxnLst>
              <a:rect l="l" t="t" r="r" b="b"/>
              <a:pathLst>
                <a:path w="1604824" h="1781089">
                  <a:moveTo>
                    <a:pt x="1573516" y="197381"/>
                  </a:moveTo>
                  <a:cubicBezTo>
                    <a:pt x="1538782" y="96409"/>
                    <a:pt x="1470121" y="26941"/>
                    <a:pt x="1365111" y="9170"/>
                  </a:cubicBezTo>
                  <a:cubicBezTo>
                    <a:pt x="1197094" y="-18295"/>
                    <a:pt x="1042809" y="13208"/>
                    <a:pt x="918412" y="140837"/>
                  </a:cubicBezTo>
                  <a:cubicBezTo>
                    <a:pt x="865098" y="195765"/>
                    <a:pt x="842481" y="262811"/>
                    <a:pt x="837634" y="336318"/>
                  </a:cubicBezTo>
                  <a:cubicBezTo>
                    <a:pt x="831980" y="419519"/>
                    <a:pt x="857021" y="494642"/>
                    <a:pt x="917604" y="553609"/>
                  </a:cubicBezTo>
                  <a:cubicBezTo>
                    <a:pt x="945068" y="580266"/>
                    <a:pt x="958801" y="608538"/>
                    <a:pt x="955569" y="647311"/>
                  </a:cubicBezTo>
                  <a:cubicBezTo>
                    <a:pt x="953954" y="661851"/>
                    <a:pt x="956377" y="682853"/>
                    <a:pt x="972533" y="685276"/>
                  </a:cubicBezTo>
                  <a:cubicBezTo>
                    <a:pt x="1001612" y="690931"/>
                    <a:pt x="1006459" y="712741"/>
                    <a:pt x="1017768" y="732935"/>
                  </a:cubicBezTo>
                  <a:cubicBezTo>
                    <a:pt x="1061388" y="811289"/>
                    <a:pt x="1127625" y="829868"/>
                    <a:pt x="1203556" y="783825"/>
                  </a:cubicBezTo>
                  <a:cubicBezTo>
                    <a:pt x="1215673" y="776555"/>
                    <a:pt x="1226982" y="768477"/>
                    <a:pt x="1239906" y="762015"/>
                  </a:cubicBezTo>
                  <a:cubicBezTo>
                    <a:pt x="1255254" y="753130"/>
                    <a:pt x="1269793" y="756360"/>
                    <a:pt x="1277871" y="772516"/>
                  </a:cubicBezTo>
                  <a:cubicBezTo>
                    <a:pt x="1291603" y="799172"/>
                    <a:pt x="1252830" y="858140"/>
                    <a:pt x="1224558" y="852486"/>
                  </a:cubicBezTo>
                  <a:cubicBezTo>
                    <a:pt x="1174476" y="841985"/>
                    <a:pt x="1138126" y="862179"/>
                    <a:pt x="1104200" y="896105"/>
                  </a:cubicBezTo>
                  <a:cubicBezTo>
                    <a:pt x="1073504" y="926801"/>
                    <a:pt x="1033923" y="920338"/>
                    <a:pt x="1011306" y="883181"/>
                  </a:cubicBezTo>
                  <a:cubicBezTo>
                    <a:pt x="970917" y="816943"/>
                    <a:pt x="933759" y="748283"/>
                    <a:pt x="888524" y="684469"/>
                  </a:cubicBezTo>
                  <a:cubicBezTo>
                    <a:pt x="873176" y="662659"/>
                    <a:pt x="873176" y="640041"/>
                    <a:pt x="894986" y="621462"/>
                  </a:cubicBezTo>
                  <a:cubicBezTo>
                    <a:pt x="914373" y="604499"/>
                    <a:pt x="912757" y="587536"/>
                    <a:pt x="897409" y="570572"/>
                  </a:cubicBezTo>
                  <a:cubicBezTo>
                    <a:pt x="892563" y="564918"/>
                    <a:pt x="888524" y="552802"/>
                    <a:pt x="878831" y="557648"/>
                  </a:cubicBezTo>
                  <a:cubicBezTo>
                    <a:pt x="869945" y="561687"/>
                    <a:pt x="876407" y="571380"/>
                    <a:pt x="878831" y="577843"/>
                  </a:cubicBezTo>
                  <a:cubicBezTo>
                    <a:pt x="882870" y="587536"/>
                    <a:pt x="881254" y="596421"/>
                    <a:pt x="872369" y="602883"/>
                  </a:cubicBezTo>
                  <a:cubicBezTo>
                    <a:pt x="861868" y="610961"/>
                    <a:pt x="852174" y="606115"/>
                    <a:pt x="844097" y="599653"/>
                  </a:cubicBezTo>
                  <a:cubicBezTo>
                    <a:pt x="838442" y="594806"/>
                    <a:pt x="834403" y="588344"/>
                    <a:pt x="829557" y="582689"/>
                  </a:cubicBezTo>
                  <a:cubicBezTo>
                    <a:pt x="819863" y="570572"/>
                    <a:pt x="819863" y="541493"/>
                    <a:pt x="806131" y="546339"/>
                  </a:cubicBezTo>
                  <a:cubicBezTo>
                    <a:pt x="786745" y="551994"/>
                    <a:pt x="804515" y="575419"/>
                    <a:pt x="802900" y="590767"/>
                  </a:cubicBezTo>
                  <a:cubicBezTo>
                    <a:pt x="802092" y="598037"/>
                    <a:pt x="802900" y="606922"/>
                    <a:pt x="794823" y="610154"/>
                  </a:cubicBezTo>
                  <a:cubicBezTo>
                    <a:pt x="785937" y="613384"/>
                    <a:pt x="781090" y="606115"/>
                    <a:pt x="776243" y="600460"/>
                  </a:cubicBezTo>
                  <a:cubicBezTo>
                    <a:pt x="765742" y="589151"/>
                    <a:pt x="756857" y="577843"/>
                    <a:pt x="746356" y="566534"/>
                  </a:cubicBezTo>
                  <a:cubicBezTo>
                    <a:pt x="742317" y="562495"/>
                    <a:pt x="736663" y="558456"/>
                    <a:pt x="731816" y="562495"/>
                  </a:cubicBezTo>
                  <a:cubicBezTo>
                    <a:pt x="725354" y="567341"/>
                    <a:pt x="730201" y="572996"/>
                    <a:pt x="732624" y="577035"/>
                  </a:cubicBezTo>
                  <a:cubicBezTo>
                    <a:pt x="741509" y="590767"/>
                    <a:pt x="751203" y="604499"/>
                    <a:pt x="760896" y="618231"/>
                  </a:cubicBezTo>
                  <a:cubicBezTo>
                    <a:pt x="763319" y="622270"/>
                    <a:pt x="767358" y="626309"/>
                    <a:pt x="764127" y="630348"/>
                  </a:cubicBezTo>
                  <a:cubicBezTo>
                    <a:pt x="759280" y="636002"/>
                    <a:pt x="753626" y="633579"/>
                    <a:pt x="749587" y="629540"/>
                  </a:cubicBezTo>
                  <a:cubicBezTo>
                    <a:pt x="737470" y="620655"/>
                    <a:pt x="726162" y="610154"/>
                    <a:pt x="714853" y="601268"/>
                  </a:cubicBezTo>
                  <a:cubicBezTo>
                    <a:pt x="709198" y="597229"/>
                    <a:pt x="702736" y="593190"/>
                    <a:pt x="697082" y="600460"/>
                  </a:cubicBezTo>
                  <a:cubicBezTo>
                    <a:pt x="691427" y="606922"/>
                    <a:pt x="696274" y="613384"/>
                    <a:pt x="701120" y="617423"/>
                  </a:cubicBezTo>
                  <a:cubicBezTo>
                    <a:pt x="713237" y="626309"/>
                    <a:pt x="724546" y="636810"/>
                    <a:pt x="730201" y="651350"/>
                  </a:cubicBezTo>
                  <a:cubicBezTo>
                    <a:pt x="720507" y="648119"/>
                    <a:pt x="713237" y="642464"/>
                    <a:pt x="705967" y="637618"/>
                  </a:cubicBezTo>
                  <a:cubicBezTo>
                    <a:pt x="701120" y="634387"/>
                    <a:pt x="696274" y="630348"/>
                    <a:pt x="691427" y="636002"/>
                  </a:cubicBezTo>
                  <a:cubicBezTo>
                    <a:pt x="686581" y="641656"/>
                    <a:pt x="689812" y="646503"/>
                    <a:pt x="693043" y="650542"/>
                  </a:cubicBezTo>
                  <a:cubicBezTo>
                    <a:pt x="699505" y="658620"/>
                    <a:pt x="707583" y="664274"/>
                    <a:pt x="715660" y="670737"/>
                  </a:cubicBezTo>
                  <a:cubicBezTo>
                    <a:pt x="740702" y="690931"/>
                    <a:pt x="776243" y="696585"/>
                    <a:pt x="794014" y="728088"/>
                  </a:cubicBezTo>
                  <a:cubicBezTo>
                    <a:pt x="823095" y="778978"/>
                    <a:pt x="854597" y="829060"/>
                    <a:pt x="885293" y="879950"/>
                  </a:cubicBezTo>
                  <a:cubicBezTo>
                    <a:pt x="888524" y="885604"/>
                    <a:pt x="894986" y="892874"/>
                    <a:pt x="887717" y="900144"/>
                  </a:cubicBezTo>
                  <a:cubicBezTo>
                    <a:pt x="879639" y="907414"/>
                    <a:pt x="873984" y="900952"/>
                    <a:pt x="867522" y="896913"/>
                  </a:cubicBezTo>
                  <a:cubicBezTo>
                    <a:pt x="842481" y="879950"/>
                    <a:pt x="819056" y="862179"/>
                    <a:pt x="793207" y="846024"/>
                  </a:cubicBezTo>
                  <a:cubicBezTo>
                    <a:pt x="773820" y="833099"/>
                    <a:pt x="764935" y="819367"/>
                    <a:pt x="772204" y="794326"/>
                  </a:cubicBezTo>
                  <a:cubicBezTo>
                    <a:pt x="780282" y="766861"/>
                    <a:pt x="768974" y="749091"/>
                    <a:pt x="745548" y="740205"/>
                  </a:cubicBezTo>
                  <a:cubicBezTo>
                    <a:pt x="738278" y="737782"/>
                    <a:pt x="729393" y="734550"/>
                    <a:pt x="724546" y="741013"/>
                  </a:cubicBezTo>
                  <a:cubicBezTo>
                    <a:pt x="718084" y="749091"/>
                    <a:pt x="727777" y="754745"/>
                    <a:pt x="733431" y="757976"/>
                  </a:cubicBezTo>
                  <a:cubicBezTo>
                    <a:pt x="747971" y="767669"/>
                    <a:pt x="752010" y="780594"/>
                    <a:pt x="741509" y="793518"/>
                  </a:cubicBezTo>
                  <a:cubicBezTo>
                    <a:pt x="731008" y="806442"/>
                    <a:pt x="716468" y="804019"/>
                    <a:pt x="704352" y="793518"/>
                  </a:cubicBezTo>
                  <a:cubicBezTo>
                    <a:pt x="694658" y="784632"/>
                    <a:pt x="685773" y="774939"/>
                    <a:pt x="676080" y="766861"/>
                  </a:cubicBezTo>
                  <a:cubicBezTo>
                    <a:pt x="672848" y="763631"/>
                    <a:pt x="668002" y="761207"/>
                    <a:pt x="663155" y="764438"/>
                  </a:cubicBezTo>
                  <a:cubicBezTo>
                    <a:pt x="657501" y="768477"/>
                    <a:pt x="657501" y="774132"/>
                    <a:pt x="660732" y="779786"/>
                  </a:cubicBezTo>
                  <a:cubicBezTo>
                    <a:pt x="664771" y="787864"/>
                    <a:pt x="670425" y="795942"/>
                    <a:pt x="675272" y="804019"/>
                  </a:cubicBezTo>
                  <a:cubicBezTo>
                    <a:pt x="679310" y="812097"/>
                    <a:pt x="688196" y="820175"/>
                    <a:pt x="680119" y="829060"/>
                  </a:cubicBezTo>
                  <a:cubicBezTo>
                    <a:pt x="672041" y="837946"/>
                    <a:pt x="662347" y="831483"/>
                    <a:pt x="654270" y="828252"/>
                  </a:cubicBezTo>
                  <a:cubicBezTo>
                    <a:pt x="644576" y="825021"/>
                    <a:pt x="635691" y="820175"/>
                    <a:pt x="625998" y="816136"/>
                  </a:cubicBezTo>
                  <a:cubicBezTo>
                    <a:pt x="618727" y="812905"/>
                    <a:pt x="610650" y="809674"/>
                    <a:pt x="606611" y="818559"/>
                  </a:cubicBezTo>
                  <a:cubicBezTo>
                    <a:pt x="602572" y="827444"/>
                    <a:pt x="609842" y="831483"/>
                    <a:pt x="617112" y="835522"/>
                  </a:cubicBezTo>
                  <a:cubicBezTo>
                    <a:pt x="629229" y="843600"/>
                    <a:pt x="646192" y="846024"/>
                    <a:pt x="653462" y="864602"/>
                  </a:cubicBezTo>
                  <a:cubicBezTo>
                    <a:pt x="638922" y="869449"/>
                    <a:pt x="627613" y="861371"/>
                    <a:pt x="615497" y="861371"/>
                  </a:cubicBezTo>
                  <a:cubicBezTo>
                    <a:pt x="608226" y="861371"/>
                    <a:pt x="598533" y="855716"/>
                    <a:pt x="596110" y="866218"/>
                  </a:cubicBezTo>
                  <a:cubicBezTo>
                    <a:pt x="593687" y="876719"/>
                    <a:pt x="604188" y="879950"/>
                    <a:pt x="612265" y="882373"/>
                  </a:cubicBezTo>
                  <a:cubicBezTo>
                    <a:pt x="623574" y="887220"/>
                    <a:pt x="638114" y="884797"/>
                    <a:pt x="650231" y="896913"/>
                  </a:cubicBezTo>
                  <a:cubicBezTo>
                    <a:pt x="641345" y="899336"/>
                    <a:pt x="610650" y="897721"/>
                    <a:pt x="608226" y="905799"/>
                  </a:cubicBezTo>
                  <a:cubicBezTo>
                    <a:pt x="608226" y="924377"/>
                    <a:pt x="680926" y="907414"/>
                    <a:pt x="706775" y="918723"/>
                  </a:cubicBezTo>
                  <a:cubicBezTo>
                    <a:pt x="794823" y="958304"/>
                    <a:pt x="871561" y="1014040"/>
                    <a:pt x="947491" y="1073008"/>
                  </a:cubicBezTo>
                  <a:cubicBezTo>
                    <a:pt x="955569" y="1079470"/>
                    <a:pt x="964455" y="1088356"/>
                    <a:pt x="955569" y="1098857"/>
                  </a:cubicBezTo>
                  <a:cubicBezTo>
                    <a:pt x="924874" y="1137630"/>
                    <a:pt x="921643" y="1185289"/>
                    <a:pt x="915989" y="1231331"/>
                  </a:cubicBezTo>
                  <a:cubicBezTo>
                    <a:pt x="915989" y="1232947"/>
                    <a:pt x="914373" y="1234563"/>
                    <a:pt x="911142" y="1240217"/>
                  </a:cubicBezTo>
                  <a:cubicBezTo>
                    <a:pt x="887717" y="1215984"/>
                    <a:pt x="875600" y="1187712"/>
                    <a:pt x="861868" y="1160247"/>
                  </a:cubicBezTo>
                  <a:cubicBezTo>
                    <a:pt x="849751" y="1135207"/>
                    <a:pt x="838442" y="1109358"/>
                    <a:pt x="827133" y="1083509"/>
                  </a:cubicBezTo>
                  <a:cubicBezTo>
                    <a:pt x="796438" y="1014040"/>
                    <a:pt x="747164" y="966382"/>
                    <a:pt x="636499" y="937302"/>
                  </a:cubicBezTo>
                  <a:cubicBezTo>
                    <a:pt x="589648" y="925993"/>
                    <a:pt x="508063" y="927609"/>
                    <a:pt x="455557" y="922762"/>
                  </a:cubicBezTo>
                  <a:cubicBezTo>
                    <a:pt x="392551" y="916300"/>
                    <a:pt x="341661" y="891259"/>
                    <a:pt x="305311" y="837138"/>
                  </a:cubicBezTo>
                  <a:cubicBezTo>
                    <a:pt x="205198" y="725378"/>
                    <a:pt x="268321" y="399875"/>
                    <a:pt x="30284" y="253702"/>
                  </a:cubicBezTo>
                  <a:cubicBezTo>
                    <a:pt x="13321" y="274704"/>
                    <a:pt x="1616" y="276065"/>
                    <a:pt x="0" y="296259"/>
                  </a:cubicBezTo>
                  <a:cubicBezTo>
                    <a:pt x="213882" y="419182"/>
                    <a:pt x="141757" y="655487"/>
                    <a:pt x="253614" y="837138"/>
                  </a:cubicBezTo>
                  <a:cubicBezTo>
                    <a:pt x="323301" y="950306"/>
                    <a:pt x="345700" y="956688"/>
                    <a:pt x="429709" y="967997"/>
                  </a:cubicBezTo>
                  <a:cubicBezTo>
                    <a:pt x="500793" y="977691"/>
                    <a:pt x="572685" y="970420"/>
                    <a:pt x="642961" y="986576"/>
                  </a:cubicBezTo>
                  <a:cubicBezTo>
                    <a:pt x="718084" y="1010809"/>
                    <a:pt x="758473" y="1045543"/>
                    <a:pt x="787552" y="1112589"/>
                  </a:cubicBezTo>
                  <a:cubicBezTo>
                    <a:pt x="814209" y="1173980"/>
                    <a:pt x="840058" y="1236986"/>
                    <a:pt x="882870" y="1289491"/>
                  </a:cubicBezTo>
                  <a:cubicBezTo>
                    <a:pt x="886908" y="1294338"/>
                    <a:pt x="894986" y="1299992"/>
                    <a:pt x="890140" y="1306455"/>
                  </a:cubicBezTo>
                  <a:cubicBezTo>
                    <a:pt x="879639" y="1321802"/>
                    <a:pt x="873984" y="1342805"/>
                    <a:pt x="852174" y="1344420"/>
                  </a:cubicBezTo>
                  <a:cubicBezTo>
                    <a:pt x="831980" y="1346035"/>
                    <a:pt x="827133" y="1328264"/>
                    <a:pt x="821479" y="1312917"/>
                  </a:cubicBezTo>
                  <a:cubicBezTo>
                    <a:pt x="817440" y="1300800"/>
                    <a:pt x="814209" y="1287876"/>
                    <a:pt x="810978" y="1274951"/>
                  </a:cubicBezTo>
                  <a:cubicBezTo>
                    <a:pt x="802900" y="1243448"/>
                    <a:pt x="796438" y="1211137"/>
                    <a:pt x="788360" y="1179634"/>
                  </a:cubicBezTo>
                  <a:cubicBezTo>
                    <a:pt x="779475" y="1147323"/>
                    <a:pt x="758473" y="1127129"/>
                    <a:pt x="725354" y="1119051"/>
                  </a:cubicBezTo>
                  <a:cubicBezTo>
                    <a:pt x="674464" y="1107742"/>
                    <a:pt x="626805" y="1116628"/>
                    <a:pt x="580762" y="1138437"/>
                  </a:cubicBezTo>
                  <a:cubicBezTo>
                    <a:pt x="526641" y="1156208"/>
                    <a:pt x="521795" y="1153785"/>
                    <a:pt x="505639" y="1099664"/>
                  </a:cubicBezTo>
                  <a:cubicBezTo>
                    <a:pt x="501600" y="1085124"/>
                    <a:pt x="498369" y="1070585"/>
                    <a:pt x="494331" y="1056045"/>
                  </a:cubicBezTo>
                  <a:cubicBezTo>
                    <a:pt x="491099" y="1046351"/>
                    <a:pt x="490292" y="1031004"/>
                    <a:pt x="475752" y="1031812"/>
                  </a:cubicBezTo>
                  <a:cubicBezTo>
                    <a:pt x="458788" y="1033427"/>
                    <a:pt x="465250" y="1048775"/>
                    <a:pt x="464443" y="1058468"/>
                  </a:cubicBezTo>
                  <a:cubicBezTo>
                    <a:pt x="459596" y="1104511"/>
                    <a:pt x="469289" y="1149746"/>
                    <a:pt x="470097" y="1194982"/>
                  </a:cubicBezTo>
                  <a:cubicBezTo>
                    <a:pt x="470905" y="1242640"/>
                    <a:pt x="481406" y="1249911"/>
                    <a:pt x="525026" y="1230524"/>
                  </a:cubicBezTo>
                  <a:lnTo>
                    <a:pt x="525026" y="1230524"/>
                  </a:lnTo>
                  <a:lnTo>
                    <a:pt x="525026" y="1230524"/>
                  </a:lnTo>
                  <a:cubicBezTo>
                    <a:pt x="575108" y="1220023"/>
                    <a:pt x="626805" y="1224869"/>
                    <a:pt x="676887" y="1209522"/>
                  </a:cubicBezTo>
                  <a:cubicBezTo>
                    <a:pt x="689812" y="1205483"/>
                    <a:pt x="700313" y="1213561"/>
                    <a:pt x="698697" y="1229716"/>
                  </a:cubicBezTo>
                  <a:cubicBezTo>
                    <a:pt x="695466" y="1267681"/>
                    <a:pt x="695466" y="1305647"/>
                    <a:pt x="701120" y="1343612"/>
                  </a:cubicBezTo>
                  <a:cubicBezTo>
                    <a:pt x="701929" y="1348459"/>
                    <a:pt x="703544" y="1355729"/>
                    <a:pt x="697082" y="1358152"/>
                  </a:cubicBezTo>
                  <a:cubicBezTo>
                    <a:pt x="690619" y="1360575"/>
                    <a:pt x="686581" y="1354921"/>
                    <a:pt x="683349" y="1350882"/>
                  </a:cubicBezTo>
                  <a:cubicBezTo>
                    <a:pt x="665579" y="1333919"/>
                    <a:pt x="650231" y="1315340"/>
                    <a:pt x="627613" y="1304839"/>
                  </a:cubicBezTo>
                  <a:cubicBezTo>
                    <a:pt x="597725" y="1291914"/>
                    <a:pt x="568646" y="1295953"/>
                    <a:pt x="542797" y="1314532"/>
                  </a:cubicBezTo>
                  <a:cubicBezTo>
                    <a:pt x="505639" y="1341189"/>
                    <a:pt x="475752" y="1374307"/>
                    <a:pt x="449095" y="1410657"/>
                  </a:cubicBezTo>
                  <a:cubicBezTo>
                    <a:pt x="425670" y="1442161"/>
                    <a:pt x="414361" y="1444584"/>
                    <a:pt x="382050" y="1421966"/>
                  </a:cubicBezTo>
                  <a:cubicBezTo>
                    <a:pt x="365894" y="1410657"/>
                    <a:pt x="352970" y="1396117"/>
                    <a:pt x="337622" y="1384001"/>
                  </a:cubicBezTo>
                  <a:cubicBezTo>
                    <a:pt x="329544" y="1377539"/>
                    <a:pt x="319043" y="1370269"/>
                    <a:pt x="310158" y="1377539"/>
                  </a:cubicBezTo>
                  <a:cubicBezTo>
                    <a:pt x="300465" y="1385616"/>
                    <a:pt x="304504" y="1396925"/>
                    <a:pt x="309350" y="1408234"/>
                  </a:cubicBezTo>
                  <a:cubicBezTo>
                    <a:pt x="315812" y="1424390"/>
                    <a:pt x="332776" y="1429236"/>
                    <a:pt x="341661" y="1442968"/>
                  </a:cubicBezTo>
                  <a:cubicBezTo>
                    <a:pt x="361048" y="1475279"/>
                    <a:pt x="386897" y="1502744"/>
                    <a:pt x="413553" y="1528593"/>
                  </a:cubicBezTo>
                  <a:cubicBezTo>
                    <a:pt x="434555" y="1548787"/>
                    <a:pt x="449095" y="1548787"/>
                    <a:pt x="465250" y="1524554"/>
                  </a:cubicBezTo>
                  <a:cubicBezTo>
                    <a:pt x="483830" y="1497897"/>
                    <a:pt x="507255" y="1476895"/>
                    <a:pt x="533104" y="1458316"/>
                  </a:cubicBezTo>
                  <a:cubicBezTo>
                    <a:pt x="546028" y="1448623"/>
                    <a:pt x="558144" y="1438929"/>
                    <a:pt x="567838" y="1426005"/>
                  </a:cubicBezTo>
                  <a:cubicBezTo>
                    <a:pt x="591263" y="1392079"/>
                    <a:pt x="597725" y="1392886"/>
                    <a:pt x="616304" y="1428428"/>
                  </a:cubicBezTo>
                  <a:cubicBezTo>
                    <a:pt x="636499" y="1468009"/>
                    <a:pt x="660732" y="1505167"/>
                    <a:pt x="700313" y="1527784"/>
                  </a:cubicBezTo>
                  <a:cubicBezTo>
                    <a:pt x="726969" y="1543132"/>
                    <a:pt x="735855" y="1565750"/>
                    <a:pt x="739086" y="1594022"/>
                  </a:cubicBezTo>
                  <a:cubicBezTo>
                    <a:pt x="743125" y="1625525"/>
                    <a:pt x="752818" y="1656221"/>
                    <a:pt x="764935" y="1685300"/>
                  </a:cubicBezTo>
                  <a:cubicBezTo>
                    <a:pt x="802900" y="1775771"/>
                    <a:pt x="875600" y="1804043"/>
                    <a:pt x="972533" y="1762039"/>
                  </a:cubicBezTo>
                  <a:cubicBezTo>
                    <a:pt x="1099353" y="1707918"/>
                    <a:pt x="1204363" y="1623910"/>
                    <a:pt x="1281102" y="1509206"/>
                  </a:cubicBezTo>
                  <a:cubicBezTo>
                    <a:pt x="1348148" y="1409042"/>
                    <a:pt x="1410346" y="1305647"/>
                    <a:pt x="1474160" y="1203059"/>
                  </a:cubicBezTo>
                  <a:cubicBezTo>
                    <a:pt x="1485469" y="1184481"/>
                    <a:pt x="1495970" y="1165902"/>
                    <a:pt x="1508087" y="1148131"/>
                  </a:cubicBezTo>
                  <a:cubicBezTo>
                    <a:pt x="1557361" y="1070585"/>
                    <a:pt x="1563015" y="986576"/>
                    <a:pt x="1547667" y="899336"/>
                  </a:cubicBezTo>
                  <a:lnTo>
                    <a:pt x="1547667" y="899336"/>
                  </a:lnTo>
                  <a:lnTo>
                    <a:pt x="1547667" y="899336"/>
                  </a:lnTo>
                  <a:cubicBezTo>
                    <a:pt x="1544437" y="889643"/>
                    <a:pt x="1542821" y="879142"/>
                    <a:pt x="1538782" y="869449"/>
                  </a:cubicBezTo>
                  <a:cubicBezTo>
                    <a:pt x="1499201" y="761207"/>
                    <a:pt x="1505664" y="656197"/>
                    <a:pt x="1565439" y="556840"/>
                  </a:cubicBezTo>
                  <a:cubicBezTo>
                    <a:pt x="1579978" y="532607"/>
                    <a:pt x="1592903" y="507566"/>
                    <a:pt x="1598558" y="480102"/>
                  </a:cubicBezTo>
                  <a:cubicBezTo>
                    <a:pt x="1611482" y="385592"/>
                    <a:pt x="1605020" y="290275"/>
                    <a:pt x="1573516" y="197381"/>
                  </a:cubicBezTo>
                  <a:close/>
                </a:path>
              </a:pathLst>
            </a:custGeom>
            <a:solidFill>
              <a:schemeClr val="bg1"/>
            </a:solidFill>
            <a:ln w="80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AFCB1A8-84BF-4A12-A1C8-BF50A88DF900}"/>
              </a:ext>
            </a:extLst>
          </p:cNvPr>
          <p:cNvSpPr txBox="1"/>
          <p:nvPr/>
        </p:nvSpPr>
        <p:spPr>
          <a:xfrm>
            <a:off x="634535" y="1944182"/>
            <a:ext cx="3602418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3200" b="1" dirty="0">
                <a:solidFill>
                  <a:schemeClr val="accent1">
                    <a:lumMod val="75000"/>
                  </a:schemeClr>
                </a:solidFill>
                <a:cs typeface="Arial" pitchFamily="34" charset="0"/>
              </a:rPr>
              <a:t>Awesome</a:t>
            </a:r>
          </a:p>
          <a:p>
            <a:r>
              <a:rPr lang="en-GB" altLang="ko-KR" sz="3200" b="1" dirty="0">
                <a:solidFill>
                  <a:schemeClr val="accent1">
                    <a:lumMod val="75000"/>
                  </a:schemeClr>
                </a:solidFill>
                <a:cs typeface="Arial" pitchFamily="34" charset="0"/>
              </a:rPr>
              <a:t>P</a:t>
            </a:r>
            <a:r>
              <a:rPr lang="en-US" altLang="ko-KR" sz="3200" b="1" dirty="0" err="1">
                <a:solidFill>
                  <a:schemeClr val="accent1">
                    <a:lumMod val="75000"/>
                  </a:schemeClr>
                </a:solidFill>
                <a:cs typeface="Arial" pitchFamily="34" charset="0"/>
              </a:rPr>
              <a:t>resentation</a:t>
            </a:r>
            <a:endParaRPr lang="en-US" altLang="ko-KR" sz="3200" b="1" dirty="0">
              <a:solidFill>
                <a:schemeClr val="accent1">
                  <a:lumMod val="75000"/>
                </a:schemeClr>
              </a:solidFill>
              <a:cs typeface="Arial" pitchFamily="34" charset="0"/>
            </a:endParaRPr>
          </a:p>
        </p:txBody>
      </p:sp>
      <p:sp>
        <p:nvSpPr>
          <p:cNvPr id="5" name="Freeform 63">
            <a:extLst>
              <a:ext uri="{FF2B5EF4-FFF2-40B4-BE49-F238E27FC236}">
                <a16:creationId xmlns:a16="http://schemas.microsoft.com/office/drawing/2014/main" id="{E412472F-C846-4F43-88E0-B09C1F00A4B9}"/>
              </a:ext>
            </a:extLst>
          </p:cNvPr>
          <p:cNvSpPr/>
          <p:nvPr/>
        </p:nvSpPr>
        <p:spPr>
          <a:xfrm>
            <a:off x="5197938" y="2329964"/>
            <a:ext cx="1033576" cy="624655"/>
          </a:xfrm>
          <a:custGeom>
            <a:avLst/>
            <a:gdLst>
              <a:gd name="connsiteX0" fmla="*/ 0 w 660400"/>
              <a:gd name="connsiteY0" fmla="*/ 330200 h 330200"/>
              <a:gd name="connsiteX1" fmla="*/ 313266 w 660400"/>
              <a:gd name="connsiteY1" fmla="*/ 8466 h 330200"/>
              <a:gd name="connsiteX2" fmla="*/ 660400 w 660400"/>
              <a:gd name="connsiteY2" fmla="*/ 0 h 330200"/>
              <a:gd name="connsiteX0" fmla="*/ 0 w 783081"/>
              <a:gd name="connsiteY0" fmla="*/ 228955 h 228955"/>
              <a:gd name="connsiteX1" fmla="*/ 435947 w 783081"/>
              <a:gd name="connsiteY1" fmla="*/ 8466 h 228955"/>
              <a:gd name="connsiteX2" fmla="*/ 783081 w 783081"/>
              <a:gd name="connsiteY2" fmla="*/ 0 h 2289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83081" h="228955">
                <a:moveTo>
                  <a:pt x="0" y="228955"/>
                </a:moveTo>
                <a:lnTo>
                  <a:pt x="435947" y="8466"/>
                </a:lnTo>
                <a:lnTo>
                  <a:pt x="783081" y="0"/>
                </a:lnTo>
              </a:path>
            </a:pathLst>
          </a:custGeom>
          <a:ln w="15875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" name="Freeform 79">
            <a:extLst>
              <a:ext uri="{FF2B5EF4-FFF2-40B4-BE49-F238E27FC236}">
                <a16:creationId xmlns:a16="http://schemas.microsoft.com/office/drawing/2014/main" id="{0DC5BC2E-418B-4F4D-8332-8878EDC2BF3D}"/>
              </a:ext>
            </a:extLst>
          </p:cNvPr>
          <p:cNvSpPr/>
          <p:nvPr/>
        </p:nvSpPr>
        <p:spPr>
          <a:xfrm>
            <a:off x="5367226" y="3935422"/>
            <a:ext cx="890699" cy="256684"/>
          </a:xfrm>
          <a:custGeom>
            <a:avLst/>
            <a:gdLst>
              <a:gd name="connsiteX0" fmla="*/ 0 w 304800"/>
              <a:gd name="connsiteY0" fmla="*/ 321734 h 321734"/>
              <a:gd name="connsiteX1" fmla="*/ 135467 w 304800"/>
              <a:gd name="connsiteY1" fmla="*/ 0 h 321734"/>
              <a:gd name="connsiteX2" fmla="*/ 304800 w 304800"/>
              <a:gd name="connsiteY2" fmla="*/ 0 h 321734"/>
              <a:gd name="connsiteX0" fmla="*/ 0 w 311461"/>
              <a:gd name="connsiteY0" fmla="*/ 97475 h 97475"/>
              <a:gd name="connsiteX1" fmla="*/ 142128 w 311461"/>
              <a:gd name="connsiteY1" fmla="*/ 0 h 97475"/>
              <a:gd name="connsiteX2" fmla="*/ 311461 w 311461"/>
              <a:gd name="connsiteY2" fmla="*/ 0 h 974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11461" h="97475">
                <a:moveTo>
                  <a:pt x="0" y="97475"/>
                </a:moveTo>
                <a:lnTo>
                  <a:pt x="142128" y="0"/>
                </a:lnTo>
                <a:lnTo>
                  <a:pt x="311461" y="0"/>
                </a:lnTo>
              </a:path>
            </a:pathLst>
          </a:custGeom>
          <a:ln w="15875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F2FD72EE-9F98-481E-B979-064461021514}"/>
              </a:ext>
            </a:extLst>
          </p:cNvPr>
          <p:cNvGrpSpPr/>
          <p:nvPr/>
        </p:nvGrpSpPr>
        <p:grpSpPr>
          <a:xfrm>
            <a:off x="7600950" y="1944182"/>
            <a:ext cx="3096303" cy="853305"/>
            <a:chOff x="910640" y="3014284"/>
            <a:chExt cx="1527408" cy="2134259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3B33A0FA-1A7C-4D1B-A2A0-A7E5855587B9}"/>
                </a:ext>
              </a:extLst>
            </p:cNvPr>
            <p:cNvSpPr txBox="1"/>
            <p:nvPr/>
          </p:nvSpPr>
          <p:spPr>
            <a:xfrm>
              <a:off x="910640" y="3014284"/>
              <a:ext cx="1527408" cy="69282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7E3091DF-5553-42E8-8BC9-5F123A902D15}"/>
                </a:ext>
              </a:extLst>
            </p:cNvPr>
            <p:cNvSpPr txBox="1"/>
            <p:nvPr/>
          </p:nvSpPr>
          <p:spPr>
            <a:xfrm>
              <a:off x="910640" y="3531961"/>
              <a:ext cx="1527408" cy="16165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23E21D2A-E81C-4E6D-813F-1C8270C33CC1}"/>
              </a:ext>
            </a:extLst>
          </p:cNvPr>
          <p:cNvGrpSpPr/>
          <p:nvPr/>
        </p:nvGrpSpPr>
        <p:grpSpPr>
          <a:xfrm>
            <a:off x="7600950" y="3570051"/>
            <a:ext cx="3096303" cy="853305"/>
            <a:chOff x="910640" y="3014284"/>
            <a:chExt cx="1527408" cy="2134259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FFF95BDB-085A-4621-AA25-7EEE1D87FDED}"/>
                </a:ext>
              </a:extLst>
            </p:cNvPr>
            <p:cNvSpPr txBox="1"/>
            <p:nvPr/>
          </p:nvSpPr>
          <p:spPr>
            <a:xfrm>
              <a:off x="910640" y="3014284"/>
              <a:ext cx="1527408" cy="69282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080F8C95-46D9-43B5-A8DF-A673DC00217D}"/>
                </a:ext>
              </a:extLst>
            </p:cNvPr>
            <p:cNvSpPr txBox="1"/>
            <p:nvPr/>
          </p:nvSpPr>
          <p:spPr>
            <a:xfrm>
              <a:off x="910640" y="3531961"/>
              <a:ext cx="1527408" cy="16165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33F42D1B-92C9-4DAD-9054-99DBF13985A0}"/>
              </a:ext>
            </a:extLst>
          </p:cNvPr>
          <p:cNvGrpSpPr/>
          <p:nvPr/>
        </p:nvGrpSpPr>
        <p:grpSpPr>
          <a:xfrm>
            <a:off x="7600951" y="5195921"/>
            <a:ext cx="3096303" cy="853305"/>
            <a:chOff x="910640" y="3014284"/>
            <a:chExt cx="1527408" cy="2134259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A7787CA2-AAB1-4407-AD81-BDE2F9A9D533}"/>
                </a:ext>
              </a:extLst>
            </p:cNvPr>
            <p:cNvSpPr txBox="1"/>
            <p:nvPr/>
          </p:nvSpPr>
          <p:spPr>
            <a:xfrm>
              <a:off x="910640" y="3014284"/>
              <a:ext cx="1527408" cy="69282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ED70C30B-6268-43C3-ADD6-B82480FA5BC9}"/>
                </a:ext>
              </a:extLst>
            </p:cNvPr>
            <p:cNvSpPr txBox="1"/>
            <p:nvPr/>
          </p:nvSpPr>
          <p:spPr>
            <a:xfrm>
              <a:off x="910640" y="3531961"/>
              <a:ext cx="1527408" cy="16165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</p:grpSp>
      <p:sp>
        <p:nvSpPr>
          <p:cNvPr id="16" name="Freeform 63">
            <a:extLst>
              <a:ext uri="{FF2B5EF4-FFF2-40B4-BE49-F238E27FC236}">
                <a16:creationId xmlns:a16="http://schemas.microsoft.com/office/drawing/2014/main" id="{35E193B3-D592-4309-BF23-0A8CDF4FB88C}"/>
              </a:ext>
            </a:extLst>
          </p:cNvPr>
          <p:cNvSpPr/>
          <p:nvPr/>
        </p:nvSpPr>
        <p:spPr>
          <a:xfrm flipV="1">
            <a:off x="5086350" y="5225202"/>
            <a:ext cx="1125389" cy="397372"/>
          </a:xfrm>
          <a:custGeom>
            <a:avLst/>
            <a:gdLst>
              <a:gd name="connsiteX0" fmla="*/ 0 w 660400"/>
              <a:gd name="connsiteY0" fmla="*/ 330200 h 330200"/>
              <a:gd name="connsiteX1" fmla="*/ 313266 w 660400"/>
              <a:gd name="connsiteY1" fmla="*/ 8466 h 330200"/>
              <a:gd name="connsiteX2" fmla="*/ 660400 w 660400"/>
              <a:gd name="connsiteY2" fmla="*/ 0 h 330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60400" h="330200">
                <a:moveTo>
                  <a:pt x="0" y="330200"/>
                </a:moveTo>
                <a:lnTo>
                  <a:pt x="313266" y="8466"/>
                </a:lnTo>
                <a:lnTo>
                  <a:pt x="660400" y="0"/>
                </a:lnTo>
              </a:path>
            </a:pathLst>
          </a:custGeom>
          <a:ln w="15875">
            <a:solidFill>
              <a:schemeClr val="accent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2C5A08D6-9EF2-4237-B1EC-24A7188AB9AA}"/>
              </a:ext>
            </a:extLst>
          </p:cNvPr>
          <p:cNvSpPr/>
          <p:nvPr/>
        </p:nvSpPr>
        <p:spPr>
          <a:xfrm>
            <a:off x="6912525" y="3824030"/>
            <a:ext cx="276225" cy="400050"/>
          </a:xfrm>
          <a:custGeom>
            <a:avLst/>
            <a:gdLst>
              <a:gd name="connsiteX0" fmla="*/ 137834 w 276225"/>
              <a:gd name="connsiteY0" fmla="*/ 156 h 400050"/>
              <a:gd name="connsiteX1" fmla="*/ 214987 w 276225"/>
              <a:gd name="connsiteY1" fmla="*/ 156 h 400050"/>
              <a:gd name="connsiteX2" fmla="*/ 232132 w 276225"/>
              <a:gd name="connsiteY2" fmla="*/ 7776 h 400050"/>
              <a:gd name="connsiteX3" fmla="*/ 275947 w 276225"/>
              <a:gd name="connsiteY3" fmla="*/ 139221 h 400050"/>
              <a:gd name="connsiteX4" fmla="*/ 223559 w 276225"/>
              <a:gd name="connsiteY4" fmla="*/ 235423 h 400050"/>
              <a:gd name="connsiteX5" fmla="*/ 190222 w 276225"/>
              <a:gd name="connsiteY5" fmla="*/ 253521 h 400050"/>
              <a:gd name="connsiteX6" fmla="*/ 153074 w 276225"/>
              <a:gd name="connsiteY6" fmla="*/ 321148 h 400050"/>
              <a:gd name="connsiteX7" fmla="*/ 189269 w 276225"/>
              <a:gd name="connsiteY7" fmla="*/ 373536 h 400050"/>
              <a:gd name="connsiteX8" fmla="*/ 225464 w 276225"/>
              <a:gd name="connsiteY8" fmla="*/ 387823 h 400050"/>
              <a:gd name="connsiteX9" fmla="*/ 231179 w 276225"/>
              <a:gd name="connsiteY9" fmla="*/ 395443 h 400050"/>
              <a:gd name="connsiteX10" fmla="*/ 222607 w 276225"/>
              <a:gd name="connsiteY10" fmla="*/ 400206 h 400050"/>
              <a:gd name="connsiteX11" fmla="*/ 54014 w 276225"/>
              <a:gd name="connsiteY11" fmla="*/ 400206 h 400050"/>
              <a:gd name="connsiteX12" fmla="*/ 45442 w 276225"/>
              <a:gd name="connsiteY12" fmla="*/ 396396 h 400050"/>
              <a:gd name="connsiteX13" fmla="*/ 53062 w 276225"/>
              <a:gd name="connsiteY13" fmla="*/ 387823 h 400050"/>
              <a:gd name="connsiteX14" fmla="*/ 91162 w 276225"/>
              <a:gd name="connsiteY14" fmla="*/ 372583 h 400050"/>
              <a:gd name="connsiteX15" fmla="*/ 124499 w 276225"/>
              <a:gd name="connsiteY15" fmla="*/ 322101 h 400050"/>
              <a:gd name="connsiteX16" fmla="*/ 91162 w 276225"/>
              <a:gd name="connsiteY16" fmla="*/ 255426 h 400050"/>
              <a:gd name="connsiteX17" fmla="*/ 55919 w 276225"/>
              <a:gd name="connsiteY17" fmla="*/ 237328 h 400050"/>
              <a:gd name="connsiteX18" fmla="*/ 4484 w 276225"/>
              <a:gd name="connsiteY18" fmla="*/ 117313 h 400050"/>
              <a:gd name="connsiteX19" fmla="*/ 40679 w 276225"/>
              <a:gd name="connsiteY19" fmla="*/ 12538 h 400050"/>
              <a:gd name="connsiteX20" fmla="*/ 59729 w 276225"/>
              <a:gd name="connsiteY20" fmla="*/ 156 h 400050"/>
              <a:gd name="connsiteX21" fmla="*/ 137834 w 276225"/>
              <a:gd name="connsiteY21" fmla="*/ 156 h 400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276225" h="400050">
                <a:moveTo>
                  <a:pt x="137834" y="156"/>
                </a:moveTo>
                <a:cubicBezTo>
                  <a:pt x="165457" y="156"/>
                  <a:pt x="187364" y="156"/>
                  <a:pt x="214987" y="156"/>
                </a:cubicBezTo>
                <a:cubicBezTo>
                  <a:pt x="221654" y="156"/>
                  <a:pt x="228322" y="-1749"/>
                  <a:pt x="232132" y="7776"/>
                </a:cubicBezTo>
                <a:cubicBezTo>
                  <a:pt x="250229" y="48733"/>
                  <a:pt x="272137" y="93501"/>
                  <a:pt x="275947" y="139221"/>
                </a:cubicBezTo>
                <a:cubicBezTo>
                  <a:pt x="279757" y="183988"/>
                  <a:pt x="261659" y="212563"/>
                  <a:pt x="223559" y="235423"/>
                </a:cubicBezTo>
                <a:cubicBezTo>
                  <a:pt x="212129" y="242091"/>
                  <a:pt x="202604" y="247806"/>
                  <a:pt x="190222" y="253521"/>
                </a:cubicBezTo>
                <a:cubicBezTo>
                  <a:pt x="154979" y="270666"/>
                  <a:pt x="153074" y="291621"/>
                  <a:pt x="153074" y="321148"/>
                </a:cubicBezTo>
                <a:cubicBezTo>
                  <a:pt x="152122" y="349723"/>
                  <a:pt x="163552" y="364963"/>
                  <a:pt x="189269" y="373536"/>
                </a:cubicBezTo>
                <a:cubicBezTo>
                  <a:pt x="200699" y="377346"/>
                  <a:pt x="214034" y="384013"/>
                  <a:pt x="225464" y="387823"/>
                </a:cubicBezTo>
                <a:cubicBezTo>
                  <a:pt x="229274" y="388776"/>
                  <a:pt x="232132" y="391633"/>
                  <a:pt x="231179" y="395443"/>
                </a:cubicBezTo>
                <a:cubicBezTo>
                  <a:pt x="230227" y="399253"/>
                  <a:pt x="226417" y="400206"/>
                  <a:pt x="222607" y="400206"/>
                </a:cubicBezTo>
                <a:cubicBezTo>
                  <a:pt x="168314" y="400206"/>
                  <a:pt x="109259" y="400206"/>
                  <a:pt x="54014" y="400206"/>
                </a:cubicBezTo>
                <a:cubicBezTo>
                  <a:pt x="50204" y="400206"/>
                  <a:pt x="46394" y="400206"/>
                  <a:pt x="45442" y="396396"/>
                </a:cubicBezTo>
                <a:cubicBezTo>
                  <a:pt x="44489" y="391633"/>
                  <a:pt x="49252" y="388776"/>
                  <a:pt x="53062" y="387823"/>
                </a:cubicBezTo>
                <a:cubicBezTo>
                  <a:pt x="64492" y="383061"/>
                  <a:pt x="78779" y="376393"/>
                  <a:pt x="91162" y="372583"/>
                </a:cubicBezTo>
                <a:cubicBezTo>
                  <a:pt x="115927" y="364011"/>
                  <a:pt x="125452" y="348771"/>
                  <a:pt x="124499" y="322101"/>
                </a:cubicBezTo>
                <a:cubicBezTo>
                  <a:pt x="124499" y="295431"/>
                  <a:pt x="129262" y="270666"/>
                  <a:pt x="91162" y="255426"/>
                </a:cubicBezTo>
                <a:cubicBezTo>
                  <a:pt x="78779" y="249711"/>
                  <a:pt x="68302" y="244948"/>
                  <a:pt x="55919" y="237328"/>
                </a:cubicBezTo>
                <a:cubicBezTo>
                  <a:pt x="7342" y="207801"/>
                  <a:pt x="-8851" y="172558"/>
                  <a:pt x="4484" y="117313"/>
                </a:cubicBezTo>
                <a:cubicBezTo>
                  <a:pt x="13057" y="83023"/>
                  <a:pt x="26392" y="44923"/>
                  <a:pt x="40679" y="12538"/>
                </a:cubicBezTo>
                <a:cubicBezTo>
                  <a:pt x="44489" y="3013"/>
                  <a:pt x="49252" y="156"/>
                  <a:pt x="59729" y="156"/>
                </a:cubicBezTo>
                <a:cubicBezTo>
                  <a:pt x="85447" y="1108"/>
                  <a:pt x="110212" y="156"/>
                  <a:pt x="137834" y="156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714F163A-4EB5-4C13-98D3-40B79340648A}"/>
              </a:ext>
            </a:extLst>
          </p:cNvPr>
          <p:cNvGrpSpPr/>
          <p:nvPr/>
        </p:nvGrpSpPr>
        <p:grpSpPr>
          <a:xfrm>
            <a:off x="6780600" y="5500009"/>
            <a:ext cx="540074" cy="299230"/>
            <a:chOff x="3293429" y="2401985"/>
            <a:chExt cx="704850" cy="390525"/>
          </a:xfrm>
          <a:solidFill>
            <a:schemeClr val="accent3">
              <a:lumMod val="75000"/>
            </a:schemeClr>
          </a:solidFill>
        </p:grpSpPr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274C0C85-BC75-481F-9669-FFE54CF47CBF}"/>
                </a:ext>
              </a:extLst>
            </p:cNvPr>
            <p:cNvSpPr/>
            <p:nvPr/>
          </p:nvSpPr>
          <p:spPr>
            <a:xfrm>
              <a:off x="3483843" y="2401985"/>
              <a:ext cx="419100" cy="314325"/>
            </a:xfrm>
            <a:custGeom>
              <a:avLst/>
              <a:gdLst>
                <a:gd name="connsiteX0" fmla="*/ 392516 w 419100"/>
                <a:gd name="connsiteY0" fmla="*/ 78105 h 314325"/>
                <a:gd name="connsiteX1" fmla="*/ 323936 w 419100"/>
                <a:gd name="connsiteY1" fmla="*/ 51435 h 314325"/>
                <a:gd name="connsiteX2" fmla="*/ 316316 w 419100"/>
                <a:gd name="connsiteY2" fmla="*/ 48577 h 314325"/>
                <a:gd name="connsiteX3" fmla="*/ 311553 w 419100"/>
                <a:gd name="connsiteY3" fmla="*/ 0 h 314325"/>
                <a:gd name="connsiteX4" fmla="*/ 9611 w 419100"/>
                <a:gd name="connsiteY4" fmla="*/ 0 h 314325"/>
                <a:gd name="connsiteX5" fmla="*/ 1038 w 419100"/>
                <a:gd name="connsiteY5" fmla="*/ 21908 h 314325"/>
                <a:gd name="connsiteX6" fmla="*/ 1991 w 419100"/>
                <a:gd name="connsiteY6" fmla="*/ 134302 h 314325"/>
                <a:gd name="connsiteX7" fmla="*/ 61046 w 419100"/>
                <a:gd name="connsiteY7" fmla="*/ 306705 h 314325"/>
                <a:gd name="connsiteX8" fmla="*/ 67713 w 419100"/>
                <a:gd name="connsiteY8" fmla="*/ 315278 h 314325"/>
                <a:gd name="connsiteX9" fmla="*/ 238211 w 419100"/>
                <a:gd name="connsiteY9" fmla="*/ 316230 h 314325"/>
                <a:gd name="connsiteX10" fmla="*/ 253451 w 419100"/>
                <a:gd name="connsiteY10" fmla="*/ 306705 h 314325"/>
                <a:gd name="connsiteX11" fmla="*/ 292503 w 419100"/>
                <a:gd name="connsiteY11" fmla="*/ 241935 h 314325"/>
                <a:gd name="connsiteX12" fmla="*/ 311553 w 419100"/>
                <a:gd name="connsiteY12" fmla="*/ 223838 h 314325"/>
                <a:gd name="connsiteX13" fmla="*/ 402041 w 419100"/>
                <a:gd name="connsiteY13" fmla="*/ 178118 h 314325"/>
                <a:gd name="connsiteX14" fmla="*/ 392516 w 419100"/>
                <a:gd name="connsiteY14" fmla="*/ 78105 h 314325"/>
                <a:gd name="connsiteX15" fmla="*/ 382038 w 419100"/>
                <a:gd name="connsiteY15" fmla="*/ 154305 h 314325"/>
                <a:gd name="connsiteX16" fmla="*/ 315363 w 419100"/>
                <a:gd name="connsiteY16" fmla="*/ 192405 h 314325"/>
                <a:gd name="connsiteX17" fmla="*/ 308696 w 419100"/>
                <a:gd name="connsiteY17" fmla="*/ 181927 h 314325"/>
                <a:gd name="connsiteX18" fmla="*/ 316316 w 419100"/>
                <a:gd name="connsiteY18" fmla="*/ 93345 h 314325"/>
                <a:gd name="connsiteX19" fmla="*/ 324888 w 419100"/>
                <a:gd name="connsiteY19" fmla="*/ 85725 h 314325"/>
                <a:gd name="connsiteX20" fmla="*/ 376323 w 419100"/>
                <a:gd name="connsiteY20" fmla="*/ 105727 h 314325"/>
                <a:gd name="connsiteX21" fmla="*/ 382038 w 419100"/>
                <a:gd name="connsiteY21" fmla="*/ 154305 h 314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419100" h="314325">
                  <a:moveTo>
                    <a:pt x="392516" y="78105"/>
                  </a:moveTo>
                  <a:cubicBezTo>
                    <a:pt x="377276" y="66675"/>
                    <a:pt x="353463" y="51435"/>
                    <a:pt x="323936" y="51435"/>
                  </a:cubicBezTo>
                  <a:cubicBezTo>
                    <a:pt x="321078" y="51435"/>
                    <a:pt x="317268" y="53340"/>
                    <a:pt x="316316" y="48577"/>
                  </a:cubicBezTo>
                  <a:cubicBezTo>
                    <a:pt x="311553" y="42863"/>
                    <a:pt x="318221" y="5715"/>
                    <a:pt x="311553" y="0"/>
                  </a:cubicBezTo>
                  <a:cubicBezTo>
                    <a:pt x="214398" y="0"/>
                    <a:pt x="106766" y="0"/>
                    <a:pt x="9611" y="0"/>
                  </a:cubicBezTo>
                  <a:cubicBezTo>
                    <a:pt x="86" y="0"/>
                    <a:pt x="86" y="19050"/>
                    <a:pt x="1038" y="21908"/>
                  </a:cubicBezTo>
                  <a:cubicBezTo>
                    <a:pt x="-867" y="37148"/>
                    <a:pt x="86" y="103823"/>
                    <a:pt x="1991" y="134302"/>
                  </a:cubicBezTo>
                  <a:cubicBezTo>
                    <a:pt x="8658" y="211455"/>
                    <a:pt x="31518" y="236220"/>
                    <a:pt x="61046" y="306705"/>
                  </a:cubicBezTo>
                  <a:cubicBezTo>
                    <a:pt x="61998" y="310515"/>
                    <a:pt x="63903" y="313373"/>
                    <a:pt x="67713" y="315278"/>
                  </a:cubicBezTo>
                  <a:cubicBezTo>
                    <a:pt x="124863" y="319088"/>
                    <a:pt x="181061" y="316230"/>
                    <a:pt x="238211" y="316230"/>
                  </a:cubicBezTo>
                  <a:cubicBezTo>
                    <a:pt x="244878" y="316230"/>
                    <a:pt x="251546" y="314325"/>
                    <a:pt x="253451" y="306705"/>
                  </a:cubicBezTo>
                  <a:cubicBezTo>
                    <a:pt x="275359" y="269557"/>
                    <a:pt x="280121" y="264795"/>
                    <a:pt x="292503" y="241935"/>
                  </a:cubicBezTo>
                  <a:cubicBezTo>
                    <a:pt x="297266" y="232410"/>
                    <a:pt x="302028" y="224790"/>
                    <a:pt x="311553" y="223838"/>
                  </a:cubicBezTo>
                  <a:cubicBezTo>
                    <a:pt x="347748" y="220980"/>
                    <a:pt x="378228" y="205740"/>
                    <a:pt x="402041" y="178118"/>
                  </a:cubicBezTo>
                  <a:cubicBezTo>
                    <a:pt x="430616" y="148590"/>
                    <a:pt x="424901" y="103823"/>
                    <a:pt x="392516" y="78105"/>
                  </a:cubicBezTo>
                  <a:close/>
                  <a:moveTo>
                    <a:pt x="382038" y="154305"/>
                  </a:moveTo>
                  <a:cubicBezTo>
                    <a:pt x="366798" y="178118"/>
                    <a:pt x="342034" y="187643"/>
                    <a:pt x="315363" y="192405"/>
                  </a:cubicBezTo>
                  <a:cubicBezTo>
                    <a:pt x="303934" y="194310"/>
                    <a:pt x="308696" y="186690"/>
                    <a:pt x="308696" y="181927"/>
                  </a:cubicBezTo>
                  <a:cubicBezTo>
                    <a:pt x="312506" y="152400"/>
                    <a:pt x="316316" y="122873"/>
                    <a:pt x="316316" y="93345"/>
                  </a:cubicBezTo>
                  <a:cubicBezTo>
                    <a:pt x="316316" y="86677"/>
                    <a:pt x="318221" y="84773"/>
                    <a:pt x="324888" y="85725"/>
                  </a:cubicBezTo>
                  <a:cubicBezTo>
                    <a:pt x="343938" y="87630"/>
                    <a:pt x="361084" y="92393"/>
                    <a:pt x="376323" y="105727"/>
                  </a:cubicBezTo>
                  <a:cubicBezTo>
                    <a:pt x="390611" y="118110"/>
                    <a:pt x="392516" y="138113"/>
                    <a:pt x="382038" y="1543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97B88E92-ABF7-4EC5-9937-DBDBAC400C72}"/>
                </a:ext>
              </a:extLst>
            </p:cNvPr>
            <p:cNvSpPr/>
            <p:nvPr/>
          </p:nvSpPr>
          <p:spPr>
            <a:xfrm>
              <a:off x="3293429" y="2725835"/>
              <a:ext cx="704850" cy="66675"/>
            </a:xfrm>
            <a:custGeom>
              <a:avLst/>
              <a:gdLst>
                <a:gd name="connsiteX0" fmla="*/ 0 w 704850"/>
                <a:gd name="connsiteY0" fmla="*/ 0 h 66675"/>
                <a:gd name="connsiteX1" fmla="*/ 352425 w 704850"/>
                <a:gd name="connsiteY1" fmla="*/ 73342 h 66675"/>
                <a:gd name="connsiteX2" fmla="*/ 704850 w 704850"/>
                <a:gd name="connsiteY2" fmla="*/ 0 h 66675"/>
                <a:gd name="connsiteX3" fmla="*/ 0 w 704850"/>
                <a:gd name="connsiteY3" fmla="*/ 0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04850" h="66675">
                  <a:moveTo>
                    <a:pt x="0" y="0"/>
                  </a:moveTo>
                  <a:cubicBezTo>
                    <a:pt x="107633" y="46672"/>
                    <a:pt x="226695" y="73342"/>
                    <a:pt x="352425" y="73342"/>
                  </a:cubicBezTo>
                  <a:cubicBezTo>
                    <a:pt x="478155" y="73342"/>
                    <a:pt x="597218" y="47625"/>
                    <a:pt x="704850" y="0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9B66AC3E-FEAF-4BC8-92A0-88C6511A9B31}"/>
              </a:ext>
            </a:extLst>
          </p:cNvPr>
          <p:cNvSpPr/>
          <p:nvPr/>
        </p:nvSpPr>
        <p:spPr>
          <a:xfrm>
            <a:off x="7200378" y="5608441"/>
            <a:ext cx="21910" cy="21910"/>
          </a:xfrm>
          <a:custGeom>
            <a:avLst/>
            <a:gdLst>
              <a:gd name="connsiteX0" fmla="*/ 0 w 0"/>
              <a:gd name="connsiteY0" fmla="*/ 953 h 0"/>
              <a:gd name="connsiteX1" fmla="*/ 5715 w 0"/>
              <a:gd name="connsiteY1" fmla="*/ 0 h 0"/>
              <a:gd name="connsiteX2" fmla="*/ 4763 w 0"/>
              <a:gd name="connsiteY2" fmla="*/ 3810 h 0"/>
              <a:gd name="connsiteX3" fmla="*/ 0 w 0"/>
              <a:gd name="connsiteY3" fmla="*/ 953 h 0"/>
              <a:gd name="connsiteX4" fmla="*/ 0 w 0"/>
              <a:gd name="connsiteY4" fmla="*/ 953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>
                <a:moveTo>
                  <a:pt x="0" y="953"/>
                </a:moveTo>
                <a:cubicBezTo>
                  <a:pt x="1905" y="953"/>
                  <a:pt x="3810" y="0"/>
                  <a:pt x="5715" y="0"/>
                </a:cubicBezTo>
                <a:cubicBezTo>
                  <a:pt x="5715" y="953"/>
                  <a:pt x="5715" y="2858"/>
                  <a:pt x="4763" y="3810"/>
                </a:cubicBezTo>
                <a:cubicBezTo>
                  <a:pt x="3810" y="2858"/>
                  <a:pt x="2857" y="953"/>
                  <a:pt x="0" y="953"/>
                </a:cubicBezTo>
                <a:cubicBezTo>
                  <a:pt x="952" y="0"/>
                  <a:pt x="0" y="953"/>
                  <a:pt x="0" y="953"/>
                </a:cubicBezTo>
                <a:close/>
              </a:path>
            </a:pathLst>
          </a:custGeom>
          <a:solidFill>
            <a:srgbClr val="F2EAD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3" name="Freeform: Shape 32">
            <a:extLst>
              <a:ext uri="{FF2B5EF4-FFF2-40B4-BE49-F238E27FC236}">
                <a16:creationId xmlns:a16="http://schemas.microsoft.com/office/drawing/2014/main" id="{157B2FE6-7C2E-4A22-B679-4C8863AEAC30}"/>
              </a:ext>
            </a:extLst>
          </p:cNvPr>
          <p:cNvSpPr/>
          <p:nvPr/>
        </p:nvSpPr>
        <p:spPr>
          <a:xfrm>
            <a:off x="6912525" y="2128788"/>
            <a:ext cx="301654" cy="484094"/>
          </a:xfrm>
          <a:custGeom>
            <a:avLst/>
            <a:gdLst>
              <a:gd name="connsiteX0" fmla="*/ 75583 w 301654"/>
              <a:gd name="connsiteY0" fmla="*/ 483559 h 484094"/>
              <a:gd name="connsiteX1" fmla="*/ 75826 w 301654"/>
              <a:gd name="connsiteY1" fmla="*/ 483559 h 484094"/>
              <a:gd name="connsiteX2" fmla="*/ 76007 w 301654"/>
              <a:gd name="connsiteY2" fmla="*/ 483636 h 484094"/>
              <a:gd name="connsiteX3" fmla="*/ 75478 w 301654"/>
              <a:gd name="connsiteY3" fmla="*/ 483540 h 484094"/>
              <a:gd name="connsiteX4" fmla="*/ 75583 w 301654"/>
              <a:gd name="connsiteY4" fmla="*/ 483559 h 484094"/>
              <a:gd name="connsiteX5" fmla="*/ 73754 w 301654"/>
              <a:gd name="connsiteY5" fmla="*/ 483558 h 484094"/>
              <a:gd name="connsiteX6" fmla="*/ 74905 w 301654"/>
              <a:gd name="connsiteY6" fmla="*/ 483541 h 484094"/>
              <a:gd name="connsiteX7" fmla="*/ 96604 w 301654"/>
              <a:gd name="connsiteY7" fmla="*/ 265076 h 484094"/>
              <a:gd name="connsiteX8" fmla="*/ 82962 w 301654"/>
              <a:gd name="connsiteY8" fmla="*/ 278718 h 484094"/>
              <a:gd name="connsiteX9" fmla="*/ 96604 w 301654"/>
              <a:gd name="connsiteY9" fmla="*/ 292360 h 484094"/>
              <a:gd name="connsiteX10" fmla="*/ 110246 w 301654"/>
              <a:gd name="connsiteY10" fmla="*/ 278718 h 484094"/>
              <a:gd name="connsiteX11" fmla="*/ 96604 w 301654"/>
              <a:gd name="connsiteY11" fmla="*/ 265076 h 484094"/>
              <a:gd name="connsiteX12" fmla="*/ 71628 w 301654"/>
              <a:gd name="connsiteY12" fmla="*/ 242199 h 484094"/>
              <a:gd name="connsiteX13" fmla="*/ 61974 w 301654"/>
              <a:gd name="connsiteY13" fmla="*/ 251853 h 484094"/>
              <a:gd name="connsiteX14" fmla="*/ 71628 w 301654"/>
              <a:gd name="connsiteY14" fmla="*/ 261508 h 484094"/>
              <a:gd name="connsiteX15" fmla="*/ 81283 w 301654"/>
              <a:gd name="connsiteY15" fmla="*/ 251853 h 484094"/>
              <a:gd name="connsiteX16" fmla="*/ 71628 w 301654"/>
              <a:gd name="connsiteY16" fmla="*/ 242199 h 484094"/>
              <a:gd name="connsiteX17" fmla="*/ 132204 w 301654"/>
              <a:gd name="connsiteY17" fmla="*/ 84371 h 484094"/>
              <a:gd name="connsiteX18" fmla="*/ 40986 w 301654"/>
              <a:gd name="connsiteY18" fmla="*/ 101791 h 484094"/>
              <a:gd name="connsiteX19" fmla="*/ 19159 w 301654"/>
              <a:gd name="connsiteY19" fmla="*/ 138100 h 484094"/>
              <a:gd name="connsiteX20" fmla="*/ 48752 w 301654"/>
              <a:gd name="connsiteY20" fmla="*/ 432768 h 484094"/>
              <a:gd name="connsiteX21" fmla="*/ 77059 w 301654"/>
              <a:gd name="connsiteY21" fmla="*/ 467372 h 484094"/>
              <a:gd name="connsiteX22" fmla="*/ 84119 w 301654"/>
              <a:gd name="connsiteY22" fmla="*/ 469058 h 484094"/>
              <a:gd name="connsiteX23" fmla="*/ 83685 w 301654"/>
              <a:gd name="connsiteY23" fmla="*/ 469059 h 484094"/>
              <a:gd name="connsiteX24" fmla="*/ 82654 w 301654"/>
              <a:gd name="connsiteY24" fmla="*/ 469077 h 484094"/>
              <a:gd name="connsiteX25" fmla="*/ 84198 w 301654"/>
              <a:gd name="connsiteY25" fmla="*/ 469077 h 484094"/>
              <a:gd name="connsiteX26" fmla="*/ 84523 w 301654"/>
              <a:gd name="connsiteY26" fmla="*/ 469155 h 484094"/>
              <a:gd name="connsiteX27" fmla="*/ 84431 w 301654"/>
              <a:gd name="connsiteY27" fmla="*/ 469077 h 484094"/>
              <a:gd name="connsiteX28" fmla="*/ 84198 w 301654"/>
              <a:gd name="connsiteY28" fmla="*/ 469077 h 484094"/>
              <a:gd name="connsiteX29" fmla="*/ 84119 w 301654"/>
              <a:gd name="connsiteY29" fmla="*/ 469058 h 484094"/>
              <a:gd name="connsiteX30" fmla="*/ 88019 w 301654"/>
              <a:gd name="connsiteY30" fmla="*/ 469048 h 484094"/>
              <a:gd name="connsiteX31" fmla="*/ 193148 w 301654"/>
              <a:gd name="connsiteY31" fmla="*/ 469077 h 484094"/>
              <a:gd name="connsiteX32" fmla="*/ 230296 w 301654"/>
              <a:gd name="connsiteY32" fmla="*/ 431089 h 484094"/>
              <a:gd name="connsiteX33" fmla="*/ 259259 w 301654"/>
              <a:gd name="connsiteY33" fmla="*/ 125717 h 484094"/>
              <a:gd name="connsiteX34" fmla="*/ 241210 w 301654"/>
              <a:gd name="connsiteY34" fmla="*/ 103470 h 484094"/>
              <a:gd name="connsiteX35" fmla="*/ 214713 w 301654"/>
              <a:gd name="connsiteY35" fmla="*/ 95370 h 484094"/>
              <a:gd name="connsiteX36" fmla="*/ 211803 w 301654"/>
              <a:gd name="connsiteY36" fmla="*/ 106740 h 484094"/>
              <a:gd name="connsiteX37" fmla="*/ 185906 w 301654"/>
              <a:gd name="connsiteY37" fmla="*/ 208167 h 484094"/>
              <a:gd name="connsiteX38" fmla="*/ 185754 w 301654"/>
              <a:gd name="connsiteY38" fmla="*/ 208759 h 484094"/>
              <a:gd name="connsiteX39" fmla="*/ 198556 w 301654"/>
              <a:gd name="connsiteY39" fmla="*/ 210965 h 484094"/>
              <a:gd name="connsiteX40" fmla="*/ 222531 w 301654"/>
              <a:gd name="connsiteY40" fmla="*/ 216804 h 484094"/>
              <a:gd name="connsiteX41" fmla="*/ 237222 w 301654"/>
              <a:gd name="connsiteY41" fmla="*/ 231285 h 484094"/>
              <a:gd name="connsiteX42" fmla="*/ 213716 w 301654"/>
              <a:gd name="connsiteY42" fmla="*/ 430460 h 484094"/>
              <a:gd name="connsiteX43" fmla="*/ 183493 w 301654"/>
              <a:gd name="connsiteY43" fmla="*/ 455225 h 484094"/>
              <a:gd name="connsiteX44" fmla="*/ 97843 w 301654"/>
              <a:gd name="connsiteY44" fmla="*/ 455225 h 484094"/>
              <a:gd name="connsiteX45" fmla="*/ 94925 w 301654"/>
              <a:gd name="connsiteY45" fmla="*/ 455225 h 484094"/>
              <a:gd name="connsiteX46" fmla="*/ 95010 w 301654"/>
              <a:gd name="connsiteY46" fmla="*/ 455247 h 484094"/>
              <a:gd name="connsiteX47" fmla="*/ 94895 w 301654"/>
              <a:gd name="connsiteY47" fmla="*/ 455225 h 484094"/>
              <a:gd name="connsiteX48" fmla="*/ 88917 w 301654"/>
              <a:gd name="connsiteY48" fmla="*/ 454071 h 484094"/>
              <a:gd name="connsiteX49" fmla="*/ 65752 w 301654"/>
              <a:gd name="connsiteY49" fmla="*/ 431509 h 484094"/>
              <a:gd name="connsiteX50" fmla="*/ 41406 w 301654"/>
              <a:gd name="connsiteY50" fmla="*/ 239261 h 484094"/>
              <a:gd name="connsiteX51" fmla="*/ 59245 w 301654"/>
              <a:gd name="connsiteY51" fmla="*/ 215754 h 484094"/>
              <a:gd name="connsiteX52" fmla="*/ 154228 w 301654"/>
              <a:gd name="connsiteY52" fmla="*/ 204906 h 484094"/>
              <a:gd name="connsiteX53" fmla="*/ 172247 w 301654"/>
              <a:gd name="connsiteY53" fmla="*/ 206693 h 484094"/>
              <a:gd name="connsiteX54" fmla="*/ 201522 w 301654"/>
              <a:gd name="connsiteY54" fmla="*/ 92257 h 484094"/>
              <a:gd name="connsiteX55" fmla="*/ 183923 w 301654"/>
              <a:gd name="connsiteY55" fmla="*/ 88451 h 484094"/>
              <a:gd name="connsiteX56" fmla="*/ 132204 w 301654"/>
              <a:gd name="connsiteY56" fmla="*/ 84371 h 484094"/>
              <a:gd name="connsiteX57" fmla="*/ 238061 w 301654"/>
              <a:gd name="connsiteY57" fmla="*/ 0 h 484094"/>
              <a:gd name="connsiteX58" fmla="*/ 301654 w 301654"/>
              <a:gd name="connsiteY58" fmla="*/ 0 h 484094"/>
              <a:gd name="connsiteX59" fmla="*/ 301024 w 301654"/>
              <a:gd name="connsiteY59" fmla="*/ 13852 h 484094"/>
              <a:gd name="connsiteX60" fmla="*/ 248555 w 301654"/>
              <a:gd name="connsiteY60" fmla="*/ 13852 h 484094"/>
              <a:gd name="connsiteX61" fmla="*/ 231345 w 301654"/>
              <a:gd name="connsiteY61" fmla="*/ 30852 h 484094"/>
              <a:gd name="connsiteX62" fmla="*/ 221222 w 301654"/>
              <a:gd name="connsiteY62" fmla="*/ 69962 h 484094"/>
              <a:gd name="connsiteX63" fmla="*/ 219741 w 301654"/>
              <a:gd name="connsiteY63" fmla="*/ 75739 h 484094"/>
              <a:gd name="connsiteX64" fmla="*/ 223284 w 301654"/>
              <a:gd name="connsiteY64" fmla="*/ 76460 h 484094"/>
              <a:gd name="connsiteX65" fmla="*/ 257370 w 301654"/>
              <a:gd name="connsiteY65" fmla="*/ 86260 h 484094"/>
              <a:gd name="connsiteX66" fmla="*/ 278148 w 301654"/>
              <a:gd name="connsiteY66" fmla="*/ 110396 h 484094"/>
              <a:gd name="connsiteX67" fmla="*/ 244777 w 301654"/>
              <a:gd name="connsiteY67" fmla="*/ 442213 h 484094"/>
              <a:gd name="connsiteX68" fmla="*/ 201752 w 301654"/>
              <a:gd name="connsiteY68" fmla="*/ 483559 h 484094"/>
              <a:gd name="connsiteX69" fmla="*/ 79918 w 301654"/>
              <a:gd name="connsiteY69" fmla="*/ 483529 h 484094"/>
              <a:gd name="connsiteX70" fmla="*/ 75478 w 301654"/>
              <a:gd name="connsiteY70" fmla="*/ 483540 h 484094"/>
              <a:gd name="connsiteX71" fmla="*/ 71976 w 301654"/>
              <a:gd name="connsiteY71" fmla="*/ 482899 h 484094"/>
              <a:gd name="connsiteX72" fmla="*/ 34480 w 301654"/>
              <a:gd name="connsiteY72" fmla="*/ 444102 h 484094"/>
              <a:gd name="connsiteX73" fmla="*/ 60 w 301654"/>
              <a:gd name="connsiteY73" fmla="*/ 123828 h 484094"/>
              <a:gd name="connsiteX74" fmla="*/ 25245 w 301654"/>
              <a:gd name="connsiteY74" fmla="*/ 84371 h 484094"/>
              <a:gd name="connsiteX75" fmla="*/ 190967 w 301654"/>
              <a:gd name="connsiteY75" fmla="*/ 69880 h 484094"/>
              <a:gd name="connsiteX76" fmla="*/ 206440 w 301654"/>
              <a:gd name="connsiteY76" fmla="*/ 73030 h 484094"/>
              <a:gd name="connsiteX77" fmla="*/ 221901 w 301654"/>
              <a:gd name="connsiteY77" fmla="*/ 12593 h 484094"/>
              <a:gd name="connsiteX78" fmla="*/ 238061 w 301654"/>
              <a:gd name="connsiteY78" fmla="*/ 0 h 4840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</a:cxnLst>
            <a:rect l="l" t="t" r="r" b="b"/>
            <a:pathLst>
              <a:path w="301654" h="484094">
                <a:moveTo>
                  <a:pt x="75583" y="483559"/>
                </a:moveTo>
                <a:lnTo>
                  <a:pt x="75826" y="483559"/>
                </a:lnTo>
                <a:cubicBezTo>
                  <a:pt x="85821" y="483559"/>
                  <a:pt x="83332" y="484710"/>
                  <a:pt x="76007" y="483636"/>
                </a:cubicBezTo>
                <a:close/>
                <a:moveTo>
                  <a:pt x="75478" y="483540"/>
                </a:moveTo>
                <a:lnTo>
                  <a:pt x="75583" y="483559"/>
                </a:lnTo>
                <a:lnTo>
                  <a:pt x="73754" y="483558"/>
                </a:lnTo>
                <a:cubicBezTo>
                  <a:pt x="71002" y="483556"/>
                  <a:pt x="71690" y="483550"/>
                  <a:pt x="74905" y="483541"/>
                </a:cubicBezTo>
                <a:close/>
                <a:moveTo>
                  <a:pt x="96604" y="265076"/>
                </a:moveTo>
                <a:cubicBezTo>
                  <a:pt x="89069" y="265076"/>
                  <a:pt x="82962" y="271184"/>
                  <a:pt x="82962" y="278718"/>
                </a:cubicBezTo>
                <a:cubicBezTo>
                  <a:pt x="82962" y="286252"/>
                  <a:pt x="89069" y="292360"/>
                  <a:pt x="96604" y="292360"/>
                </a:cubicBezTo>
                <a:cubicBezTo>
                  <a:pt x="104138" y="292360"/>
                  <a:pt x="110246" y="286252"/>
                  <a:pt x="110246" y="278718"/>
                </a:cubicBezTo>
                <a:cubicBezTo>
                  <a:pt x="110246" y="271184"/>
                  <a:pt x="104138" y="265076"/>
                  <a:pt x="96604" y="265076"/>
                </a:cubicBezTo>
                <a:close/>
                <a:moveTo>
                  <a:pt x="71628" y="242199"/>
                </a:moveTo>
                <a:cubicBezTo>
                  <a:pt x="66296" y="242199"/>
                  <a:pt x="61974" y="246522"/>
                  <a:pt x="61974" y="251853"/>
                </a:cubicBezTo>
                <a:cubicBezTo>
                  <a:pt x="61974" y="257185"/>
                  <a:pt x="66296" y="261508"/>
                  <a:pt x="71628" y="261508"/>
                </a:cubicBezTo>
                <a:cubicBezTo>
                  <a:pt x="76960" y="261508"/>
                  <a:pt x="81283" y="257185"/>
                  <a:pt x="81283" y="251853"/>
                </a:cubicBezTo>
                <a:cubicBezTo>
                  <a:pt x="81283" y="246522"/>
                  <a:pt x="76960" y="242199"/>
                  <a:pt x="71628" y="242199"/>
                </a:cubicBezTo>
                <a:close/>
                <a:moveTo>
                  <a:pt x="132204" y="84371"/>
                </a:moveTo>
                <a:cubicBezTo>
                  <a:pt x="99332" y="84896"/>
                  <a:pt x="69425" y="91507"/>
                  <a:pt x="40986" y="101791"/>
                </a:cubicBezTo>
                <a:cubicBezTo>
                  <a:pt x="16850" y="110606"/>
                  <a:pt x="19159" y="138100"/>
                  <a:pt x="19159" y="138100"/>
                </a:cubicBezTo>
                <a:cubicBezTo>
                  <a:pt x="19159" y="138100"/>
                  <a:pt x="43715" y="388904"/>
                  <a:pt x="48752" y="432768"/>
                </a:cubicBezTo>
                <a:cubicBezTo>
                  <a:pt x="51270" y="454700"/>
                  <a:pt x="65909" y="463778"/>
                  <a:pt x="77059" y="467372"/>
                </a:cubicBezTo>
                <a:lnTo>
                  <a:pt x="84119" y="469058"/>
                </a:lnTo>
                <a:lnTo>
                  <a:pt x="83685" y="469059"/>
                </a:lnTo>
                <a:cubicBezTo>
                  <a:pt x="80902" y="469068"/>
                  <a:pt x="80297" y="469075"/>
                  <a:pt x="82654" y="469077"/>
                </a:cubicBezTo>
                <a:lnTo>
                  <a:pt x="84198" y="469077"/>
                </a:lnTo>
                <a:lnTo>
                  <a:pt x="84523" y="469155"/>
                </a:lnTo>
                <a:cubicBezTo>
                  <a:pt x="90845" y="470140"/>
                  <a:pt x="93010" y="469077"/>
                  <a:pt x="84431" y="469077"/>
                </a:cubicBezTo>
                <a:lnTo>
                  <a:pt x="84198" y="469077"/>
                </a:lnTo>
                <a:lnTo>
                  <a:pt x="84119" y="469058"/>
                </a:lnTo>
                <a:lnTo>
                  <a:pt x="88019" y="469048"/>
                </a:lnTo>
                <a:cubicBezTo>
                  <a:pt x="109131" y="468998"/>
                  <a:pt x="173157" y="468920"/>
                  <a:pt x="193148" y="469077"/>
                </a:cubicBezTo>
                <a:cubicBezTo>
                  <a:pt x="219802" y="469287"/>
                  <a:pt x="227988" y="438855"/>
                  <a:pt x="230296" y="431089"/>
                </a:cubicBezTo>
                <a:cubicBezTo>
                  <a:pt x="232815" y="423324"/>
                  <a:pt x="259259" y="134112"/>
                  <a:pt x="259259" y="125717"/>
                </a:cubicBezTo>
                <a:cubicBezTo>
                  <a:pt x="259259" y="117322"/>
                  <a:pt x="255691" y="108507"/>
                  <a:pt x="241210" y="103470"/>
                </a:cubicBezTo>
                <a:lnTo>
                  <a:pt x="214713" y="95370"/>
                </a:lnTo>
                <a:lnTo>
                  <a:pt x="211803" y="106740"/>
                </a:lnTo>
                <a:cubicBezTo>
                  <a:pt x="203282" y="140056"/>
                  <a:pt x="193529" y="178276"/>
                  <a:pt x="185906" y="208167"/>
                </a:cubicBezTo>
                <a:lnTo>
                  <a:pt x="185754" y="208759"/>
                </a:lnTo>
                <a:lnTo>
                  <a:pt x="198556" y="210965"/>
                </a:lnTo>
                <a:cubicBezTo>
                  <a:pt x="206334" y="212583"/>
                  <a:pt x="214319" y="214522"/>
                  <a:pt x="222531" y="216804"/>
                </a:cubicBezTo>
                <a:cubicBezTo>
                  <a:pt x="234284" y="220162"/>
                  <a:pt x="237222" y="225829"/>
                  <a:pt x="237222" y="231285"/>
                </a:cubicBezTo>
                <a:cubicBezTo>
                  <a:pt x="237222" y="236742"/>
                  <a:pt x="215605" y="425423"/>
                  <a:pt x="213716" y="430460"/>
                </a:cubicBezTo>
                <a:cubicBezTo>
                  <a:pt x="211827" y="435497"/>
                  <a:pt x="205111" y="455225"/>
                  <a:pt x="183493" y="455225"/>
                </a:cubicBezTo>
                <a:cubicBezTo>
                  <a:pt x="167280" y="455225"/>
                  <a:pt x="115060" y="455225"/>
                  <a:pt x="97843" y="455225"/>
                </a:cubicBezTo>
                <a:lnTo>
                  <a:pt x="94925" y="455225"/>
                </a:lnTo>
                <a:cubicBezTo>
                  <a:pt x="101929" y="455225"/>
                  <a:pt x="100168" y="455904"/>
                  <a:pt x="95010" y="455247"/>
                </a:cubicBezTo>
                <a:lnTo>
                  <a:pt x="94895" y="455225"/>
                </a:lnTo>
                <a:lnTo>
                  <a:pt x="88917" y="454071"/>
                </a:lnTo>
                <a:cubicBezTo>
                  <a:pt x="79814" y="451710"/>
                  <a:pt x="67850" y="445781"/>
                  <a:pt x="65752" y="431509"/>
                </a:cubicBezTo>
                <a:cubicBezTo>
                  <a:pt x="61554" y="402966"/>
                  <a:pt x="41406" y="239261"/>
                  <a:pt x="41406" y="239261"/>
                </a:cubicBezTo>
                <a:cubicBezTo>
                  <a:pt x="41406" y="239261"/>
                  <a:pt x="39517" y="221211"/>
                  <a:pt x="59245" y="215754"/>
                </a:cubicBezTo>
                <a:cubicBezTo>
                  <a:pt x="88235" y="207359"/>
                  <a:pt x="119110" y="202735"/>
                  <a:pt x="154228" y="204906"/>
                </a:cubicBezTo>
                <a:lnTo>
                  <a:pt x="172247" y="206693"/>
                </a:lnTo>
                <a:lnTo>
                  <a:pt x="201522" y="92257"/>
                </a:lnTo>
                <a:lnTo>
                  <a:pt x="183923" y="88451"/>
                </a:lnTo>
                <a:cubicBezTo>
                  <a:pt x="165818" y="85368"/>
                  <a:pt x="148640" y="84109"/>
                  <a:pt x="132204" y="84371"/>
                </a:cubicBezTo>
                <a:close/>
                <a:moveTo>
                  <a:pt x="238061" y="0"/>
                </a:moveTo>
                <a:lnTo>
                  <a:pt x="301654" y="0"/>
                </a:lnTo>
                <a:lnTo>
                  <a:pt x="301024" y="13852"/>
                </a:lnTo>
                <a:cubicBezTo>
                  <a:pt x="301024" y="13852"/>
                  <a:pt x="260938" y="13852"/>
                  <a:pt x="248555" y="13852"/>
                </a:cubicBezTo>
                <a:cubicBezTo>
                  <a:pt x="233234" y="13852"/>
                  <a:pt x="234074" y="21408"/>
                  <a:pt x="231345" y="30852"/>
                </a:cubicBezTo>
                <a:cubicBezTo>
                  <a:pt x="230768" y="32846"/>
                  <a:pt x="226820" y="48141"/>
                  <a:pt x="221222" y="69962"/>
                </a:cubicBezTo>
                <a:lnTo>
                  <a:pt x="219741" y="75739"/>
                </a:lnTo>
                <a:lnTo>
                  <a:pt x="223284" y="76460"/>
                </a:lnTo>
                <a:cubicBezTo>
                  <a:pt x="234343" y="79177"/>
                  <a:pt x="245696" y="82430"/>
                  <a:pt x="257370" y="86260"/>
                </a:cubicBezTo>
                <a:cubicBezTo>
                  <a:pt x="274160" y="91717"/>
                  <a:pt x="278148" y="101371"/>
                  <a:pt x="278148" y="110396"/>
                </a:cubicBezTo>
                <a:cubicBezTo>
                  <a:pt x="278148" y="119421"/>
                  <a:pt x="247506" y="433818"/>
                  <a:pt x="244777" y="442213"/>
                </a:cubicBezTo>
                <a:cubicBezTo>
                  <a:pt x="242049" y="450608"/>
                  <a:pt x="232605" y="483559"/>
                  <a:pt x="201752" y="483559"/>
                </a:cubicBezTo>
                <a:cubicBezTo>
                  <a:pt x="178613" y="483402"/>
                  <a:pt x="104356" y="483480"/>
                  <a:pt x="79918" y="483529"/>
                </a:cubicBezTo>
                <a:lnTo>
                  <a:pt x="75478" y="483540"/>
                </a:lnTo>
                <a:lnTo>
                  <a:pt x="71976" y="482899"/>
                </a:lnTo>
                <a:cubicBezTo>
                  <a:pt x="58888" y="480035"/>
                  <a:pt x="37785" y="470901"/>
                  <a:pt x="34480" y="444102"/>
                </a:cubicBezTo>
                <a:cubicBezTo>
                  <a:pt x="28603" y="396460"/>
                  <a:pt x="60" y="123828"/>
                  <a:pt x="60" y="123828"/>
                </a:cubicBezTo>
                <a:cubicBezTo>
                  <a:pt x="60" y="123828"/>
                  <a:pt x="-2459" y="93816"/>
                  <a:pt x="25245" y="84371"/>
                </a:cubicBezTo>
                <a:cubicBezTo>
                  <a:pt x="74671" y="67529"/>
                  <a:pt x="127994" y="59776"/>
                  <a:pt x="190967" y="69880"/>
                </a:cubicBezTo>
                <a:lnTo>
                  <a:pt x="206440" y="73030"/>
                </a:lnTo>
                <a:lnTo>
                  <a:pt x="221901" y="12593"/>
                </a:lnTo>
                <a:cubicBezTo>
                  <a:pt x="223790" y="5247"/>
                  <a:pt x="230506" y="0"/>
                  <a:pt x="238061" y="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32" name="&quot;Not Allowed&quot; Symbol 31">
            <a:extLst>
              <a:ext uri="{FF2B5EF4-FFF2-40B4-BE49-F238E27FC236}">
                <a16:creationId xmlns:a16="http://schemas.microsoft.com/office/drawing/2014/main" id="{B03C1D73-27F9-4E3C-BF04-5BBC6DF5BBB1}"/>
              </a:ext>
            </a:extLst>
          </p:cNvPr>
          <p:cNvSpPr/>
          <p:nvPr/>
        </p:nvSpPr>
        <p:spPr>
          <a:xfrm>
            <a:off x="6664355" y="1978340"/>
            <a:ext cx="772564" cy="772564"/>
          </a:xfrm>
          <a:prstGeom prst="noSmoking">
            <a:avLst>
              <a:gd name="adj" fmla="val 5802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4" name="&quot;Not Allowed&quot; Symbol 33">
            <a:extLst>
              <a:ext uri="{FF2B5EF4-FFF2-40B4-BE49-F238E27FC236}">
                <a16:creationId xmlns:a16="http://schemas.microsoft.com/office/drawing/2014/main" id="{1C6D4575-97A7-4560-BA01-DA8CF9D838A4}"/>
              </a:ext>
            </a:extLst>
          </p:cNvPr>
          <p:cNvSpPr/>
          <p:nvPr/>
        </p:nvSpPr>
        <p:spPr>
          <a:xfrm>
            <a:off x="6664355" y="3579128"/>
            <a:ext cx="772564" cy="772564"/>
          </a:xfrm>
          <a:prstGeom prst="noSmoking">
            <a:avLst>
              <a:gd name="adj" fmla="val 5802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5" name="&quot;Not Allowed&quot; Symbol 34">
            <a:extLst>
              <a:ext uri="{FF2B5EF4-FFF2-40B4-BE49-F238E27FC236}">
                <a16:creationId xmlns:a16="http://schemas.microsoft.com/office/drawing/2014/main" id="{6F989454-5DDC-42A1-A068-961869EF447C}"/>
              </a:ext>
            </a:extLst>
          </p:cNvPr>
          <p:cNvSpPr/>
          <p:nvPr/>
        </p:nvSpPr>
        <p:spPr>
          <a:xfrm>
            <a:off x="6677070" y="5233114"/>
            <a:ext cx="772564" cy="772564"/>
          </a:xfrm>
          <a:prstGeom prst="noSmoking">
            <a:avLst>
              <a:gd name="adj" fmla="val 5802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423887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525E38E-3733-429C-A615-A97270B03559}"/>
              </a:ext>
            </a:extLst>
          </p:cNvPr>
          <p:cNvSpPr>
            <a:spLocks noGrp="1"/>
          </p:cNvSpPr>
          <p:nvPr>
            <p:ph type="pic" idx="13"/>
          </p:nvPr>
        </p:nvSpPr>
        <p:spPr/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1702A9E-CD16-4433-ACAB-611B97F1991E}"/>
              </a:ext>
            </a:extLst>
          </p:cNvPr>
          <p:cNvSpPr/>
          <p:nvPr/>
        </p:nvSpPr>
        <p:spPr>
          <a:xfrm>
            <a:off x="2345635" y="2325429"/>
            <a:ext cx="4614461" cy="4532571"/>
          </a:xfrm>
          <a:prstGeom prst="rect">
            <a:avLst/>
          </a:prstGeom>
          <a:solidFill>
            <a:schemeClr val="accent2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407CF943-98E3-4045-8987-526C8CD0530F}"/>
              </a:ext>
            </a:extLst>
          </p:cNvPr>
          <p:cNvSpPr txBox="1"/>
          <p:nvPr/>
        </p:nvSpPr>
        <p:spPr>
          <a:xfrm>
            <a:off x="2530455" y="3005061"/>
            <a:ext cx="4244821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cs typeface="Arial" pitchFamily="34" charset="0"/>
              </a:rPr>
              <a:t>SAMPLE PPT</a:t>
            </a:r>
          </a:p>
          <a:p>
            <a:pPr algn="ctr"/>
            <a:r>
              <a:rPr lang="en-GB" altLang="ko-KR" sz="3200" b="1" dirty="0">
                <a:solidFill>
                  <a:schemeClr val="bg1"/>
                </a:solidFill>
                <a:cs typeface="Arial" pitchFamily="34" charset="0"/>
              </a:rPr>
              <a:t>PRESENTATION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E8CD174B-154B-4880-8DAF-963905B4DF05}"/>
              </a:ext>
            </a:extLst>
          </p:cNvPr>
          <p:cNvSpPr txBox="1"/>
          <p:nvPr/>
        </p:nvSpPr>
        <p:spPr>
          <a:xfrm>
            <a:off x="2539805" y="4133056"/>
            <a:ext cx="4226121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GB" altLang="ko-KR" sz="14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OREM IPSUM DOLOR SIT AMET </a:t>
            </a:r>
            <a:endParaRPr lang="ko-KR" altLang="en-US" sz="1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8E8B30C4-A0BA-4554-B777-DA8C6499B651}"/>
              </a:ext>
            </a:extLst>
          </p:cNvPr>
          <p:cNvSpPr txBox="1"/>
          <p:nvPr/>
        </p:nvSpPr>
        <p:spPr>
          <a:xfrm>
            <a:off x="3626865" y="6044653"/>
            <a:ext cx="2052000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i="1" dirty="0">
                <a:solidFill>
                  <a:schemeClr val="accent6"/>
                </a:solidFill>
                <a:latin typeface="Arial" pitchFamily="34" charset="0"/>
                <a:cs typeface="Arial" pitchFamily="34" charset="0"/>
              </a:rPr>
              <a:t>Portfolio Presentation</a:t>
            </a:r>
            <a:endParaRPr lang="ko-KR" altLang="en-US" sz="1400" b="1" i="1" dirty="0">
              <a:solidFill>
                <a:schemeClr val="accent6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F3CB9F9A-38AA-4B9A-9A35-99D460066876}"/>
              </a:ext>
            </a:extLst>
          </p:cNvPr>
          <p:cNvSpPr txBox="1"/>
          <p:nvPr/>
        </p:nvSpPr>
        <p:spPr>
          <a:xfrm>
            <a:off x="7663012" y="585935"/>
            <a:ext cx="4026070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48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Awesome</a:t>
            </a:r>
          </a:p>
          <a:p>
            <a:r>
              <a:rPr lang="en-GB" altLang="ko-KR" sz="48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P</a:t>
            </a:r>
            <a:r>
              <a:rPr lang="en-US" altLang="ko-KR" sz="4800" b="1" dirty="0" err="1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resentation</a:t>
            </a:r>
            <a:endParaRPr lang="en-US" altLang="ko-KR" sz="4800" b="1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CEFE53F3-BE8A-448A-B987-6D2185B3D5B9}"/>
              </a:ext>
            </a:extLst>
          </p:cNvPr>
          <p:cNvSpPr txBox="1"/>
          <p:nvPr/>
        </p:nvSpPr>
        <p:spPr>
          <a:xfrm>
            <a:off x="7663011" y="2672241"/>
            <a:ext cx="4026070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dirty="0" smtClean="0">
                <a:cs typeface="Arial" pitchFamily="34" charset="0"/>
              </a:rPr>
              <a:t>THEME PPT </a:t>
            </a:r>
            <a:r>
              <a:rPr lang="en-GB" altLang="ko-KR" dirty="0">
                <a:cs typeface="Arial" pitchFamily="34" charset="0"/>
              </a:rPr>
              <a:t>Layout</a:t>
            </a:r>
          </a:p>
          <a:p>
            <a:r>
              <a:rPr lang="en-GB" altLang="ko-KR" dirty="0">
                <a:cs typeface="Arial" pitchFamily="34" charset="0"/>
              </a:rPr>
              <a:t>Clean Text Slide for your Presentation</a:t>
            </a:r>
            <a:endParaRPr lang="ko-KR" altLang="en-US" dirty="0">
              <a:cs typeface="Arial" pitchFamily="34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E60D496A-5CC7-4F89-ADA6-6148F6ADECFC}"/>
              </a:ext>
            </a:extLst>
          </p:cNvPr>
          <p:cNvSpPr txBox="1"/>
          <p:nvPr/>
        </p:nvSpPr>
        <p:spPr>
          <a:xfrm>
            <a:off x="7663011" y="3499165"/>
            <a:ext cx="402607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I hope and I believe that this Template will your Time, Money and Reputation. 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C062E287-FBFD-4DB7-8041-FAD2C63C45FE}"/>
              </a:ext>
            </a:extLst>
          </p:cNvPr>
          <p:cNvSpPr/>
          <p:nvPr/>
        </p:nvSpPr>
        <p:spPr>
          <a:xfrm>
            <a:off x="8766998" y="5064515"/>
            <a:ext cx="45719" cy="1005840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971115D9-CD11-463E-AA08-A8E0BF1507F4}"/>
              </a:ext>
            </a:extLst>
          </p:cNvPr>
          <p:cNvSpPr/>
          <p:nvPr/>
        </p:nvSpPr>
        <p:spPr>
          <a:xfrm>
            <a:off x="10381925" y="5053226"/>
            <a:ext cx="45719" cy="1005840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A9BAFF41-531C-42DC-B034-A4EB7EC58F2D}"/>
              </a:ext>
            </a:extLst>
          </p:cNvPr>
          <p:cNvSpPr txBox="1"/>
          <p:nvPr/>
        </p:nvSpPr>
        <p:spPr>
          <a:xfrm>
            <a:off x="7409430" y="5495034"/>
            <a:ext cx="1145928" cy="6463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 </a:t>
            </a:r>
          </a:p>
          <a:p>
            <a:pPr algn="ctr"/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Title</a:t>
            </a:r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7465178D-E30C-480B-A8CD-1E6B72F832D7}"/>
              </a:ext>
            </a:extLst>
          </p:cNvPr>
          <p:cNvSpPr txBox="1"/>
          <p:nvPr/>
        </p:nvSpPr>
        <p:spPr>
          <a:xfrm>
            <a:off x="9024357" y="5495034"/>
            <a:ext cx="1145928" cy="6463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 </a:t>
            </a:r>
          </a:p>
          <a:p>
            <a:pPr algn="ctr"/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Title</a:t>
            </a:r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335185BF-AFF8-4E3F-A772-5B6A6AE9B270}"/>
              </a:ext>
            </a:extLst>
          </p:cNvPr>
          <p:cNvSpPr txBox="1"/>
          <p:nvPr/>
        </p:nvSpPr>
        <p:spPr>
          <a:xfrm>
            <a:off x="10639284" y="5495034"/>
            <a:ext cx="1145928" cy="6463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 </a:t>
            </a:r>
          </a:p>
          <a:p>
            <a:pPr algn="ctr"/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Title</a:t>
            </a:r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9" name="Rounded Rectangle 31">
            <a:extLst>
              <a:ext uri="{FF2B5EF4-FFF2-40B4-BE49-F238E27FC236}">
                <a16:creationId xmlns:a16="http://schemas.microsoft.com/office/drawing/2014/main" id="{06C0961E-F915-479D-8F7B-40110BFA9120}"/>
              </a:ext>
            </a:extLst>
          </p:cNvPr>
          <p:cNvSpPr>
            <a:spLocks noChangeAspect="1"/>
          </p:cNvSpPr>
          <p:nvPr/>
        </p:nvSpPr>
        <p:spPr>
          <a:xfrm>
            <a:off x="7821048" y="4968372"/>
            <a:ext cx="326688" cy="464487"/>
          </a:xfrm>
          <a:custGeom>
            <a:avLst/>
            <a:gdLst/>
            <a:ahLst/>
            <a:cxnLst/>
            <a:rect l="l" t="t" r="r" b="b"/>
            <a:pathLst>
              <a:path w="2273269" h="3232141">
                <a:moveTo>
                  <a:pt x="1301358" y="1224998"/>
                </a:moveTo>
                <a:cubicBezTo>
                  <a:pt x="1288512" y="1224739"/>
                  <a:pt x="1275404" y="1226994"/>
                  <a:pt x="1262722" y="1232060"/>
                </a:cubicBezTo>
                <a:cubicBezTo>
                  <a:pt x="1224020" y="1247517"/>
                  <a:pt x="1200469" y="1284678"/>
                  <a:pt x="1200858" y="1323955"/>
                </a:cubicBezTo>
                <a:lnTo>
                  <a:pt x="1068969" y="1816173"/>
                </a:lnTo>
                <a:lnTo>
                  <a:pt x="975827" y="1468563"/>
                </a:lnTo>
                <a:cubicBezTo>
                  <a:pt x="965224" y="1428990"/>
                  <a:pt x="932065" y="1401484"/>
                  <a:pt x="893889" y="1396168"/>
                </a:cubicBezTo>
                <a:cubicBezTo>
                  <a:pt x="887581" y="1395290"/>
                  <a:pt x="881136" y="1395017"/>
                  <a:pt x="874749" y="1397368"/>
                </a:cubicBezTo>
                <a:lnTo>
                  <a:pt x="873048" y="1397069"/>
                </a:lnTo>
                <a:cubicBezTo>
                  <a:pt x="871822" y="1397102"/>
                  <a:pt x="870599" y="1397158"/>
                  <a:pt x="869409" y="1397702"/>
                </a:cubicBezTo>
                <a:lnTo>
                  <a:pt x="854690" y="1398625"/>
                </a:lnTo>
                <a:cubicBezTo>
                  <a:pt x="852870" y="1399112"/>
                  <a:pt x="851076" y="1399648"/>
                  <a:pt x="849610" y="1401148"/>
                </a:cubicBezTo>
                <a:cubicBezTo>
                  <a:pt x="820426" y="1408603"/>
                  <a:pt x="795399" y="1429720"/>
                  <a:pt x="783580" y="1459921"/>
                </a:cubicBezTo>
                <a:lnTo>
                  <a:pt x="576552" y="1988920"/>
                </a:lnTo>
                <a:lnTo>
                  <a:pt x="360960" y="1988920"/>
                </a:lnTo>
                <a:cubicBezTo>
                  <a:pt x="306335" y="1988920"/>
                  <a:pt x="262052" y="2033203"/>
                  <a:pt x="262052" y="2087828"/>
                </a:cubicBezTo>
                <a:cubicBezTo>
                  <a:pt x="262052" y="2142453"/>
                  <a:pt x="306335" y="2186736"/>
                  <a:pt x="360960" y="2186736"/>
                </a:cubicBezTo>
                <a:lnTo>
                  <a:pt x="624414" y="2186736"/>
                </a:lnTo>
                <a:cubicBezTo>
                  <a:pt x="655679" y="2194749"/>
                  <a:pt x="687884" y="2184847"/>
                  <a:pt x="710155" y="2162843"/>
                </a:cubicBezTo>
                <a:cubicBezTo>
                  <a:pt x="728043" y="2149675"/>
                  <a:pt x="740236" y="2129868"/>
                  <a:pt x="742804" y="2106901"/>
                </a:cubicBezTo>
                <a:lnTo>
                  <a:pt x="861090" y="1804659"/>
                </a:lnTo>
                <a:lnTo>
                  <a:pt x="967256" y="2200878"/>
                </a:lnTo>
                <a:cubicBezTo>
                  <a:pt x="956121" y="2251327"/>
                  <a:pt x="986997" y="2301788"/>
                  <a:pt x="1037612" y="2315350"/>
                </a:cubicBezTo>
                <a:cubicBezTo>
                  <a:pt x="1044252" y="2317129"/>
                  <a:pt x="1050915" y="2318189"/>
                  <a:pt x="1057633" y="2316605"/>
                </a:cubicBezTo>
                <a:cubicBezTo>
                  <a:pt x="1061264" y="2317900"/>
                  <a:pt x="1065062" y="2318350"/>
                  <a:pt x="1068971" y="2317315"/>
                </a:cubicBezTo>
                <a:cubicBezTo>
                  <a:pt x="1072878" y="2318349"/>
                  <a:pt x="1076674" y="2317900"/>
                  <a:pt x="1080303" y="2316605"/>
                </a:cubicBezTo>
                <a:lnTo>
                  <a:pt x="1100326" y="2315350"/>
                </a:lnTo>
                <a:cubicBezTo>
                  <a:pt x="1150941" y="2301788"/>
                  <a:pt x="1181817" y="2251327"/>
                  <a:pt x="1170682" y="2200878"/>
                </a:cubicBezTo>
                <a:lnTo>
                  <a:pt x="1320238" y="1642726"/>
                </a:lnTo>
                <a:lnTo>
                  <a:pt x="1513977" y="2127797"/>
                </a:lnTo>
                <a:cubicBezTo>
                  <a:pt x="1531567" y="2171838"/>
                  <a:pt x="1577262" y="2196260"/>
                  <a:pt x="1621871" y="2186737"/>
                </a:cubicBezTo>
                <a:lnTo>
                  <a:pt x="1878495" y="2186737"/>
                </a:lnTo>
                <a:cubicBezTo>
                  <a:pt x="1933120" y="2186737"/>
                  <a:pt x="1977403" y="2142454"/>
                  <a:pt x="1977403" y="2087829"/>
                </a:cubicBezTo>
                <a:cubicBezTo>
                  <a:pt x="1977403" y="2033204"/>
                  <a:pt x="1933120" y="1988921"/>
                  <a:pt x="1878495" y="1988921"/>
                </a:cubicBezTo>
                <a:lnTo>
                  <a:pt x="1671520" y="1988921"/>
                </a:lnTo>
                <a:lnTo>
                  <a:pt x="1391261" y="1287226"/>
                </a:lnTo>
                <a:cubicBezTo>
                  <a:pt x="1376065" y="1249180"/>
                  <a:pt x="1339894" y="1225775"/>
                  <a:pt x="1301358" y="1224998"/>
                </a:cubicBezTo>
                <a:close/>
                <a:moveTo>
                  <a:pt x="335892" y="524745"/>
                </a:moveTo>
                <a:lnTo>
                  <a:pt x="1937377" y="524745"/>
                </a:lnTo>
                <a:cubicBezTo>
                  <a:pt x="1996486" y="524745"/>
                  <a:pt x="2044403" y="572662"/>
                  <a:pt x="2044403" y="631771"/>
                </a:cubicBezTo>
                <a:lnTo>
                  <a:pt x="2044403" y="2898384"/>
                </a:lnTo>
                <a:cubicBezTo>
                  <a:pt x="2044403" y="2957493"/>
                  <a:pt x="1996486" y="3005410"/>
                  <a:pt x="1937377" y="3005410"/>
                </a:cubicBezTo>
                <a:lnTo>
                  <a:pt x="335892" y="3005410"/>
                </a:lnTo>
                <a:cubicBezTo>
                  <a:pt x="276783" y="3005410"/>
                  <a:pt x="228866" y="2957493"/>
                  <a:pt x="228866" y="2898384"/>
                </a:cubicBezTo>
                <a:lnTo>
                  <a:pt x="228866" y="631771"/>
                </a:lnTo>
                <a:cubicBezTo>
                  <a:pt x="228866" y="572662"/>
                  <a:pt x="276783" y="524745"/>
                  <a:pt x="335892" y="524745"/>
                </a:cubicBezTo>
                <a:close/>
                <a:moveTo>
                  <a:pt x="245659" y="437009"/>
                </a:moveTo>
                <a:cubicBezTo>
                  <a:pt x="179890" y="437009"/>
                  <a:pt x="126573" y="490326"/>
                  <a:pt x="126573" y="556095"/>
                </a:cubicBezTo>
                <a:lnTo>
                  <a:pt x="126573" y="2974061"/>
                </a:lnTo>
                <a:cubicBezTo>
                  <a:pt x="126573" y="3039830"/>
                  <a:pt x="179890" y="3093147"/>
                  <a:pt x="245659" y="3093147"/>
                </a:cubicBezTo>
                <a:lnTo>
                  <a:pt x="2027611" y="3093147"/>
                </a:lnTo>
                <a:cubicBezTo>
                  <a:pt x="2093380" y="3093147"/>
                  <a:pt x="2146697" y="3039830"/>
                  <a:pt x="2146697" y="2974061"/>
                </a:cubicBezTo>
                <a:lnTo>
                  <a:pt x="2146697" y="556095"/>
                </a:lnTo>
                <a:cubicBezTo>
                  <a:pt x="2146697" y="490326"/>
                  <a:pt x="2093380" y="437009"/>
                  <a:pt x="2027611" y="437009"/>
                </a:cubicBezTo>
                <a:close/>
                <a:moveTo>
                  <a:pt x="974181" y="0"/>
                </a:moveTo>
                <a:lnTo>
                  <a:pt x="1299087" y="0"/>
                </a:lnTo>
                <a:cubicBezTo>
                  <a:pt x="1327680" y="0"/>
                  <a:pt x="1350860" y="23180"/>
                  <a:pt x="1350860" y="51773"/>
                </a:cubicBezTo>
                <a:lnTo>
                  <a:pt x="1350860" y="155306"/>
                </a:lnTo>
                <a:lnTo>
                  <a:pt x="1381614" y="155306"/>
                </a:lnTo>
                <a:cubicBezTo>
                  <a:pt x="1410207" y="155306"/>
                  <a:pt x="1433387" y="178486"/>
                  <a:pt x="1433387" y="207079"/>
                </a:cubicBezTo>
                <a:lnTo>
                  <a:pt x="1433387" y="298015"/>
                </a:lnTo>
                <a:lnTo>
                  <a:pt x="2081269" y="298015"/>
                </a:lnTo>
                <a:cubicBezTo>
                  <a:pt x="2187308" y="298015"/>
                  <a:pt x="2273269" y="383976"/>
                  <a:pt x="2273269" y="490015"/>
                </a:cubicBezTo>
                <a:lnTo>
                  <a:pt x="2273269" y="3040141"/>
                </a:lnTo>
                <a:cubicBezTo>
                  <a:pt x="2273269" y="3146180"/>
                  <a:pt x="2187308" y="3232141"/>
                  <a:pt x="2081269" y="3232141"/>
                </a:cubicBezTo>
                <a:lnTo>
                  <a:pt x="192000" y="3232141"/>
                </a:lnTo>
                <a:cubicBezTo>
                  <a:pt x="85961" y="3232141"/>
                  <a:pt x="0" y="3146180"/>
                  <a:pt x="0" y="3040141"/>
                </a:cubicBezTo>
                <a:lnTo>
                  <a:pt x="0" y="490015"/>
                </a:lnTo>
                <a:cubicBezTo>
                  <a:pt x="0" y="383976"/>
                  <a:pt x="85961" y="298015"/>
                  <a:pt x="192000" y="298015"/>
                </a:cubicBezTo>
                <a:lnTo>
                  <a:pt x="839881" y="298015"/>
                </a:lnTo>
                <a:lnTo>
                  <a:pt x="839881" y="207079"/>
                </a:lnTo>
                <a:cubicBezTo>
                  <a:pt x="839881" y="178486"/>
                  <a:pt x="863061" y="155306"/>
                  <a:pt x="891654" y="155306"/>
                </a:cubicBezTo>
                <a:lnTo>
                  <a:pt x="922408" y="155306"/>
                </a:lnTo>
                <a:lnTo>
                  <a:pt x="922408" y="51773"/>
                </a:lnTo>
                <a:cubicBezTo>
                  <a:pt x="922408" y="23180"/>
                  <a:pt x="945588" y="0"/>
                  <a:pt x="97418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0" name="Heart 17">
            <a:extLst>
              <a:ext uri="{FF2B5EF4-FFF2-40B4-BE49-F238E27FC236}">
                <a16:creationId xmlns:a16="http://schemas.microsoft.com/office/drawing/2014/main" id="{5743E203-B996-4E09-96B0-8AB9E1A933EF}"/>
              </a:ext>
            </a:extLst>
          </p:cNvPr>
          <p:cNvSpPr/>
          <p:nvPr/>
        </p:nvSpPr>
        <p:spPr>
          <a:xfrm>
            <a:off x="11001698" y="5064130"/>
            <a:ext cx="439489" cy="430904"/>
          </a:xfrm>
          <a:custGeom>
            <a:avLst/>
            <a:gdLst/>
            <a:ahLst/>
            <a:cxnLst/>
            <a:rect l="l" t="t" r="r" b="b"/>
            <a:pathLst>
              <a:path w="3263621" h="3199863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1" name="Rounded Rectangle 25">
            <a:extLst>
              <a:ext uri="{FF2B5EF4-FFF2-40B4-BE49-F238E27FC236}">
                <a16:creationId xmlns:a16="http://schemas.microsoft.com/office/drawing/2014/main" id="{EF0EC169-FD23-4194-89C3-3845106E9B27}"/>
              </a:ext>
            </a:extLst>
          </p:cNvPr>
          <p:cNvSpPr/>
          <p:nvPr/>
        </p:nvSpPr>
        <p:spPr>
          <a:xfrm>
            <a:off x="9418638" y="5051133"/>
            <a:ext cx="436308" cy="367718"/>
          </a:xfrm>
          <a:custGeom>
            <a:avLst/>
            <a:gdLst/>
            <a:ahLst/>
            <a:cxnLst/>
            <a:rect l="l" t="t" r="r" b="b"/>
            <a:pathLst>
              <a:path w="3240000" h="2730652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9EB1A877-76DF-4AD4-80DF-C16ED87C1B58}"/>
              </a:ext>
            </a:extLst>
          </p:cNvPr>
          <p:cNvSpPr/>
          <p:nvPr/>
        </p:nvSpPr>
        <p:spPr>
          <a:xfrm>
            <a:off x="4185461" y="4653371"/>
            <a:ext cx="796114" cy="1032726"/>
          </a:xfrm>
          <a:custGeom>
            <a:avLst/>
            <a:gdLst>
              <a:gd name="connsiteX0" fmla="*/ 1341712 w 1373020"/>
              <a:gd name="connsiteY0" fmla="*/ 197381 h 1781089"/>
              <a:gd name="connsiteX1" fmla="*/ 1133307 w 1373020"/>
              <a:gd name="connsiteY1" fmla="*/ 9170 h 1781089"/>
              <a:gd name="connsiteX2" fmla="*/ 686608 w 1373020"/>
              <a:gd name="connsiteY2" fmla="*/ 140837 h 1781089"/>
              <a:gd name="connsiteX3" fmla="*/ 605830 w 1373020"/>
              <a:gd name="connsiteY3" fmla="*/ 336318 h 1781089"/>
              <a:gd name="connsiteX4" fmla="*/ 685800 w 1373020"/>
              <a:gd name="connsiteY4" fmla="*/ 553609 h 1781089"/>
              <a:gd name="connsiteX5" fmla="*/ 723765 w 1373020"/>
              <a:gd name="connsiteY5" fmla="*/ 647311 h 1781089"/>
              <a:gd name="connsiteX6" fmla="*/ 740729 w 1373020"/>
              <a:gd name="connsiteY6" fmla="*/ 685276 h 1781089"/>
              <a:gd name="connsiteX7" fmla="*/ 785964 w 1373020"/>
              <a:gd name="connsiteY7" fmla="*/ 732935 h 1781089"/>
              <a:gd name="connsiteX8" fmla="*/ 971752 w 1373020"/>
              <a:gd name="connsiteY8" fmla="*/ 783825 h 1781089"/>
              <a:gd name="connsiteX9" fmla="*/ 1008102 w 1373020"/>
              <a:gd name="connsiteY9" fmla="*/ 762015 h 1781089"/>
              <a:gd name="connsiteX10" fmla="*/ 1046067 w 1373020"/>
              <a:gd name="connsiteY10" fmla="*/ 772516 h 1781089"/>
              <a:gd name="connsiteX11" fmla="*/ 992754 w 1373020"/>
              <a:gd name="connsiteY11" fmla="*/ 852486 h 1781089"/>
              <a:gd name="connsiteX12" fmla="*/ 872396 w 1373020"/>
              <a:gd name="connsiteY12" fmla="*/ 896105 h 1781089"/>
              <a:gd name="connsiteX13" fmla="*/ 779502 w 1373020"/>
              <a:gd name="connsiteY13" fmla="*/ 883181 h 1781089"/>
              <a:gd name="connsiteX14" fmla="*/ 656720 w 1373020"/>
              <a:gd name="connsiteY14" fmla="*/ 684469 h 1781089"/>
              <a:gd name="connsiteX15" fmla="*/ 663182 w 1373020"/>
              <a:gd name="connsiteY15" fmla="*/ 621462 h 1781089"/>
              <a:gd name="connsiteX16" fmla="*/ 665605 w 1373020"/>
              <a:gd name="connsiteY16" fmla="*/ 570572 h 1781089"/>
              <a:gd name="connsiteX17" fmla="*/ 647027 w 1373020"/>
              <a:gd name="connsiteY17" fmla="*/ 557648 h 1781089"/>
              <a:gd name="connsiteX18" fmla="*/ 647027 w 1373020"/>
              <a:gd name="connsiteY18" fmla="*/ 577843 h 1781089"/>
              <a:gd name="connsiteX19" fmla="*/ 640565 w 1373020"/>
              <a:gd name="connsiteY19" fmla="*/ 602883 h 1781089"/>
              <a:gd name="connsiteX20" fmla="*/ 612293 w 1373020"/>
              <a:gd name="connsiteY20" fmla="*/ 599653 h 1781089"/>
              <a:gd name="connsiteX21" fmla="*/ 597753 w 1373020"/>
              <a:gd name="connsiteY21" fmla="*/ 582689 h 1781089"/>
              <a:gd name="connsiteX22" fmla="*/ 574327 w 1373020"/>
              <a:gd name="connsiteY22" fmla="*/ 546339 h 1781089"/>
              <a:gd name="connsiteX23" fmla="*/ 571096 w 1373020"/>
              <a:gd name="connsiteY23" fmla="*/ 590767 h 1781089"/>
              <a:gd name="connsiteX24" fmla="*/ 563019 w 1373020"/>
              <a:gd name="connsiteY24" fmla="*/ 610154 h 1781089"/>
              <a:gd name="connsiteX25" fmla="*/ 544439 w 1373020"/>
              <a:gd name="connsiteY25" fmla="*/ 600460 h 1781089"/>
              <a:gd name="connsiteX26" fmla="*/ 514552 w 1373020"/>
              <a:gd name="connsiteY26" fmla="*/ 566534 h 1781089"/>
              <a:gd name="connsiteX27" fmla="*/ 500012 w 1373020"/>
              <a:gd name="connsiteY27" fmla="*/ 562495 h 1781089"/>
              <a:gd name="connsiteX28" fmla="*/ 500820 w 1373020"/>
              <a:gd name="connsiteY28" fmla="*/ 577035 h 1781089"/>
              <a:gd name="connsiteX29" fmla="*/ 529092 w 1373020"/>
              <a:gd name="connsiteY29" fmla="*/ 618231 h 1781089"/>
              <a:gd name="connsiteX30" fmla="*/ 532323 w 1373020"/>
              <a:gd name="connsiteY30" fmla="*/ 630348 h 1781089"/>
              <a:gd name="connsiteX31" fmla="*/ 517783 w 1373020"/>
              <a:gd name="connsiteY31" fmla="*/ 629540 h 1781089"/>
              <a:gd name="connsiteX32" fmla="*/ 483049 w 1373020"/>
              <a:gd name="connsiteY32" fmla="*/ 601268 h 1781089"/>
              <a:gd name="connsiteX33" fmla="*/ 465278 w 1373020"/>
              <a:gd name="connsiteY33" fmla="*/ 600460 h 1781089"/>
              <a:gd name="connsiteX34" fmla="*/ 469316 w 1373020"/>
              <a:gd name="connsiteY34" fmla="*/ 617423 h 1781089"/>
              <a:gd name="connsiteX35" fmla="*/ 498397 w 1373020"/>
              <a:gd name="connsiteY35" fmla="*/ 651350 h 1781089"/>
              <a:gd name="connsiteX36" fmla="*/ 474163 w 1373020"/>
              <a:gd name="connsiteY36" fmla="*/ 637618 h 1781089"/>
              <a:gd name="connsiteX37" fmla="*/ 459623 w 1373020"/>
              <a:gd name="connsiteY37" fmla="*/ 636002 h 1781089"/>
              <a:gd name="connsiteX38" fmla="*/ 461239 w 1373020"/>
              <a:gd name="connsiteY38" fmla="*/ 650542 h 1781089"/>
              <a:gd name="connsiteX39" fmla="*/ 483856 w 1373020"/>
              <a:gd name="connsiteY39" fmla="*/ 670737 h 1781089"/>
              <a:gd name="connsiteX40" fmla="*/ 562210 w 1373020"/>
              <a:gd name="connsiteY40" fmla="*/ 728088 h 1781089"/>
              <a:gd name="connsiteX41" fmla="*/ 653489 w 1373020"/>
              <a:gd name="connsiteY41" fmla="*/ 879950 h 1781089"/>
              <a:gd name="connsiteX42" fmla="*/ 655913 w 1373020"/>
              <a:gd name="connsiteY42" fmla="*/ 900144 h 1781089"/>
              <a:gd name="connsiteX43" fmla="*/ 635718 w 1373020"/>
              <a:gd name="connsiteY43" fmla="*/ 896913 h 1781089"/>
              <a:gd name="connsiteX44" fmla="*/ 561403 w 1373020"/>
              <a:gd name="connsiteY44" fmla="*/ 846024 h 1781089"/>
              <a:gd name="connsiteX45" fmla="*/ 540400 w 1373020"/>
              <a:gd name="connsiteY45" fmla="*/ 794326 h 1781089"/>
              <a:gd name="connsiteX46" fmla="*/ 513744 w 1373020"/>
              <a:gd name="connsiteY46" fmla="*/ 740205 h 1781089"/>
              <a:gd name="connsiteX47" fmla="*/ 492742 w 1373020"/>
              <a:gd name="connsiteY47" fmla="*/ 741013 h 1781089"/>
              <a:gd name="connsiteX48" fmla="*/ 501627 w 1373020"/>
              <a:gd name="connsiteY48" fmla="*/ 757976 h 1781089"/>
              <a:gd name="connsiteX49" fmla="*/ 509705 w 1373020"/>
              <a:gd name="connsiteY49" fmla="*/ 793518 h 1781089"/>
              <a:gd name="connsiteX50" fmla="*/ 472548 w 1373020"/>
              <a:gd name="connsiteY50" fmla="*/ 793518 h 1781089"/>
              <a:gd name="connsiteX51" fmla="*/ 444276 w 1373020"/>
              <a:gd name="connsiteY51" fmla="*/ 766861 h 1781089"/>
              <a:gd name="connsiteX52" fmla="*/ 431351 w 1373020"/>
              <a:gd name="connsiteY52" fmla="*/ 764438 h 1781089"/>
              <a:gd name="connsiteX53" fmla="*/ 428928 w 1373020"/>
              <a:gd name="connsiteY53" fmla="*/ 779786 h 1781089"/>
              <a:gd name="connsiteX54" fmla="*/ 443468 w 1373020"/>
              <a:gd name="connsiteY54" fmla="*/ 804019 h 1781089"/>
              <a:gd name="connsiteX55" fmla="*/ 448315 w 1373020"/>
              <a:gd name="connsiteY55" fmla="*/ 829060 h 1781089"/>
              <a:gd name="connsiteX56" fmla="*/ 422466 w 1373020"/>
              <a:gd name="connsiteY56" fmla="*/ 828252 h 1781089"/>
              <a:gd name="connsiteX57" fmla="*/ 394194 w 1373020"/>
              <a:gd name="connsiteY57" fmla="*/ 816136 h 1781089"/>
              <a:gd name="connsiteX58" fmla="*/ 374807 w 1373020"/>
              <a:gd name="connsiteY58" fmla="*/ 818559 h 1781089"/>
              <a:gd name="connsiteX59" fmla="*/ 385308 w 1373020"/>
              <a:gd name="connsiteY59" fmla="*/ 835522 h 1781089"/>
              <a:gd name="connsiteX60" fmla="*/ 421658 w 1373020"/>
              <a:gd name="connsiteY60" fmla="*/ 864602 h 1781089"/>
              <a:gd name="connsiteX61" fmla="*/ 383693 w 1373020"/>
              <a:gd name="connsiteY61" fmla="*/ 861371 h 1781089"/>
              <a:gd name="connsiteX62" fmla="*/ 364306 w 1373020"/>
              <a:gd name="connsiteY62" fmla="*/ 866218 h 1781089"/>
              <a:gd name="connsiteX63" fmla="*/ 380461 w 1373020"/>
              <a:gd name="connsiteY63" fmla="*/ 882373 h 1781089"/>
              <a:gd name="connsiteX64" fmla="*/ 418427 w 1373020"/>
              <a:gd name="connsiteY64" fmla="*/ 896913 h 1781089"/>
              <a:gd name="connsiteX65" fmla="*/ 376422 w 1373020"/>
              <a:gd name="connsiteY65" fmla="*/ 905799 h 1781089"/>
              <a:gd name="connsiteX66" fmla="*/ 474971 w 1373020"/>
              <a:gd name="connsiteY66" fmla="*/ 918723 h 1781089"/>
              <a:gd name="connsiteX67" fmla="*/ 715687 w 1373020"/>
              <a:gd name="connsiteY67" fmla="*/ 1073008 h 1781089"/>
              <a:gd name="connsiteX68" fmla="*/ 723765 w 1373020"/>
              <a:gd name="connsiteY68" fmla="*/ 1098857 h 1781089"/>
              <a:gd name="connsiteX69" fmla="*/ 684185 w 1373020"/>
              <a:gd name="connsiteY69" fmla="*/ 1231331 h 1781089"/>
              <a:gd name="connsiteX70" fmla="*/ 679338 w 1373020"/>
              <a:gd name="connsiteY70" fmla="*/ 1240217 h 1781089"/>
              <a:gd name="connsiteX71" fmla="*/ 630064 w 1373020"/>
              <a:gd name="connsiteY71" fmla="*/ 1160247 h 1781089"/>
              <a:gd name="connsiteX72" fmla="*/ 595329 w 1373020"/>
              <a:gd name="connsiteY72" fmla="*/ 1083509 h 1781089"/>
              <a:gd name="connsiteX73" fmla="*/ 404695 w 1373020"/>
              <a:gd name="connsiteY73" fmla="*/ 937302 h 1781089"/>
              <a:gd name="connsiteX74" fmla="*/ 223753 w 1373020"/>
              <a:gd name="connsiteY74" fmla="*/ 922762 h 1781089"/>
              <a:gd name="connsiteX75" fmla="*/ 73507 w 1373020"/>
              <a:gd name="connsiteY75" fmla="*/ 837138 h 1781089"/>
              <a:gd name="connsiteX76" fmla="*/ 28272 w 1373020"/>
              <a:gd name="connsiteY76" fmla="*/ 748283 h 1781089"/>
              <a:gd name="connsiteX77" fmla="*/ 0 w 1373020"/>
              <a:gd name="connsiteY77" fmla="*/ 794326 h 1781089"/>
              <a:gd name="connsiteX78" fmla="*/ 21810 w 1373020"/>
              <a:gd name="connsiteY78" fmla="*/ 837138 h 1781089"/>
              <a:gd name="connsiteX79" fmla="*/ 197905 w 1373020"/>
              <a:gd name="connsiteY79" fmla="*/ 967997 h 1781089"/>
              <a:gd name="connsiteX80" fmla="*/ 411157 w 1373020"/>
              <a:gd name="connsiteY80" fmla="*/ 986576 h 1781089"/>
              <a:gd name="connsiteX81" fmla="*/ 555748 w 1373020"/>
              <a:gd name="connsiteY81" fmla="*/ 1112589 h 1781089"/>
              <a:gd name="connsiteX82" fmla="*/ 651066 w 1373020"/>
              <a:gd name="connsiteY82" fmla="*/ 1289491 h 1781089"/>
              <a:gd name="connsiteX83" fmla="*/ 658336 w 1373020"/>
              <a:gd name="connsiteY83" fmla="*/ 1306455 h 1781089"/>
              <a:gd name="connsiteX84" fmla="*/ 620370 w 1373020"/>
              <a:gd name="connsiteY84" fmla="*/ 1344420 h 1781089"/>
              <a:gd name="connsiteX85" fmla="*/ 589675 w 1373020"/>
              <a:gd name="connsiteY85" fmla="*/ 1312917 h 1781089"/>
              <a:gd name="connsiteX86" fmla="*/ 579174 w 1373020"/>
              <a:gd name="connsiteY86" fmla="*/ 1274951 h 1781089"/>
              <a:gd name="connsiteX87" fmla="*/ 556556 w 1373020"/>
              <a:gd name="connsiteY87" fmla="*/ 1179634 h 1781089"/>
              <a:gd name="connsiteX88" fmla="*/ 493550 w 1373020"/>
              <a:gd name="connsiteY88" fmla="*/ 1119051 h 1781089"/>
              <a:gd name="connsiteX89" fmla="*/ 348958 w 1373020"/>
              <a:gd name="connsiteY89" fmla="*/ 1138437 h 1781089"/>
              <a:gd name="connsiteX90" fmla="*/ 273835 w 1373020"/>
              <a:gd name="connsiteY90" fmla="*/ 1099664 h 1781089"/>
              <a:gd name="connsiteX91" fmla="*/ 262527 w 1373020"/>
              <a:gd name="connsiteY91" fmla="*/ 1056045 h 1781089"/>
              <a:gd name="connsiteX92" fmla="*/ 243948 w 1373020"/>
              <a:gd name="connsiteY92" fmla="*/ 1031812 h 1781089"/>
              <a:gd name="connsiteX93" fmla="*/ 232639 w 1373020"/>
              <a:gd name="connsiteY93" fmla="*/ 1058468 h 1781089"/>
              <a:gd name="connsiteX94" fmla="*/ 238293 w 1373020"/>
              <a:gd name="connsiteY94" fmla="*/ 1194982 h 1781089"/>
              <a:gd name="connsiteX95" fmla="*/ 293222 w 1373020"/>
              <a:gd name="connsiteY95" fmla="*/ 1230524 h 1781089"/>
              <a:gd name="connsiteX96" fmla="*/ 293222 w 1373020"/>
              <a:gd name="connsiteY96" fmla="*/ 1230524 h 1781089"/>
              <a:gd name="connsiteX97" fmla="*/ 293222 w 1373020"/>
              <a:gd name="connsiteY97" fmla="*/ 1230524 h 1781089"/>
              <a:gd name="connsiteX98" fmla="*/ 445083 w 1373020"/>
              <a:gd name="connsiteY98" fmla="*/ 1209522 h 1781089"/>
              <a:gd name="connsiteX99" fmla="*/ 466893 w 1373020"/>
              <a:gd name="connsiteY99" fmla="*/ 1229716 h 1781089"/>
              <a:gd name="connsiteX100" fmla="*/ 469316 w 1373020"/>
              <a:gd name="connsiteY100" fmla="*/ 1343612 h 1781089"/>
              <a:gd name="connsiteX101" fmla="*/ 465278 w 1373020"/>
              <a:gd name="connsiteY101" fmla="*/ 1358152 h 1781089"/>
              <a:gd name="connsiteX102" fmla="*/ 451545 w 1373020"/>
              <a:gd name="connsiteY102" fmla="*/ 1350882 h 1781089"/>
              <a:gd name="connsiteX103" fmla="*/ 395809 w 1373020"/>
              <a:gd name="connsiteY103" fmla="*/ 1304839 h 1781089"/>
              <a:gd name="connsiteX104" fmla="*/ 310993 w 1373020"/>
              <a:gd name="connsiteY104" fmla="*/ 1314532 h 1781089"/>
              <a:gd name="connsiteX105" fmla="*/ 217291 w 1373020"/>
              <a:gd name="connsiteY105" fmla="*/ 1410657 h 1781089"/>
              <a:gd name="connsiteX106" fmla="*/ 150246 w 1373020"/>
              <a:gd name="connsiteY106" fmla="*/ 1421966 h 1781089"/>
              <a:gd name="connsiteX107" fmla="*/ 105818 w 1373020"/>
              <a:gd name="connsiteY107" fmla="*/ 1384001 h 1781089"/>
              <a:gd name="connsiteX108" fmla="*/ 78354 w 1373020"/>
              <a:gd name="connsiteY108" fmla="*/ 1377539 h 1781089"/>
              <a:gd name="connsiteX109" fmla="*/ 77546 w 1373020"/>
              <a:gd name="connsiteY109" fmla="*/ 1408234 h 1781089"/>
              <a:gd name="connsiteX110" fmla="*/ 109857 w 1373020"/>
              <a:gd name="connsiteY110" fmla="*/ 1442968 h 1781089"/>
              <a:gd name="connsiteX111" fmla="*/ 181749 w 1373020"/>
              <a:gd name="connsiteY111" fmla="*/ 1528593 h 1781089"/>
              <a:gd name="connsiteX112" fmla="*/ 233446 w 1373020"/>
              <a:gd name="connsiteY112" fmla="*/ 1524554 h 1781089"/>
              <a:gd name="connsiteX113" fmla="*/ 301300 w 1373020"/>
              <a:gd name="connsiteY113" fmla="*/ 1458316 h 1781089"/>
              <a:gd name="connsiteX114" fmla="*/ 336034 w 1373020"/>
              <a:gd name="connsiteY114" fmla="*/ 1426005 h 1781089"/>
              <a:gd name="connsiteX115" fmla="*/ 384500 w 1373020"/>
              <a:gd name="connsiteY115" fmla="*/ 1428428 h 1781089"/>
              <a:gd name="connsiteX116" fmla="*/ 468509 w 1373020"/>
              <a:gd name="connsiteY116" fmla="*/ 1527784 h 1781089"/>
              <a:gd name="connsiteX117" fmla="*/ 507282 w 1373020"/>
              <a:gd name="connsiteY117" fmla="*/ 1594022 h 1781089"/>
              <a:gd name="connsiteX118" fmla="*/ 533131 w 1373020"/>
              <a:gd name="connsiteY118" fmla="*/ 1685300 h 1781089"/>
              <a:gd name="connsiteX119" fmla="*/ 740729 w 1373020"/>
              <a:gd name="connsiteY119" fmla="*/ 1762039 h 1781089"/>
              <a:gd name="connsiteX120" fmla="*/ 1049298 w 1373020"/>
              <a:gd name="connsiteY120" fmla="*/ 1509206 h 1781089"/>
              <a:gd name="connsiteX121" fmla="*/ 1242356 w 1373020"/>
              <a:gd name="connsiteY121" fmla="*/ 1203059 h 1781089"/>
              <a:gd name="connsiteX122" fmla="*/ 1276283 w 1373020"/>
              <a:gd name="connsiteY122" fmla="*/ 1148131 h 1781089"/>
              <a:gd name="connsiteX123" fmla="*/ 1315863 w 1373020"/>
              <a:gd name="connsiteY123" fmla="*/ 899336 h 1781089"/>
              <a:gd name="connsiteX124" fmla="*/ 1315863 w 1373020"/>
              <a:gd name="connsiteY124" fmla="*/ 899336 h 1781089"/>
              <a:gd name="connsiteX125" fmla="*/ 1315863 w 1373020"/>
              <a:gd name="connsiteY125" fmla="*/ 899336 h 1781089"/>
              <a:gd name="connsiteX126" fmla="*/ 1306978 w 1373020"/>
              <a:gd name="connsiteY126" fmla="*/ 869449 h 1781089"/>
              <a:gd name="connsiteX127" fmla="*/ 1333635 w 1373020"/>
              <a:gd name="connsiteY127" fmla="*/ 556840 h 1781089"/>
              <a:gd name="connsiteX128" fmla="*/ 1366754 w 1373020"/>
              <a:gd name="connsiteY128" fmla="*/ 480102 h 1781089"/>
              <a:gd name="connsiteX129" fmla="*/ 1341712 w 1373020"/>
              <a:gd name="connsiteY129" fmla="*/ 197381 h 17810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</a:cxnLst>
            <a:rect l="l" t="t" r="r" b="b"/>
            <a:pathLst>
              <a:path w="1373020" h="1781089">
                <a:moveTo>
                  <a:pt x="1341712" y="197381"/>
                </a:moveTo>
                <a:cubicBezTo>
                  <a:pt x="1306978" y="96409"/>
                  <a:pt x="1238317" y="26941"/>
                  <a:pt x="1133307" y="9170"/>
                </a:cubicBezTo>
                <a:cubicBezTo>
                  <a:pt x="965290" y="-18295"/>
                  <a:pt x="811005" y="13208"/>
                  <a:pt x="686608" y="140837"/>
                </a:cubicBezTo>
                <a:cubicBezTo>
                  <a:pt x="633294" y="195765"/>
                  <a:pt x="610677" y="262811"/>
                  <a:pt x="605830" y="336318"/>
                </a:cubicBezTo>
                <a:cubicBezTo>
                  <a:pt x="600176" y="419519"/>
                  <a:pt x="625217" y="494642"/>
                  <a:pt x="685800" y="553609"/>
                </a:cubicBezTo>
                <a:cubicBezTo>
                  <a:pt x="713264" y="580266"/>
                  <a:pt x="726997" y="608538"/>
                  <a:pt x="723765" y="647311"/>
                </a:cubicBezTo>
                <a:cubicBezTo>
                  <a:pt x="722150" y="661851"/>
                  <a:pt x="724573" y="682853"/>
                  <a:pt x="740729" y="685276"/>
                </a:cubicBezTo>
                <a:cubicBezTo>
                  <a:pt x="769808" y="690931"/>
                  <a:pt x="774655" y="712741"/>
                  <a:pt x="785964" y="732935"/>
                </a:cubicBezTo>
                <a:cubicBezTo>
                  <a:pt x="829584" y="811289"/>
                  <a:pt x="895821" y="829868"/>
                  <a:pt x="971752" y="783825"/>
                </a:cubicBezTo>
                <a:cubicBezTo>
                  <a:pt x="983869" y="776555"/>
                  <a:pt x="995178" y="768477"/>
                  <a:pt x="1008102" y="762015"/>
                </a:cubicBezTo>
                <a:cubicBezTo>
                  <a:pt x="1023450" y="753130"/>
                  <a:pt x="1037989" y="756360"/>
                  <a:pt x="1046067" y="772516"/>
                </a:cubicBezTo>
                <a:cubicBezTo>
                  <a:pt x="1059799" y="799172"/>
                  <a:pt x="1021026" y="858140"/>
                  <a:pt x="992754" y="852486"/>
                </a:cubicBezTo>
                <a:cubicBezTo>
                  <a:pt x="942672" y="841985"/>
                  <a:pt x="906322" y="862179"/>
                  <a:pt x="872396" y="896105"/>
                </a:cubicBezTo>
                <a:cubicBezTo>
                  <a:pt x="841700" y="926801"/>
                  <a:pt x="802119" y="920338"/>
                  <a:pt x="779502" y="883181"/>
                </a:cubicBezTo>
                <a:cubicBezTo>
                  <a:pt x="739113" y="816943"/>
                  <a:pt x="701955" y="748283"/>
                  <a:pt x="656720" y="684469"/>
                </a:cubicBezTo>
                <a:cubicBezTo>
                  <a:pt x="641372" y="662659"/>
                  <a:pt x="641372" y="640041"/>
                  <a:pt x="663182" y="621462"/>
                </a:cubicBezTo>
                <a:cubicBezTo>
                  <a:pt x="682569" y="604499"/>
                  <a:pt x="680953" y="587536"/>
                  <a:pt x="665605" y="570572"/>
                </a:cubicBezTo>
                <a:cubicBezTo>
                  <a:pt x="660759" y="564918"/>
                  <a:pt x="656720" y="552802"/>
                  <a:pt x="647027" y="557648"/>
                </a:cubicBezTo>
                <a:cubicBezTo>
                  <a:pt x="638141" y="561687"/>
                  <a:pt x="644603" y="571380"/>
                  <a:pt x="647027" y="577843"/>
                </a:cubicBezTo>
                <a:cubicBezTo>
                  <a:pt x="651066" y="587536"/>
                  <a:pt x="649450" y="596421"/>
                  <a:pt x="640565" y="602883"/>
                </a:cubicBezTo>
                <a:cubicBezTo>
                  <a:pt x="630064" y="610961"/>
                  <a:pt x="620370" y="606115"/>
                  <a:pt x="612293" y="599653"/>
                </a:cubicBezTo>
                <a:cubicBezTo>
                  <a:pt x="606638" y="594806"/>
                  <a:pt x="602599" y="588344"/>
                  <a:pt x="597753" y="582689"/>
                </a:cubicBezTo>
                <a:cubicBezTo>
                  <a:pt x="588059" y="570572"/>
                  <a:pt x="588059" y="541493"/>
                  <a:pt x="574327" y="546339"/>
                </a:cubicBezTo>
                <a:cubicBezTo>
                  <a:pt x="554941" y="551994"/>
                  <a:pt x="572711" y="575419"/>
                  <a:pt x="571096" y="590767"/>
                </a:cubicBezTo>
                <a:cubicBezTo>
                  <a:pt x="570288" y="598037"/>
                  <a:pt x="571096" y="606922"/>
                  <a:pt x="563019" y="610154"/>
                </a:cubicBezTo>
                <a:cubicBezTo>
                  <a:pt x="554133" y="613384"/>
                  <a:pt x="549286" y="606115"/>
                  <a:pt x="544439" y="600460"/>
                </a:cubicBezTo>
                <a:cubicBezTo>
                  <a:pt x="533938" y="589151"/>
                  <a:pt x="525053" y="577843"/>
                  <a:pt x="514552" y="566534"/>
                </a:cubicBezTo>
                <a:cubicBezTo>
                  <a:pt x="510513" y="562495"/>
                  <a:pt x="504859" y="558456"/>
                  <a:pt x="500012" y="562495"/>
                </a:cubicBezTo>
                <a:cubicBezTo>
                  <a:pt x="493550" y="567341"/>
                  <a:pt x="498397" y="572996"/>
                  <a:pt x="500820" y="577035"/>
                </a:cubicBezTo>
                <a:cubicBezTo>
                  <a:pt x="509705" y="590767"/>
                  <a:pt x="519399" y="604499"/>
                  <a:pt x="529092" y="618231"/>
                </a:cubicBezTo>
                <a:cubicBezTo>
                  <a:pt x="531515" y="622270"/>
                  <a:pt x="535554" y="626309"/>
                  <a:pt x="532323" y="630348"/>
                </a:cubicBezTo>
                <a:cubicBezTo>
                  <a:pt x="527476" y="636002"/>
                  <a:pt x="521822" y="633579"/>
                  <a:pt x="517783" y="629540"/>
                </a:cubicBezTo>
                <a:cubicBezTo>
                  <a:pt x="505666" y="620655"/>
                  <a:pt x="494358" y="610154"/>
                  <a:pt x="483049" y="601268"/>
                </a:cubicBezTo>
                <a:cubicBezTo>
                  <a:pt x="477394" y="597229"/>
                  <a:pt x="470932" y="593190"/>
                  <a:pt x="465278" y="600460"/>
                </a:cubicBezTo>
                <a:cubicBezTo>
                  <a:pt x="459623" y="606922"/>
                  <a:pt x="464470" y="613384"/>
                  <a:pt x="469316" y="617423"/>
                </a:cubicBezTo>
                <a:cubicBezTo>
                  <a:pt x="481433" y="626309"/>
                  <a:pt x="492742" y="636810"/>
                  <a:pt x="498397" y="651350"/>
                </a:cubicBezTo>
                <a:cubicBezTo>
                  <a:pt x="488703" y="648119"/>
                  <a:pt x="481433" y="642464"/>
                  <a:pt x="474163" y="637618"/>
                </a:cubicBezTo>
                <a:cubicBezTo>
                  <a:pt x="469316" y="634387"/>
                  <a:pt x="464470" y="630348"/>
                  <a:pt x="459623" y="636002"/>
                </a:cubicBezTo>
                <a:cubicBezTo>
                  <a:pt x="454777" y="641656"/>
                  <a:pt x="458008" y="646503"/>
                  <a:pt x="461239" y="650542"/>
                </a:cubicBezTo>
                <a:cubicBezTo>
                  <a:pt x="467701" y="658620"/>
                  <a:pt x="475779" y="664274"/>
                  <a:pt x="483856" y="670737"/>
                </a:cubicBezTo>
                <a:cubicBezTo>
                  <a:pt x="508898" y="690931"/>
                  <a:pt x="544439" y="696585"/>
                  <a:pt x="562210" y="728088"/>
                </a:cubicBezTo>
                <a:cubicBezTo>
                  <a:pt x="591291" y="778978"/>
                  <a:pt x="622793" y="829060"/>
                  <a:pt x="653489" y="879950"/>
                </a:cubicBezTo>
                <a:cubicBezTo>
                  <a:pt x="656720" y="885604"/>
                  <a:pt x="663182" y="892874"/>
                  <a:pt x="655913" y="900144"/>
                </a:cubicBezTo>
                <a:cubicBezTo>
                  <a:pt x="647835" y="907414"/>
                  <a:pt x="642180" y="900952"/>
                  <a:pt x="635718" y="896913"/>
                </a:cubicBezTo>
                <a:cubicBezTo>
                  <a:pt x="610677" y="879950"/>
                  <a:pt x="587252" y="862179"/>
                  <a:pt x="561403" y="846024"/>
                </a:cubicBezTo>
                <a:cubicBezTo>
                  <a:pt x="542016" y="833099"/>
                  <a:pt x="533131" y="819367"/>
                  <a:pt x="540400" y="794326"/>
                </a:cubicBezTo>
                <a:cubicBezTo>
                  <a:pt x="548478" y="766861"/>
                  <a:pt x="537170" y="749091"/>
                  <a:pt x="513744" y="740205"/>
                </a:cubicBezTo>
                <a:cubicBezTo>
                  <a:pt x="506474" y="737782"/>
                  <a:pt x="497589" y="734550"/>
                  <a:pt x="492742" y="741013"/>
                </a:cubicBezTo>
                <a:cubicBezTo>
                  <a:pt x="486280" y="749091"/>
                  <a:pt x="495973" y="754745"/>
                  <a:pt x="501627" y="757976"/>
                </a:cubicBezTo>
                <a:cubicBezTo>
                  <a:pt x="516167" y="767669"/>
                  <a:pt x="520206" y="780594"/>
                  <a:pt x="509705" y="793518"/>
                </a:cubicBezTo>
                <a:cubicBezTo>
                  <a:pt x="499204" y="806442"/>
                  <a:pt x="484664" y="804019"/>
                  <a:pt x="472548" y="793518"/>
                </a:cubicBezTo>
                <a:cubicBezTo>
                  <a:pt x="462854" y="784632"/>
                  <a:pt x="453969" y="774939"/>
                  <a:pt x="444276" y="766861"/>
                </a:cubicBezTo>
                <a:cubicBezTo>
                  <a:pt x="441044" y="763631"/>
                  <a:pt x="436198" y="761207"/>
                  <a:pt x="431351" y="764438"/>
                </a:cubicBezTo>
                <a:cubicBezTo>
                  <a:pt x="425697" y="768477"/>
                  <a:pt x="425697" y="774132"/>
                  <a:pt x="428928" y="779786"/>
                </a:cubicBezTo>
                <a:cubicBezTo>
                  <a:pt x="432967" y="787864"/>
                  <a:pt x="438621" y="795942"/>
                  <a:pt x="443468" y="804019"/>
                </a:cubicBezTo>
                <a:cubicBezTo>
                  <a:pt x="447506" y="812097"/>
                  <a:pt x="456392" y="820175"/>
                  <a:pt x="448315" y="829060"/>
                </a:cubicBezTo>
                <a:cubicBezTo>
                  <a:pt x="440237" y="837946"/>
                  <a:pt x="430543" y="831483"/>
                  <a:pt x="422466" y="828252"/>
                </a:cubicBezTo>
                <a:cubicBezTo>
                  <a:pt x="412772" y="825021"/>
                  <a:pt x="403887" y="820175"/>
                  <a:pt x="394194" y="816136"/>
                </a:cubicBezTo>
                <a:cubicBezTo>
                  <a:pt x="386923" y="812905"/>
                  <a:pt x="378846" y="809674"/>
                  <a:pt x="374807" y="818559"/>
                </a:cubicBezTo>
                <a:cubicBezTo>
                  <a:pt x="370768" y="827444"/>
                  <a:pt x="378038" y="831483"/>
                  <a:pt x="385308" y="835522"/>
                </a:cubicBezTo>
                <a:cubicBezTo>
                  <a:pt x="397425" y="843600"/>
                  <a:pt x="414388" y="846024"/>
                  <a:pt x="421658" y="864602"/>
                </a:cubicBezTo>
                <a:cubicBezTo>
                  <a:pt x="407118" y="869449"/>
                  <a:pt x="395809" y="861371"/>
                  <a:pt x="383693" y="861371"/>
                </a:cubicBezTo>
                <a:cubicBezTo>
                  <a:pt x="376422" y="861371"/>
                  <a:pt x="366729" y="855716"/>
                  <a:pt x="364306" y="866218"/>
                </a:cubicBezTo>
                <a:cubicBezTo>
                  <a:pt x="361883" y="876719"/>
                  <a:pt x="372384" y="879950"/>
                  <a:pt x="380461" y="882373"/>
                </a:cubicBezTo>
                <a:cubicBezTo>
                  <a:pt x="391770" y="887220"/>
                  <a:pt x="406310" y="884797"/>
                  <a:pt x="418427" y="896913"/>
                </a:cubicBezTo>
                <a:cubicBezTo>
                  <a:pt x="409541" y="899336"/>
                  <a:pt x="378846" y="897721"/>
                  <a:pt x="376422" y="905799"/>
                </a:cubicBezTo>
                <a:cubicBezTo>
                  <a:pt x="376422" y="924377"/>
                  <a:pt x="449122" y="907414"/>
                  <a:pt x="474971" y="918723"/>
                </a:cubicBezTo>
                <a:cubicBezTo>
                  <a:pt x="563019" y="958304"/>
                  <a:pt x="639757" y="1014040"/>
                  <a:pt x="715687" y="1073008"/>
                </a:cubicBezTo>
                <a:cubicBezTo>
                  <a:pt x="723765" y="1079470"/>
                  <a:pt x="732651" y="1088356"/>
                  <a:pt x="723765" y="1098857"/>
                </a:cubicBezTo>
                <a:cubicBezTo>
                  <a:pt x="693070" y="1137630"/>
                  <a:pt x="689839" y="1185289"/>
                  <a:pt x="684185" y="1231331"/>
                </a:cubicBezTo>
                <a:cubicBezTo>
                  <a:pt x="684185" y="1232947"/>
                  <a:pt x="682569" y="1234563"/>
                  <a:pt x="679338" y="1240217"/>
                </a:cubicBezTo>
                <a:cubicBezTo>
                  <a:pt x="655913" y="1215984"/>
                  <a:pt x="643796" y="1187712"/>
                  <a:pt x="630064" y="1160247"/>
                </a:cubicBezTo>
                <a:cubicBezTo>
                  <a:pt x="617947" y="1135207"/>
                  <a:pt x="606638" y="1109358"/>
                  <a:pt x="595329" y="1083509"/>
                </a:cubicBezTo>
                <a:cubicBezTo>
                  <a:pt x="564634" y="1014040"/>
                  <a:pt x="515360" y="966382"/>
                  <a:pt x="404695" y="937302"/>
                </a:cubicBezTo>
                <a:cubicBezTo>
                  <a:pt x="357844" y="925993"/>
                  <a:pt x="276259" y="927609"/>
                  <a:pt x="223753" y="922762"/>
                </a:cubicBezTo>
                <a:cubicBezTo>
                  <a:pt x="160747" y="916300"/>
                  <a:pt x="109857" y="891259"/>
                  <a:pt x="73507" y="837138"/>
                </a:cubicBezTo>
                <a:cubicBezTo>
                  <a:pt x="54121" y="808866"/>
                  <a:pt x="41196" y="778170"/>
                  <a:pt x="28272" y="748283"/>
                </a:cubicBezTo>
                <a:cubicBezTo>
                  <a:pt x="11309" y="769285"/>
                  <a:pt x="1616" y="774132"/>
                  <a:pt x="0" y="794326"/>
                </a:cubicBezTo>
                <a:cubicBezTo>
                  <a:pt x="7270" y="808866"/>
                  <a:pt x="13732" y="823406"/>
                  <a:pt x="21810" y="837138"/>
                </a:cubicBezTo>
                <a:cubicBezTo>
                  <a:pt x="61391" y="905799"/>
                  <a:pt x="113896" y="956688"/>
                  <a:pt x="197905" y="967997"/>
                </a:cubicBezTo>
                <a:cubicBezTo>
                  <a:pt x="268989" y="977691"/>
                  <a:pt x="340881" y="970420"/>
                  <a:pt x="411157" y="986576"/>
                </a:cubicBezTo>
                <a:cubicBezTo>
                  <a:pt x="486280" y="1010809"/>
                  <a:pt x="526669" y="1045543"/>
                  <a:pt x="555748" y="1112589"/>
                </a:cubicBezTo>
                <a:cubicBezTo>
                  <a:pt x="582405" y="1173980"/>
                  <a:pt x="608254" y="1236986"/>
                  <a:pt x="651066" y="1289491"/>
                </a:cubicBezTo>
                <a:cubicBezTo>
                  <a:pt x="655104" y="1294338"/>
                  <a:pt x="663182" y="1299992"/>
                  <a:pt x="658336" y="1306455"/>
                </a:cubicBezTo>
                <a:cubicBezTo>
                  <a:pt x="647835" y="1321802"/>
                  <a:pt x="642180" y="1342805"/>
                  <a:pt x="620370" y="1344420"/>
                </a:cubicBezTo>
                <a:cubicBezTo>
                  <a:pt x="600176" y="1346035"/>
                  <a:pt x="595329" y="1328264"/>
                  <a:pt x="589675" y="1312917"/>
                </a:cubicBezTo>
                <a:cubicBezTo>
                  <a:pt x="585636" y="1300800"/>
                  <a:pt x="582405" y="1287876"/>
                  <a:pt x="579174" y="1274951"/>
                </a:cubicBezTo>
                <a:cubicBezTo>
                  <a:pt x="571096" y="1243448"/>
                  <a:pt x="564634" y="1211137"/>
                  <a:pt x="556556" y="1179634"/>
                </a:cubicBezTo>
                <a:cubicBezTo>
                  <a:pt x="547671" y="1147323"/>
                  <a:pt x="526669" y="1127129"/>
                  <a:pt x="493550" y="1119051"/>
                </a:cubicBezTo>
                <a:cubicBezTo>
                  <a:pt x="442660" y="1107742"/>
                  <a:pt x="395001" y="1116628"/>
                  <a:pt x="348958" y="1138437"/>
                </a:cubicBezTo>
                <a:cubicBezTo>
                  <a:pt x="294837" y="1156208"/>
                  <a:pt x="289991" y="1153785"/>
                  <a:pt x="273835" y="1099664"/>
                </a:cubicBezTo>
                <a:cubicBezTo>
                  <a:pt x="269796" y="1085124"/>
                  <a:pt x="266565" y="1070585"/>
                  <a:pt x="262527" y="1056045"/>
                </a:cubicBezTo>
                <a:cubicBezTo>
                  <a:pt x="259295" y="1046351"/>
                  <a:pt x="258488" y="1031004"/>
                  <a:pt x="243948" y="1031812"/>
                </a:cubicBezTo>
                <a:cubicBezTo>
                  <a:pt x="226984" y="1033427"/>
                  <a:pt x="233446" y="1048775"/>
                  <a:pt x="232639" y="1058468"/>
                </a:cubicBezTo>
                <a:cubicBezTo>
                  <a:pt x="227792" y="1104511"/>
                  <a:pt x="237485" y="1149746"/>
                  <a:pt x="238293" y="1194982"/>
                </a:cubicBezTo>
                <a:cubicBezTo>
                  <a:pt x="239101" y="1242640"/>
                  <a:pt x="249602" y="1249911"/>
                  <a:pt x="293222" y="1230524"/>
                </a:cubicBezTo>
                <a:cubicBezTo>
                  <a:pt x="293222" y="1230524"/>
                  <a:pt x="293222" y="1230524"/>
                  <a:pt x="293222" y="1230524"/>
                </a:cubicBezTo>
                <a:cubicBezTo>
                  <a:pt x="293222" y="1230524"/>
                  <a:pt x="293222" y="1230524"/>
                  <a:pt x="293222" y="1230524"/>
                </a:cubicBezTo>
                <a:cubicBezTo>
                  <a:pt x="343304" y="1220023"/>
                  <a:pt x="395001" y="1224869"/>
                  <a:pt x="445083" y="1209522"/>
                </a:cubicBezTo>
                <a:cubicBezTo>
                  <a:pt x="458008" y="1205483"/>
                  <a:pt x="468509" y="1213561"/>
                  <a:pt x="466893" y="1229716"/>
                </a:cubicBezTo>
                <a:cubicBezTo>
                  <a:pt x="463662" y="1267681"/>
                  <a:pt x="463662" y="1305647"/>
                  <a:pt x="469316" y="1343612"/>
                </a:cubicBezTo>
                <a:cubicBezTo>
                  <a:pt x="470125" y="1348459"/>
                  <a:pt x="471740" y="1355729"/>
                  <a:pt x="465278" y="1358152"/>
                </a:cubicBezTo>
                <a:cubicBezTo>
                  <a:pt x="458815" y="1360575"/>
                  <a:pt x="454777" y="1354921"/>
                  <a:pt x="451545" y="1350882"/>
                </a:cubicBezTo>
                <a:cubicBezTo>
                  <a:pt x="433775" y="1333919"/>
                  <a:pt x="418427" y="1315340"/>
                  <a:pt x="395809" y="1304839"/>
                </a:cubicBezTo>
                <a:cubicBezTo>
                  <a:pt x="365921" y="1291914"/>
                  <a:pt x="336842" y="1295953"/>
                  <a:pt x="310993" y="1314532"/>
                </a:cubicBezTo>
                <a:cubicBezTo>
                  <a:pt x="273835" y="1341189"/>
                  <a:pt x="243948" y="1374307"/>
                  <a:pt x="217291" y="1410657"/>
                </a:cubicBezTo>
                <a:cubicBezTo>
                  <a:pt x="193866" y="1442161"/>
                  <a:pt x="182557" y="1444584"/>
                  <a:pt x="150246" y="1421966"/>
                </a:cubicBezTo>
                <a:cubicBezTo>
                  <a:pt x="134090" y="1410657"/>
                  <a:pt x="121166" y="1396117"/>
                  <a:pt x="105818" y="1384001"/>
                </a:cubicBezTo>
                <a:cubicBezTo>
                  <a:pt x="97740" y="1377539"/>
                  <a:pt x="87239" y="1370269"/>
                  <a:pt x="78354" y="1377539"/>
                </a:cubicBezTo>
                <a:cubicBezTo>
                  <a:pt x="68661" y="1385616"/>
                  <a:pt x="72700" y="1396925"/>
                  <a:pt x="77546" y="1408234"/>
                </a:cubicBezTo>
                <a:cubicBezTo>
                  <a:pt x="84008" y="1424390"/>
                  <a:pt x="100972" y="1429236"/>
                  <a:pt x="109857" y="1442968"/>
                </a:cubicBezTo>
                <a:cubicBezTo>
                  <a:pt x="129244" y="1475279"/>
                  <a:pt x="155093" y="1502744"/>
                  <a:pt x="181749" y="1528593"/>
                </a:cubicBezTo>
                <a:cubicBezTo>
                  <a:pt x="202751" y="1548787"/>
                  <a:pt x="217291" y="1548787"/>
                  <a:pt x="233446" y="1524554"/>
                </a:cubicBezTo>
                <a:cubicBezTo>
                  <a:pt x="252026" y="1497897"/>
                  <a:pt x="275451" y="1476895"/>
                  <a:pt x="301300" y="1458316"/>
                </a:cubicBezTo>
                <a:cubicBezTo>
                  <a:pt x="314224" y="1448623"/>
                  <a:pt x="326340" y="1438929"/>
                  <a:pt x="336034" y="1426005"/>
                </a:cubicBezTo>
                <a:cubicBezTo>
                  <a:pt x="359459" y="1392079"/>
                  <a:pt x="365921" y="1392886"/>
                  <a:pt x="384500" y="1428428"/>
                </a:cubicBezTo>
                <a:cubicBezTo>
                  <a:pt x="404695" y="1468009"/>
                  <a:pt x="428928" y="1505167"/>
                  <a:pt x="468509" y="1527784"/>
                </a:cubicBezTo>
                <a:cubicBezTo>
                  <a:pt x="495165" y="1543132"/>
                  <a:pt x="504051" y="1565750"/>
                  <a:pt x="507282" y="1594022"/>
                </a:cubicBezTo>
                <a:cubicBezTo>
                  <a:pt x="511321" y="1625525"/>
                  <a:pt x="521014" y="1656221"/>
                  <a:pt x="533131" y="1685300"/>
                </a:cubicBezTo>
                <a:cubicBezTo>
                  <a:pt x="571096" y="1775771"/>
                  <a:pt x="643796" y="1804043"/>
                  <a:pt x="740729" y="1762039"/>
                </a:cubicBezTo>
                <a:cubicBezTo>
                  <a:pt x="867549" y="1707918"/>
                  <a:pt x="972559" y="1623910"/>
                  <a:pt x="1049298" y="1509206"/>
                </a:cubicBezTo>
                <a:cubicBezTo>
                  <a:pt x="1116344" y="1409042"/>
                  <a:pt x="1178542" y="1305647"/>
                  <a:pt x="1242356" y="1203059"/>
                </a:cubicBezTo>
                <a:cubicBezTo>
                  <a:pt x="1253665" y="1184481"/>
                  <a:pt x="1264166" y="1165902"/>
                  <a:pt x="1276283" y="1148131"/>
                </a:cubicBezTo>
                <a:cubicBezTo>
                  <a:pt x="1325557" y="1070585"/>
                  <a:pt x="1331211" y="986576"/>
                  <a:pt x="1315863" y="899336"/>
                </a:cubicBezTo>
                <a:cubicBezTo>
                  <a:pt x="1315863" y="899336"/>
                  <a:pt x="1315863" y="899336"/>
                  <a:pt x="1315863" y="899336"/>
                </a:cubicBezTo>
                <a:cubicBezTo>
                  <a:pt x="1315863" y="899336"/>
                  <a:pt x="1315863" y="899336"/>
                  <a:pt x="1315863" y="899336"/>
                </a:cubicBezTo>
                <a:cubicBezTo>
                  <a:pt x="1312633" y="889643"/>
                  <a:pt x="1311017" y="879142"/>
                  <a:pt x="1306978" y="869449"/>
                </a:cubicBezTo>
                <a:cubicBezTo>
                  <a:pt x="1267397" y="761207"/>
                  <a:pt x="1273860" y="656197"/>
                  <a:pt x="1333635" y="556840"/>
                </a:cubicBezTo>
                <a:cubicBezTo>
                  <a:pt x="1348174" y="532607"/>
                  <a:pt x="1361099" y="507566"/>
                  <a:pt x="1366754" y="480102"/>
                </a:cubicBezTo>
                <a:cubicBezTo>
                  <a:pt x="1379678" y="385592"/>
                  <a:pt x="1373216" y="290275"/>
                  <a:pt x="1341712" y="197381"/>
                </a:cubicBezTo>
                <a:close/>
              </a:path>
            </a:pathLst>
          </a:custGeom>
          <a:solidFill>
            <a:schemeClr val="bg1">
              <a:alpha val="70000"/>
            </a:schemeClr>
          </a:solidFill>
          <a:ln w="807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02967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>
            <a:extLst>
              <a:ext uri="{FF2B5EF4-FFF2-40B4-BE49-F238E27FC236}">
                <a16:creationId xmlns:a16="http://schemas.microsoft.com/office/drawing/2014/main" id="{C6481419-A307-4216-BEC3-CF125EC039D4}"/>
              </a:ext>
            </a:extLst>
          </p:cNvPr>
          <p:cNvSpPr/>
          <p:nvPr/>
        </p:nvSpPr>
        <p:spPr>
          <a:xfrm>
            <a:off x="4724399" y="296957"/>
            <a:ext cx="7200901" cy="6264087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18836FAD-7894-432D-804F-50CBC391E6AB}"/>
              </a:ext>
            </a:extLst>
          </p:cNvPr>
          <p:cNvGrpSpPr/>
          <p:nvPr/>
        </p:nvGrpSpPr>
        <p:grpSpPr>
          <a:xfrm>
            <a:off x="6509852" y="714552"/>
            <a:ext cx="4946526" cy="969496"/>
            <a:chOff x="6509852" y="714552"/>
            <a:chExt cx="4946526" cy="969496"/>
          </a:xfrm>
        </p:grpSpPr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993B75C5-9BDB-4B5F-AB3F-CB12A702F1F8}"/>
                </a:ext>
              </a:extLst>
            </p:cNvPr>
            <p:cNvSpPr txBox="1"/>
            <p:nvPr/>
          </p:nvSpPr>
          <p:spPr>
            <a:xfrm>
              <a:off x="6509852" y="1222383"/>
              <a:ext cx="494652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I hope and I believe that this Template will your Time.</a:t>
              </a:r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8591A18A-7559-4485-BC2C-6ACBBA9F87DF}"/>
                </a:ext>
              </a:extLst>
            </p:cNvPr>
            <p:cNvSpPr txBox="1"/>
            <p:nvPr/>
          </p:nvSpPr>
          <p:spPr>
            <a:xfrm>
              <a:off x="6509852" y="714552"/>
              <a:ext cx="4946526" cy="5078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2700" b="1" dirty="0">
                  <a:solidFill>
                    <a:schemeClr val="bg1"/>
                  </a:solidFill>
                  <a:cs typeface="Arial" pitchFamily="34" charset="0"/>
                </a:rPr>
                <a:t>Contents</a:t>
              </a:r>
              <a:endParaRPr lang="ko-KR" altLang="en-US" sz="27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95E3BD7D-EEC6-41FC-867D-95F2B71346B3}"/>
              </a:ext>
            </a:extLst>
          </p:cNvPr>
          <p:cNvSpPr txBox="1"/>
          <p:nvPr/>
        </p:nvSpPr>
        <p:spPr>
          <a:xfrm>
            <a:off x="4978303" y="625364"/>
            <a:ext cx="1531549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en-US"/>
            </a:defPPr>
            <a:lvl1pPr>
              <a:defRPr sz="7200">
                <a:solidFill>
                  <a:schemeClr val="bg1"/>
                </a:solidFill>
                <a:effectLst>
                  <a:outerShdw blurRad="12700" dist="88900" dir="3000000" algn="tl" rotWithShape="0">
                    <a:schemeClr val="accent2">
                      <a:alpha val="40000"/>
                    </a:schemeClr>
                  </a:outerShdw>
                </a:effectLst>
              </a:defRPr>
            </a:lvl1pPr>
          </a:lstStyle>
          <a:p>
            <a:pPr algn="ctr"/>
            <a:r>
              <a:rPr lang="en-US" altLang="ko-KR" dirty="0">
                <a:effectLst/>
              </a:rPr>
              <a:t>01</a:t>
            </a:r>
            <a:endParaRPr lang="ko-KR" altLang="en-US" dirty="0">
              <a:effectLst/>
            </a:endParaRP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4CB92DD1-63CE-412A-9879-E39F52414976}"/>
              </a:ext>
            </a:extLst>
          </p:cNvPr>
          <p:cNvGrpSpPr/>
          <p:nvPr/>
        </p:nvGrpSpPr>
        <p:grpSpPr>
          <a:xfrm>
            <a:off x="6509852" y="2218019"/>
            <a:ext cx="4946526" cy="962960"/>
            <a:chOff x="6509852" y="2211483"/>
            <a:chExt cx="4946526" cy="962960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38A41E9E-1812-4ACE-A417-73C9AF47F355}"/>
                </a:ext>
              </a:extLst>
            </p:cNvPr>
            <p:cNvSpPr txBox="1"/>
            <p:nvPr/>
          </p:nvSpPr>
          <p:spPr>
            <a:xfrm>
              <a:off x="6509852" y="2712778"/>
              <a:ext cx="494652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I hope and I believe that this Template will your Time.</a:t>
              </a:r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EC79CA3D-1245-4812-BE2C-A17717D31459}"/>
                </a:ext>
              </a:extLst>
            </p:cNvPr>
            <p:cNvSpPr txBox="1"/>
            <p:nvPr/>
          </p:nvSpPr>
          <p:spPr>
            <a:xfrm>
              <a:off x="6509852" y="2211483"/>
              <a:ext cx="4946526" cy="5078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2700" b="1" dirty="0">
                  <a:solidFill>
                    <a:schemeClr val="bg1"/>
                  </a:solidFill>
                  <a:cs typeface="Arial" pitchFamily="34" charset="0"/>
                </a:rPr>
                <a:t>Contents</a:t>
              </a:r>
              <a:endParaRPr lang="ko-KR" altLang="en-US" sz="27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F627DDE9-FE7C-4B7E-A047-E092B6A88859}"/>
              </a:ext>
            </a:extLst>
          </p:cNvPr>
          <p:cNvSpPr txBox="1"/>
          <p:nvPr/>
        </p:nvSpPr>
        <p:spPr>
          <a:xfrm>
            <a:off x="4978303" y="2122295"/>
            <a:ext cx="1531549" cy="1200329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7200" dirty="0">
                <a:solidFill>
                  <a:schemeClr val="bg1"/>
                </a:solidFill>
              </a:rPr>
              <a:t>02</a:t>
            </a:r>
            <a:endParaRPr lang="ko-KR" altLang="en-US" sz="7200" dirty="0">
              <a:solidFill>
                <a:schemeClr val="bg1"/>
              </a:solidFill>
            </a:endParaRP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760A8FFD-7C61-4B4C-9C24-072FD598989F}"/>
              </a:ext>
            </a:extLst>
          </p:cNvPr>
          <p:cNvGrpSpPr/>
          <p:nvPr/>
        </p:nvGrpSpPr>
        <p:grpSpPr>
          <a:xfrm>
            <a:off x="6509852" y="3714950"/>
            <a:ext cx="4946526" cy="956424"/>
            <a:chOff x="6509852" y="3708414"/>
            <a:chExt cx="4946526" cy="956424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15E1B5E5-22C6-4CAE-BC59-0EB34CC7C043}"/>
                </a:ext>
              </a:extLst>
            </p:cNvPr>
            <p:cNvSpPr txBox="1"/>
            <p:nvPr/>
          </p:nvSpPr>
          <p:spPr>
            <a:xfrm>
              <a:off x="6509852" y="4203173"/>
              <a:ext cx="494652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I hope and I believe that this Template will your Time.</a:t>
              </a:r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5A5757E4-1723-4073-9FC5-1D351F20A151}"/>
                </a:ext>
              </a:extLst>
            </p:cNvPr>
            <p:cNvSpPr txBox="1"/>
            <p:nvPr/>
          </p:nvSpPr>
          <p:spPr>
            <a:xfrm>
              <a:off x="6509852" y="3708414"/>
              <a:ext cx="4946526" cy="5078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2700" b="1" dirty="0">
                  <a:solidFill>
                    <a:schemeClr val="bg1"/>
                  </a:solidFill>
                  <a:cs typeface="Arial" pitchFamily="34" charset="0"/>
                </a:rPr>
                <a:t>Contents</a:t>
              </a:r>
              <a:endParaRPr lang="ko-KR" altLang="en-US" sz="27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D7B9AF74-CA02-49F9-88D7-98D77F70D10F}"/>
              </a:ext>
            </a:extLst>
          </p:cNvPr>
          <p:cNvSpPr txBox="1"/>
          <p:nvPr/>
        </p:nvSpPr>
        <p:spPr>
          <a:xfrm>
            <a:off x="4978303" y="3619226"/>
            <a:ext cx="1531549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en-US"/>
            </a:defPPr>
            <a:lvl1pPr>
              <a:defRPr sz="7200">
                <a:solidFill>
                  <a:schemeClr val="bg1"/>
                </a:solidFill>
                <a:effectLst>
                  <a:outerShdw blurRad="12700" dist="88900" dir="3000000" algn="tl" rotWithShape="0">
                    <a:schemeClr val="accent2">
                      <a:alpha val="40000"/>
                    </a:schemeClr>
                  </a:outerShdw>
                </a:effectLst>
              </a:defRPr>
            </a:lvl1pPr>
          </a:lstStyle>
          <a:p>
            <a:pPr algn="ctr"/>
            <a:r>
              <a:rPr lang="en-US" altLang="ko-KR" dirty="0">
                <a:effectLst/>
              </a:rPr>
              <a:t>03</a:t>
            </a:r>
            <a:endParaRPr lang="ko-KR" altLang="en-US" dirty="0">
              <a:effectLst/>
            </a:endParaRP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D4517CEC-7AC8-4EC4-A2F9-D33EC557D344}"/>
              </a:ext>
            </a:extLst>
          </p:cNvPr>
          <p:cNvGrpSpPr/>
          <p:nvPr/>
        </p:nvGrpSpPr>
        <p:grpSpPr>
          <a:xfrm>
            <a:off x="6509852" y="5205344"/>
            <a:ext cx="4946526" cy="949889"/>
            <a:chOff x="6509852" y="5205344"/>
            <a:chExt cx="4946526" cy="949889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437A4661-D2A4-40E5-9248-83B3298A506A}"/>
                </a:ext>
              </a:extLst>
            </p:cNvPr>
            <p:cNvSpPr txBox="1"/>
            <p:nvPr/>
          </p:nvSpPr>
          <p:spPr>
            <a:xfrm>
              <a:off x="6509852" y="5693568"/>
              <a:ext cx="494652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I hope and I believe that this Template will your Time.</a:t>
              </a:r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493DF382-44DD-45C3-9704-34E8893BC3AC}"/>
                </a:ext>
              </a:extLst>
            </p:cNvPr>
            <p:cNvSpPr txBox="1"/>
            <p:nvPr/>
          </p:nvSpPr>
          <p:spPr>
            <a:xfrm>
              <a:off x="6509852" y="5205344"/>
              <a:ext cx="4946526" cy="5078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2700" b="1" dirty="0">
                  <a:solidFill>
                    <a:schemeClr val="bg1"/>
                  </a:solidFill>
                  <a:cs typeface="Arial" pitchFamily="34" charset="0"/>
                </a:rPr>
                <a:t>Contents</a:t>
              </a:r>
              <a:endParaRPr lang="ko-KR" altLang="en-US" sz="27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id="{8611BD74-B8C0-4D62-99FC-2DBC909A434D}"/>
              </a:ext>
            </a:extLst>
          </p:cNvPr>
          <p:cNvSpPr txBox="1"/>
          <p:nvPr/>
        </p:nvSpPr>
        <p:spPr>
          <a:xfrm>
            <a:off x="4978303" y="5116156"/>
            <a:ext cx="1531549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en-US"/>
            </a:defPPr>
            <a:lvl1pPr>
              <a:defRPr sz="7200">
                <a:solidFill>
                  <a:schemeClr val="bg1"/>
                </a:solidFill>
                <a:effectLst>
                  <a:outerShdw blurRad="12700" dist="88900" dir="3000000" algn="tl" rotWithShape="0">
                    <a:schemeClr val="accent2">
                      <a:alpha val="40000"/>
                    </a:schemeClr>
                  </a:outerShdw>
                </a:effectLst>
              </a:defRPr>
            </a:lvl1pPr>
          </a:lstStyle>
          <a:p>
            <a:pPr algn="ctr"/>
            <a:r>
              <a:rPr lang="en-US" altLang="ko-KR" dirty="0">
                <a:effectLst/>
              </a:rPr>
              <a:t>04</a:t>
            </a:r>
            <a:endParaRPr lang="ko-KR" altLang="en-US" dirty="0">
              <a:effectLst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42C12F7-AE9B-40D2-A6C4-2F1B6BC860EE}"/>
              </a:ext>
            </a:extLst>
          </p:cNvPr>
          <p:cNvSpPr txBox="1"/>
          <p:nvPr/>
        </p:nvSpPr>
        <p:spPr>
          <a:xfrm>
            <a:off x="537343" y="4738049"/>
            <a:ext cx="3675185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en-US"/>
            </a:defPPr>
            <a:lvl1pPr>
              <a:defRPr sz="7200">
                <a:solidFill>
                  <a:schemeClr val="bg1"/>
                </a:solidFill>
                <a:effectLst>
                  <a:outerShdw blurRad="12700" dist="88900" dir="3000000" algn="tl" rotWithShape="0">
                    <a:schemeClr val="accent2">
                      <a:alpha val="40000"/>
                    </a:schemeClr>
                  </a:outerShdw>
                </a:effectLst>
              </a:defRPr>
            </a:lvl1pPr>
          </a:lstStyle>
          <a:p>
            <a:r>
              <a:rPr lang="en-US" altLang="ko-KR" sz="5400" dirty="0">
                <a:effectLst/>
                <a:latin typeface="+mj-lt"/>
              </a:rPr>
              <a:t>Agenda Style</a:t>
            </a:r>
            <a:endParaRPr lang="ko-KR" altLang="en-US" sz="5400" dirty="0">
              <a:effectLst/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62406251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B9C8D6F3-B332-4984-8A9B-F776FD2C645E}"/>
              </a:ext>
            </a:extLst>
          </p:cNvPr>
          <p:cNvSpPr/>
          <p:nvPr/>
        </p:nvSpPr>
        <p:spPr>
          <a:xfrm>
            <a:off x="7033139" y="2162206"/>
            <a:ext cx="704533" cy="704533"/>
          </a:xfrm>
          <a:prstGeom prst="ellipse">
            <a:avLst/>
          </a:prstGeom>
          <a:solidFill>
            <a:schemeClr val="accent2"/>
          </a:solidFill>
          <a:ln w="12700">
            <a:noFill/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40D1D6A-936E-4EB2-A819-31F44A5D6887}"/>
              </a:ext>
            </a:extLst>
          </p:cNvPr>
          <p:cNvSpPr txBox="1"/>
          <p:nvPr/>
        </p:nvSpPr>
        <p:spPr>
          <a:xfrm>
            <a:off x="7893982" y="2184896"/>
            <a:ext cx="36290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rPr>
              <a:t> Easy to change colors, photos.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B9F730D2-5FEB-456D-811D-F788E053BC5B}"/>
              </a:ext>
            </a:extLst>
          </p:cNvPr>
          <p:cNvSpPr/>
          <p:nvPr/>
        </p:nvSpPr>
        <p:spPr>
          <a:xfrm>
            <a:off x="7033139" y="3580830"/>
            <a:ext cx="704533" cy="704533"/>
          </a:xfrm>
          <a:prstGeom prst="ellipse">
            <a:avLst/>
          </a:prstGeom>
          <a:solidFill>
            <a:schemeClr val="accent3"/>
          </a:solidFill>
          <a:ln w="12700">
            <a:noFill/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CF8BCB5-70E6-4D74-9DA2-02A81CC397A7}"/>
              </a:ext>
            </a:extLst>
          </p:cNvPr>
          <p:cNvSpPr txBox="1"/>
          <p:nvPr/>
        </p:nvSpPr>
        <p:spPr>
          <a:xfrm>
            <a:off x="7893982" y="3603520"/>
            <a:ext cx="36290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rPr>
              <a:t> Easy to change colors, photos.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CB8FF41F-C616-49B3-A6CB-F2A0C02317D8}"/>
              </a:ext>
            </a:extLst>
          </p:cNvPr>
          <p:cNvSpPr/>
          <p:nvPr/>
        </p:nvSpPr>
        <p:spPr>
          <a:xfrm>
            <a:off x="7033139" y="4999454"/>
            <a:ext cx="704533" cy="704533"/>
          </a:xfrm>
          <a:prstGeom prst="ellipse">
            <a:avLst/>
          </a:prstGeom>
          <a:solidFill>
            <a:schemeClr val="accent4"/>
          </a:solidFill>
          <a:ln w="12700">
            <a:noFill/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8DC697A-3012-4A8C-BCB2-6CC2B5DE7C08}"/>
              </a:ext>
            </a:extLst>
          </p:cNvPr>
          <p:cNvSpPr txBox="1"/>
          <p:nvPr/>
        </p:nvSpPr>
        <p:spPr>
          <a:xfrm>
            <a:off x="7893982" y="5022144"/>
            <a:ext cx="36290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rPr>
              <a:t> Easy to change colors, photos.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7FB8A337-431E-41BA-AD37-6CC5D2AD5E9B}"/>
              </a:ext>
            </a:extLst>
          </p:cNvPr>
          <p:cNvGrpSpPr/>
          <p:nvPr/>
        </p:nvGrpSpPr>
        <p:grpSpPr>
          <a:xfrm>
            <a:off x="1031070" y="3174994"/>
            <a:ext cx="1512168" cy="1512168"/>
            <a:chOff x="3807530" y="2946763"/>
            <a:chExt cx="1512168" cy="1512168"/>
          </a:xfrm>
        </p:grpSpPr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E9E022C5-DF32-48A2-B6E5-91D47FA5A5F8}"/>
                </a:ext>
              </a:extLst>
            </p:cNvPr>
            <p:cNvSpPr/>
            <p:nvPr/>
          </p:nvSpPr>
          <p:spPr>
            <a:xfrm>
              <a:off x="3897540" y="3036773"/>
              <a:ext cx="1332148" cy="1332148"/>
            </a:xfrm>
            <a:prstGeom prst="ellipse">
              <a:avLst/>
            </a:prstGeom>
            <a:solidFill>
              <a:schemeClr val="accent1"/>
            </a:solidFill>
            <a:ln w="12700">
              <a:noFill/>
            </a:ln>
            <a:effectLst>
              <a:glow rad="76200">
                <a:schemeClr val="bg1">
                  <a:alpha val="13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25ADD45D-5C7C-448C-BB05-67E4413BC4EF}"/>
                </a:ext>
              </a:extLst>
            </p:cNvPr>
            <p:cNvSpPr/>
            <p:nvPr/>
          </p:nvSpPr>
          <p:spPr>
            <a:xfrm>
              <a:off x="3807530" y="2946763"/>
              <a:ext cx="1512168" cy="1512168"/>
            </a:xfrm>
            <a:prstGeom prst="ellipse">
              <a:avLst/>
            </a:prstGeom>
            <a:noFill/>
            <a:ln w="15875">
              <a:solidFill>
                <a:schemeClr val="accent6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</p:grp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750A5A00-D2A5-48C0-A9FC-726B09FE6D22}"/>
              </a:ext>
            </a:extLst>
          </p:cNvPr>
          <p:cNvCxnSpPr>
            <a:cxnSpLocks/>
            <a:stCxn id="7" idx="2"/>
            <a:endCxn id="17" idx="3"/>
          </p:cNvCxnSpPr>
          <p:nvPr/>
        </p:nvCxnSpPr>
        <p:spPr>
          <a:xfrm flipH="1" flipV="1">
            <a:off x="5611201" y="5341349"/>
            <a:ext cx="1421938" cy="10372"/>
          </a:xfrm>
          <a:prstGeom prst="line">
            <a:avLst/>
          </a:prstGeom>
          <a:ln w="190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A85237E5-FB26-4C78-B002-9DEC1ABB3253}"/>
              </a:ext>
            </a:extLst>
          </p:cNvPr>
          <p:cNvCxnSpPr>
            <a:cxnSpLocks/>
            <a:stCxn id="5" idx="2"/>
            <a:endCxn id="16" idx="3"/>
          </p:cNvCxnSpPr>
          <p:nvPr/>
        </p:nvCxnSpPr>
        <p:spPr>
          <a:xfrm flipH="1" flipV="1">
            <a:off x="5611201" y="3931209"/>
            <a:ext cx="1421938" cy="1888"/>
          </a:xfrm>
          <a:prstGeom prst="line">
            <a:avLst/>
          </a:prstGeom>
          <a:ln w="190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906F9890-A302-4336-A00D-3FB04D042978}"/>
              </a:ext>
            </a:extLst>
          </p:cNvPr>
          <p:cNvCxnSpPr>
            <a:cxnSpLocks/>
            <a:stCxn id="3" idx="2"/>
            <a:endCxn id="15" idx="3"/>
          </p:cNvCxnSpPr>
          <p:nvPr/>
        </p:nvCxnSpPr>
        <p:spPr>
          <a:xfrm flipH="1">
            <a:off x="5611201" y="2514473"/>
            <a:ext cx="1421938" cy="6596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C3882711-F5D6-4706-8251-C25D5F9607F9}"/>
              </a:ext>
            </a:extLst>
          </p:cNvPr>
          <p:cNvSpPr txBox="1"/>
          <p:nvPr/>
        </p:nvSpPr>
        <p:spPr>
          <a:xfrm>
            <a:off x="4035670" y="2367180"/>
            <a:ext cx="1575531" cy="307777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rPr>
              <a:t>Contents A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Calibri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372D6BA-29CB-4185-8566-C16C254AD5D3}"/>
              </a:ext>
            </a:extLst>
          </p:cNvPr>
          <p:cNvSpPr txBox="1"/>
          <p:nvPr/>
        </p:nvSpPr>
        <p:spPr>
          <a:xfrm>
            <a:off x="4035670" y="3777320"/>
            <a:ext cx="1575531" cy="307777"/>
          </a:xfrm>
          <a:prstGeom prst="rect">
            <a:avLst/>
          </a:prstGeom>
          <a:noFill/>
          <a:ln w="19050">
            <a:solidFill>
              <a:schemeClr val="accent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rPr>
              <a:t>Contents B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Calibri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CB7E609-35C9-46B9-A314-035132BC91E8}"/>
              </a:ext>
            </a:extLst>
          </p:cNvPr>
          <p:cNvSpPr txBox="1"/>
          <p:nvPr/>
        </p:nvSpPr>
        <p:spPr>
          <a:xfrm>
            <a:off x="4035670" y="5187460"/>
            <a:ext cx="1575531" cy="307777"/>
          </a:xfrm>
          <a:prstGeom prst="rect">
            <a:avLst/>
          </a:prstGeom>
          <a:noFill/>
          <a:ln w="19050">
            <a:solidFill>
              <a:schemeClr val="accent4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rPr>
              <a:t>Contents C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Calibri" pitchFamily="34" charset="0"/>
            </a:endParaRP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617E4A19-0C06-43D6-9A67-7B6243C10D20}"/>
              </a:ext>
            </a:extLst>
          </p:cNvPr>
          <p:cNvCxnSpPr>
            <a:cxnSpLocks/>
            <a:stCxn id="17" idx="1"/>
            <a:endCxn id="11" idx="5"/>
          </p:cNvCxnSpPr>
          <p:nvPr/>
        </p:nvCxnSpPr>
        <p:spPr>
          <a:xfrm flipH="1" flipV="1">
            <a:off x="2321786" y="4465710"/>
            <a:ext cx="1713884" cy="875639"/>
          </a:xfrm>
          <a:prstGeom prst="line">
            <a:avLst/>
          </a:prstGeom>
          <a:ln w="190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9599A759-4B57-4996-98BD-04CB0F21604B}"/>
              </a:ext>
            </a:extLst>
          </p:cNvPr>
          <p:cNvCxnSpPr>
            <a:cxnSpLocks/>
            <a:stCxn id="16" idx="1"/>
            <a:endCxn id="11" idx="6"/>
          </p:cNvCxnSpPr>
          <p:nvPr/>
        </p:nvCxnSpPr>
        <p:spPr>
          <a:xfrm flipH="1" flipV="1">
            <a:off x="2543238" y="3931078"/>
            <a:ext cx="1492432" cy="131"/>
          </a:xfrm>
          <a:prstGeom prst="line">
            <a:avLst/>
          </a:prstGeom>
          <a:ln w="190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82AEBF87-1DCB-4ABD-8F45-43ECA9143D0C}"/>
              </a:ext>
            </a:extLst>
          </p:cNvPr>
          <p:cNvCxnSpPr>
            <a:cxnSpLocks/>
            <a:stCxn id="15" idx="1"/>
            <a:endCxn id="11" idx="7"/>
          </p:cNvCxnSpPr>
          <p:nvPr/>
        </p:nvCxnSpPr>
        <p:spPr>
          <a:xfrm flipH="1">
            <a:off x="2321786" y="2521069"/>
            <a:ext cx="1713884" cy="875377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Freeform 47">
            <a:extLst>
              <a:ext uri="{FF2B5EF4-FFF2-40B4-BE49-F238E27FC236}">
                <a16:creationId xmlns:a16="http://schemas.microsoft.com/office/drawing/2014/main" id="{EC72EDC2-6538-46D8-B36C-9381D5E3B935}"/>
              </a:ext>
            </a:extLst>
          </p:cNvPr>
          <p:cNvSpPr>
            <a:spLocks noChangeAspect="1"/>
          </p:cNvSpPr>
          <p:nvPr/>
        </p:nvSpPr>
        <p:spPr>
          <a:xfrm>
            <a:off x="7186732" y="2305995"/>
            <a:ext cx="408447" cy="408197"/>
          </a:xfrm>
          <a:custGeom>
            <a:avLst/>
            <a:gdLst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5619 w 1901727"/>
              <a:gd name="connsiteY10" fmla="*/ 633909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71474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858302 w 2014192"/>
              <a:gd name="connsiteY0" fmla="*/ 0 h 1958316"/>
              <a:gd name="connsiteX1" fmla="*/ 858302 w 2014192"/>
              <a:gd name="connsiteY1" fmla="*/ 0 h 1958316"/>
              <a:gd name="connsiteX2" fmla="*/ 1093914 w 2014192"/>
              <a:gd name="connsiteY2" fmla="*/ 5610 h 1958316"/>
              <a:gd name="connsiteX3" fmla="*/ 1088304 w 2014192"/>
              <a:gd name="connsiteY3" fmla="*/ 493664 h 1958316"/>
              <a:gd name="connsiteX4" fmla="*/ 1222940 w 2014192"/>
              <a:gd name="connsiteY4" fmla="*/ 572201 h 1958316"/>
              <a:gd name="connsiteX5" fmla="*/ 1419283 w 2014192"/>
              <a:gd name="connsiteY5" fmla="*/ 375858 h 1958316"/>
              <a:gd name="connsiteX6" fmla="*/ 1969045 w 2014192"/>
              <a:gd name="connsiteY6" fmla="*/ 1924167 h 1958316"/>
              <a:gd name="connsiteX7" fmla="*/ 1121962 w 2014192"/>
              <a:gd name="connsiteY7" fmla="*/ 1486600 h 1958316"/>
              <a:gd name="connsiteX8" fmla="*/ 1105134 w 2014192"/>
              <a:gd name="connsiteY8" fmla="*/ 1144403 h 1958316"/>
              <a:gd name="connsiteX9" fmla="*/ 1155622 w 2014192"/>
              <a:gd name="connsiteY9" fmla="*/ 757325 h 1958316"/>
              <a:gd name="connsiteX10" fmla="*/ 987327 w 2014192"/>
              <a:gd name="connsiteY10" fmla="*/ 611470 h 1958316"/>
              <a:gd name="connsiteX11" fmla="*/ 796594 w 2014192"/>
              <a:gd name="connsiteY11" fmla="*/ 751715 h 1958316"/>
              <a:gd name="connsiteX12" fmla="*/ 807813 w 2014192"/>
              <a:gd name="connsiteY12" fmla="*/ 1161232 h 1958316"/>
              <a:gd name="connsiteX13" fmla="*/ 852692 w 2014192"/>
              <a:gd name="connsiteY13" fmla="*/ 1509040 h 1958316"/>
              <a:gd name="connsiteX14" fmla="*/ 0 w 2014192"/>
              <a:gd name="connsiteY14" fmla="*/ 1952216 h 1958316"/>
              <a:gd name="connsiteX15" fmla="*/ 488054 w 2014192"/>
              <a:gd name="connsiteY15" fmla="*/ 375858 h 1958316"/>
              <a:gd name="connsiteX16" fmla="*/ 718056 w 2014192"/>
              <a:gd name="connsiteY16" fmla="*/ 611470 h 1958316"/>
              <a:gd name="connsiteX17" fmla="*/ 880741 w 2014192"/>
              <a:gd name="connsiteY17" fmla="*/ 499274 h 1958316"/>
              <a:gd name="connsiteX18" fmla="*/ 858302 w 2014192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7994 w 2103393"/>
              <a:gd name="connsiteY8" fmla="*/ 1194891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2384 w 2103393"/>
              <a:gd name="connsiteY8" fmla="*/ 117806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3064"/>
              <a:gd name="connsiteX1" fmla="*/ 947503 w 2103393"/>
              <a:gd name="connsiteY1" fmla="*/ 0 h 1963064"/>
              <a:gd name="connsiteX2" fmla="*/ 1183115 w 2103393"/>
              <a:gd name="connsiteY2" fmla="*/ 5610 h 1963064"/>
              <a:gd name="connsiteX3" fmla="*/ 1177505 w 2103393"/>
              <a:gd name="connsiteY3" fmla="*/ 493664 h 1963064"/>
              <a:gd name="connsiteX4" fmla="*/ 1312141 w 2103393"/>
              <a:gd name="connsiteY4" fmla="*/ 572201 h 1963064"/>
              <a:gd name="connsiteX5" fmla="*/ 1508484 w 2103393"/>
              <a:gd name="connsiteY5" fmla="*/ 375858 h 1963064"/>
              <a:gd name="connsiteX6" fmla="*/ 2058246 w 2103393"/>
              <a:gd name="connsiteY6" fmla="*/ 1924167 h 1963064"/>
              <a:gd name="connsiteX7" fmla="*/ 1244822 w 2103393"/>
              <a:gd name="connsiteY7" fmla="*/ 1514649 h 1963064"/>
              <a:gd name="connsiteX8" fmla="*/ 1205554 w 2103393"/>
              <a:gd name="connsiteY8" fmla="*/ 1200502 h 1963064"/>
              <a:gd name="connsiteX9" fmla="*/ 1244823 w 2103393"/>
              <a:gd name="connsiteY9" fmla="*/ 757325 h 1963064"/>
              <a:gd name="connsiteX10" fmla="*/ 1076528 w 2103393"/>
              <a:gd name="connsiteY10" fmla="*/ 611470 h 1963064"/>
              <a:gd name="connsiteX11" fmla="*/ 885795 w 2103393"/>
              <a:gd name="connsiteY11" fmla="*/ 751715 h 1963064"/>
              <a:gd name="connsiteX12" fmla="*/ 919453 w 2103393"/>
              <a:gd name="connsiteY12" fmla="*/ 1189281 h 1963064"/>
              <a:gd name="connsiteX13" fmla="*/ 891405 w 2103393"/>
              <a:gd name="connsiteY13" fmla="*/ 1509040 h 1963064"/>
              <a:gd name="connsiteX14" fmla="*/ 89201 w 2103393"/>
              <a:gd name="connsiteY14" fmla="*/ 1952216 h 1963064"/>
              <a:gd name="connsiteX15" fmla="*/ 577255 w 2103393"/>
              <a:gd name="connsiteY15" fmla="*/ 375858 h 1963064"/>
              <a:gd name="connsiteX16" fmla="*/ 807257 w 2103393"/>
              <a:gd name="connsiteY16" fmla="*/ 611470 h 1963064"/>
              <a:gd name="connsiteX17" fmla="*/ 969942 w 2103393"/>
              <a:gd name="connsiteY17" fmla="*/ 499274 h 1963064"/>
              <a:gd name="connsiteX18" fmla="*/ 947503 w 2103393"/>
              <a:gd name="connsiteY18" fmla="*/ 0 h 1963064"/>
              <a:gd name="connsiteX0" fmla="*/ 947503 w 2103393"/>
              <a:gd name="connsiteY0" fmla="*/ 0 h 1964995"/>
              <a:gd name="connsiteX1" fmla="*/ 947503 w 2103393"/>
              <a:gd name="connsiteY1" fmla="*/ 0 h 1964995"/>
              <a:gd name="connsiteX2" fmla="*/ 1183115 w 2103393"/>
              <a:gd name="connsiteY2" fmla="*/ 5610 h 1964995"/>
              <a:gd name="connsiteX3" fmla="*/ 1177505 w 2103393"/>
              <a:gd name="connsiteY3" fmla="*/ 493664 h 1964995"/>
              <a:gd name="connsiteX4" fmla="*/ 1312141 w 2103393"/>
              <a:gd name="connsiteY4" fmla="*/ 572201 h 1964995"/>
              <a:gd name="connsiteX5" fmla="*/ 1508484 w 2103393"/>
              <a:gd name="connsiteY5" fmla="*/ 375858 h 1964995"/>
              <a:gd name="connsiteX6" fmla="*/ 2058246 w 2103393"/>
              <a:gd name="connsiteY6" fmla="*/ 1924167 h 1964995"/>
              <a:gd name="connsiteX7" fmla="*/ 1244822 w 2103393"/>
              <a:gd name="connsiteY7" fmla="*/ 1514649 h 1964995"/>
              <a:gd name="connsiteX8" fmla="*/ 1205554 w 2103393"/>
              <a:gd name="connsiteY8" fmla="*/ 1200502 h 1964995"/>
              <a:gd name="connsiteX9" fmla="*/ 1244823 w 2103393"/>
              <a:gd name="connsiteY9" fmla="*/ 757325 h 1964995"/>
              <a:gd name="connsiteX10" fmla="*/ 1076528 w 2103393"/>
              <a:gd name="connsiteY10" fmla="*/ 611470 h 1964995"/>
              <a:gd name="connsiteX11" fmla="*/ 885795 w 2103393"/>
              <a:gd name="connsiteY11" fmla="*/ 751715 h 1964995"/>
              <a:gd name="connsiteX12" fmla="*/ 919453 w 2103393"/>
              <a:gd name="connsiteY12" fmla="*/ 1189281 h 1964995"/>
              <a:gd name="connsiteX13" fmla="*/ 891405 w 2103393"/>
              <a:gd name="connsiteY13" fmla="*/ 1509040 h 1964995"/>
              <a:gd name="connsiteX14" fmla="*/ 89201 w 2103393"/>
              <a:gd name="connsiteY14" fmla="*/ 1952216 h 1964995"/>
              <a:gd name="connsiteX15" fmla="*/ 577255 w 2103393"/>
              <a:gd name="connsiteY15" fmla="*/ 375858 h 1964995"/>
              <a:gd name="connsiteX16" fmla="*/ 807257 w 2103393"/>
              <a:gd name="connsiteY16" fmla="*/ 611470 h 1964995"/>
              <a:gd name="connsiteX17" fmla="*/ 969942 w 2103393"/>
              <a:gd name="connsiteY17" fmla="*/ 499274 h 1964995"/>
              <a:gd name="connsiteX18" fmla="*/ 947503 w 2103393"/>
              <a:gd name="connsiteY18" fmla="*/ 0 h 1964995"/>
              <a:gd name="connsiteX0" fmla="*/ 947503 w 2103393"/>
              <a:gd name="connsiteY0" fmla="*/ 13781 h 1978776"/>
              <a:gd name="connsiteX1" fmla="*/ 947503 w 2103393"/>
              <a:gd name="connsiteY1" fmla="*/ 13781 h 1978776"/>
              <a:gd name="connsiteX2" fmla="*/ 1183115 w 2103393"/>
              <a:gd name="connsiteY2" fmla="*/ 19391 h 1978776"/>
              <a:gd name="connsiteX3" fmla="*/ 1177505 w 2103393"/>
              <a:gd name="connsiteY3" fmla="*/ 507445 h 1978776"/>
              <a:gd name="connsiteX4" fmla="*/ 1312141 w 2103393"/>
              <a:gd name="connsiteY4" fmla="*/ 585982 h 1978776"/>
              <a:gd name="connsiteX5" fmla="*/ 1508484 w 2103393"/>
              <a:gd name="connsiteY5" fmla="*/ 389639 h 1978776"/>
              <a:gd name="connsiteX6" fmla="*/ 2058246 w 2103393"/>
              <a:gd name="connsiteY6" fmla="*/ 1937948 h 1978776"/>
              <a:gd name="connsiteX7" fmla="*/ 1244822 w 2103393"/>
              <a:gd name="connsiteY7" fmla="*/ 1528430 h 1978776"/>
              <a:gd name="connsiteX8" fmla="*/ 1205554 w 2103393"/>
              <a:gd name="connsiteY8" fmla="*/ 1214283 h 1978776"/>
              <a:gd name="connsiteX9" fmla="*/ 1244823 w 2103393"/>
              <a:gd name="connsiteY9" fmla="*/ 771106 h 1978776"/>
              <a:gd name="connsiteX10" fmla="*/ 1076528 w 2103393"/>
              <a:gd name="connsiteY10" fmla="*/ 625251 h 1978776"/>
              <a:gd name="connsiteX11" fmla="*/ 885795 w 2103393"/>
              <a:gd name="connsiteY11" fmla="*/ 765496 h 1978776"/>
              <a:gd name="connsiteX12" fmla="*/ 919453 w 2103393"/>
              <a:gd name="connsiteY12" fmla="*/ 1203062 h 1978776"/>
              <a:gd name="connsiteX13" fmla="*/ 891405 w 2103393"/>
              <a:gd name="connsiteY13" fmla="*/ 1522821 h 1978776"/>
              <a:gd name="connsiteX14" fmla="*/ 89201 w 2103393"/>
              <a:gd name="connsiteY14" fmla="*/ 1965997 h 1978776"/>
              <a:gd name="connsiteX15" fmla="*/ 577255 w 2103393"/>
              <a:gd name="connsiteY15" fmla="*/ 389639 h 1978776"/>
              <a:gd name="connsiteX16" fmla="*/ 807257 w 2103393"/>
              <a:gd name="connsiteY16" fmla="*/ 625251 h 1978776"/>
              <a:gd name="connsiteX17" fmla="*/ 969942 w 2103393"/>
              <a:gd name="connsiteY17" fmla="*/ 513055 h 1978776"/>
              <a:gd name="connsiteX18" fmla="*/ 947503 w 2103393"/>
              <a:gd name="connsiteY18" fmla="*/ 13781 h 1978776"/>
              <a:gd name="connsiteX0" fmla="*/ 964333 w 2103393"/>
              <a:gd name="connsiteY0" fmla="*/ 55026 h 1980752"/>
              <a:gd name="connsiteX1" fmla="*/ 947503 w 2103393"/>
              <a:gd name="connsiteY1" fmla="*/ 15757 h 1980752"/>
              <a:gd name="connsiteX2" fmla="*/ 1183115 w 2103393"/>
              <a:gd name="connsiteY2" fmla="*/ 21367 h 1980752"/>
              <a:gd name="connsiteX3" fmla="*/ 1177505 w 2103393"/>
              <a:gd name="connsiteY3" fmla="*/ 509421 h 1980752"/>
              <a:gd name="connsiteX4" fmla="*/ 1312141 w 2103393"/>
              <a:gd name="connsiteY4" fmla="*/ 587958 h 1980752"/>
              <a:gd name="connsiteX5" fmla="*/ 1508484 w 2103393"/>
              <a:gd name="connsiteY5" fmla="*/ 391615 h 1980752"/>
              <a:gd name="connsiteX6" fmla="*/ 2058246 w 2103393"/>
              <a:gd name="connsiteY6" fmla="*/ 1939924 h 1980752"/>
              <a:gd name="connsiteX7" fmla="*/ 1244822 w 2103393"/>
              <a:gd name="connsiteY7" fmla="*/ 1530406 h 1980752"/>
              <a:gd name="connsiteX8" fmla="*/ 1205554 w 2103393"/>
              <a:gd name="connsiteY8" fmla="*/ 1216259 h 1980752"/>
              <a:gd name="connsiteX9" fmla="*/ 1244823 w 2103393"/>
              <a:gd name="connsiteY9" fmla="*/ 773082 h 1980752"/>
              <a:gd name="connsiteX10" fmla="*/ 1076528 w 2103393"/>
              <a:gd name="connsiteY10" fmla="*/ 627227 h 1980752"/>
              <a:gd name="connsiteX11" fmla="*/ 885795 w 2103393"/>
              <a:gd name="connsiteY11" fmla="*/ 767472 h 1980752"/>
              <a:gd name="connsiteX12" fmla="*/ 919453 w 2103393"/>
              <a:gd name="connsiteY12" fmla="*/ 1205038 h 1980752"/>
              <a:gd name="connsiteX13" fmla="*/ 891405 w 2103393"/>
              <a:gd name="connsiteY13" fmla="*/ 1524797 h 1980752"/>
              <a:gd name="connsiteX14" fmla="*/ 89201 w 2103393"/>
              <a:gd name="connsiteY14" fmla="*/ 1967973 h 1980752"/>
              <a:gd name="connsiteX15" fmla="*/ 577255 w 2103393"/>
              <a:gd name="connsiteY15" fmla="*/ 391615 h 1980752"/>
              <a:gd name="connsiteX16" fmla="*/ 807257 w 2103393"/>
              <a:gd name="connsiteY16" fmla="*/ 627227 h 1980752"/>
              <a:gd name="connsiteX17" fmla="*/ 969942 w 2103393"/>
              <a:gd name="connsiteY17" fmla="*/ 515031 h 1980752"/>
              <a:gd name="connsiteX18" fmla="*/ 964333 w 2103393"/>
              <a:gd name="connsiteY18" fmla="*/ 55026 h 1980752"/>
              <a:gd name="connsiteX0" fmla="*/ 913845 w 2103393"/>
              <a:gd name="connsiteY0" fmla="*/ 72662 h 1981559"/>
              <a:gd name="connsiteX1" fmla="*/ 947503 w 2103393"/>
              <a:gd name="connsiteY1" fmla="*/ 16564 h 1981559"/>
              <a:gd name="connsiteX2" fmla="*/ 1183115 w 2103393"/>
              <a:gd name="connsiteY2" fmla="*/ 22174 h 1981559"/>
              <a:gd name="connsiteX3" fmla="*/ 1177505 w 2103393"/>
              <a:gd name="connsiteY3" fmla="*/ 510228 h 1981559"/>
              <a:gd name="connsiteX4" fmla="*/ 1312141 w 2103393"/>
              <a:gd name="connsiteY4" fmla="*/ 588765 h 1981559"/>
              <a:gd name="connsiteX5" fmla="*/ 1508484 w 2103393"/>
              <a:gd name="connsiteY5" fmla="*/ 392422 h 1981559"/>
              <a:gd name="connsiteX6" fmla="*/ 2058246 w 2103393"/>
              <a:gd name="connsiteY6" fmla="*/ 1940731 h 1981559"/>
              <a:gd name="connsiteX7" fmla="*/ 1244822 w 2103393"/>
              <a:gd name="connsiteY7" fmla="*/ 1531213 h 1981559"/>
              <a:gd name="connsiteX8" fmla="*/ 1205554 w 2103393"/>
              <a:gd name="connsiteY8" fmla="*/ 1217066 h 1981559"/>
              <a:gd name="connsiteX9" fmla="*/ 1244823 w 2103393"/>
              <a:gd name="connsiteY9" fmla="*/ 773889 h 1981559"/>
              <a:gd name="connsiteX10" fmla="*/ 1076528 w 2103393"/>
              <a:gd name="connsiteY10" fmla="*/ 628034 h 1981559"/>
              <a:gd name="connsiteX11" fmla="*/ 885795 w 2103393"/>
              <a:gd name="connsiteY11" fmla="*/ 768279 h 1981559"/>
              <a:gd name="connsiteX12" fmla="*/ 919453 w 2103393"/>
              <a:gd name="connsiteY12" fmla="*/ 1205845 h 1981559"/>
              <a:gd name="connsiteX13" fmla="*/ 891405 w 2103393"/>
              <a:gd name="connsiteY13" fmla="*/ 1525604 h 1981559"/>
              <a:gd name="connsiteX14" fmla="*/ 89201 w 2103393"/>
              <a:gd name="connsiteY14" fmla="*/ 1968780 h 1981559"/>
              <a:gd name="connsiteX15" fmla="*/ 577255 w 2103393"/>
              <a:gd name="connsiteY15" fmla="*/ 392422 h 1981559"/>
              <a:gd name="connsiteX16" fmla="*/ 807257 w 2103393"/>
              <a:gd name="connsiteY16" fmla="*/ 628034 h 1981559"/>
              <a:gd name="connsiteX17" fmla="*/ 969942 w 2103393"/>
              <a:gd name="connsiteY17" fmla="*/ 515838 h 1981559"/>
              <a:gd name="connsiteX18" fmla="*/ 913845 w 2103393"/>
              <a:gd name="connsiteY18" fmla="*/ 72662 h 1981559"/>
              <a:gd name="connsiteX0" fmla="*/ 913845 w 2103393"/>
              <a:gd name="connsiteY0" fmla="*/ 103017 h 2011914"/>
              <a:gd name="connsiteX1" fmla="*/ 1003601 w 2103393"/>
              <a:gd name="connsiteY1" fmla="*/ 2040 h 2011914"/>
              <a:gd name="connsiteX2" fmla="*/ 1183115 w 2103393"/>
              <a:gd name="connsiteY2" fmla="*/ 52529 h 2011914"/>
              <a:gd name="connsiteX3" fmla="*/ 1177505 w 2103393"/>
              <a:gd name="connsiteY3" fmla="*/ 540583 h 2011914"/>
              <a:gd name="connsiteX4" fmla="*/ 1312141 w 2103393"/>
              <a:gd name="connsiteY4" fmla="*/ 619120 h 2011914"/>
              <a:gd name="connsiteX5" fmla="*/ 1508484 w 2103393"/>
              <a:gd name="connsiteY5" fmla="*/ 422777 h 2011914"/>
              <a:gd name="connsiteX6" fmla="*/ 2058246 w 2103393"/>
              <a:gd name="connsiteY6" fmla="*/ 1971086 h 2011914"/>
              <a:gd name="connsiteX7" fmla="*/ 1244822 w 2103393"/>
              <a:gd name="connsiteY7" fmla="*/ 1561568 h 2011914"/>
              <a:gd name="connsiteX8" fmla="*/ 1205554 w 2103393"/>
              <a:gd name="connsiteY8" fmla="*/ 1247421 h 2011914"/>
              <a:gd name="connsiteX9" fmla="*/ 1244823 w 2103393"/>
              <a:gd name="connsiteY9" fmla="*/ 804244 h 2011914"/>
              <a:gd name="connsiteX10" fmla="*/ 1076528 w 2103393"/>
              <a:gd name="connsiteY10" fmla="*/ 658389 h 2011914"/>
              <a:gd name="connsiteX11" fmla="*/ 885795 w 2103393"/>
              <a:gd name="connsiteY11" fmla="*/ 798634 h 2011914"/>
              <a:gd name="connsiteX12" fmla="*/ 919453 w 2103393"/>
              <a:gd name="connsiteY12" fmla="*/ 1236200 h 2011914"/>
              <a:gd name="connsiteX13" fmla="*/ 891405 w 2103393"/>
              <a:gd name="connsiteY13" fmla="*/ 1555959 h 2011914"/>
              <a:gd name="connsiteX14" fmla="*/ 89201 w 2103393"/>
              <a:gd name="connsiteY14" fmla="*/ 1999135 h 2011914"/>
              <a:gd name="connsiteX15" fmla="*/ 577255 w 2103393"/>
              <a:gd name="connsiteY15" fmla="*/ 422777 h 2011914"/>
              <a:gd name="connsiteX16" fmla="*/ 807257 w 2103393"/>
              <a:gd name="connsiteY16" fmla="*/ 658389 h 2011914"/>
              <a:gd name="connsiteX17" fmla="*/ 969942 w 2103393"/>
              <a:gd name="connsiteY17" fmla="*/ 546193 h 2011914"/>
              <a:gd name="connsiteX18" fmla="*/ 913845 w 2103393"/>
              <a:gd name="connsiteY18" fmla="*/ 103017 h 2011914"/>
              <a:gd name="connsiteX0" fmla="*/ 930675 w 2103393"/>
              <a:gd name="connsiteY0" fmla="*/ 67702 h 2010258"/>
              <a:gd name="connsiteX1" fmla="*/ 1003601 w 2103393"/>
              <a:gd name="connsiteY1" fmla="*/ 384 h 2010258"/>
              <a:gd name="connsiteX2" fmla="*/ 1183115 w 2103393"/>
              <a:gd name="connsiteY2" fmla="*/ 50873 h 2010258"/>
              <a:gd name="connsiteX3" fmla="*/ 1177505 w 2103393"/>
              <a:gd name="connsiteY3" fmla="*/ 538927 h 2010258"/>
              <a:gd name="connsiteX4" fmla="*/ 1312141 w 2103393"/>
              <a:gd name="connsiteY4" fmla="*/ 617464 h 2010258"/>
              <a:gd name="connsiteX5" fmla="*/ 1508484 w 2103393"/>
              <a:gd name="connsiteY5" fmla="*/ 421121 h 2010258"/>
              <a:gd name="connsiteX6" fmla="*/ 2058246 w 2103393"/>
              <a:gd name="connsiteY6" fmla="*/ 1969430 h 2010258"/>
              <a:gd name="connsiteX7" fmla="*/ 1244822 w 2103393"/>
              <a:gd name="connsiteY7" fmla="*/ 1559912 h 2010258"/>
              <a:gd name="connsiteX8" fmla="*/ 1205554 w 2103393"/>
              <a:gd name="connsiteY8" fmla="*/ 1245765 h 2010258"/>
              <a:gd name="connsiteX9" fmla="*/ 1244823 w 2103393"/>
              <a:gd name="connsiteY9" fmla="*/ 802588 h 2010258"/>
              <a:gd name="connsiteX10" fmla="*/ 1076528 w 2103393"/>
              <a:gd name="connsiteY10" fmla="*/ 656733 h 2010258"/>
              <a:gd name="connsiteX11" fmla="*/ 885795 w 2103393"/>
              <a:gd name="connsiteY11" fmla="*/ 796978 h 2010258"/>
              <a:gd name="connsiteX12" fmla="*/ 919453 w 2103393"/>
              <a:gd name="connsiteY12" fmla="*/ 1234544 h 2010258"/>
              <a:gd name="connsiteX13" fmla="*/ 891405 w 2103393"/>
              <a:gd name="connsiteY13" fmla="*/ 1554303 h 2010258"/>
              <a:gd name="connsiteX14" fmla="*/ 89201 w 2103393"/>
              <a:gd name="connsiteY14" fmla="*/ 1997479 h 2010258"/>
              <a:gd name="connsiteX15" fmla="*/ 577255 w 2103393"/>
              <a:gd name="connsiteY15" fmla="*/ 421121 h 2010258"/>
              <a:gd name="connsiteX16" fmla="*/ 807257 w 2103393"/>
              <a:gd name="connsiteY16" fmla="*/ 656733 h 2010258"/>
              <a:gd name="connsiteX17" fmla="*/ 969942 w 2103393"/>
              <a:gd name="connsiteY17" fmla="*/ 544537 h 2010258"/>
              <a:gd name="connsiteX18" fmla="*/ 930675 w 2103393"/>
              <a:gd name="connsiteY18" fmla="*/ 67702 h 2010258"/>
              <a:gd name="connsiteX0" fmla="*/ 930675 w 2103393"/>
              <a:gd name="connsiteY0" fmla="*/ 69239 h 2011795"/>
              <a:gd name="connsiteX1" fmla="*/ 1183115 w 2103393"/>
              <a:gd name="connsiteY1" fmla="*/ 52410 h 2011795"/>
              <a:gd name="connsiteX2" fmla="*/ 1177505 w 2103393"/>
              <a:gd name="connsiteY2" fmla="*/ 540464 h 2011795"/>
              <a:gd name="connsiteX3" fmla="*/ 1312141 w 2103393"/>
              <a:gd name="connsiteY3" fmla="*/ 619001 h 2011795"/>
              <a:gd name="connsiteX4" fmla="*/ 1508484 w 2103393"/>
              <a:gd name="connsiteY4" fmla="*/ 422658 h 2011795"/>
              <a:gd name="connsiteX5" fmla="*/ 2058246 w 2103393"/>
              <a:gd name="connsiteY5" fmla="*/ 1970967 h 2011795"/>
              <a:gd name="connsiteX6" fmla="*/ 1244822 w 2103393"/>
              <a:gd name="connsiteY6" fmla="*/ 1561449 h 2011795"/>
              <a:gd name="connsiteX7" fmla="*/ 1205554 w 2103393"/>
              <a:gd name="connsiteY7" fmla="*/ 1247302 h 2011795"/>
              <a:gd name="connsiteX8" fmla="*/ 1244823 w 2103393"/>
              <a:gd name="connsiteY8" fmla="*/ 804125 h 2011795"/>
              <a:gd name="connsiteX9" fmla="*/ 1076528 w 2103393"/>
              <a:gd name="connsiteY9" fmla="*/ 658270 h 2011795"/>
              <a:gd name="connsiteX10" fmla="*/ 885795 w 2103393"/>
              <a:gd name="connsiteY10" fmla="*/ 798515 h 2011795"/>
              <a:gd name="connsiteX11" fmla="*/ 919453 w 2103393"/>
              <a:gd name="connsiteY11" fmla="*/ 1236081 h 2011795"/>
              <a:gd name="connsiteX12" fmla="*/ 891405 w 2103393"/>
              <a:gd name="connsiteY12" fmla="*/ 1555840 h 2011795"/>
              <a:gd name="connsiteX13" fmla="*/ 89201 w 2103393"/>
              <a:gd name="connsiteY13" fmla="*/ 1999016 h 2011795"/>
              <a:gd name="connsiteX14" fmla="*/ 577255 w 2103393"/>
              <a:gd name="connsiteY14" fmla="*/ 422658 h 2011795"/>
              <a:gd name="connsiteX15" fmla="*/ 807257 w 2103393"/>
              <a:gd name="connsiteY15" fmla="*/ 658270 h 2011795"/>
              <a:gd name="connsiteX16" fmla="*/ 969942 w 2103393"/>
              <a:gd name="connsiteY16" fmla="*/ 546074 h 2011795"/>
              <a:gd name="connsiteX17" fmla="*/ 930675 w 2103393"/>
              <a:gd name="connsiteY17" fmla="*/ 69239 h 2011795"/>
              <a:gd name="connsiteX0" fmla="*/ 930675 w 2103393"/>
              <a:gd name="connsiteY0" fmla="*/ 63795 h 2006351"/>
              <a:gd name="connsiteX1" fmla="*/ 1183115 w 2103393"/>
              <a:gd name="connsiteY1" fmla="*/ 46966 h 2006351"/>
              <a:gd name="connsiteX2" fmla="*/ 1177505 w 2103393"/>
              <a:gd name="connsiteY2" fmla="*/ 535020 h 2006351"/>
              <a:gd name="connsiteX3" fmla="*/ 1312141 w 2103393"/>
              <a:gd name="connsiteY3" fmla="*/ 613557 h 2006351"/>
              <a:gd name="connsiteX4" fmla="*/ 1508484 w 2103393"/>
              <a:gd name="connsiteY4" fmla="*/ 417214 h 2006351"/>
              <a:gd name="connsiteX5" fmla="*/ 2058246 w 2103393"/>
              <a:gd name="connsiteY5" fmla="*/ 1965523 h 2006351"/>
              <a:gd name="connsiteX6" fmla="*/ 1244822 w 2103393"/>
              <a:gd name="connsiteY6" fmla="*/ 1556005 h 2006351"/>
              <a:gd name="connsiteX7" fmla="*/ 1205554 w 2103393"/>
              <a:gd name="connsiteY7" fmla="*/ 1241858 h 2006351"/>
              <a:gd name="connsiteX8" fmla="*/ 1244823 w 2103393"/>
              <a:gd name="connsiteY8" fmla="*/ 798681 h 2006351"/>
              <a:gd name="connsiteX9" fmla="*/ 1076528 w 2103393"/>
              <a:gd name="connsiteY9" fmla="*/ 652826 h 2006351"/>
              <a:gd name="connsiteX10" fmla="*/ 885795 w 2103393"/>
              <a:gd name="connsiteY10" fmla="*/ 793071 h 2006351"/>
              <a:gd name="connsiteX11" fmla="*/ 919453 w 2103393"/>
              <a:gd name="connsiteY11" fmla="*/ 1230637 h 2006351"/>
              <a:gd name="connsiteX12" fmla="*/ 891405 w 2103393"/>
              <a:gd name="connsiteY12" fmla="*/ 1550396 h 2006351"/>
              <a:gd name="connsiteX13" fmla="*/ 89201 w 2103393"/>
              <a:gd name="connsiteY13" fmla="*/ 1993572 h 2006351"/>
              <a:gd name="connsiteX14" fmla="*/ 577255 w 2103393"/>
              <a:gd name="connsiteY14" fmla="*/ 417214 h 2006351"/>
              <a:gd name="connsiteX15" fmla="*/ 807257 w 2103393"/>
              <a:gd name="connsiteY15" fmla="*/ 652826 h 2006351"/>
              <a:gd name="connsiteX16" fmla="*/ 969942 w 2103393"/>
              <a:gd name="connsiteY16" fmla="*/ 540630 h 2006351"/>
              <a:gd name="connsiteX17" fmla="*/ 930675 w 2103393"/>
              <a:gd name="connsiteY17" fmla="*/ 63795 h 2006351"/>
              <a:gd name="connsiteX0" fmla="*/ 930675 w 2103393"/>
              <a:gd name="connsiteY0" fmla="*/ 51191 h 2016186"/>
              <a:gd name="connsiteX1" fmla="*/ 1183115 w 2103393"/>
              <a:gd name="connsiteY1" fmla="*/ 56801 h 2016186"/>
              <a:gd name="connsiteX2" fmla="*/ 1177505 w 2103393"/>
              <a:gd name="connsiteY2" fmla="*/ 544855 h 2016186"/>
              <a:gd name="connsiteX3" fmla="*/ 1312141 w 2103393"/>
              <a:gd name="connsiteY3" fmla="*/ 623392 h 2016186"/>
              <a:gd name="connsiteX4" fmla="*/ 1508484 w 2103393"/>
              <a:gd name="connsiteY4" fmla="*/ 427049 h 2016186"/>
              <a:gd name="connsiteX5" fmla="*/ 2058246 w 2103393"/>
              <a:gd name="connsiteY5" fmla="*/ 1975358 h 2016186"/>
              <a:gd name="connsiteX6" fmla="*/ 1244822 w 2103393"/>
              <a:gd name="connsiteY6" fmla="*/ 1565840 h 2016186"/>
              <a:gd name="connsiteX7" fmla="*/ 1205554 w 2103393"/>
              <a:gd name="connsiteY7" fmla="*/ 1251693 h 2016186"/>
              <a:gd name="connsiteX8" fmla="*/ 1244823 w 2103393"/>
              <a:gd name="connsiteY8" fmla="*/ 808516 h 2016186"/>
              <a:gd name="connsiteX9" fmla="*/ 1076528 w 2103393"/>
              <a:gd name="connsiteY9" fmla="*/ 662661 h 2016186"/>
              <a:gd name="connsiteX10" fmla="*/ 885795 w 2103393"/>
              <a:gd name="connsiteY10" fmla="*/ 802906 h 2016186"/>
              <a:gd name="connsiteX11" fmla="*/ 919453 w 2103393"/>
              <a:gd name="connsiteY11" fmla="*/ 1240472 h 2016186"/>
              <a:gd name="connsiteX12" fmla="*/ 891405 w 2103393"/>
              <a:gd name="connsiteY12" fmla="*/ 1560231 h 2016186"/>
              <a:gd name="connsiteX13" fmla="*/ 89201 w 2103393"/>
              <a:gd name="connsiteY13" fmla="*/ 2003407 h 2016186"/>
              <a:gd name="connsiteX14" fmla="*/ 577255 w 2103393"/>
              <a:gd name="connsiteY14" fmla="*/ 427049 h 2016186"/>
              <a:gd name="connsiteX15" fmla="*/ 807257 w 2103393"/>
              <a:gd name="connsiteY15" fmla="*/ 662661 h 2016186"/>
              <a:gd name="connsiteX16" fmla="*/ 969942 w 2103393"/>
              <a:gd name="connsiteY16" fmla="*/ 550465 h 2016186"/>
              <a:gd name="connsiteX17" fmla="*/ 930675 w 2103393"/>
              <a:gd name="connsiteY17" fmla="*/ 51191 h 2016186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24191 h 2051098"/>
              <a:gd name="connsiteX1" fmla="*/ 1183115 w 2103393"/>
              <a:gd name="connsiteY1" fmla="*/ 91713 h 2051098"/>
              <a:gd name="connsiteX2" fmla="*/ 1177505 w 2103393"/>
              <a:gd name="connsiteY2" fmla="*/ 579767 h 2051098"/>
              <a:gd name="connsiteX3" fmla="*/ 1312141 w 2103393"/>
              <a:gd name="connsiteY3" fmla="*/ 658304 h 2051098"/>
              <a:gd name="connsiteX4" fmla="*/ 1508484 w 2103393"/>
              <a:gd name="connsiteY4" fmla="*/ 461961 h 2051098"/>
              <a:gd name="connsiteX5" fmla="*/ 2058246 w 2103393"/>
              <a:gd name="connsiteY5" fmla="*/ 2010270 h 2051098"/>
              <a:gd name="connsiteX6" fmla="*/ 1244822 w 2103393"/>
              <a:gd name="connsiteY6" fmla="*/ 1600752 h 2051098"/>
              <a:gd name="connsiteX7" fmla="*/ 1205554 w 2103393"/>
              <a:gd name="connsiteY7" fmla="*/ 1286605 h 2051098"/>
              <a:gd name="connsiteX8" fmla="*/ 1244823 w 2103393"/>
              <a:gd name="connsiteY8" fmla="*/ 843428 h 2051098"/>
              <a:gd name="connsiteX9" fmla="*/ 1076528 w 2103393"/>
              <a:gd name="connsiteY9" fmla="*/ 697573 h 2051098"/>
              <a:gd name="connsiteX10" fmla="*/ 885795 w 2103393"/>
              <a:gd name="connsiteY10" fmla="*/ 837818 h 2051098"/>
              <a:gd name="connsiteX11" fmla="*/ 919453 w 2103393"/>
              <a:gd name="connsiteY11" fmla="*/ 1275384 h 2051098"/>
              <a:gd name="connsiteX12" fmla="*/ 891405 w 2103393"/>
              <a:gd name="connsiteY12" fmla="*/ 1595143 h 2051098"/>
              <a:gd name="connsiteX13" fmla="*/ 89201 w 2103393"/>
              <a:gd name="connsiteY13" fmla="*/ 2038319 h 2051098"/>
              <a:gd name="connsiteX14" fmla="*/ 577255 w 2103393"/>
              <a:gd name="connsiteY14" fmla="*/ 461961 h 2051098"/>
              <a:gd name="connsiteX15" fmla="*/ 807257 w 2103393"/>
              <a:gd name="connsiteY15" fmla="*/ 697573 h 2051098"/>
              <a:gd name="connsiteX16" fmla="*/ 969942 w 2103393"/>
              <a:gd name="connsiteY16" fmla="*/ 585377 h 2051098"/>
              <a:gd name="connsiteX17" fmla="*/ 930675 w 2103393"/>
              <a:gd name="connsiteY17" fmla="*/ 24191 h 2051098"/>
              <a:gd name="connsiteX0" fmla="*/ 930675 w 2103393"/>
              <a:gd name="connsiteY0" fmla="*/ 51153 h 2078060"/>
              <a:gd name="connsiteX1" fmla="*/ 1190398 w 2103393"/>
              <a:gd name="connsiteY1" fmla="*/ 49480 h 2078060"/>
              <a:gd name="connsiteX2" fmla="*/ 1177505 w 2103393"/>
              <a:gd name="connsiteY2" fmla="*/ 606729 h 2078060"/>
              <a:gd name="connsiteX3" fmla="*/ 1312141 w 2103393"/>
              <a:gd name="connsiteY3" fmla="*/ 685266 h 2078060"/>
              <a:gd name="connsiteX4" fmla="*/ 1508484 w 2103393"/>
              <a:gd name="connsiteY4" fmla="*/ 488923 h 2078060"/>
              <a:gd name="connsiteX5" fmla="*/ 2058246 w 2103393"/>
              <a:gd name="connsiteY5" fmla="*/ 2037232 h 2078060"/>
              <a:gd name="connsiteX6" fmla="*/ 1244822 w 2103393"/>
              <a:gd name="connsiteY6" fmla="*/ 1627714 h 2078060"/>
              <a:gd name="connsiteX7" fmla="*/ 1205554 w 2103393"/>
              <a:gd name="connsiteY7" fmla="*/ 1313567 h 2078060"/>
              <a:gd name="connsiteX8" fmla="*/ 1244823 w 2103393"/>
              <a:gd name="connsiteY8" fmla="*/ 870390 h 2078060"/>
              <a:gd name="connsiteX9" fmla="*/ 1076528 w 2103393"/>
              <a:gd name="connsiteY9" fmla="*/ 724535 h 2078060"/>
              <a:gd name="connsiteX10" fmla="*/ 885795 w 2103393"/>
              <a:gd name="connsiteY10" fmla="*/ 864780 h 2078060"/>
              <a:gd name="connsiteX11" fmla="*/ 919453 w 2103393"/>
              <a:gd name="connsiteY11" fmla="*/ 1302346 h 2078060"/>
              <a:gd name="connsiteX12" fmla="*/ 891405 w 2103393"/>
              <a:gd name="connsiteY12" fmla="*/ 1622105 h 2078060"/>
              <a:gd name="connsiteX13" fmla="*/ 89201 w 2103393"/>
              <a:gd name="connsiteY13" fmla="*/ 2065281 h 2078060"/>
              <a:gd name="connsiteX14" fmla="*/ 577255 w 2103393"/>
              <a:gd name="connsiteY14" fmla="*/ 488923 h 2078060"/>
              <a:gd name="connsiteX15" fmla="*/ 807257 w 2103393"/>
              <a:gd name="connsiteY15" fmla="*/ 724535 h 2078060"/>
              <a:gd name="connsiteX16" fmla="*/ 969942 w 2103393"/>
              <a:gd name="connsiteY16" fmla="*/ 612339 h 2078060"/>
              <a:gd name="connsiteX17" fmla="*/ 930675 w 2103393"/>
              <a:gd name="connsiteY17" fmla="*/ 51153 h 2078060"/>
              <a:gd name="connsiteX0" fmla="*/ 930675 w 2103393"/>
              <a:gd name="connsiteY0" fmla="*/ 57180 h 2084087"/>
              <a:gd name="connsiteX1" fmla="*/ 1190398 w 2103393"/>
              <a:gd name="connsiteY1" fmla="*/ 55507 h 2084087"/>
              <a:gd name="connsiteX2" fmla="*/ 1177505 w 2103393"/>
              <a:gd name="connsiteY2" fmla="*/ 612756 h 2084087"/>
              <a:gd name="connsiteX3" fmla="*/ 1312141 w 2103393"/>
              <a:gd name="connsiteY3" fmla="*/ 691293 h 2084087"/>
              <a:gd name="connsiteX4" fmla="*/ 1508484 w 2103393"/>
              <a:gd name="connsiteY4" fmla="*/ 494950 h 2084087"/>
              <a:gd name="connsiteX5" fmla="*/ 2058246 w 2103393"/>
              <a:gd name="connsiteY5" fmla="*/ 2043259 h 2084087"/>
              <a:gd name="connsiteX6" fmla="*/ 1244822 w 2103393"/>
              <a:gd name="connsiteY6" fmla="*/ 1633741 h 2084087"/>
              <a:gd name="connsiteX7" fmla="*/ 1205554 w 2103393"/>
              <a:gd name="connsiteY7" fmla="*/ 1319594 h 2084087"/>
              <a:gd name="connsiteX8" fmla="*/ 1244823 w 2103393"/>
              <a:gd name="connsiteY8" fmla="*/ 876417 h 2084087"/>
              <a:gd name="connsiteX9" fmla="*/ 1076528 w 2103393"/>
              <a:gd name="connsiteY9" fmla="*/ 730562 h 2084087"/>
              <a:gd name="connsiteX10" fmla="*/ 885795 w 2103393"/>
              <a:gd name="connsiteY10" fmla="*/ 870807 h 2084087"/>
              <a:gd name="connsiteX11" fmla="*/ 919453 w 2103393"/>
              <a:gd name="connsiteY11" fmla="*/ 1308373 h 2084087"/>
              <a:gd name="connsiteX12" fmla="*/ 891405 w 2103393"/>
              <a:gd name="connsiteY12" fmla="*/ 1628132 h 2084087"/>
              <a:gd name="connsiteX13" fmla="*/ 89201 w 2103393"/>
              <a:gd name="connsiteY13" fmla="*/ 2071308 h 2084087"/>
              <a:gd name="connsiteX14" fmla="*/ 577255 w 2103393"/>
              <a:gd name="connsiteY14" fmla="*/ 494950 h 2084087"/>
              <a:gd name="connsiteX15" fmla="*/ 807257 w 2103393"/>
              <a:gd name="connsiteY15" fmla="*/ 730562 h 2084087"/>
              <a:gd name="connsiteX16" fmla="*/ 969942 w 2103393"/>
              <a:gd name="connsiteY16" fmla="*/ 618366 h 2084087"/>
              <a:gd name="connsiteX17" fmla="*/ 930675 w 2103393"/>
              <a:gd name="connsiteY17" fmla="*/ 57180 h 2084087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73853 h 2100760"/>
              <a:gd name="connsiteX1" fmla="*/ 1190398 w 2103393"/>
              <a:gd name="connsiteY1" fmla="*/ 72180 h 2100760"/>
              <a:gd name="connsiteX2" fmla="*/ 1177505 w 2103393"/>
              <a:gd name="connsiteY2" fmla="*/ 629429 h 2100760"/>
              <a:gd name="connsiteX3" fmla="*/ 1312141 w 2103393"/>
              <a:gd name="connsiteY3" fmla="*/ 707966 h 2100760"/>
              <a:gd name="connsiteX4" fmla="*/ 1508484 w 2103393"/>
              <a:gd name="connsiteY4" fmla="*/ 511623 h 2100760"/>
              <a:gd name="connsiteX5" fmla="*/ 2058246 w 2103393"/>
              <a:gd name="connsiteY5" fmla="*/ 2059932 h 2100760"/>
              <a:gd name="connsiteX6" fmla="*/ 1244822 w 2103393"/>
              <a:gd name="connsiteY6" fmla="*/ 1650414 h 2100760"/>
              <a:gd name="connsiteX7" fmla="*/ 1205554 w 2103393"/>
              <a:gd name="connsiteY7" fmla="*/ 1336267 h 2100760"/>
              <a:gd name="connsiteX8" fmla="*/ 1244823 w 2103393"/>
              <a:gd name="connsiteY8" fmla="*/ 893090 h 2100760"/>
              <a:gd name="connsiteX9" fmla="*/ 1076528 w 2103393"/>
              <a:gd name="connsiteY9" fmla="*/ 747235 h 2100760"/>
              <a:gd name="connsiteX10" fmla="*/ 885795 w 2103393"/>
              <a:gd name="connsiteY10" fmla="*/ 887480 h 2100760"/>
              <a:gd name="connsiteX11" fmla="*/ 919453 w 2103393"/>
              <a:gd name="connsiteY11" fmla="*/ 1325046 h 2100760"/>
              <a:gd name="connsiteX12" fmla="*/ 891405 w 2103393"/>
              <a:gd name="connsiteY12" fmla="*/ 1644805 h 2100760"/>
              <a:gd name="connsiteX13" fmla="*/ 89201 w 2103393"/>
              <a:gd name="connsiteY13" fmla="*/ 2087981 h 2100760"/>
              <a:gd name="connsiteX14" fmla="*/ 577255 w 2103393"/>
              <a:gd name="connsiteY14" fmla="*/ 511623 h 2100760"/>
              <a:gd name="connsiteX15" fmla="*/ 807257 w 2103393"/>
              <a:gd name="connsiteY15" fmla="*/ 747235 h 2100760"/>
              <a:gd name="connsiteX16" fmla="*/ 969942 w 2103393"/>
              <a:gd name="connsiteY16" fmla="*/ 635039 h 2100760"/>
              <a:gd name="connsiteX17" fmla="*/ 930675 w 2103393"/>
              <a:gd name="connsiteY17" fmla="*/ 73853 h 2100760"/>
              <a:gd name="connsiteX0" fmla="*/ 930675 w 2103393"/>
              <a:gd name="connsiteY0" fmla="*/ 77953 h 2104860"/>
              <a:gd name="connsiteX1" fmla="*/ 1190398 w 2103393"/>
              <a:gd name="connsiteY1" fmla="*/ 76280 h 2104860"/>
              <a:gd name="connsiteX2" fmla="*/ 1177505 w 2103393"/>
              <a:gd name="connsiteY2" fmla="*/ 633529 h 2104860"/>
              <a:gd name="connsiteX3" fmla="*/ 1312141 w 2103393"/>
              <a:gd name="connsiteY3" fmla="*/ 712066 h 2104860"/>
              <a:gd name="connsiteX4" fmla="*/ 1508484 w 2103393"/>
              <a:gd name="connsiteY4" fmla="*/ 515723 h 2104860"/>
              <a:gd name="connsiteX5" fmla="*/ 2058246 w 2103393"/>
              <a:gd name="connsiteY5" fmla="*/ 2064032 h 2104860"/>
              <a:gd name="connsiteX6" fmla="*/ 1244822 w 2103393"/>
              <a:gd name="connsiteY6" fmla="*/ 1654514 h 2104860"/>
              <a:gd name="connsiteX7" fmla="*/ 1205554 w 2103393"/>
              <a:gd name="connsiteY7" fmla="*/ 1340367 h 2104860"/>
              <a:gd name="connsiteX8" fmla="*/ 1244823 w 2103393"/>
              <a:gd name="connsiteY8" fmla="*/ 897190 h 2104860"/>
              <a:gd name="connsiteX9" fmla="*/ 1076528 w 2103393"/>
              <a:gd name="connsiteY9" fmla="*/ 751335 h 2104860"/>
              <a:gd name="connsiteX10" fmla="*/ 885795 w 2103393"/>
              <a:gd name="connsiteY10" fmla="*/ 891580 h 2104860"/>
              <a:gd name="connsiteX11" fmla="*/ 919453 w 2103393"/>
              <a:gd name="connsiteY11" fmla="*/ 1329146 h 2104860"/>
              <a:gd name="connsiteX12" fmla="*/ 891405 w 2103393"/>
              <a:gd name="connsiteY12" fmla="*/ 1648905 h 2104860"/>
              <a:gd name="connsiteX13" fmla="*/ 89201 w 2103393"/>
              <a:gd name="connsiteY13" fmla="*/ 2092081 h 2104860"/>
              <a:gd name="connsiteX14" fmla="*/ 577255 w 2103393"/>
              <a:gd name="connsiteY14" fmla="*/ 515723 h 2104860"/>
              <a:gd name="connsiteX15" fmla="*/ 807257 w 2103393"/>
              <a:gd name="connsiteY15" fmla="*/ 751335 h 2104860"/>
              <a:gd name="connsiteX16" fmla="*/ 969942 w 2103393"/>
              <a:gd name="connsiteY16" fmla="*/ 639139 h 2104860"/>
              <a:gd name="connsiteX17" fmla="*/ 930675 w 2103393"/>
              <a:gd name="connsiteY17" fmla="*/ 77953 h 2104860"/>
              <a:gd name="connsiteX0" fmla="*/ 930675 w 2103393"/>
              <a:gd name="connsiteY0" fmla="*/ 71187 h 2098094"/>
              <a:gd name="connsiteX1" fmla="*/ 1190398 w 2103393"/>
              <a:gd name="connsiteY1" fmla="*/ 69514 h 2098094"/>
              <a:gd name="connsiteX2" fmla="*/ 1177505 w 2103393"/>
              <a:gd name="connsiteY2" fmla="*/ 626763 h 2098094"/>
              <a:gd name="connsiteX3" fmla="*/ 1312141 w 2103393"/>
              <a:gd name="connsiteY3" fmla="*/ 705300 h 2098094"/>
              <a:gd name="connsiteX4" fmla="*/ 1508484 w 2103393"/>
              <a:gd name="connsiteY4" fmla="*/ 508957 h 2098094"/>
              <a:gd name="connsiteX5" fmla="*/ 2058246 w 2103393"/>
              <a:gd name="connsiteY5" fmla="*/ 2057266 h 2098094"/>
              <a:gd name="connsiteX6" fmla="*/ 1244822 w 2103393"/>
              <a:gd name="connsiteY6" fmla="*/ 1647748 h 2098094"/>
              <a:gd name="connsiteX7" fmla="*/ 1205554 w 2103393"/>
              <a:gd name="connsiteY7" fmla="*/ 1333601 h 2098094"/>
              <a:gd name="connsiteX8" fmla="*/ 1244823 w 2103393"/>
              <a:gd name="connsiteY8" fmla="*/ 890424 h 2098094"/>
              <a:gd name="connsiteX9" fmla="*/ 1076528 w 2103393"/>
              <a:gd name="connsiteY9" fmla="*/ 744569 h 2098094"/>
              <a:gd name="connsiteX10" fmla="*/ 885795 w 2103393"/>
              <a:gd name="connsiteY10" fmla="*/ 884814 h 2098094"/>
              <a:gd name="connsiteX11" fmla="*/ 919453 w 2103393"/>
              <a:gd name="connsiteY11" fmla="*/ 1322380 h 2098094"/>
              <a:gd name="connsiteX12" fmla="*/ 891405 w 2103393"/>
              <a:gd name="connsiteY12" fmla="*/ 1642139 h 2098094"/>
              <a:gd name="connsiteX13" fmla="*/ 89201 w 2103393"/>
              <a:gd name="connsiteY13" fmla="*/ 2085315 h 2098094"/>
              <a:gd name="connsiteX14" fmla="*/ 577255 w 2103393"/>
              <a:gd name="connsiteY14" fmla="*/ 508957 h 2098094"/>
              <a:gd name="connsiteX15" fmla="*/ 807257 w 2103393"/>
              <a:gd name="connsiteY15" fmla="*/ 744569 h 2098094"/>
              <a:gd name="connsiteX16" fmla="*/ 969942 w 2103393"/>
              <a:gd name="connsiteY16" fmla="*/ 632373 h 2098094"/>
              <a:gd name="connsiteX17" fmla="*/ 930675 w 2103393"/>
              <a:gd name="connsiteY17" fmla="*/ 71187 h 2098094"/>
              <a:gd name="connsiteX0" fmla="*/ 930675 w 2103393"/>
              <a:gd name="connsiteY0" fmla="*/ 75207 h 2102114"/>
              <a:gd name="connsiteX1" fmla="*/ 1190398 w 2103393"/>
              <a:gd name="connsiteY1" fmla="*/ 73534 h 2102114"/>
              <a:gd name="connsiteX2" fmla="*/ 1177505 w 2103393"/>
              <a:gd name="connsiteY2" fmla="*/ 630783 h 2102114"/>
              <a:gd name="connsiteX3" fmla="*/ 1312141 w 2103393"/>
              <a:gd name="connsiteY3" fmla="*/ 709320 h 2102114"/>
              <a:gd name="connsiteX4" fmla="*/ 1508484 w 2103393"/>
              <a:gd name="connsiteY4" fmla="*/ 512977 h 2102114"/>
              <a:gd name="connsiteX5" fmla="*/ 2058246 w 2103393"/>
              <a:gd name="connsiteY5" fmla="*/ 2061286 h 2102114"/>
              <a:gd name="connsiteX6" fmla="*/ 1244822 w 2103393"/>
              <a:gd name="connsiteY6" fmla="*/ 1651768 h 2102114"/>
              <a:gd name="connsiteX7" fmla="*/ 1205554 w 2103393"/>
              <a:gd name="connsiteY7" fmla="*/ 1337621 h 2102114"/>
              <a:gd name="connsiteX8" fmla="*/ 1244823 w 2103393"/>
              <a:gd name="connsiteY8" fmla="*/ 894444 h 2102114"/>
              <a:gd name="connsiteX9" fmla="*/ 1076528 w 2103393"/>
              <a:gd name="connsiteY9" fmla="*/ 748589 h 2102114"/>
              <a:gd name="connsiteX10" fmla="*/ 885795 w 2103393"/>
              <a:gd name="connsiteY10" fmla="*/ 888834 h 2102114"/>
              <a:gd name="connsiteX11" fmla="*/ 919453 w 2103393"/>
              <a:gd name="connsiteY11" fmla="*/ 1326400 h 2102114"/>
              <a:gd name="connsiteX12" fmla="*/ 891405 w 2103393"/>
              <a:gd name="connsiteY12" fmla="*/ 1646159 h 2102114"/>
              <a:gd name="connsiteX13" fmla="*/ 89201 w 2103393"/>
              <a:gd name="connsiteY13" fmla="*/ 2089335 h 2102114"/>
              <a:gd name="connsiteX14" fmla="*/ 577255 w 2103393"/>
              <a:gd name="connsiteY14" fmla="*/ 512977 h 2102114"/>
              <a:gd name="connsiteX15" fmla="*/ 807257 w 2103393"/>
              <a:gd name="connsiteY15" fmla="*/ 748589 h 2102114"/>
              <a:gd name="connsiteX16" fmla="*/ 969942 w 2103393"/>
              <a:gd name="connsiteY16" fmla="*/ 636393 h 2102114"/>
              <a:gd name="connsiteX17" fmla="*/ 930675 w 2103393"/>
              <a:gd name="connsiteY17" fmla="*/ 75207 h 210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103393" h="2102114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6" name="Teardrop 9">
            <a:extLst>
              <a:ext uri="{FF2B5EF4-FFF2-40B4-BE49-F238E27FC236}">
                <a16:creationId xmlns:a16="http://schemas.microsoft.com/office/drawing/2014/main" id="{8DD3057F-89D3-4D97-B0FC-DF1503675CC4}"/>
              </a:ext>
            </a:extLst>
          </p:cNvPr>
          <p:cNvSpPr>
            <a:spLocks noChangeAspect="1"/>
          </p:cNvSpPr>
          <p:nvPr/>
        </p:nvSpPr>
        <p:spPr>
          <a:xfrm rot="18900000">
            <a:off x="7187827" y="5183094"/>
            <a:ext cx="395154" cy="337252"/>
          </a:xfrm>
          <a:custGeom>
            <a:avLst/>
            <a:gdLst/>
            <a:ahLst/>
            <a:cxnLst/>
            <a:rect l="l" t="t" r="r" b="b"/>
            <a:pathLst>
              <a:path w="3552042" h="3031575">
                <a:moveTo>
                  <a:pt x="1499560" y="1284945"/>
                </a:moveTo>
                <a:lnTo>
                  <a:pt x="1272419" y="1057805"/>
                </a:lnTo>
                <a:lnTo>
                  <a:pt x="1054631" y="1275593"/>
                </a:lnTo>
                <a:lnTo>
                  <a:pt x="836843" y="1057805"/>
                </a:lnTo>
                <a:lnTo>
                  <a:pt x="609703" y="1284945"/>
                </a:lnTo>
                <a:lnTo>
                  <a:pt x="827491" y="1502733"/>
                </a:lnTo>
                <a:lnTo>
                  <a:pt x="609703" y="1720522"/>
                </a:lnTo>
                <a:lnTo>
                  <a:pt x="836843" y="1947662"/>
                </a:lnTo>
                <a:lnTo>
                  <a:pt x="1054631" y="1729874"/>
                </a:lnTo>
                <a:lnTo>
                  <a:pt x="1272419" y="1947662"/>
                </a:lnTo>
                <a:lnTo>
                  <a:pt x="1499560" y="1720522"/>
                </a:lnTo>
                <a:lnTo>
                  <a:pt x="1281771" y="1502733"/>
                </a:lnTo>
                <a:close/>
                <a:moveTo>
                  <a:pt x="3552042" y="1021270"/>
                </a:moveTo>
                <a:cubicBezTo>
                  <a:pt x="3346428" y="1488389"/>
                  <a:pt x="3240687" y="1885112"/>
                  <a:pt x="3146822" y="2229032"/>
                </a:cubicBezTo>
                <a:cubicBezTo>
                  <a:pt x="3047091" y="2666397"/>
                  <a:pt x="2787512" y="3031575"/>
                  <a:pt x="2344279" y="3031575"/>
                </a:cubicBezTo>
                <a:cubicBezTo>
                  <a:pt x="1991740" y="3031575"/>
                  <a:pt x="1692293" y="2804263"/>
                  <a:pt x="1587926" y="2487045"/>
                </a:cubicBezTo>
                <a:cubicBezTo>
                  <a:pt x="1859795" y="2308350"/>
                  <a:pt x="2033031" y="1980125"/>
                  <a:pt x="2117061" y="1611614"/>
                </a:cubicBezTo>
                <a:cubicBezTo>
                  <a:pt x="2127904" y="1571883"/>
                  <a:pt x="2138872" y="1531598"/>
                  <a:pt x="2150086" y="1490753"/>
                </a:cubicBezTo>
                <a:cubicBezTo>
                  <a:pt x="2212338" y="1465032"/>
                  <a:pt x="2277652" y="1444164"/>
                  <a:pt x="2344279" y="1426490"/>
                </a:cubicBezTo>
                <a:cubicBezTo>
                  <a:pt x="2764465" y="1315024"/>
                  <a:pt x="3073190" y="1226884"/>
                  <a:pt x="3552042" y="1021270"/>
                </a:cubicBezTo>
                <a:close/>
                <a:moveTo>
                  <a:pt x="2557365" y="0"/>
                </a:moveTo>
                <a:cubicBezTo>
                  <a:pt x="2295797" y="594236"/>
                  <a:pt x="2161281" y="1098917"/>
                  <a:pt x="2041873" y="1536428"/>
                </a:cubicBezTo>
                <a:cubicBezTo>
                  <a:pt x="1915003" y="2092812"/>
                  <a:pt x="1584785" y="2557364"/>
                  <a:pt x="1020937" y="2557364"/>
                </a:cubicBezTo>
                <a:cubicBezTo>
                  <a:pt x="457089" y="2557364"/>
                  <a:pt x="0" y="2100276"/>
                  <a:pt x="0" y="1536428"/>
                </a:cubicBezTo>
                <a:cubicBezTo>
                  <a:pt x="0" y="972580"/>
                  <a:pt x="475939" y="660066"/>
                  <a:pt x="1020937" y="515492"/>
                </a:cubicBezTo>
                <a:cubicBezTo>
                  <a:pt x="1555467" y="373694"/>
                  <a:pt x="1948204" y="261568"/>
                  <a:pt x="2557365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7" name="Freeform 97">
            <a:extLst>
              <a:ext uri="{FF2B5EF4-FFF2-40B4-BE49-F238E27FC236}">
                <a16:creationId xmlns:a16="http://schemas.microsoft.com/office/drawing/2014/main" id="{A35B6D20-0DC3-4135-9AAC-63064430CAAE}"/>
              </a:ext>
            </a:extLst>
          </p:cNvPr>
          <p:cNvSpPr>
            <a:spLocks noChangeAspect="1"/>
          </p:cNvSpPr>
          <p:nvPr/>
        </p:nvSpPr>
        <p:spPr>
          <a:xfrm>
            <a:off x="7179850" y="3804621"/>
            <a:ext cx="476997" cy="356442"/>
          </a:xfrm>
          <a:custGeom>
            <a:avLst/>
            <a:gdLst/>
            <a:ahLst/>
            <a:cxnLst/>
            <a:rect l="l" t="t" r="r" b="b"/>
            <a:pathLst>
              <a:path w="3246245" h="2425805">
                <a:moveTo>
                  <a:pt x="2545666" y="706851"/>
                </a:moveTo>
                <a:cubicBezTo>
                  <a:pt x="2704742" y="706851"/>
                  <a:pt x="2833698" y="835807"/>
                  <a:pt x="2833698" y="994883"/>
                </a:cubicBezTo>
                <a:cubicBezTo>
                  <a:pt x="2833698" y="1153959"/>
                  <a:pt x="2704742" y="1282915"/>
                  <a:pt x="2545666" y="1282915"/>
                </a:cubicBezTo>
                <a:cubicBezTo>
                  <a:pt x="2386590" y="1282915"/>
                  <a:pt x="2257634" y="1153959"/>
                  <a:pt x="2257634" y="994883"/>
                </a:cubicBezTo>
                <a:cubicBezTo>
                  <a:pt x="2257634" y="835807"/>
                  <a:pt x="2386590" y="706851"/>
                  <a:pt x="2545666" y="706851"/>
                </a:cubicBezTo>
                <a:close/>
                <a:moveTo>
                  <a:pt x="700580" y="706851"/>
                </a:moveTo>
                <a:cubicBezTo>
                  <a:pt x="859656" y="706851"/>
                  <a:pt x="988612" y="835807"/>
                  <a:pt x="988612" y="994883"/>
                </a:cubicBezTo>
                <a:cubicBezTo>
                  <a:pt x="988612" y="1153959"/>
                  <a:pt x="859656" y="1282915"/>
                  <a:pt x="700580" y="1282915"/>
                </a:cubicBezTo>
                <a:cubicBezTo>
                  <a:pt x="541504" y="1282915"/>
                  <a:pt x="412548" y="1153959"/>
                  <a:pt x="412548" y="994883"/>
                </a:cubicBezTo>
                <a:cubicBezTo>
                  <a:pt x="412548" y="835807"/>
                  <a:pt x="541504" y="706851"/>
                  <a:pt x="700580" y="706851"/>
                </a:cubicBezTo>
                <a:close/>
                <a:moveTo>
                  <a:pt x="1619971" y="0"/>
                </a:moveTo>
                <a:cubicBezTo>
                  <a:pt x="1621025" y="5"/>
                  <a:pt x="1622076" y="12"/>
                  <a:pt x="1623123" y="141"/>
                </a:cubicBezTo>
                <a:cubicBezTo>
                  <a:pt x="1624170" y="12"/>
                  <a:pt x="1625221" y="5"/>
                  <a:pt x="1626275" y="0"/>
                </a:cubicBezTo>
                <a:lnTo>
                  <a:pt x="1626274" y="282"/>
                </a:lnTo>
                <a:cubicBezTo>
                  <a:pt x="1966825" y="4283"/>
                  <a:pt x="1974816" y="220494"/>
                  <a:pt x="2177568" y="171426"/>
                </a:cubicBezTo>
                <a:cubicBezTo>
                  <a:pt x="2600959" y="50212"/>
                  <a:pt x="2963165" y="85364"/>
                  <a:pt x="3172404" y="310875"/>
                </a:cubicBezTo>
                <a:cubicBezTo>
                  <a:pt x="3300075" y="473051"/>
                  <a:pt x="3301971" y="794993"/>
                  <a:pt x="2851767" y="1164523"/>
                </a:cubicBezTo>
                <a:cubicBezTo>
                  <a:pt x="2918303" y="1029844"/>
                  <a:pt x="2927052" y="857771"/>
                  <a:pt x="2799829" y="746887"/>
                </a:cubicBezTo>
                <a:cubicBezTo>
                  <a:pt x="3115459" y="786295"/>
                  <a:pt x="3165949" y="533368"/>
                  <a:pt x="3049873" y="419809"/>
                </a:cubicBezTo>
                <a:cubicBezTo>
                  <a:pt x="2811516" y="207658"/>
                  <a:pt x="2338612" y="298041"/>
                  <a:pt x="2253222" y="493802"/>
                </a:cubicBezTo>
                <a:cubicBezTo>
                  <a:pt x="2139861" y="783555"/>
                  <a:pt x="2165869" y="1185485"/>
                  <a:pt x="2076302" y="1369861"/>
                </a:cubicBezTo>
                <a:cubicBezTo>
                  <a:pt x="1906668" y="1634081"/>
                  <a:pt x="1716639" y="1881305"/>
                  <a:pt x="1713569" y="2080938"/>
                </a:cubicBezTo>
                <a:cubicBezTo>
                  <a:pt x="1706472" y="2158984"/>
                  <a:pt x="1709123" y="2405980"/>
                  <a:pt x="1625847" y="2423204"/>
                </a:cubicBezTo>
                <a:cubicBezTo>
                  <a:pt x="1625847" y="2424071"/>
                  <a:pt x="1625843" y="2424938"/>
                  <a:pt x="1625839" y="2425805"/>
                </a:cubicBezTo>
                <a:lnTo>
                  <a:pt x="1623123" y="2424507"/>
                </a:lnTo>
                <a:lnTo>
                  <a:pt x="1620407" y="2425805"/>
                </a:lnTo>
                <a:cubicBezTo>
                  <a:pt x="1620403" y="2424938"/>
                  <a:pt x="1620399" y="2424071"/>
                  <a:pt x="1620399" y="2423204"/>
                </a:cubicBezTo>
                <a:cubicBezTo>
                  <a:pt x="1537123" y="2405980"/>
                  <a:pt x="1539774" y="2158984"/>
                  <a:pt x="1532677" y="2080938"/>
                </a:cubicBezTo>
                <a:cubicBezTo>
                  <a:pt x="1529607" y="1881305"/>
                  <a:pt x="1339578" y="1634081"/>
                  <a:pt x="1169944" y="1369861"/>
                </a:cubicBezTo>
                <a:cubicBezTo>
                  <a:pt x="1080377" y="1185485"/>
                  <a:pt x="1106385" y="783555"/>
                  <a:pt x="993024" y="493802"/>
                </a:cubicBezTo>
                <a:cubicBezTo>
                  <a:pt x="907634" y="298041"/>
                  <a:pt x="434730" y="207658"/>
                  <a:pt x="196373" y="419809"/>
                </a:cubicBezTo>
                <a:cubicBezTo>
                  <a:pt x="80297" y="533368"/>
                  <a:pt x="130787" y="786295"/>
                  <a:pt x="446417" y="746887"/>
                </a:cubicBezTo>
                <a:cubicBezTo>
                  <a:pt x="319194" y="857771"/>
                  <a:pt x="327943" y="1029844"/>
                  <a:pt x="394479" y="1164523"/>
                </a:cubicBezTo>
                <a:cubicBezTo>
                  <a:pt x="-55725" y="794993"/>
                  <a:pt x="-53829" y="473051"/>
                  <a:pt x="73842" y="310875"/>
                </a:cubicBezTo>
                <a:cubicBezTo>
                  <a:pt x="283081" y="85364"/>
                  <a:pt x="645287" y="50212"/>
                  <a:pt x="1068678" y="171426"/>
                </a:cubicBezTo>
                <a:cubicBezTo>
                  <a:pt x="1271430" y="220494"/>
                  <a:pt x="1279421" y="4283"/>
                  <a:pt x="1619972" y="28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F639CB5B-39A0-4603-9758-51E83F7D4C0C}"/>
              </a:ext>
            </a:extLst>
          </p:cNvPr>
          <p:cNvSpPr/>
          <p:nvPr/>
        </p:nvSpPr>
        <p:spPr>
          <a:xfrm>
            <a:off x="1373107" y="3369733"/>
            <a:ext cx="804771" cy="1061795"/>
          </a:xfrm>
          <a:custGeom>
            <a:avLst/>
            <a:gdLst>
              <a:gd name="connsiteX0" fmla="*/ 261466 w 741632"/>
              <a:gd name="connsiteY0" fmla="*/ 746825 h 978491"/>
              <a:gd name="connsiteX1" fmla="*/ 207376 w 741632"/>
              <a:gd name="connsiteY1" fmla="*/ 747021 h 978491"/>
              <a:gd name="connsiteX2" fmla="*/ 207376 w 741632"/>
              <a:gd name="connsiteY2" fmla="*/ 786465 h 978491"/>
              <a:gd name="connsiteX3" fmla="*/ 168322 w 741632"/>
              <a:gd name="connsiteY3" fmla="*/ 786465 h 978491"/>
              <a:gd name="connsiteX4" fmla="*/ 168322 w 741632"/>
              <a:gd name="connsiteY4" fmla="*/ 840164 h 978491"/>
              <a:gd name="connsiteX5" fmla="*/ 207376 w 741632"/>
              <a:gd name="connsiteY5" fmla="*/ 840164 h 978491"/>
              <a:gd name="connsiteX6" fmla="*/ 207376 w 741632"/>
              <a:gd name="connsiteY6" fmla="*/ 879218 h 978491"/>
              <a:gd name="connsiteX7" fmla="*/ 261661 w 741632"/>
              <a:gd name="connsiteY7" fmla="*/ 879218 h 978491"/>
              <a:gd name="connsiteX8" fmla="*/ 261661 w 741632"/>
              <a:gd name="connsiteY8" fmla="*/ 839969 h 978491"/>
              <a:gd name="connsiteX9" fmla="*/ 300715 w 741632"/>
              <a:gd name="connsiteY9" fmla="*/ 839969 h 978491"/>
              <a:gd name="connsiteX10" fmla="*/ 300715 w 741632"/>
              <a:gd name="connsiteY10" fmla="*/ 785879 h 978491"/>
              <a:gd name="connsiteX11" fmla="*/ 261466 w 741632"/>
              <a:gd name="connsiteY11" fmla="*/ 785879 h 978491"/>
              <a:gd name="connsiteX12" fmla="*/ 261466 w 741632"/>
              <a:gd name="connsiteY12" fmla="*/ 746825 h 978491"/>
              <a:gd name="connsiteX13" fmla="*/ 175352 w 741632"/>
              <a:gd name="connsiteY13" fmla="*/ 639037 h 978491"/>
              <a:gd name="connsiteX14" fmla="*/ 151138 w 741632"/>
              <a:gd name="connsiteY14" fmla="*/ 664226 h 978491"/>
              <a:gd name="connsiteX15" fmla="*/ 175938 w 741632"/>
              <a:gd name="connsiteY15" fmla="*/ 688635 h 978491"/>
              <a:gd name="connsiteX16" fmla="*/ 200346 w 741632"/>
              <a:gd name="connsiteY16" fmla="*/ 663445 h 978491"/>
              <a:gd name="connsiteX17" fmla="*/ 175352 w 741632"/>
              <a:gd name="connsiteY17" fmla="*/ 639037 h 978491"/>
              <a:gd name="connsiteX18" fmla="*/ 175547 w 741632"/>
              <a:gd name="connsiteY18" fmla="*/ 624977 h 978491"/>
              <a:gd name="connsiteX19" fmla="*/ 214406 w 741632"/>
              <a:gd name="connsiteY19" fmla="*/ 664031 h 978491"/>
              <a:gd name="connsiteX20" fmla="*/ 175352 w 741632"/>
              <a:gd name="connsiteY20" fmla="*/ 702890 h 978491"/>
              <a:gd name="connsiteX21" fmla="*/ 136884 w 741632"/>
              <a:gd name="connsiteY21" fmla="*/ 664226 h 978491"/>
              <a:gd name="connsiteX22" fmla="*/ 175547 w 741632"/>
              <a:gd name="connsiteY22" fmla="*/ 624977 h 978491"/>
              <a:gd name="connsiteX23" fmla="*/ 499499 w 741632"/>
              <a:gd name="connsiteY23" fmla="*/ 424436 h 978491"/>
              <a:gd name="connsiteX24" fmla="*/ 536404 w 741632"/>
              <a:gd name="connsiteY24" fmla="*/ 424631 h 978491"/>
              <a:gd name="connsiteX25" fmla="*/ 543434 w 741632"/>
              <a:gd name="connsiteY25" fmla="*/ 427365 h 978491"/>
              <a:gd name="connsiteX26" fmla="*/ 629743 w 741632"/>
              <a:gd name="connsiteY26" fmla="*/ 506059 h 978491"/>
              <a:gd name="connsiteX27" fmla="*/ 658252 w 741632"/>
              <a:gd name="connsiteY27" fmla="*/ 621853 h 978491"/>
              <a:gd name="connsiteX28" fmla="*/ 650246 w 741632"/>
              <a:gd name="connsiteY28" fmla="*/ 661883 h 978491"/>
              <a:gd name="connsiteX29" fmla="*/ 535233 w 741632"/>
              <a:gd name="connsiteY29" fmla="*/ 693517 h 978491"/>
              <a:gd name="connsiteX30" fmla="*/ 495007 w 741632"/>
              <a:gd name="connsiteY30" fmla="*/ 753855 h 978491"/>
              <a:gd name="connsiteX31" fmla="*/ 487587 w 741632"/>
              <a:gd name="connsiteY31" fmla="*/ 763033 h 978491"/>
              <a:gd name="connsiteX32" fmla="*/ 474113 w 741632"/>
              <a:gd name="connsiteY32" fmla="*/ 800134 h 978491"/>
              <a:gd name="connsiteX33" fmla="*/ 502818 w 741632"/>
              <a:gd name="connsiteY33" fmla="*/ 809116 h 978491"/>
              <a:gd name="connsiteX34" fmla="*/ 510629 w 741632"/>
              <a:gd name="connsiteY34" fmla="*/ 767719 h 978491"/>
              <a:gd name="connsiteX35" fmla="*/ 508872 w 741632"/>
              <a:gd name="connsiteY35" fmla="*/ 760299 h 978491"/>
              <a:gd name="connsiteX36" fmla="*/ 598695 w 741632"/>
              <a:gd name="connsiteY36" fmla="*/ 672428 h 978491"/>
              <a:gd name="connsiteX37" fmla="*/ 674655 w 741632"/>
              <a:gd name="connsiteY37" fmla="*/ 730032 h 978491"/>
              <a:gd name="connsiteX38" fmla="*/ 630914 w 741632"/>
              <a:gd name="connsiteY38" fmla="*/ 831963 h 978491"/>
              <a:gd name="connsiteX39" fmla="*/ 622518 w 741632"/>
              <a:gd name="connsiteY39" fmla="*/ 833525 h 978491"/>
              <a:gd name="connsiteX40" fmla="*/ 583269 w 741632"/>
              <a:gd name="connsiteY40" fmla="*/ 856371 h 978491"/>
              <a:gd name="connsiteX41" fmla="*/ 601820 w 741632"/>
              <a:gd name="connsiteY41" fmla="*/ 878437 h 978491"/>
              <a:gd name="connsiteX42" fmla="*/ 631696 w 741632"/>
              <a:gd name="connsiteY42" fmla="*/ 855980 h 978491"/>
              <a:gd name="connsiteX43" fmla="*/ 639506 w 741632"/>
              <a:gd name="connsiteY43" fmla="*/ 844264 h 978491"/>
              <a:gd name="connsiteX44" fmla="*/ 689105 w 741632"/>
              <a:gd name="connsiteY44" fmla="*/ 723784 h 978491"/>
              <a:gd name="connsiteX45" fmla="*/ 669968 w 741632"/>
              <a:gd name="connsiteY45" fmla="*/ 677895 h 978491"/>
              <a:gd name="connsiteX46" fmla="*/ 667430 w 741632"/>
              <a:gd name="connsiteY46" fmla="*/ 664227 h 978491"/>
              <a:gd name="connsiteX47" fmla="*/ 669578 w 741632"/>
              <a:gd name="connsiteY47" fmla="*/ 541402 h 978491"/>
              <a:gd name="connsiteX48" fmla="*/ 625838 w 741632"/>
              <a:gd name="connsiteY48" fmla="*/ 474230 h 978491"/>
              <a:gd name="connsiteX49" fmla="*/ 572724 w 741632"/>
              <a:gd name="connsiteY49" fmla="*/ 425022 h 978491"/>
              <a:gd name="connsiteX50" fmla="*/ 670554 w 741632"/>
              <a:gd name="connsiteY50" fmla="*/ 444354 h 978491"/>
              <a:gd name="connsiteX51" fmla="*/ 739679 w 741632"/>
              <a:gd name="connsiteY51" fmla="*/ 544722 h 978491"/>
              <a:gd name="connsiteX52" fmla="*/ 741632 w 741632"/>
              <a:gd name="connsiteY52" fmla="*/ 553118 h 978491"/>
              <a:gd name="connsiteX53" fmla="*/ 741632 w 741632"/>
              <a:gd name="connsiteY53" fmla="*/ 978491 h 978491"/>
              <a:gd name="connsiteX54" fmla="*/ 389996 w 741632"/>
              <a:gd name="connsiteY54" fmla="*/ 978491 h 978491"/>
              <a:gd name="connsiteX55" fmla="*/ 389953 w 741632"/>
              <a:gd name="connsiteY55" fmla="*/ 791542 h 978491"/>
              <a:gd name="connsiteX56" fmla="*/ 398154 w 741632"/>
              <a:gd name="connsiteY56" fmla="*/ 773382 h 978491"/>
              <a:gd name="connsiteX57" fmla="*/ 500670 w 741632"/>
              <a:gd name="connsiteY57" fmla="*/ 682972 h 978491"/>
              <a:gd name="connsiteX58" fmla="*/ 504380 w 741632"/>
              <a:gd name="connsiteY58" fmla="*/ 666375 h 978491"/>
              <a:gd name="connsiteX59" fmla="*/ 485049 w 741632"/>
              <a:gd name="connsiteY59" fmla="*/ 614433 h 978491"/>
              <a:gd name="connsiteX60" fmla="*/ 560227 w 741632"/>
              <a:gd name="connsiteY60" fmla="*/ 591391 h 978491"/>
              <a:gd name="connsiteX61" fmla="*/ 499499 w 741632"/>
              <a:gd name="connsiteY61" fmla="*/ 424436 h 978491"/>
              <a:gd name="connsiteX62" fmla="*/ 447948 w 741632"/>
              <a:gd name="connsiteY62" fmla="*/ 423850 h 978491"/>
              <a:gd name="connsiteX63" fmla="*/ 479582 w 741632"/>
              <a:gd name="connsiteY63" fmla="*/ 446501 h 978491"/>
              <a:gd name="connsiteX64" fmla="*/ 525079 w 741632"/>
              <a:gd name="connsiteY64" fmla="*/ 573622 h 978491"/>
              <a:gd name="connsiteX65" fmla="*/ 449705 w 741632"/>
              <a:gd name="connsiteY65" fmla="*/ 596859 h 978491"/>
              <a:gd name="connsiteX66" fmla="*/ 473138 w 741632"/>
              <a:gd name="connsiteY66" fmla="*/ 659736 h 978491"/>
              <a:gd name="connsiteX67" fmla="*/ 469818 w 741632"/>
              <a:gd name="connsiteY67" fmla="*/ 673795 h 978491"/>
              <a:gd name="connsiteX68" fmla="*/ 376284 w 741632"/>
              <a:gd name="connsiteY68" fmla="*/ 756589 h 978491"/>
              <a:gd name="connsiteX69" fmla="*/ 326686 w 741632"/>
              <a:gd name="connsiteY69" fmla="*/ 712654 h 978491"/>
              <a:gd name="connsiteX70" fmla="*/ 282164 w 741632"/>
              <a:gd name="connsiteY70" fmla="*/ 673209 h 978491"/>
              <a:gd name="connsiteX71" fmla="*/ 279040 w 741632"/>
              <a:gd name="connsiteY71" fmla="*/ 660907 h 978491"/>
              <a:gd name="connsiteX72" fmla="*/ 302863 w 741632"/>
              <a:gd name="connsiteY72" fmla="*/ 596859 h 978491"/>
              <a:gd name="connsiteX73" fmla="*/ 227684 w 741632"/>
              <a:gd name="connsiteY73" fmla="*/ 573622 h 978491"/>
              <a:gd name="connsiteX74" fmla="*/ 271425 w 741632"/>
              <a:gd name="connsiteY74" fmla="*/ 450212 h 978491"/>
              <a:gd name="connsiteX75" fmla="*/ 276111 w 741632"/>
              <a:gd name="connsiteY75" fmla="*/ 437324 h 978491"/>
              <a:gd name="connsiteX76" fmla="*/ 298567 w 741632"/>
              <a:gd name="connsiteY76" fmla="*/ 424241 h 978491"/>
              <a:gd name="connsiteX77" fmla="*/ 305597 w 741632"/>
              <a:gd name="connsiteY77" fmla="*/ 432051 h 978491"/>
              <a:gd name="connsiteX78" fmla="*/ 364763 w 741632"/>
              <a:gd name="connsiteY78" fmla="*/ 582799 h 978491"/>
              <a:gd name="connsiteX79" fmla="*/ 370621 w 741632"/>
              <a:gd name="connsiteY79" fmla="*/ 596859 h 978491"/>
              <a:gd name="connsiteX80" fmla="*/ 381947 w 741632"/>
              <a:gd name="connsiteY80" fmla="*/ 568349 h 978491"/>
              <a:gd name="connsiteX81" fmla="*/ 434670 w 741632"/>
              <a:gd name="connsiteY81" fmla="*/ 433028 h 978491"/>
              <a:gd name="connsiteX82" fmla="*/ 447948 w 741632"/>
              <a:gd name="connsiteY82" fmla="*/ 423850 h 978491"/>
              <a:gd name="connsiteX83" fmla="*/ 251702 w 741632"/>
              <a:gd name="connsiteY83" fmla="*/ 423460 h 978491"/>
              <a:gd name="connsiteX84" fmla="*/ 252874 w 741632"/>
              <a:gd name="connsiteY84" fmla="*/ 425608 h 978491"/>
              <a:gd name="connsiteX85" fmla="*/ 192536 w 741632"/>
              <a:gd name="connsiteY85" fmla="*/ 591391 h 978491"/>
              <a:gd name="connsiteX86" fmla="*/ 267714 w 741632"/>
              <a:gd name="connsiteY86" fmla="*/ 614433 h 978491"/>
              <a:gd name="connsiteX87" fmla="*/ 248187 w 741632"/>
              <a:gd name="connsiteY87" fmla="*/ 666765 h 978491"/>
              <a:gd name="connsiteX88" fmla="*/ 252483 w 741632"/>
              <a:gd name="connsiteY88" fmla="*/ 682972 h 978491"/>
              <a:gd name="connsiteX89" fmla="*/ 355585 w 741632"/>
              <a:gd name="connsiteY89" fmla="*/ 774163 h 978491"/>
              <a:gd name="connsiteX90" fmla="*/ 362615 w 741632"/>
              <a:gd name="connsiteY90" fmla="*/ 790956 h 978491"/>
              <a:gd name="connsiteX91" fmla="*/ 362572 w 741632"/>
              <a:gd name="connsiteY91" fmla="*/ 978491 h 978491"/>
              <a:gd name="connsiteX92" fmla="*/ 0 w 741632"/>
              <a:gd name="connsiteY92" fmla="*/ 978491 h 978491"/>
              <a:gd name="connsiteX93" fmla="*/ 0 w 741632"/>
              <a:gd name="connsiteY93" fmla="*/ 566983 h 978491"/>
              <a:gd name="connsiteX94" fmla="*/ 141571 w 741632"/>
              <a:gd name="connsiteY94" fmla="*/ 424436 h 978491"/>
              <a:gd name="connsiteX95" fmla="*/ 221435 w 741632"/>
              <a:gd name="connsiteY95" fmla="*/ 424436 h 978491"/>
              <a:gd name="connsiteX96" fmla="*/ 215773 w 741632"/>
              <a:gd name="connsiteY96" fmla="*/ 431661 h 978491"/>
              <a:gd name="connsiteX97" fmla="*/ 164417 w 741632"/>
              <a:gd name="connsiteY97" fmla="*/ 532615 h 978491"/>
              <a:gd name="connsiteX98" fmla="*/ 160707 w 741632"/>
              <a:gd name="connsiteY98" fmla="*/ 612480 h 978491"/>
              <a:gd name="connsiteX99" fmla="*/ 154458 w 741632"/>
              <a:gd name="connsiteY99" fmla="*/ 623806 h 978491"/>
              <a:gd name="connsiteX100" fmla="*/ 132197 w 741632"/>
              <a:gd name="connsiteY100" fmla="*/ 677700 h 978491"/>
              <a:gd name="connsiteX101" fmla="*/ 180234 w 741632"/>
              <a:gd name="connsiteY101" fmla="*/ 709529 h 978491"/>
              <a:gd name="connsiteX102" fmla="*/ 221631 w 741632"/>
              <a:gd name="connsiteY102" fmla="*/ 669304 h 978491"/>
              <a:gd name="connsiteX103" fmla="*/ 185896 w 741632"/>
              <a:gd name="connsiteY103" fmla="*/ 619315 h 978491"/>
              <a:gd name="connsiteX104" fmla="*/ 178086 w 741632"/>
              <a:gd name="connsiteY104" fmla="*/ 612090 h 978491"/>
              <a:gd name="connsiteX105" fmla="*/ 183748 w 741632"/>
              <a:gd name="connsiteY105" fmla="*/ 524609 h 978491"/>
              <a:gd name="connsiteX106" fmla="*/ 195465 w 741632"/>
              <a:gd name="connsiteY106" fmla="*/ 492976 h 978491"/>
              <a:gd name="connsiteX107" fmla="*/ 241353 w 741632"/>
              <a:gd name="connsiteY107" fmla="*/ 428927 h 978491"/>
              <a:gd name="connsiteX108" fmla="*/ 251702 w 741632"/>
              <a:gd name="connsiteY108" fmla="*/ 423460 h 978491"/>
              <a:gd name="connsiteX109" fmla="*/ 371029 w 741632"/>
              <a:gd name="connsiteY109" fmla="*/ 2 h 978491"/>
              <a:gd name="connsiteX110" fmla="*/ 562763 w 741632"/>
              <a:gd name="connsiteY110" fmla="*/ 193062 h 978491"/>
              <a:gd name="connsiteX111" fmla="*/ 370035 w 741632"/>
              <a:gd name="connsiteY111" fmla="*/ 385128 h 978491"/>
              <a:gd name="connsiteX112" fmla="*/ 177803 w 741632"/>
              <a:gd name="connsiteY112" fmla="*/ 191571 h 978491"/>
              <a:gd name="connsiteX113" fmla="*/ 371029 w 741632"/>
              <a:gd name="connsiteY113" fmla="*/ 2 h 9784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</a:cxnLst>
            <a:rect l="l" t="t" r="r" b="b"/>
            <a:pathLst>
              <a:path w="741632" h="978491">
                <a:moveTo>
                  <a:pt x="261466" y="746825"/>
                </a:moveTo>
                <a:cubicBezTo>
                  <a:pt x="243306" y="747021"/>
                  <a:pt x="226317" y="747021"/>
                  <a:pt x="207376" y="747021"/>
                </a:cubicBezTo>
                <a:cubicBezTo>
                  <a:pt x="207376" y="760104"/>
                  <a:pt x="207376" y="772601"/>
                  <a:pt x="207376" y="786465"/>
                </a:cubicBezTo>
                <a:cubicBezTo>
                  <a:pt x="193512" y="786465"/>
                  <a:pt x="180819" y="786465"/>
                  <a:pt x="168322" y="786465"/>
                </a:cubicBezTo>
                <a:cubicBezTo>
                  <a:pt x="168322" y="805015"/>
                  <a:pt x="168322" y="822199"/>
                  <a:pt x="168322" y="840164"/>
                </a:cubicBezTo>
                <a:cubicBezTo>
                  <a:pt x="181405" y="840164"/>
                  <a:pt x="193903" y="840164"/>
                  <a:pt x="207376" y="840164"/>
                </a:cubicBezTo>
                <a:cubicBezTo>
                  <a:pt x="207376" y="853637"/>
                  <a:pt x="207376" y="866135"/>
                  <a:pt x="207376" y="879218"/>
                </a:cubicBezTo>
                <a:cubicBezTo>
                  <a:pt x="225926" y="879218"/>
                  <a:pt x="243306" y="879218"/>
                  <a:pt x="261661" y="879218"/>
                </a:cubicBezTo>
                <a:cubicBezTo>
                  <a:pt x="261661" y="866135"/>
                  <a:pt x="261661" y="853637"/>
                  <a:pt x="261661" y="839969"/>
                </a:cubicBezTo>
                <a:cubicBezTo>
                  <a:pt x="275330" y="839969"/>
                  <a:pt x="287827" y="839969"/>
                  <a:pt x="300715" y="839969"/>
                </a:cubicBezTo>
                <a:cubicBezTo>
                  <a:pt x="300715" y="821613"/>
                  <a:pt x="300715" y="804234"/>
                  <a:pt x="300715" y="785879"/>
                </a:cubicBezTo>
                <a:cubicBezTo>
                  <a:pt x="287632" y="785879"/>
                  <a:pt x="275134" y="785879"/>
                  <a:pt x="261466" y="785879"/>
                </a:cubicBezTo>
                <a:cubicBezTo>
                  <a:pt x="261466" y="772406"/>
                  <a:pt x="261466" y="759908"/>
                  <a:pt x="261466" y="746825"/>
                </a:cubicBezTo>
                <a:close/>
                <a:moveTo>
                  <a:pt x="175352" y="639037"/>
                </a:moveTo>
                <a:cubicBezTo>
                  <a:pt x="161683" y="639232"/>
                  <a:pt x="150943" y="650362"/>
                  <a:pt x="151138" y="664226"/>
                </a:cubicBezTo>
                <a:cubicBezTo>
                  <a:pt x="151334" y="678090"/>
                  <a:pt x="162269" y="688830"/>
                  <a:pt x="175938" y="688635"/>
                </a:cubicBezTo>
                <a:cubicBezTo>
                  <a:pt x="189606" y="688244"/>
                  <a:pt x="200541" y="677114"/>
                  <a:pt x="200346" y="663445"/>
                </a:cubicBezTo>
                <a:cubicBezTo>
                  <a:pt x="200151" y="649972"/>
                  <a:pt x="188825" y="638841"/>
                  <a:pt x="175352" y="639037"/>
                </a:cubicBezTo>
                <a:close/>
                <a:moveTo>
                  <a:pt x="175547" y="624977"/>
                </a:moveTo>
                <a:cubicBezTo>
                  <a:pt x="197417" y="624977"/>
                  <a:pt x="214406" y="642161"/>
                  <a:pt x="214406" y="664031"/>
                </a:cubicBezTo>
                <a:cubicBezTo>
                  <a:pt x="214406" y="685706"/>
                  <a:pt x="196831" y="703085"/>
                  <a:pt x="175352" y="702890"/>
                </a:cubicBezTo>
                <a:cubicBezTo>
                  <a:pt x="154263" y="702695"/>
                  <a:pt x="137079" y="685315"/>
                  <a:pt x="136884" y="664226"/>
                </a:cubicBezTo>
                <a:cubicBezTo>
                  <a:pt x="136493" y="642551"/>
                  <a:pt x="154067" y="624977"/>
                  <a:pt x="175547" y="624977"/>
                </a:cubicBezTo>
                <a:close/>
                <a:moveTo>
                  <a:pt x="499499" y="424436"/>
                </a:moveTo>
                <a:cubicBezTo>
                  <a:pt x="512582" y="424436"/>
                  <a:pt x="524493" y="424241"/>
                  <a:pt x="536404" y="424631"/>
                </a:cubicBezTo>
                <a:cubicBezTo>
                  <a:pt x="538748" y="424631"/>
                  <a:pt x="541481" y="425998"/>
                  <a:pt x="543434" y="427365"/>
                </a:cubicBezTo>
                <a:cubicBezTo>
                  <a:pt x="575263" y="450212"/>
                  <a:pt x="604944" y="475401"/>
                  <a:pt x="629743" y="506059"/>
                </a:cubicBezTo>
                <a:cubicBezTo>
                  <a:pt x="657471" y="540426"/>
                  <a:pt x="663329" y="579870"/>
                  <a:pt x="658252" y="621853"/>
                </a:cubicBezTo>
                <a:cubicBezTo>
                  <a:pt x="656690" y="635327"/>
                  <a:pt x="652980" y="648410"/>
                  <a:pt x="650246" y="661883"/>
                </a:cubicBezTo>
                <a:cubicBezTo>
                  <a:pt x="603577" y="646457"/>
                  <a:pt x="567452" y="663641"/>
                  <a:pt x="535233" y="693517"/>
                </a:cubicBezTo>
                <a:cubicBezTo>
                  <a:pt x="517073" y="710310"/>
                  <a:pt x="504185" y="731008"/>
                  <a:pt x="495007" y="753855"/>
                </a:cubicBezTo>
                <a:cubicBezTo>
                  <a:pt x="493641" y="757370"/>
                  <a:pt x="490711" y="760885"/>
                  <a:pt x="487587" y="763033"/>
                </a:cubicBezTo>
                <a:cubicBezTo>
                  <a:pt x="476066" y="771039"/>
                  <a:pt x="470208" y="786660"/>
                  <a:pt x="474113" y="800134"/>
                </a:cubicBezTo>
                <a:cubicBezTo>
                  <a:pt x="478214" y="813412"/>
                  <a:pt x="491688" y="817708"/>
                  <a:pt x="502818" y="809116"/>
                </a:cubicBezTo>
                <a:cubicBezTo>
                  <a:pt x="514925" y="799743"/>
                  <a:pt x="518245" y="780997"/>
                  <a:pt x="510629" y="767719"/>
                </a:cubicBezTo>
                <a:cubicBezTo>
                  <a:pt x="509457" y="765571"/>
                  <a:pt x="508090" y="762252"/>
                  <a:pt x="508872" y="760299"/>
                </a:cubicBezTo>
                <a:cubicBezTo>
                  <a:pt x="525664" y="717535"/>
                  <a:pt x="553393" y="685120"/>
                  <a:pt x="598695" y="672428"/>
                </a:cubicBezTo>
                <a:cubicBezTo>
                  <a:pt x="640678" y="660517"/>
                  <a:pt x="673483" y="685901"/>
                  <a:pt x="674655" y="730032"/>
                </a:cubicBezTo>
                <a:cubicBezTo>
                  <a:pt x="675631" y="770453"/>
                  <a:pt x="658448" y="803648"/>
                  <a:pt x="630914" y="831963"/>
                </a:cubicBezTo>
                <a:cubicBezTo>
                  <a:pt x="629352" y="833720"/>
                  <a:pt x="625056" y="834110"/>
                  <a:pt x="622518" y="833525"/>
                </a:cubicBezTo>
                <a:cubicBezTo>
                  <a:pt x="607092" y="829815"/>
                  <a:pt x="587760" y="840750"/>
                  <a:pt x="583269" y="856371"/>
                </a:cubicBezTo>
                <a:cubicBezTo>
                  <a:pt x="579363" y="869845"/>
                  <a:pt x="587760" y="880194"/>
                  <a:pt x="601820" y="878437"/>
                </a:cubicBezTo>
                <a:cubicBezTo>
                  <a:pt x="615683" y="876679"/>
                  <a:pt x="625642" y="868868"/>
                  <a:pt x="631696" y="855980"/>
                </a:cubicBezTo>
                <a:cubicBezTo>
                  <a:pt x="633648" y="851685"/>
                  <a:pt x="636187" y="847584"/>
                  <a:pt x="639506" y="844264"/>
                </a:cubicBezTo>
                <a:cubicBezTo>
                  <a:pt x="672311" y="810874"/>
                  <a:pt x="692424" y="772210"/>
                  <a:pt x="689105" y="723784"/>
                </a:cubicBezTo>
                <a:cubicBezTo>
                  <a:pt x="687933" y="706405"/>
                  <a:pt x="681880" y="690783"/>
                  <a:pt x="669968" y="677895"/>
                </a:cubicBezTo>
                <a:cubicBezTo>
                  <a:pt x="665673" y="673209"/>
                  <a:pt x="665868" y="669499"/>
                  <a:pt x="667430" y="664227"/>
                </a:cubicBezTo>
                <a:cubicBezTo>
                  <a:pt x="679927" y="623611"/>
                  <a:pt x="682466" y="582604"/>
                  <a:pt x="669578" y="541402"/>
                </a:cubicBezTo>
                <a:cubicBezTo>
                  <a:pt x="661181" y="515041"/>
                  <a:pt x="644974" y="493366"/>
                  <a:pt x="625838" y="474230"/>
                </a:cubicBezTo>
                <a:cubicBezTo>
                  <a:pt x="608849" y="457242"/>
                  <a:pt x="590689" y="441620"/>
                  <a:pt x="572724" y="425022"/>
                </a:cubicBezTo>
                <a:cubicBezTo>
                  <a:pt x="606896" y="422483"/>
                  <a:pt x="640092" y="426194"/>
                  <a:pt x="670554" y="444354"/>
                </a:cubicBezTo>
                <a:cubicBezTo>
                  <a:pt x="708632" y="467395"/>
                  <a:pt x="731673" y="500982"/>
                  <a:pt x="739679" y="544722"/>
                </a:cubicBezTo>
                <a:cubicBezTo>
                  <a:pt x="740265" y="547455"/>
                  <a:pt x="741046" y="550385"/>
                  <a:pt x="741632" y="553118"/>
                </a:cubicBezTo>
                <a:lnTo>
                  <a:pt x="741632" y="978491"/>
                </a:lnTo>
                <a:lnTo>
                  <a:pt x="389996" y="978491"/>
                </a:lnTo>
                <a:lnTo>
                  <a:pt x="389953" y="791542"/>
                </a:lnTo>
                <a:cubicBezTo>
                  <a:pt x="389953" y="783536"/>
                  <a:pt x="392296" y="778459"/>
                  <a:pt x="398154" y="773382"/>
                </a:cubicBezTo>
                <a:cubicBezTo>
                  <a:pt x="432521" y="743310"/>
                  <a:pt x="466107" y="712849"/>
                  <a:pt x="500670" y="682972"/>
                </a:cubicBezTo>
                <a:cubicBezTo>
                  <a:pt x="506919" y="677700"/>
                  <a:pt x="507309" y="673404"/>
                  <a:pt x="504380" y="666375"/>
                </a:cubicBezTo>
                <a:cubicBezTo>
                  <a:pt x="497741" y="649582"/>
                  <a:pt x="491688" y="632398"/>
                  <a:pt x="485049" y="614433"/>
                </a:cubicBezTo>
                <a:cubicBezTo>
                  <a:pt x="510238" y="606622"/>
                  <a:pt x="534842" y="599202"/>
                  <a:pt x="560227" y="591391"/>
                </a:cubicBezTo>
                <a:cubicBezTo>
                  <a:pt x="539919" y="535544"/>
                  <a:pt x="519806" y="480478"/>
                  <a:pt x="499499" y="424436"/>
                </a:cubicBezTo>
                <a:close/>
                <a:moveTo>
                  <a:pt x="447948" y="423850"/>
                </a:moveTo>
                <a:cubicBezTo>
                  <a:pt x="471576" y="424241"/>
                  <a:pt x="471576" y="423850"/>
                  <a:pt x="479582" y="446501"/>
                </a:cubicBezTo>
                <a:cubicBezTo>
                  <a:pt x="494617" y="488484"/>
                  <a:pt x="509653" y="530272"/>
                  <a:pt x="525079" y="573622"/>
                </a:cubicBezTo>
                <a:cubicBezTo>
                  <a:pt x="499694" y="581433"/>
                  <a:pt x="475090" y="589048"/>
                  <a:pt x="449705" y="596859"/>
                </a:cubicBezTo>
                <a:cubicBezTo>
                  <a:pt x="457712" y="618534"/>
                  <a:pt x="465132" y="639233"/>
                  <a:pt x="473138" y="659736"/>
                </a:cubicBezTo>
                <a:cubicBezTo>
                  <a:pt x="475481" y="665594"/>
                  <a:pt x="475090" y="669304"/>
                  <a:pt x="469818" y="673795"/>
                </a:cubicBezTo>
                <a:cubicBezTo>
                  <a:pt x="438575" y="700937"/>
                  <a:pt x="407918" y="728471"/>
                  <a:pt x="376284" y="756589"/>
                </a:cubicBezTo>
                <a:cubicBezTo>
                  <a:pt x="359686" y="741944"/>
                  <a:pt x="343284" y="727299"/>
                  <a:pt x="326686" y="712654"/>
                </a:cubicBezTo>
                <a:cubicBezTo>
                  <a:pt x="311845" y="699571"/>
                  <a:pt x="297200" y="686097"/>
                  <a:pt x="282164" y="673209"/>
                </a:cubicBezTo>
                <a:cubicBezTo>
                  <a:pt x="277673" y="669499"/>
                  <a:pt x="277087" y="666180"/>
                  <a:pt x="279040" y="660907"/>
                </a:cubicBezTo>
                <a:cubicBezTo>
                  <a:pt x="287046" y="640014"/>
                  <a:pt x="294662" y="619120"/>
                  <a:pt x="302863" y="596859"/>
                </a:cubicBezTo>
                <a:cubicBezTo>
                  <a:pt x="277478" y="589048"/>
                  <a:pt x="252874" y="581433"/>
                  <a:pt x="227684" y="573622"/>
                </a:cubicBezTo>
                <a:cubicBezTo>
                  <a:pt x="242525" y="532029"/>
                  <a:pt x="256975" y="491218"/>
                  <a:pt x="271425" y="450212"/>
                </a:cubicBezTo>
                <a:cubicBezTo>
                  <a:pt x="272987" y="445916"/>
                  <a:pt x="274549" y="441620"/>
                  <a:pt x="276111" y="437324"/>
                </a:cubicBezTo>
                <a:cubicBezTo>
                  <a:pt x="281188" y="423264"/>
                  <a:pt x="284117" y="421312"/>
                  <a:pt x="298567" y="424241"/>
                </a:cubicBezTo>
                <a:cubicBezTo>
                  <a:pt x="301301" y="424826"/>
                  <a:pt x="304230" y="428927"/>
                  <a:pt x="305597" y="432051"/>
                </a:cubicBezTo>
                <a:cubicBezTo>
                  <a:pt x="325514" y="482236"/>
                  <a:pt x="345041" y="532420"/>
                  <a:pt x="364763" y="582799"/>
                </a:cubicBezTo>
                <a:cubicBezTo>
                  <a:pt x="366325" y="586900"/>
                  <a:pt x="368083" y="591001"/>
                  <a:pt x="370621" y="596859"/>
                </a:cubicBezTo>
                <a:cubicBezTo>
                  <a:pt x="374917" y="586119"/>
                  <a:pt x="378432" y="577137"/>
                  <a:pt x="381947" y="568349"/>
                </a:cubicBezTo>
                <a:cubicBezTo>
                  <a:pt x="399521" y="523242"/>
                  <a:pt x="417291" y="478135"/>
                  <a:pt x="434670" y="433028"/>
                </a:cubicBezTo>
                <a:cubicBezTo>
                  <a:pt x="437208" y="426193"/>
                  <a:pt x="440723" y="423655"/>
                  <a:pt x="447948" y="423850"/>
                </a:cubicBezTo>
                <a:close/>
                <a:moveTo>
                  <a:pt x="251702" y="423460"/>
                </a:moveTo>
                <a:cubicBezTo>
                  <a:pt x="252093" y="424241"/>
                  <a:pt x="252483" y="424827"/>
                  <a:pt x="252874" y="425608"/>
                </a:cubicBezTo>
                <a:cubicBezTo>
                  <a:pt x="232956" y="480478"/>
                  <a:pt x="212844" y="535349"/>
                  <a:pt x="192536" y="591391"/>
                </a:cubicBezTo>
                <a:cubicBezTo>
                  <a:pt x="217725" y="599202"/>
                  <a:pt x="242329" y="606622"/>
                  <a:pt x="267714" y="614433"/>
                </a:cubicBezTo>
                <a:cubicBezTo>
                  <a:pt x="261270" y="632202"/>
                  <a:pt x="255412" y="649777"/>
                  <a:pt x="248187" y="666765"/>
                </a:cubicBezTo>
                <a:cubicBezTo>
                  <a:pt x="245063" y="674185"/>
                  <a:pt x="246821" y="678091"/>
                  <a:pt x="252483" y="682972"/>
                </a:cubicBezTo>
                <a:cubicBezTo>
                  <a:pt x="287046" y="713239"/>
                  <a:pt x="321023" y="743896"/>
                  <a:pt x="355585" y="774163"/>
                </a:cubicBezTo>
                <a:cubicBezTo>
                  <a:pt x="361248" y="779045"/>
                  <a:pt x="362615" y="784122"/>
                  <a:pt x="362615" y="790956"/>
                </a:cubicBezTo>
                <a:lnTo>
                  <a:pt x="362572" y="978491"/>
                </a:lnTo>
                <a:lnTo>
                  <a:pt x="0" y="978491"/>
                </a:lnTo>
                <a:lnTo>
                  <a:pt x="0" y="566983"/>
                </a:lnTo>
                <a:cubicBezTo>
                  <a:pt x="390" y="488094"/>
                  <a:pt x="62681" y="426194"/>
                  <a:pt x="141571" y="424436"/>
                </a:cubicBezTo>
                <a:cubicBezTo>
                  <a:pt x="167541" y="423850"/>
                  <a:pt x="193707" y="424436"/>
                  <a:pt x="221435" y="424436"/>
                </a:cubicBezTo>
                <a:cubicBezTo>
                  <a:pt x="219092" y="427560"/>
                  <a:pt x="217335" y="429708"/>
                  <a:pt x="215773" y="431661"/>
                </a:cubicBezTo>
                <a:cubicBezTo>
                  <a:pt x="191364" y="461733"/>
                  <a:pt x="168322" y="492585"/>
                  <a:pt x="164417" y="532615"/>
                </a:cubicBezTo>
                <a:cubicBezTo>
                  <a:pt x="161878" y="559172"/>
                  <a:pt x="161488" y="585924"/>
                  <a:pt x="160707" y="612480"/>
                </a:cubicBezTo>
                <a:cubicBezTo>
                  <a:pt x="160511" y="617948"/>
                  <a:pt x="159731" y="620877"/>
                  <a:pt x="154458" y="623806"/>
                </a:cubicBezTo>
                <a:cubicBezTo>
                  <a:pt x="134345" y="634741"/>
                  <a:pt x="125558" y="656611"/>
                  <a:pt x="132197" y="677700"/>
                </a:cubicBezTo>
                <a:cubicBezTo>
                  <a:pt x="138837" y="698399"/>
                  <a:pt x="158168" y="711287"/>
                  <a:pt x="180234" y="709529"/>
                </a:cubicBezTo>
                <a:cubicBezTo>
                  <a:pt x="201323" y="707967"/>
                  <a:pt x="218506" y="691369"/>
                  <a:pt x="221631" y="669304"/>
                </a:cubicBezTo>
                <a:cubicBezTo>
                  <a:pt x="224950" y="647043"/>
                  <a:pt x="208743" y="624196"/>
                  <a:pt x="185896" y="619315"/>
                </a:cubicBezTo>
                <a:cubicBezTo>
                  <a:pt x="181601" y="618338"/>
                  <a:pt x="177695" y="618338"/>
                  <a:pt x="178086" y="612090"/>
                </a:cubicBezTo>
                <a:cubicBezTo>
                  <a:pt x="180038" y="582994"/>
                  <a:pt x="180624" y="553704"/>
                  <a:pt x="183748" y="524609"/>
                </a:cubicBezTo>
                <a:cubicBezTo>
                  <a:pt x="184920" y="513674"/>
                  <a:pt x="189411" y="502153"/>
                  <a:pt x="195465" y="492976"/>
                </a:cubicBezTo>
                <a:cubicBezTo>
                  <a:pt x="209719" y="470910"/>
                  <a:pt x="225536" y="450017"/>
                  <a:pt x="241353" y="428927"/>
                </a:cubicBezTo>
                <a:cubicBezTo>
                  <a:pt x="243501" y="425998"/>
                  <a:pt x="248187" y="425217"/>
                  <a:pt x="251702" y="423460"/>
                </a:cubicBezTo>
                <a:close/>
                <a:moveTo>
                  <a:pt x="371029" y="2"/>
                </a:moveTo>
                <a:cubicBezTo>
                  <a:pt x="477419" y="499"/>
                  <a:pt x="563095" y="86838"/>
                  <a:pt x="562763" y="193062"/>
                </a:cubicBezTo>
                <a:cubicBezTo>
                  <a:pt x="562432" y="299452"/>
                  <a:pt x="475928" y="385625"/>
                  <a:pt x="370035" y="385128"/>
                </a:cubicBezTo>
                <a:cubicBezTo>
                  <a:pt x="263313" y="384631"/>
                  <a:pt x="177472" y="298127"/>
                  <a:pt x="177803" y="191571"/>
                </a:cubicBezTo>
                <a:cubicBezTo>
                  <a:pt x="178300" y="85346"/>
                  <a:pt x="264970" y="-495"/>
                  <a:pt x="371029" y="2"/>
                </a:cubicBezTo>
                <a:close/>
              </a:path>
            </a:pathLst>
          </a:custGeom>
          <a:solidFill>
            <a:schemeClr val="bg1"/>
          </a:solidFill>
          <a:ln w="6414" cap="flat">
            <a:noFill/>
            <a:prstDash val="solid"/>
            <a:miter/>
          </a:ln>
          <a:scene3d>
            <a:camera prst="isometricOffAxis1Left">
              <a:rot lat="0" lon="1200000" rev="0"/>
            </a:camera>
            <a:lightRig rig="threePt" dir="t"/>
          </a:scene3d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258895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D1A8798-89F5-4ED3-91A5-1E91212B4FC3}"/>
              </a:ext>
            </a:extLst>
          </p:cNvPr>
          <p:cNvSpPr/>
          <p:nvPr/>
        </p:nvSpPr>
        <p:spPr>
          <a:xfrm>
            <a:off x="6570090" y="1826224"/>
            <a:ext cx="4600030" cy="1108733"/>
          </a:xfrm>
          <a:prstGeom prst="rect">
            <a:avLst/>
          </a:prstGeom>
          <a:solidFill>
            <a:schemeClr val="bg1"/>
          </a:solidFill>
          <a:ln w="635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" name="Down Arrow Callout 2">
            <a:extLst>
              <a:ext uri="{FF2B5EF4-FFF2-40B4-BE49-F238E27FC236}">
                <a16:creationId xmlns:a16="http://schemas.microsoft.com/office/drawing/2014/main" id="{80108DBA-20E0-4A7C-837D-C1278C7D464B}"/>
              </a:ext>
            </a:extLst>
          </p:cNvPr>
          <p:cNvSpPr/>
          <p:nvPr/>
        </p:nvSpPr>
        <p:spPr>
          <a:xfrm rot="10800000">
            <a:off x="6597824" y="2702690"/>
            <a:ext cx="4588722" cy="1477930"/>
          </a:xfrm>
          <a:prstGeom prst="downArrowCallout">
            <a:avLst>
              <a:gd name="adj1" fmla="val 26438"/>
              <a:gd name="adj2" fmla="val 27158"/>
              <a:gd name="adj3" fmla="val 15647"/>
              <a:gd name="adj4" fmla="val 73610"/>
            </a:avLst>
          </a:prstGeom>
          <a:solidFill>
            <a:schemeClr val="bg1"/>
          </a:solidFill>
          <a:ln w="635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" name="Down Arrow Callout 3">
            <a:extLst>
              <a:ext uri="{FF2B5EF4-FFF2-40B4-BE49-F238E27FC236}">
                <a16:creationId xmlns:a16="http://schemas.microsoft.com/office/drawing/2014/main" id="{CFE150BC-8259-492A-93E5-106B8E3B08A6}"/>
              </a:ext>
            </a:extLst>
          </p:cNvPr>
          <p:cNvSpPr/>
          <p:nvPr/>
        </p:nvSpPr>
        <p:spPr>
          <a:xfrm rot="10800000">
            <a:off x="6605898" y="3938648"/>
            <a:ext cx="4588722" cy="1477930"/>
          </a:xfrm>
          <a:prstGeom prst="downArrowCallout">
            <a:avLst>
              <a:gd name="adj1" fmla="val 26438"/>
              <a:gd name="adj2" fmla="val 27158"/>
              <a:gd name="adj3" fmla="val 15647"/>
              <a:gd name="adj4" fmla="val 73610"/>
            </a:avLst>
          </a:prstGeom>
          <a:solidFill>
            <a:schemeClr val="bg1"/>
          </a:solidFill>
          <a:ln w="635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" name="자유형: 도형 46">
            <a:extLst>
              <a:ext uri="{FF2B5EF4-FFF2-40B4-BE49-F238E27FC236}">
                <a16:creationId xmlns:a16="http://schemas.microsoft.com/office/drawing/2014/main" id="{99E8FDAA-B4DF-4335-815D-AB69FEDC879E}"/>
              </a:ext>
            </a:extLst>
          </p:cNvPr>
          <p:cNvSpPr/>
          <p:nvPr/>
        </p:nvSpPr>
        <p:spPr>
          <a:xfrm>
            <a:off x="1057768" y="4328675"/>
            <a:ext cx="8253251" cy="1635829"/>
          </a:xfrm>
          <a:custGeom>
            <a:avLst/>
            <a:gdLst>
              <a:gd name="connsiteX0" fmla="*/ 0 w 8253251"/>
              <a:gd name="connsiteY0" fmla="*/ 0 h 1635829"/>
              <a:gd name="connsiteX1" fmla="*/ 4588722 w 8253251"/>
              <a:gd name="connsiteY1" fmla="*/ 0 h 1635829"/>
              <a:gd name="connsiteX2" fmla="*/ 4588722 w 8253251"/>
              <a:gd name="connsiteY2" fmla="*/ 1087904 h 1635829"/>
              <a:gd name="connsiteX3" fmla="*/ 2480192 w 8253251"/>
              <a:gd name="connsiteY3" fmla="*/ 1087904 h 1635829"/>
              <a:gd name="connsiteX4" fmla="*/ 2480192 w 8253251"/>
              <a:gd name="connsiteY4" fmla="*/ 1239829 h 1635829"/>
              <a:gd name="connsiteX5" fmla="*/ 3847519 w 8253251"/>
              <a:gd name="connsiteY5" fmla="*/ 1239829 h 1635829"/>
              <a:gd name="connsiteX6" fmla="*/ 4524657 w 8253251"/>
              <a:gd name="connsiteY6" fmla="*/ 1239829 h 1635829"/>
              <a:gd name="connsiteX7" fmla="*/ 7656507 w 8253251"/>
              <a:gd name="connsiteY7" fmla="*/ 1239829 h 1635829"/>
              <a:gd name="connsiteX8" fmla="*/ 7656507 w 8253251"/>
              <a:gd name="connsiteY8" fmla="*/ 1088477 h 1635829"/>
              <a:gd name="connsiteX9" fmla="*/ 7450499 w 8253251"/>
              <a:gd name="connsiteY9" fmla="*/ 1088477 h 1635829"/>
              <a:gd name="connsiteX10" fmla="*/ 7851875 w 8253251"/>
              <a:gd name="connsiteY10" fmla="*/ 857225 h 1635829"/>
              <a:gd name="connsiteX11" fmla="*/ 8253251 w 8253251"/>
              <a:gd name="connsiteY11" fmla="*/ 1088477 h 1635829"/>
              <a:gd name="connsiteX12" fmla="*/ 8047243 w 8253251"/>
              <a:gd name="connsiteY12" fmla="*/ 1088477 h 1635829"/>
              <a:gd name="connsiteX13" fmla="*/ 8047243 w 8253251"/>
              <a:gd name="connsiteY13" fmla="*/ 1239829 h 1635829"/>
              <a:gd name="connsiteX14" fmla="*/ 8049806 w 8253251"/>
              <a:gd name="connsiteY14" fmla="*/ 1239829 h 1635829"/>
              <a:gd name="connsiteX15" fmla="*/ 8049806 w 8253251"/>
              <a:gd name="connsiteY15" fmla="*/ 1635829 h 1635829"/>
              <a:gd name="connsiteX16" fmla="*/ 4524657 w 8253251"/>
              <a:gd name="connsiteY16" fmla="*/ 1635829 h 1635829"/>
              <a:gd name="connsiteX17" fmla="*/ 3847519 w 8253251"/>
              <a:gd name="connsiteY17" fmla="*/ 1635829 h 1635829"/>
              <a:gd name="connsiteX18" fmla="*/ 2104177 w 8253251"/>
              <a:gd name="connsiteY18" fmla="*/ 1635829 h 1635829"/>
              <a:gd name="connsiteX19" fmla="*/ 2104177 w 8253251"/>
              <a:gd name="connsiteY19" fmla="*/ 1598784 h 1635829"/>
              <a:gd name="connsiteX20" fmla="*/ 2104177 w 8253251"/>
              <a:gd name="connsiteY20" fmla="*/ 1239829 h 1635829"/>
              <a:gd name="connsiteX21" fmla="*/ 2104177 w 8253251"/>
              <a:gd name="connsiteY21" fmla="*/ 1087904 h 1635829"/>
              <a:gd name="connsiteX22" fmla="*/ 0 w 8253251"/>
              <a:gd name="connsiteY22" fmla="*/ 1087904 h 16358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8253251" h="1635829">
                <a:moveTo>
                  <a:pt x="0" y="0"/>
                </a:moveTo>
                <a:lnTo>
                  <a:pt x="4588722" y="0"/>
                </a:lnTo>
                <a:lnTo>
                  <a:pt x="4588722" y="1087904"/>
                </a:lnTo>
                <a:lnTo>
                  <a:pt x="2480192" y="1087904"/>
                </a:lnTo>
                <a:lnTo>
                  <a:pt x="2480192" y="1239829"/>
                </a:lnTo>
                <a:lnTo>
                  <a:pt x="3847519" y="1239829"/>
                </a:lnTo>
                <a:lnTo>
                  <a:pt x="4524657" y="1239829"/>
                </a:lnTo>
                <a:lnTo>
                  <a:pt x="7656507" y="1239829"/>
                </a:lnTo>
                <a:lnTo>
                  <a:pt x="7656507" y="1088477"/>
                </a:lnTo>
                <a:lnTo>
                  <a:pt x="7450499" y="1088477"/>
                </a:lnTo>
                <a:lnTo>
                  <a:pt x="7851875" y="857225"/>
                </a:lnTo>
                <a:lnTo>
                  <a:pt x="8253251" y="1088477"/>
                </a:lnTo>
                <a:lnTo>
                  <a:pt x="8047243" y="1088477"/>
                </a:lnTo>
                <a:lnTo>
                  <a:pt x="8047243" y="1239829"/>
                </a:lnTo>
                <a:lnTo>
                  <a:pt x="8049806" y="1239829"/>
                </a:lnTo>
                <a:lnTo>
                  <a:pt x="8049806" y="1635829"/>
                </a:lnTo>
                <a:lnTo>
                  <a:pt x="4524657" y="1635829"/>
                </a:lnTo>
                <a:lnTo>
                  <a:pt x="3847519" y="1635829"/>
                </a:lnTo>
                <a:lnTo>
                  <a:pt x="2104177" y="1635829"/>
                </a:lnTo>
                <a:lnTo>
                  <a:pt x="2104177" y="1598784"/>
                </a:lnTo>
                <a:lnTo>
                  <a:pt x="2104177" y="1239829"/>
                </a:lnTo>
                <a:lnTo>
                  <a:pt x="2104177" y="1087904"/>
                </a:lnTo>
                <a:lnTo>
                  <a:pt x="0" y="1087904"/>
                </a:lnTo>
                <a:close/>
              </a:path>
            </a:pathLst>
          </a:custGeom>
          <a:solidFill>
            <a:schemeClr val="bg1"/>
          </a:solidFill>
          <a:ln w="635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sz="14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7" name="Down Arrow Callout 5">
            <a:extLst>
              <a:ext uri="{FF2B5EF4-FFF2-40B4-BE49-F238E27FC236}">
                <a16:creationId xmlns:a16="http://schemas.microsoft.com/office/drawing/2014/main" id="{F5E2A27C-24F4-4967-B12C-08E93B2277DA}"/>
              </a:ext>
            </a:extLst>
          </p:cNvPr>
          <p:cNvSpPr/>
          <p:nvPr/>
        </p:nvSpPr>
        <p:spPr>
          <a:xfrm>
            <a:off x="1057768" y="3077510"/>
            <a:ext cx="4588722" cy="1477930"/>
          </a:xfrm>
          <a:prstGeom prst="downArrowCallout">
            <a:avLst>
              <a:gd name="adj1" fmla="val 26438"/>
              <a:gd name="adj2" fmla="val 27158"/>
              <a:gd name="adj3" fmla="val 15647"/>
              <a:gd name="adj4" fmla="val 73610"/>
            </a:avLst>
          </a:prstGeom>
          <a:solidFill>
            <a:schemeClr val="bg1"/>
          </a:solidFill>
          <a:ln w="635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" name="Down Arrow Callout 6">
            <a:extLst>
              <a:ext uri="{FF2B5EF4-FFF2-40B4-BE49-F238E27FC236}">
                <a16:creationId xmlns:a16="http://schemas.microsoft.com/office/drawing/2014/main" id="{62DFA914-B6DB-48D1-A260-2024DA8CDF47}"/>
              </a:ext>
            </a:extLst>
          </p:cNvPr>
          <p:cNvSpPr/>
          <p:nvPr/>
        </p:nvSpPr>
        <p:spPr>
          <a:xfrm>
            <a:off x="1057768" y="1826224"/>
            <a:ext cx="4588722" cy="1477930"/>
          </a:xfrm>
          <a:prstGeom prst="downArrowCallout">
            <a:avLst>
              <a:gd name="adj1" fmla="val 26438"/>
              <a:gd name="adj2" fmla="val 27158"/>
              <a:gd name="adj3" fmla="val 15647"/>
              <a:gd name="adj4" fmla="val 73610"/>
            </a:avLst>
          </a:prstGeom>
          <a:solidFill>
            <a:schemeClr val="bg1"/>
          </a:solidFill>
          <a:ln w="635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B93F2C39-7F2C-4632-BA73-D06853BD1EAD}"/>
              </a:ext>
            </a:extLst>
          </p:cNvPr>
          <p:cNvGrpSpPr/>
          <p:nvPr/>
        </p:nvGrpSpPr>
        <p:grpSpPr>
          <a:xfrm>
            <a:off x="1450346" y="1995853"/>
            <a:ext cx="3797852" cy="738665"/>
            <a:chOff x="819820" y="3646109"/>
            <a:chExt cx="1225994" cy="738665"/>
          </a:xfrm>
          <a:noFill/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F9FC20D2-B228-4E51-875B-D3FB7491A1F6}"/>
                </a:ext>
              </a:extLst>
            </p:cNvPr>
            <p:cNvSpPr txBox="1"/>
            <p:nvPr/>
          </p:nvSpPr>
          <p:spPr>
            <a:xfrm>
              <a:off x="819822" y="3646109"/>
              <a:ext cx="1225992" cy="27699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B0949749-7257-4002-BCC4-F575BF085E23}"/>
                </a:ext>
              </a:extLst>
            </p:cNvPr>
            <p:cNvSpPr txBox="1"/>
            <p:nvPr/>
          </p:nvSpPr>
          <p:spPr>
            <a:xfrm>
              <a:off x="819820" y="3923109"/>
              <a:ext cx="1225992" cy="46166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0C5B6164-FBA5-4120-AA41-6B066B8FE27B}"/>
              </a:ext>
            </a:extLst>
          </p:cNvPr>
          <p:cNvGrpSpPr/>
          <p:nvPr/>
        </p:nvGrpSpPr>
        <p:grpSpPr>
          <a:xfrm>
            <a:off x="1450346" y="3344076"/>
            <a:ext cx="3797852" cy="738665"/>
            <a:chOff x="819820" y="3646109"/>
            <a:chExt cx="1225994" cy="738665"/>
          </a:xfrm>
          <a:noFill/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735E78E1-92A4-447E-939C-29E9F4F2BED5}"/>
                </a:ext>
              </a:extLst>
            </p:cNvPr>
            <p:cNvSpPr txBox="1"/>
            <p:nvPr/>
          </p:nvSpPr>
          <p:spPr>
            <a:xfrm>
              <a:off x="819822" y="3646109"/>
              <a:ext cx="1225992" cy="27699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768EE21A-31A0-4C76-AA76-D236AB7AE505}"/>
                </a:ext>
              </a:extLst>
            </p:cNvPr>
            <p:cNvSpPr txBox="1"/>
            <p:nvPr/>
          </p:nvSpPr>
          <p:spPr>
            <a:xfrm>
              <a:off x="819820" y="3923109"/>
              <a:ext cx="1225992" cy="46166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7C97C202-E9B5-4AB6-AD86-5460B907A825}"/>
              </a:ext>
            </a:extLst>
          </p:cNvPr>
          <p:cNvGrpSpPr/>
          <p:nvPr/>
        </p:nvGrpSpPr>
        <p:grpSpPr>
          <a:xfrm>
            <a:off x="1450346" y="4593092"/>
            <a:ext cx="3797852" cy="738665"/>
            <a:chOff x="819820" y="3646109"/>
            <a:chExt cx="1225994" cy="738665"/>
          </a:xfrm>
          <a:noFill/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99A31B46-A418-4559-944D-8FDC8C6C4E39}"/>
                </a:ext>
              </a:extLst>
            </p:cNvPr>
            <p:cNvSpPr txBox="1"/>
            <p:nvPr/>
          </p:nvSpPr>
          <p:spPr>
            <a:xfrm>
              <a:off x="819822" y="3646109"/>
              <a:ext cx="1225992" cy="27699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3D5A8EF6-BE65-4A94-9EE4-DFF67CC71E95}"/>
                </a:ext>
              </a:extLst>
            </p:cNvPr>
            <p:cNvSpPr txBox="1"/>
            <p:nvPr/>
          </p:nvSpPr>
          <p:spPr>
            <a:xfrm>
              <a:off x="819820" y="3923109"/>
              <a:ext cx="1225992" cy="46166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4B793FBD-D5B0-4176-ACD1-CDB5D96BF5D6}"/>
              </a:ext>
            </a:extLst>
          </p:cNvPr>
          <p:cNvGrpSpPr/>
          <p:nvPr/>
        </p:nvGrpSpPr>
        <p:grpSpPr>
          <a:xfrm>
            <a:off x="6999006" y="4398221"/>
            <a:ext cx="3797852" cy="738665"/>
            <a:chOff x="819820" y="3646109"/>
            <a:chExt cx="1225994" cy="738665"/>
          </a:xfrm>
          <a:noFill/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A6B887C4-65B3-4575-8A74-43712BFC7565}"/>
                </a:ext>
              </a:extLst>
            </p:cNvPr>
            <p:cNvSpPr txBox="1"/>
            <p:nvPr/>
          </p:nvSpPr>
          <p:spPr>
            <a:xfrm>
              <a:off x="819822" y="3646109"/>
              <a:ext cx="1225992" cy="27699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586C35E9-B0B4-4B71-825C-77165BA23896}"/>
                </a:ext>
              </a:extLst>
            </p:cNvPr>
            <p:cNvSpPr txBox="1"/>
            <p:nvPr/>
          </p:nvSpPr>
          <p:spPr>
            <a:xfrm>
              <a:off x="819820" y="3923109"/>
              <a:ext cx="1225992" cy="46166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9370A714-976C-4B96-AA16-D6B4EEE183B1}"/>
              </a:ext>
            </a:extLst>
          </p:cNvPr>
          <p:cNvGrpSpPr/>
          <p:nvPr/>
        </p:nvGrpSpPr>
        <p:grpSpPr>
          <a:xfrm>
            <a:off x="6999006" y="3162853"/>
            <a:ext cx="3797852" cy="738665"/>
            <a:chOff x="819820" y="3646109"/>
            <a:chExt cx="1225994" cy="738665"/>
          </a:xfrm>
          <a:noFill/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5330B67C-9102-41D9-BD04-964A5DA343FD}"/>
                </a:ext>
              </a:extLst>
            </p:cNvPr>
            <p:cNvSpPr txBox="1"/>
            <p:nvPr/>
          </p:nvSpPr>
          <p:spPr>
            <a:xfrm>
              <a:off x="819822" y="3646109"/>
              <a:ext cx="1225992" cy="27699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0D02335E-04ED-4BCF-BFB8-E0A9051E9806}"/>
                </a:ext>
              </a:extLst>
            </p:cNvPr>
            <p:cNvSpPr txBox="1"/>
            <p:nvPr/>
          </p:nvSpPr>
          <p:spPr>
            <a:xfrm>
              <a:off x="819820" y="3923109"/>
              <a:ext cx="1225992" cy="46166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73EA71C0-02B3-4392-80FD-4236AA44543A}"/>
              </a:ext>
            </a:extLst>
          </p:cNvPr>
          <p:cNvGrpSpPr/>
          <p:nvPr/>
        </p:nvGrpSpPr>
        <p:grpSpPr>
          <a:xfrm>
            <a:off x="6999006" y="1927485"/>
            <a:ext cx="3797852" cy="738665"/>
            <a:chOff x="819820" y="3646109"/>
            <a:chExt cx="1225994" cy="738665"/>
          </a:xfrm>
          <a:noFill/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1D0D7052-B22B-4F75-B995-437DB02BFB0E}"/>
                </a:ext>
              </a:extLst>
            </p:cNvPr>
            <p:cNvSpPr txBox="1"/>
            <p:nvPr/>
          </p:nvSpPr>
          <p:spPr>
            <a:xfrm>
              <a:off x="819822" y="3646109"/>
              <a:ext cx="1225992" cy="27699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40598BF7-D0B4-4A20-80E0-68A9FAE4BB8E}"/>
                </a:ext>
              </a:extLst>
            </p:cNvPr>
            <p:cNvSpPr txBox="1"/>
            <p:nvPr/>
          </p:nvSpPr>
          <p:spPr>
            <a:xfrm>
              <a:off x="819820" y="3923109"/>
              <a:ext cx="1225992" cy="46166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7" name="Text Placeholder 13">
            <a:extLst>
              <a:ext uri="{FF2B5EF4-FFF2-40B4-BE49-F238E27FC236}">
                <a16:creationId xmlns:a16="http://schemas.microsoft.com/office/drawing/2014/main" id="{54568BBE-1A90-489E-A2A1-9A6DA0B688DE}"/>
              </a:ext>
            </a:extLst>
          </p:cNvPr>
          <p:cNvSpPr txBox="1">
            <a:spLocks/>
          </p:cNvSpPr>
          <p:nvPr/>
        </p:nvSpPr>
        <p:spPr>
          <a:xfrm>
            <a:off x="4439818" y="5615708"/>
            <a:ext cx="3299603" cy="305326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Simple PowerPoint Presentation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440379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DCB26AE-FCE8-4308-BFBB-7884FB204C05}"/>
              </a:ext>
            </a:extLst>
          </p:cNvPr>
          <p:cNvSpPr txBox="1"/>
          <p:nvPr/>
        </p:nvSpPr>
        <p:spPr>
          <a:xfrm>
            <a:off x="411837" y="1562100"/>
            <a:ext cx="268378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7A5A521-93B4-4689-A2E2-F0B3D12CEC33}"/>
              </a:ext>
            </a:extLst>
          </p:cNvPr>
          <p:cNvSpPr txBox="1"/>
          <p:nvPr/>
        </p:nvSpPr>
        <p:spPr>
          <a:xfrm>
            <a:off x="411837" y="3015920"/>
            <a:ext cx="2683788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bg1"/>
                </a:solidFill>
              </a:rPr>
              <a:t>Example Text : 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  <a:endParaRPr lang="en-US" altLang="ko-KR" sz="1200" dirty="0">
              <a:solidFill>
                <a:schemeClr val="bg1"/>
              </a:solidFill>
            </a:endParaRPr>
          </a:p>
          <a:p>
            <a:pPr marL="171459" indent="-171459">
              <a:buFont typeface="Wingdings" pitchFamily="2" charset="2"/>
              <a:buChar char="v"/>
            </a:pPr>
            <a:endParaRPr lang="en-US" altLang="ko-KR" sz="1200" dirty="0">
              <a:solidFill>
                <a:schemeClr val="bg1"/>
              </a:solidFill>
            </a:endParaRPr>
          </a:p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bg1"/>
                </a:solidFill>
              </a:rPr>
              <a:t>Example Text : 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</a:p>
          <a:p>
            <a:pPr marL="171459" indent="-171459">
              <a:buFont typeface="Wingdings" pitchFamily="2" charset="2"/>
              <a:buChar char="v"/>
            </a:pPr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bg1"/>
                </a:solidFill>
              </a:rPr>
              <a:t>Example Text : 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  <a:endParaRPr lang="en-US" altLang="ko-KR" sz="1200" dirty="0">
              <a:solidFill>
                <a:schemeClr val="bg1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4E88CF8-B9DC-4172-B135-CD590303ACAB}"/>
              </a:ext>
            </a:extLst>
          </p:cNvPr>
          <p:cNvSpPr txBox="1"/>
          <p:nvPr/>
        </p:nvSpPr>
        <p:spPr>
          <a:xfrm>
            <a:off x="9039227" y="1562100"/>
            <a:ext cx="268378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44C4D46-6E9A-4699-8D60-B93FED6CB1BA}"/>
              </a:ext>
            </a:extLst>
          </p:cNvPr>
          <p:cNvSpPr txBox="1"/>
          <p:nvPr/>
        </p:nvSpPr>
        <p:spPr>
          <a:xfrm>
            <a:off x="9039227" y="3015920"/>
            <a:ext cx="2683788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9" indent="-171459" algn="r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bg1"/>
                </a:solidFill>
              </a:rPr>
              <a:t>Example Text : 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  <a:endParaRPr lang="en-US" altLang="ko-KR" sz="1200" dirty="0">
              <a:solidFill>
                <a:schemeClr val="bg1"/>
              </a:solidFill>
            </a:endParaRPr>
          </a:p>
          <a:p>
            <a:pPr marL="171459" indent="-171459" algn="r">
              <a:buFont typeface="Wingdings" pitchFamily="2" charset="2"/>
              <a:buChar char="v"/>
            </a:pPr>
            <a:endParaRPr lang="en-US" altLang="ko-KR" sz="1200" dirty="0">
              <a:solidFill>
                <a:schemeClr val="bg1"/>
              </a:solidFill>
            </a:endParaRPr>
          </a:p>
          <a:p>
            <a:pPr marL="171459" indent="-171459" algn="r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bg1"/>
                </a:solidFill>
              </a:rPr>
              <a:t>Example Text : 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</a:p>
          <a:p>
            <a:pPr marL="171459" indent="-171459" algn="r">
              <a:buFont typeface="Wingdings" pitchFamily="2" charset="2"/>
              <a:buChar char="v"/>
            </a:pPr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pPr marL="171459" indent="-171459" algn="r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bg1"/>
                </a:solidFill>
              </a:rPr>
              <a:t>Example Text : 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  <a:endParaRPr lang="en-US" altLang="ko-KR" sz="1200" dirty="0">
              <a:solidFill>
                <a:schemeClr val="bg1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7099E73-16CF-42FB-AFFC-459C1E1FA036}"/>
              </a:ext>
            </a:extLst>
          </p:cNvPr>
          <p:cNvSpPr txBox="1"/>
          <p:nvPr/>
        </p:nvSpPr>
        <p:spPr>
          <a:xfrm>
            <a:off x="0" y="5720431"/>
            <a:ext cx="12192000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800" b="1" dirty="0">
                <a:solidFill>
                  <a:schemeClr val="bg1"/>
                </a:solidFill>
                <a:cs typeface="Arial" pitchFamily="34" charset="0"/>
              </a:rPr>
              <a:t>Awesome </a:t>
            </a:r>
            <a:r>
              <a:rPr lang="en-GB" altLang="ko-KR" sz="4800" b="1" dirty="0">
                <a:solidFill>
                  <a:schemeClr val="bg1"/>
                </a:solidFill>
                <a:cs typeface="Arial" pitchFamily="34" charset="0"/>
              </a:rPr>
              <a:t>P</a:t>
            </a:r>
            <a:r>
              <a:rPr lang="en-US" altLang="ko-KR" sz="4800" b="1" dirty="0" err="1">
                <a:solidFill>
                  <a:schemeClr val="bg1"/>
                </a:solidFill>
                <a:cs typeface="Arial" pitchFamily="34" charset="0"/>
              </a:rPr>
              <a:t>resentation</a:t>
            </a:r>
            <a:endParaRPr lang="en-US" altLang="ko-KR" sz="4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9" name="Frame 8">
            <a:extLst>
              <a:ext uri="{FF2B5EF4-FFF2-40B4-BE49-F238E27FC236}">
                <a16:creationId xmlns:a16="http://schemas.microsoft.com/office/drawing/2014/main" id="{327AB443-0255-4374-B3CD-93C71B5A3EBD}"/>
              </a:ext>
            </a:extLst>
          </p:cNvPr>
          <p:cNvSpPr/>
          <p:nvPr/>
        </p:nvSpPr>
        <p:spPr>
          <a:xfrm>
            <a:off x="219075" y="857250"/>
            <a:ext cx="11753850" cy="4724400"/>
          </a:xfrm>
          <a:prstGeom prst="frame">
            <a:avLst>
              <a:gd name="adj1" fmla="val 1352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474914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6834008D-49E8-46B5-AB9D-4ADAA47E9C4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45158583"/>
              </p:ext>
            </p:extLst>
          </p:nvPr>
        </p:nvGraphicFramePr>
        <p:xfrm>
          <a:off x="6132005" y="1751889"/>
          <a:ext cx="5208265" cy="37222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pSp>
        <p:nvGrpSpPr>
          <p:cNvPr id="4" name="그룹 2">
            <a:extLst>
              <a:ext uri="{FF2B5EF4-FFF2-40B4-BE49-F238E27FC236}">
                <a16:creationId xmlns:a16="http://schemas.microsoft.com/office/drawing/2014/main" id="{BA382B74-AC54-441D-9E63-249028A04027}"/>
              </a:ext>
            </a:extLst>
          </p:cNvPr>
          <p:cNvGrpSpPr/>
          <p:nvPr/>
        </p:nvGrpSpPr>
        <p:grpSpPr>
          <a:xfrm>
            <a:off x="6404467" y="5456541"/>
            <a:ext cx="4663341" cy="606842"/>
            <a:chOff x="6503792" y="5294163"/>
            <a:chExt cx="4663341" cy="606842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6BAFA4C3-B960-4F9D-8826-8A5752783042}"/>
                </a:ext>
              </a:extLst>
            </p:cNvPr>
            <p:cNvGrpSpPr/>
            <p:nvPr/>
          </p:nvGrpSpPr>
          <p:grpSpPr>
            <a:xfrm>
              <a:off x="6503792" y="5294163"/>
              <a:ext cx="1392409" cy="276999"/>
              <a:chOff x="587303" y="5861883"/>
              <a:chExt cx="1392409" cy="276999"/>
            </a:xfrm>
          </p:grpSpPr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AD832397-C926-4B4C-BE7B-B0980065B94A}"/>
                  </a:ext>
                </a:extLst>
              </p:cNvPr>
              <p:cNvSpPr/>
              <p:nvPr/>
            </p:nvSpPr>
            <p:spPr>
              <a:xfrm>
                <a:off x="587303" y="5932303"/>
                <a:ext cx="152039" cy="143201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172AC52E-A6FF-4848-BE7D-B99294C98F5A}"/>
                  </a:ext>
                </a:extLst>
              </p:cNvPr>
              <p:cNvSpPr txBox="1"/>
              <p:nvPr/>
            </p:nvSpPr>
            <p:spPr>
              <a:xfrm>
                <a:off x="735769" y="5861883"/>
                <a:ext cx="1243943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Contents _ A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A71C2F3A-0E5A-45B5-A4FF-26C9D6B6C05C}"/>
                </a:ext>
              </a:extLst>
            </p:cNvPr>
            <p:cNvGrpSpPr/>
            <p:nvPr/>
          </p:nvGrpSpPr>
          <p:grpSpPr>
            <a:xfrm>
              <a:off x="8139258" y="5294163"/>
              <a:ext cx="1392409" cy="276999"/>
              <a:chOff x="2027462" y="5861883"/>
              <a:chExt cx="1392409" cy="276999"/>
            </a:xfrm>
          </p:grpSpPr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318578B7-D093-4F35-9C47-D2A4D8BFAB26}"/>
                  </a:ext>
                </a:extLst>
              </p:cNvPr>
              <p:cNvSpPr/>
              <p:nvPr/>
            </p:nvSpPr>
            <p:spPr>
              <a:xfrm>
                <a:off x="2027462" y="5932303"/>
                <a:ext cx="152039" cy="143201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24F608F0-AF48-4CDD-95F4-34889BE55869}"/>
                  </a:ext>
                </a:extLst>
              </p:cNvPr>
              <p:cNvSpPr txBox="1"/>
              <p:nvPr/>
            </p:nvSpPr>
            <p:spPr>
              <a:xfrm>
                <a:off x="2175928" y="5861883"/>
                <a:ext cx="1243943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Contents _ B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B38B97DA-011A-4CBA-A968-CFFAA6E2C3FA}"/>
                </a:ext>
              </a:extLst>
            </p:cNvPr>
            <p:cNvGrpSpPr/>
            <p:nvPr/>
          </p:nvGrpSpPr>
          <p:grpSpPr>
            <a:xfrm>
              <a:off x="9774724" y="5294163"/>
              <a:ext cx="1392409" cy="276999"/>
              <a:chOff x="3131840" y="5861883"/>
              <a:chExt cx="1392409" cy="276999"/>
            </a:xfrm>
          </p:grpSpPr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A0A1FC8B-9375-4D48-9BC2-594E491A20AF}"/>
                  </a:ext>
                </a:extLst>
              </p:cNvPr>
              <p:cNvSpPr/>
              <p:nvPr/>
            </p:nvSpPr>
            <p:spPr>
              <a:xfrm>
                <a:off x="3131840" y="5932303"/>
                <a:ext cx="152039" cy="143201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CD6514EC-E0D3-412E-AFCE-27839AE2CA9C}"/>
                  </a:ext>
                </a:extLst>
              </p:cNvPr>
              <p:cNvSpPr txBox="1"/>
              <p:nvPr/>
            </p:nvSpPr>
            <p:spPr>
              <a:xfrm>
                <a:off x="3280306" y="5861883"/>
                <a:ext cx="1243943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Contents _ C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1B208F80-EF78-4929-9F3A-0587B5A05F67}"/>
                </a:ext>
              </a:extLst>
            </p:cNvPr>
            <p:cNvGrpSpPr/>
            <p:nvPr/>
          </p:nvGrpSpPr>
          <p:grpSpPr>
            <a:xfrm>
              <a:off x="6503792" y="5624006"/>
              <a:ext cx="1392409" cy="276999"/>
              <a:chOff x="2027462" y="5861883"/>
              <a:chExt cx="1392409" cy="276999"/>
            </a:xfrm>
          </p:grpSpPr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FE37C734-668E-4CC2-9174-B22E0F9934B9}"/>
                  </a:ext>
                </a:extLst>
              </p:cNvPr>
              <p:cNvSpPr/>
              <p:nvPr/>
            </p:nvSpPr>
            <p:spPr>
              <a:xfrm>
                <a:off x="2027462" y="5932303"/>
                <a:ext cx="152039" cy="143201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06803639-32E2-487D-9757-0354022BA89C}"/>
                  </a:ext>
                </a:extLst>
              </p:cNvPr>
              <p:cNvSpPr txBox="1"/>
              <p:nvPr/>
            </p:nvSpPr>
            <p:spPr>
              <a:xfrm>
                <a:off x="2175928" y="5861883"/>
                <a:ext cx="1243943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Contents _ D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86F38499-DA84-4993-8944-A9B0959237A7}"/>
                </a:ext>
              </a:extLst>
            </p:cNvPr>
            <p:cNvGrpSpPr/>
            <p:nvPr/>
          </p:nvGrpSpPr>
          <p:grpSpPr>
            <a:xfrm>
              <a:off x="8139258" y="5624006"/>
              <a:ext cx="1392409" cy="276999"/>
              <a:chOff x="3131840" y="5861883"/>
              <a:chExt cx="1392409" cy="276999"/>
            </a:xfrm>
          </p:grpSpPr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F9841E7E-72A9-40ED-A2FF-BDC975E8D3F2}"/>
                  </a:ext>
                </a:extLst>
              </p:cNvPr>
              <p:cNvSpPr/>
              <p:nvPr/>
            </p:nvSpPr>
            <p:spPr>
              <a:xfrm>
                <a:off x="3131840" y="5932303"/>
                <a:ext cx="152039" cy="143201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8DC4829F-9241-42F4-8EB4-9397801B6CD5}"/>
                  </a:ext>
                </a:extLst>
              </p:cNvPr>
              <p:cNvSpPr txBox="1"/>
              <p:nvPr/>
            </p:nvSpPr>
            <p:spPr>
              <a:xfrm>
                <a:off x="3280306" y="5861883"/>
                <a:ext cx="1243943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Contents _E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270C5569-2EA3-445C-955B-B37421E15FE0}"/>
              </a:ext>
            </a:extLst>
          </p:cNvPr>
          <p:cNvGrpSpPr/>
          <p:nvPr/>
        </p:nvGrpSpPr>
        <p:grpSpPr>
          <a:xfrm>
            <a:off x="875684" y="1783574"/>
            <a:ext cx="5072189" cy="2577821"/>
            <a:chOff x="755576" y="3274040"/>
            <a:chExt cx="3831736" cy="2577821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8E3CA632-0C61-4D03-9D7B-ACE69E983DC5}"/>
                </a:ext>
              </a:extLst>
            </p:cNvPr>
            <p:cNvSpPr txBox="1"/>
            <p:nvPr/>
          </p:nvSpPr>
          <p:spPr>
            <a:xfrm>
              <a:off x="755576" y="3728203"/>
              <a:ext cx="3831736" cy="212365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Easy to change colors, photos and Text. </a:t>
              </a:r>
            </a:p>
            <a:p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Get a modern PowerPoint  Presentation that is beautifully designed. I hope and I believe that this Template will your Time, Money and Reputation. Easy to change colors, photos and Text. Get a modern PowerPoint  Presentation that is beautifully designed. I hope and I believe that this Template will your Time, Money and Reputation. Easy to change colors, photos and Text.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D3F03B3F-F518-448E-9A98-102768D39768}"/>
                </a:ext>
              </a:extLst>
            </p:cNvPr>
            <p:cNvSpPr txBox="1"/>
            <p:nvPr/>
          </p:nvSpPr>
          <p:spPr>
            <a:xfrm>
              <a:off x="755576" y="3274040"/>
              <a:ext cx="3831736" cy="400110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2000" b="1" dirty="0">
                  <a:solidFill>
                    <a:schemeClr val="accent1"/>
                  </a:solidFill>
                  <a:cs typeface="Arial" pitchFamily="34" charset="0"/>
                </a:rPr>
                <a:t>Contents Title</a:t>
              </a:r>
              <a:endParaRPr lang="ko-KR" altLang="en-US" sz="20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sp>
        <p:nvSpPr>
          <p:cNvPr id="23" name="Oval 22">
            <a:extLst>
              <a:ext uri="{FF2B5EF4-FFF2-40B4-BE49-F238E27FC236}">
                <a16:creationId xmlns:a16="http://schemas.microsoft.com/office/drawing/2014/main" id="{06EA4638-F016-46FB-8CCC-34839778771F}"/>
              </a:ext>
            </a:extLst>
          </p:cNvPr>
          <p:cNvSpPr/>
          <p:nvPr/>
        </p:nvSpPr>
        <p:spPr>
          <a:xfrm>
            <a:off x="1209532" y="4570583"/>
            <a:ext cx="792088" cy="792088"/>
          </a:xfrm>
          <a:prstGeom prst="ellipse">
            <a:avLst/>
          </a:prstGeom>
          <a:solidFill>
            <a:schemeClr val="accent2"/>
          </a:solidFill>
          <a:ln w="539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C4E6ADFF-2B94-4740-8763-86AA916DC9BB}"/>
              </a:ext>
            </a:extLst>
          </p:cNvPr>
          <p:cNvSpPr txBox="1"/>
          <p:nvPr/>
        </p:nvSpPr>
        <p:spPr>
          <a:xfrm>
            <a:off x="957504" y="5517141"/>
            <a:ext cx="1296144" cy="52322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 Title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38622044-DBA3-4A77-BD52-951213ADACC2}"/>
              </a:ext>
            </a:extLst>
          </p:cNvPr>
          <p:cNvSpPr/>
          <p:nvPr/>
        </p:nvSpPr>
        <p:spPr>
          <a:xfrm>
            <a:off x="2924419" y="4570583"/>
            <a:ext cx="792088" cy="792088"/>
          </a:xfrm>
          <a:prstGeom prst="ellipse">
            <a:avLst/>
          </a:prstGeom>
          <a:solidFill>
            <a:schemeClr val="accent3"/>
          </a:solidFill>
          <a:ln w="539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26D174C-31D7-4A09-9359-CAEF35DEDE19}"/>
              </a:ext>
            </a:extLst>
          </p:cNvPr>
          <p:cNvSpPr txBox="1"/>
          <p:nvPr/>
        </p:nvSpPr>
        <p:spPr>
          <a:xfrm>
            <a:off x="2672391" y="5517141"/>
            <a:ext cx="1296144" cy="52322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 Title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9F7E8F60-DEBC-445A-A3CA-9A61616ADDDD}"/>
              </a:ext>
            </a:extLst>
          </p:cNvPr>
          <p:cNvSpPr/>
          <p:nvPr/>
        </p:nvSpPr>
        <p:spPr>
          <a:xfrm>
            <a:off x="4639306" y="4570583"/>
            <a:ext cx="792088" cy="792088"/>
          </a:xfrm>
          <a:prstGeom prst="ellipse">
            <a:avLst/>
          </a:prstGeom>
          <a:solidFill>
            <a:schemeClr val="accent4"/>
          </a:solidFill>
          <a:ln w="539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76CB10CC-5DCC-42CD-B63D-B5435408ECE5}"/>
              </a:ext>
            </a:extLst>
          </p:cNvPr>
          <p:cNvSpPr txBox="1"/>
          <p:nvPr/>
        </p:nvSpPr>
        <p:spPr>
          <a:xfrm>
            <a:off x="4387278" y="5517141"/>
            <a:ext cx="1296144" cy="52322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 Title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2" name="Rounded Rectangle 31">
            <a:extLst>
              <a:ext uri="{FF2B5EF4-FFF2-40B4-BE49-F238E27FC236}">
                <a16:creationId xmlns:a16="http://schemas.microsoft.com/office/drawing/2014/main" id="{C8B15C64-4956-49F4-B0D2-61CD84ACBB25}"/>
              </a:ext>
            </a:extLst>
          </p:cNvPr>
          <p:cNvSpPr>
            <a:spLocks noChangeAspect="1"/>
          </p:cNvSpPr>
          <p:nvPr/>
        </p:nvSpPr>
        <p:spPr>
          <a:xfrm>
            <a:off x="1459227" y="4735533"/>
            <a:ext cx="295999" cy="420853"/>
          </a:xfrm>
          <a:custGeom>
            <a:avLst/>
            <a:gdLst/>
            <a:ahLst/>
            <a:cxnLst/>
            <a:rect l="l" t="t" r="r" b="b"/>
            <a:pathLst>
              <a:path w="2273269" h="3232141">
                <a:moveTo>
                  <a:pt x="1301358" y="1224998"/>
                </a:moveTo>
                <a:cubicBezTo>
                  <a:pt x="1288512" y="1224739"/>
                  <a:pt x="1275404" y="1226994"/>
                  <a:pt x="1262722" y="1232060"/>
                </a:cubicBezTo>
                <a:cubicBezTo>
                  <a:pt x="1224020" y="1247517"/>
                  <a:pt x="1200469" y="1284678"/>
                  <a:pt x="1200858" y="1323955"/>
                </a:cubicBezTo>
                <a:lnTo>
                  <a:pt x="1068969" y="1816173"/>
                </a:lnTo>
                <a:lnTo>
                  <a:pt x="975827" y="1468563"/>
                </a:lnTo>
                <a:cubicBezTo>
                  <a:pt x="965224" y="1428990"/>
                  <a:pt x="932065" y="1401484"/>
                  <a:pt x="893889" y="1396168"/>
                </a:cubicBezTo>
                <a:cubicBezTo>
                  <a:pt x="887581" y="1395290"/>
                  <a:pt x="881136" y="1395017"/>
                  <a:pt x="874749" y="1397368"/>
                </a:cubicBezTo>
                <a:lnTo>
                  <a:pt x="873048" y="1397069"/>
                </a:lnTo>
                <a:cubicBezTo>
                  <a:pt x="871822" y="1397102"/>
                  <a:pt x="870599" y="1397158"/>
                  <a:pt x="869409" y="1397702"/>
                </a:cubicBezTo>
                <a:lnTo>
                  <a:pt x="854690" y="1398625"/>
                </a:lnTo>
                <a:cubicBezTo>
                  <a:pt x="852870" y="1399112"/>
                  <a:pt x="851076" y="1399648"/>
                  <a:pt x="849610" y="1401148"/>
                </a:cubicBezTo>
                <a:cubicBezTo>
                  <a:pt x="820426" y="1408603"/>
                  <a:pt x="795399" y="1429720"/>
                  <a:pt x="783580" y="1459921"/>
                </a:cubicBezTo>
                <a:lnTo>
                  <a:pt x="576552" y="1988920"/>
                </a:lnTo>
                <a:lnTo>
                  <a:pt x="360960" y="1988920"/>
                </a:lnTo>
                <a:cubicBezTo>
                  <a:pt x="306335" y="1988920"/>
                  <a:pt x="262052" y="2033203"/>
                  <a:pt x="262052" y="2087828"/>
                </a:cubicBezTo>
                <a:cubicBezTo>
                  <a:pt x="262052" y="2142453"/>
                  <a:pt x="306335" y="2186736"/>
                  <a:pt x="360960" y="2186736"/>
                </a:cubicBezTo>
                <a:lnTo>
                  <a:pt x="624414" y="2186736"/>
                </a:lnTo>
                <a:cubicBezTo>
                  <a:pt x="655679" y="2194749"/>
                  <a:pt x="687884" y="2184847"/>
                  <a:pt x="710155" y="2162843"/>
                </a:cubicBezTo>
                <a:cubicBezTo>
                  <a:pt x="728043" y="2149675"/>
                  <a:pt x="740236" y="2129868"/>
                  <a:pt x="742804" y="2106901"/>
                </a:cubicBezTo>
                <a:lnTo>
                  <a:pt x="861090" y="1804659"/>
                </a:lnTo>
                <a:lnTo>
                  <a:pt x="967256" y="2200878"/>
                </a:lnTo>
                <a:cubicBezTo>
                  <a:pt x="956121" y="2251327"/>
                  <a:pt x="986997" y="2301788"/>
                  <a:pt x="1037612" y="2315350"/>
                </a:cubicBezTo>
                <a:cubicBezTo>
                  <a:pt x="1044252" y="2317129"/>
                  <a:pt x="1050915" y="2318189"/>
                  <a:pt x="1057633" y="2316605"/>
                </a:cubicBezTo>
                <a:cubicBezTo>
                  <a:pt x="1061264" y="2317900"/>
                  <a:pt x="1065062" y="2318350"/>
                  <a:pt x="1068971" y="2317315"/>
                </a:cubicBezTo>
                <a:cubicBezTo>
                  <a:pt x="1072878" y="2318349"/>
                  <a:pt x="1076674" y="2317900"/>
                  <a:pt x="1080303" y="2316605"/>
                </a:cubicBezTo>
                <a:lnTo>
                  <a:pt x="1100326" y="2315350"/>
                </a:lnTo>
                <a:cubicBezTo>
                  <a:pt x="1150941" y="2301788"/>
                  <a:pt x="1181817" y="2251327"/>
                  <a:pt x="1170682" y="2200878"/>
                </a:cubicBezTo>
                <a:lnTo>
                  <a:pt x="1320238" y="1642726"/>
                </a:lnTo>
                <a:lnTo>
                  <a:pt x="1513977" y="2127797"/>
                </a:lnTo>
                <a:cubicBezTo>
                  <a:pt x="1531567" y="2171838"/>
                  <a:pt x="1577262" y="2196260"/>
                  <a:pt x="1621871" y="2186737"/>
                </a:cubicBezTo>
                <a:lnTo>
                  <a:pt x="1878495" y="2186737"/>
                </a:lnTo>
                <a:cubicBezTo>
                  <a:pt x="1933120" y="2186737"/>
                  <a:pt x="1977403" y="2142454"/>
                  <a:pt x="1977403" y="2087829"/>
                </a:cubicBezTo>
                <a:cubicBezTo>
                  <a:pt x="1977403" y="2033204"/>
                  <a:pt x="1933120" y="1988921"/>
                  <a:pt x="1878495" y="1988921"/>
                </a:cubicBezTo>
                <a:lnTo>
                  <a:pt x="1671520" y="1988921"/>
                </a:lnTo>
                <a:lnTo>
                  <a:pt x="1391261" y="1287226"/>
                </a:lnTo>
                <a:cubicBezTo>
                  <a:pt x="1376065" y="1249180"/>
                  <a:pt x="1339894" y="1225775"/>
                  <a:pt x="1301358" y="1224998"/>
                </a:cubicBezTo>
                <a:close/>
                <a:moveTo>
                  <a:pt x="335892" y="524745"/>
                </a:moveTo>
                <a:lnTo>
                  <a:pt x="1937377" y="524745"/>
                </a:lnTo>
                <a:cubicBezTo>
                  <a:pt x="1996486" y="524745"/>
                  <a:pt x="2044403" y="572662"/>
                  <a:pt x="2044403" y="631771"/>
                </a:cubicBezTo>
                <a:lnTo>
                  <a:pt x="2044403" y="2898384"/>
                </a:lnTo>
                <a:cubicBezTo>
                  <a:pt x="2044403" y="2957493"/>
                  <a:pt x="1996486" y="3005410"/>
                  <a:pt x="1937377" y="3005410"/>
                </a:cubicBezTo>
                <a:lnTo>
                  <a:pt x="335892" y="3005410"/>
                </a:lnTo>
                <a:cubicBezTo>
                  <a:pt x="276783" y="3005410"/>
                  <a:pt x="228866" y="2957493"/>
                  <a:pt x="228866" y="2898384"/>
                </a:cubicBezTo>
                <a:lnTo>
                  <a:pt x="228866" y="631771"/>
                </a:lnTo>
                <a:cubicBezTo>
                  <a:pt x="228866" y="572662"/>
                  <a:pt x="276783" y="524745"/>
                  <a:pt x="335892" y="524745"/>
                </a:cubicBezTo>
                <a:close/>
                <a:moveTo>
                  <a:pt x="245659" y="437009"/>
                </a:moveTo>
                <a:cubicBezTo>
                  <a:pt x="179890" y="437009"/>
                  <a:pt x="126573" y="490326"/>
                  <a:pt x="126573" y="556095"/>
                </a:cubicBezTo>
                <a:lnTo>
                  <a:pt x="126573" y="2974061"/>
                </a:lnTo>
                <a:cubicBezTo>
                  <a:pt x="126573" y="3039830"/>
                  <a:pt x="179890" y="3093147"/>
                  <a:pt x="245659" y="3093147"/>
                </a:cubicBezTo>
                <a:lnTo>
                  <a:pt x="2027611" y="3093147"/>
                </a:lnTo>
                <a:cubicBezTo>
                  <a:pt x="2093380" y="3093147"/>
                  <a:pt x="2146697" y="3039830"/>
                  <a:pt x="2146697" y="2974061"/>
                </a:cubicBezTo>
                <a:lnTo>
                  <a:pt x="2146697" y="556095"/>
                </a:lnTo>
                <a:cubicBezTo>
                  <a:pt x="2146697" y="490326"/>
                  <a:pt x="2093380" y="437009"/>
                  <a:pt x="2027611" y="437009"/>
                </a:cubicBezTo>
                <a:close/>
                <a:moveTo>
                  <a:pt x="974181" y="0"/>
                </a:moveTo>
                <a:lnTo>
                  <a:pt x="1299087" y="0"/>
                </a:lnTo>
                <a:cubicBezTo>
                  <a:pt x="1327680" y="0"/>
                  <a:pt x="1350860" y="23180"/>
                  <a:pt x="1350860" y="51773"/>
                </a:cubicBezTo>
                <a:lnTo>
                  <a:pt x="1350860" y="155306"/>
                </a:lnTo>
                <a:lnTo>
                  <a:pt x="1381614" y="155306"/>
                </a:lnTo>
                <a:cubicBezTo>
                  <a:pt x="1410207" y="155306"/>
                  <a:pt x="1433387" y="178486"/>
                  <a:pt x="1433387" y="207079"/>
                </a:cubicBezTo>
                <a:lnTo>
                  <a:pt x="1433387" y="298015"/>
                </a:lnTo>
                <a:lnTo>
                  <a:pt x="2081269" y="298015"/>
                </a:lnTo>
                <a:cubicBezTo>
                  <a:pt x="2187308" y="298015"/>
                  <a:pt x="2273269" y="383976"/>
                  <a:pt x="2273269" y="490015"/>
                </a:cubicBezTo>
                <a:lnTo>
                  <a:pt x="2273269" y="3040141"/>
                </a:lnTo>
                <a:cubicBezTo>
                  <a:pt x="2273269" y="3146180"/>
                  <a:pt x="2187308" y="3232141"/>
                  <a:pt x="2081269" y="3232141"/>
                </a:cubicBezTo>
                <a:lnTo>
                  <a:pt x="192000" y="3232141"/>
                </a:lnTo>
                <a:cubicBezTo>
                  <a:pt x="85961" y="3232141"/>
                  <a:pt x="0" y="3146180"/>
                  <a:pt x="0" y="3040141"/>
                </a:cubicBezTo>
                <a:lnTo>
                  <a:pt x="0" y="490015"/>
                </a:lnTo>
                <a:cubicBezTo>
                  <a:pt x="0" y="383976"/>
                  <a:pt x="85961" y="298015"/>
                  <a:pt x="192000" y="298015"/>
                </a:cubicBezTo>
                <a:lnTo>
                  <a:pt x="839881" y="298015"/>
                </a:lnTo>
                <a:lnTo>
                  <a:pt x="839881" y="207079"/>
                </a:lnTo>
                <a:cubicBezTo>
                  <a:pt x="839881" y="178486"/>
                  <a:pt x="863061" y="155306"/>
                  <a:pt x="891654" y="155306"/>
                </a:cubicBezTo>
                <a:lnTo>
                  <a:pt x="922408" y="155306"/>
                </a:lnTo>
                <a:lnTo>
                  <a:pt x="922408" y="51773"/>
                </a:lnTo>
                <a:cubicBezTo>
                  <a:pt x="922408" y="23180"/>
                  <a:pt x="945588" y="0"/>
                  <a:pt x="97418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3" name="Heart 17">
            <a:extLst>
              <a:ext uri="{FF2B5EF4-FFF2-40B4-BE49-F238E27FC236}">
                <a16:creationId xmlns:a16="http://schemas.microsoft.com/office/drawing/2014/main" id="{D0DEEB06-4CE0-412A-A8E7-98E20EAD95B0}"/>
              </a:ext>
            </a:extLst>
          </p:cNvPr>
          <p:cNvSpPr/>
          <p:nvPr/>
        </p:nvSpPr>
        <p:spPr>
          <a:xfrm>
            <a:off x="4836248" y="4808002"/>
            <a:ext cx="398203" cy="390424"/>
          </a:xfrm>
          <a:custGeom>
            <a:avLst/>
            <a:gdLst/>
            <a:ahLst/>
            <a:cxnLst/>
            <a:rect l="l" t="t" r="r" b="b"/>
            <a:pathLst>
              <a:path w="3263621" h="3199863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4" name="Chord 32">
            <a:extLst>
              <a:ext uri="{FF2B5EF4-FFF2-40B4-BE49-F238E27FC236}">
                <a16:creationId xmlns:a16="http://schemas.microsoft.com/office/drawing/2014/main" id="{7053E5F8-F21A-48F6-B4A0-BFCBCA645431}"/>
              </a:ext>
            </a:extLst>
          </p:cNvPr>
          <p:cNvSpPr/>
          <p:nvPr/>
        </p:nvSpPr>
        <p:spPr>
          <a:xfrm>
            <a:off x="3117711" y="4764533"/>
            <a:ext cx="395320" cy="391853"/>
          </a:xfrm>
          <a:custGeom>
            <a:avLst/>
            <a:gdLst/>
            <a:ahLst/>
            <a:cxnLst/>
            <a:rect l="l" t="t" r="r" b="b"/>
            <a:pathLst>
              <a:path w="3240000" h="321158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134962575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2">
            <a:extLst>
              <a:ext uri="{FF2B5EF4-FFF2-40B4-BE49-F238E27FC236}">
                <a16:creationId xmlns:a16="http://schemas.microsoft.com/office/drawing/2014/main" id="{DA1C690E-DC3F-4F25-A85A-C61F6B05940F}"/>
              </a:ext>
            </a:extLst>
          </p:cNvPr>
          <p:cNvSpPr/>
          <p:nvPr/>
        </p:nvSpPr>
        <p:spPr>
          <a:xfrm>
            <a:off x="323528" y="0"/>
            <a:ext cx="4518439" cy="6597352"/>
          </a:xfrm>
          <a:custGeom>
            <a:avLst/>
            <a:gdLst/>
            <a:ahLst/>
            <a:cxnLst/>
            <a:rect l="l" t="t" r="r" b="b"/>
            <a:pathLst>
              <a:path w="4248472" h="6597352">
                <a:moveTo>
                  <a:pt x="0" y="0"/>
                </a:moveTo>
                <a:lnTo>
                  <a:pt x="4248472" y="0"/>
                </a:lnTo>
                <a:lnTo>
                  <a:pt x="4248472" y="6597352"/>
                </a:lnTo>
                <a:lnTo>
                  <a:pt x="2124236" y="5682952"/>
                </a:lnTo>
                <a:lnTo>
                  <a:pt x="0" y="659735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accent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5" name="Rectangle 2">
            <a:extLst>
              <a:ext uri="{FF2B5EF4-FFF2-40B4-BE49-F238E27FC236}">
                <a16:creationId xmlns:a16="http://schemas.microsoft.com/office/drawing/2014/main" id="{A6B4B10A-6BD8-45C4-BC45-CA937285E964}"/>
              </a:ext>
            </a:extLst>
          </p:cNvPr>
          <p:cNvSpPr/>
          <p:nvPr/>
        </p:nvSpPr>
        <p:spPr>
          <a:xfrm>
            <a:off x="587791" y="0"/>
            <a:ext cx="3989913" cy="6237312"/>
          </a:xfrm>
          <a:custGeom>
            <a:avLst/>
            <a:gdLst/>
            <a:ahLst/>
            <a:cxnLst/>
            <a:rect l="l" t="t" r="r" b="b"/>
            <a:pathLst>
              <a:path w="4248472" h="6597352">
                <a:moveTo>
                  <a:pt x="0" y="0"/>
                </a:moveTo>
                <a:lnTo>
                  <a:pt x="4248472" y="0"/>
                </a:lnTo>
                <a:lnTo>
                  <a:pt x="4248472" y="6597352"/>
                </a:lnTo>
                <a:lnTo>
                  <a:pt x="2124236" y="5682952"/>
                </a:lnTo>
                <a:lnTo>
                  <a:pt x="0" y="6597352"/>
                </a:lnTo>
                <a:close/>
              </a:path>
            </a:pathLst>
          </a:custGeom>
          <a:solidFill>
            <a:schemeClr val="bg1"/>
          </a:solidFill>
          <a:ln w="508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6" name="Rectangle 2">
            <a:extLst>
              <a:ext uri="{FF2B5EF4-FFF2-40B4-BE49-F238E27FC236}">
                <a16:creationId xmlns:a16="http://schemas.microsoft.com/office/drawing/2014/main" id="{846AEA19-A3AC-4175-8301-F125A7D4CB82}"/>
              </a:ext>
            </a:extLst>
          </p:cNvPr>
          <p:cNvSpPr/>
          <p:nvPr/>
        </p:nvSpPr>
        <p:spPr>
          <a:xfrm>
            <a:off x="668833" y="1"/>
            <a:ext cx="3827829" cy="6113721"/>
          </a:xfrm>
          <a:custGeom>
            <a:avLst/>
            <a:gdLst/>
            <a:ahLst/>
            <a:cxnLst/>
            <a:rect l="l" t="t" r="r" b="b"/>
            <a:pathLst>
              <a:path w="4248472" h="6597352">
                <a:moveTo>
                  <a:pt x="0" y="0"/>
                </a:moveTo>
                <a:lnTo>
                  <a:pt x="4248472" y="0"/>
                </a:lnTo>
                <a:lnTo>
                  <a:pt x="4248472" y="6597352"/>
                </a:lnTo>
                <a:lnTo>
                  <a:pt x="2124236" y="5682952"/>
                </a:lnTo>
                <a:lnTo>
                  <a:pt x="0" y="6597352"/>
                </a:lnTo>
                <a:close/>
              </a:path>
            </a:pathLst>
          </a:custGeom>
          <a:solidFill>
            <a:schemeClr val="accent2"/>
          </a:solidFill>
          <a:ln w="508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accent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7" name="Rectangle 6">
            <a:extLst>
              <a:ext uri="{FF2B5EF4-FFF2-40B4-BE49-F238E27FC236}">
                <a16:creationId xmlns:a16="http://schemas.microsoft.com/office/drawing/2014/main" id="{C429F44D-659F-43CC-BB59-77A88FB9A2D8}"/>
              </a:ext>
            </a:extLst>
          </p:cNvPr>
          <p:cNvSpPr/>
          <p:nvPr/>
        </p:nvSpPr>
        <p:spPr>
          <a:xfrm>
            <a:off x="809898" y="404664"/>
            <a:ext cx="4248094" cy="151216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39" name="Right Triangle 7">
            <a:extLst>
              <a:ext uri="{FF2B5EF4-FFF2-40B4-BE49-F238E27FC236}">
                <a16:creationId xmlns:a16="http://schemas.microsoft.com/office/drawing/2014/main" id="{04BF71B6-C0BE-4F1C-8CBF-994D308D48BD}"/>
              </a:ext>
            </a:extLst>
          </p:cNvPr>
          <p:cNvSpPr/>
          <p:nvPr/>
        </p:nvSpPr>
        <p:spPr>
          <a:xfrm rot="5400000">
            <a:off x="4835679" y="1919874"/>
            <a:ext cx="228600" cy="216024"/>
          </a:xfrm>
          <a:prstGeom prst="rtTriangle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3F344B83-C1DB-436B-8B83-964D48BC8438}"/>
              </a:ext>
            </a:extLst>
          </p:cNvPr>
          <p:cNvSpPr txBox="1">
            <a:spLocks/>
          </p:cNvSpPr>
          <p:nvPr/>
        </p:nvSpPr>
        <p:spPr>
          <a:xfrm>
            <a:off x="923850" y="381541"/>
            <a:ext cx="3724350" cy="1584176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dirty="0">
                <a:solidFill>
                  <a:schemeClr val="bg1"/>
                </a:solidFill>
              </a:rPr>
              <a:t>Chart Infographic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A1F3704-DD79-49BD-951A-7116A6F49E6D}"/>
              </a:ext>
            </a:extLst>
          </p:cNvPr>
          <p:cNvSpPr txBox="1"/>
          <p:nvPr/>
        </p:nvSpPr>
        <p:spPr>
          <a:xfrm>
            <a:off x="684399" y="2132857"/>
            <a:ext cx="1768388" cy="110799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6600" b="1" dirty="0">
                <a:solidFill>
                  <a:schemeClr val="bg1"/>
                </a:solidFill>
                <a:cs typeface="Arial" pitchFamily="34" charset="0"/>
              </a:rPr>
              <a:t>80</a:t>
            </a:r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%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521BBEFC-8770-4A7D-9CED-5421CCB0210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95640136"/>
              </p:ext>
            </p:extLst>
          </p:nvPr>
        </p:nvGraphicFramePr>
        <p:xfrm>
          <a:off x="5835252" y="700341"/>
          <a:ext cx="1730641" cy="168028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Oval 5">
            <a:extLst>
              <a:ext uri="{FF2B5EF4-FFF2-40B4-BE49-F238E27FC236}">
                <a16:creationId xmlns:a16="http://schemas.microsoft.com/office/drawing/2014/main" id="{E9627A9F-BF72-4682-9DCF-83C4A538F477}"/>
              </a:ext>
            </a:extLst>
          </p:cNvPr>
          <p:cNvSpPr/>
          <p:nvPr/>
        </p:nvSpPr>
        <p:spPr>
          <a:xfrm>
            <a:off x="6293726" y="1133639"/>
            <a:ext cx="813693" cy="813693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E95CDA8-ACCE-450E-B12C-A772EC08796F}"/>
              </a:ext>
            </a:extLst>
          </p:cNvPr>
          <p:cNvSpPr txBox="1"/>
          <p:nvPr/>
        </p:nvSpPr>
        <p:spPr>
          <a:xfrm>
            <a:off x="6309606" y="1340428"/>
            <a:ext cx="7819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accent1"/>
                </a:solidFill>
                <a:cs typeface="Arial" pitchFamily="34" charset="0"/>
              </a:rPr>
              <a:t>80</a:t>
            </a:r>
            <a:r>
              <a:rPr lang="en-US" altLang="ko-KR" sz="1600" b="1" dirty="0">
                <a:solidFill>
                  <a:schemeClr val="accent1"/>
                </a:solidFill>
                <a:cs typeface="Arial" pitchFamily="34" charset="0"/>
              </a:rPr>
              <a:t>%</a:t>
            </a:r>
            <a:endParaRPr lang="ko-KR" altLang="en-US" sz="16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032529B6-5CDC-4D28-AA4F-73DF15575901}"/>
              </a:ext>
            </a:extLst>
          </p:cNvPr>
          <p:cNvSpPr/>
          <p:nvPr/>
        </p:nvSpPr>
        <p:spPr>
          <a:xfrm>
            <a:off x="5987590" y="559632"/>
            <a:ext cx="648072" cy="648072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63143DB-1CF8-40BF-9F80-C03262FA94B2}"/>
              </a:ext>
            </a:extLst>
          </p:cNvPr>
          <p:cNvSpPr txBox="1"/>
          <p:nvPr/>
        </p:nvSpPr>
        <p:spPr>
          <a:xfrm>
            <a:off x="6001456" y="683613"/>
            <a:ext cx="62034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01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0" name="그룹 12">
            <a:extLst>
              <a:ext uri="{FF2B5EF4-FFF2-40B4-BE49-F238E27FC236}">
                <a16:creationId xmlns:a16="http://schemas.microsoft.com/office/drawing/2014/main" id="{AB3A0CF1-76DB-4293-8965-04E5434B9207}"/>
              </a:ext>
            </a:extLst>
          </p:cNvPr>
          <p:cNvGrpSpPr/>
          <p:nvPr/>
        </p:nvGrpSpPr>
        <p:grpSpPr>
          <a:xfrm>
            <a:off x="7699237" y="990097"/>
            <a:ext cx="3634049" cy="1100776"/>
            <a:chOff x="7664069" y="910417"/>
            <a:chExt cx="1800200" cy="1100776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09B0F54F-2401-4A39-A1A2-86C23B00E5D0}"/>
                </a:ext>
              </a:extLst>
            </p:cNvPr>
            <p:cNvSpPr txBox="1"/>
            <p:nvPr/>
          </p:nvSpPr>
          <p:spPr>
            <a:xfrm>
              <a:off x="7664069" y="1180196"/>
              <a:ext cx="180020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You can simply impress your audience and add a unique zing and appeal to your Presentations.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DEDBA788-BE0A-4869-B0F8-106F544EC256}"/>
                </a:ext>
              </a:extLst>
            </p:cNvPr>
            <p:cNvSpPr txBox="1"/>
            <p:nvPr/>
          </p:nvSpPr>
          <p:spPr>
            <a:xfrm>
              <a:off x="7664069" y="910417"/>
              <a:ext cx="18002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aphicFrame>
        <p:nvGraphicFramePr>
          <p:cNvPr id="13" name="Chart 12">
            <a:extLst>
              <a:ext uri="{FF2B5EF4-FFF2-40B4-BE49-F238E27FC236}">
                <a16:creationId xmlns:a16="http://schemas.microsoft.com/office/drawing/2014/main" id="{7F3860AE-D274-456F-AAEF-BA4BFF7E34C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48380515"/>
              </p:ext>
            </p:extLst>
          </p:nvPr>
        </p:nvGraphicFramePr>
        <p:xfrm>
          <a:off x="5835252" y="2688714"/>
          <a:ext cx="1730641" cy="168028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4" name="Oval 13">
            <a:extLst>
              <a:ext uri="{FF2B5EF4-FFF2-40B4-BE49-F238E27FC236}">
                <a16:creationId xmlns:a16="http://schemas.microsoft.com/office/drawing/2014/main" id="{06D1E02B-246E-4D21-A702-C6E2AFBDDB29}"/>
              </a:ext>
            </a:extLst>
          </p:cNvPr>
          <p:cNvSpPr/>
          <p:nvPr/>
        </p:nvSpPr>
        <p:spPr>
          <a:xfrm>
            <a:off x="6280650" y="3144663"/>
            <a:ext cx="813693" cy="813693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B5481EB-ACDF-40A3-9501-0028D6F88048}"/>
              </a:ext>
            </a:extLst>
          </p:cNvPr>
          <p:cNvSpPr txBox="1"/>
          <p:nvPr/>
        </p:nvSpPr>
        <p:spPr>
          <a:xfrm>
            <a:off x="6311626" y="3337730"/>
            <a:ext cx="7819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accent4"/>
                </a:solidFill>
                <a:cs typeface="Arial" pitchFamily="34" charset="0"/>
              </a:rPr>
              <a:t>60</a:t>
            </a:r>
            <a:r>
              <a:rPr lang="en-US" altLang="ko-KR" sz="1600" b="1" dirty="0">
                <a:solidFill>
                  <a:schemeClr val="accent4"/>
                </a:solidFill>
                <a:cs typeface="Arial" pitchFamily="34" charset="0"/>
              </a:rPr>
              <a:t>%</a:t>
            </a:r>
            <a:endParaRPr lang="ko-KR" altLang="en-US" sz="16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BC740750-1888-42F4-8182-DCB0D7F9D6D2}"/>
              </a:ext>
            </a:extLst>
          </p:cNvPr>
          <p:cNvSpPr/>
          <p:nvPr/>
        </p:nvSpPr>
        <p:spPr>
          <a:xfrm>
            <a:off x="5987590" y="2570655"/>
            <a:ext cx="648072" cy="648072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0D5B948-C426-4B21-B3FC-1C7AEAA7F1EE}"/>
              </a:ext>
            </a:extLst>
          </p:cNvPr>
          <p:cNvSpPr txBox="1"/>
          <p:nvPr/>
        </p:nvSpPr>
        <p:spPr>
          <a:xfrm>
            <a:off x="6001456" y="2694636"/>
            <a:ext cx="62034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02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8" name="그룹 17">
            <a:extLst>
              <a:ext uri="{FF2B5EF4-FFF2-40B4-BE49-F238E27FC236}">
                <a16:creationId xmlns:a16="http://schemas.microsoft.com/office/drawing/2014/main" id="{1D0A9932-49ED-41B7-854E-B0ABEB9DD9D5}"/>
              </a:ext>
            </a:extLst>
          </p:cNvPr>
          <p:cNvGrpSpPr/>
          <p:nvPr/>
        </p:nvGrpSpPr>
        <p:grpSpPr>
          <a:xfrm>
            <a:off x="7699237" y="2978469"/>
            <a:ext cx="3634049" cy="1100776"/>
            <a:chOff x="7664069" y="2928301"/>
            <a:chExt cx="1800200" cy="1100776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665E73A5-B9DE-46E9-99E5-F3D044E1CFF6}"/>
                </a:ext>
              </a:extLst>
            </p:cNvPr>
            <p:cNvSpPr txBox="1"/>
            <p:nvPr/>
          </p:nvSpPr>
          <p:spPr>
            <a:xfrm>
              <a:off x="7664069" y="3198080"/>
              <a:ext cx="180020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FD9526E4-AD15-455E-934C-0334CCA72455}"/>
                </a:ext>
              </a:extLst>
            </p:cNvPr>
            <p:cNvSpPr txBox="1"/>
            <p:nvPr/>
          </p:nvSpPr>
          <p:spPr>
            <a:xfrm>
              <a:off x="7664069" y="2928301"/>
              <a:ext cx="18002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aphicFrame>
        <p:nvGraphicFramePr>
          <p:cNvPr id="21" name="Chart 20">
            <a:extLst>
              <a:ext uri="{FF2B5EF4-FFF2-40B4-BE49-F238E27FC236}">
                <a16:creationId xmlns:a16="http://schemas.microsoft.com/office/drawing/2014/main" id="{A48DCF33-65CC-435C-8706-21D18AE78A5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83809294"/>
              </p:ext>
            </p:extLst>
          </p:nvPr>
        </p:nvGraphicFramePr>
        <p:xfrm>
          <a:off x="5835252" y="4699738"/>
          <a:ext cx="1730641" cy="168028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2" name="Oval 21">
            <a:extLst>
              <a:ext uri="{FF2B5EF4-FFF2-40B4-BE49-F238E27FC236}">
                <a16:creationId xmlns:a16="http://schemas.microsoft.com/office/drawing/2014/main" id="{18208DD7-D380-4FA4-84E1-A80546BF04A7}"/>
              </a:ext>
            </a:extLst>
          </p:cNvPr>
          <p:cNvSpPr/>
          <p:nvPr/>
        </p:nvSpPr>
        <p:spPr>
          <a:xfrm>
            <a:off x="6280650" y="5133036"/>
            <a:ext cx="813693" cy="813693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1D9EEF6D-C1E4-40AB-AE84-2C004068258C}"/>
              </a:ext>
            </a:extLst>
          </p:cNvPr>
          <p:cNvSpPr txBox="1"/>
          <p:nvPr/>
        </p:nvSpPr>
        <p:spPr>
          <a:xfrm>
            <a:off x="6311626" y="5326103"/>
            <a:ext cx="7819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accent3"/>
                </a:solidFill>
                <a:cs typeface="Arial" pitchFamily="34" charset="0"/>
              </a:rPr>
              <a:t>40</a:t>
            </a:r>
            <a:r>
              <a:rPr lang="en-US" altLang="ko-KR" sz="1600" b="1" dirty="0">
                <a:solidFill>
                  <a:schemeClr val="accent3"/>
                </a:solidFill>
                <a:cs typeface="Arial" pitchFamily="34" charset="0"/>
              </a:rPr>
              <a:t>%</a:t>
            </a:r>
            <a:endParaRPr lang="ko-KR" altLang="en-US" sz="16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F205A1DE-FA14-4AC6-9110-F037A8AB0037}"/>
              </a:ext>
            </a:extLst>
          </p:cNvPr>
          <p:cNvSpPr/>
          <p:nvPr/>
        </p:nvSpPr>
        <p:spPr>
          <a:xfrm>
            <a:off x="5987590" y="4559028"/>
            <a:ext cx="648072" cy="648072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DEE20099-2F36-4BEC-BA4D-7BC9673A20B4}"/>
              </a:ext>
            </a:extLst>
          </p:cNvPr>
          <p:cNvSpPr txBox="1"/>
          <p:nvPr/>
        </p:nvSpPr>
        <p:spPr>
          <a:xfrm>
            <a:off x="6001456" y="4683009"/>
            <a:ext cx="62034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03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26" name="그룹 24">
            <a:extLst>
              <a:ext uri="{FF2B5EF4-FFF2-40B4-BE49-F238E27FC236}">
                <a16:creationId xmlns:a16="http://schemas.microsoft.com/office/drawing/2014/main" id="{307D3E0E-2644-4E5F-B231-BE3D016D48CF}"/>
              </a:ext>
            </a:extLst>
          </p:cNvPr>
          <p:cNvGrpSpPr/>
          <p:nvPr/>
        </p:nvGrpSpPr>
        <p:grpSpPr>
          <a:xfrm>
            <a:off x="7699237" y="4989493"/>
            <a:ext cx="3634049" cy="1100776"/>
            <a:chOff x="7664069" y="4923535"/>
            <a:chExt cx="1800200" cy="1100776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F00B30BB-06D1-4C1E-9BB1-B50E4D0D2D60}"/>
                </a:ext>
              </a:extLst>
            </p:cNvPr>
            <p:cNvSpPr txBox="1"/>
            <p:nvPr/>
          </p:nvSpPr>
          <p:spPr>
            <a:xfrm>
              <a:off x="7664069" y="5193314"/>
              <a:ext cx="180020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0A8E2397-573F-44FC-9350-81BBCFE22C11}"/>
                </a:ext>
              </a:extLst>
            </p:cNvPr>
            <p:cNvSpPr txBox="1"/>
            <p:nvPr/>
          </p:nvSpPr>
          <p:spPr>
            <a:xfrm>
              <a:off x="7664069" y="4923535"/>
              <a:ext cx="18002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93FECDDD-6F3D-4736-B51B-CBAC141DA65E}"/>
              </a:ext>
            </a:extLst>
          </p:cNvPr>
          <p:cNvGrpSpPr/>
          <p:nvPr/>
        </p:nvGrpSpPr>
        <p:grpSpPr>
          <a:xfrm>
            <a:off x="926563" y="3605791"/>
            <a:ext cx="3312368" cy="1477328"/>
            <a:chOff x="5375474" y="2822446"/>
            <a:chExt cx="3312368" cy="1477328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3D2B3291-EC89-459B-A5E0-D61E94A492C7}"/>
                </a:ext>
              </a:extLst>
            </p:cNvPr>
            <p:cNvSpPr txBox="1"/>
            <p:nvPr/>
          </p:nvSpPr>
          <p:spPr>
            <a:xfrm>
              <a:off x="5375474" y="3099445"/>
              <a:ext cx="331236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Easy to change colors, photos and Text. Get a modern PowerPoint  Presentation that is beautifully designed.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C1E1422F-D7EB-4ED2-9D7D-109F1353E48A}"/>
                </a:ext>
              </a:extLst>
            </p:cNvPr>
            <p:cNvSpPr txBox="1"/>
            <p:nvPr/>
          </p:nvSpPr>
          <p:spPr>
            <a:xfrm>
              <a:off x="5375474" y="2822446"/>
              <a:ext cx="331236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</a:t>
              </a:r>
              <a:r>
                <a:rPr lang="ko-KR" altLang="en-US" sz="1200" b="1" dirty="0">
                  <a:solidFill>
                    <a:schemeClr val="bg1"/>
                  </a:solidFill>
                  <a:cs typeface="Arial" pitchFamily="34" charset="0"/>
                </a:rPr>
                <a:t> </a:t>
              </a:r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32" name="TextBox 31">
            <a:extLst>
              <a:ext uri="{FF2B5EF4-FFF2-40B4-BE49-F238E27FC236}">
                <a16:creationId xmlns:a16="http://schemas.microsoft.com/office/drawing/2014/main" id="{6F982C51-0DA9-4B87-981B-704301643E4A}"/>
              </a:ext>
            </a:extLst>
          </p:cNvPr>
          <p:cNvSpPr txBox="1"/>
          <p:nvPr/>
        </p:nvSpPr>
        <p:spPr>
          <a:xfrm>
            <a:off x="2444212" y="2626154"/>
            <a:ext cx="133653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Text</a:t>
            </a:r>
            <a:endParaRPr lang="ko-KR" altLang="en-US" sz="28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40" name="Group 39">
            <a:extLst>
              <a:ext uri="{FF2B5EF4-FFF2-40B4-BE49-F238E27FC236}">
                <a16:creationId xmlns:a16="http://schemas.microsoft.com/office/drawing/2014/main" id="{E0B43F99-5FB5-4F7D-B36C-633851A61417}"/>
              </a:ext>
            </a:extLst>
          </p:cNvPr>
          <p:cNvGrpSpPr/>
          <p:nvPr/>
        </p:nvGrpSpPr>
        <p:grpSpPr>
          <a:xfrm>
            <a:off x="2861380" y="1928332"/>
            <a:ext cx="1636325" cy="4314125"/>
            <a:chOff x="6713084" y="1703596"/>
            <a:chExt cx="2624141" cy="6918474"/>
          </a:xfrm>
          <a:solidFill>
            <a:schemeClr val="bg1">
              <a:alpha val="40000"/>
            </a:schemeClr>
          </a:solidFill>
        </p:grpSpPr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8B26710B-965D-41C4-9D2E-006084CF36CA}"/>
                </a:ext>
              </a:extLst>
            </p:cNvPr>
            <p:cNvSpPr/>
            <p:nvPr/>
          </p:nvSpPr>
          <p:spPr>
            <a:xfrm>
              <a:off x="6713084" y="3201150"/>
              <a:ext cx="2624141" cy="5420920"/>
            </a:xfrm>
            <a:custGeom>
              <a:avLst/>
              <a:gdLst>
                <a:gd name="connsiteX0" fmla="*/ 1481070 w 2437829"/>
                <a:gd name="connsiteY0" fmla="*/ 5037326 h 5036043"/>
                <a:gd name="connsiteX1" fmla="*/ 1434880 w 2437829"/>
                <a:gd name="connsiteY1" fmla="*/ 5025778 h 5036043"/>
                <a:gd name="connsiteX2" fmla="*/ 1218683 w 2437829"/>
                <a:gd name="connsiteY2" fmla="*/ 4885925 h 5036043"/>
                <a:gd name="connsiteX3" fmla="*/ 1191739 w 2437829"/>
                <a:gd name="connsiteY3" fmla="*/ 4907095 h 5036043"/>
                <a:gd name="connsiteX4" fmla="*/ 893425 w 2437829"/>
                <a:gd name="connsiteY4" fmla="*/ 5027703 h 5036043"/>
                <a:gd name="connsiteX5" fmla="*/ 658623 w 2437829"/>
                <a:gd name="connsiteY5" fmla="*/ 4893623 h 5036043"/>
                <a:gd name="connsiteX6" fmla="*/ 602169 w 2437829"/>
                <a:gd name="connsiteY6" fmla="*/ 4674860 h 5036043"/>
                <a:gd name="connsiteX7" fmla="*/ 557903 w 2437829"/>
                <a:gd name="connsiteY7" fmla="*/ 4070534 h 5036043"/>
                <a:gd name="connsiteX8" fmla="*/ 555337 w 2437829"/>
                <a:gd name="connsiteY8" fmla="*/ 4038458 h 5036043"/>
                <a:gd name="connsiteX9" fmla="*/ 412916 w 2437829"/>
                <a:gd name="connsiteY9" fmla="*/ 4038458 h 5036043"/>
                <a:gd name="connsiteX10" fmla="*/ 392387 w 2437829"/>
                <a:gd name="connsiteY10" fmla="*/ 3835091 h 5036043"/>
                <a:gd name="connsiteX11" fmla="*/ 266004 w 2437829"/>
                <a:gd name="connsiteY11" fmla="*/ 2519946 h 5036043"/>
                <a:gd name="connsiteX12" fmla="*/ 177473 w 2437829"/>
                <a:gd name="connsiteY12" fmla="*/ 2349940 h 5036043"/>
                <a:gd name="connsiteX13" fmla="*/ 1693 w 2437829"/>
                <a:gd name="connsiteY13" fmla="*/ 1991964 h 5036043"/>
                <a:gd name="connsiteX14" fmla="*/ 1693 w 2437829"/>
                <a:gd name="connsiteY14" fmla="*/ 471528 h 5036043"/>
                <a:gd name="connsiteX15" fmla="*/ 466805 w 2437829"/>
                <a:gd name="connsiteY15" fmla="*/ 3208 h 5036043"/>
                <a:gd name="connsiteX16" fmla="*/ 729192 w 2437829"/>
                <a:gd name="connsiteY16" fmla="*/ 3208 h 5036043"/>
                <a:gd name="connsiteX17" fmla="*/ 710588 w 2437829"/>
                <a:gd name="connsiteY17" fmla="*/ 26945 h 5036043"/>
                <a:gd name="connsiteX18" fmla="*/ 541864 w 2437829"/>
                <a:gd name="connsiteY18" fmla="*/ 358618 h 5036043"/>
                <a:gd name="connsiteX19" fmla="*/ 529675 w 2437829"/>
                <a:gd name="connsiteY19" fmla="*/ 621005 h 5036043"/>
                <a:gd name="connsiteX20" fmla="*/ 509146 w 2437829"/>
                <a:gd name="connsiteY20" fmla="*/ 658214 h 5036043"/>
                <a:gd name="connsiteX21" fmla="*/ 436011 w 2437829"/>
                <a:gd name="connsiteY21" fmla="*/ 835278 h 5036043"/>
                <a:gd name="connsiteX22" fmla="*/ 593829 w 2437829"/>
                <a:gd name="connsiteY22" fmla="*/ 939848 h 5036043"/>
                <a:gd name="connsiteX23" fmla="*/ 729834 w 2437829"/>
                <a:gd name="connsiteY23" fmla="*/ 807692 h 5036043"/>
                <a:gd name="connsiteX24" fmla="*/ 612433 w 2437829"/>
                <a:gd name="connsiteY24" fmla="*/ 643459 h 5036043"/>
                <a:gd name="connsiteX25" fmla="*/ 586772 w 2437829"/>
                <a:gd name="connsiteY25" fmla="*/ 619722 h 5036043"/>
                <a:gd name="connsiteX26" fmla="*/ 605376 w 2437829"/>
                <a:gd name="connsiteY26" fmla="*/ 332315 h 5036043"/>
                <a:gd name="connsiteX27" fmla="*/ 643868 w 2437829"/>
                <a:gd name="connsiteY27" fmla="*/ 228386 h 5036043"/>
                <a:gd name="connsiteX28" fmla="*/ 794629 w 2437829"/>
                <a:gd name="connsiteY28" fmla="*/ 17963 h 5036043"/>
                <a:gd name="connsiteX29" fmla="*/ 828630 w 2437829"/>
                <a:gd name="connsiteY29" fmla="*/ 0 h 5036043"/>
                <a:gd name="connsiteX30" fmla="*/ 832479 w 2437829"/>
                <a:gd name="connsiteY30" fmla="*/ 7057 h 5036043"/>
                <a:gd name="connsiteX31" fmla="*/ 634245 w 2437829"/>
                <a:gd name="connsiteY31" fmla="*/ 551719 h 5036043"/>
                <a:gd name="connsiteX32" fmla="*/ 881236 w 2437829"/>
                <a:gd name="connsiteY32" fmla="*/ 627421 h 5036043"/>
                <a:gd name="connsiteX33" fmla="*/ 817082 w 2437829"/>
                <a:gd name="connsiteY33" fmla="*/ 799352 h 5036043"/>
                <a:gd name="connsiteX34" fmla="*/ 831196 w 2437829"/>
                <a:gd name="connsiteY34" fmla="*/ 852599 h 5036043"/>
                <a:gd name="connsiteX35" fmla="*/ 1169926 w 2437829"/>
                <a:gd name="connsiteY35" fmla="*/ 1152195 h 5036043"/>
                <a:gd name="connsiteX36" fmla="*/ 1193021 w 2437829"/>
                <a:gd name="connsiteY36" fmla="*/ 1207367 h 5036043"/>
                <a:gd name="connsiteX37" fmla="*/ 1192380 w 2437829"/>
                <a:gd name="connsiteY37" fmla="*/ 3991626 h 5036043"/>
                <a:gd name="connsiteX38" fmla="*/ 1192380 w 2437829"/>
                <a:gd name="connsiteY38" fmla="*/ 4033967 h 5036043"/>
                <a:gd name="connsiteX39" fmla="*/ 1283478 w 2437829"/>
                <a:gd name="connsiteY39" fmla="*/ 4033967 h 5036043"/>
                <a:gd name="connsiteX40" fmla="*/ 1283478 w 2437829"/>
                <a:gd name="connsiteY40" fmla="*/ 3990343 h 5036043"/>
                <a:gd name="connsiteX41" fmla="*/ 1282836 w 2437829"/>
                <a:gd name="connsiteY41" fmla="*/ 1209292 h 5036043"/>
                <a:gd name="connsiteX42" fmla="*/ 1309781 w 2437829"/>
                <a:gd name="connsiteY42" fmla="*/ 1149629 h 5036043"/>
                <a:gd name="connsiteX43" fmla="*/ 1646586 w 2437829"/>
                <a:gd name="connsiteY43" fmla="*/ 852599 h 5036043"/>
                <a:gd name="connsiteX44" fmla="*/ 1658775 w 2437829"/>
                <a:gd name="connsiteY44" fmla="*/ 798069 h 5036043"/>
                <a:gd name="connsiteX45" fmla="*/ 1595264 w 2437829"/>
                <a:gd name="connsiteY45" fmla="*/ 627421 h 5036043"/>
                <a:gd name="connsiteX46" fmla="*/ 1842254 w 2437829"/>
                <a:gd name="connsiteY46" fmla="*/ 551719 h 5036043"/>
                <a:gd name="connsiteX47" fmla="*/ 1642737 w 2437829"/>
                <a:gd name="connsiteY47" fmla="*/ 3208 h 5036043"/>
                <a:gd name="connsiteX48" fmla="*/ 1763987 w 2437829"/>
                <a:gd name="connsiteY48" fmla="*/ 3849 h 5036043"/>
                <a:gd name="connsiteX49" fmla="*/ 1787082 w 2437829"/>
                <a:gd name="connsiteY49" fmla="*/ 12831 h 5036043"/>
                <a:gd name="connsiteX50" fmla="*/ 2070640 w 2437829"/>
                <a:gd name="connsiteY50" fmla="*/ 271369 h 5036043"/>
                <a:gd name="connsiteX51" fmla="*/ 2164304 w 2437829"/>
                <a:gd name="connsiteY51" fmla="*/ 651799 h 5036043"/>
                <a:gd name="connsiteX52" fmla="*/ 2138002 w 2437829"/>
                <a:gd name="connsiteY52" fmla="*/ 783313 h 5036043"/>
                <a:gd name="connsiteX53" fmla="*/ 1760138 w 2437829"/>
                <a:gd name="connsiteY53" fmla="*/ 887242 h 5036043"/>
                <a:gd name="connsiteX54" fmla="*/ 1627982 w 2437829"/>
                <a:gd name="connsiteY54" fmla="*/ 1085476 h 5036043"/>
                <a:gd name="connsiteX55" fmla="*/ 1603603 w 2437829"/>
                <a:gd name="connsiteY55" fmla="*/ 1115628 h 5036043"/>
                <a:gd name="connsiteX56" fmla="*/ 1559337 w 2437829"/>
                <a:gd name="connsiteY56" fmla="*/ 1237520 h 5036043"/>
                <a:gd name="connsiteX57" fmla="*/ 1653643 w 2437829"/>
                <a:gd name="connsiteY57" fmla="*/ 1267030 h 5036043"/>
                <a:gd name="connsiteX58" fmla="*/ 1679305 w 2437829"/>
                <a:gd name="connsiteY58" fmla="*/ 1131025 h 5036043"/>
                <a:gd name="connsiteX59" fmla="*/ 1673531 w 2437829"/>
                <a:gd name="connsiteY59" fmla="*/ 1106646 h 5036043"/>
                <a:gd name="connsiteX60" fmla="*/ 1968636 w 2437829"/>
                <a:gd name="connsiteY60" fmla="*/ 817956 h 5036043"/>
                <a:gd name="connsiteX61" fmla="*/ 2218193 w 2437829"/>
                <a:gd name="connsiteY61" fmla="*/ 1007209 h 5036043"/>
                <a:gd name="connsiteX62" fmla="*/ 2074489 w 2437829"/>
                <a:gd name="connsiteY62" fmla="*/ 1342090 h 5036043"/>
                <a:gd name="connsiteX63" fmla="*/ 2046903 w 2437829"/>
                <a:gd name="connsiteY63" fmla="*/ 1347222 h 5036043"/>
                <a:gd name="connsiteX64" fmla="*/ 1917955 w 2437829"/>
                <a:gd name="connsiteY64" fmla="*/ 1422281 h 5036043"/>
                <a:gd name="connsiteX65" fmla="*/ 1978901 w 2437829"/>
                <a:gd name="connsiteY65" fmla="*/ 1494775 h 5036043"/>
                <a:gd name="connsiteX66" fmla="*/ 2077056 w 2437829"/>
                <a:gd name="connsiteY66" fmla="*/ 1420998 h 5036043"/>
                <a:gd name="connsiteX67" fmla="*/ 2102717 w 2437829"/>
                <a:gd name="connsiteY67" fmla="*/ 1382506 h 5036043"/>
                <a:gd name="connsiteX68" fmla="*/ 2265667 w 2437829"/>
                <a:gd name="connsiteY68" fmla="*/ 986680 h 5036043"/>
                <a:gd name="connsiteX69" fmla="*/ 2202796 w 2437829"/>
                <a:gd name="connsiteY69" fmla="*/ 835919 h 5036043"/>
                <a:gd name="connsiteX70" fmla="*/ 2194456 w 2437829"/>
                <a:gd name="connsiteY70" fmla="*/ 791012 h 5036043"/>
                <a:gd name="connsiteX71" fmla="*/ 2201514 w 2437829"/>
                <a:gd name="connsiteY71" fmla="*/ 387487 h 5036043"/>
                <a:gd name="connsiteX72" fmla="*/ 2057810 w 2437829"/>
                <a:gd name="connsiteY72" fmla="*/ 166799 h 5036043"/>
                <a:gd name="connsiteX73" fmla="*/ 1883312 w 2437829"/>
                <a:gd name="connsiteY73" fmla="*/ 5132 h 5036043"/>
                <a:gd name="connsiteX74" fmla="*/ 2204721 w 2437829"/>
                <a:gd name="connsiteY74" fmla="*/ 68644 h 5036043"/>
                <a:gd name="connsiteX75" fmla="*/ 2431824 w 2437829"/>
                <a:gd name="connsiteY75" fmla="*/ 398393 h 5036043"/>
                <a:gd name="connsiteX76" fmla="*/ 2438239 w 2437829"/>
                <a:gd name="connsiteY76" fmla="*/ 425979 h 5036043"/>
                <a:gd name="connsiteX77" fmla="*/ 2438239 w 2437829"/>
                <a:gd name="connsiteY77" fmla="*/ 2042645 h 5036043"/>
                <a:gd name="connsiteX78" fmla="*/ 2433107 w 2437829"/>
                <a:gd name="connsiteY78" fmla="*/ 2057400 h 5036043"/>
                <a:gd name="connsiteX79" fmla="*/ 2206004 w 2437829"/>
                <a:gd name="connsiteY79" fmla="*/ 2393564 h 5036043"/>
                <a:gd name="connsiteX80" fmla="*/ 2182268 w 2437829"/>
                <a:gd name="connsiteY80" fmla="*/ 2438472 h 5036043"/>
                <a:gd name="connsiteX81" fmla="*/ 2147625 w 2437829"/>
                <a:gd name="connsiteY81" fmla="*/ 2805429 h 5036043"/>
                <a:gd name="connsiteX82" fmla="*/ 2046262 w 2437829"/>
                <a:gd name="connsiteY82" fmla="*/ 3848564 h 5036043"/>
                <a:gd name="connsiteX83" fmla="*/ 2027016 w 2437829"/>
                <a:gd name="connsiteY83" fmla="*/ 4039099 h 5036043"/>
                <a:gd name="connsiteX84" fmla="*/ 1883954 w 2437829"/>
                <a:gd name="connsiteY84" fmla="*/ 4039099 h 5036043"/>
                <a:gd name="connsiteX85" fmla="*/ 1874331 w 2437829"/>
                <a:gd name="connsiteY85" fmla="*/ 4173180 h 5036043"/>
                <a:gd name="connsiteX86" fmla="*/ 1834555 w 2437829"/>
                <a:gd name="connsiteY86" fmla="*/ 4687690 h 5036043"/>
                <a:gd name="connsiteX87" fmla="*/ 1585641 w 2437829"/>
                <a:gd name="connsiteY87" fmla="*/ 5038609 h 5036043"/>
                <a:gd name="connsiteX88" fmla="*/ 1481070 w 2437829"/>
                <a:gd name="connsiteY88" fmla="*/ 5037326 h 5036043"/>
                <a:gd name="connsiteX89" fmla="*/ 683002 w 2437829"/>
                <a:gd name="connsiteY89" fmla="*/ 1063022 h 5036043"/>
                <a:gd name="connsiteX90" fmla="*/ 683002 w 2437829"/>
                <a:gd name="connsiteY90" fmla="*/ 1192612 h 5036043"/>
                <a:gd name="connsiteX91" fmla="*/ 554695 w 2437829"/>
                <a:gd name="connsiteY91" fmla="*/ 1192612 h 5036043"/>
                <a:gd name="connsiteX92" fmla="*/ 554695 w 2437829"/>
                <a:gd name="connsiteY92" fmla="*/ 1369034 h 5036043"/>
                <a:gd name="connsiteX93" fmla="*/ 683002 w 2437829"/>
                <a:gd name="connsiteY93" fmla="*/ 1369034 h 5036043"/>
                <a:gd name="connsiteX94" fmla="*/ 683002 w 2437829"/>
                <a:gd name="connsiteY94" fmla="*/ 1497341 h 5036043"/>
                <a:gd name="connsiteX95" fmla="*/ 861348 w 2437829"/>
                <a:gd name="connsiteY95" fmla="*/ 1497341 h 5036043"/>
                <a:gd name="connsiteX96" fmla="*/ 861348 w 2437829"/>
                <a:gd name="connsiteY96" fmla="*/ 1368393 h 5036043"/>
                <a:gd name="connsiteX97" fmla="*/ 989655 w 2437829"/>
                <a:gd name="connsiteY97" fmla="*/ 1368393 h 5036043"/>
                <a:gd name="connsiteX98" fmla="*/ 989655 w 2437829"/>
                <a:gd name="connsiteY98" fmla="*/ 1190687 h 5036043"/>
                <a:gd name="connsiteX99" fmla="*/ 860707 w 2437829"/>
                <a:gd name="connsiteY99" fmla="*/ 1190687 h 5036043"/>
                <a:gd name="connsiteX100" fmla="*/ 860707 w 2437829"/>
                <a:gd name="connsiteY100" fmla="*/ 1062381 h 5036043"/>
                <a:gd name="connsiteX101" fmla="*/ 683002 w 2437829"/>
                <a:gd name="connsiteY101" fmla="*/ 1063022 h 5036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</a:cxnLst>
              <a:rect l="l" t="t" r="r" b="b"/>
              <a:pathLst>
                <a:path w="2437829" h="5036043">
                  <a:moveTo>
                    <a:pt x="1481070" y="5037326"/>
                  </a:moveTo>
                  <a:cubicBezTo>
                    <a:pt x="1465673" y="5033477"/>
                    <a:pt x="1450276" y="5028986"/>
                    <a:pt x="1434880" y="5025778"/>
                  </a:cubicBezTo>
                  <a:cubicBezTo>
                    <a:pt x="1346990" y="5005891"/>
                    <a:pt x="1274497" y="4962267"/>
                    <a:pt x="1218683" y="4885925"/>
                  </a:cubicBezTo>
                  <a:cubicBezTo>
                    <a:pt x="1209060" y="4892981"/>
                    <a:pt x="1200720" y="4900038"/>
                    <a:pt x="1191739" y="4907095"/>
                  </a:cubicBezTo>
                  <a:cubicBezTo>
                    <a:pt x="1103848" y="4975098"/>
                    <a:pt x="1006335" y="5021288"/>
                    <a:pt x="893425" y="5027703"/>
                  </a:cubicBezTo>
                  <a:cubicBezTo>
                    <a:pt x="786289" y="5033477"/>
                    <a:pt x="707380" y="4989853"/>
                    <a:pt x="658623" y="4893623"/>
                  </a:cubicBezTo>
                  <a:cubicBezTo>
                    <a:pt x="623981" y="4824979"/>
                    <a:pt x="608584" y="4750561"/>
                    <a:pt x="602169" y="4674860"/>
                  </a:cubicBezTo>
                  <a:cubicBezTo>
                    <a:pt x="586130" y="4473418"/>
                    <a:pt x="572658" y="4271976"/>
                    <a:pt x="557903" y="4070534"/>
                  </a:cubicBezTo>
                  <a:cubicBezTo>
                    <a:pt x="557261" y="4060911"/>
                    <a:pt x="555978" y="4051288"/>
                    <a:pt x="555337" y="4038458"/>
                  </a:cubicBezTo>
                  <a:cubicBezTo>
                    <a:pt x="508505" y="4038458"/>
                    <a:pt x="461672" y="4038458"/>
                    <a:pt x="412916" y="4038458"/>
                  </a:cubicBezTo>
                  <a:cubicBezTo>
                    <a:pt x="405859" y="3968531"/>
                    <a:pt x="398802" y="3901811"/>
                    <a:pt x="392387" y="3835091"/>
                  </a:cubicBezTo>
                  <a:cubicBezTo>
                    <a:pt x="350046" y="3396923"/>
                    <a:pt x="305780" y="2958756"/>
                    <a:pt x="266004" y="2519946"/>
                  </a:cubicBezTo>
                  <a:cubicBezTo>
                    <a:pt x="259589" y="2447453"/>
                    <a:pt x="242268" y="2396130"/>
                    <a:pt x="177473" y="2349940"/>
                  </a:cubicBezTo>
                  <a:cubicBezTo>
                    <a:pt x="58789" y="2265257"/>
                    <a:pt x="2334" y="2138233"/>
                    <a:pt x="1693" y="1991964"/>
                  </a:cubicBezTo>
                  <a:cubicBezTo>
                    <a:pt x="-232" y="1485152"/>
                    <a:pt x="-874" y="978340"/>
                    <a:pt x="1693" y="471528"/>
                  </a:cubicBezTo>
                  <a:cubicBezTo>
                    <a:pt x="2975" y="212348"/>
                    <a:pt x="207625" y="8982"/>
                    <a:pt x="466805" y="3208"/>
                  </a:cubicBezTo>
                  <a:cubicBezTo>
                    <a:pt x="552129" y="1283"/>
                    <a:pt x="638094" y="3208"/>
                    <a:pt x="729192" y="3208"/>
                  </a:cubicBezTo>
                  <a:cubicBezTo>
                    <a:pt x="721494" y="13472"/>
                    <a:pt x="715720" y="20529"/>
                    <a:pt x="710588" y="26945"/>
                  </a:cubicBezTo>
                  <a:cubicBezTo>
                    <a:pt x="630396" y="125741"/>
                    <a:pt x="554695" y="227103"/>
                    <a:pt x="541864" y="358618"/>
                  </a:cubicBezTo>
                  <a:cubicBezTo>
                    <a:pt x="533524" y="445866"/>
                    <a:pt x="532241" y="533757"/>
                    <a:pt x="529675" y="621005"/>
                  </a:cubicBezTo>
                  <a:cubicBezTo>
                    <a:pt x="529033" y="638968"/>
                    <a:pt x="526468" y="648591"/>
                    <a:pt x="509146" y="658214"/>
                  </a:cubicBezTo>
                  <a:cubicBezTo>
                    <a:pt x="443068" y="694140"/>
                    <a:pt x="414199" y="765992"/>
                    <a:pt x="436011" y="835278"/>
                  </a:cubicBezTo>
                  <a:cubicBezTo>
                    <a:pt x="457823" y="903280"/>
                    <a:pt x="521335" y="945622"/>
                    <a:pt x="593829" y="939848"/>
                  </a:cubicBezTo>
                  <a:cubicBezTo>
                    <a:pt x="663114" y="934715"/>
                    <a:pt x="719569" y="880185"/>
                    <a:pt x="729834" y="807692"/>
                  </a:cubicBezTo>
                  <a:cubicBezTo>
                    <a:pt x="740740" y="734557"/>
                    <a:pt x="687492" y="659497"/>
                    <a:pt x="612433" y="643459"/>
                  </a:cubicBezTo>
                  <a:cubicBezTo>
                    <a:pt x="598319" y="640251"/>
                    <a:pt x="585489" y="640251"/>
                    <a:pt x="586772" y="619722"/>
                  </a:cubicBezTo>
                  <a:cubicBezTo>
                    <a:pt x="593187" y="524133"/>
                    <a:pt x="595112" y="427903"/>
                    <a:pt x="605376" y="332315"/>
                  </a:cubicBezTo>
                  <a:cubicBezTo>
                    <a:pt x="609225" y="296389"/>
                    <a:pt x="623981" y="258538"/>
                    <a:pt x="643868" y="228386"/>
                  </a:cubicBezTo>
                  <a:cubicBezTo>
                    <a:pt x="690700" y="155893"/>
                    <a:pt x="742665" y="87249"/>
                    <a:pt x="794629" y="17963"/>
                  </a:cubicBezTo>
                  <a:cubicBezTo>
                    <a:pt x="801685" y="8340"/>
                    <a:pt x="817082" y="5774"/>
                    <a:pt x="828630" y="0"/>
                  </a:cubicBezTo>
                  <a:cubicBezTo>
                    <a:pt x="829913" y="2566"/>
                    <a:pt x="831196" y="4491"/>
                    <a:pt x="832479" y="7057"/>
                  </a:cubicBezTo>
                  <a:cubicBezTo>
                    <a:pt x="767043" y="187328"/>
                    <a:pt x="700965" y="367599"/>
                    <a:pt x="634245" y="551719"/>
                  </a:cubicBezTo>
                  <a:cubicBezTo>
                    <a:pt x="717003" y="577381"/>
                    <a:pt x="797836" y="601759"/>
                    <a:pt x="881236" y="627421"/>
                  </a:cubicBezTo>
                  <a:cubicBezTo>
                    <a:pt x="860065" y="685800"/>
                    <a:pt x="840819" y="743538"/>
                    <a:pt x="817082" y="799352"/>
                  </a:cubicBezTo>
                  <a:cubicBezTo>
                    <a:pt x="806818" y="823730"/>
                    <a:pt x="812592" y="836561"/>
                    <a:pt x="831196" y="852599"/>
                  </a:cubicBezTo>
                  <a:cubicBezTo>
                    <a:pt x="944748" y="952037"/>
                    <a:pt x="1056375" y="1052758"/>
                    <a:pt x="1169926" y="1152195"/>
                  </a:cubicBezTo>
                  <a:cubicBezTo>
                    <a:pt x="1188531" y="1168234"/>
                    <a:pt x="1193021" y="1184914"/>
                    <a:pt x="1193021" y="1207367"/>
                  </a:cubicBezTo>
                  <a:cubicBezTo>
                    <a:pt x="1192380" y="2135667"/>
                    <a:pt x="1192380" y="3063326"/>
                    <a:pt x="1192380" y="3991626"/>
                  </a:cubicBezTo>
                  <a:cubicBezTo>
                    <a:pt x="1192380" y="4005098"/>
                    <a:pt x="1192380" y="4018570"/>
                    <a:pt x="1192380" y="4033967"/>
                  </a:cubicBezTo>
                  <a:cubicBezTo>
                    <a:pt x="1223174" y="4033967"/>
                    <a:pt x="1250759" y="4033967"/>
                    <a:pt x="1283478" y="4033967"/>
                  </a:cubicBezTo>
                  <a:cubicBezTo>
                    <a:pt x="1283478" y="4019212"/>
                    <a:pt x="1283478" y="4005098"/>
                    <a:pt x="1283478" y="3990343"/>
                  </a:cubicBezTo>
                  <a:cubicBezTo>
                    <a:pt x="1283478" y="3063326"/>
                    <a:pt x="1283478" y="2136309"/>
                    <a:pt x="1282836" y="1209292"/>
                  </a:cubicBezTo>
                  <a:cubicBezTo>
                    <a:pt x="1282836" y="1182989"/>
                    <a:pt x="1290535" y="1166309"/>
                    <a:pt x="1309781" y="1149629"/>
                  </a:cubicBezTo>
                  <a:cubicBezTo>
                    <a:pt x="1422691" y="1050833"/>
                    <a:pt x="1533034" y="950754"/>
                    <a:pt x="1646586" y="852599"/>
                  </a:cubicBezTo>
                  <a:cubicBezTo>
                    <a:pt x="1667115" y="835278"/>
                    <a:pt x="1668398" y="821164"/>
                    <a:pt x="1658775" y="798069"/>
                  </a:cubicBezTo>
                  <a:cubicBezTo>
                    <a:pt x="1636963" y="742897"/>
                    <a:pt x="1617075" y="686442"/>
                    <a:pt x="1595264" y="627421"/>
                  </a:cubicBezTo>
                  <a:cubicBezTo>
                    <a:pt x="1678021" y="601759"/>
                    <a:pt x="1758855" y="577381"/>
                    <a:pt x="1842254" y="551719"/>
                  </a:cubicBezTo>
                  <a:cubicBezTo>
                    <a:pt x="1775535" y="368241"/>
                    <a:pt x="1709456" y="187328"/>
                    <a:pt x="1642737" y="3208"/>
                  </a:cubicBezTo>
                  <a:cubicBezTo>
                    <a:pt x="1685720" y="3208"/>
                    <a:pt x="1724853" y="2566"/>
                    <a:pt x="1763987" y="3849"/>
                  </a:cubicBezTo>
                  <a:cubicBezTo>
                    <a:pt x="1771686" y="3849"/>
                    <a:pt x="1780666" y="8340"/>
                    <a:pt x="1787082" y="12831"/>
                  </a:cubicBezTo>
                  <a:cubicBezTo>
                    <a:pt x="1891652" y="87890"/>
                    <a:pt x="1989165" y="170648"/>
                    <a:pt x="2070640" y="271369"/>
                  </a:cubicBezTo>
                  <a:cubicBezTo>
                    <a:pt x="2161738" y="384279"/>
                    <a:pt x="2180984" y="513869"/>
                    <a:pt x="2164304" y="651799"/>
                  </a:cubicBezTo>
                  <a:cubicBezTo>
                    <a:pt x="2159172" y="696065"/>
                    <a:pt x="2146983" y="739047"/>
                    <a:pt x="2138002" y="783313"/>
                  </a:cubicBezTo>
                  <a:cubicBezTo>
                    <a:pt x="1984675" y="732632"/>
                    <a:pt x="1865991" y="789087"/>
                    <a:pt x="1760138" y="887242"/>
                  </a:cubicBezTo>
                  <a:cubicBezTo>
                    <a:pt x="1700475" y="942414"/>
                    <a:pt x="1658134" y="1010416"/>
                    <a:pt x="1627982" y="1085476"/>
                  </a:cubicBezTo>
                  <a:cubicBezTo>
                    <a:pt x="1623491" y="1097023"/>
                    <a:pt x="1613868" y="1108571"/>
                    <a:pt x="1603603" y="1115628"/>
                  </a:cubicBezTo>
                  <a:cubicBezTo>
                    <a:pt x="1565753" y="1141931"/>
                    <a:pt x="1546507" y="1193254"/>
                    <a:pt x="1559337" y="1237520"/>
                  </a:cubicBezTo>
                  <a:cubicBezTo>
                    <a:pt x="1572810" y="1281144"/>
                    <a:pt x="1617075" y="1295258"/>
                    <a:pt x="1653643" y="1267030"/>
                  </a:cubicBezTo>
                  <a:cubicBezTo>
                    <a:pt x="1693418" y="1236236"/>
                    <a:pt x="1704325" y="1174649"/>
                    <a:pt x="1679305" y="1131025"/>
                  </a:cubicBezTo>
                  <a:cubicBezTo>
                    <a:pt x="1675455" y="1123968"/>
                    <a:pt x="1670964" y="1113062"/>
                    <a:pt x="1673531" y="1106646"/>
                  </a:cubicBezTo>
                  <a:cubicBezTo>
                    <a:pt x="1728702" y="966150"/>
                    <a:pt x="1819801" y="859656"/>
                    <a:pt x="1968636" y="817956"/>
                  </a:cubicBezTo>
                  <a:cubicBezTo>
                    <a:pt x="2106566" y="778823"/>
                    <a:pt x="2214344" y="862222"/>
                    <a:pt x="2218193" y="1007209"/>
                  </a:cubicBezTo>
                  <a:cubicBezTo>
                    <a:pt x="2221401" y="1140006"/>
                    <a:pt x="2164946" y="1249067"/>
                    <a:pt x="2074489" y="1342090"/>
                  </a:cubicBezTo>
                  <a:cubicBezTo>
                    <a:pt x="2069357" y="1347863"/>
                    <a:pt x="2055243" y="1349146"/>
                    <a:pt x="2046903" y="1347222"/>
                  </a:cubicBezTo>
                  <a:cubicBezTo>
                    <a:pt x="1996223" y="1335033"/>
                    <a:pt x="1932711" y="1370959"/>
                    <a:pt x="1917955" y="1422281"/>
                  </a:cubicBezTo>
                  <a:cubicBezTo>
                    <a:pt x="1905124" y="1466547"/>
                    <a:pt x="1932711" y="1500549"/>
                    <a:pt x="1978901" y="1494775"/>
                  </a:cubicBezTo>
                  <a:cubicBezTo>
                    <a:pt x="2024449" y="1489001"/>
                    <a:pt x="2057168" y="1463339"/>
                    <a:pt x="2077056" y="1420998"/>
                  </a:cubicBezTo>
                  <a:cubicBezTo>
                    <a:pt x="2083471" y="1406885"/>
                    <a:pt x="2091811" y="1393412"/>
                    <a:pt x="2102717" y="1382506"/>
                  </a:cubicBezTo>
                  <a:cubicBezTo>
                    <a:pt x="2210494" y="1272804"/>
                    <a:pt x="2276573" y="1145780"/>
                    <a:pt x="2265667" y="986680"/>
                  </a:cubicBezTo>
                  <a:cubicBezTo>
                    <a:pt x="2261817" y="929583"/>
                    <a:pt x="2241930" y="878260"/>
                    <a:pt x="2202796" y="835919"/>
                  </a:cubicBezTo>
                  <a:cubicBezTo>
                    <a:pt x="2188683" y="820522"/>
                    <a:pt x="2189324" y="808333"/>
                    <a:pt x="2194456" y="791012"/>
                  </a:cubicBezTo>
                  <a:cubicBezTo>
                    <a:pt x="2235514" y="657573"/>
                    <a:pt x="2243855" y="522850"/>
                    <a:pt x="2201514" y="387487"/>
                  </a:cubicBezTo>
                  <a:cubicBezTo>
                    <a:pt x="2173927" y="300880"/>
                    <a:pt x="2120680" y="229669"/>
                    <a:pt x="2057810" y="166799"/>
                  </a:cubicBezTo>
                  <a:cubicBezTo>
                    <a:pt x="2001996" y="110986"/>
                    <a:pt x="1942334" y="59663"/>
                    <a:pt x="1883312" y="5132"/>
                  </a:cubicBezTo>
                  <a:cubicBezTo>
                    <a:pt x="1995580" y="-3208"/>
                    <a:pt x="2104641" y="8982"/>
                    <a:pt x="2204721" y="68644"/>
                  </a:cubicBezTo>
                  <a:cubicBezTo>
                    <a:pt x="2329820" y="144345"/>
                    <a:pt x="2405521" y="254689"/>
                    <a:pt x="2431824" y="398393"/>
                  </a:cubicBezTo>
                  <a:cubicBezTo>
                    <a:pt x="2433749" y="407374"/>
                    <a:pt x="2436315" y="416997"/>
                    <a:pt x="2438239" y="425979"/>
                  </a:cubicBezTo>
                  <a:cubicBezTo>
                    <a:pt x="2438239" y="964868"/>
                    <a:pt x="2438239" y="1503756"/>
                    <a:pt x="2438239" y="2042645"/>
                  </a:cubicBezTo>
                  <a:cubicBezTo>
                    <a:pt x="2436315" y="2047777"/>
                    <a:pt x="2433749" y="2052268"/>
                    <a:pt x="2433107" y="2057400"/>
                  </a:cubicBezTo>
                  <a:cubicBezTo>
                    <a:pt x="2408729" y="2204312"/>
                    <a:pt x="2333028" y="2316580"/>
                    <a:pt x="2206004" y="2393564"/>
                  </a:cubicBezTo>
                  <a:cubicBezTo>
                    <a:pt x="2186758" y="2405112"/>
                    <a:pt x="2184192" y="2419867"/>
                    <a:pt x="2182268" y="2438472"/>
                  </a:cubicBezTo>
                  <a:cubicBezTo>
                    <a:pt x="2170720" y="2561005"/>
                    <a:pt x="2159172" y="2682896"/>
                    <a:pt x="2147625" y="2805429"/>
                  </a:cubicBezTo>
                  <a:cubicBezTo>
                    <a:pt x="2114264" y="3153140"/>
                    <a:pt x="2080263" y="3500852"/>
                    <a:pt x="2046262" y="3848564"/>
                  </a:cubicBezTo>
                  <a:cubicBezTo>
                    <a:pt x="2040488" y="3910793"/>
                    <a:pt x="2033431" y="3973021"/>
                    <a:pt x="2027016" y="4039099"/>
                  </a:cubicBezTo>
                  <a:cubicBezTo>
                    <a:pt x="1977618" y="4039099"/>
                    <a:pt x="1931427" y="4039099"/>
                    <a:pt x="1883954" y="4039099"/>
                  </a:cubicBezTo>
                  <a:cubicBezTo>
                    <a:pt x="1880746" y="4086573"/>
                    <a:pt x="1877539" y="4130197"/>
                    <a:pt x="1874331" y="4173180"/>
                  </a:cubicBezTo>
                  <a:cubicBezTo>
                    <a:pt x="1861500" y="4344470"/>
                    <a:pt x="1854443" y="4517042"/>
                    <a:pt x="1834555" y="4687690"/>
                  </a:cubicBezTo>
                  <a:cubicBezTo>
                    <a:pt x="1815951" y="4846149"/>
                    <a:pt x="1764628" y="4989853"/>
                    <a:pt x="1585641" y="5038609"/>
                  </a:cubicBezTo>
                  <a:cubicBezTo>
                    <a:pt x="1549714" y="5037326"/>
                    <a:pt x="1515072" y="5037326"/>
                    <a:pt x="1481070" y="5037326"/>
                  </a:cubicBezTo>
                  <a:close/>
                  <a:moveTo>
                    <a:pt x="683002" y="1063022"/>
                  </a:moveTo>
                  <a:cubicBezTo>
                    <a:pt x="683002" y="1106005"/>
                    <a:pt x="683002" y="1147063"/>
                    <a:pt x="683002" y="1192612"/>
                  </a:cubicBezTo>
                  <a:cubicBezTo>
                    <a:pt x="637453" y="1192612"/>
                    <a:pt x="595753" y="1192612"/>
                    <a:pt x="554695" y="1192612"/>
                  </a:cubicBezTo>
                  <a:cubicBezTo>
                    <a:pt x="554695" y="1253558"/>
                    <a:pt x="554695" y="1310013"/>
                    <a:pt x="554695" y="1369034"/>
                  </a:cubicBezTo>
                  <a:cubicBezTo>
                    <a:pt x="597678" y="1369034"/>
                    <a:pt x="638736" y="1369034"/>
                    <a:pt x="683002" y="1369034"/>
                  </a:cubicBezTo>
                  <a:cubicBezTo>
                    <a:pt x="683002" y="1413300"/>
                    <a:pt x="683002" y="1454358"/>
                    <a:pt x="683002" y="1497341"/>
                  </a:cubicBezTo>
                  <a:cubicBezTo>
                    <a:pt x="743947" y="1497341"/>
                    <a:pt x="801044" y="1497341"/>
                    <a:pt x="861348" y="1497341"/>
                  </a:cubicBezTo>
                  <a:cubicBezTo>
                    <a:pt x="861348" y="1454358"/>
                    <a:pt x="861348" y="1413300"/>
                    <a:pt x="861348" y="1368393"/>
                  </a:cubicBezTo>
                  <a:cubicBezTo>
                    <a:pt x="906256" y="1368393"/>
                    <a:pt x="947314" y="1368393"/>
                    <a:pt x="989655" y="1368393"/>
                  </a:cubicBezTo>
                  <a:cubicBezTo>
                    <a:pt x="989655" y="1308088"/>
                    <a:pt x="989655" y="1250992"/>
                    <a:pt x="989655" y="1190687"/>
                  </a:cubicBezTo>
                  <a:cubicBezTo>
                    <a:pt x="946672" y="1190687"/>
                    <a:pt x="905614" y="1190687"/>
                    <a:pt x="860707" y="1190687"/>
                  </a:cubicBezTo>
                  <a:cubicBezTo>
                    <a:pt x="860707" y="1146422"/>
                    <a:pt x="860707" y="1105364"/>
                    <a:pt x="860707" y="1062381"/>
                  </a:cubicBezTo>
                  <a:cubicBezTo>
                    <a:pt x="801044" y="1063022"/>
                    <a:pt x="745231" y="1063022"/>
                    <a:pt x="683002" y="1063022"/>
                  </a:cubicBezTo>
                  <a:close/>
                </a:path>
              </a:pathLst>
            </a:custGeom>
            <a:grpFill/>
            <a:ln w="64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63ABAA97-A78E-4613-B4D5-D2032DEFC9E4}"/>
                </a:ext>
              </a:extLst>
            </p:cNvPr>
            <p:cNvSpPr/>
            <p:nvPr/>
          </p:nvSpPr>
          <p:spPr>
            <a:xfrm>
              <a:off x="7343696" y="1703596"/>
              <a:ext cx="1359644" cy="1359644"/>
            </a:xfrm>
            <a:custGeom>
              <a:avLst/>
              <a:gdLst>
                <a:gd name="connsiteX0" fmla="*/ 744183 w 1488359"/>
                <a:gd name="connsiteY0" fmla="*/ 1490934 h 1488359"/>
                <a:gd name="connsiteX1" fmla="*/ 4 w 1488359"/>
                <a:gd name="connsiteY1" fmla="*/ 741622 h 1488359"/>
                <a:gd name="connsiteX2" fmla="*/ 748032 w 1488359"/>
                <a:gd name="connsiteY2" fmla="*/ 8 h 1488359"/>
                <a:gd name="connsiteX3" fmla="*/ 1490287 w 1488359"/>
                <a:gd name="connsiteY3" fmla="*/ 747396 h 1488359"/>
                <a:gd name="connsiteX4" fmla="*/ 744183 w 1488359"/>
                <a:gd name="connsiteY4" fmla="*/ 1490934 h 14883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88359" h="1488359">
                  <a:moveTo>
                    <a:pt x="744183" y="1490934"/>
                  </a:moveTo>
                  <a:cubicBezTo>
                    <a:pt x="331035" y="1489009"/>
                    <a:pt x="-1279" y="1154128"/>
                    <a:pt x="4" y="741622"/>
                  </a:cubicBezTo>
                  <a:cubicBezTo>
                    <a:pt x="1928" y="330398"/>
                    <a:pt x="337451" y="-1916"/>
                    <a:pt x="748032" y="8"/>
                  </a:cubicBezTo>
                  <a:cubicBezTo>
                    <a:pt x="1159897" y="1933"/>
                    <a:pt x="1491571" y="336172"/>
                    <a:pt x="1490287" y="747396"/>
                  </a:cubicBezTo>
                  <a:cubicBezTo>
                    <a:pt x="1489004" y="1159261"/>
                    <a:pt x="1154124" y="1492858"/>
                    <a:pt x="744183" y="1490934"/>
                  </a:cubicBezTo>
                  <a:close/>
                </a:path>
              </a:pathLst>
            </a:custGeom>
            <a:grpFill/>
            <a:ln w="64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5D071CFA-8556-40BC-8B59-599226836A22}"/>
                </a:ext>
              </a:extLst>
            </p:cNvPr>
            <p:cNvSpPr/>
            <p:nvPr/>
          </p:nvSpPr>
          <p:spPr>
            <a:xfrm>
              <a:off x="7520102" y="3199778"/>
              <a:ext cx="1049656" cy="1173959"/>
            </a:xfrm>
            <a:custGeom>
              <a:avLst/>
              <a:gdLst>
                <a:gd name="connsiteX0" fmla="*/ 977057 w 975131"/>
                <a:gd name="connsiteY0" fmla="*/ 494613 h 1090608"/>
                <a:gd name="connsiteX1" fmla="*/ 729424 w 975131"/>
                <a:gd name="connsiteY1" fmla="*/ 570956 h 1090608"/>
                <a:gd name="connsiteX2" fmla="*/ 806408 w 975131"/>
                <a:gd name="connsiteY2" fmla="*/ 777530 h 1090608"/>
                <a:gd name="connsiteX3" fmla="*/ 795502 w 975131"/>
                <a:gd name="connsiteY3" fmla="*/ 823720 h 1090608"/>
                <a:gd name="connsiteX4" fmla="*/ 488207 w 975131"/>
                <a:gd name="connsiteY4" fmla="*/ 1095731 h 1090608"/>
                <a:gd name="connsiteX5" fmla="*/ 325258 w 975131"/>
                <a:gd name="connsiteY5" fmla="*/ 951386 h 1090608"/>
                <a:gd name="connsiteX6" fmla="*/ 178988 w 975131"/>
                <a:gd name="connsiteY6" fmla="*/ 821796 h 1090608"/>
                <a:gd name="connsiteX7" fmla="*/ 168724 w 975131"/>
                <a:gd name="connsiteY7" fmla="*/ 781379 h 1090608"/>
                <a:gd name="connsiteX8" fmla="*/ 246991 w 975131"/>
                <a:gd name="connsiteY8" fmla="*/ 570956 h 1090608"/>
                <a:gd name="connsiteX9" fmla="*/ 0 w 975131"/>
                <a:gd name="connsiteY9" fmla="*/ 494613 h 1090608"/>
                <a:gd name="connsiteX10" fmla="*/ 143704 w 975131"/>
                <a:gd name="connsiteY10" fmla="*/ 89164 h 1090608"/>
                <a:gd name="connsiteX11" fmla="*/ 159101 w 975131"/>
                <a:gd name="connsiteY11" fmla="*/ 46822 h 1090608"/>
                <a:gd name="connsiteX12" fmla="*/ 232877 w 975131"/>
                <a:gd name="connsiteY12" fmla="*/ 3840 h 1090608"/>
                <a:gd name="connsiteX13" fmla="*/ 255972 w 975131"/>
                <a:gd name="connsiteY13" fmla="*/ 29501 h 1090608"/>
                <a:gd name="connsiteX14" fmla="*/ 450357 w 975131"/>
                <a:gd name="connsiteY14" fmla="*/ 524765 h 1090608"/>
                <a:gd name="connsiteX15" fmla="*/ 469603 w 975131"/>
                <a:gd name="connsiteY15" fmla="*/ 570956 h 1090608"/>
                <a:gd name="connsiteX16" fmla="*/ 506812 w 975131"/>
                <a:gd name="connsiteY16" fmla="*/ 477292 h 1090608"/>
                <a:gd name="connsiteX17" fmla="*/ 680026 w 975131"/>
                <a:gd name="connsiteY17" fmla="*/ 32709 h 1090608"/>
                <a:gd name="connsiteX18" fmla="*/ 723651 w 975131"/>
                <a:gd name="connsiteY18" fmla="*/ 2557 h 1090608"/>
                <a:gd name="connsiteX19" fmla="*/ 827579 w 975131"/>
                <a:gd name="connsiteY19" fmla="*/ 76975 h 1090608"/>
                <a:gd name="connsiteX20" fmla="*/ 977057 w 975131"/>
                <a:gd name="connsiteY20" fmla="*/ 494613 h 10906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975131" h="1090608">
                  <a:moveTo>
                    <a:pt x="977057" y="494613"/>
                  </a:moveTo>
                  <a:cubicBezTo>
                    <a:pt x="893657" y="520275"/>
                    <a:pt x="812823" y="545294"/>
                    <a:pt x="729424" y="570956"/>
                  </a:cubicBezTo>
                  <a:cubicBezTo>
                    <a:pt x="755728" y="642166"/>
                    <a:pt x="780105" y="710169"/>
                    <a:pt x="806408" y="777530"/>
                  </a:cubicBezTo>
                  <a:cubicBezTo>
                    <a:pt x="814107" y="796776"/>
                    <a:pt x="812823" y="808965"/>
                    <a:pt x="795502" y="823720"/>
                  </a:cubicBezTo>
                  <a:cubicBezTo>
                    <a:pt x="692857" y="912893"/>
                    <a:pt x="592136" y="1003350"/>
                    <a:pt x="488207" y="1095731"/>
                  </a:cubicBezTo>
                  <a:cubicBezTo>
                    <a:pt x="433677" y="1047616"/>
                    <a:pt x="379788" y="999501"/>
                    <a:pt x="325258" y="951386"/>
                  </a:cubicBezTo>
                  <a:cubicBezTo>
                    <a:pt x="276501" y="908403"/>
                    <a:pt x="228386" y="864137"/>
                    <a:pt x="178988" y="821796"/>
                  </a:cubicBezTo>
                  <a:cubicBezTo>
                    <a:pt x="164233" y="809606"/>
                    <a:pt x="162308" y="798700"/>
                    <a:pt x="168724" y="781379"/>
                  </a:cubicBezTo>
                  <a:cubicBezTo>
                    <a:pt x="195027" y="712735"/>
                    <a:pt x="220047" y="644091"/>
                    <a:pt x="246991" y="570956"/>
                  </a:cubicBezTo>
                  <a:cubicBezTo>
                    <a:pt x="163591" y="545294"/>
                    <a:pt x="82758" y="520275"/>
                    <a:pt x="0" y="494613"/>
                  </a:cubicBezTo>
                  <a:cubicBezTo>
                    <a:pt x="48756" y="357966"/>
                    <a:pt x="96230" y="223886"/>
                    <a:pt x="143704" y="89164"/>
                  </a:cubicBezTo>
                  <a:cubicBezTo>
                    <a:pt x="148836" y="75050"/>
                    <a:pt x="153968" y="60936"/>
                    <a:pt x="159101" y="46822"/>
                  </a:cubicBezTo>
                  <a:cubicBezTo>
                    <a:pt x="175781" y="632"/>
                    <a:pt x="185404" y="-5783"/>
                    <a:pt x="232877" y="3840"/>
                  </a:cubicBezTo>
                  <a:cubicBezTo>
                    <a:pt x="241858" y="5764"/>
                    <a:pt x="251481" y="19236"/>
                    <a:pt x="255972" y="29501"/>
                  </a:cubicBezTo>
                  <a:cubicBezTo>
                    <a:pt x="321408" y="194375"/>
                    <a:pt x="385562" y="359250"/>
                    <a:pt x="450357" y="524765"/>
                  </a:cubicBezTo>
                  <a:cubicBezTo>
                    <a:pt x="455489" y="538238"/>
                    <a:pt x="461263" y="551710"/>
                    <a:pt x="469603" y="570956"/>
                  </a:cubicBezTo>
                  <a:cubicBezTo>
                    <a:pt x="483717" y="535671"/>
                    <a:pt x="495264" y="506161"/>
                    <a:pt x="506812" y="477292"/>
                  </a:cubicBezTo>
                  <a:cubicBezTo>
                    <a:pt x="564550" y="329097"/>
                    <a:pt x="622930" y="180903"/>
                    <a:pt x="680026" y="32709"/>
                  </a:cubicBezTo>
                  <a:cubicBezTo>
                    <a:pt x="688366" y="10255"/>
                    <a:pt x="699914" y="1915"/>
                    <a:pt x="723651" y="2557"/>
                  </a:cubicBezTo>
                  <a:cubicBezTo>
                    <a:pt x="801276" y="3840"/>
                    <a:pt x="801276" y="2557"/>
                    <a:pt x="827579" y="76975"/>
                  </a:cubicBezTo>
                  <a:cubicBezTo>
                    <a:pt x="876977" y="214904"/>
                    <a:pt x="926375" y="352193"/>
                    <a:pt x="977057" y="494613"/>
                  </a:cubicBezTo>
                  <a:close/>
                </a:path>
              </a:pathLst>
            </a:custGeom>
            <a:grpFill/>
            <a:ln w="64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8AA0F809-26F6-43DD-8D4A-53431E4D6697}"/>
                </a:ext>
              </a:extLst>
            </p:cNvPr>
            <p:cNvSpPr/>
            <p:nvPr/>
          </p:nvSpPr>
          <p:spPr>
            <a:xfrm>
              <a:off x="7198967" y="3913809"/>
              <a:ext cx="269320" cy="269320"/>
            </a:xfrm>
            <a:custGeom>
              <a:avLst/>
              <a:gdLst>
                <a:gd name="connsiteX0" fmla="*/ 127045 w 250198"/>
                <a:gd name="connsiteY0" fmla="*/ 0 h 250198"/>
                <a:gd name="connsiteX1" fmla="*/ 254710 w 250198"/>
                <a:gd name="connsiteY1" fmla="*/ 128307 h 250198"/>
                <a:gd name="connsiteX2" fmla="*/ 126403 w 250198"/>
                <a:gd name="connsiteY2" fmla="*/ 255972 h 250198"/>
                <a:gd name="connsiteX3" fmla="*/ 21 w 250198"/>
                <a:gd name="connsiteY3" fmla="*/ 128948 h 250198"/>
                <a:gd name="connsiteX4" fmla="*/ 127045 w 250198"/>
                <a:gd name="connsiteY4" fmla="*/ 0 h 250198"/>
                <a:gd name="connsiteX5" fmla="*/ 208520 w 250198"/>
                <a:gd name="connsiteY5" fmla="*/ 126382 h 250198"/>
                <a:gd name="connsiteX6" fmla="*/ 126403 w 250198"/>
                <a:gd name="connsiteY6" fmla="*/ 46191 h 250198"/>
                <a:gd name="connsiteX7" fmla="*/ 46853 w 250198"/>
                <a:gd name="connsiteY7" fmla="*/ 128948 h 250198"/>
                <a:gd name="connsiteX8" fmla="*/ 128328 w 250198"/>
                <a:gd name="connsiteY8" fmla="*/ 209140 h 250198"/>
                <a:gd name="connsiteX9" fmla="*/ 208520 w 250198"/>
                <a:gd name="connsiteY9" fmla="*/ 126382 h 250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50198" h="250198">
                  <a:moveTo>
                    <a:pt x="127045" y="0"/>
                  </a:moveTo>
                  <a:cubicBezTo>
                    <a:pt x="198897" y="0"/>
                    <a:pt x="254710" y="56455"/>
                    <a:pt x="254710" y="128307"/>
                  </a:cubicBezTo>
                  <a:cubicBezTo>
                    <a:pt x="254710" y="199517"/>
                    <a:pt x="196972" y="256614"/>
                    <a:pt x="126403" y="255972"/>
                  </a:cubicBezTo>
                  <a:cubicBezTo>
                    <a:pt x="57118" y="255331"/>
                    <a:pt x="662" y="198234"/>
                    <a:pt x="21" y="128948"/>
                  </a:cubicBezTo>
                  <a:cubicBezTo>
                    <a:pt x="-1262" y="57738"/>
                    <a:pt x="56476" y="0"/>
                    <a:pt x="127045" y="0"/>
                  </a:cubicBezTo>
                  <a:close/>
                  <a:moveTo>
                    <a:pt x="208520" y="126382"/>
                  </a:moveTo>
                  <a:cubicBezTo>
                    <a:pt x="207878" y="82116"/>
                    <a:pt x="170669" y="45549"/>
                    <a:pt x="126403" y="46191"/>
                  </a:cubicBezTo>
                  <a:cubicBezTo>
                    <a:pt x="81496" y="46832"/>
                    <a:pt x="46212" y="83399"/>
                    <a:pt x="46853" y="128948"/>
                  </a:cubicBezTo>
                  <a:cubicBezTo>
                    <a:pt x="47495" y="174497"/>
                    <a:pt x="83420" y="209782"/>
                    <a:pt x="128328" y="209140"/>
                  </a:cubicBezTo>
                  <a:cubicBezTo>
                    <a:pt x="173235" y="207857"/>
                    <a:pt x="209161" y="171290"/>
                    <a:pt x="208520" y="126382"/>
                  </a:cubicBezTo>
                  <a:close/>
                </a:path>
              </a:pathLst>
            </a:custGeom>
            <a:grpFill/>
            <a:ln w="64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52881074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">
            <a:extLst>
              <a:ext uri="{FF2B5EF4-FFF2-40B4-BE49-F238E27FC236}">
                <a16:creationId xmlns:a16="http://schemas.microsoft.com/office/drawing/2014/main" id="{2C150697-422D-458B-84AB-AD2AAF3AA7BC}"/>
              </a:ext>
            </a:extLst>
          </p:cNvPr>
          <p:cNvSpPr/>
          <p:nvPr/>
        </p:nvSpPr>
        <p:spPr>
          <a:xfrm>
            <a:off x="0" y="3591966"/>
            <a:ext cx="6019598" cy="3276985"/>
          </a:xfrm>
          <a:custGeom>
            <a:avLst/>
            <a:gdLst>
              <a:gd name="connsiteX0" fmla="*/ 0 w 6019598"/>
              <a:gd name="connsiteY0" fmla="*/ 0 h 3276985"/>
              <a:gd name="connsiteX1" fmla="*/ 6019598 w 6019598"/>
              <a:gd name="connsiteY1" fmla="*/ 0 h 3276985"/>
              <a:gd name="connsiteX2" fmla="*/ 6019598 w 6019598"/>
              <a:gd name="connsiteY2" fmla="*/ 3276985 h 3276985"/>
              <a:gd name="connsiteX3" fmla="*/ 0 w 6019598"/>
              <a:gd name="connsiteY3" fmla="*/ 3276985 h 3276985"/>
              <a:gd name="connsiteX4" fmla="*/ 0 w 6019598"/>
              <a:gd name="connsiteY4" fmla="*/ 0 h 3276985"/>
              <a:gd name="connsiteX0" fmla="*/ 0 w 6019598"/>
              <a:gd name="connsiteY0" fmla="*/ 0 h 3276985"/>
              <a:gd name="connsiteX1" fmla="*/ 3660446 w 6019598"/>
              <a:gd name="connsiteY1" fmla="*/ 9144 h 3276985"/>
              <a:gd name="connsiteX2" fmla="*/ 6019598 w 6019598"/>
              <a:gd name="connsiteY2" fmla="*/ 3276985 h 3276985"/>
              <a:gd name="connsiteX3" fmla="*/ 0 w 6019598"/>
              <a:gd name="connsiteY3" fmla="*/ 3276985 h 3276985"/>
              <a:gd name="connsiteX4" fmla="*/ 0 w 6019598"/>
              <a:gd name="connsiteY4" fmla="*/ 0 h 3276985"/>
              <a:gd name="connsiteX0" fmla="*/ 0 w 6019598"/>
              <a:gd name="connsiteY0" fmla="*/ 0 h 3276985"/>
              <a:gd name="connsiteX1" fmla="*/ 3660446 w 6019598"/>
              <a:gd name="connsiteY1" fmla="*/ 9144 h 3276985"/>
              <a:gd name="connsiteX2" fmla="*/ 6019598 w 6019598"/>
              <a:gd name="connsiteY2" fmla="*/ 3276985 h 3276985"/>
              <a:gd name="connsiteX3" fmla="*/ 0 w 6019598"/>
              <a:gd name="connsiteY3" fmla="*/ 3276985 h 3276985"/>
              <a:gd name="connsiteX4" fmla="*/ 0 w 6019598"/>
              <a:gd name="connsiteY4" fmla="*/ 0 h 32769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019598" h="3276985">
                <a:moveTo>
                  <a:pt x="0" y="0"/>
                </a:moveTo>
                <a:lnTo>
                  <a:pt x="3660446" y="9144"/>
                </a:lnTo>
                <a:lnTo>
                  <a:pt x="6019598" y="3276985"/>
                </a:lnTo>
                <a:lnTo>
                  <a:pt x="0" y="3276985"/>
                </a:lnTo>
                <a:lnTo>
                  <a:pt x="0" y="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1">
            <a:extLst>
              <a:ext uri="{FF2B5EF4-FFF2-40B4-BE49-F238E27FC236}">
                <a16:creationId xmlns:a16="http://schemas.microsoft.com/office/drawing/2014/main" id="{4F0D23A3-3817-40C8-B3A9-3AE8D2B80055}"/>
              </a:ext>
            </a:extLst>
          </p:cNvPr>
          <p:cNvSpPr/>
          <p:nvPr/>
        </p:nvSpPr>
        <p:spPr>
          <a:xfrm rot="10800000">
            <a:off x="6172402" y="-10951"/>
            <a:ext cx="6019598" cy="3286891"/>
          </a:xfrm>
          <a:custGeom>
            <a:avLst/>
            <a:gdLst>
              <a:gd name="connsiteX0" fmla="*/ 0 w 6019598"/>
              <a:gd name="connsiteY0" fmla="*/ 0 h 3276985"/>
              <a:gd name="connsiteX1" fmla="*/ 6019598 w 6019598"/>
              <a:gd name="connsiteY1" fmla="*/ 0 h 3276985"/>
              <a:gd name="connsiteX2" fmla="*/ 6019598 w 6019598"/>
              <a:gd name="connsiteY2" fmla="*/ 3276985 h 3276985"/>
              <a:gd name="connsiteX3" fmla="*/ 0 w 6019598"/>
              <a:gd name="connsiteY3" fmla="*/ 3276985 h 3276985"/>
              <a:gd name="connsiteX4" fmla="*/ 0 w 6019598"/>
              <a:gd name="connsiteY4" fmla="*/ 0 h 3276985"/>
              <a:gd name="connsiteX0" fmla="*/ 0 w 6019598"/>
              <a:gd name="connsiteY0" fmla="*/ 0 h 3276985"/>
              <a:gd name="connsiteX1" fmla="*/ 3660446 w 6019598"/>
              <a:gd name="connsiteY1" fmla="*/ 9144 h 3276985"/>
              <a:gd name="connsiteX2" fmla="*/ 6019598 w 6019598"/>
              <a:gd name="connsiteY2" fmla="*/ 3276985 h 3276985"/>
              <a:gd name="connsiteX3" fmla="*/ 0 w 6019598"/>
              <a:gd name="connsiteY3" fmla="*/ 3276985 h 3276985"/>
              <a:gd name="connsiteX4" fmla="*/ 0 w 6019598"/>
              <a:gd name="connsiteY4" fmla="*/ 0 h 3276985"/>
              <a:gd name="connsiteX0" fmla="*/ 0 w 6019598"/>
              <a:gd name="connsiteY0" fmla="*/ 9906 h 3286891"/>
              <a:gd name="connsiteX1" fmla="*/ 3689021 w 6019598"/>
              <a:gd name="connsiteY1" fmla="*/ 0 h 3286891"/>
              <a:gd name="connsiteX2" fmla="*/ 6019598 w 6019598"/>
              <a:gd name="connsiteY2" fmla="*/ 3286891 h 3286891"/>
              <a:gd name="connsiteX3" fmla="*/ 0 w 6019598"/>
              <a:gd name="connsiteY3" fmla="*/ 3286891 h 3286891"/>
              <a:gd name="connsiteX4" fmla="*/ 0 w 6019598"/>
              <a:gd name="connsiteY4" fmla="*/ 9906 h 32868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019598" h="3286891">
                <a:moveTo>
                  <a:pt x="0" y="9906"/>
                </a:moveTo>
                <a:lnTo>
                  <a:pt x="3689021" y="0"/>
                </a:lnTo>
                <a:lnTo>
                  <a:pt x="6019598" y="3286891"/>
                </a:lnTo>
                <a:lnTo>
                  <a:pt x="0" y="3286891"/>
                </a:lnTo>
                <a:lnTo>
                  <a:pt x="0" y="9906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그룹 21">
            <a:extLst>
              <a:ext uri="{FF2B5EF4-FFF2-40B4-BE49-F238E27FC236}">
                <a16:creationId xmlns:a16="http://schemas.microsoft.com/office/drawing/2014/main" id="{1AD74B25-FFA9-4035-B193-DE9E7F97AEF5}"/>
              </a:ext>
            </a:extLst>
          </p:cNvPr>
          <p:cNvGrpSpPr/>
          <p:nvPr/>
        </p:nvGrpSpPr>
        <p:grpSpPr>
          <a:xfrm>
            <a:off x="132703" y="3919035"/>
            <a:ext cx="3756009" cy="1015663"/>
            <a:chOff x="959011" y="2597626"/>
            <a:chExt cx="3756009" cy="1015663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17C81063-9D47-4B16-910C-361332F4830F}"/>
                </a:ext>
              </a:extLst>
            </p:cNvPr>
            <p:cNvSpPr txBox="1"/>
            <p:nvPr/>
          </p:nvSpPr>
          <p:spPr>
            <a:xfrm>
              <a:off x="959011" y="2691895"/>
              <a:ext cx="1513664" cy="2812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POWERPOINT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CFF2CC5D-F9A0-48BB-A46B-91ECE08D6C2F}"/>
                </a:ext>
              </a:extLst>
            </p:cNvPr>
            <p:cNvSpPr txBox="1"/>
            <p:nvPr/>
          </p:nvSpPr>
          <p:spPr>
            <a:xfrm>
              <a:off x="2968085" y="2597626"/>
              <a:ext cx="1746935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</a:t>
              </a:r>
            </a:p>
          </p:txBody>
        </p:sp>
        <p:sp>
          <p:nvSpPr>
            <p:cNvPr id="17" name="Chevron 25">
              <a:extLst>
                <a:ext uri="{FF2B5EF4-FFF2-40B4-BE49-F238E27FC236}">
                  <a16:creationId xmlns:a16="http://schemas.microsoft.com/office/drawing/2014/main" id="{E16E463D-E4DA-4893-90CC-52B2C25A1550}"/>
                </a:ext>
              </a:extLst>
            </p:cNvPr>
            <p:cNvSpPr/>
            <p:nvPr/>
          </p:nvSpPr>
          <p:spPr>
            <a:xfrm>
              <a:off x="2601327" y="2732031"/>
              <a:ext cx="194565" cy="200987"/>
            </a:xfrm>
            <a:prstGeom prst="chevron">
              <a:avLst>
                <a:gd name="adj" fmla="val 54864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bg1"/>
                </a:solidFill>
              </a:endParaRPr>
            </a:p>
          </p:txBody>
        </p:sp>
      </p:grpSp>
      <p:grpSp>
        <p:nvGrpSpPr>
          <p:cNvPr id="18" name="그룹 20">
            <a:extLst>
              <a:ext uri="{FF2B5EF4-FFF2-40B4-BE49-F238E27FC236}">
                <a16:creationId xmlns:a16="http://schemas.microsoft.com/office/drawing/2014/main" id="{10F64717-5C32-4EA6-BCCF-19CB5C320427}"/>
              </a:ext>
            </a:extLst>
          </p:cNvPr>
          <p:cNvGrpSpPr/>
          <p:nvPr/>
        </p:nvGrpSpPr>
        <p:grpSpPr>
          <a:xfrm>
            <a:off x="132703" y="4930789"/>
            <a:ext cx="4035801" cy="830997"/>
            <a:chOff x="959011" y="3630156"/>
            <a:chExt cx="4035801" cy="830997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9DF73BDB-9EC9-4FBF-8AAE-F38290B69D4A}"/>
                </a:ext>
              </a:extLst>
            </p:cNvPr>
            <p:cNvSpPr txBox="1"/>
            <p:nvPr/>
          </p:nvSpPr>
          <p:spPr>
            <a:xfrm>
              <a:off x="959011" y="3725844"/>
              <a:ext cx="1513664" cy="2812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CONTENTS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AB78DEA8-59E6-44A1-A571-61D938B149C0}"/>
                </a:ext>
              </a:extLst>
            </p:cNvPr>
            <p:cNvSpPr txBox="1"/>
            <p:nvPr/>
          </p:nvSpPr>
          <p:spPr>
            <a:xfrm>
              <a:off x="2968086" y="3630156"/>
              <a:ext cx="202672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21" name="Chevron 26">
              <a:extLst>
                <a:ext uri="{FF2B5EF4-FFF2-40B4-BE49-F238E27FC236}">
                  <a16:creationId xmlns:a16="http://schemas.microsoft.com/office/drawing/2014/main" id="{C808283B-252B-4729-99F1-747D26366A8D}"/>
                </a:ext>
              </a:extLst>
            </p:cNvPr>
            <p:cNvSpPr/>
            <p:nvPr/>
          </p:nvSpPr>
          <p:spPr>
            <a:xfrm>
              <a:off x="2601327" y="3764561"/>
              <a:ext cx="194565" cy="200987"/>
            </a:xfrm>
            <a:prstGeom prst="chevron">
              <a:avLst>
                <a:gd name="adj" fmla="val 54864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bg1"/>
                </a:solidFill>
              </a:endParaRPr>
            </a:p>
          </p:txBody>
        </p:sp>
      </p:grpSp>
      <p:grpSp>
        <p:nvGrpSpPr>
          <p:cNvPr id="22" name="그룹 3">
            <a:extLst>
              <a:ext uri="{FF2B5EF4-FFF2-40B4-BE49-F238E27FC236}">
                <a16:creationId xmlns:a16="http://schemas.microsoft.com/office/drawing/2014/main" id="{462B9A44-F1B2-4A58-87E5-5F9F433F8636}"/>
              </a:ext>
            </a:extLst>
          </p:cNvPr>
          <p:cNvGrpSpPr/>
          <p:nvPr/>
        </p:nvGrpSpPr>
        <p:grpSpPr>
          <a:xfrm>
            <a:off x="132703" y="5942543"/>
            <a:ext cx="4529733" cy="646331"/>
            <a:chOff x="959011" y="5695216"/>
            <a:chExt cx="4529733" cy="646331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EF3AE4AA-2421-42B1-BFF1-187A109474EA}"/>
                </a:ext>
              </a:extLst>
            </p:cNvPr>
            <p:cNvSpPr txBox="1"/>
            <p:nvPr/>
          </p:nvSpPr>
          <p:spPr>
            <a:xfrm>
              <a:off x="959011" y="5789485"/>
              <a:ext cx="1513664" cy="2812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TEXT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E5137DEB-9A87-4090-A51F-6669C838AEA0}"/>
                </a:ext>
              </a:extLst>
            </p:cNvPr>
            <p:cNvSpPr txBox="1"/>
            <p:nvPr/>
          </p:nvSpPr>
          <p:spPr>
            <a:xfrm>
              <a:off x="2968086" y="5695216"/>
              <a:ext cx="252065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25" name="Chevron 28">
              <a:extLst>
                <a:ext uri="{FF2B5EF4-FFF2-40B4-BE49-F238E27FC236}">
                  <a16:creationId xmlns:a16="http://schemas.microsoft.com/office/drawing/2014/main" id="{C257C7B2-62F6-4D1C-BDBF-74C0E6956F14}"/>
                </a:ext>
              </a:extLst>
            </p:cNvPr>
            <p:cNvSpPr/>
            <p:nvPr/>
          </p:nvSpPr>
          <p:spPr>
            <a:xfrm>
              <a:off x="2601327" y="5829621"/>
              <a:ext cx="194565" cy="200987"/>
            </a:xfrm>
            <a:prstGeom prst="chevron">
              <a:avLst>
                <a:gd name="adj" fmla="val 54864"/>
              </a:avLst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bg1"/>
                </a:solidFill>
              </a:endParaRPr>
            </a:p>
          </p:txBody>
        </p:sp>
      </p:grpSp>
      <p:sp>
        <p:nvSpPr>
          <p:cNvPr id="26" name="TextBox 25">
            <a:extLst>
              <a:ext uri="{FF2B5EF4-FFF2-40B4-BE49-F238E27FC236}">
                <a16:creationId xmlns:a16="http://schemas.microsoft.com/office/drawing/2014/main" id="{F0873F86-0D3B-431A-A4BD-9C7A13884C21}"/>
              </a:ext>
            </a:extLst>
          </p:cNvPr>
          <p:cNvSpPr txBox="1"/>
          <p:nvPr/>
        </p:nvSpPr>
        <p:spPr>
          <a:xfrm>
            <a:off x="6648450" y="280989"/>
            <a:ext cx="5319004" cy="984885"/>
          </a:xfrm>
          <a:prstGeom prst="rect">
            <a:avLst/>
          </a:prstGeom>
          <a:noFill/>
        </p:spPr>
        <p:txBody>
          <a:bodyPr wrap="square" lIns="48000" tIns="0" rIns="24000" bIns="0" rtlCol="0">
            <a:spAutoFit/>
          </a:bodyPr>
          <a:lstStyle/>
          <a:p>
            <a:pPr algn="r"/>
            <a:r>
              <a:rPr lang="en-US" altLang="ko-KR" sz="3200" dirty="0">
                <a:solidFill>
                  <a:schemeClr val="bg1"/>
                </a:solidFill>
                <a:latin typeface="+mj-lt"/>
                <a:cs typeface="Arial" pitchFamily="34" charset="0"/>
              </a:rPr>
              <a:t>We Create Professional Presentation Designed</a:t>
            </a:r>
            <a:endParaRPr lang="ko-KR" altLang="en-US" sz="32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4DF65DD1-FDD2-4421-BE81-AC012D7915A3}"/>
              </a:ext>
            </a:extLst>
          </p:cNvPr>
          <p:cNvSpPr/>
          <p:nvPr/>
        </p:nvSpPr>
        <p:spPr>
          <a:xfrm>
            <a:off x="8658225" y="1396670"/>
            <a:ext cx="3124200" cy="1714139"/>
          </a:xfrm>
          <a:custGeom>
            <a:avLst/>
            <a:gdLst>
              <a:gd name="connsiteX0" fmla="*/ 2201427 w 2277402"/>
              <a:gd name="connsiteY0" fmla="*/ 698617 h 1249531"/>
              <a:gd name="connsiteX1" fmla="*/ 2173962 w 2277402"/>
              <a:gd name="connsiteY1" fmla="*/ 692963 h 1249531"/>
              <a:gd name="connsiteX2" fmla="*/ 2043911 w 2277402"/>
              <a:gd name="connsiteY2" fmla="*/ 701848 h 1249531"/>
              <a:gd name="connsiteX3" fmla="*/ 2035025 w 2277402"/>
              <a:gd name="connsiteY3" fmla="*/ 697002 h 1249531"/>
              <a:gd name="connsiteX4" fmla="*/ 2001906 w 2277402"/>
              <a:gd name="connsiteY4" fmla="*/ 591183 h 1249531"/>
              <a:gd name="connsiteX5" fmla="*/ 2117418 w 2277402"/>
              <a:gd name="connsiteY5" fmla="*/ 463555 h 1249531"/>
              <a:gd name="connsiteX6" fmla="*/ 2107724 w 2277402"/>
              <a:gd name="connsiteY6" fmla="*/ 439322 h 1249531"/>
              <a:gd name="connsiteX7" fmla="*/ 2005945 w 2277402"/>
              <a:gd name="connsiteY7" fmla="*/ 440129 h 1249531"/>
              <a:gd name="connsiteX8" fmla="*/ 1978481 w 2277402"/>
              <a:gd name="connsiteY8" fmla="*/ 463555 h 1249531"/>
              <a:gd name="connsiteX9" fmla="*/ 1958286 w 2277402"/>
              <a:gd name="connsiteY9" fmla="*/ 456285 h 1249531"/>
              <a:gd name="connsiteX10" fmla="*/ 1927591 w 2277402"/>
              <a:gd name="connsiteY10" fmla="*/ 308462 h 1249531"/>
              <a:gd name="connsiteX11" fmla="*/ 1934053 w 2277402"/>
              <a:gd name="connsiteY11" fmla="*/ 293922 h 1249531"/>
              <a:gd name="connsiteX12" fmla="*/ 1934053 w 2277402"/>
              <a:gd name="connsiteY12" fmla="*/ 293922 h 1249531"/>
              <a:gd name="connsiteX13" fmla="*/ 2219198 w 2277402"/>
              <a:gd name="connsiteY13" fmla="*/ 251110 h 1249531"/>
              <a:gd name="connsiteX14" fmla="*/ 2185271 w 2277402"/>
              <a:gd name="connsiteY14" fmla="*/ 249495 h 1249531"/>
              <a:gd name="connsiteX15" fmla="*/ 1984943 w 2277402"/>
              <a:gd name="connsiteY15" fmla="*/ 274536 h 1249531"/>
              <a:gd name="connsiteX16" fmla="*/ 1620637 w 2277402"/>
              <a:gd name="connsiteY16" fmla="*/ 275344 h 1249531"/>
              <a:gd name="connsiteX17" fmla="*/ 1601251 w 2277402"/>
              <a:gd name="connsiteY17" fmla="*/ 264843 h 1249531"/>
              <a:gd name="connsiteX18" fmla="*/ 1507549 w 2277402"/>
              <a:gd name="connsiteY18" fmla="*/ 158216 h 1249531"/>
              <a:gd name="connsiteX19" fmla="*/ 1441311 w 2277402"/>
              <a:gd name="connsiteY19" fmla="*/ 138022 h 1249531"/>
              <a:gd name="connsiteX20" fmla="*/ 1438080 w 2277402"/>
              <a:gd name="connsiteY20" fmla="*/ 136406 h 1249531"/>
              <a:gd name="connsiteX21" fmla="*/ 1494624 w 2277402"/>
              <a:gd name="connsiteY21" fmla="*/ 91979 h 1249531"/>
              <a:gd name="connsiteX22" fmla="*/ 1341147 w 2277402"/>
              <a:gd name="connsiteY22" fmla="*/ 157409 h 1249531"/>
              <a:gd name="connsiteX23" fmla="*/ 1316914 w 2277402"/>
              <a:gd name="connsiteY23" fmla="*/ 380354 h 1249531"/>
              <a:gd name="connsiteX24" fmla="*/ 1312067 w 2277402"/>
              <a:gd name="connsiteY24" fmla="*/ 413473 h 1249531"/>
              <a:gd name="connsiteX25" fmla="*/ 1085891 w 2277402"/>
              <a:gd name="connsiteY25" fmla="*/ 536255 h 1249531"/>
              <a:gd name="connsiteX26" fmla="*/ 1011575 w 2277402"/>
              <a:gd name="connsiteY26" fmla="*/ 514445 h 1249531"/>
              <a:gd name="connsiteX27" fmla="*/ 947761 w 2277402"/>
              <a:gd name="connsiteY27" fmla="*/ 469209 h 1249531"/>
              <a:gd name="connsiteX28" fmla="*/ 920297 w 2277402"/>
              <a:gd name="connsiteY28" fmla="*/ 433667 h 1249531"/>
              <a:gd name="connsiteX29" fmla="*/ 880716 w 2277402"/>
              <a:gd name="connsiteY29" fmla="*/ 259188 h 1249531"/>
              <a:gd name="connsiteX30" fmla="*/ 852444 w 2277402"/>
              <a:gd name="connsiteY30" fmla="*/ 203452 h 1249531"/>
              <a:gd name="connsiteX31" fmla="*/ 849213 w 2277402"/>
              <a:gd name="connsiteY31" fmla="*/ 197797 h 1249531"/>
              <a:gd name="connsiteX32" fmla="*/ 849213 w 2277402"/>
              <a:gd name="connsiteY32" fmla="*/ 197797 h 1249531"/>
              <a:gd name="connsiteX33" fmla="*/ 745818 w 2277402"/>
              <a:gd name="connsiteY33" fmla="*/ 76631 h 1249531"/>
              <a:gd name="connsiteX34" fmla="*/ 617382 w 2277402"/>
              <a:gd name="connsiteY34" fmla="*/ 3932 h 1249531"/>
              <a:gd name="connsiteX35" fmla="*/ 576185 w 2277402"/>
              <a:gd name="connsiteY35" fmla="*/ 14433 h 1249531"/>
              <a:gd name="connsiteX36" fmla="*/ 555991 w 2277402"/>
              <a:gd name="connsiteY36" fmla="*/ 24126 h 1249531"/>
              <a:gd name="connsiteX37" fmla="*/ 496216 w 2277402"/>
              <a:gd name="connsiteY37" fmla="*/ 41897 h 1249531"/>
              <a:gd name="connsiteX38" fmla="*/ 550336 w 2277402"/>
              <a:gd name="connsiteY38" fmla="*/ 70977 h 1249531"/>
              <a:gd name="connsiteX39" fmla="*/ 556799 w 2277402"/>
              <a:gd name="connsiteY39" fmla="*/ 88748 h 1249531"/>
              <a:gd name="connsiteX40" fmla="*/ 539835 w 2277402"/>
              <a:gd name="connsiteY40" fmla="*/ 94402 h 1249531"/>
              <a:gd name="connsiteX41" fmla="*/ 453404 w 2277402"/>
              <a:gd name="connsiteY41" fmla="*/ 113789 h 1249531"/>
              <a:gd name="connsiteX42" fmla="*/ 413823 w 2277402"/>
              <a:gd name="connsiteY42" fmla="*/ 154985 h 1249531"/>
              <a:gd name="connsiteX43" fmla="*/ 438056 w 2277402"/>
              <a:gd name="connsiteY43" fmla="*/ 201836 h 1249531"/>
              <a:gd name="connsiteX44" fmla="*/ 397667 w 2277402"/>
              <a:gd name="connsiteY44" fmla="*/ 221223 h 1249531"/>
              <a:gd name="connsiteX45" fmla="*/ 246614 w 2277402"/>
              <a:gd name="connsiteY45" fmla="*/ 354505 h 1249531"/>
              <a:gd name="connsiteX46" fmla="*/ 291041 w 2277402"/>
              <a:gd name="connsiteY46" fmla="*/ 455477 h 1249531"/>
              <a:gd name="connsiteX47" fmla="*/ 332237 w 2277402"/>
              <a:gd name="connsiteY47" fmla="*/ 462747 h 1249531"/>
              <a:gd name="connsiteX48" fmla="*/ 249845 w 2277402"/>
              <a:gd name="connsiteY48" fmla="*/ 496674 h 1249531"/>
              <a:gd name="connsiteX49" fmla="*/ 121409 w 2277402"/>
              <a:gd name="connsiteY49" fmla="*/ 447399 h 1249531"/>
              <a:gd name="connsiteX50" fmla="*/ 60018 w 2277402"/>
              <a:gd name="connsiteY50" fmla="*/ 403780 h 1249531"/>
              <a:gd name="connsiteX51" fmla="*/ 10744 w 2277402"/>
              <a:gd name="connsiteY51" fmla="*/ 407818 h 1249531"/>
              <a:gd name="connsiteX52" fmla="*/ 7513 w 2277402"/>
              <a:gd name="connsiteY52" fmla="*/ 457093 h 1249531"/>
              <a:gd name="connsiteX53" fmla="*/ 75365 w 2277402"/>
              <a:gd name="connsiteY53" fmla="*/ 575028 h 1249531"/>
              <a:gd name="connsiteX54" fmla="*/ 80212 w 2277402"/>
              <a:gd name="connsiteY54" fmla="*/ 596838 h 1249531"/>
              <a:gd name="connsiteX55" fmla="*/ 93944 w 2277402"/>
              <a:gd name="connsiteY55" fmla="*/ 659036 h 1249531"/>
              <a:gd name="connsiteX56" fmla="*/ 176337 w 2277402"/>
              <a:gd name="connsiteY56" fmla="*/ 704272 h 1249531"/>
              <a:gd name="connsiteX57" fmla="*/ 237728 w 2277402"/>
              <a:gd name="connsiteY57" fmla="*/ 758392 h 1249531"/>
              <a:gd name="connsiteX58" fmla="*/ 266000 w 2277402"/>
              <a:gd name="connsiteY58" fmla="*/ 797973 h 1249531"/>
              <a:gd name="connsiteX59" fmla="*/ 385551 w 2277402"/>
              <a:gd name="connsiteY59" fmla="*/ 802820 h 1249531"/>
              <a:gd name="connsiteX60" fmla="*/ 421900 w 2277402"/>
              <a:gd name="connsiteY60" fmla="*/ 803628 h 1249531"/>
              <a:gd name="connsiteX61" fmla="*/ 505909 w 2277402"/>
              <a:gd name="connsiteY61" fmla="*/ 832708 h 1249531"/>
              <a:gd name="connsiteX62" fmla="*/ 543874 w 2277402"/>
              <a:gd name="connsiteY62" fmla="*/ 839978 h 1249531"/>
              <a:gd name="connsiteX63" fmla="*/ 874254 w 2277402"/>
              <a:gd name="connsiteY63" fmla="*/ 804435 h 1249531"/>
              <a:gd name="connsiteX64" fmla="*/ 1021269 w 2277402"/>
              <a:gd name="connsiteY64" fmla="*/ 743852 h 1249531"/>
              <a:gd name="connsiteX65" fmla="*/ 1112547 w 2277402"/>
              <a:gd name="connsiteY65" fmla="*/ 708310 h 1249531"/>
              <a:gd name="connsiteX66" fmla="*/ 1233713 w 2277402"/>
              <a:gd name="connsiteY66" fmla="*/ 612993 h 1249531"/>
              <a:gd name="connsiteX67" fmla="*/ 1474430 w 2277402"/>
              <a:gd name="connsiteY67" fmla="*/ 423974 h 1249531"/>
              <a:gd name="connsiteX68" fmla="*/ 1492201 w 2277402"/>
              <a:gd name="connsiteY68" fmla="*/ 418320 h 1249531"/>
              <a:gd name="connsiteX69" fmla="*/ 1627099 w 2277402"/>
              <a:gd name="connsiteY69" fmla="*/ 390855 h 1249531"/>
              <a:gd name="connsiteX70" fmla="*/ 1920321 w 2277402"/>
              <a:gd name="connsiteY70" fmla="*/ 299577 h 1249531"/>
              <a:gd name="connsiteX71" fmla="*/ 1876701 w 2277402"/>
              <a:gd name="connsiteY71" fmla="*/ 456285 h 1249531"/>
              <a:gd name="connsiteX72" fmla="*/ 1844390 w 2277402"/>
              <a:gd name="connsiteY72" fmla="*/ 395702 h 1249531"/>
              <a:gd name="connsiteX73" fmla="*/ 1757958 w 2277402"/>
              <a:gd name="connsiteY73" fmla="*/ 383585 h 1249531"/>
              <a:gd name="connsiteX74" fmla="*/ 1707876 w 2277402"/>
              <a:gd name="connsiteY74" fmla="*/ 473248 h 1249531"/>
              <a:gd name="connsiteX75" fmla="*/ 1718378 w 2277402"/>
              <a:gd name="connsiteY75" fmla="*/ 526561 h 1249531"/>
              <a:gd name="connsiteX76" fmla="*/ 1830658 w 2277402"/>
              <a:gd name="connsiteY76" fmla="*/ 570989 h 1249531"/>
              <a:gd name="connsiteX77" fmla="*/ 1798347 w 2277402"/>
              <a:gd name="connsiteY77" fmla="*/ 637226 h 1249531"/>
              <a:gd name="connsiteX78" fmla="*/ 1757151 w 2277402"/>
              <a:gd name="connsiteY78" fmla="*/ 696194 h 1249531"/>
              <a:gd name="connsiteX79" fmla="*/ 1703837 w 2277402"/>
              <a:gd name="connsiteY79" fmla="*/ 751930 h 1249531"/>
              <a:gd name="connsiteX80" fmla="*/ 1638408 w 2277402"/>
              <a:gd name="connsiteY80" fmla="*/ 816552 h 1249531"/>
              <a:gd name="connsiteX81" fmla="*/ 1644870 w 2277402"/>
              <a:gd name="connsiteY81" fmla="*/ 842401 h 1249531"/>
              <a:gd name="connsiteX82" fmla="*/ 1648101 w 2277402"/>
              <a:gd name="connsiteY82" fmla="*/ 863403 h 1249531"/>
              <a:gd name="connsiteX83" fmla="*/ 1598827 w 2277402"/>
              <a:gd name="connsiteY83" fmla="*/ 966798 h 1249531"/>
              <a:gd name="connsiteX84" fmla="*/ 1623868 w 2277402"/>
              <a:gd name="connsiteY84" fmla="*/ 1097657 h 1249531"/>
              <a:gd name="connsiteX85" fmla="*/ 1668296 w 2277402"/>
              <a:gd name="connsiteY85" fmla="*/ 1155817 h 1249531"/>
              <a:gd name="connsiteX86" fmla="*/ 1668296 w 2277402"/>
              <a:gd name="connsiteY86" fmla="*/ 1155817 h 1249531"/>
              <a:gd name="connsiteX87" fmla="*/ 1697375 w 2277402"/>
              <a:gd name="connsiteY87" fmla="*/ 1188936 h 1249531"/>
              <a:gd name="connsiteX88" fmla="*/ 1937284 w 2277402"/>
              <a:gd name="connsiteY88" fmla="*/ 1247096 h 1249531"/>
              <a:gd name="connsiteX89" fmla="*/ 2089146 w 2277402"/>
              <a:gd name="connsiteY89" fmla="*/ 1173588 h 1249531"/>
              <a:gd name="connsiteX90" fmla="*/ 2115802 w 2277402"/>
              <a:gd name="connsiteY90" fmla="*/ 1159048 h 1249531"/>
              <a:gd name="connsiteX91" fmla="*/ 2197388 w 2277402"/>
              <a:gd name="connsiteY91" fmla="*/ 1066154 h 1249531"/>
              <a:gd name="connsiteX92" fmla="*/ 2197388 w 2277402"/>
              <a:gd name="connsiteY92" fmla="*/ 974876 h 1249531"/>
              <a:gd name="connsiteX93" fmla="*/ 2207889 w 2277402"/>
              <a:gd name="connsiteY93" fmla="*/ 947411 h 1249531"/>
              <a:gd name="connsiteX94" fmla="*/ 2201427 w 2277402"/>
              <a:gd name="connsiteY94" fmla="*/ 698617 h 1249531"/>
              <a:gd name="connsiteX95" fmla="*/ 334661 w 2277402"/>
              <a:gd name="connsiteY95" fmla="*/ 739006 h 1249531"/>
              <a:gd name="connsiteX96" fmla="*/ 303158 w 2277402"/>
              <a:gd name="connsiteY96" fmla="*/ 713965 h 1249531"/>
              <a:gd name="connsiteX97" fmla="*/ 333853 w 2277402"/>
              <a:gd name="connsiteY97" fmla="*/ 697809 h 1249531"/>
              <a:gd name="connsiteX98" fmla="*/ 350009 w 2277402"/>
              <a:gd name="connsiteY98" fmla="*/ 728505 h 1249531"/>
              <a:gd name="connsiteX99" fmla="*/ 334661 w 2277402"/>
              <a:gd name="connsiteY99" fmla="*/ 739006 h 1249531"/>
              <a:gd name="connsiteX100" fmla="*/ 1993828 w 2277402"/>
              <a:gd name="connsiteY100" fmla="*/ 491827 h 1249531"/>
              <a:gd name="connsiteX101" fmla="*/ 2055219 w 2277402"/>
              <a:gd name="connsiteY101" fmla="*/ 458708 h 1249531"/>
              <a:gd name="connsiteX102" fmla="*/ 2076222 w 2277402"/>
              <a:gd name="connsiteY102" fmla="*/ 477287 h 1249531"/>
              <a:gd name="connsiteX103" fmla="*/ 2005945 w 2277402"/>
              <a:gd name="connsiteY103" fmla="*/ 564527 h 1249531"/>
              <a:gd name="connsiteX104" fmla="*/ 1988174 w 2277402"/>
              <a:gd name="connsiteY104" fmla="*/ 562103 h 1249531"/>
              <a:gd name="connsiteX105" fmla="*/ 1993828 w 2277402"/>
              <a:gd name="connsiteY105" fmla="*/ 491827 h 1249531"/>
              <a:gd name="connsiteX106" fmla="*/ 1804809 w 2277402"/>
              <a:gd name="connsiteY106" fmla="*/ 549987 h 1249531"/>
              <a:gd name="connsiteX107" fmla="*/ 1739380 w 2277402"/>
              <a:gd name="connsiteY107" fmla="*/ 495866 h 1249531"/>
              <a:gd name="connsiteX108" fmla="*/ 1764421 w 2277402"/>
              <a:gd name="connsiteY108" fmla="*/ 435283 h 1249531"/>
              <a:gd name="connsiteX109" fmla="*/ 1801578 w 2277402"/>
              <a:gd name="connsiteY109" fmla="*/ 438514 h 1249531"/>
              <a:gd name="connsiteX110" fmla="*/ 1851660 w 2277402"/>
              <a:gd name="connsiteY110" fmla="*/ 508790 h 1249531"/>
              <a:gd name="connsiteX111" fmla="*/ 1804809 w 2277402"/>
              <a:gd name="connsiteY111" fmla="*/ 549987 h 12495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</a:cxnLst>
            <a:rect l="l" t="t" r="r" b="b"/>
            <a:pathLst>
              <a:path w="2277402" h="1249531">
                <a:moveTo>
                  <a:pt x="2201427" y="698617"/>
                </a:moveTo>
                <a:cubicBezTo>
                  <a:pt x="2192541" y="696194"/>
                  <a:pt x="2188502" y="669537"/>
                  <a:pt x="2173962" y="692963"/>
                </a:cubicBezTo>
                <a:cubicBezTo>
                  <a:pt x="2129534" y="676807"/>
                  <a:pt x="2085915" y="680846"/>
                  <a:pt x="2043911" y="701848"/>
                </a:cubicBezTo>
                <a:cubicBezTo>
                  <a:pt x="2042295" y="702656"/>
                  <a:pt x="2035833" y="699425"/>
                  <a:pt x="2035025" y="697002"/>
                </a:cubicBezTo>
                <a:cubicBezTo>
                  <a:pt x="2023716" y="661460"/>
                  <a:pt x="2000291" y="630764"/>
                  <a:pt x="2001906" y="591183"/>
                </a:cubicBezTo>
                <a:cubicBezTo>
                  <a:pt x="2045526" y="579874"/>
                  <a:pt x="2110956" y="507982"/>
                  <a:pt x="2117418" y="463555"/>
                </a:cubicBezTo>
                <a:cubicBezTo>
                  <a:pt x="2119033" y="453054"/>
                  <a:pt x="2115802" y="445784"/>
                  <a:pt x="2107724" y="439322"/>
                </a:cubicBezTo>
                <a:cubicBezTo>
                  <a:pt x="2067336" y="407011"/>
                  <a:pt x="2047141" y="407011"/>
                  <a:pt x="2005945" y="440129"/>
                </a:cubicBezTo>
                <a:cubicBezTo>
                  <a:pt x="1996252" y="447399"/>
                  <a:pt x="1987366" y="455477"/>
                  <a:pt x="1978481" y="463555"/>
                </a:cubicBezTo>
                <a:cubicBezTo>
                  <a:pt x="1966364" y="474864"/>
                  <a:pt x="1962325" y="470017"/>
                  <a:pt x="1958286" y="456285"/>
                </a:cubicBezTo>
                <a:cubicBezTo>
                  <a:pt x="1944554" y="407818"/>
                  <a:pt x="1943746" y="356121"/>
                  <a:pt x="1927591" y="308462"/>
                </a:cubicBezTo>
                <a:cubicBezTo>
                  <a:pt x="1925975" y="302808"/>
                  <a:pt x="1930014" y="297961"/>
                  <a:pt x="1934053" y="293922"/>
                </a:cubicBezTo>
                <a:cubicBezTo>
                  <a:pt x="1934053" y="293922"/>
                  <a:pt x="1934053" y="293922"/>
                  <a:pt x="1934053" y="293922"/>
                </a:cubicBezTo>
                <a:cubicBezTo>
                  <a:pt x="2029371" y="279382"/>
                  <a:pt x="2123880" y="265650"/>
                  <a:pt x="2219198" y="251110"/>
                </a:cubicBezTo>
                <a:cubicBezTo>
                  <a:pt x="2207889" y="247879"/>
                  <a:pt x="2196580" y="248687"/>
                  <a:pt x="2185271" y="249495"/>
                </a:cubicBezTo>
                <a:cubicBezTo>
                  <a:pt x="2118226" y="257573"/>
                  <a:pt x="2051988" y="266458"/>
                  <a:pt x="1984943" y="274536"/>
                </a:cubicBezTo>
                <a:cubicBezTo>
                  <a:pt x="1863777" y="289884"/>
                  <a:pt x="1741803" y="277767"/>
                  <a:pt x="1620637" y="275344"/>
                </a:cubicBezTo>
                <a:cubicBezTo>
                  <a:pt x="1612559" y="275344"/>
                  <a:pt x="1607713" y="268881"/>
                  <a:pt x="1601251" y="264843"/>
                </a:cubicBezTo>
                <a:cubicBezTo>
                  <a:pt x="1561669" y="236570"/>
                  <a:pt x="1535821" y="196182"/>
                  <a:pt x="1507549" y="158216"/>
                </a:cubicBezTo>
                <a:cubicBezTo>
                  <a:pt x="1489778" y="133983"/>
                  <a:pt x="1471199" y="117828"/>
                  <a:pt x="1441311" y="138022"/>
                </a:cubicBezTo>
                <a:cubicBezTo>
                  <a:pt x="1440503" y="138022"/>
                  <a:pt x="1438888" y="136406"/>
                  <a:pt x="1438080" y="136406"/>
                </a:cubicBezTo>
                <a:cubicBezTo>
                  <a:pt x="1441311" y="104903"/>
                  <a:pt x="1474430" y="108942"/>
                  <a:pt x="1494624" y="91979"/>
                </a:cubicBezTo>
                <a:cubicBezTo>
                  <a:pt x="1440503" y="97633"/>
                  <a:pt x="1375881" y="125098"/>
                  <a:pt x="1341147" y="157409"/>
                </a:cubicBezTo>
                <a:cubicBezTo>
                  <a:pt x="1285411" y="209106"/>
                  <a:pt x="1249061" y="298769"/>
                  <a:pt x="1316914" y="380354"/>
                </a:cubicBezTo>
                <a:cubicBezTo>
                  <a:pt x="1329031" y="394894"/>
                  <a:pt x="1322568" y="403780"/>
                  <a:pt x="1312067" y="413473"/>
                </a:cubicBezTo>
                <a:cubicBezTo>
                  <a:pt x="1247445" y="474864"/>
                  <a:pt x="1173938" y="518484"/>
                  <a:pt x="1085891" y="536255"/>
                </a:cubicBezTo>
                <a:cubicBezTo>
                  <a:pt x="1056811" y="541909"/>
                  <a:pt x="1033385" y="535447"/>
                  <a:pt x="1011575" y="514445"/>
                </a:cubicBezTo>
                <a:cubicBezTo>
                  <a:pt x="992997" y="496674"/>
                  <a:pt x="973610" y="478095"/>
                  <a:pt x="947761" y="469209"/>
                </a:cubicBezTo>
                <a:cubicBezTo>
                  <a:pt x="926759" y="466786"/>
                  <a:pt x="920297" y="455477"/>
                  <a:pt x="920297" y="433667"/>
                </a:cubicBezTo>
                <a:cubicBezTo>
                  <a:pt x="920297" y="373084"/>
                  <a:pt x="908180" y="314117"/>
                  <a:pt x="880716" y="259188"/>
                </a:cubicBezTo>
                <a:cubicBezTo>
                  <a:pt x="875869" y="238186"/>
                  <a:pt x="864561" y="220415"/>
                  <a:pt x="852444" y="203452"/>
                </a:cubicBezTo>
                <a:cubicBezTo>
                  <a:pt x="851636" y="201836"/>
                  <a:pt x="850021" y="199413"/>
                  <a:pt x="849213" y="197797"/>
                </a:cubicBezTo>
                <a:cubicBezTo>
                  <a:pt x="849213" y="197797"/>
                  <a:pt x="849213" y="197797"/>
                  <a:pt x="849213" y="197797"/>
                </a:cubicBezTo>
                <a:cubicBezTo>
                  <a:pt x="821749" y="150946"/>
                  <a:pt x="785399" y="112173"/>
                  <a:pt x="745818" y="76631"/>
                </a:cubicBezTo>
                <a:cubicBezTo>
                  <a:pt x="708660" y="43512"/>
                  <a:pt x="665848" y="17664"/>
                  <a:pt x="617382" y="3932"/>
                </a:cubicBezTo>
                <a:cubicBezTo>
                  <a:pt x="602034" y="-107"/>
                  <a:pt x="582647" y="-5762"/>
                  <a:pt x="576185" y="14433"/>
                </a:cubicBezTo>
                <a:cubicBezTo>
                  <a:pt x="571339" y="29780"/>
                  <a:pt x="564877" y="24126"/>
                  <a:pt x="555991" y="24126"/>
                </a:cubicBezTo>
                <a:cubicBezTo>
                  <a:pt x="534989" y="22510"/>
                  <a:pt x="513179" y="18471"/>
                  <a:pt x="496216" y="41897"/>
                </a:cubicBezTo>
                <a:cubicBezTo>
                  <a:pt x="515602" y="51590"/>
                  <a:pt x="536604" y="54821"/>
                  <a:pt x="550336" y="70977"/>
                </a:cubicBezTo>
                <a:cubicBezTo>
                  <a:pt x="555183" y="75823"/>
                  <a:pt x="559222" y="82286"/>
                  <a:pt x="556799" y="88748"/>
                </a:cubicBezTo>
                <a:cubicBezTo>
                  <a:pt x="554375" y="96826"/>
                  <a:pt x="546298" y="94402"/>
                  <a:pt x="539835" y="94402"/>
                </a:cubicBezTo>
                <a:cubicBezTo>
                  <a:pt x="509140" y="94402"/>
                  <a:pt x="480060" y="99249"/>
                  <a:pt x="453404" y="113789"/>
                </a:cubicBezTo>
                <a:cubicBezTo>
                  <a:pt x="435633" y="123482"/>
                  <a:pt x="419477" y="134791"/>
                  <a:pt x="413823" y="154985"/>
                </a:cubicBezTo>
                <a:cubicBezTo>
                  <a:pt x="408168" y="175987"/>
                  <a:pt x="422708" y="188912"/>
                  <a:pt x="438056" y="201836"/>
                </a:cubicBezTo>
                <a:cubicBezTo>
                  <a:pt x="422708" y="209106"/>
                  <a:pt x="409784" y="215568"/>
                  <a:pt x="397667" y="221223"/>
                </a:cubicBezTo>
                <a:cubicBezTo>
                  <a:pt x="336276" y="252726"/>
                  <a:pt x="281348" y="291499"/>
                  <a:pt x="246614" y="354505"/>
                </a:cubicBezTo>
                <a:cubicBezTo>
                  <a:pt x="219957" y="403780"/>
                  <a:pt x="236112" y="441745"/>
                  <a:pt x="291041" y="455477"/>
                </a:cubicBezTo>
                <a:cubicBezTo>
                  <a:pt x="303158" y="458708"/>
                  <a:pt x="315274" y="460324"/>
                  <a:pt x="332237" y="462747"/>
                </a:cubicBezTo>
                <a:cubicBezTo>
                  <a:pt x="305581" y="485365"/>
                  <a:pt x="280540" y="497481"/>
                  <a:pt x="249845" y="496674"/>
                </a:cubicBezTo>
                <a:cubicBezTo>
                  <a:pt x="200570" y="496674"/>
                  <a:pt x="158566" y="478903"/>
                  <a:pt x="121409" y="447399"/>
                </a:cubicBezTo>
                <a:cubicBezTo>
                  <a:pt x="102022" y="431244"/>
                  <a:pt x="85059" y="412665"/>
                  <a:pt x="60018" y="403780"/>
                </a:cubicBezTo>
                <a:cubicBezTo>
                  <a:pt x="42247" y="397317"/>
                  <a:pt x="25283" y="392471"/>
                  <a:pt x="10744" y="407818"/>
                </a:cubicBezTo>
                <a:cubicBezTo>
                  <a:pt x="-2989" y="422358"/>
                  <a:pt x="-2989" y="442553"/>
                  <a:pt x="7513" y="457093"/>
                </a:cubicBezTo>
                <a:cubicBezTo>
                  <a:pt x="33361" y="494250"/>
                  <a:pt x="47093" y="538678"/>
                  <a:pt x="75365" y="575028"/>
                </a:cubicBezTo>
                <a:cubicBezTo>
                  <a:pt x="80212" y="581490"/>
                  <a:pt x="87482" y="586337"/>
                  <a:pt x="80212" y="596838"/>
                </a:cubicBezTo>
                <a:cubicBezTo>
                  <a:pt x="63249" y="621879"/>
                  <a:pt x="77789" y="642073"/>
                  <a:pt x="93944" y="659036"/>
                </a:cubicBezTo>
                <a:cubicBezTo>
                  <a:pt x="115754" y="683269"/>
                  <a:pt x="144834" y="698617"/>
                  <a:pt x="176337" y="704272"/>
                </a:cubicBezTo>
                <a:cubicBezTo>
                  <a:pt x="208648" y="710734"/>
                  <a:pt x="239343" y="715580"/>
                  <a:pt x="237728" y="758392"/>
                </a:cubicBezTo>
                <a:cubicBezTo>
                  <a:pt x="241767" y="775356"/>
                  <a:pt x="252268" y="789088"/>
                  <a:pt x="266000" y="797973"/>
                </a:cubicBezTo>
                <a:cubicBezTo>
                  <a:pt x="304773" y="823822"/>
                  <a:pt x="345162" y="820591"/>
                  <a:pt x="385551" y="802820"/>
                </a:cubicBezTo>
                <a:cubicBezTo>
                  <a:pt x="399283" y="796358"/>
                  <a:pt x="408976" y="797166"/>
                  <a:pt x="421900" y="803628"/>
                </a:cubicBezTo>
                <a:cubicBezTo>
                  <a:pt x="448557" y="816552"/>
                  <a:pt x="476021" y="829476"/>
                  <a:pt x="505909" y="832708"/>
                </a:cubicBezTo>
                <a:cubicBezTo>
                  <a:pt x="518025" y="839978"/>
                  <a:pt x="531758" y="835939"/>
                  <a:pt x="543874" y="839978"/>
                </a:cubicBezTo>
                <a:cubicBezTo>
                  <a:pt x="659386" y="877135"/>
                  <a:pt x="768435" y="861787"/>
                  <a:pt x="874254" y="804435"/>
                </a:cubicBezTo>
                <a:cubicBezTo>
                  <a:pt x="920297" y="779394"/>
                  <a:pt x="966340" y="750315"/>
                  <a:pt x="1021269" y="743852"/>
                </a:cubicBezTo>
                <a:cubicBezTo>
                  <a:pt x="1054388" y="739814"/>
                  <a:pt x="1083467" y="724466"/>
                  <a:pt x="1112547" y="708310"/>
                </a:cubicBezTo>
                <a:cubicBezTo>
                  <a:pt x="1158590" y="683269"/>
                  <a:pt x="1194940" y="646112"/>
                  <a:pt x="1233713" y="612993"/>
                </a:cubicBezTo>
                <a:cubicBezTo>
                  <a:pt x="1311260" y="545948"/>
                  <a:pt x="1401730" y="497481"/>
                  <a:pt x="1474430" y="423974"/>
                </a:cubicBezTo>
                <a:cubicBezTo>
                  <a:pt x="1479276" y="419127"/>
                  <a:pt x="1484931" y="416704"/>
                  <a:pt x="1492201" y="418320"/>
                </a:cubicBezTo>
                <a:cubicBezTo>
                  <a:pt x="1540668" y="428013"/>
                  <a:pt x="1584287" y="413473"/>
                  <a:pt x="1627099" y="390855"/>
                </a:cubicBezTo>
                <a:cubicBezTo>
                  <a:pt x="1719185" y="342389"/>
                  <a:pt x="1819350" y="318963"/>
                  <a:pt x="1920321" y="299577"/>
                </a:cubicBezTo>
                <a:cubicBezTo>
                  <a:pt x="1904166" y="349659"/>
                  <a:pt x="1899319" y="402972"/>
                  <a:pt x="1876701" y="456285"/>
                </a:cubicBezTo>
                <a:cubicBezTo>
                  <a:pt x="1864585" y="432860"/>
                  <a:pt x="1855699" y="413473"/>
                  <a:pt x="1844390" y="395702"/>
                </a:cubicBezTo>
                <a:cubicBezTo>
                  <a:pt x="1821773" y="359352"/>
                  <a:pt x="1789462" y="354505"/>
                  <a:pt x="1757958" y="383585"/>
                </a:cubicBezTo>
                <a:cubicBezTo>
                  <a:pt x="1732110" y="407818"/>
                  <a:pt x="1716762" y="438514"/>
                  <a:pt x="1707876" y="473248"/>
                </a:cubicBezTo>
                <a:cubicBezTo>
                  <a:pt x="1703030" y="491827"/>
                  <a:pt x="1707876" y="510406"/>
                  <a:pt x="1718378" y="526561"/>
                </a:cubicBezTo>
                <a:cubicBezTo>
                  <a:pt x="1744226" y="566950"/>
                  <a:pt x="1778153" y="587952"/>
                  <a:pt x="1830658" y="570989"/>
                </a:cubicBezTo>
                <a:cubicBezTo>
                  <a:pt x="1819350" y="596838"/>
                  <a:pt x="1812079" y="618647"/>
                  <a:pt x="1798347" y="637226"/>
                </a:cubicBezTo>
                <a:cubicBezTo>
                  <a:pt x="1783807" y="656613"/>
                  <a:pt x="1765229" y="672768"/>
                  <a:pt x="1757151" y="696194"/>
                </a:cubicBezTo>
                <a:cubicBezTo>
                  <a:pt x="1744226" y="719619"/>
                  <a:pt x="1726456" y="737390"/>
                  <a:pt x="1703837" y="751930"/>
                </a:cubicBezTo>
                <a:cubicBezTo>
                  <a:pt x="1677989" y="768893"/>
                  <a:pt x="1656179" y="791511"/>
                  <a:pt x="1638408" y="816552"/>
                </a:cubicBezTo>
                <a:cubicBezTo>
                  <a:pt x="1630330" y="827861"/>
                  <a:pt x="1625484" y="837554"/>
                  <a:pt x="1644870" y="842401"/>
                </a:cubicBezTo>
                <a:cubicBezTo>
                  <a:pt x="1661026" y="846440"/>
                  <a:pt x="1653756" y="855325"/>
                  <a:pt x="1648101" y="863403"/>
                </a:cubicBezTo>
                <a:cubicBezTo>
                  <a:pt x="1627099" y="895714"/>
                  <a:pt x="1607713" y="928833"/>
                  <a:pt x="1598827" y="966798"/>
                </a:cubicBezTo>
                <a:cubicBezTo>
                  <a:pt x="1587518" y="1013649"/>
                  <a:pt x="1585095" y="1061308"/>
                  <a:pt x="1623868" y="1097657"/>
                </a:cubicBezTo>
                <a:cubicBezTo>
                  <a:pt x="1642447" y="1115428"/>
                  <a:pt x="1660218" y="1131584"/>
                  <a:pt x="1668296" y="1155817"/>
                </a:cubicBezTo>
                <a:cubicBezTo>
                  <a:pt x="1668296" y="1155817"/>
                  <a:pt x="1668296" y="1155817"/>
                  <a:pt x="1668296" y="1155817"/>
                </a:cubicBezTo>
                <a:cubicBezTo>
                  <a:pt x="1674758" y="1169549"/>
                  <a:pt x="1685259" y="1180050"/>
                  <a:pt x="1697375" y="1188936"/>
                </a:cubicBezTo>
                <a:cubicBezTo>
                  <a:pt x="1769267" y="1241441"/>
                  <a:pt x="1850852" y="1255981"/>
                  <a:pt x="1937284" y="1247096"/>
                </a:cubicBezTo>
                <a:cubicBezTo>
                  <a:pt x="1996252" y="1240633"/>
                  <a:pt x="2051180" y="1223670"/>
                  <a:pt x="2089146" y="1173588"/>
                </a:cubicBezTo>
                <a:cubicBezTo>
                  <a:pt x="2095608" y="1164703"/>
                  <a:pt x="2106109" y="1163087"/>
                  <a:pt x="2115802" y="1159048"/>
                </a:cubicBezTo>
                <a:cubicBezTo>
                  <a:pt x="2160230" y="1142893"/>
                  <a:pt x="2185271" y="1111390"/>
                  <a:pt x="2197388" y="1066154"/>
                </a:cubicBezTo>
                <a:cubicBezTo>
                  <a:pt x="2205465" y="1035459"/>
                  <a:pt x="2204657" y="1004763"/>
                  <a:pt x="2197388" y="974876"/>
                </a:cubicBezTo>
                <a:cubicBezTo>
                  <a:pt x="2194156" y="962759"/>
                  <a:pt x="2196580" y="955489"/>
                  <a:pt x="2207889" y="947411"/>
                </a:cubicBezTo>
                <a:cubicBezTo>
                  <a:pt x="2303206" y="878751"/>
                  <a:pt x="2299975" y="765662"/>
                  <a:pt x="2201427" y="698617"/>
                </a:cubicBezTo>
                <a:close/>
                <a:moveTo>
                  <a:pt x="334661" y="739006"/>
                </a:moveTo>
                <a:cubicBezTo>
                  <a:pt x="316890" y="738198"/>
                  <a:pt x="302350" y="731736"/>
                  <a:pt x="303158" y="713965"/>
                </a:cubicBezTo>
                <a:cubicBezTo>
                  <a:pt x="303965" y="697002"/>
                  <a:pt x="323352" y="697809"/>
                  <a:pt x="333853" y="697809"/>
                </a:cubicBezTo>
                <a:cubicBezTo>
                  <a:pt x="350816" y="697809"/>
                  <a:pt x="346778" y="717196"/>
                  <a:pt x="350009" y="728505"/>
                </a:cubicBezTo>
                <a:cubicBezTo>
                  <a:pt x="354855" y="742237"/>
                  <a:pt x="341123" y="736583"/>
                  <a:pt x="334661" y="739006"/>
                </a:cubicBezTo>
                <a:close/>
                <a:moveTo>
                  <a:pt x="1993828" y="491827"/>
                </a:moveTo>
                <a:cubicBezTo>
                  <a:pt x="2013215" y="478095"/>
                  <a:pt x="2032602" y="465170"/>
                  <a:pt x="2055219" y="458708"/>
                </a:cubicBezTo>
                <a:cubicBezTo>
                  <a:pt x="2072183" y="453862"/>
                  <a:pt x="2077837" y="461939"/>
                  <a:pt x="2076222" y="477287"/>
                </a:cubicBezTo>
                <a:cubicBezTo>
                  <a:pt x="2072183" y="516060"/>
                  <a:pt x="2040679" y="554833"/>
                  <a:pt x="2005945" y="564527"/>
                </a:cubicBezTo>
                <a:cubicBezTo>
                  <a:pt x="1999483" y="566142"/>
                  <a:pt x="1993828" y="568566"/>
                  <a:pt x="1988174" y="562103"/>
                </a:cubicBezTo>
                <a:cubicBezTo>
                  <a:pt x="1970403" y="544332"/>
                  <a:pt x="1973634" y="507175"/>
                  <a:pt x="1993828" y="491827"/>
                </a:cubicBezTo>
                <a:close/>
                <a:moveTo>
                  <a:pt x="1804809" y="549987"/>
                </a:moveTo>
                <a:cubicBezTo>
                  <a:pt x="1783000" y="549987"/>
                  <a:pt x="1746650" y="521715"/>
                  <a:pt x="1739380" y="495866"/>
                </a:cubicBezTo>
                <a:cubicBezTo>
                  <a:pt x="1731302" y="469209"/>
                  <a:pt x="1748265" y="451438"/>
                  <a:pt x="1764421" y="435283"/>
                </a:cubicBezTo>
                <a:cubicBezTo>
                  <a:pt x="1777345" y="422358"/>
                  <a:pt x="1790269" y="428013"/>
                  <a:pt x="1801578" y="438514"/>
                </a:cubicBezTo>
                <a:cubicBezTo>
                  <a:pt x="1824196" y="457900"/>
                  <a:pt x="1838736" y="482941"/>
                  <a:pt x="1851660" y="508790"/>
                </a:cubicBezTo>
                <a:cubicBezTo>
                  <a:pt x="1862969" y="528985"/>
                  <a:pt x="1838736" y="549179"/>
                  <a:pt x="1804809" y="549987"/>
                </a:cubicBezTo>
                <a:close/>
              </a:path>
            </a:pathLst>
          </a:custGeom>
          <a:solidFill>
            <a:schemeClr val="bg1">
              <a:alpha val="40000"/>
            </a:schemeClr>
          </a:solidFill>
          <a:ln w="807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35F1FB9-B9E2-49A8-9EF8-222D687BDB7D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/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0045DEBB-81F4-4D08-9CEC-319746A2707F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71E0F31C-3048-441E-80CF-9F7028D7EF7B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</p:spTree>
    <p:extLst>
      <p:ext uri="{BB962C8B-B14F-4D97-AF65-F5344CB8AC3E}">
        <p14:creationId xmlns:p14="http://schemas.microsoft.com/office/powerpoint/2010/main" val="422863897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DB135B8F-3490-40A7-B58E-6998189DAD28}"/>
              </a:ext>
            </a:extLst>
          </p:cNvPr>
          <p:cNvGrpSpPr/>
          <p:nvPr/>
        </p:nvGrpSpPr>
        <p:grpSpPr>
          <a:xfrm>
            <a:off x="1722392" y="1881758"/>
            <a:ext cx="2905746" cy="742061"/>
            <a:chOff x="575693" y="4067337"/>
            <a:chExt cx="1625933" cy="867947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FA305961-08F7-4A9F-837D-6DF8694F9438}"/>
                </a:ext>
              </a:extLst>
            </p:cNvPr>
            <p:cNvSpPr txBox="1"/>
            <p:nvPr/>
          </p:nvSpPr>
          <p:spPr>
            <a:xfrm>
              <a:off x="578400" y="4395300"/>
              <a:ext cx="1617335" cy="5399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C6264C37-238E-4531-A157-15655C5B3103}"/>
                </a:ext>
              </a:extLst>
            </p:cNvPr>
            <p:cNvSpPr txBox="1"/>
            <p:nvPr/>
          </p:nvSpPr>
          <p:spPr>
            <a:xfrm>
              <a:off x="575693" y="4067337"/>
              <a:ext cx="1625933" cy="323990"/>
            </a:xfrm>
            <a:prstGeom prst="rect">
              <a:avLst/>
            </a:prstGeom>
            <a:noFill/>
          </p:spPr>
          <p:txBody>
            <a:bodyPr wrap="square" lIns="90000" rIns="108000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81046B40-5515-4D18-81F9-E6A31762A28C}"/>
              </a:ext>
            </a:extLst>
          </p:cNvPr>
          <p:cNvGrpSpPr/>
          <p:nvPr/>
        </p:nvGrpSpPr>
        <p:grpSpPr>
          <a:xfrm>
            <a:off x="1034419" y="4367508"/>
            <a:ext cx="3059089" cy="742063"/>
            <a:chOff x="575693" y="4067337"/>
            <a:chExt cx="1625933" cy="867949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6266D2A7-C1EF-4E9A-AD38-4039C1B50A58}"/>
                </a:ext>
              </a:extLst>
            </p:cNvPr>
            <p:cNvSpPr txBox="1"/>
            <p:nvPr/>
          </p:nvSpPr>
          <p:spPr>
            <a:xfrm>
              <a:off x="578400" y="4395302"/>
              <a:ext cx="1617335" cy="5399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E7E252DA-BDFD-4D8A-A314-7E7E9F305335}"/>
                </a:ext>
              </a:extLst>
            </p:cNvPr>
            <p:cNvSpPr txBox="1"/>
            <p:nvPr/>
          </p:nvSpPr>
          <p:spPr>
            <a:xfrm>
              <a:off x="575693" y="4067337"/>
              <a:ext cx="1625933" cy="323990"/>
            </a:xfrm>
            <a:prstGeom prst="rect">
              <a:avLst/>
            </a:prstGeom>
            <a:noFill/>
          </p:spPr>
          <p:txBody>
            <a:bodyPr wrap="square" lIns="90000" rIns="108000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</a:t>
              </a:r>
              <a:r>
                <a:rPr lang="en-US" altLang="ko-KR" sz="1200" b="1" dirty="0">
                  <a:solidFill>
                    <a:schemeClr val="bg1">
                      <a:lumMod val="6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2BEE7E59-FF2C-4C11-B1A7-20F9B7855407}"/>
              </a:ext>
            </a:extLst>
          </p:cNvPr>
          <p:cNvGrpSpPr/>
          <p:nvPr/>
        </p:nvGrpSpPr>
        <p:grpSpPr>
          <a:xfrm>
            <a:off x="2702877" y="5217278"/>
            <a:ext cx="3155104" cy="742063"/>
            <a:chOff x="575693" y="4067337"/>
            <a:chExt cx="1625933" cy="867949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3DC34224-49C3-4AAD-AB68-8232054A7586}"/>
                </a:ext>
              </a:extLst>
            </p:cNvPr>
            <p:cNvSpPr txBox="1"/>
            <p:nvPr/>
          </p:nvSpPr>
          <p:spPr>
            <a:xfrm>
              <a:off x="578400" y="4395302"/>
              <a:ext cx="1617335" cy="5399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6F0ABBF3-A07D-410A-9EFD-837010EFB55A}"/>
                </a:ext>
              </a:extLst>
            </p:cNvPr>
            <p:cNvSpPr txBox="1"/>
            <p:nvPr/>
          </p:nvSpPr>
          <p:spPr>
            <a:xfrm>
              <a:off x="575693" y="4067337"/>
              <a:ext cx="1625933" cy="323990"/>
            </a:xfrm>
            <a:prstGeom prst="rect">
              <a:avLst/>
            </a:prstGeom>
            <a:noFill/>
          </p:spPr>
          <p:txBody>
            <a:bodyPr wrap="square" lIns="90000" rIns="108000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FA2345DB-9468-4F91-BE32-DA492C78BE34}"/>
              </a:ext>
            </a:extLst>
          </p:cNvPr>
          <p:cNvGrpSpPr/>
          <p:nvPr/>
        </p:nvGrpSpPr>
        <p:grpSpPr>
          <a:xfrm>
            <a:off x="6594236" y="1998239"/>
            <a:ext cx="2887542" cy="742061"/>
            <a:chOff x="575693" y="4067337"/>
            <a:chExt cx="2257454" cy="867947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90B35373-0E18-43FD-8F61-E4E0BA6B02F7}"/>
                </a:ext>
              </a:extLst>
            </p:cNvPr>
            <p:cNvSpPr txBox="1"/>
            <p:nvPr/>
          </p:nvSpPr>
          <p:spPr>
            <a:xfrm>
              <a:off x="578400" y="4395300"/>
              <a:ext cx="2254747" cy="5399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0790FDBC-7997-4009-88D3-4CE9D8C88E87}"/>
                </a:ext>
              </a:extLst>
            </p:cNvPr>
            <p:cNvSpPr txBox="1"/>
            <p:nvPr/>
          </p:nvSpPr>
          <p:spPr>
            <a:xfrm>
              <a:off x="575693" y="4067337"/>
              <a:ext cx="1625933" cy="323990"/>
            </a:xfrm>
            <a:prstGeom prst="rect">
              <a:avLst/>
            </a:prstGeom>
            <a:noFill/>
          </p:spPr>
          <p:txBody>
            <a:bodyPr wrap="square" lIns="90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8B065A10-06D1-41A3-9B44-8E3C8201C98C}"/>
              </a:ext>
            </a:extLst>
          </p:cNvPr>
          <p:cNvGrpSpPr/>
          <p:nvPr/>
        </p:nvGrpSpPr>
        <p:grpSpPr>
          <a:xfrm>
            <a:off x="7508646" y="2925402"/>
            <a:ext cx="2968153" cy="742062"/>
            <a:chOff x="575693" y="4067336"/>
            <a:chExt cx="1625933" cy="867950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DDA4AAAA-4D88-48A8-90BA-36317FA68AB5}"/>
                </a:ext>
              </a:extLst>
            </p:cNvPr>
            <p:cNvSpPr txBox="1"/>
            <p:nvPr/>
          </p:nvSpPr>
          <p:spPr>
            <a:xfrm>
              <a:off x="578400" y="4395301"/>
              <a:ext cx="1617335" cy="53998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1ACCD0B4-74EC-488F-ADEF-E132A7BBE59D}"/>
                </a:ext>
              </a:extLst>
            </p:cNvPr>
            <p:cNvSpPr txBox="1"/>
            <p:nvPr/>
          </p:nvSpPr>
          <p:spPr>
            <a:xfrm>
              <a:off x="575693" y="4067336"/>
              <a:ext cx="1625933" cy="323991"/>
            </a:xfrm>
            <a:prstGeom prst="rect">
              <a:avLst/>
            </a:prstGeom>
            <a:noFill/>
          </p:spPr>
          <p:txBody>
            <a:bodyPr wrap="square" lIns="90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12CF71B0-E240-4340-B3A3-C763A80575ED}"/>
              </a:ext>
            </a:extLst>
          </p:cNvPr>
          <p:cNvGrpSpPr/>
          <p:nvPr/>
        </p:nvGrpSpPr>
        <p:grpSpPr>
          <a:xfrm>
            <a:off x="8173456" y="5223824"/>
            <a:ext cx="2952457" cy="742063"/>
            <a:chOff x="575693" y="4067337"/>
            <a:chExt cx="1625933" cy="867949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A2F0C42E-FB69-4CB7-BF9F-97A970405C60}"/>
                </a:ext>
              </a:extLst>
            </p:cNvPr>
            <p:cNvSpPr txBox="1"/>
            <p:nvPr/>
          </p:nvSpPr>
          <p:spPr>
            <a:xfrm>
              <a:off x="578400" y="4395302"/>
              <a:ext cx="1617335" cy="5399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A35AB2AC-E176-419E-94D1-2EE0BF4137B0}"/>
                </a:ext>
              </a:extLst>
            </p:cNvPr>
            <p:cNvSpPr txBox="1"/>
            <p:nvPr/>
          </p:nvSpPr>
          <p:spPr>
            <a:xfrm>
              <a:off x="575693" y="4067337"/>
              <a:ext cx="1625933" cy="323990"/>
            </a:xfrm>
            <a:prstGeom prst="rect">
              <a:avLst/>
            </a:prstGeom>
            <a:noFill/>
          </p:spPr>
          <p:txBody>
            <a:bodyPr wrap="square" lIns="90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1" name="Left Arrow 7">
            <a:extLst>
              <a:ext uri="{FF2B5EF4-FFF2-40B4-BE49-F238E27FC236}">
                <a16:creationId xmlns:a16="http://schemas.microsoft.com/office/drawing/2014/main" id="{919B74E6-EE5E-4A83-A552-B5F91815802E}"/>
              </a:ext>
            </a:extLst>
          </p:cNvPr>
          <p:cNvSpPr/>
          <p:nvPr/>
        </p:nvSpPr>
        <p:spPr>
          <a:xfrm>
            <a:off x="974196" y="2604643"/>
            <a:ext cx="2308746" cy="1558855"/>
          </a:xfrm>
          <a:prstGeom prst="leftArrow">
            <a:avLst>
              <a:gd name="adj1" fmla="val 62101"/>
              <a:gd name="adj2" fmla="val 50000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2" name="Left Arrow 37">
            <a:extLst>
              <a:ext uri="{FF2B5EF4-FFF2-40B4-BE49-F238E27FC236}">
                <a16:creationId xmlns:a16="http://schemas.microsoft.com/office/drawing/2014/main" id="{E7F0A6B2-6867-43E7-B74F-635EFFF4BCEF}"/>
              </a:ext>
            </a:extLst>
          </p:cNvPr>
          <p:cNvSpPr/>
          <p:nvPr/>
        </p:nvSpPr>
        <p:spPr>
          <a:xfrm rot="10800000">
            <a:off x="8915400" y="3619413"/>
            <a:ext cx="2308746" cy="1558855"/>
          </a:xfrm>
          <a:prstGeom prst="leftArrow">
            <a:avLst>
              <a:gd name="adj1" fmla="val 62101"/>
              <a:gd name="adj2" fmla="val 50000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3" name="Hexagon 22">
            <a:extLst>
              <a:ext uri="{FF2B5EF4-FFF2-40B4-BE49-F238E27FC236}">
                <a16:creationId xmlns:a16="http://schemas.microsoft.com/office/drawing/2014/main" id="{8C3C24DD-6059-48D9-8588-DC6436511B30}"/>
              </a:ext>
            </a:extLst>
          </p:cNvPr>
          <p:cNvSpPr/>
          <p:nvPr/>
        </p:nvSpPr>
        <p:spPr>
          <a:xfrm rot="5400000">
            <a:off x="4657644" y="2599185"/>
            <a:ext cx="1123679" cy="968689"/>
          </a:xfrm>
          <a:prstGeom prst="hexagon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4" name="Hexagon 23">
            <a:extLst>
              <a:ext uri="{FF2B5EF4-FFF2-40B4-BE49-F238E27FC236}">
                <a16:creationId xmlns:a16="http://schemas.microsoft.com/office/drawing/2014/main" id="{1FB65565-A856-48B1-8B3B-2D3A0ACC9C8F}"/>
              </a:ext>
            </a:extLst>
          </p:cNvPr>
          <p:cNvSpPr/>
          <p:nvPr/>
        </p:nvSpPr>
        <p:spPr>
          <a:xfrm rot="5400000">
            <a:off x="4055592" y="3610650"/>
            <a:ext cx="1123679" cy="968689"/>
          </a:xfrm>
          <a:prstGeom prst="hexagon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5" name="Hexagon 24">
            <a:extLst>
              <a:ext uri="{FF2B5EF4-FFF2-40B4-BE49-F238E27FC236}">
                <a16:creationId xmlns:a16="http://schemas.microsoft.com/office/drawing/2014/main" id="{736A28B5-8E7D-400F-992F-F87464B29FF3}"/>
              </a:ext>
            </a:extLst>
          </p:cNvPr>
          <p:cNvSpPr/>
          <p:nvPr/>
        </p:nvSpPr>
        <p:spPr>
          <a:xfrm rot="5400000">
            <a:off x="5239106" y="3588202"/>
            <a:ext cx="1123679" cy="968689"/>
          </a:xfrm>
          <a:prstGeom prst="hexagon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6" name="Hexagon 25">
            <a:extLst>
              <a:ext uri="{FF2B5EF4-FFF2-40B4-BE49-F238E27FC236}">
                <a16:creationId xmlns:a16="http://schemas.microsoft.com/office/drawing/2014/main" id="{DE1C7DC7-5C75-4681-B8D6-E0CB362E123F}"/>
              </a:ext>
            </a:extLst>
          </p:cNvPr>
          <p:cNvSpPr/>
          <p:nvPr/>
        </p:nvSpPr>
        <p:spPr>
          <a:xfrm rot="5400000">
            <a:off x="6422621" y="3580197"/>
            <a:ext cx="1123679" cy="968689"/>
          </a:xfrm>
          <a:prstGeom prst="hexagon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7" name="Hexagon 26">
            <a:extLst>
              <a:ext uri="{FF2B5EF4-FFF2-40B4-BE49-F238E27FC236}">
                <a16:creationId xmlns:a16="http://schemas.microsoft.com/office/drawing/2014/main" id="{8D1DEA56-CF27-4BFC-B8E3-BDBE2FEEE779}"/>
              </a:ext>
            </a:extLst>
          </p:cNvPr>
          <p:cNvSpPr/>
          <p:nvPr/>
        </p:nvSpPr>
        <p:spPr>
          <a:xfrm rot="5400000">
            <a:off x="5841159" y="4590495"/>
            <a:ext cx="1123679" cy="968689"/>
          </a:xfrm>
          <a:prstGeom prst="hexagon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8" name="Hexagon 27">
            <a:extLst>
              <a:ext uri="{FF2B5EF4-FFF2-40B4-BE49-F238E27FC236}">
                <a16:creationId xmlns:a16="http://schemas.microsoft.com/office/drawing/2014/main" id="{BFFE1E2D-4CF5-46E5-9FE2-5F5D649F276B}"/>
              </a:ext>
            </a:extLst>
          </p:cNvPr>
          <p:cNvSpPr/>
          <p:nvPr/>
        </p:nvSpPr>
        <p:spPr>
          <a:xfrm rot="5400000">
            <a:off x="7039108" y="4568047"/>
            <a:ext cx="1123679" cy="968689"/>
          </a:xfrm>
          <a:prstGeom prst="hexagon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FD32F630-638F-49EE-BD59-EA2A0D9C2619}"/>
              </a:ext>
            </a:extLst>
          </p:cNvPr>
          <p:cNvSpPr txBox="1"/>
          <p:nvPr/>
        </p:nvSpPr>
        <p:spPr>
          <a:xfrm>
            <a:off x="9493709" y="4137231"/>
            <a:ext cx="1152128" cy="523220"/>
          </a:xfrm>
          <a:prstGeom prst="rect">
            <a:avLst/>
          </a:prstGeom>
          <a:noFill/>
        </p:spPr>
        <p:txBody>
          <a:bodyPr wrap="square" lIns="90000" rIns="108000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Contents </a:t>
            </a:r>
          </a:p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913CA813-5DC3-4B69-9600-0C139C5480D6}"/>
              </a:ext>
            </a:extLst>
          </p:cNvPr>
          <p:cNvSpPr txBox="1"/>
          <p:nvPr/>
        </p:nvSpPr>
        <p:spPr>
          <a:xfrm>
            <a:off x="1552504" y="3122460"/>
            <a:ext cx="1152128" cy="523220"/>
          </a:xfrm>
          <a:prstGeom prst="rect">
            <a:avLst/>
          </a:prstGeom>
          <a:noFill/>
        </p:spPr>
        <p:txBody>
          <a:bodyPr wrap="square" lIns="90000" rIns="108000" rtlCol="0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Contents </a:t>
            </a:r>
          </a:p>
          <a:p>
            <a:pPr algn="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1" name="Freeform 47">
            <a:extLst>
              <a:ext uri="{FF2B5EF4-FFF2-40B4-BE49-F238E27FC236}">
                <a16:creationId xmlns:a16="http://schemas.microsoft.com/office/drawing/2014/main" id="{DB4ACBA9-46AB-4C83-9498-F58422874A80}"/>
              </a:ext>
            </a:extLst>
          </p:cNvPr>
          <p:cNvSpPr/>
          <p:nvPr/>
        </p:nvSpPr>
        <p:spPr>
          <a:xfrm>
            <a:off x="1828801" y="1810482"/>
            <a:ext cx="3395297" cy="727430"/>
          </a:xfrm>
          <a:custGeom>
            <a:avLst/>
            <a:gdLst>
              <a:gd name="connsiteX0" fmla="*/ 2333625 w 2333625"/>
              <a:gd name="connsiteY0" fmla="*/ 514350 h 514350"/>
              <a:gd name="connsiteX1" fmla="*/ 1952625 w 2333625"/>
              <a:gd name="connsiteY1" fmla="*/ 0 h 514350"/>
              <a:gd name="connsiteX2" fmla="*/ 0 w 2333625"/>
              <a:gd name="connsiteY2" fmla="*/ 0 h 514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33625" h="514350">
                <a:moveTo>
                  <a:pt x="2333625" y="514350"/>
                </a:moveTo>
                <a:lnTo>
                  <a:pt x="1952625" y="0"/>
                </a:lnTo>
                <a:lnTo>
                  <a:pt x="0" y="0"/>
                </a:lnTo>
              </a:path>
            </a:pathLst>
          </a:custGeom>
          <a:ln w="254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2" name="Freeform 50">
            <a:extLst>
              <a:ext uri="{FF2B5EF4-FFF2-40B4-BE49-F238E27FC236}">
                <a16:creationId xmlns:a16="http://schemas.microsoft.com/office/drawing/2014/main" id="{172C9589-B87D-4D34-AE06-2B8177321D0B}"/>
              </a:ext>
            </a:extLst>
          </p:cNvPr>
          <p:cNvSpPr/>
          <p:nvPr/>
        </p:nvSpPr>
        <p:spPr>
          <a:xfrm>
            <a:off x="1178170" y="4644791"/>
            <a:ext cx="3416917" cy="529884"/>
          </a:xfrm>
          <a:custGeom>
            <a:avLst/>
            <a:gdLst>
              <a:gd name="connsiteX0" fmla="*/ 2419350 w 2419350"/>
              <a:gd name="connsiteY0" fmla="*/ 0 h 752475"/>
              <a:gd name="connsiteX1" fmla="*/ 1714500 w 2419350"/>
              <a:gd name="connsiteY1" fmla="*/ 752475 h 752475"/>
              <a:gd name="connsiteX2" fmla="*/ 0 w 2419350"/>
              <a:gd name="connsiteY2" fmla="*/ 752475 h 752475"/>
              <a:gd name="connsiteX0" fmla="*/ 2305050 w 2305050"/>
              <a:gd name="connsiteY0" fmla="*/ 0 h 764183"/>
              <a:gd name="connsiteX1" fmla="*/ 1714500 w 2305050"/>
              <a:gd name="connsiteY1" fmla="*/ 764183 h 764183"/>
              <a:gd name="connsiteX2" fmla="*/ 0 w 2305050"/>
              <a:gd name="connsiteY2" fmla="*/ 764183 h 764183"/>
              <a:gd name="connsiteX0" fmla="*/ 2252297 w 2252297"/>
              <a:gd name="connsiteY0" fmla="*/ 0 h 705641"/>
              <a:gd name="connsiteX1" fmla="*/ 1714500 w 2252297"/>
              <a:gd name="connsiteY1" fmla="*/ 705641 h 705641"/>
              <a:gd name="connsiteX2" fmla="*/ 0 w 2252297"/>
              <a:gd name="connsiteY2" fmla="*/ 705641 h 705641"/>
              <a:gd name="connsiteX0" fmla="*/ 2252297 w 2252297"/>
              <a:gd name="connsiteY0" fmla="*/ 0 h 705641"/>
              <a:gd name="connsiteX1" fmla="*/ 1981095 w 2252297"/>
              <a:gd name="connsiteY1" fmla="*/ 705641 h 705641"/>
              <a:gd name="connsiteX2" fmla="*/ 0 w 2252297"/>
              <a:gd name="connsiteY2" fmla="*/ 705641 h 705641"/>
              <a:gd name="connsiteX0" fmla="*/ 2252297 w 2252297"/>
              <a:gd name="connsiteY0" fmla="*/ 0 h 705641"/>
              <a:gd name="connsiteX1" fmla="*/ 1986891 w 2252297"/>
              <a:gd name="connsiteY1" fmla="*/ 682223 h 705641"/>
              <a:gd name="connsiteX2" fmla="*/ 0 w 2252297"/>
              <a:gd name="connsiteY2" fmla="*/ 705641 h 7056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252297" h="705641">
                <a:moveTo>
                  <a:pt x="2252297" y="0"/>
                </a:moveTo>
                <a:lnTo>
                  <a:pt x="1986891" y="682223"/>
                </a:lnTo>
                <a:lnTo>
                  <a:pt x="0" y="705641"/>
                </a:lnTo>
              </a:path>
            </a:pathLst>
          </a:custGeom>
          <a:ln w="254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3" name="Freeform 51">
            <a:extLst>
              <a:ext uri="{FF2B5EF4-FFF2-40B4-BE49-F238E27FC236}">
                <a16:creationId xmlns:a16="http://schemas.microsoft.com/office/drawing/2014/main" id="{D1461C50-0B5E-4BFF-97CF-1B306CDE2673}"/>
              </a:ext>
            </a:extLst>
          </p:cNvPr>
          <p:cNvSpPr/>
          <p:nvPr/>
        </p:nvSpPr>
        <p:spPr>
          <a:xfrm>
            <a:off x="2901461" y="5541280"/>
            <a:ext cx="3564549" cy="492442"/>
          </a:xfrm>
          <a:custGeom>
            <a:avLst/>
            <a:gdLst>
              <a:gd name="connsiteX0" fmla="*/ 2352675 w 2352675"/>
              <a:gd name="connsiteY0" fmla="*/ 0 h 447675"/>
              <a:gd name="connsiteX1" fmla="*/ 1990725 w 2352675"/>
              <a:gd name="connsiteY1" fmla="*/ 447675 h 447675"/>
              <a:gd name="connsiteX2" fmla="*/ 0 w 2352675"/>
              <a:gd name="connsiteY2" fmla="*/ 447675 h 447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52675" h="447675">
                <a:moveTo>
                  <a:pt x="2352675" y="0"/>
                </a:moveTo>
                <a:lnTo>
                  <a:pt x="1990725" y="447675"/>
                </a:lnTo>
                <a:lnTo>
                  <a:pt x="0" y="447675"/>
                </a:lnTo>
              </a:path>
            </a:pathLst>
          </a:custGeom>
          <a:ln w="254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34" name="Freeform 54">
            <a:extLst>
              <a:ext uri="{FF2B5EF4-FFF2-40B4-BE49-F238E27FC236}">
                <a16:creationId xmlns:a16="http://schemas.microsoft.com/office/drawing/2014/main" id="{6BE69980-84F2-4359-AB32-D332DAACEF72}"/>
              </a:ext>
            </a:extLst>
          </p:cNvPr>
          <p:cNvSpPr/>
          <p:nvPr/>
        </p:nvSpPr>
        <p:spPr>
          <a:xfrm flipH="1">
            <a:off x="7600372" y="5592006"/>
            <a:ext cx="3346050" cy="492443"/>
          </a:xfrm>
          <a:custGeom>
            <a:avLst/>
            <a:gdLst>
              <a:gd name="connsiteX0" fmla="*/ 2352675 w 2352675"/>
              <a:gd name="connsiteY0" fmla="*/ 0 h 447675"/>
              <a:gd name="connsiteX1" fmla="*/ 1990725 w 2352675"/>
              <a:gd name="connsiteY1" fmla="*/ 447675 h 447675"/>
              <a:gd name="connsiteX2" fmla="*/ 0 w 2352675"/>
              <a:gd name="connsiteY2" fmla="*/ 447675 h 447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52675" h="447675">
                <a:moveTo>
                  <a:pt x="2352675" y="0"/>
                </a:moveTo>
                <a:lnTo>
                  <a:pt x="1990725" y="447675"/>
                </a:lnTo>
                <a:lnTo>
                  <a:pt x="0" y="447675"/>
                </a:lnTo>
              </a:path>
            </a:pathLst>
          </a:custGeom>
          <a:ln w="254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5" name="Freeform 58">
            <a:extLst>
              <a:ext uri="{FF2B5EF4-FFF2-40B4-BE49-F238E27FC236}">
                <a16:creationId xmlns:a16="http://schemas.microsoft.com/office/drawing/2014/main" id="{091D83EF-10EF-4C33-9EBE-7FA816D9F782}"/>
              </a:ext>
            </a:extLst>
          </p:cNvPr>
          <p:cNvSpPr/>
          <p:nvPr/>
        </p:nvSpPr>
        <p:spPr>
          <a:xfrm>
            <a:off x="5776550" y="1908748"/>
            <a:ext cx="3749306" cy="1644812"/>
          </a:xfrm>
          <a:custGeom>
            <a:avLst/>
            <a:gdLst>
              <a:gd name="connsiteX0" fmla="*/ 0 w 3590925"/>
              <a:gd name="connsiteY0" fmla="*/ 1533525 h 1533525"/>
              <a:gd name="connsiteX1" fmla="*/ 685800 w 3590925"/>
              <a:gd name="connsiteY1" fmla="*/ 0 h 1533525"/>
              <a:gd name="connsiteX2" fmla="*/ 3590925 w 3590925"/>
              <a:gd name="connsiteY2" fmla="*/ 0 h 1533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590925" h="1533525">
                <a:moveTo>
                  <a:pt x="0" y="1533525"/>
                </a:moveTo>
                <a:lnTo>
                  <a:pt x="685800" y="0"/>
                </a:lnTo>
                <a:lnTo>
                  <a:pt x="3590925" y="0"/>
                </a:lnTo>
              </a:path>
            </a:pathLst>
          </a:custGeom>
          <a:ln w="254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6" name="Freeform 59">
            <a:extLst>
              <a:ext uri="{FF2B5EF4-FFF2-40B4-BE49-F238E27FC236}">
                <a16:creationId xmlns:a16="http://schemas.microsoft.com/office/drawing/2014/main" id="{6D657A6D-A543-4276-BB32-E64D72B0A911}"/>
              </a:ext>
            </a:extLst>
          </p:cNvPr>
          <p:cNvSpPr/>
          <p:nvPr/>
        </p:nvSpPr>
        <p:spPr>
          <a:xfrm>
            <a:off x="6944455" y="2848710"/>
            <a:ext cx="3532344" cy="695325"/>
          </a:xfrm>
          <a:custGeom>
            <a:avLst/>
            <a:gdLst>
              <a:gd name="connsiteX0" fmla="*/ 0 w 2390775"/>
              <a:gd name="connsiteY0" fmla="*/ 695325 h 695325"/>
              <a:gd name="connsiteX1" fmla="*/ 314325 w 2390775"/>
              <a:gd name="connsiteY1" fmla="*/ 0 h 695325"/>
              <a:gd name="connsiteX2" fmla="*/ 2390775 w 2390775"/>
              <a:gd name="connsiteY2" fmla="*/ 0 h 695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90775" h="695325">
                <a:moveTo>
                  <a:pt x="0" y="695325"/>
                </a:moveTo>
                <a:lnTo>
                  <a:pt x="314325" y="0"/>
                </a:lnTo>
                <a:lnTo>
                  <a:pt x="2390775" y="0"/>
                </a:lnTo>
              </a:path>
            </a:pathLst>
          </a:custGeom>
          <a:ln w="2540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3" name="Freeform 47">
            <a:extLst>
              <a:ext uri="{FF2B5EF4-FFF2-40B4-BE49-F238E27FC236}">
                <a16:creationId xmlns:a16="http://schemas.microsoft.com/office/drawing/2014/main" id="{8E1BA2D1-4150-42BC-B1C9-4F7F693B445C}"/>
              </a:ext>
            </a:extLst>
          </p:cNvPr>
          <p:cNvSpPr>
            <a:spLocks noChangeAspect="1"/>
          </p:cNvSpPr>
          <p:nvPr/>
        </p:nvSpPr>
        <p:spPr>
          <a:xfrm>
            <a:off x="4986203" y="2831622"/>
            <a:ext cx="493525" cy="493223"/>
          </a:xfrm>
          <a:custGeom>
            <a:avLst/>
            <a:gdLst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5619 w 1901727"/>
              <a:gd name="connsiteY10" fmla="*/ 633909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71474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858302 w 2014192"/>
              <a:gd name="connsiteY0" fmla="*/ 0 h 1958316"/>
              <a:gd name="connsiteX1" fmla="*/ 858302 w 2014192"/>
              <a:gd name="connsiteY1" fmla="*/ 0 h 1958316"/>
              <a:gd name="connsiteX2" fmla="*/ 1093914 w 2014192"/>
              <a:gd name="connsiteY2" fmla="*/ 5610 h 1958316"/>
              <a:gd name="connsiteX3" fmla="*/ 1088304 w 2014192"/>
              <a:gd name="connsiteY3" fmla="*/ 493664 h 1958316"/>
              <a:gd name="connsiteX4" fmla="*/ 1222940 w 2014192"/>
              <a:gd name="connsiteY4" fmla="*/ 572201 h 1958316"/>
              <a:gd name="connsiteX5" fmla="*/ 1419283 w 2014192"/>
              <a:gd name="connsiteY5" fmla="*/ 375858 h 1958316"/>
              <a:gd name="connsiteX6" fmla="*/ 1969045 w 2014192"/>
              <a:gd name="connsiteY6" fmla="*/ 1924167 h 1958316"/>
              <a:gd name="connsiteX7" fmla="*/ 1121962 w 2014192"/>
              <a:gd name="connsiteY7" fmla="*/ 1486600 h 1958316"/>
              <a:gd name="connsiteX8" fmla="*/ 1105134 w 2014192"/>
              <a:gd name="connsiteY8" fmla="*/ 1144403 h 1958316"/>
              <a:gd name="connsiteX9" fmla="*/ 1155622 w 2014192"/>
              <a:gd name="connsiteY9" fmla="*/ 757325 h 1958316"/>
              <a:gd name="connsiteX10" fmla="*/ 987327 w 2014192"/>
              <a:gd name="connsiteY10" fmla="*/ 611470 h 1958316"/>
              <a:gd name="connsiteX11" fmla="*/ 796594 w 2014192"/>
              <a:gd name="connsiteY11" fmla="*/ 751715 h 1958316"/>
              <a:gd name="connsiteX12" fmla="*/ 807813 w 2014192"/>
              <a:gd name="connsiteY12" fmla="*/ 1161232 h 1958316"/>
              <a:gd name="connsiteX13" fmla="*/ 852692 w 2014192"/>
              <a:gd name="connsiteY13" fmla="*/ 1509040 h 1958316"/>
              <a:gd name="connsiteX14" fmla="*/ 0 w 2014192"/>
              <a:gd name="connsiteY14" fmla="*/ 1952216 h 1958316"/>
              <a:gd name="connsiteX15" fmla="*/ 488054 w 2014192"/>
              <a:gd name="connsiteY15" fmla="*/ 375858 h 1958316"/>
              <a:gd name="connsiteX16" fmla="*/ 718056 w 2014192"/>
              <a:gd name="connsiteY16" fmla="*/ 611470 h 1958316"/>
              <a:gd name="connsiteX17" fmla="*/ 880741 w 2014192"/>
              <a:gd name="connsiteY17" fmla="*/ 499274 h 1958316"/>
              <a:gd name="connsiteX18" fmla="*/ 858302 w 2014192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7994 w 2103393"/>
              <a:gd name="connsiteY8" fmla="*/ 1194891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2384 w 2103393"/>
              <a:gd name="connsiteY8" fmla="*/ 117806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3064"/>
              <a:gd name="connsiteX1" fmla="*/ 947503 w 2103393"/>
              <a:gd name="connsiteY1" fmla="*/ 0 h 1963064"/>
              <a:gd name="connsiteX2" fmla="*/ 1183115 w 2103393"/>
              <a:gd name="connsiteY2" fmla="*/ 5610 h 1963064"/>
              <a:gd name="connsiteX3" fmla="*/ 1177505 w 2103393"/>
              <a:gd name="connsiteY3" fmla="*/ 493664 h 1963064"/>
              <a:gd name="connsiteX4" fmla="*/ 1312141 w 2103393"/>
              <a:gd name="connsiteY4" fmla="*/ 572201 h 1963064"/>
              <a:gd name="connsiteX5" fmla="*/ 1508484 w 2103393"/>
              <a:gd name="connsiteY5" fmla="*/ 375858 h 1963064"/>
              <a:gd name="connsiteX6" fmla="*/ 2058246 w 2103393"/>
              <a:gd name="connsiteY6" fmla="*/ 1924167 h 1963064"/>
              <a:gd name="connsiteX7" fmla="*/ 1244822 w 2103393"/>
              <a:gd name="connsiteY7" fmla="*/ 1514649 h 1963064"/>
              <a:gd name="connsiteX8" fmla="*/ 1205554 w 2103393"/>
              <a:gd name="connsiteY8" fmla="*/ 1200502 h 1963064"/>
              <a:gd name="connsiteX9" fmla="*/ 1244823 w 2103393"/>
              <a:gd name="connsiteY9" fmla="*/ 757325 h 1963064"/>
              <a:gd name="connsiteX10" fmla="*/ 1076528 w 2103393"/>
              <a:gd name="connsiteY10" fmla="*/ 611470 h 1963064"/>
              <a:gd name="connsiteX11" fmla="*/ 885795 w 2103393"/>
              <a:gd name="connsiteY11" fmla="*/ 751715 h 1963064"/>
              <a:gd name="connsiteX12" fmla="*/ 919453 w 2103393"/>
              <a:gd name="connsiteY12" fmla="*/ 1189281 h 1963064"/>
              <a:gd name="connsiteX13" fmla="*/ 891405 w 2103393"/>
              <a:gd name="connsiteY13" fmla="*/ 1509040 h 1963064"/>
              <a:gd name="connsiteX14" fmla="*/ 89201 w 2103393"/>
              <a:gd name="connsiteY14" fmla="*/ 1952216 h 1963064"/>
              <a:gd name="connsiteX15" fmla="*/ 577255 w 2103393"/>
              <a:gd name="connsiteY15" fmla="*/ 375858 h 1963064"/>
              <a:gd name="connsiteX16" fmla="*/ 807257 w 2103393"/>
              <a:gd name="connsiteY16" fmla="*/ 611470 h 1963064"/>
              <a:gd name="connsiteX17" fmla="*/ 969942 w 2103393"/>
              <a:gd name="connsiteY17" fmla="*/ 499274 h 1963064"/>
              <a:gd name="connsiteX18" fmla="*/ 947503 w 2103393"/>
              <a:gd name="connsiteY18" fmla="*/ 0 h 1963064"/>
              <a:gd name="connsiteX0" fmla="*/ 947503 w 2103393"/>
              <a:gd name="connsiteY0" fmla="*/ 0 h 1964995"/>
              <a:gd name="connsiteX1" fmla="*/ 947503 w 2103393"/>
              <a:gd name="connsiteY1" fmla="*/ 0 h 1964995"/>
              <a:gd name="connsiteX2" fmla="*/ 1183115 w 2103393"/>
              <a:gd name="connsiteY2" fmla="*/ 5610 h 1964995"/>
              <a:gd name="connsiteX3" fmla="*/ 1177505 w 2103393"/>
              <a:gd name="connsiteY3" fmla="*/ 493664 h 1964995"/>
              <a:gd name="connsiteX4" fmla="*/ 1312141 w 2103393"/>
              <a:gd name="connsiteY4" fmla="*/ 572201 h 1964995"/>
              <a:gd name="connsiteX5" fmla="*/ 1508484 w 2103393"/>
              <a:gd name="connsiteY5" fmla="*/ 375858 h 1964995"/>
              <a:gd name="connsiteX6" fmla="*/ 2058246 w 2103393"/>
              <a:gd name="connsiteY6" fmla="*/ 1924167 h 1964995"/>
              <a:gd name="connsiteX7" fmla="*/ 1244822 w 2103393"/>
              <a:gd name="connsiteY7" fmla="*/ 1514649 h 1964995"/>
              <a:gd name="connsiteX8" fmla="*/ 1205554 w 2103393"/>
              <a:gd name="connsiteY8" fmla="*/ 1200502 h 1964995"/>
              <a:gd name="connsiteX9" fmla="*/ 1244823 w 2103393"/>
              <a:gd name="connsiteY9" fmla="*/ 757325 h 1964995"/>
              <a:gd name="connsiteX10" fmla="*/ 1076528 w 2103393"/>
              <a:gd name="connsiteY10" fmla="*/ 611470 h 1964995"/>
              <a:gd name="connsiteX11" fmla="*/ 885795 w 2103393"/>
              <a:gd name="connsiteY11" fmla="*/ 751715 h 1964995"/>
              <a:gd name="connsiteX12" fmla="*/ 919453 w 2103393"/>
              <a:gd name="connsiteY12" fmla="*/ 1189281 h 1964995"/>
              <a:gd name="connsiteX13" fmla="*/ 891405 w 2103393"/>
              <a:gd name="connsiteY13" fmla="*/ 1509040 h 1964995"/>
              <a:gd name="connsiteX14" fmla="*/ 89201 w 2103393"/>
              <a:gd name="connsiteY14" fmla="*/ 1952216 h 1964995"/>
              <a:gd name="connsiteX15" fmla="*/ 577255 w 2103393"/>
              <a:gd name="connsiteY15" fmla="*/ 375858 h 1964995"/>
              <a:gd name="connsiteX16" fmla="*/ 807257 w 2103393"/>
              <a:gd name="connsiteY16" fmla="*/ 611470 h 1964995"/>
              <a:gd name="connsiteX17" fmla="*/ 969942 w 2103393"/>
              <a:gd name="connsiteY17" fmla="*/ 499274 h 1964995"/>
              <a:gd name="connsiteX18" fmla="*/ 947503 w 2103393"/>
              <a:gd name="connsiteY18" fmla="*/ 0 h 1964995"/>
              <a:gd name="connsiteX0" fmla="*/ 947503 w 2103393"/>
              <a:gd name="connsiteY0" fmla="*/ 13781 h 1978776"/>
              <a:gd name="connsiteX1" fmla="*/ 947503 w 2103393"/>
              <a:gd name="connsiteY1" fmla="*/ 13781 h 1978776"/>
              <a:gd name="connsiteX2" fmla="*/ 1183115 w 2103393"/>
              <a:gd name="connsiteY2" fmla="*/ 19391 h 1978776"/>
              <a:gd name="connsiteX3" fmla="*/ 1177505 w 2103393"/>
              <a:gd name="connsiteY3" fmla="*/ 507445 h 1978776"/>
              <a:gd name="connsiteX4" fmla="*/ 1312141 w 2103393"/>
              <a:gd name="connsiteY4" fmla="*/ 585982 h 1978776"/>
              <a:gd name="connsiteX5" fmla="*/ 1508484 w 2103393"/>
              <a:gd name="connsiteY5" fmla="*/ 389639 h 1978776"/>
              <a:gd name="connsiteX6" fmla="*/ 2058246 w 2103393"/>
              <a:gd name="connsiteY6" fmla="*/ 1937948 h 1978776"/>
              <a:gd name="connsiteX7" fmla="*/ 1244822 w 2103393"/>
              <a:gd name="connsiteY7" fmla="*/ 1528430 h 1978776"/>
              <a:gd name="connsiteX8" fmla="*/ 1205554 w 2103393"/>
              <a:gd name="connsiteY8" fmla="*/ 1214283 h 1978776"/>
              <a:gd name="connsiteX9" fmla="*/ 1244823 w 2103393"/>
              <a:gd name="connsiteY9" fmla="*/ 771106 h 1978776"/>
              <a:gd name="connsiteX10" fmla="*/ 1076528 w 2103393"/>
              <a:gd name="connsiteY10" fmla="*/ 625251 h 1978776"/>
              <a:gd name="connsiteX11" fmla="*/ 885795 w 2103393"/>
              <a:gd name="connsiteY11" fmla="*/ 765496 h 1978776"/>
              <a:gd name="connsiteX12" fmla="*/ 919453 w 2103393"/>
              <a:gd name="connsiteY12" fmla="*/ 1203062 h 1978776"/>
              <a:gd name="connsiteX13" fmla="*/ 891405 w 2103393"/>
              <a:gd name="connsiteY13" fmla="*/ 1522821 h 1978776"/>
              <a:gd name="connsiteX14" fmla="*/ 89201 w 2103393"/>
              <a:gd name="connsiteY14" fmla="*/ 1965997 h 1978776"/>
              <a:gd name="connsiteX15" fmla="*/ 577255 w 2103393"/>
              <a:gd name="connsiteY15" fmla="*/ 389639 h 1978776"/>
              <a:gd name="connsiteX16" fmla="*/ 807257 w 2103393"/>
              <a:gd name="connsiteY16" fmla="*/ 625251 h 1978776"/>
              <a:gd name="connsiteX17" fmla="*/ 969942 w 2103393"/>
              <a:gd name="connsiteY17" fmla="*/ 513055 h 1978776"/>
              <a:gd name="connsiteX18" fmla="*/ 947503 w 2103393"/>
              <a:gd name="connsiteY18" fmla="*/ 13781 h 1978776"/>
              <a:gd name="connsiteX0" fmla="*/ 964333 w 2103393"/>
              <a:gd name="connsiteY0" fmla="*/ 55026 h 1980752"/>
              <a:gd name="connsiteX1" fmla="*/ 947503 w 2103393"/>
              <a:gd name="connsiteY1" fmla="*/ 15757 h 1980752"/>
              <a:gd name="connsiteX2" fmla="*/ 1183115 w 2103393"/>
              <a:gd name="connsiteY2" fmla="*/ 21367 h 1980752"/>
              <a:gd name="connsiteX3" fmla="*/ 1177505 w 2103393"/>
              <a:gd name="connsiteY3" fmla="*/ 509421 h 1980752"/>
              <a:gd name="connsiteX4" fmla="*/ 1312141 w 2103393"/>
              <a:gd name="connsiteY4" fmla="*/ 587958 h 1980752"/>
              <a:gd name="connsiteX5" fmla="*/ 1508484 w 2103393"/>
              <a:gd name="connsiteY5" fmla="*/ 391615 h 1980752"/>
              <a:gd name="connsiteX6" fmla="*/ 2058246 w 2103393"/>
              <a:gd name="connsiteY6" fmla="*/ 1939924 h 1980752"/>
              <a:gd name="connsiteX7" fmla="*/ 1244822 w 2103393"/>
              <a:gd name="connsiteY7" fmla="*/ 1530406 h 1980752"/>
              <a:gd name="connsiteX8" fmla="*/ 1205554 w 2103393"/>
              <a:gd name="connsiteY8" fmla="*/ 1216259 h 1980752"/>
              <a:gd name="connsiteX9" fmla="*/ 1244823 w 2103393"/>
              <a:gd name="connsiteY9" fmla="*/ 773082 h 1980752"/>
              <a:gd name="connsiteX10" fmla="*/ 1076528 w 2103393"/>
              <a:gd name="connsiteY10" fmla="*/ 627227 h 1980752"/>
              <a:gd name="connsiteX11" fmla="*/ 885795 w 2103393"/>
              <a:gd name="connsiteY11" fmla="*/ 767472 h 1980752"/>
              <a:gd name="connsiteX12" fmla="*/ 919453 w 2103393"/>
              <a:gd name="connsiteY12" fmla="*/ 1205038 h 1980752"/>
              <a:gd name="connsiteX13" fmla="*/ 891405 w 2103393"/>
              <a:gd name="connsiteY13" fmla="*/ 1524797 h 1980752"/>
              <a:gd name="connsiteX14" fmla="*/ 89201 w 2103393"/>
              <a:gd name="connsiteY14" fmla="*/ 1967973 h 1980752"/>
              <a:gd name="connsiteX15" fmla="*/ 577255 w 2103393"/>
              <a:gd name="connsiteY15" fmla="*/ 391615 h 1980752"/>
              <a:gd name="connsiteX16" fmla="*/ 807257 w 2103393"/>
              <a:gd name="connsiteY16" fmla="*/ 627227 h 1980752"/>
              <a:gd name="connsiteX17" fmla="*/ 969942 w 2103393"/>
              <a:gd name="connsiteY17" fmla="*/ 515031 h 1980752"/>
              <a:gd name="connsiteX18" fmla="*/ 964333 w 2103393"/>
              <a:gd name="connsiteY18" fmla="*/ 55026 h 1980752"/>
              <a:gd name="connsiteX0" fmla="*/ 913845 w 2103393"/>
              <a:gd name="connsiteY0" fmla="*/ 72662 h 1981559"/>
              <a:gd name="connsiteX1" fmla="*/ 947503 w 2103393"/>
              <a:gd name="connsiteY1" fmla="*/ 16564 h 1981559"/>
              <a:gd name="connsiteX2" fmla="*/ 1183115 w 2103393"/>
              <a:gd name="connsiteY2" fmla="*/ 22174 h 1981559"/>
              <a:gd name="connsiteX3" fmla="*/ 1177505 w 2103393"/>
              <a:gd name="connsiteY3" fmla="*/ 510228 h 1981559"/>
              <a:gd name="connsiteX4" fmla="*/ 1312141 w 2103393"/>
              <a:gd name="connsiteY4" fmla="*/ 588765 h 1981559"/>
              <a:gd name="connsiteX5" fmla="*/ 1508484 w 2103393"/>
              <a:gd name="connsiteY5" fmla="*/ 392422 h 1981559"/>
              <a:gd name="connsiteX6" fmla="*/ 2058246 w 2103393"/>
              <a:gd name="connsiteY6" fmla="*/ 1940731 h 1981559"/>
              <a:gd name="connsiteX7" fmla="*/ 1244822 w 2103393"/>
              <a:gd name="connsiteY7" fmla="*/ 1531213 h 1981559"/>
              <a:gd name="connsiteX8" fmla="*/ 1205554 w 2103393"/>
              <a:gd name="connsiteY8" fmla="*/ 1217066 h 1981559"/>
              <a:gd name="connsiteX9" fmla="*/ 1244823 w 2103393"/>
              <a:gd name="connsiteY9" fmla="*/ 773889 h 1981559"/>
              <a:gd name="connsiteX10" fmla="*/ 1076528 w 2103393"/>
              <a:gd name="connsiteY10" fmla="*/ 628034 h 1981559"/>
              <a:gd name="connsiteX11" fmla="*/ 885795 w 2103393"/>
              <a:gd name="connsiteY11" fmla="*/ 768279 h 1981559"/>
              <a:gd name="connsiteX12" fmla="*/ 919453 w 2103393"/>
              <a:gd name="connsiteY12" fmla="*/ 1205845 h 1981559"/>
              <a:gd name="connsiteX13" fmla="*/ 891405 w 2103393"/>
              <a:gd name="connsiteY13" fmla="*/ 1525604 h 1981559"/>
              <a:gd name="connsiteX14" fmla="*/ 89201 w 2103393"/>
              <a:gd name="connsiteY14" fmla="*/ 1968780 h 1981559"/>
              <a:gd name="connsiteX15" fmla="*/ 577255 w 2103393"/>
              <a:gd name="connsiteY15" fmla="*/ 392422 h 1981559"/>
              <a:gd name="connsiteX16" fmla="*/ 807257 w 2103393"/>
              <a:gd name="connsiteY16" fmla="*/ 628034 h 1981559"/>
              <a:gd name="connsiteX17" fmla="*/ 969942 w 2103393"/>
              <a:gd name="connsiteY17" fmla="*/ 515838 h 1981559"/>
              <a:gd name="connsiteX18" fmla="*/ 913845 w 2103393"/>
              <a:gd name="connsiteY18" fmla="*/ 72662 h 1981559"/>
              <a:gd name="connsiteX0" fmla="*/ 913845 w 2103393"/>
              <a:gd name="connsiteY0" fmla="*/ 103017 h 2011914"/>
              <a:gd name="connsiteX1" fmla="*/ 1003601 w 2103393"/>
              <a:gd name="connsiteY1" fmla="*/ 2040 h 2011914"/>
              <a:gd name="connsiteX2" fmla="*/ 1183115 w 2103393"/>
              <a:gd name="connsiteY2" fmla="*/ 52529 h 2011914"/>
              <a:gd name="connsiteX3" fmla="*/ 1177505 w 2103393"/>
              <a:gd name="connsiteY3" fmla="*/ 540583 h 2011914"/>
              <a:gd name="connsiteX4" fmla="*/ 1312141 w 2103393"/>
              <a:gd name="connsiteY4" fmla="*/ 619120 h 2011914"/>
              <a:gd name="connsiteX5" fmla="*/ 1508484 w 2103393"/>
              <a:gd name="connsiteY5" fmla="*/ 422777 h 2011914"/>
              <a:gd name="connsiteX6" fmla="*/ 2058246 w 2103393"/>
              <a:gd name="connsiteY6" fmla="*/ 1971086 h 2011914"/>
              <a:gd name="connsiteX7" fmla="*/ 1244822 w 2103393"/>
              <a:gd name="connsiteY7" fmla="*/ 1561568 h 2011914"/>
              <a:gd name="connsiteX8" fmla="*/ 1205554 w 2103393"/>
              <a:gd name="connsiteY8" fmla="*/ 1247421 h 2011914"/>
              <a:gd name="connsiteX9" fmla="*/ 1244823 w 2103393"/>
              <a:gd name="connsiteY9" fmla="*/ 804244 h 2011914"/>
              <a:gd name="connsiteX10" fmla="*/ 1076528 w 2103393"/>
              <a:gd name="connsiteY10" fmla="*/ 658389 h 2011914"/>
              <a:gd name="connsiteX11" fmla="*/ 885795 w 2103393"/>
              <a:gd name="connsiteY11" fmla="*/ 798634 h 2011914"/>
              <a:gd name="connsiteX12" fmla="*/ 919453 w 2103393"/>
              <a:gd name="connsiteY12" fmla="*/ 1236200 h 2011914"/>
              <a:gd name="connsiteX13" fmla="*/ 891405 w 2103393"/>
              <a:gd name="connsiteY13" fmla="*/ 1555959 h 2011914"/>
              <a:gd name="connsiteX14" fmla="*/ 89201 w 2103393"/>
              <a:gd name="connsiteY14" fmla="*/ 1999135 h 2011914"/>
              <a:gd name="connsiteX15" fmla="*/ 577255 w 2103393"/>
              <a:gd name="connsiteY15" fmla="*/ 422777 h 2011914"/>
              <a:gd name="connsiteX16" fmla="*/ 807257 w 2103393"/>
              <a:gd name="connsiteY16" fmla="*/ 658389 h 2011914"/>
              <a:gd name="connsiteX17" fmla="*/ 969942 w 2103393"/>
              <a:gd name="connsiteY17" fmla="*/ 546193 h 2011914"/>
              <a:gd name="connsiteX18" fmla="*/ 913845 w 2103393"/>
              <a:gd name="connsiteY18" fmla="*/ 103017 h 2011914"/>
              <a:gd name="connsiteX0" fmla="*/ 930675 w 2103393"/>
              <a:gd name="connsiteY0" fmla="*/ 67702 h 2010258"/>
              <a:gd name="connsiteX1" fmla="*/ 1003601 w 2103393"/>
              <a:gd name="connsiteY1" fmla="*/ 384 h 2010258"/>
              <a:gd name="connsiteX2" fmla="*/ 1183115 w 2103393"/>
              <a:gd name="connsiteY2" fmla="*/ 50873 h 2010258"/>
              <a:gd name="connsiteX3" fmla="*/ 1177505 w 2103393"/>
              <a:gd name="connsiteY3" fmla="*/ 538927 h 2010258"/>
              <a:gd name="connsiteX4" fmla="*/ 1312141 w 2103393"/>
              <a:gd name="connsiteY4" fmla="*/ 617464 h 2010258"/>
              <a:gd name="connsiteX5" fmla="*/ 1508484 w 2103393"/>
              <a:gd name="connsiteY5" fmla="*/ 421121 h 2010258"/>
              <a:gd name="connsiteX6" fmla="*/ 2058246 w 2103393"/>
              <a:gd name="connsiteY6" fmla="*/ 1969430 h 2010258"/>
              <a:gd name="connsiteX7" fmla="*/ 1244822 w 2103393"/>
              <a:gd name="connsiteY7" fmla="*/ 1559912 h 2010258"/>
              <a:gd name="connsiteX8" fmla="*/ 1205554 w 2103393"/>
              <a:gd name="connsiteY8" fmla="*/ 1245765 h 2010258"/>
              <a:gd name="connsiteX9" fmla="*/ 1244823 w 2103393"/>
              <a:gd name="connsiteY9" fmla="*/ 802588 h 2010258"/>
              <a:gd name="connsiteX10" fmla="*/ 1076528 w 2103393"/>
              <a:gd name="connsiteY10" fmla="*/ 656733 h 2010258"/>
              <a:gd name="connsiteX11" fmla="*/ 885795 w 2103393"/>
              <a:gd name="connsiteY11" fmla="*/ 796978 h 2010258"/>
              <a:gd name="connsiteX12" fmla="*/ 919453 w 2103393"/>
              <a:gd name="connsiteY12" fmla="*/ 1234544 h 2010258"/>
              <a:gd name="connsiteX13" fmla="*/ 891405 w 2103393"/>
              <a:gd name="connsiteY13" fmla="*/ 1554303 h 2010258"/>
              <a:gd name="connsiteX14" fmla="*/ 89201 w 2103393"/>
              <a:gd name="connsiteY14" fmla="*/ 1997479 h 2010258"/>
              <a:gd name="connsiteX15" fmla="*/ 577255 w 2103393"/>
              <a:gd name="connsiteY15" fmla="*/ 421121 h 2010258"/>
              <a:gd name="connsiteX16" fmla="*/ 807257 w 2103393"/>
              <a:gd name="connsiteY16" fmla="*/ 656733 h 2010258"/>
              <a:gd name="connsiteX17" fmla="*/ 969942 w 2103393"/>
              <a:gd name="connsiteY17" fmla="*/ 544537 h 2010258"/>
              <a:gd name="connsiteX18" fmla="*/ 930675 w 2103393"/>
              <a:gd name="connsiteY18" fmla="*/ 67702 h 2010258"/>
              <a:gd name="connsiteX0" fmla="*/ 930675 w 2103393"/>
              <a:gd name="connsiteY0" fmla="*/ 69239 h 2011795"/>
              <a:gd name="connsiteX1" fmla="*/ 1183115 w 2103393"/>
              <a:gd name="connsiteY1" fmla="*/ 52410 h 2011795"/>
              <a:gd name="connsiteX2" fmla="*/ 1177505 w 2103393"/>
              <a:gd name="connsiteY2" fmla="*/ 540464 h 2011795"/>
              <a:gd name="connsiteX3" fmla="*/ 1312141 w 2103393"/>
              <a:gd name="connsiteY3" fmla="*/ 619001 h 2011795"/>
              <a:gd name="connsiteX4" fmla="*/ 1508484 w 2103393"/>
              <a:gd name="connsiteY4" fmla="*/ 422658 h 2011795"/>
              <a:gd name="connsiteX5" fmla="*/ 2058246 w 2103393"/>
              <a:gd name="connsiteY5" fmla="*/ 1970967 h 2011795"/>
              <a:gd name="connsiteX6" fmla="*/ 1244822 w 2103393"/>
              <a:gd name="connsiteY6" fmla="*/ 1561449 h 2011795"/>
              <a:gd name="connsiteX7" fmla="*/ 1205554 w 2103393"/>
              <a:gd name="connsiteY7" fmla="*/ 1247302 h 2011795"/>
              <a:gd name="connsiteX8" fmla="*/ 1244823 w 2103393"/>
              <a:gd name="connsiteY8" fmla="*/ 804125 h 2011795"/>
              <a:gd name="connsiteX9" fmla="*/ 1076528 w 2103393"/>
              <a:gd name="connsiteY9" fmla="*/ 658270 h 2011795"/>
              <a:gd name="connsiteX10" fmla="*/ 885795 w 2103393"/>
              <a:gd name="connsiteY10" fmla="*/ 798515 h 2011795"/>
              <a:gd name="connsiteX11" fmla="*/ 919453 w 2103393"/>
              <a:gd name="connsiteY11" fmla="*/ 1236081 h 2011795"/>
              <a:gd name="connsiteX12" fmla="*/ 891405 w 2103393"/>
              <a:gd name="connsiteY12" fmla="*/ 1555840 h 2011795"/>
              <a:gd name="connsiteX13" fmla="*/ 89201 w 2103393"/>
              <a:gd name="connsiteY13" fmla="*/ 1999016 h 2011795"/>
              <a:gd name="connsiteX14" fmla="*/ 577255 w 2103393"/>
              <a:gd name="connsiteY14" fmla="*/ 422658 h 2011795"/>
              <a:gd name="connsiteX15" fmla="*/ 807257 w 2103393"/>
              <a:gd name="connsiteY15" fmla="*/ 658270 h 2011795"/>
              <a:gd name="connsiteX16" fmla="*/ 969942 w 2103393"/>
              <a:gd name="connsiteY16" fmla="*/ 546074 h 2011795"/>
              <a:gd name="connsiteX17" fmla="*/ 930675 w 2103393"/>
              <a:gd name="connsiteY17" fmla="*/ 69239 h 2011795"/>
              <a:gd name="connsiteX0" fmla="*/ 930675 w 2103393"/>
              <a:gd name="connsiteY0" fmla="*/ 63795 h 2006351"/>
              <a:gd name="connsiteX1" fmla="*/ 1183115 w 2103393"/>
              <a:gd name="connsiteY1" fmla="*/ 46966 h 2006351"/>
              <a:gd name="connsiteX2" fmla="*/ 1177505 w 2103393"/>
              <a:gd name="connsiteY2" fmla="*/ 535020 h 2006351"/>
              <a:gd name="connsiteX3" fmla="*/ 1312141 w 2103393"/>
              <a:gd name="connsiteY3" fmla="*/ 613557 h 2006351"/>
              <a:gd name="connsiteX4" fmla="*/ 1508484 w 2103393"/>
              <a:gd name="connsiteY4" fmla="*/ 417214 h 2006351"/>
              <a:gd name="connsiteX5" fmla="*/ 2058246 w 2103393"/>
              <a:gd name="connsiteY5" fmla="*/ 1965523 h 2006351"/>
              <a:gd name="connsiteX6" fmla="*/ 1244822 w 2103393"/>
              <a:gd name="connsiteY6" fmla="*/ 1556005 h 2006351"/>
              <a:gd name="connsiteX7" fmla="*/ 1205554 w 2103393"/>
              <a:gd name="connsiteY7" fmla="*/ 1241858 h 2006351"/>
              <a:gd name="connsiteX8" fmla="*/ 1244823 w 2103393"/>
              <a:gd name="connsiteY8" fmla="*/ 798681 h 2006351"/>
              <a:gd name="connsiteX9" fmla="*/ 1076528 w 2103393"/>
              <a:gd name="connsiteY9" fmla="*/ 652826 h 2006351"/>
              <a:gd name="connsiteX10" fmla="*/ 885795 w 2103393"/>
              <a:gd name="connsiteY10" fmla="*/ 793071 h 2006351"/>
              <a:gd name="connsiteX11" fmla="*/ 919453 w 2103393"/>
              <a:gd name="connsiteY11" fmla="*/ 1230637 h 2006351"/>
              <a:gd name="connsiteX12" fmla="*/ 891405 w 2103393"/>
              <a:gd name="connsiteY12" fmla="*/ 1550396 h 2006351"/>
              <a:gd name="connsiteX13" fmla="*/ 89201 w 2103393"/>
              <a:gd name="connsiteY13" fmla="*/ 1993572 h 2006351"/>
              <a:gd name="connsiteX14" fmla="*/ 577255 w 2103393"/>
              <a:gd name="connsiteY14" fmla="*/ 417214 h 2006351"/>
              <a:gd name="connsiteX15" fmla="*/ 807257 w 2103393"/>
              <a:gd name="connsiteY15" fmla="*/ 652826 h 2006351"/>
              <a:gd name="connsiteX16" fmla="*/ 969942 w 2103393"/>
              <a:gd name="connsiteY16" fmla="*/ 540630 h 2006351"/>
              <a:gd name="connsiteX17" fmla="*/ 930675 w 2103393"/>
              <a:gd name="connsiteY17" fmla="*/ 63795 h 2006351"/>
              <a:gd name="connsiteX0" fmla="*/ 930675 w 2103393"/>
              <a:gd name="connsiteY0" fmla="*/ 51191 h 2016186"/>
              <a:gd name="connsiteX1" fmla="*/ 1183115 w 2103393"/>
              <a:gd name="connsiteY1" fmla="*/ 56801 h 2016186"/>
              <a:gd name="connsiteX2" fmla="*/ 1177505 w 2103393"/>
              <a:gd name="connsiteY2" fmla="*/ 544855 h 2016186"/>
              <a:gd name="connsiteX3" fmla="*/ 1312141 w 2103393"/>
              <a:gd name="connsiteY3" fmla="*/ 623392 h 2016186"/>
              <a:gd name="connsiteX4" fmla="*/ 1508484 w 2103393"/>
              <a:gd name="connsiteY4" fmla="*/ 427049 h 2016186"/>
              <a:gd name="connsiteX5" fmla="*/ 2058246 w 2103393"/>
              <a:gd name="connsiteY5" fmla="*/ 1975358 h 2016186"/>
              <a:gd name="connsiteX6" fmla="*/ 1244822 w 2103393"/>
              <a:gd name="connsiteY6" fmla="*/ 1565840 h 2016186"/>
              <a:gd name="connsiteX7" fmla="*/ 1205554 w 2103393"/>
              <a:gd name="connsiteY7" fmla="*/ 1251693 h 2016186"/>
              <a:gd name="connsiteX8" fmla="*/ 1244823 w 2103393"/>
              <a:gd name="connsiteY8" fmla="*/ 808516 h 2016186"/>
              <a:gd name="connsiteX9" fmla="*/ 1076528 w 2103393"/>
              <a:gd name="connsiteY9" fmla="*/ 662661 h 2016186"/>
              <a:gd name="connsiteX10" fmla="*/ 885795 w 2103393"/>
              <a:gd name="connsiteY10" fmla="*/ 802906 h 2016186"/>
              <a:gd name="connsiteX11" fmla="*/ 919453 w 2103393"/>
              <a:gd name="connsiteY11" fmla="*/ 1240472 h 2016186"/>
              <a:gd name="connsiteX12" fmla="*/ 891405 w 2103393"/>
              <a:gd name="connsiteY12" fmla="*/ 1560231 h 2016186"/>
              <a:gd name="connsiteX13" fmla="*/ 89201 w 2103393"/>
              <a:gd name="connsiteY13" fmla="*/ 2003407 h 2016186"/>
              <a:gd name="connsiteX14" fmla="*/ 577255 w 2103393"/>
              <a:gd name="connsiteY14" fmla="*/ 427049 h 2016186"/>
              <a:gd name="connsiteX15" fmla="*/ 807257 w 2103393"/>
              <a:gd name="connsiteY15" fmla="*/ 662661 h 2016186"/>
              <a:gd name="connsiteX16" fmla="*/ 969942 w 2103393"/>
              <a:gd name="connsiteY16" fmla="*/ 550465 h 2016186"/>
              <a:gd name="connsiteX17" fmla="*/ 930675 w 2103393"/>
              <a:gd name="connsiteY17" fmla="*/ 51191 h 2016186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24191 h 2051098"/>
              <a:gd name="connsiteX1" fmla="*/ 1183115 w 2103393"/>
              <a:gd name="connsiteY1" fmla="*/ 91713 h 2051098"/>
              <a:gd name="connsiteX2" fmla="*/ 1177505 w 2103393"/>
              <a:gd name="connsiteY2" fmla="*/ 579767 h 2051098"/>
              <a:gd name="connsiteX3" fmla="*/ 1312141 w 2103393"/>
              <a:gd name="connsiteY3" fmla="*/ 658304 h 2051098"/>
              <a:gd name="connsiteX4" fmla="*/ 1508484 w 2103393"/>
              <a:gd name="connsiteY4" fmla="*/ 461961 h 2051098"/>
              <a:gd name="connsiteX5" fmla="*/ 2058246 w 2103393"/>
              <a:gd name="connsiteY5" fmla="*/ 2010270 h 2051098"/>
              <a:gd name="connsiteX6" fmla="*/ 1244822 w 2103393"/>
              <a:gd name="connsiteY6" fmla="*/ 1600752 h 2051098"/>
              <a:gd name="connsiteX7" fmla="*/ 1205554 w 2103393"/>
              <a:gd name="connsiteY7" fmla="*/ 1286605 h 2051098"/>
              <a:gd name="connsiteX8" fmla="*/ 1244823 w 2103393"/>
              <a:gd name="connsiteY8" fmla="*/ 843428 h 2051098"/>
              <a:gd name="connsiteX9" fmla="*/ 1076528 w 2103393"/>
              <a:gd name="connsiteY9" fmla="*/ 697573 h 2051098"/>
              <a:gd name="connsiteX10" fmla="*/ 885795 w 2103393"/>
              <a:gd name="connsiteY10" fmla="*/ 837818 h 2051098"/>
              <a:gd name="connsiteX11" fmla="*/ 919453 w 2103393"/>
              <a:gd name="connsiteY11" fmla="*/ 1275384 h 2051098"/>
              <a:gd name="connsiteX12" fmla="*/ 891405 w 2103393"/>
              <a:gd name="connsiteY12" fmla="*/ 1595143 h 2051098"/>
              <a:gd name="connsiteX13" fmla="*/ 89201 w 2103393"/>
              <a:gd name="connsiteY13" fmla="*/ 2038319 h 2051098"/>
              <a:gd name="connsiteX14" fmla="*/ 577255 w 2103393"/>
              <a:gd name="connsiteY14" fmla="*/ 461961 h 2051098"/>
              <a:gd name="connsiteX15" fmla="*/ 807257 w 2103393"/>
              <a:gd name="connsiteY15" fmla="*/ 697573 h 2051098"/>
              <a:gd name="connsiteX16" fmla="*/ 969942 w 2103393"/>
              <a:gd name="connsiteY16" fmla="*/ 585377 h 2051098"/>
              <a:gd name="connsiteX17" fmla="*/ 930675 w 2103393"/>
              <a:gd name="connsiteY17" fmla="*/ 24191 h 2051098"/>
              <a:gd name="connsiteX0" fmla="*/ 930675 w 2103393"/>
              <a:gd name="connsiteY0" fmla="*/ 51153 h 2078060"/>
              <a:gd name="connsiteX1" fmla="*/ 1190398 w 2103393"/>
              <a:gd name="connsiteY1" fmla="*/ 49480 h 2078060"/>
              <a:gd name="connsiteX2" fmla="*/ 1177505 w 2103393"/>
              <a:gd name="connsiteY2" fmla="*/ 606729 h 2078060"/>
              <a:gd name="connsiteX3" fmla="*/ 1312141 w 2103393"/>
              <a:gd name="connsiteY3" fmla="*/ 685266 h 2078060"/>
              <a:gd name="connsiteX4" fmla="*/ 1508484 w 2103393"/>
              <a:gd name="connsiteY4" fmla="*/ 488923 h 2078060"/>
              <a:gd name="connsiteX5" fmla="*/ 2058246 w 2103393"/>
              <a:gd name="connsiteY5" fmla="*/ 2037232 h 2078060"/>
              <a:gd name="connsiteX6" fmla="*/ 1244822 w 2103393"/>
              <a:gd name="connsiteY6" fmla="*/ 1627714 h 2078060"/>
              <a:gd name="connsiteX7" fmla="*/ 1205554 w 2103393"/>
              <a:gd name="connsiteY7" fmla="*/ 1313567 h 2078060"/>
              <a:gd name="connsiteX8" fmla="*/ 1244823 w 2103393"/>
              <a:gd name="connsiteY8" fmla="*/ 870390 h 2078060"/>
              <a:gd name="connsiteX9" fmla="*/ 1076528 w 2103393"/>
              <a:gd name="connsiteY9" fmla="*/ 724535 h 2078060"/>
              <a:gd name="connsiteX10" fmla="*/ 885795 w 2103393"/>
              <a:gd name="connsiteY10" fmla="*/ 864780 h 2078060"/>
              <a:gd name="connsiteX11" fmla="*/ 919453 w 2103393"/>
              <a:gd name="connsiteY11" fmla="*/ 1302346 h 2078060"/>
              <a:gd name="connsiteX12" fmla="*/ 891405 w 2103393"/>
              <a:gd name="connsiteY12" fmla="*/ 1622105 h 2078060"/>
              <a:gd name="connsiteX13" fmla="*/ 89201 w 2103393"/>
              <a:gd name="connsiteY13" fmla="*/ 2065281 h 2078060"/>
              <a:gd name="connsiteX14" fmla="*/ 577255 w 2103393"/>
              <a:gd name="connsiteY14" fmla="*/ 488923 h 2078060"/>
              <a:gd name="connsiteX15" fmla="*/ 807257 w 2103393"/>
              <a:gd name="connsiteY15" fmla="*/ 724535 h 2078060"/>
              <a:gd name="connsiteX16" fmla="*/ 969942 w 2103393"/>
              <a:gd name="connsiteY16" fmla="*/ 612339 h 2078060"/>
              <a:gd name="connsiteX17" fmla="*/ 930675 w 2103393"/>
              <a:gd name="connsiteY17" fmla="*/ 51153 h 2078060"/>
              <a:gd name="connsiteX0" fmla="*/ 930675 w 2103393"/>
              <a:gd name="connsiteY0" fmla="*/ 57180 h 2084087"/>
              <a:gd name="connsiteX1" fmla="*/ 1190398 w 2103393"/>
              <a:gd name="connsiteY1" fmla="*/ 55507 h 2084087"/>
              <a:gd name="connsiteX2" fmla="*/ 1177505 w 2103393"/>
              <a:gd name="connsiteY2" fmla="*/ 612756 h 2084087"/>
              <a:gd name="connsiteX3" fmla="*/ 1312141 w 2103393"/>
              <a:gd name="connsiteY3" fmla="*/ 691293 h 2084087"/>
              <a:gd name="connsiteX4" fmla="*/ 1508484 w 2103393"/>
              <a:gd name="connsiteY4" fmla="*/ 494950 h 2084087"/>
              <a:gd name="connsiteX5" fmla="*/ 2058246 w 2103393"/>
              <a:gd name="connsiteY5" fmla="*/ 2043259 h 2084087"/>
              <a:gd name="connsiteX6" fmla="*/ 1244822 w 2103393"/>
              <a:gd name="connsiteY6" fmla="*/ 1633741 h 2084087"/>
              <a:gd name="connsiteX7" fmla="*/ 1205554 w 2103393"/>
              <a:gd name="connsiteY7" fmla="*/ 1319594 h 2084087"/>
              <a:gd name="connsiteX8" fmla="*/ 1244823 w 2103393"/>
              <a:gd name="connsiteY8" fmla="*/ 876417 h 2084087"/>
              <a:gd name="connsiteX9" fmla="*/ 1076528 w 2103393"/>
              <a:gd name="connsiteY9" fmla="*/ 730562 h 2084087"/>
              <a:gd name="connsiteX10" fmla="*/ 885795 w 2103393"/>
              <a:gd name="connsiteY10" fmla="*/ 870807 h 2084087"/>
              <a:gd name="connsiteX11" fmla="*/ 919453 w 2103393"/>
              <a:gd name="connsiteY11" fmla="*/ 1308373 h 2084087"/>
              <a:gd name="connsiteX12" fmla="*/ 891405 w 2103393"/>
              <a:gd name="connsiteY12" fmla="*/ 1628132 h 2084087"/>
              <a:gd name="connsiteX13" fmla="*/ 89201 w 2103393"/>
              <a:gd name="connsiteY13" fmla="*/ 2071308 h 2084087"/>
              <a:gd name="connsiteX14" fmla="*/ 577255 w 2103393"/>
              <a:gd name="connsiteY14" fmla="*/ 494950 h 2084087"/>
              <a:gd name="connsiteX15" fmla="*/ 807257 w 2103393"/>
              <a:gd name="connsiteY15" fmla="*/ 730562 h 2084087"/>
              <a:gd name="connsiteX16" fmla="*/ 969942 w 2103393"/>
              <a:gd name="connsiteY16" fmla="*/ 618366 h 2084087"/>
              <a:gd name="connsiteX17" fmla="*/ 930675 w 2103393"/>
              <a:gd name="connsiteY17" fmla="*/ 57180 h 2084087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73853 h 2100760"/>
              <a:gd name="connsiteX1" fmla="*/ 1190398 w 2103393"/>
              <a:gd name="connsiteY1" fmla="*/ 72180 h 2100760"/>
              <a:gd name="connsiteX2" fmla="*/ 1177505 w 2103393"/>
              <a:gd name="connsiteY2" fmla="*/ 629429 h 2100760"/>
              <a:gd name="connsiteX3" fmla="*/ 1312141 w 2103393"/>
              <a:gd name="connsiteY3" fmla="*/ 707966 h 2100760"/>
              <a:gd name="connsiteX4" fmla="*/ 1508484 w 2103393"/>
              <a:gd name="connsiteY4" fmla="*/ 511623 h 2100760"/>
              <a:gd name="connsiteX5" fmla="*/ 2058246 w 2103393"/>
              <a:gd name="connsiteY5" fmla="*/ 2059932 h 2100760"/>
              <a:gd name="connsiteX6" fmla="*/ 1244822 w 2103393"/>
              <a:gd name="connsiteY6" fmla="*/ 1650414 h 2100760"/>
              <a:gd name="connsiteX7" fmla="*/ 1205554 w 2103393"/>
              <a:gd name="connsiteY7" fmla="*/ 1336267 h 2100760"/>
              <a:gd name="connsiteX8" fmla="*/ 1244823 w 2103393"/>
              <a:gd name="connsiteY8" fmla="*/ 893090 h 2100760"/>
              <a:gd name="connsiteX9" fmla="*/ 1076528 w 2103393"/>
              <a:gd name="connsiteY9" fmla="*/ 747235 h 2100760"/>
              <a:gd name="connsiteX10" fmla="*/ 885795 w 2103393"/>
              <a:gd name="connsiteY10" fmla="*/ 887480 h 2100760"/>
              <a:gd name="connsiteX11" fmla="*/ 919453 w 2103393"/>
              <a:gd name="connsiteY11" fmla="*/ 1325046 h 2100760"/>
              <a:gd name="connsiteX12" fmla="*/ 891405 w 2103393"/>
              <a:gd name="connsiteY12" fmla="*/ 1644805 h 2100760"/>
              <a:gd name="connsiteX13" fmla="*/ 89201 w 2103393"/>
              <a:gd name="connsiteY13" fmla="*/ 2087981 h 2100760"/>
              <a:gd name="connsiteX14" fmla="*/ 577255 w 2103393"/>
              <a:gd name="connsiteY14" fmla="*/ 511623 h 2100760"/>
              <a:gd name="connsiteX15" fmla="*/ 807257 w 2103393"/>
              <a:gd name="connsiteY15" fmla="*/ 747235 h 2100760"/>
              <a:gd name="connsiteX16" fmla="*/ 969942 w 2103393"/>
              <a:gd name="connsiteY16" fmla="*/ 635039 h 2100760"/>
              <a:gd name="connsiteX17" fmla="*/ 930675 w 2103393"/>
              <a:gd name="connsiteY17" fmla="*/ 73853 h 2100760"/>
              <a:gd name="connsiteX0" fmla="*/ 930675 w 2103393"/>
              <a:gd name="connsiteY0" fmla="*/ 77953 h 2104860"/>
              <a:gd name="connsiteX1" fmla="*/ 1190398 w 2103393"/>
              <a:gd name="connsiteY1" fmla="*/ 76280 h 2104860"/>
              <a:gd name="connsiteX2" fmla="*/ 1177505 w 2103393"/>
              <a:gd name="connsiteY2" fmla="*/ 633529 h 2104860"/>
              <a:gd name="connsiteX3" fmla="*/ 1312141 w 2103393"/>
              <a:gd name="connsiteY3" fmla="*/ 712066 h 2104860"/>
              <a:gd name="connsiteX4" fmla="*/ 1508484 w 2103393"/>
              <a:gd name="connsiteY4" fmla="*/ 515723 h 2104860"/>
              <a:gd name="connsiteX5" fmla="*/ 2058246 w 2103393"/>
              <a:gd name="connsiteY5" fmla="*/ 2064032 h 2104860"/>
              <a:gd name="connsiteX6" fmla="*/ 1244822 w 2103393"/>
              <a:gd name="connsiteY6" fmla="*/ 1654514 h 2104860"/>
              <a:gd name="connsiteX7" fmla="*/ 1205554 w 2103393"/>
              <a:gd name="connsiteY7" fmla="*/ 1340367 h 2104860"/>
              <a:gd name="connsiteX8" fmla="*/ 1244823 w 2103393"/>
              <a:gd name="connsiteY8" fmla="*/ 897190 h 2104860"/>
              <a:gd name="connsiteX9" fmla="*/ 1076528 w 2103393"/>
              <a:gd name="connsiteY9" fmla="*/ 751335 h 2104860"/>
              <a:gd name="connsiteX10" fmla="*/ 885795 w 2103393"/>
              <a:gd name="connsiteY10" fmla="*/ 891580 h 2104860"/>
              <a:gd name="connsiteX11" fmla="*/ 919453 w 2103393"/>
              <a:gd name="connsiteY11" fmla="*/ 1329146 h 2104860"/>
              <a:gd name="connsiteX12" fmla="*/ 891405 w 2103393"/>
              <a:gd name="connsiteY12" fmla="*/ 1648905 h 2104860"/>
              <a:gd name="connsiteX13" fmla="*/ 89201 w 2103393"/>
              <a:gd name="connsiteY13" fmla="*/ 2092081 h 2104860"/>
              <a:gd name="connsiteX14" fmla="*/ 577255 w 2103393"/>
              <a:gd name="connsiteY14" fmla="*/ 515723 h 2104860"/>
              <a:gd name="connsiteX15" fmla="*/ 807257 w 2103393"/>
              <a:gd name="connsiteY15" fmla="*/ 751335 h 2104860"/>
              <a:gd name="connsiteX16" fmla="*/ 969942 w 2103393"/>
              <a:gd name="connsiteY16" fmla="*/ 639139 h 2104860"/>
              <a:gd name="connsiteX17" fmla="*/ 930675 w 2103393"/>
              <a:gd name="connsiteY17" fmla="*/ 77953 h 2104860"/>
              <a:gd name="connsiteX0" fmla="*/ 930675 w 2103393"/>
              <a:gd name="connsiteY0" fmla="*/ 71187 h 2098094"/>
              <a:gd name="connsiteX1" fmla="*/ 1190398 w 2103393"/>
              <a:gd name="connsiteY1" fmla="*/ 69514 h 2098094"/>
              <a:gd name="connsiteX2" fmla="*/ 1177505 w 2103393"/>
              <a:gd name="connsiteY2" fmla="*/ 626763 h 2098094"/>
              <a:gd name="connsiteX3" fmla="*/ 1312141 w 2103393"/>
              <a:gd name="connsiteY3" fmla="*/ 705300 h 2098094"/>
              <a:gd name="connsiteX4" fmla="*/ 1508484 w 2103393"/>
              <a:gd name="connsiteY4" fmla="*/ 508957 h 2098094"/>
              <a:gd name="connsiteX5" fmla="*/ 2058246 w 2103393"/>
              <a:gd name="connsiteY5" fmla="*/ 2057266 h 2098094"/>
              <a:gd name="connsiteX6" fmla="*/ 1244822 w 2103393"/>
              <a:gd name="connsiteY6" fmla="*/ 1647748 h 2098094"/>
              <a:gd name="connsiteX7" fmla="*/ 1205554 w 2103393"/>
              <a:gd name="connsiteY7" fmla="*/ 1333601 h 2098094"/>
              <a:gd name="connsiteX8" fmla="*/ 1244823 w 2103393"/>
              <a:gd name="connsiteY8" fmla="*/ 890424 h 2098094"/>
              <a:gd name="connsiteX9" fmla="*/ 1076528 w 2103393"/>
              <a:gd name="connsiteY9" fmla="*/ 744569 h 2098094"/>
              <a:gd name="connsiteX10" fmla="*/ 885795 w 2103393"/>
              <a:gd name="connsiteY10" fmla="*/ 884814 h 2098094"/>
              <a:gd name="connsiteX11" fmla="*/ 919453 w 2103393"/>
              <a:gd name="connsiteY11" fmla="*/ 1322380 h 2098094"/>
              <a:gd name="connsiteX12" fmla="*/ 891405 w 2103393"/>
              <a:gd name="connsiteY12" fmla="*/ 1642139 h 2098094"/>
              <a:gd name="connsiteX13" fmla="*/ 89201 w 2103393"/>
              <a:gd name="connsiteY13" fmla="*/ 2085315 h 2098094"/>
              <a:gd name="connsiteX14" fmla="*/ 577255 w 2103393"/>
              <a:gd name="connsiteY14" fmla="*/ 508957 h 2098094"/>
              <a:gd name="connsiteX15" fmla="*/ 807257 w 2103393"/>
              <a:gd name="connsiteY15" fmla="*/ 744569 h 2098094"/>
              <a:gd name="connsiteX16" fmla="*/ 969942 w 2103393"/>
              <a:gd name="connsiteY16" fmla="*/ 632373 h 2098094"/>
              <a:gd name="connsiteX17" fmla="*/ 930675 w 2103393"/>
              <a:gd name="connsiteY17" fmla="*/ 71187 h 2098094"/>
              <a:gd name="connsiteX0" fmla="*/ 930675 w 2103393"/>
              <a:gd name="connsiteY0" fmla="*/ 75207 h 2102114"/>
              <a:gd name="connsiteX1" fmla="*/ 1190398 w 2103393"/>
              <a:gd name="connsiteY1" fmla="*/ 73534 h 2102114"/>
              <a:gd name="connsiteX2" fmla="*/ 1177505 w 2103393"/>
              <a:gd name="connsiteY2" fmla="*/ 630783 h 2102114"/>
              <a:gd name="connsiteX3" fmla="*/ 1312141 w 2103393"/>
              <a:gd name="connsiteY3" fmla="*/ 709320 h 2102114"/>
              <a:gd name="connsiteX4" fmla="*/ 1508484 w 2103393"/>
              <a:gd name="connsiteY4" fmla="*/ 512977 h 2102114"/>
              <a:gd name="connsiteX5" fmla="*/ 2058246 w 2103393"/>
              <a:gd name="connsiteY5" fmla="*/ 2061286 h 2102114"/>
              <a:gd name="connsiteX6" fmla="*/ 1244822 w 2103393"/>
              <a:gd name="connsiteY6" fmla="*/ 1651768 h 2102114"/>
              <a:gd name="connsiteX7" fmla="*/ 1205554 w 2103393"/>
              <a:gd name="connsiteY7" fmla="*/ 1337621 h 2102114"/>
              <a:gd name="connsiteX8" fmla="*/ 1244823 w 2103393"/>
              <a:gd name="connsiteY8" fmla="*/ 894444 h 2102114"/>
              <a:gd name="connsiteX9" fmla="*/ 1076528 w 2103393"/>
              <a:gd name="connsiteY9" fmla="*/ 748589 h 2102114"/>
              <a:gd name="connsiteX10" fmla="*/ 885795 w 2103393"/>
              <a:gd name="connsiteY10" fmla="*/ 888834 h 2102114"/>
              <a:gd name="connsiteX11" fmla="*/ 919453 w 2103393"/>
              <a:gd name="connsiteY11" fmla="*/ 1326400 h 2102114"/>
              <a:gd name="connsiteX12" fmla="*/ 891405 w 2103393"/>
              <a:gd name="connsiteY12" fmla="*/ 1646159 h 2102114"/>
              <a:gd name="connsiteX13" fmla="*/ 89201 w 2103393"/>
              <a:gd name="connsiteY13" fmla="*/ 2089335 h 2102114"/>
              <a:gd name="connsiteX14" fmla="*/ 577255 w 2103393"/>
              <a:gd name="connsiteY14" fmla="*/ 512977 h 2102114"/>
              <a:gd name="connsiteX15" fmla="*/ 807257 w 2103393"/>
              <a:gd name="connsiteY15" fmla="*/ 748589 h 2102114"/>
              <a:gd name="connsiteX16" fmla="*/ 969942 w 2103393"/>
              <a:gd name="connsiteY16" fmla="*/ 636393 h 2102114"/>
              <a:gd name="connsiteX17" fmla="*/ 930675 w 2103393"/>
              <a:gd name="connsiteY17" fmla="*/ 75207 h 210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103393" h="2102114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4" name="Freeform 49">
            <a:extLst>
              <a:ext uri="{FF2B5EF4-FFF2-40B4-BE49-F238E27FC236}">
                <a16:creationId xmlns:a16="http://schemas.microsoft.com/office/drawing/2014/main" id="{C0F67BD4-F863-4C0D-8161-C2B27B574F07}"/>
              </a:ext>
            </a:extLst>
          </p:cNvPr>
          <p:cNvSpPr>
            <a:spLocks noChangeAspect="1"/>
          </p:cNvSpPr>
          <p:nvPr/>
        </p:nvSpPr>
        <p:spPr>
          <a:xfrm>
            <a:off x="6183804" y="4832771"/>
            <a:ext cx="438387" cy="438387"/>
          </a:xfrm>
          <a:custGeom>
            <a:avLst/>
            <a:gdLst>
              <a:gd name="connsiteX0" fmla="*/ 1054645 w 3259303"/>
              <a:gd name="connsiteY0" fmla="*/ 0 h 3248084"/>
              <a:gd name="connsiteX1" fmla="*/ 1469772 w 3259303"/>
              <a:gd name="connsiteY1" fmla="*/ 28049 h 3248084"/>
              <a:gd name="connsiteX2" fmla="*/ 1682945 w 3259303"/>
              <a:gd name="connsiteY2" fmla="*/ 740496 h 3248084"/>
              <a:gd name="connsiteX3" fmla="*/ 2417830 w 3259303"/>
              <a:gd name="connsiteY3" fmla="*/ 566592 h 3248084"/>
              <a:gd name="connsiteX4" fmla="*/ 3259303 w 3259303"/>
              <a:gd name="connsiteY4" fmla="*/ 1834410 h 3248084"/>
              <a:gd name="connsiteX5" fmla="*/ 2311244 w 3259303"/>
              <a:gd name="connsiteY5" fmla="*/ 3113448 h 3248084"/>
              <a:gd name="connsiteX6" fmla="*/ 622689 w 3259303"/>
              <a:gd name="connsiteY6" fmla="*/ 2670273 h 3248084"/>
              <a:gd name="connsiteX7" fmla="*/ 398297 w 3259303"/>
              <a:gd name="connsiteY7" fmla="*/ 3248084 h 3248084"/>
              <a:gd name="connsiteX8" fmla="*/ 0 w 3259303"/>
              <a:gd name="connsiteY8" fmla="*/ 3242474 h 3248084"/>
              <a:gd name="connsiteX9" fmla="*/ 218783 w 3259303"/>
              <a:gd name="connsiteY9" fmla="*/ 2333684 h 3248084"/>
              <a:gd name="connsiteX10" fmla="*/ 1593187 w 3259303"/>
              <a:gd name="connsiteY10" fmla="*/ 1997095 h 3248084"/>
              <a:gd name="connsiteX11" fmla="*/ 1250989 w 3259303"/>
              <a:gd name="connsiteY11" fmla="*/ 964889 h 3248084"/>
              <a:gd name="connsiteX12" fmla="*/ 1054645 w 3259303"/>
              <a:gd name="connsiteY12" fmla="*/ 0 h 3248084"/>
              <a:gd name="connsiteX0" fmla="*/ 1054645 w 3259303"/>
              <a:gd name="connsiteY0" fmla="*/ 0 h 3225645"/>
              <a:gd name="connsiteX1" fmla="*/ 1469772 w 3259303"/>
              <a:gd name="connsiteY1" fmla="*/ 5610 h 3225645"/>
              <a:gd name="connsiteX2" fmla="*/ 1682945 w 3259303"/>
              <a:gd name="connsiteY2" fmla="*/ 718057 h 3225645"/>
              <a:gd name="connsiteX3" fmla="*/ 2417830 w 3259303"/>
              <a:gd name="connsiteY3" fmla="*/ 544153 h 3225645"/>
              <a:gd name="connsiteX4" fmla="*/ 3259303 w 3259303"/>
              <a:gd name="connsiteY4" fmla="*/ 1811971 h 3225645"/>
              <a:gd name="connsiteX5" fmla="*/ 2311244 w 3259303"/>
              <a:gd name="connsiteY5" fmla="*/ 3091009 h 3225645"/>
              <a:gd name="connsiteX6" fmla="*/ 622689 w 3259303"/>
              <a:gd name="connsiteY6" fmla="*/ 2647834 h 3225645"/>
              <a:gd name="connsiteX7" fmla="*/ 398297 w 3259303"/>
              <a:gd name="connsiteY7" fmla="*/ 3225645 h 3225645"/>
              <a:gd name="connsiteX8" fmla="*/ 0 w 3259303"/>
              <a:gd name="connsiteY8" fmla="*/ 3220035 h 3225645"/>
              <a:gd name="connsiteX9" fmla="*/ 218783 w 3259303"/>
              <a:gd name="connsiteY9" fmla="*/ 2311245 h 3225645"/>
              <a:gd name="connsiteX10" fmla="*/ 1593187 w 3259303"/>
              <a:gd name="connsiteY10" fmla="*/ 1974656 h 3225645"/>
              <a:gd name="connsiteX11" fmla="*/ 1250989 w 3259303"/>
              <a:gd name="connsiteY11" fmla="*/ 942450 h 3225645"/>
              <a:gd name="connsiteX12" fmla="*/ 1054645 w 3259303"/>
              <a:gd name="connsiteY12" fmla="*/ 0 h 3225645"/>
              <a:gd name="connsiteX0" fmla="*/ 1054645 w 3259303"/>
              <a:gd name="connsiteY0" fmla="*/ 0 h 3242475"/>
              <a:gd name="connsiteX1" fmla="*/ 1469772 w 3259303"/>
              <a:gd name="connsiteY1" fmla="*/ 22440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54645 w 3259303"/>
              <a:gd name="connsiteY0" fmla="*/ 0 h 3242475"/>
              <a:gd name="connsiteX1" fmla="*/ 1464162 w 3259303"/>
              <a:gd name="connsiteY1" fmla="*/ 1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65864 w 3259303"/>
              <a:gd name="connsiteY0" fmla="*/ 5609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5609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04156 w 3197595"/>
              <a:gd name="connsiteY0" fmla="*/ 16828 h 3242474"/>
              <a:gd name="connsiteX1" fmla="*/ 1402454 w 3197595"/>
              <a:gd name="connsiteY1" fmla="*/ 0 h 3242474"/>
              <a:gd name="connsiteX2" fmla="*/ 1621237 w 3197595"/>
              <a:gd name="connsiteY2" fmla="*/ 734886 h 3242474"/>
              <a:gd name="connsiteX3" fmla="*/ 2356122 w 3197595"/>
              <a:gd name="connsiteY3" fmla="*/ 560982 h 3242474"/>
              <a:gd name="connsiteX4" fmla="*/ 3197595 w 3197595"/>
              <a:gd name="connsiteY4" fmla="*/ 1828800 h 3242474"/>
              <a:gd name="connsiteX5" fmla="*/ 2249536 w 3197595"/>
              <a:gd name="connsiteY5" fmla="*/ 3107838 h 3242474"/>
              <a:gd name="connsiteX6" fmla="*/ 560981 w 3197595"/>
              <a:gd name="connsiteY6" fmla="*/ 2664663 h 3242474"/>
              <a:gd name="connsiteX7" fmla="*/ 336589 w 3197595"/>
              <a:gd name="connsiteY7" fmla="*/ 3242474 h 3242474"/>
              <a:gd name="connsiteX8" fmla="*/ 0 w 3197595"/>
              <a:gd name="connsiteY8" fmla="*/ 3236864 h 3242474"/>
              <a:gd name="connsiteX9" fmla="*/ 387077 w 3197595"/>
              <a:gd name="connsiteY9" fmla="*/ 2232708 h 3242474"/>
              <a:gd name="connsiteX10" fmla="*/ 1514650 w 3197595"/>
              <a:gd name="connsiteY10" fmla="*/ 1991485 h 3242474"/>
              <a:gd name="connsiteX11" fmla="*/ 1189281 w 3197595"/>
              <a:gd name="connsiteY11" fmla="*/ 959279 h 3242474"/>
              <a:gd name="connsiteX12" fmla="*/ 1004156 w 3197595"/>
              <a:gd name="connsiteY12" fmla="*/ 16828 h 3242474"/>
              <a:gd name="connsiteX0" fmla="*/ 1011476 w 3204915"/>
              <a:gd name="connsiteY0" fmla="*/ 16828 h 3242474"/>
              <a:gd name="connsiteX1" fmla="*/ 1409774 w 3204915"/>
              <a:gd name="connsiteY1" fmla="*/ 0 h 3242474"/>
              <a:gd name="connsiteX2" fmla="*/ 1628557 w 3204915"/>
              <a:gd name="connsiteY2" fmla="*/ 734886 h 3242474"/>
              <a:gd name="connsiteX3" fmla="*/ 2363442 w 3204915"/>
              <a:gd name="connsiteY3" fmla="*/ 560982 h 3242474"/>
              <a:gd name="connsiteX4" fmla="*/ 3204915 w 3204915"/>
              <a:gd name="connsiteY4" fmla="*/ 1828800 h 3242474"/>
              <a:gd name="connsiteX5" fmla="*/ 2256856 w 3204915"/>
              <a:gd name="connsiteY5" fmla="*/ 3107838 h 3242474"/>
              <a:gd name="connsiteX6" fmla="*/ 568301 w 3204915"/>
              <a:gd name="connsiteY6" fmla="*/ 2664663 h 3242474"/>
              <a:gd name="connsiteX7" fmla="*/ 343909 w 3204915"/>
              <a:gd name="connsiteY7" fmla="*/ 3242474 h 3242474"/>
              <a:gd name="connsiteX8" fmla="*/ 7320 w 3204915"/>
              <a:gd name="connsiteY8" fmla="*/ 3236864 h 3242474"/>
              <a:gd name="connsiteX9" fmla="*/ 394397 w 3204915"/>
              <a:gd name="connsiteY9" fmla="*/ 2232708 h 3242474"/>
              <a:gd name="connsiteX10" fmla="*/ 1521970 w 3204915"/>
              <a:gd name="connsiteY10" fmla="*/ 1991485 h 3242474"/>
              <a:gd name="connsiteX11" fmla="*/ 1196601 w 3204915"/>
              <a:gd name="connsiteY11" fmla="*/ 959279 h 3242474"/>
              <a:gd name="connsiteX12" fmla="*/ 1011476 w 3204915"/>
              <a:gd name="connsiteY12" fmla="*/ 16828 h 3242474"/>
              <a:gd name="connsiteX0" fmla="*/ 1007292 w 3200731"/>
              <a:gd name="connsiteY0" fmla="*/ 16828 h 3242474"/>
              <a:gd name="connsiteX1" fmla="*/ 1405590 w 3200731"/>
              <a:gd name="connsiteY1" fmla="*/ 0 h 3242474"/>
              <a:gd name="connsiteX2" fmla="*/ 1624373 w 3200731"/>
              <a:gd name="connsiteY2" fmla="*/ 734886 h 3242474"/>
              <a:gd name="connsiteX3" fmla="*/ 2359258 w 3200731"/>
              <a:gd name="connsiteY3" fmla="*/ 560982 h 3242474"/>
              <a:gd name="connsiteX4" fmla="*/ 3200731 w 3200731"/>
              <a:gd name="connsiteY4" fmla="*/ 1828800 h 3242474"/>
              <a:gd name="connsiteX5" fmla="*/ 2252672 w 3200731"/>
              <a:gd name="connsiteY5" fmla="*/ 3107838 h 3242474"/>
              <a:gd name="connsiteX6" fmla="*/ 564117 w 3200731"/>
              <a:gd name="connsiteY6" fmla="*/ 2664663 h 3242474"/>
              <a:gd name="connsiteX7" fmla="*/ 339725 w 3200731"/>
              <a:gd name="connsiteY7" fmla="*/ 3242474 h 3242474"/>
              <a:gd name="connsiteX8" fmla="*/ 3136 w 3200731"/>
              <a:gd name="connsiteY8" fmla="*/ 3236864 h 3242474"/>
              <a:gd name="connsiteX9" fmla="*/ 390213 w 3200731"/>
              <a:gd name="connsiteY9" fmla="*/ 2232708 h 3242474"/>
              <a:gd name="connsiteX10" fmla="*/ 1517786 w 3200731"/>
              <a:gd name="connsiteY10" fmla="*/ 1991485 h 3242474"/>
              <a:gd name="connsiteX11" fmla="*/ 1192417 w 3200731"/>
              <a:gd name="connsiteY11" fmla="*/ 959279 h 3242474"/>
              <a:gd name="connsiteX12" fmla="*/ 1007292 w 3200731"/>
              <a:gd name="connsiteY12" fmla="*/ 16828 h 3242474"/>
              <a:gd name="connsiteX0" fmla="*/ 1051443 w 3244882"/>
              <a:gd name="connsiteY0" fmla="*/ 16828 h 3242474"/>
              <a:gd name="connsiteX1" fmla="*/ 1449741 w 3244882"/>
              <a:gd name="connsiteY1" fmla="*/ 0 h 3242474"/>
              <a:gd name="connsiteX2" fmla="*/ 1668524 w 3244882"/>
              <a:gd name="connsiteY2" fmla="*/ 734886 h 3242474"/>
              <a:gd name="connsiteX3" fmla="*/ 2403409 w 3244882"/>
              <a:gd name="connsiteY3" fmla="*/ 560982 h 3242474"/>
              <a:gd name="connsiteX4" fmla="*/ 3244882 w 3244882"/>
              <a:gd name="connsiteY4" fmla="*/ 1828800 h 3242474"/>
              <a:gd name="connsiteX5" fmla="*/ 2296823 w 3244882"/>
              <a:gd name="connsiteY5" fmla="*/ 3107838 h 3242474"/>
              <a:gd name="connsiteX6" fmla="*/ 608268 w 3244882"/>
              <a:gd name="connsiteY6" fmla="*/ 2664663 h 3242474"/>
              <a:gd name="connsiteX7" fmla="*/ 383876 w 3244882"/>
              <a:gd name="connsiteY7" fmla="*/ 3242474 h 3242474"/>
              <a:gd name="connsiteX8" fmla="*/ 2408 w 3244882"/>
              <a:gd name="connsiteY8" fmla="*/ 3236864 h 3242474"/>
              <a:gd name="connsiteX9" fmla="*/ 434364 w 3244882"/>
              <a:gd name="connsiteY9" fmla="*/ 2232708 h 3242474"/>
              <a:gd name="connsiteX10" fmla="*/ 1561937 w 3244882"/>
              <a:gd name="connsiteY10" fmla="*/ 1991485 h 3242474"/>
              <a:gd name="connsiteX11" fmla="*/ 1236568 w 3244882"/>
              <a:gd name="connsiteY11" fmla="*/ 959279 h 3242474"/>
              <a:gd name="connsiteX12" fmla="*/ 1051443 w 3244882"/>
              <a:gd name="connsiteY12" fmla="*/ 16828 h 3242474"/>
              <a:gd name="connsiteX0" fmla="*/ 1049313 w 3242752"/>
              <a:gd name="connsiteY0" fmla="*/ 16828 h 3242474"/>
              <a:gd name="connsiteX1" fmla="*/ 1447611 w 3242752"/>
              <a:gd name="connsiteY1" fmla="*/ 0 h 3242474"/>
              <a:gd name="connsiteX2" fmla="*/ 1666394 w 3242752"/>
              <a:gd name="connsiteY2" fmla="*/ 734886 h 3242474"/>
              <a:gd name="connsiteX3" fmla="*/ 2401279 w 3242752"/>
              <a:gd name="connsiteY3" fmla="*/ 560982 h 3242474"/>
              <a:gd name="connsiteX4" fmla="*/ 3242752 w 3242752"/>
              <a:gd name="connsiteY4" fmla="*/ 1828800 h 3242474"/>
              <a:gd name="connsiteX5" fmla="*/ 2294693 w 3242752"/>
              <a:gd name="connsiteY5" fmla="*/ 3107838 h 3242474"/>
              <a:gd name="connsiteX6" fmla="*/ 606138 w 3242752"/>
              <a:gd name="connsiteY6" fmla="*/ 2664663 h 3242474"/>
              <a:gd name="connsiteX7" fmla="*/ 381746 w 3242752"/>
              <a:gd name="connsiteY7" fmla="*/ 3242474 h 3242474"/>
              <a:gd name="connsiteX8" fmla="*/ 278 w 3242752"/>
              <a:gd name="connsiteY8" fmla="*/ 3236864 h 3242474"/>
              <a:gd name="connsiteX9" fmla="*/ 432234 w 3242752"/>
              <a:gd name="connsiteY9" fmla="*/ 2232708 h 3242474"/>
              <a:gd name="connsiteX10" fmla="*/ 1559807 w 3242752"/>
              <a:gd name="connsiteY10" fmla="*/ 1991485 h 3242474"/>
              <a:gd name="connsiteX11" fmla="*/ 1234438 w 3242752"/>
              <a:gd name="connsiteY11" fmla="*/ 959279 h 3242474"/>
              <a:gd name="connsiteX12" fmla="*/ 1049313 w 3242752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34409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516103 w 3203206"/>
              <a:gd name="connsiteY9" fmla="*/ 224953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03570" h="3242474">
                <a:moveTo>
                  <a:pt x="1049035" y="16828"/>
                </a:moveTo>
                <a:lnTo>
                  <a:pt x="1447333" y="0"/>
                </a:lnTo>
                <a:cubicBezTo>
                  <a:pt x="1441724" y="284231"/>
                  <a:pt x="1413674" y="613340"/>
                  <a:pt x="1666116" y="734886"/>
                </a:cubicBezTo>
                <a:cubicBezTo>
                  <a:pt x="1888639" y="783504"/>
                  <a:pt x="1937256" y="473095"/>
                  <a:pt x="2401001" y="560982"/>
                </a:cubicBezTo>
                <a:cubicBezTo>
                  <a:pt x="2875965" y="635779"/>
                  <a:pt x="3216295" y="1035945"/>
                  <a:pt x="3203206" y="1834409"/>
                </a:cubicBezTo>
                <a:cubicBezTo>
                  <a:pt x="3175156" y="2587994"/>
                  <a:pt x="2844177" y="2814257"/>
                  <a:pt x="2300025" y="3046130"/>
                </a:cubicBezTo>
                <a:cubicBezTo>
                  <a:pt x="1406194" y="3347190"/>
                  <a:pt x="820903" y="2705801"/>
                  <a:pt x="605860" y="2664663"/>
                </a:cubicBezTo>
                <a:cubicBezTo>
                  <a:pt x="379598" y="2621655"/>
                  <a:pt x="355288" y="2954503"/>
                  <a:pt x="381468" y="3242474"/>
                </a:cubicBezTo>
                <a:lnTo>
                  <a:pt x="0" y="3236864"/>
                </a:lnTo>
                <a:cubicBezTo>
                  <a:pt x="9350" y="2823607"/>
                  <a:pt x="-31788" y="2191567"/>
                  <a:pt x="516103" y="2249538"/>
                </a:cubicBezTo>
                <a:cubicBezTo>
                  <a:pt x="918138" y="2305637"/>
                  <a:pt x="1303347" y="2423441"/>
                  <a:pt x="1559529" y="1991485"/>
                </a:cubicBezTo>
                <a:cubicBezTo>
                  <a:pt x="1720344" y="1686686"/>
                  <a:pt x="1701645" y="1337006"/>
                  <a:pt x="1234160" y="959279"/>
                </a:cubicBezTo>
                <a:cubicBezTo>
                  <a:pt x="1155622" y="891961"/>
                  <a:pt x="981717" y="516102"/>
                  <a:pt x="1049035" y="16828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45" name="Teardrop 9">
            <a:extLst>
              <a:ext uri="{FF2B5EF4-FFF2-40B4-BE49-F238E27FC236}">
                <a16:creationId xmlns:a16="http://schemas.microsoft.com/office/drawing/2014/main" id="{1976CA61-AB07-41EB-BE66-90B4BB1EBF53}"/>
              </a:ext>
            </a:extLst>
          </p:cNvPr>
          <p:cNvSpPr>
            <a:spLocks noChangeAspect="1"/>
          </p:cNvSpPr>
          <p:nvPr/>
        </p:nvSpPr>
        <p:spPr>
          <a:xfrm rot="18900000">
            <a:off x="5564240" y="3865842"/>
            <a:ext cx="477460" cy="407498"/>
          </a:xfrm>
          <a:custGeom>
            <a:avLst/>
            <a:gdLst/>
            <a:ahLst/>
            <a:cxnLst/>
            <a:rect l="l" t="t" r="r" b="b"/>
            <a:pathLst>
              <a:path w="3552042" h="3031575">
                <a:moveTo>
                  <a:pt x="1499560" y="1284945"/>
                </a:moveTo>
                <a:lnTo>
                  <a:pt x="1272419" y="1057805"/>
                </a:lnTo>
                <a:lnTo>
                  <a:pt x="1054631" y="1275593"/>
                </a:lnTo>
                <a:lnTo>
                  <a:pt x="836843" y="1057805"/>
                </a:lnTo>
                <a:lnTo>
                  <a:pt x="609703" y="1284945"/>
                </a:lnTo>
                <a:lnTo>
                  <a:pt x="827491" y="1502733"/>
                </a:lnTo>
                <a:lnTo>
                  <a:pt x="609703" y="1720522"/>
                </a:lnTo>
                <a:lnTo>
                  <a:pt x="836843" y="1947662"/>
                </a:lnTo>
                <a:lnTo>
                  <a:pt x="1054631" y="1729874"/>
                </a:lnTo>
                <a:lnTo>
                  <a:pt x="1272419" y="1947662"/>
                </a:lnTo>
                <a:lnTo>
                  <a:pt x="1499560" y="1720522"/>
                </a:lnTo>
                <a:lnTo>
                  <a:pt x="1281771" y="1502733"/>
                </a:lnTo>
                <a:close/>
                <a:moveTo>
                  <a:pt x="3552042" y="1021270"/>
                </a:moveTo>
                <a:cubicBezTo>
                  <a:pt x="3346428" y="1488389"/>
                  <a:pt x="3240687" y="1885112"/>
                  <a:pt x="3146822" y="2229032"/>
                </a:cubicBezTo>
                <a:cubicBezTo>
                  <a:pt x="3047091" y="2666397"/>
                  <a:pt x="2787512" y="3031575"/>
                  <a:pt x="2344279" y="3031575"/>
                </a:cubicBezTo>
                <a:cubicBezTo>
                  <a:pt x="1991740" y="3031575"/>
                  <a:pt x="1692293" y="2804263"/>
                  <a:pt x="1587926" y="2487045"/>
                </a:cubicBezTo>
                <a:cubicBezTo>
                  <a:pt x="1859795" y="2308350"/>
                  <a:pt x="2033031" y="1980125"/>
                  <a:pt x="2117061" y="1611614"/>
                </a:cubicBezTo>
                <a:cubicBezTo>
                  <a:pt x="2127904" y="1571883"/>
                  <a:pt x="2138872" y="1531598"/>
                  <a:pt x="2150086" y="1490753"/>
                </a:cubicBezTo>
                <a:cubicBezTo>
                  <a:pt x="2212338" y="1465032"/>
                  <a:pt x="2277652" y="1444164"/>
                  <a:pt x="2344279" y="1426490"/>
                </a:cubicBezTo>
                <a:cubicBezTo>
                  <a:pt x="2764465" y="1315024"/>
                  <a:pt x="3073190" y="1226884"/>
                  <a:pt x="3552042" y="1021270"/>
                </a:cubicBezTo>
                <a:close/>
                <a:moveTo>
                  <a:pt x="2557365" y="0"/>
                </a:moveTo>
                <a:cubicBezTo>
                  <a:pt x="2295797" y="594236"/>
                  <a:pt x="2161281" y="1098917"/>
                  <a:pt x="2041873" y="1536428"/>
                </a:cubicBezTo>
                <a:cubicBezTo>
                  <a:pt x="1915003" y="2092812"/>
                  <a:pt x="1584785" y="2557364"/>
                  <a:pt x="1020937" y="2557364"/>
                </a:cubicBezTo>
                <a:cubicBezTo>
                  <a:pt x="457089" y="2557364"/>
                  <a:pt x="0" y="2100276"/>
                  <a:pt x="0" y="1536428"/>
                </a:cubicBezTo>
                <a:cubicBezTo>
                  <a:pt x="0" y="972580"/>
                  <a:pt x="475939" y="660066"/>
                  <a:pt x="1020937" y="515492"/>
                </a:cubicBezTo>
                <a:cubicBezTo>
                  <a:pt x="1555467" y="373694"/>
                  <a:pt x="1948204" y="261568"/>
                  <a:pt x="2557365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6" name="Freeform 97">
            <a:extLst>
              <a:ext uri="{FF2B5EF4-FFF2-40B4-BE49-F238E27FC236}">
                <a16:creationId xmlns:a16="http://schemas.microsoft.com/office/drawing/2014/main" id="{E69430DF-35F4-4A9B-A229-672C4203A5CB}"/>
              </a:ext>
            </a:extLst>
          </p:cNvPr>
          <p:cNvSpPr>
            <a:spLocks noChangeAspect="1"/>
          </p:cNvSpPr>
          <p:nvPr/>
        </p:nvSpPr>
        <p:spPr>
          <a:xfrm>
            <a:off x="4311684" y="3948154"/>
            <a:ext cx="576354" cy="430688"/>
          </a:xfrm>
          <a:custGeom>
            <a:avLst/>
            <a:gdLst/>
            <a:ahLst/>
            <a:cxnLst/>
            <a:rect l="l" t="t" r="r" b="b"/>
            <a:pathLst>
              <a:path w="3246245" h="2425805">
                <a:moveTo>
                  <a:pt x="2545666" y="706851"/>
                </a:moveTo>
                <a:cubicBezTo>
                  <a:pt x="2704742" y="706851"/>
                  <a:pt x="2833698" y="835807"/>
                  <a:pt x="2833698" y="994883"/>
                </a:cubicBezTo>
                <a:cubicBezTo>
                  <a:pt x="2833698" y="1153959"/>
                  <a:pt x="2704742" y="1282915"/>
                  <a:pt x="2545666" y="1282915"/>
                </a:cubicBezTo>
                <a:cubicBezTo>
                  <a:pt x="2386590" y="1282915"/>
                  <a:pt x="2257634" y="1153959"/>
                  <a:pt x="2257634" y="994883"/>
                </a:cubicBezTo>
                <a:cubicBezTo>
                  <a:pt x="2257634" y="835807"/>
                  <a:pt x="2386590" y="706851"/>
                  <a:pt x="2545666" y="706851"/>
                </a:cubicBezTo>
                <a:close/>
                <a:moveTo>
                  <a:pt x="700580" y="706851"/>
                </a:moveTo>
                <a:cubicBezTo>
                  <a:pt x="859656" y="706851"/>
                  <a:pt x="988612" y="835807"/>
                  <a:pt x="988612" y="994883"/>
                </a:cubicBezTo>
                <a:cubicBezTo>
                  <a:pt x="988612" y="1153959"/>
                  <a:pt x="859656" y="1282915"/>
                  <a:pt x="700580" y="1282915"/>
                </a:cubicBezTo>
                <a:cubicBezTo>
                  <a:pt x="541504" y="1282915"/>
                  <a:pt x="412548" y="1153959"/>
                  <a:pt x="412548" y="994883"/>
                </a:cubicBezTo>
                <a:cubicBezTo>
                  <a:pt x="412548" y="835807"/>
                  <a:pt x="541504" y="706851"/>
                  <a:pt x="700580" y="706851"/>
                </a:cubicBezTo>
                <a:close/>
                <a:moveTo>
                  <a:pt x="1619971" y="0"/>
                </a:moveTo>
                <a:cubicBezTo>
                  <a:pt x="1621025" y="5"/>
                  <a:pt x="1622076" y="12"/>
                  <a:pt x="1623123" y="141"/>
                </a:cubicBezTo>
                <a:cubicBezTo>
                  <a:pt x="1624170" y="12"/>
                  <a:pt x="1625221" y="5"/>
                  <a:pt x="1626275" y="0"/>
                </a:cubicBezTo>
                <a:lnTo>
                  <a:pt x="1626274" y="282"/>
                </a:lnTo>
                <a:cubicBezTo>
                  <a:pt x="1966825" y="4283"/>
                  <a:pt x="1974816" y="220494"/>
                  <a:pt x="2177568" y="171426"/>
                </a:cubicBezTo>
                <a:cubicBezTo>
                  <a:pt x="2600959" y="50212"/>
                  <a:pt x="2963165" y="85364"/>
                  <a:pt x="3172404" y="310875"/>
                </a:cubicBezTo>
                <a:cubicBezTo>
                  <a:pt x="3300075" y="473051"/>
                  <a:pt x="3301971" y="794993"/>
                  <a:pt x="2851767" y="1164523"/>
                </a:cubicBezTo>
                <a:cubicBezTo>
                  <a:pt x="2918303" y="1029844"/>
                  <a:pt x="2927052" y="857771"/>
                  <a:pt x="2799829" y="746887"/>
                </a:cubicBezTo>
                <a:cubicBezTo>
                  <a:pt x="3115459" y="786295"/>
                  <a:pt x="3165949" y="533368"/>
                  <a:pt x="3049873" y="419809"/>
                </a:cubicBezTo>
                <a:cubicBezTo>
                  <a:pt x="2811516" y="207658"/>
                  <a:pt x="2338612" y="298041"/>
                  <a:pt x="2253222" y="493802"/>
                </a:cubicBezTo>
                <a:cubicBezTo>
                  <a:pt x="2139861" y="783555"/>
                  <a:pt x="2165869" y="1185485"/>
                  <a:pt x="2076302" y="1369861"/>
                </a:cubicBezTo>
                <a:cubicBezTo>
                  <a:pt x="1906668" y="1634081"/>
                  <a:pt x="1716639" y="1881305"/>
                  <a:pt x="1713569" y="2080938"/>
                </a:cubicBezTo>
                <a:cubicBezTo>
                  <a:pt x="1706472" y="2158984"/>
                  <a:pt x="1709123" y="2405980"/>
                  <a:pt x="1625847" y="2423204"/>
                </a:cubicBezTo>
                <a:cubicBezTo>
                  <a:pt x="1625847" y="2424071"/>
                  <a:pt x="1625843" y="2424938"/>
                  <a:pt x="1625839" y="2425805"/>
                </a:cubicBezTo>
                <a:lnTo>
                  <a:pt x="1623123" y="2424507"/>
                </a:lnTo>
                <a:lnTo>
                  <a:pt x="1620407" y="2425805"/>
                </a:lnTo>
                <a:cubicBezTo>
                  <a:pt x="1620403" y="2424938"/>
                  <a:pt x="1620399" y="2424071"/>
                  <a:pt x="1620399" y="2423204"/>
                </a:cubicBezTo>
                <a:cubicBezTo>
                  <a:pt x="1537123" y="2405980"/>
                  <a:pt x="1539774" y="2158984"/>
                  <a:pt x="1532677" y="2080938"/>
                </a:cubicBezTo>
                <a:cubicBezTo>
                  <a:pt x="1529607" y="1881305"/>
                  <a:pt x="1339578" y="1634081"/>
                  <a:pt x="1169944" y="1369861"/>
                </a:cubicBezTo>
                <a:cubicBezTo>
                  <a:pt x="1080377" y="1185485"/>
                  <a:pt x="1106385" y="783555"/>
                  <a:pt x="993024" y="493802"/>
                </a:cubicBezTo>
                <a:cubicBezTo>
                  <a:pt x="907634" y="298041"/>
                  <a:pt x="434730" y="207658"/>
                  <a:pt x="196373" y="419809"/>
                </a:cubicBezTo>
                <a:cubicBezTo>
                  <a:pt x="80297" y="533368"/>
                  <a:pt x="130787" y="786295"/>
                  <a:pt x="446417" y="746887"/>
                </a:cubicBezTo>
                <a:cubicBezTo>
                  <a:pt x="319194" y="857771"/>
                  <a:pt x="327943" y="1029844"/>
                  <a:pt x="394479" y="1164523"/>
                </a:cubicBezTo>
                <a:cubicBezTo>
                  <a:pt x="-55725" y="794993"/>
                  <a:pt x="-53829" y="473051"/>
                  <a:pt x="73842" y="310875"/>
                </a:cubicBezTo>
                <a:cubicBezTo>
                  <a:pt x="283081" y="85364"/>
                  <a:pt x="645287" y="50212"/>
                  <a:pt x="1068678" y="171426"/>
                </a:cubicBezTo>
                <a:cubicBezTo>
                  <a:pt x="1271430" y="220494"/>
                  <a:pt x="1279421" y="4283"/>
                  <a:pt x="1619972" y="28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7" name="Freeform 101">
            <a:extLst>
              <a:ext uri="{FF2B5EF4-FFF2-40B4-BE49-F238E27FC236}">
                <a16:creationId xmlns:a16="http://schemas.microsoft.com/office/drawing/2014/main" id="{36C315A4-74C9-4F2E-9394-FE7E42230F8E}"/>
              </a:ext>
            </a:extLst>
          </p:cNvPr>
          <p:cNvSpPr/>
          <p:nvPr/>
        </p:nvSpPr>
        <p:spPr>
          <a:xfrm>
            <a:off x="7440485" y="4873163"/>
            <a:ext cx="308166" cy="410284"/>
          </a:xfrm>
          <a:custGeom>
            <a:avLst/>
            <a:gdLst>
              <a:gd name="connsiteX0" fmla="*/ 143301 w 1910686"/>
              <a:gd name="connsiteY0" fmla="*/ 0 h 3268639"/>
              <a:gd name="connsiteX1" fmla="*/ 0 w 1910686"/>
              <a:gd name="connsiteY1" fmla="*/ 1705970 h 3268639"/>
              <a:gd name="connsiteX2" fmla="*/ 436728 w 1910686"/>
              <a:gd name="connsiteY2" fmla="*/ 3268639 h 3268639"/>
              <a:gd name="connsiteX3" fmla="*/ 928047 w 1910686"/>
              <a:gd name="connsiteY3" fmla="*/ 1944806 h 3268639"/>
              <a:gd name="connsiteX4" fmla="*/ 1364776 w 1910686"/>
              <a:gd name="connsiteY4" fmla="*/ 3268639 h 3268639"/>
              <a:gd name="connsiteX5" fmla="*/ 1910686 w 1910686"/>
              <a:gd name="connsiteY5" fmla="*/ 1726442 h 3268639"/>
              <a:gd name="connsiteX6" fmla="*/ 1603612 w 1910686"/>
              <a:gd name="connsiteY6" fmla="*/ 6824 h 3268639"/>
              <a:gd name="connsiteX7" fmla="*/ 1521725 w 1910686"/>
              <a:gd name="connsiteY7" fmla="*/ 20472 h 3268639"/>
              <a:gd name="connsiteX8" fmla="*/ 907576 w 1910686"/>
              <a:gd name="connsiteY8" fmla="*/ 163773 h 3268639"/>
              <a:gd name="connsiteX9" fmla="*/ 143301 w 1910686"/>
              <a:gd name="connsiteY9" fmla="*/ 0 h 3268639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326627 w 2094012"/>
              <a:gd name="connsiteY0" fmla="*/ 27296 h 3261815"/>
              <a:gd name="connsiteX1" fmla="*/ 183326 w 2094012"/>
              <a:gd name="connsiteY1" fmla="*/ 1699146 h 3261815"/>
              <a:gd name="connsiteX2" fmla="*/ 620054 w 2094012"/>
              <a:gd name="connsiteY2" fmla="*/ 3261815 h 3261815"/>
              <a:gd name="connsiteX3" fmla="*/ 1111373 w 2094012"/>
              <a:gd name="connsiteY3" fmla="*/ 1937982 h 3261815"/>
              <a:gd name="connsiteX4" fmla="*/ 1548102 w 2094012"/>
              <a:gd name="connsiteY4" fmla="*/ 3261815 h 3261815"/>
              <a:gd name="connsiteX5" fmla="*/ 2094012 w 2094012"/>
              <a:gd name="connsiteY5" fmla="*/ 1719618 h 3261815"/>
              <a:gd name="connsiteX6" fmla="*/ 1786938 w 2094012"/>
              <a:gd name="connsiteY6" fmla="*/ 0 h 3261815"/>
              <a:gd name="connsiteX7" fmla="*/ 1705051 w 2094012"/>
              <a:gd name="connsiteY7" fmla="*/ 13648 h 3261815"/>
              <a:gd name="connsiteX8" fmla="*/ 1090902 w 2094012"/>
              <a:gd name="connsiteY8" fmla="*/ 156949 h 3261815"/>
              <a:gd name="connsiteX9" fmla="*/ 326627 w 2094012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377501 w 2144886"/>
              <a:gd name="connsiteY0" fmla="*/ 27296 h 3261815"/>
              <a:gd name="connsiteX1" fmla="*/ 295615 w 2144886"/>
              <a:gd name="connsiteY1" fmla="*/ 1774209 h 3261815"/>
              <a:gd name="connsiteX2" fmla="*/ 670928 w 2144886"/>
              <a:gd name="connsiteY2" fmla="*/ 3261815 h 3261815"/>
              <a:gd name="connsiteX3" fmla="*/ 1162247 w 2144886"/>
              <a:gd name="connsiteY3" fmla="*/ 1937982 h 3261815"/>
              <a:gd name="connsiteX4" fmla="*/ 1598976 w 2144886"/>
              <a:gd name="connsiteY4" fmla="*/ 3261815 h 3261815"/>
              <a:gd name="connsiteX5" fmla="*/ 2144886 w 2144886"/>
              <a:gd name="connsiteY5" fmla="*/ 1719618 h 3261815"/>
              <a:gd name="connsiteX6" fmla="*/ 1837812 w 2144886"/>
              <a:gd name="connsiteY6" fmla="*/ 0 h 3261815"/>
              <a:gd name="connsiteX7" fmla="*/ 1755925 w 2144886"/>
              <a:gd name="connsiteY7" fmla="*/ 13648 h 3261815"/>
              <a:gd name="connsiteX8" fmla="*/ 1141776 w 2144886"/>
              <a:gd name="connsiteY8" fmla="*/ 156949 h 3261815"/>
              <a:gd name="connsiteX9" fmla="*/ 377501 w 2144886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80396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205171"/>
              <a:gd name="connsiteY0" fmla="*/ 27296 h 3261815"/>
              <a:gd name="connsiteX1" fmla="*/ 322444 w 2205171"/>
              <a:gd name="connsiteY1" fmla="*/ 1801504 h 3261815"/>
              <a:gd name="connsiteX2" fmla="*/ 704581 w 2205171"/>
              <a:gd name="connsiteY2" fmla="*/ 3261815 h 3261815"/>
              <a:gd name="connsiteX3" fmla="*/ 1216372 w 2205171"/>
              <a:gd name="connsiteY3" fmla="*/ 1951629 h 3261815"/>
              <a:gd name="connsiteX4" fmla="*/ 1707692 w 2205171"/>
              <a:gd name="connsiteY4" fmla="*/ 3254991 h 3261815"/>
              <a:gd name="connsiteX5" fmla="*/ 2144420 w 2205171"/>
              <a:gd name="connsiteY5" fmla="*/ 1753737 h 3261815"/>
              <a:gd name="connsiteX6" fmla="*/ 1871465 w 2205171"/>
              <a:gd name="connsiteY6" fmla="*/ 0 h 3261815"/>
              <a:gd name="connsiteX7" fmla="*/ 1789578 w 2205171"/>
              <a:gd name="connsiteY7" fmla="*/ 13648 h 3261815"/>
              <a:gd name="connsiteX8" fmla="*/ 1175429 w 2205171"/>
              <a:gd name="connsiteY8" fmla="*/ 156949 h 3261815"/>
              <a:gd name="connsiteX9" fmla="*/ 411154 w 2205171"/>
              <a:gd name="connsiteY9" fmla="*/ 27296 h 3261815"/>
              <a:gd name="connsiteX0" fmla="*/ 411154 w 2145061"/>
              <a:gd name="connsiteY0" fmla="*/ 23869 h 3258388"/>
              <a:gd name="connsiteX1" fmla="*/ 322444 w 2145061"/>
              <a:gd name="connsiteY1" fmla="*/ 1798077 h 3258388"/>
              <a:gd name="connsiteX2" fmla="*/ 704581 w 2145061"/>
              <a:gd name="connsiteY2" fmla="*/ 3258388 h 3258388"/>
              <a:gd name="connsiteX3" fmla="*/ 1216372 w 2145061"/>
              <a:gd name="connsiteY3" fmla="*/ 1948202 h 3258388"/>
              <a:gd name="connsiteX4" fmla="*/ 1707692 w 2145061"/>
              <a:gd name="connsiteY4" fmla="*/ 3251564 h 3258388"/>
              <a:gd name="connsiteX5" fmla="*/ 2144420 w 2145061"/>
              <a:gd name="connsiteY5" fmla="*/ 1750310 h 3258388"/>
              <a:gd name="connsiteX6" fmla="*/ 1789578 w 2145061"/>
              <a:gd name="connsiteY6" fmla="*/ 10221 h 3258388"/>
              <a:gd name="connsiteX7" fmla="*/ 1175429 w 2145061"/>
              <a:gd name="connsiteY7" fmla="*/ 153522 h 3258388"/>
              <a:gd name="connsiteX8" fmla="*/ 411154 w 2145061"/>
              <a:gd name="connsiteY8" fmla="*/ 23869 h 3258388"/>
              <a:gd name="connsiteX0" fmla="*/ 411154 w 2146076"/>
              <a:gd name="connsiteY0" fmla="*/ 23869 h 3258388"/>
              <a:gd name="connsiteX1" fmla="*/ 322444 w 2146076"/>
              <a:gd name="connsiteY1" fmla="*/ 1798077 h 3258388"/>
              <a:gd name="connsiteX2" fmla="*/ 704581 w 2146076"/>
              <a:gd name="connsiteY2" fmla="*/ 3258388 h 3258388"/>
              <a:gd name="connsiteX3" fmla="*/ 1216372 w 2146076"/>
              <a:gd name="connsiteY3" fmla="*/ 1948202 h 3258388"/>
              <a:gd name="connsiteX4" fmla="*/ 1707692 w 2146076"/>
              <a:gd name="connsiteY4" fmla="*/ 3251564 h 3258388"/>
              <a:gd name="connsiteX5" fmla="*/ 2144420 w 2146076"/>
              <a:gd name="connsiteY5" fmla="*/ 1750310 h 3258388"/>
              <a:gd name="connsiteX6" fmla="*/ 1926056 w 2146076"/>
              <a:gd name="connsiteY6" fmla="*/ 17045 h 3258388"/>
              <a:gd name="connsiteX7" fmla="*/ 1175429 w 2146076"/>
              <a:gd name="connsiteY7" fmla="*/ 153522 h 3258388"/>
              <a:gd name="connsiteX8" fmla="*/ 411154 w 2146076"/>
              <a:gd name="connsiteY8" fmla="*/ 23869 h 3258388"/>
              <a:gd name="connsiteX0" fmla="*/ 411154 w 2374416"/>
              <a:gd name="connsiteY0" fmla="*/ 23869 h 3258388"/>
              <a:gd name="connsiteX1" fmla="*/ 322444 w 2374416"/>
              <a:gd name="connsiteY1" fmla="*/ 1798077 h 3258388"/>
              <a:gd name="connsiteX2" fmla="*/ 704581 w 2374416"/>
              <a:gd name="connsiteY2" fmla="*/ 3258388 h 3258388"/>
              <a:gd name="connsiteX3" fmla="*/ 1216372 w 2374416"/>
              <a:gd name="connsiteY3" fmla="*/ 1948202 h 3258388"/>
              <a:gd name="connsiteX4" fmla="*/ 1707692 w 2374416"/>
              <a:gd name="connsiteY4" fmla="*/ 3251564 h 3258388"/>
              <a:gd name="connsiteX5" fmla="*/ 2144420 w 2374416"/>
              <a:gd name="connsiteY5" fmla="*/ 1750310 h 3258388"/>
              <a:gd name="connsiteX6" fmla="*/ 1926056 w 2374416"/>
              <a:gd name="connsiteY6" fmla="*/ 17045 h 3258388"/>
              <a:gd name="connsiteX7" fmla="*/ 1175429 w 2374416"/>
              <a:gd name="connsiteY7" fmla="*/ 153522 h 3258388"/>
              <a:gd name="connsiteX8" fmla="*/ 411154 w 2374416"/>
              <a:gd name="connsiteY8" fmla="*/ 23869 h 3258388"/>
              <a:gd name="connsiteX0" fmla="*/ 411154 w 2441693"/>
              <a:gd name="connsiteY0" fmla="*/ 23869 h 3258388"/>
              <a:gd name="connsiteX1" fmla="*/ 322444 w 2441693"/>
              <a:gd name="connsiteY1" fmla="*/ 1798077 h 3258388"/>
              <a:gd name="connsiteX2" fmla="*/ 704581 w 2441693"/>
              <a:gd name="connsiteY2" fmla="*/ 3258388 h 3258388"/>
              <a:gd name="connsiteX3" fmla="*/ 1216372 w 2441693"/>
              <a:gd name="connsiteY3" fmla="*/ 1948202 h 3258388"/>
              <a:gd name="connsiteX4" fmla="*/ 1707692 w 2441693"/>
              <a:gd name="connsiteY4" fmla="*/ 3251564 h 3258388"/>
              <a:gd name="connsiteX5" fmla="*/ 2144420 w 2441693"/>
              <a:gd name="connsiteY5" fmla="*/ 1750310 h 3258388"/>
              <a:gd name="connsiteX6" fmla="*/ 1926056 w 2441693"/>
              <a:gd name="connsiteY6" fmla="*/ 17045 h 3258388"/>
              <a:gd name="connsiteX7" fmla="*/ 1175429 w 2441693"/>
              <a:gd name="connsiteY7" fmla="*/ 153522 h 3258388"/>
              <a:gd name="connsiteX8" fmla="*/ 411154 w 2441693"/>
              <a:gd name="connsiteY8" fmla="*/ 23869 h 3258388"/>
              <a:gd name="connsiteX0" fmla="*/ 411154 w 2377348"/>
              <a:gd name="connsiteY0" fmla="*/ 23869 h 3258388"/>
              <a:gd name="connsiteX1" fmla="*/ 322444 w 2377348"/>
              <a:gd name="connsiteY1" fmla="*/ 1798077 h 3258388"/>
              <a:gd name="connsiteX2" fmla="*/ 704581 w 2377348"/>
              <a:gd name="connsiteY2" fmla="*/ 3258388 h 3258388"/>
              <a:gd name="connsiteX3" fmla="*/ 1216372 w 2377348"/>
              <a:gd name="connsiteY3" fmla="*/ 1948202 h 3258388"/>
              <a:gd name="connsiteX4" fmla="*/ 1707692 w 2377348"/>
              <a:gd name="connsiteY4" fmla="*/ 3251564 h 3258388"/>
              <a:gd name="connsiteX5" fmla="*/ 2144420 w 2377348"/>
              <a:gd name="connsiteY5" fmla="*/ 1750310 h 3258388"/>
              <a:gd name="connsiteX6" fmla="*/ 1926056 w 2377348"/>
              <a:gd name="connsiteY6" fmla="*/ 17045 h 3258388"/>
              <a:gd name="connsiteX7" fmla="*/ 1175429 w 2377348"/>
              <a:gd name="connsiteY7" fmla="*/ 153522 h 3258388"/>
              <a:gd name="connsiteX8" fmla="*/ 411154 w 2377348"/>
              <a:gd name="connsiteY8" fmla="*/ 23869 h 3258388"/>
              <a:gd name="connsiteX0" fmla="*/ 411154 w 2424220"/>
              <a:gd name="connsiteY0" fmla="*/ 23869 h 3258388"/>
              <a:gd name="connsiteX1" fmla="*/ 322444 w 2424220"/>
              <a:gd name="connsiteY1" fmla="*/ 1798077 h 3258388"/>
              <a:gd name="connsiteX2" fmla="*/ 704581 w 2424220"/>
              <a:gd name="connsiteY2" fmla="*/ 3258388 h 3258388"/>
              <a:gd name="connsiteX3" fmla="*/ 1216372 w 2424220"/>
              <a:gd name="connsiteY3" fmla="*/ 1948202 h 3258388"/>
              <a:gd name="connsiteX4" fmla="*/ 1707692 w 2424220"/>
              <a:gd name="connsiteY4" fmla="*/ 3251564 h 3258388"/>
              <a:gd name="connsiteX5" fmla="*/ 2144420 w 2424220"/>
              <a:gd name="connsiteY5" fmla="*/ 1750310 h 3258388"/>
              <a:gd name="connsiteX6" fmla="*/ 1926056 w 2424220"/>
              <a:gd name="connsiteY6" fmla="*/ 17045 h 3258388"/>
              <a:gd name="connsiteX7" fmla="*/ 1175429 w 2424220"/>
              <a:gd name="connsiteY7" fmla="*/ 153522 h 3258388"/>
              <a:gd name="connsiteX8" fmla="*/ 411154 w 2424220"/>
              <a:gd name="connsiteY8" fmla="*/ 23869 h 3258388"/>
              <a:gd name="connsiteX0" fmla="*/ 411154 w 2449010"/>
              <a:gd name="connsiteY0" fmla="*/ 23869 h 3258388"/>
              <a:gd name="connsiteX1" fmla="*/ 322444 w 2449010"/>
              <a:gd name="connsiteY1" fmla="*/ 1798077 h 3258388"/>
              <a:gd name="connsiteX2" fmla="*/ 704581 w 2449010"/>
              <a:gd name="connsiteY2" fmla="*/ 3258388 h 3258388"/>
              <a:gd name="connsiteX3" fmla="*/ 1216372 w 2449010"/>
              <a:gd name="connsiteY3" fmla="*/ 1948202 h 3258388"/>
              <a:gd name="connsiteX4" fmla="*/ 1707692 w 2449010"/>
              <a:gd name="connsiteY4" fmla="*/ 3251564 h 3258388"/>
              <a:gd name="connsiteX5" fmla="*/ 2144420 w 2449010"/>
              <a:gd name="connsiteY5" fmla="*/ 1750310 h 3258388"/>
              <a:gd name="connsiteX6" fmla="*/ 1926056 w 2449010"/>
              <a:gd name="connsiteY6" fmla="*/ 17045 h 3258388"/>
              <a:gd name="connsiteX7" fmla="*/ 1175429 w 2449010"/>
              <a:gd name="connsiteY7" fmla="*/ 153522 h 3258388"/>
              <a:gd name="connsiteX8" fmla="*/ 411154 w 2449010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3593" h="3258388">
                <a:moveTo>
                  <a:pt x="411154" y="23869"/>
                </a:moveTo>
                <a:cubicBezTo>
                  <a:pt x="-257586" y="355964"/>
                  <a:pt x="22194" y="1036078"/>
                  <a:pt x="322444" y="1798077"/>
                </a:cubicBezTo>
                <a:cubicBezTo>
                  <a:pt x="338366" y="2660163"/>
                  <a:pt x="545357" y="3249289"/>
                  <a:pt x="704581" y="3258388"/>
                </a:cubicBezTo>
                <a:cubicBezTo>
                  <a:pt x="1018479" y="3247015"/>
                  <a:pt x="779644" y="1925457"/>
                  <a:pt x="1216372" y="1948202"/>
                </a:cubicBezTo>
                <a:cubicBezTo>
                  <a:pt x="1580313" y="1945929"/>
                  <a:pt x="1473406" y="3281133"/>
                  <a:pt x="1707692" y="3251564"/>
                </a:cubicBezTo>
                <a:cubicBezTo>
                  <a:pt x="2048886" y="3121910"/>
                  <a:pt x="2001118" y="2180214"/>
                  <a:pt x="2144420" y="1750310"/>
                </a:cubicBezTo>
                <a:cubicBezTo>
                  <a:pt x="2451495" y="1080432"/>
                  <a:pt x="2681232" y="64812"/>
                  <a:pt x="1926056" y="17045"/>
                </a:cubicBezTo>
                <a:lnTo>
                  <a:pt x="1175429" y="153522"/>
                </a:lnTo>
                <a:cubicBezTo>
                  <a:pt x="920671" y="110304"/>
                  <a:pt x="679560" y="-62566"/>
                  <a:pt x="411154" y="2386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8" name="Freeform 114">
            <a:extLst>
              <a:ext uri="{FF2B5EF4-FFF2-40B4-BE49-F238E27FC236}">
                <a16:creationId xmlns:a16="http://schemas.microsoft.com/office/drawing/2014/main" id="{0BBE8FC8-A5E0-4443-9E55-91BE6C9A0818}"/>
              </a:ext>
            </a:extLst>
          </p:cNvPr>
          <p:cNvSpPr>
            <a:spLocks noChangeAspect="1"/>
          </p:cNvSpPr>
          <p:nvPr/>
        </p:nvSpPr>
        <p:spPr>
          <a:xfrm>
            <a:off x="6760583" y="3865930"/>
            <a:ext cx="471967" cy="455157"/>
          </a:xfrm>
          <a:custGeom>
            <a:avLst/>
            <a:gdLst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955441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3745816" h="3316502">
                <a:moveTo>
                  <a:pt x="2500704" y="2026790"/>
                </a:moveTo>
                <a:cubicBezTo>
                  <a:pt x="2380149" y="2047261"/>
                  <a:pt x="2334656" y="2081381"/>
                  <a:pt x="2261868" y="2108676"/>
                </a:cubicBezTo>
                <a:cubicBezTo>
                  <a:pt x="2220926" y="2245154"/>
                  <a:pt x="2248220" y="2327040"/>
                  <a:pt x="2364227" y="2313393"/>
                </a:cubicBezTo>
                <a:cubicBezTo>
                  <a:pt x="2491606" y="2272450"/>
                  <a:pt x="2502979" y="2190563"/>
                  <a:pt x="2500704" y="2026790"/>
                </a:cubicBezTo>
                <a:close/>
                <a:moveTo>
                  <a:pt x="1245112" y="2026790"/>
                </a:moveTo>
                <a:cubicBezTo>
                  <a:pt x="1242837" y="2190563"/>
                  <a:pt x="1254210" y="2272450"/>
                  <a:pt x="1381589" y="2313393"/>
                </a:cubicBezTo>
                <a:cubicBezTo>
                  <a:pt x="1497596" y="2327040"/>
                  <a:pt x="1524890" y="2245154"/>
                  <a:pt x="1483948" y="2108676"/>
                </a:cubicBezTo>
                <a:cubicBezTo>
                  <a:pt x="1411160" y="2081381"/>
                  <a:pt x="1365667" y="2047261"/>
                  <a:pt x="1245112" y="2026790"/>
                </a:cubicBezTo>
                <a:close/>
                <a:moveTo>
                  <a:pt x="3185000" y="1670667"/>
                </a:moveTo>
                <a:cubicBezTo>
                  <a:pt x="3206444" y="1672444"/>
                  <a:pt x="3226596" y="1679339"/>
                  <a:pt x="3244509" y="1692418"/>
                </a:cubicBezTo>
                <a:cubicBezTo>
                  <a:pt x="3340044" y="1731086"/>
                  <a:pt x="3210389" y="1885761"/>
                  <a:pt x="3380986" y="1856191"/>
                </a:cubicBezTo>
                <a:cubicBezTo>
                  <a:pt x="3424203" y="1826621"/>
                  <a:pt x="3528837" y="1837994"/>
                  <a:pt x="3599350" y="1903959"/>
                </a:cubicBezTo>
                <a:cubicBezTo>
                  <a:pt x="3647117" y="1983571"/>
                  <a:pt x="3783594" y="2056359"/>
                  <a:pt x="3735827" y="2142795"/>
                </a:cubicBezTo>
                <a:cubicBezTo>
                  <a:pt x="3653941" y="2374806"/>
                  <a:pt x="3606173" y="2422574"/>
                  <a:pt x="3572054" y="2620466"/>
                </a:cubicBezTo>
                <a:cubicBezTo>
                  <a:pt x="3574328" y="2882048"/>
                  <a:pt x="3542485" y="3061744"/>
                  <a:pt x="3551583" y="3316502"/>
                </a:cubicBezTo>
                <a:lnTo>
                  <a:pt x="3292276" y="3302855"/>
                </a:lnTo>
                <a:cubicBezTo>
                  <a:pt x="3310472" y="3025350"/>
                  <a:pt x="3315022" y="2788789"/>
                  <a:pt x="3271804" y="2511284"/>
                </a:cubicBezTo>
                <a:cubicBezTo>
                  <a:pt x="3217213" y="2465791"/>
                  <a:pt x="3189917" y="2399828"/>
                  <a:pt x="3278628" y="2272449"/>
                </a:cubicBezTo>
                <a:cubicBezTo>
                  <a:pt x="3244509" y="2190562"/>
                  <a:pt x="3271804" y="2142795"/>
                  <a:pt x="3128502" y="2108675"/>
                </a:cubicBezTo>
                <a:cubicBezTo>
                  <a:pt x="3042066" y="2051809"/>
                  <a:pt x="2921512" y="2165541"/>
                  <a:pt x="2869195" y="2019965"/>
                </a:cubicBezTo>
                <a:cubicBezTo>
                  <a:pt x="2821427" y="1896567"/>
                  <a:pt x="3034887" y="1658228"/>
                  <a:pt x="3185000" y="1670667"/>
                </a:cubicBezTo>
                <a:close/>
                <a:moveTo>
                  <a:pt x="560816" y="1670667"/>
                </a:moveTo>
                <a:cubicBezTo>
                  <a:pt x="710929" y="1658228"/>
                  <a:pt x="924389" y="1896567"/>
                  <a:pt x="876621" y="2019965"/>
                </a:cubicBezTo>
                <a:cubicBezTo>
                  <a:pt x="824304" y="2165541"/>
                  <a:pt x="703750" y="2051809"/>
                  <a:pt x="617314" y="2108675"/>
                </a:cubicBezTo>
                <a:cubicBezTo>
                  <a:pt x="474012" y="2142795"/>
                  <a:pt x="501307" y="2190562"/>
                  <a:pt x="467188" y="2272449"/>
                </a:cubicBezTo>
                <a:cubicBezTo>
                  <a:pt x="555899" y="2399828"/>
                  <a:pt x="528603" y="2465791"/>
                  <a:pt x="474012" y="2511284"/>
                </a:cubicBezTo>
                <a:cubicBezTo>
                  <a:pt x="430794" y="2788789"/>
                  <a:pt x="435344" y="3025350"/>
                  <a:pt x="453540" y="3302855"/>
                </a:cubicBezTo>
                <a:lnTo>
                  <a:pt x="194233" y="3316502"/>
                </a:lnTo>
                <a:cubicBezTo>
                  <a:pt x="203331" y="3061744"/>
                  <a:pt x="171488" y="2882048"/>
                  <a:pt x="173762" y="2620466"/>
                </a:cubicBezTo>
                <a:cubicBezTo>
                  <a:pt x="139643" y="2422574"/>
                  <a:pt x="91875" y="2374806"/>
                  <a:pt x="9989" y="2142795"/>
                </a:cubicBezTo>
                <a:cubicBezTo>
                  <a:pt x="-37778" y="2056359"/>
                  <a:pt x="98699" y="1983571"/>
                  <a:pt x="146466" y="1903959"/>
                </a:cubicBezTo>
                <a:cubicBezTo>
                  <a:pt x="216979" y="1837994"/>
                  <a:pt x="321613" y="1826621"/>
                  <a:pt x="364830" y="1856191"/>
                </a:cubicBezTo>
                <a:cubicBezTo>
                  <a:pt x="535427" y="1885761"/>
                  <a:pt x="405772" y="1731086"/>
                  <a:pt x="501307" y="1692418"/>
                </a:cubicBezTo>
                <a:cubicBezTo>
                  <a:pt x="519220" y="1679339"/>
                  <a:pt x="539372" y="1672444"/>
                  <a:pt x="560816" y="1670667"/>
                </a:cubicBezTo>
                <a:close/>
                <a:moveTo>
                  <a:pt x="2609647" y="1003649"/>
                </a:moveTo>
                <a:cubicBezTo>
                  <a:pt x="2444889" y="994437"/>
                  <a:pt x="2381715" y="1312839"/>
                  <a:pt x="2234575" y="1385343"/>
                </a:cubicBezTo>
                <a:cubicBezTo>
                  <a:pt x="2013936" y="1460406"/>
                  <a:pt x="1963895" y="1651474"/>
                  <a:pt x="1968444" y="1951725"/>
                </a:cubicBezTo>
                <a:cubicBezTo>
                  <a:pt x="1979817" y="2035887"/>
                  <a:pt x="2134492" y="1956274"/>
                  <a:pt x="2248223" y="1897134"/>
                </a:cubicBezTo>
                <a:cubicBezTo>
                  <a:pt x="2393799" y="1812972"/>
                  <a:pt x="2839626" y="1121486"/>
                  <a:pt x="2644008" y="1010029"/>
                </a:cubicBezTo>
                <a:cubicBezTo>
                  <a:pt x="2632066" y="1006333"/>
                  <a:pt x="2620631" y="1004263"/>
                  <a:pt x="2609647" y="1003649"/>
                </a:cubicBezTo>
                <a:close/>
                <a:moveTo>
                  <a:pt x="1136169" y="1003649"/>
                </a:moveTo>
                <a:cubicBezTo>
                  <a:pt x="1125185" y="1004263"/>
                  <a:pt x="1113750" y="1006333"/>
                  <a:pt x="1101808" y="1010029"/>
                </a:cubicBezTo>
                <a:cubicBezTo>
                  <a:pt x="906190" y="1121486"/>
                  <a:pt x="1352017" y="1812972"/>
                  <a:pt x="1497593" y="1897134"/>
                </a:cubicBezTo>
                <a:cubicBezTo>
                  <a:pt x="1611324" y="1956274"/>
                  <a:pt x="1765999" y="2035887"/>
                  <a:pt x="1777372" y="1951725"/>
                </a:cubicBezTo>
                <a:cubicBezTo>
                  <a:pt x="1781921" y="1651474"/>
                  <a:pt x="1731880" y="1460406"/>
                  <a:pt x="1511241" y="1385343"/>
                </a:cubicBezTo>
                <a:cubicBezTo>
                  <a:pt x="1364101" y="1312839"/>
                  <a:pt x="1300927" y="994437"/>
                  <a:pt x="1136169" y="1003649"/>
                </a:cubicBezTo>
                <a:close/>
                <a:moveTo>
                  <a:pt x="665081" y="96"/>
                </a:moveTo>
                <a:cubicBezTo>
                  <a:pt x="1486802" y="-2174"/>
                  <a:pt x="1309537" y="573200"/>
                  <a:pt x="1862679" y="634117"/>
                </a:cubicBezTo>
                <a:cubicBezTo>
                  <a:pt x="2415888" y="573192"/>
                  <a:pt x="2259021" y="-2174"/>
                  <a:pt x="3080735" y="96"/>
                </a:cubicBezTo>
                <a:cubicBezTo>
                  <a:pt x="3608448" y="-9003"/>
                  <a:pt x="3767673" y="636991"/>
                  <a:pt x="3619822" y="921320"/>
                </a:cubicBezTo>
                <a:cubicBezTo>
                  <a:pt x="3590251" y="1010030"/>
                  <a:pt x="3519739" y="941793"/>
                  <a:pt x="3456049" y="955441"/>
                </a:cubicBezTo>
                <a:cubicBezTo>
                  <a:pt x="3416937" y="1011300"/>
                  <a:pt x="3385716" y="1096130"/>
                  <a:pt x="3370271" y="1159232"/>
                </a:cubicBezTo>
                <a:lnTo>
                  <a:pt x="3189917" y="1317105"/>
                </a:lnTo>
                <a:cubicBezTo>
                  <a:pt x="3271804" y="1426286"/>
                  <a:pt x="3258156" y="1555942"/>
                  <a:pt x="3155798" y="1596884"/>
                </a:cubicBezTo>
                <a:cubicBezTo>
                  <a:pt x="2973828" y="1651475"/>
                  <a:pt x="2866920" y="1726538"/>
                  <a:pt x="2848723" y="1842544"/>
                </a:cubicBezTo>
                <a:cubicBezTo>
                  <a:pt x="2830525" y="2001768"/>
                  <a:pt x="2832803" y="2481714"/>
                  <a:pt x="2650831" y="2518108"/>
                </a:cubicBezTo>
                <a:cubicBezTo>
                  <a:pt x="2498431" y="2522657"/>
                  <a:pt x="2373325" y="2513559"/>
                  <a:pt x="2193630" y="2531756"/>
                </a:cubicBezTo>
                <a:cubicBezTo>
                  <a:pt x="2088997" y="2522657"/>
                  <a:pt x="1998012" y="2349785"/>
                  <a:pt x="1941147" y="2211033"/>
                </a:cubicBezTo>
                <a:lnTo>
                  <a:pt x="1872908" y="2313392"/>
                </a:lnTo>
                <a:lnTo>
                  <a:pt x="1804669" y="2211033"/>
                </a:lnTo>
                <a:cubicBezTo>
                  <a:pt x="1747804" y="2349785"/>
                  <a:pt x="1656819" y="2522657"/>
                  <a:pt x="1552186" y="2531756"/>
                </a:cubicBezTo>
                <a:cubicBezTo>
                  <a:pt x="1372491" y="2513559"/>
                  <a:pt x="1247385" y="2522657"/>
                  <a:pt x="1094985" y="2518108"/>
                </a:cubicBezTo>
                <a:cubicBezTo>
                  <a:pt x="913013" y="2481714"/>
                  <a:pt x="915291" y="2001768"/>
                  <a:pt x="897093" y="1842544"/>
                </a:cubicBezTo>
                <a:cubicBezTo>
                  <a:pt x="878896" y="1726538"/>
                  <a:pt x="771988" y="1651475"/>
                  <a:pt x="590018" y="1596884"/>
                </a:cubicBezTo>
                <a:cubicBezTo>
                  <a:pt x="487660" y="1555942"/>
                  <a:pt x="474012" y="1426286"/>
                  <a:pt x="555899" y="1317105"/>
                </a:cubicBezTo>
                <a:cubicBezTo>
                  <a:pt x="497354" y="1247580"/>
                  <a:pt x="494034" y="1228756"/>
                  <a:pt x="380265" y="1173717"/>
                </a:cubicBezTo>
                <a:cubicBezTo>
                  <a:pt x="350099" y="1122687"/>
                  <a:pt x="319933" y="1057172"/>
                  <a:pt x="289767" y="1006142"/>
                </a:cubicBezTo>
                <a:cubicBezTo>
                  <a:pt x="226077" y="992494"/>
                  <a:pt x="155565" y="1010030"/>
                  <a:pt x="125994" y="921320"/>
                </a:cubicBezTo>
                <a:cubicBezTo>
                  <a:pt x="-21857" y="636991"/>
                  <a:pt x="137368" y="-9003"/>
                  <a:pt x="665081" y="9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133357375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Table Placeholder 5">
            <a:extLst>
              <a:ext uri="{FF2B5EF4-FFF2-40B4-BE49-F238E27FC236}">
                <a16:creationId xmlns:a16="http://schemas.microsoft.com/office/drawing/2014/main" id="{FB8E6C57-9C40-4BB1-AB1F-8A5EFFD44E9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15186587"/>
              </p:ext>
            </p:extLst>
          </p:nvPr>
        </p:nvGraphicFramePr>
        <p:xfrm>
          <a:off x="931985" y="2169136"/>
          <a:ext cx="10367999" cy="2860062"/>
        </p:xfrm>
        <a:graphic>
          <a:graphicData uri="http://schemas.openxmlformats.org/drawingml/2006/table">
            <a:tbl>
              <a:tblPr firstRow="1" lastCol="1" bandRow="1" bandCol="1">
                <a:tableStyleId>{5C22544A-7EE6-4342-B048-85BDC9FD1C3A}</a:tableStyleId>
              </a:tblPr>
              <a:tblGrid>
                <a:gridCol w="6486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3260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2525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0526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6275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50081">
                <a:tc>
                  <a:txBody>
                    <a:bodyPr/>
                    <a:lstStyle/>
                    <a:p>
                      <a:pPr algn="ctr"/>
                      <a:endParaRPr lang="en-JM" altLang="ko-KR" sz="1400" b="1" spc="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JM" altLang="ko-KR" sz="1400" b="1" spc="0" dirty="0">
                          <a:solidFill>
                            <a:schemeClr val="bg1"/>
                          </a:solidFill>
                          <a:latin typeface="+mn-lt"/>
                        </a:rPr>
                        <a:t>A TITTLE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JM" altLang="ko-KR" sz="1400" b="1" spc="0" dirty="0">
                          <a:solidFill>
                            <a:schemeClr val="bg1"/>
                          </a:solidFill>
                          <a:latin typeface="+mn-lt"/>
                        </a:rPr>
                        <a:t>B TITTLE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JM" altLang="ko-KR" sz="1400" b="1" spc="0" dirty="0">
                          <a:solidFill>
                            <a:schemeClr val="bg1"/>
                          </a:solidFill>
                          <a:latin typeface="+mn-lt"/>
                        </a:rPr>
                        <a:t>C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JM" altLang="ko-KR" sz="1400" b="1" spc="0" dirty="0">
                          <a:solidFill>
                            <a:schemeClr val="bg1"/>
                          </a:solidFill>
                          <a:latin typeface="+mn-lt"/>
                        </a:rPr>
                        <a:t>D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0267">
                <a:tc>
                  <a:txBody>
                    <a:bodyPr/>
                    <a:lstStyle/>
                    <a:p>
                      <a:pPr algn="ctr"/>
                      <a:r>
                        <a:rPr lang="en-JM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01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This text can be replaced with your own text. </a:t>
                      </a:r>
                      <a:endParaRPr lang="en-JM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3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sz="13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3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en-JM" sz="13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3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en-JM" sz="13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6619">
                <a:tc>
                  <a:txBody>
                    <a:bodyPr/>
                    <a:lstStyle/>
                    <a:p>
                      <a:pPr algn="ctr"/>
                      <a:r>
                        <a:rPr lang="en-JM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02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JM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-</a:t>
                      </a:r>
                      <a:endParaRPr lang="en-JM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3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-</a:t>
                      </a:r>
                      <a:endParaRPr lang="en-JM" sz="13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3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-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3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-</a:t>
                      </a:r>
                      <a:endParaRPr lang="en-JM" sz="13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6619">
                <a:tc>
                  <a:txBody>
                    <a:bodyPr/>
                    <a:lstStyle/>
                    <a:p>
                      <a:pPr algn="ctr"/>
                      <a:r>
                        <a:rPr lang="en-JM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03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This text can be replaced with your own text. 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3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3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3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en-JM" altLang="ko-KR" sz="13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3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en-JM" altLang="ko-KR" sz="13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6619">
                <a:tc>
                  <a:txBody>
                    <a:bodyPr/>
                    <a:lstStyle/>
                    <a:p>
                      <a:pPr algn="ctr"/>
                      <a:r>
                        <a:rPr lang="en-JM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04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JM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-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3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-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3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-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3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-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6619">
                <a:tc>
                  <a:txBody>
                    <a:bodyPr/>
                    <a:lstStyle/>
                    <a:p>
                      <a:pPr algn="ctr"/>
                      <a:r>
                        <a:rPr lang="en-JM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05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This text can be replaced with your own text. 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3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3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3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en-JM" altLang="ko-KR" sz="13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3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en-JM" altLang="ko-KR" sz="13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66619">
                <a:tc>
                  <a:txBody>
                    <a:bodyPr/>
                    <a:lstStyle/>
                    <a:p>
                      <a:pPr algn="ctr"/>
                      <a:r>
                        <a:rPr lang="en-JM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06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JM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-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3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-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3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-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3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-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66619">
                <a:tc>
                  <a:txBody>
                    <a:bodyPr/>
                    <a:lstStyle/>
                    <a:p>
                      <a:pPr algn="ctr"/>
                      <a:r>
                        <a:rPr lang="en-JM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07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This text can be replaced with your own text. 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3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3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3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en-JM" altLang="ko-KR" sz="13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3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en-JM" altLang="ko-KR" sz="13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F0AD3B95-FC94-4412-9E12-43CEDDC9EB58}"/>
              </a:ext>
            </a:extLst>
          </p:cNvPr>
          <p:cNvSpPr txBox="1"/>
          <p:nvPr/>
        </p:nvSpPr>
        <p:spPr>
          <a:xfrm>
            <a:off x="1190892" y="5324195"/>
            <a:ext cx="9831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simply impress your audience and add a unique zing and appeal to your Reports and Presentations with our Templates. This text can be replaced with your own text. This text can be replaced with your own text.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Easy to change colors, photos and Text.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" name="자유형 19">
            <a:extLst>
              <a:ext uri="{FF2B5EF4-FFF2-40B4-BE49-F238E27FC236}">
                <a16:creationId xmlns:a16="http://schemas.microsoft.com/office/drawing/2014/main" id="{61303A2B-CBCD-4491-8EB2-AF6552FBD649}"/>
              </a:ext>
            </a:extLst>
          </p:cNvPr>
          <p:cNvSpPr/>
          <p:nvPr/>
        </p:nvSpPr>
        <p:spPr>
          <a:xfrm flipV="1">
            <a:off x="912762" y="5197642"/>
            <a:ext cx="10368000" cy="45719"/>
          </a:xfrm>
          <a:custGeom>
            <a:avLst/>
            <a:gdLst>
              <a:gd name="connsiteX0" fmla="*/ 0 w 7226300"/>
              <a:gd name="connsiteY0" fmla="*/ 0 h 0"/>
              <a:gd name="connsiteX1" fmla="*/ 7226300 w 722630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7226300">
                <a:moveTo>
                  <a:pt x="0" y="0"/>
                </a:moveTo>
                <a:lnTo>
                  <a:pt x="7226300" y="0"/>
                </a:lnTo>
              </a:path>
            </a:pathLst>
          </a:custGeom>
          <a:ln w="19050">
            <a:solidFill>
              <a:schemeClr val="tx1">
                <a:lumMod val="50000"/>
                <a:lumOff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" name="자유형 20">
            <a:extLst>
              <a:ext uri="{FF2B5EF4-FFF2-40B4-BE49-F238E27FC236}">
                <a16:creationId xmlns:a16="http://schemas.microsoft.com/office/drawing/2014/main" id="{C9AF850C-4229-4484-9AD0-F33A4A4ABCB3}"/>
              </a:ext>
            </a:extLst>
          </p:cNvPr>
          <p:cNvSpPr/>
          <p:nvPr/>
        </p:nvSpPr>
        <p:spPr>
          <a:xfrm>
            <a:off x="906710" y="6051361"/>
            <a:ext cx="10368000" cy="45719"/>
          </a:xfrm>
          <a:custGeom>
            <a:avLst/>
            <a:gdLst>
              <a:gd name="connsiteX0" fmla="*/ 0 w 7226300"/>
              <a:gd name="connsiteY0" fmla="*/ 0 h 0"/>
              <a:gd name="connsiteX1" fmla="*/ 7226300 w 722630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7226300">
                <a:moveTo>
                  <a:pt x="0" y="0"/>
                </a:moveTo>
                <a:lnTo>
                  <a:pt x="7226300" y="0"/>
                </a:lnTo>
              </a:path>
            </a:pathLst>
          </a:custGeom>
          <a:ln w="19050">
            <a:solidFill>
              <a:schemeClr val="tx1">
                <a:lumMod val="50000"/>
                <a:lumOff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75CED00-3F5B-4251-AE6C-BB7FD92F170B}"/>
              </a:ext>
            </a:extLst>
          </p:cNvPr>
          <p:cNvSpPr txBox="1"/>
          <p:nvPr/>
        </p:nvSpPr>
        <p:spPr>
          <a:xfrm>
            <a:off x="1150823" y="1792224"/>
            <a:ext cx="28803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CONTENTS TITTLE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" name="Oval 10">
            <a:extLst>
              <a:ext uri="{FF2B5EF4-FFF2-40B4-BE49-F238E27FC236}">
                <a16:creationId xmlns:a16="http://schemas.microsoft.com/office/drawing/2014/main" id="{F5C5C5F7-FDB3-4BDC-905E-95561D163C72}"/>
              </a:ext>
            </a:extLst>
          </p:cNvPr>
          <p:cNvSpPr/>
          <p:nvPr/>
        </p:nvSpPr>
        <p:spPr>
          <a:xfrm>
            <a:off x="941882" y="1843830"/>
            <a:ext cx="196243" cy="196243"/>
          </a:xfrm>
          <a:prstGeom prst="ellipse">
            <a:avLst/>
          </a:prstGeom>
          <a:solidFill>
            <a:schemeClr val="accent4"/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JM" sz="270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629628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2AF474E3-39BC-4942-B95B-0CC09C6F2041}"/>
              </a:ext>
            </a:extLst>
          </p:cNvPr>
          <p:cNvSpPr txBox="1">
            <a:spLocks/>
          </p:cNvSpPr>
          <p:nvPr/>
        </p:nvSpPr>
        <p:spPr>
          <a:xfrm>
            <a:off x="7279379" y="1263080"/>
            <a:ext cx="3096000" cy="396000"/>
          </a:xfrm>
          <a:prstGeom prst="rect">
            <a:avLst/>
          </a:prstGeom>
        </p:spPr>
        <p:txBody>
          <a:bodyPr anchor="ctr"/>
          <a:lstStyle>
            <a:lvl1pPr marL="0" indent="0" algn="l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600" b="1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>
                <a:cs typeface="Arial" pitchFamily="34" charset="0"/>
              </a:rPr>
              <a:t>Portfolio Presentation</a:t>
            </a:r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C0C63A74-2417-4395-9136-38D0C259F51D}"/>
              </a:ext>
            </a:extLst>
          </p:cNvPr>
          <p:cNvSpPr txBox="1">
            <a:spLocks/>
          </p:cNvSpPr>
          <p:nvPr/>
        </p:nvSpPr>
        <p:spPr>
          <a:xfrm>
            <a:off x="7279378" y="1680068"/>
            <a:ext cx="3790131" cy="1204854"/>
          </a:xfrm>
          <a:prstGeom prst="rect">
            <a:avLst/>
          </a:prstGeom>
        </p:spPr>
        <p:txBody>
          <a:bodyPr anchor="ctr"/>
          <a:lstStyle>
            <a:lvl1pPr marL="0" indent="0" algn="l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2800" b="1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0000"/>
              </a:lnSpc>
            </a:pPr>
            <a:r>
              <a:rPr lang="en-US" altLang="ko-KR" sz="3600" dirty="0">
                <a:latin typeface="+mj-lt"/>
                <a:cs typeface="Arial" pitchFamily="34" charset="0"/>
              </a:rPr>
              <a:t>Simple Portfolio Presentation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6E1BF3A-FF15-44B1-8D71-4EFA052AEF5C}"/>
              </a:ext>
            </a:extLst>
          </p:cNvPr>
          <p:cNvSpPr txBox="1"/>
          <p:nvPr/>
        </p:nvSpPr>
        <p:spPr>
          <a:xfrm>
            <a:off x="0" y="1"/>
            <a:ext cx="1190892" cy="1015663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6000" b="1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rPr>
              <a:t>0</a:t>
            </a:r>
            <a:endParaRPr lang="ko-KR" altLang="en-US" sz="6000" b="1" dirty="0">
              <a:solidFill>
                <a:schemeClr val="tx1">
                  <a:lumMod val="95000"/>
                  <a:lumOff val="5000"/>
                </a:schemeClr>
              </a:solidFill>
              <a:cs typeface="Arial" pitchFamily="34" charset="0"/>
            </a:endParaRPr>
          </a:p>
        </p:txBody>
      </p:sp>
      <p:sp>
        <p:nvSpPr>
          <p:cNvPr id="10" name="Rectangle 3">
            <a:extLst>
              <a:ext uri="{FF2B5EF4-FFF2-40B4-BE49-F238E27FC236}">
                <a16:creationId xmlns:a16="http://schemas.microsoft.com/office/drawing/2014/main" id="{7579773B-4875-4261-AC3A-DDB8B590C24C}"/>
              </a:ext>
            </a:extLst>
          </p:cNvPr>
          <p:cNvSpPr/>
          <p:nvPr/>
        </p:nvSpPr>
        <p:spPr>
          <a:xfrm>
            <a:off x="7347778" y="3374837"/>
            <a:ext cx="540000" cy="540060"/>
          </a:xfrm>
          <a:custGeom>
            <a:avLst/>
            <a:gdLst/>
            <a:ahLst/>
            <a:cxnLst/>
            <a:rect l="l" t="t" r="r" b="b"/>
            <a:pathLst>
              <a:path w="1080120" h="1080120">
                <a:moveTo>
                  <a:pt x="0" y="0"/>
                </a:moveTo>
                <a:lnTo>
                  <a:pt x="720080" y="0"/>
                </a:lnTo>
                <a:lnTo>
                  <a:pt x="1080120" y="0"/>
                </a:lnTo>
                <a:lnTo>
                  <a:pt x="1080120" y="360040"/>
                </a:lnTo>
                <a:lnTo>
                  <a:pt x="1080120" y="1080120"/>
                </a:lnTo>
                <a:lnTo>
                  <a:pt x="720080" y="1080120"/>
                </a:lnTo>
                <a:lnTo>
                  <a:pt x="720080" y="604986"/>
                </a:lnTo>
                <a:lnTo>
                  <a:pt x="275852" y="1049214"/>
                </a:lnTo>
                <a:lnTo>
                  <a:pt x="21266" y="794627"/>
                </a:lnTo>
                <a:lnTo>
                  <a:pt x="455853" y="360040"/>
                </a:lnTo>
                <a:lnTo>
                  <a:pt x="0" y="360040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2" name="직사각형 1">
            <a:extLst>
              <a:ext uri="{FF2B5EF4-FFF2-40B4-BE49-F238E27FC236}">
                <a16:creationId xmlns:a16="http://schemas.microsoft.com/office/drawing/2014/main" id="{F8E5BD68-62C8-4833-8C81-D3AFE66BE127}"/>
              </a:ext>
            </a:extLst>
          </p:cNvPr>
          <p:cNvSpPr/>
          <p:nvPr/>
        </p:nvSpPr>
        <p:spPr>
          <a:xfrm>
            <a:off x="7279378" y="4404811"/>
            <a:ext cx="43434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You can simply impress your audience and add a unique zing and appeal to your Presentations. Get a modern PowerPoint  Presentation that is beautifully designed. Easy to change colors, photos and Text. I hope and I believe that this Template will your Time, Money and Reputation. Easy to change colors, photos and Text.    </a:t>
            </a:r>
            <a:endParaRPr lang="ko-KR" altLang="en-US" sz="1200" dirty="0">
              <a:cs typeface="Arial" pitchFamily="34" charset="0"/>
            </a:endParaRP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0F69DE10-48C9-458C-B569-B5ECBD933A4B}"/>
              </a:ext>
            </a:extLst>
          </p:cNvPr>
          <p:cNvSpPr>
            <a:spLocks noGrp="1"/>
          </p:cNvSpPr>
          <p:nvPr>
            <p:ph type="pic" idx="18"/>
          </p:nvPr>
        </p:nvSpPr>
        <p:spPr/>
      </p:sp>
    </p:spTree>
    <p:extLst>
      <p:ext uri="{BB962C8B-B14F-4D97-AF65-F5344CB8AC3E}">
        <p14:creationId xmlns:p14="http://schemas.microsoft.com/office/powerpoint/2010/main" val="384193236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ound Diagonal Corner Rectangle 44">
            <a:extLst>
              <a:ext uri="{FF2B5EF4-FFF2-40B4-BE49-F238E27FC236}">
                <a16:creationId xmlns:a16="http://schemas.microsoft.com/office/drawing/2014/main" id="{574C78A6-2F29-4592-B31D-79299520C9F5}"/>
              </a:ext>
            </a:extLst>
          </p:cNvPr>
          <p:cNvSpPr/>
          <p:nvPr/>
        </p:nvSpPr>
        <p:spPr>
          <a:xfrm>
            <a:off x="6878418" y="4337238"/>
            <a:ext cx="4378476" cy="1692000"/>
          </a:xfrm>
          <a:prstGeom prst="round2DiagRect">
            <a:avLst/>
          </a:prstGeom>
          <a:solidFill>
            <a:srgbClr val="ECEC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4" name="Round Diagonal Corner Rectangle 45">
            <a:extLst>
              <a:ext uri="{FF2B5EF4-FFF2-40B4-BE49-F238E27FC236}">
                <a16:creationId xmlns:a16="http://schemas.microsoft.com/office/drawing/2014/main" id="{70C5BC74-A6E6-42AC-8843-1E50B68800EC}"/>
              </a:ext>
            </a:extLst>
          </p:cNvPr>
          <p:cNvSpPr/>
          <p:nvPr/>
        </p:nvSpPr>
        <p:spPr>
          <a:xfrm flipH="1">
            <a:off x="935106" y="4337238"/>
            <a:ext cx="4378476" cy="1692000"/>
          </a:xfrm>
          <a:prstGeom prst="round2DiagRect">
            <a:avLst/>
          </a:prstGeom>
          <a:solidFill>
            <a:srgbClr val="ECEC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5" name="Round Diagonal Corner Rectangle 37">
            <a:extLst>
              <a:ext uri="{FF2B5EF4-FFF2-40B4-BE49-F238E27FC236}">
                <a16:creationId xmlns:a16="http://schemas.microsoft.com/office/drawing/2014/main" id="{49F3A448-06A9-432C-8276-10034149233B}"/>
              </a:ext>
            </a:extLst>
          </p:cNvPr>
          <p:cNvSpPr/>
          <p:nvPr/>
        </p:nvSpPr>
        <p:spPr>
          <a:xfrm flipH="1">
            <a:off x="6878418" y="1799109"/>
            <a:ext cx="4378476" cy="1692000"/>
          </a:xfrm>
          <a:prstGeom prst="round2DiagRect">
            <a:avLst/>
          </a:prstGeom>
          <a:solidFill>
            <a:srgbClr val="ECEC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6" name="Round Diagonal Corner Rectangle 1">
            <a:extLst>
              <a:ext uri="{FF2B5EF4-FFF2-40B4-BE49-F238E27FC236}">
                <a16:creationId xmlns:a16="http://schemas.microsoft.com/office/drawing/2014/main" id="{723730BD-EBB5-4755-9664-CD3C86098852}"/>
              </a:ext>
            </a:extLst>
          </p:cNvPr>
          <p:cNvSpPr/>
          <p:nvPr/>
        </p:nvSpPr>
        <p:spPr>
          <a:xfrm>
            <a:off x="942554" y="1799109"/>
            <a:ext cx="4378476" cy="1692000"/>
          </a:xfrm>
          <a:prstGeom prst="round2DiagRect">
            <a:avLst/>
          </a:prstGeom>
          <a:solidFill>
            <a:srgbClr val="ECEC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639380AB-967E-4A4F-B193-3546C1E07E67}"/>
              </a:ext>
            </a:extLst>
          </p:cNvPr>
          <p:cNvGrpSpPr/>
          <p:nvPr/>
        </p:nvGrpSpPr>
        <p:grpSpPr>
          <a:xfrm>
            <a:off x="1368205" y="2107838"/>
            <a:ext cx="206152" cy="206152"/>
            <a:chOff x="2411760" y="3708613"/>
            <a:chExt cx="206152" cy="206152"/>
          </a:xfrm>
        </p:grpSpPr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D269414B-0F58-4250-8EAD-E3FE48C93CCE}"/>
                </a:ext>
              </a:extLst>
            </p:cNvPr>
            <p:cNvSpPr/>
            <p:nvPr/>
          </p:nvSpPr>
          <p:spPr>
            <a:xfrm>
              <a:off x="2411760" y="3708613"/>
              <a:ext cx="206152" cy="206152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accent1"/>
                </a:solidFill>
              </a:endParaRPr>
            </a:p>
          </p:txBody>
        </p:sp>
        <p:sp>
          <p:nvSpPr>
            <p:cNvPr id="9" name="Chevron 71">
              <a:extLst>
                <a:ext uri="{FF2B5EF4-FFF2-40B4-BE49-F238E27FC236}">
                  <a16:creationId xmlns:a16="http://schemas.microsoft.com/office/drawing/2014/main" id="{E35EAEC3-9836-4E54-9279-16C4841F4F30}"/>
                </a:ext>
              </a:extLst>
            </p:cNvPr>
            <p:cNvSpPr/>
            <p:nvPr/>
          </p:nvSpPr>
          <p:spPr>
            <a:xfrm>
              <a:off x="2478836" y="3755880"/>
              <a:ext cx="72000" cy="108000"/>
            </a:xfrm>
            <a:prstGeom prst="chevron">
              <a:avLst>
                <a:gd name="adj" fmla="val 65228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accent1"/>
                </a:solidFill>
              </a:endParaRPr>
            </a:p>
          </p:txBody>
        </p:sp>
      </p:grpSp>
      <p:grpSp>
        <p:nvGrpSpPr>
          <p:cNvPr id="10" name="그룹 7">
            <a:extLst>
              <a:ext uri="{FF2B5EF4-FFF2-40B4-BE49-F238E27FC236}">
                <a16:creationId xmlns:a16="http://schemas.microsoft.com/office/drawing/2014/main" id="{EDEABE74-8E5C-4040-8492-58AB027308CE}"/>
              </a:ext>
            </a:extLst>
          </p:cNvPr>
          <p:cNvGrpSpPr/>
          <p:nvPr/>
        </p:nvGrpSpPr>
        <p:grpSpPr>
          <a:xfrm>
            <a:off x="1627542" y="2055218"/>
            <a:ext cx="2973638" cy="1124287"/>
            <a:chOff x="2337664" y="1880112"/>
            <a:chExt cx="2332598" cy="1124287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A2A9C588-8061-4689-A9C6-A9FF585A60FA}"/>
                </a:ext>
              </a:extLst>
            </p:cNvPr>
            <p:cNvSpPr txBox="1"/>
            <p:nvPr/>
          </p:nvSpPr>
          <p:spPr>
            <a:xfrm>
              <a:off x="2337664" y="1880112"/>
              <a:ext cx="233259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1"/>
                  </a:solidFill>
                </a:rPr>
                <a:t>Content here</a:t>
              </a:r>
              <a:endParaRPr lang="ko-KR" altLang="en-US" sz="1400" b="1" dirty="0">
                <a:solidFill>
                  <a:schemeClr val="accent1"/>
                </a:solidFill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E85A5851-A11B-4D5B-B472-D2DEAB4DEF47}"/>
                </a:ext>
              </a:extLst>
            </p:cNvPr>
            <p:cNvSpPr txBox="1"/>
            <p:nvPr/>
          </p:nvSpPr>
          <p:spPr>
            <a:xfrm>
              <a:off x="2337664" y="2173402"/>
              <a:ext cx="233259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hope and I believe that this Template will your Time, Money and Reputation.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546AFEDA-A0B3-4859-9F99-D923C9889284}"/>
              </a:ext>
            </a:extLst>
          </p:cNvPr>
          <p:cNvGrpSpPr/>
          <p:nvPr/>
        </p:nvGrpSpPr>
        <p:grpSpPr>
          <a:xfrm>
            <a:off x="4424499" y="2252020"/>
            <a:ext cx="3366844" cy="3364868"/>
            <a:chOff x="2885723" y="1770311"/>
            <a:chExt cx="3366844" cy="3364868"/>
          </a:xfrm>
        </p:grpSpPr>
        <p:sp>
          <p:nvSpPr>
            <p:cNvPr id="14" name="Block Arc 2">
              <a:extLst>
                <a:ext uri="{FF2B5EF4-FFF2-40B4-BE49-F238E27FC236}">
                  <a16:creationId xmlns:a16="http://schemas.microsoft.com/office/drawing/2014/main" id="{1AACF495-E130-4C96-B061-84CC519D6140}"/>
                </a:ext>
              </a:extLst>
            </p:cNvPr>
            <p:cNvSpPr/>
            <p:nvPr/>
          </p:nvSpPr>
          <p:spPr>
            <a:xfrm>
              <a:off x="4560454" y="1770311"/>
              <a:ext cx="1692113" cy="1682280"/>
            </a:xfrm>
            <a:custGeom>
              <a:avLst/>
              <a:gdLst/>
              <a:ahLst/>
              <a:cxnLst/>
              <a:rect l="l" t="t" r="r" b="b"/>
              <a:pathLst>
                <a:path w="1692113" h="1682280">
                  <a:moveTo>
                    <a:pt x="0" y="1"/>
                  </a:moveTo>
                  <a:cubicBezTo>
                    <a:pt x="927789" y="-474"/>
                    <a:pt x="1683337" y="747075"/>
                    <a:pt x="1692113" y="1675816"/>
                  </a:cubicBezTo>
                  <a:lnTo>
                    <a:pt x="1008025" y="1682280"/>
                  </a:lnTo>
                  <a:cubicBezTo>
                    <a:pt x="1002797" y="1129011"/>
                    <a:pt x="552702" y="683681"/>
                    <a:pt x="0" y="683963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15" name="Block Arc 2">
              <a:extLst>
                <a:ext uri="{FF2B5EF4-FFF2-40B4-BE49-F238E27FC236}">
                  <a16:creationId xmlns:a16="http://schemas.microsoft.com/office/drawing/2014/main" id="{E73DEC0D-C498-4F6C-911E-ADCB0C4478BB}"/>
                </a:ext>
              </a:extLst>
            </p:cNvPr>
            <p:cNvSpPr/>
            <p:nvPr/>
          </p:nvSpPr>
          <p:spPr>
            <a:xfrm rot="16200000">
              <a:off x="2881114" y="1775228"/>
              <a:ext cx="1692113" cy="1682280"/>
            </a:xfrm>
            <a:custGeom>
              <a:avLst/>
              <a:gdLst/>
              <a:ahLst/>
              <a:cxnLst/>
              <a:rect l="l" t="t" r="r" b="b"/>
              <a:pathLst>
                <a:path w="1692113" h="1682280">
                  <a:moveTo>
                    <a:pt x="0" y="1"/>
                  </a:moveTo>
                  <a:cubicBezTo>
                    <a:pt x="927789" y="-474"/>
                    <a:pt x="1683337" y="747075"/>
                    <a:pt x="1692113" y="1675816"/>
                  </a:cubicBezTo>
                  <a:lnTo>
                    <a:pt x="1008025" y="1682280"/>
                  </a:lnTo>
                  <a:cubicBezTo>
                    <a:pt x="1002797" y="1129011"/>
                    <a:pt x="552702" y="683681"/>
                    <a:pt x="0" y="68396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16" name="Block Arc 2">
              <a:extLst>
                <a:ext uri="{FF2B5EF4-FFF2-40B4-BE49-F238E27FC236}">
                  <a16:creationId xmlns:a16="http://schemas.microsoft.com/office/drawing/2014/main" id="{31C8E64F-BACF-4864-BE61-B42379DF2D7C}"/>
                </a:ext>
              </a:extLst>
            </p:cNvPr>
            <p:cNvSpPr/>
            <p:nvPr/>
          </p:nvSpPr>
          <p:spPr>
            <a:xfrm rot="5400000">
              <a:off x="4565370" y="3447983"/>
              <a:ext cx="1692113" cy="1682280"/>
            </a:xfrm>
            <a:custGeom>
              <a:avLst/>
              <a:gdLst/>
              <a:ahLst/>
              <a:cxnLst/>
              <a:rect l="l" t="t" r="r" b="b"/>
              <a:pathLst>
                <a:path w="1692113" h="1682280">
                  <a:moveTo>
                    <a:pt x="0" y="1"/>
                  </a:moveTo>
                  <a:cubicBezTo>
                    <a:pt x="927789" y="-474"/>
                    <a:pt x="1683337" y="747075"/>
                    <a:pt x="1692113" y="1675816"/>
                  </a:cubicBezTo>
                  <a:lnTo>
                    <a:pt x="1008025" y="1682280"/>
                  </a:lnTo>
                  <a:cubicBezTo>
                    <a:pt x="1002797" y="1129011"/>
                    <a:pt x="552702" y="683681"/>
                    <a:pt x="0" y="683963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17" name="Block Arc 2">
              <a:extLst>
                <a:ext uri="{FF2B5EF4-FFF2-40B4-BE49-F238E27FC236}">
                  <a16:creationId xmlns:a16="http://schemas.microsoft.com/office/drawing/2014/main" id="{2B1A6C85-B082-40FD-9B44-E5B41074D762}"/>
                </a:ext>
              </a:extLst>
            </p:cNvPr>
            <p:cNvSpPr/>
            <p:nvPr/>
          </p:nvSpPr>
          <p:spPr>
            <a:xfrm rot="10800000">
              <a:off x="2885723" y="3452591"/>
              <a:ext cx="1692113" cy="1682280"/>
            </a:xfrm>
            <a:custGeom>
              <a:avLst/>
              <a:gdLst/>
              <a:ahLst/>
              <a:cxnLst/>
              <a:rect l="l" t="t" r="r" b="b"/>
              <a:pathLst>
                <a:path w="1692113" h="1682280">
                  <a:moveTo>
                    <a:pt x="0" y="1"/>
                  </a:moveTo>
                  <a:cubicBezTo>
                    <a:pt x="927789" y="-474"/>
                    <a:pt x="1683337" y="747075"/>
                    <a:pt x="1692113" y="1675816"/>
                  </a:cubicBezTo>
                  <a:lnTo>
                    <a:pt x="1008025" y="1682280"/>
                  </a:lnTo>
                  <a:cubicBezTo>
                    <a:pt x="1002797" y="1129011"/>
                    <a:pt x="552702" y="683681"/>
                    <a:pt x="0" y="68396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678CEDBF-A996-4DF6-A296-892ADC689C4F}"/>
                </a:ext>
              </a:extLst>
            </p:cNvPr>
            <p:cNvSpPr txBox="1"/>
            <p:nvPr/>
          </p:nvSpPr>
          <p:spPr>
            <a:xfrm rot="2700000">
              <a:off x="5235696" y="2195770"/>
              <a:ext cx="516805" cy="58477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3200" b="1" dirty="0">
                  <a:solidFill>
                    <a:schemeClr val="bg1"/>
                  </a:solidFill>
                </a:rPr>
                <a:t>W</a:t>
              </a:r>
              <a:endParaRPr lang="ko-KR" altLang="en-US" sz="3200" b="1" dirty="0">
                <a:solidFill>
                  <a:schemeClr val="bg1"/>
                </a:solidFill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7A7A4A48-C013-4A38-AD0B-0A6E3DDF6C0F}"/>
                </a:ext>
              </a:extLst>
            </p:cNvPr>
            <p:cNvSpPr txBox="1"/>
            <p:nvPr/>
          </p:nvSpPr>
          <p:spPr>
            <a:xfrm rot="18900000">
              <a:off x="3334913" y="2269084"/>
              <a:ext cx="516805" cy="58477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3200" b="1" dirty="0">
                  <a:solidFill>
                    <a:schemeClr val="bg1"/>
                  </a:solidFill>
                </a:rPr>
                <a:t>S</a:t>
              </a:r>
              <a:endParaRPr lang="ko-KR" altLang="en-US" sz="3200" b="1" dirty="0">
                <a:solidFill>
                  <a:schemeClr val="bg1"/>
                </a:solidFill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81D0CB24-CD16-40EF-8F64-73A8355BA016}"/>
                </a:ext>
              </a:extLst>
            </p:cNvPr>
            <p:cNvSpPr txBox="1"/>
            <p:nvPr/>
          </p:nvSpPr>
          <p:spPr>
            <a:xfrm rot="8100000">
              <a:off x="5273386" y="4085406"/>
              <a:ext cx="516805" cy="58477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3200" b="1" dirty="0">
                  <a:solidFill>
                    <a:schemeClr val="bg1"/>
                  </a:solidFill>
                </a:rPr>
                <a:t>O</a:t>
              </a:r>
              <a:endParaRPr lang="ko-KR" altLang="en-US" sz="3200" b="1" dirty="0">
                <a:solidFill>
                  <a:schemeClr val="bg1"/>
                </a:solidFill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A7F87FC2-38FB-49B9-9F5A-AAF560DADC31}"/>
                </a:ext>
              </a:extLst>
            </p:cNvPr>
            <p:cNvSpPr txBox="1"/>
            <p:nvPr/>
          </p:nvSpPr>
          <p:spPr>
            <a:xfrm rot="13500000">
              <a:off x="3402091" y="4123948"/>
              <a:ext cx="516805" cy="58477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3200" b="1" dirty="0">
                  <a:solidFill>
                    <a:schemeClr val="bg1"/>
                  </a:solidFill>
                </a:rPr>
                <a:t>T</a:t>
              </a:r>
              <a:endParaRPr lang="ko-KR" altLang="en-US" sz="3200" b="1" dirty="0">
                <a:solidFill>
                  <a:schemeClr val="bg1"/>
                </a:solidFill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A492CC8A-76E7-4CB3-9A39-85585FBB5F84}"/>
                </a:ext>
              </a:extLst>
            </p:cNvPr>
            <p:cNvSpPr txBox="1"/>
            <p:nvPr/>
          </p:nvSpPr>
          <p:spPr>
            <a:xfrm>
              <a:off x="3602840" y="3129734"/>
              <a:ext cx="1938473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3600" b="1" dirty="0">
                  <a:solidFill>
                    <a:schemeClr val="accent1"/>
                  </a:solidFill>
                </a:rPr>
                <a:t>SWOT</a:t>
              </a:r>
              <a:endParaRPr lang="ko-KR" altLang="en-US" sz="3600" b="1" dirty="0">
                <a:solidFill>
                  <a:schemeClr val="accent1"/>
                </a:solidFill>
              </a:endParaRP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FCC3964D-112A-4D9A-B2E5-660C9E8589E8}"/>
              </a:ext>
            </a:extLst>
          </p:cNvPr>
          <p:cNvGrpSpPr/>
          <p:nvPr/>
        </p:nvGrpSpPr>
        <p:grpSpPr>
          <a:xfrm>
            <a:off x="7846681" y="2138025"/>
            <a:ext cx="206152" cy="206152"/>
            <a:chOff x="2411760" y="3708613"/>
            <a:chExt cx="206152" cy="206152"/>
          </a:xfrm>
        </p:grpSpPr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0E7E519C-2F4E-4AAB-AB0D-BF6A6C080C51}"/>
                </a:ext>
              </a:extLst>
            </p:cNvPr>
            <p:cNvSpPr/>
            <p:nvPr/>
          </p:nvSpPr>
          <p:spPr>
            <a:xfrm>
              <a:off x="2411760" y="3708613"/>
              <a:ext cx="206152" cy="206152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rgbClr val="EF4A4A"/>
                </a:solidFill>
              </a:endParaRPr>
            </a:p>
          </p:txBody>
        </p:sp>
        <p:sp>
          <p:nvSpPr>
            <p:cNvPr id="25" name="Chevron 42">
              <a:extLst>
                <a:ext uri="{FF2B5EF4-FFF2-40B4-BE49-F238E27FC236}">
                  <a16:creationId xmlns:a16="http://schemas.microsoft.com/office/drawing/2014/main" id="{96C018D7-33E1-4BD5-B72C-6A1ABB9ED73E}"/>
                </a:ext>
              </a:extLst>
            </p:cNvPr>
            <p:cNvSpPr/>
            <p:nvPr/>
          </p:nvSpPr>
          <p:spPr>
            <a:xfrm>
              <a:off x="2478836" y="3755880"/>
              <a:ext cx="72000" cy="108000"/>
            </a:xfrm>
            <a:prstGeom prst="chevron">
              <a:avLst>
                <a:gd name="adj" fmla="val 65228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rgbClr val="EF4A4A"/>
                </a:solidFill>
              </a:endParaRPr>
            </a:p>
          </p:txBody>
        </p:sp>
      </p:grpSp>
      <p:grpSp>
        <p:nvGrpSpPr>
          <p:cNvPr id="26" name="그룹 8">
            <a:extLst>
              <a:ext uri="{FF2B5EF4-FFF2-40B4-BE49-F238E27FC236}">
                <a16:creationId xmlns:a16="http://schemas.microsoft.com/office/drawing/2014/main" id="{EB061F20-D418-46AB-B983-B1C226BEED40}"/>
              </a:ext>
            </a:extLst>
          </p:cNvPr>
          <p:cNvGrpSpPr/>
          <p:nvPr/>
        </p:nvGrpSpPr>
        <p:grpSpPr>
          <a:xfrm>
            <a:off x="8106018" y="2085405"/>
            <a:ext cx="2973638" cy="1124287"/>
            <a:chOff x="7882280" y="1910299"/>
            <a:chExt cx="2332598" cy="1124287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E1F8A411-2E18-4C33-8E4F-F1E2226F485E}"/>
                </a:ext>
              </a:extLst>
            </p:cNvPr>
            <p:cNvSpPr txBox="1"/>
            <p:nvPr/>
          </p:nvSpPr>
          <p:spPr>
            <a:xfrm>
              <a:off x="7882280" y="1910299"/>
              <a:ext cx="2332598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4"/>
                  </a:solidFill>
                </a:rPr>
                <a:t>Content here</a:t>
              </a:r>
              <a:endParaRPr lang="ko-KR" altLang="en-US" sz="1400" b="1" dirty="0">
                <a:solidFill>
                  <a:schemeClr val="accent4"/>
                </a:solidFill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7FBA9F97-1F12-4EEA-BAE4-FCED44BCDCE3}"/>
                </a:ext>
              </a:extLst>
            </p:cNvPr>
            <p:cNvSpPr txBox="1"/>
            <p:nvPr/>
          </p:nvSpPr>
          <p:spPr>
            <a:xfrm>
              <a:off x="7882280" y="2203589"/>
              <a:ext cx="233259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hope and I believe that this Template will your Time, Money and Reputation.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16F9BE2D-DD26-43C7-B113-55760B01083D}"/>
              </a:ext>
            </a:extLst>
          </p:cNvPr>
          <p:cNvGrpSpPr/>
          <p:nvPr/>
        </p:nvGrpSpPr>
        <p:grpSpPr>
          <a:xfrm>
            <a:off x="1368205" y="4670603"/>
            <a:ext cx="206152" cy="206152"/>
            <a:chOff x="2411760" y="3708613"/>
            <a:chExt cx="206152" cy="206152"/>
          </a:xfrm>
        </p:grpSpPr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B279CEC7-7D94-47ED-A0DE-4DC46B39BA3F}"/>
                </a:ext>
              </a:extLst>
            </p:cNvPr>
            <p:cNvSpPr/>
            <p:nvPr/>
          </p:nvSpPr>
          <p:spPr>
            <a:xfrm>
              <a:off x="2411760" y="3708613"/>
              <a:ext cx="206152" cy="206152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rgbClr val="EF4A4A"/>
                </a:solidFill>
              </a:endParaRPr>
            </a:p>
          </p:txBody>
        </p:sp>
        <p:sp>
          <p:nvSpPr>
            <p:cNvPr id="31" name="Chevron 50">
              <a:extLst>
                <a:ext uri="{FF2B5EF4-FFF2-40B4-BE49-F238E27FC236}">
                  <a16:creationId xmlns:a16="http://schemas.microsoft.com/office/drawing/2014/main" id="{CFF739CB-5BF1-49C9-AD37-8E8336C11267}"/>
                </a:ext>
              </a:extLst>
            </p:cNvPr>
            <p:cNvSpPr/>
            <p:nvPr/>
          </p:nvSpPr>
          <p:spPr>
            <a:xfrm>
              <a:off x="2478836" y="3755880"/>
              <a:ext cx="72000" cy="108000"/>
            </a:xfrm>
            <a:prstGeom prst="chevron">
              <a:avLst>
                <a:gd name="adj" fmla="val 65228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rgbClr val="EF4A4A"/>
                </a:solidFill>
              </a:endParaRPr>
            </a:p>
          </p:txBody>
        </p:sp>
      </p:grpSp>
      <p:grpSp>
        <p:nvGrpSpPr>
          <p:cNvPr id="32" name="그룹 6">
            <a:extLst>
              <a:ext uri="{FF2B5EF4-FFF2-40B4-BE49-F238E27FC236}">
                <a16:creationId xmlns:a16="http://schemas.microsoft.com/office/drawing/2014/main" id="{F2ABAD6F-A035-4F89-8A14-D7715B874B88}"/>
              </a:ext>
            </a:extLst>
          </p:cNvPr>
          <p:cNvGrpSpPr/>
          <p:nvPr/>
        </p:nvGrpSpPr>
        <p:grpSpPr>
          <a:xfrm>
            <a:off x="1627541" y="4617984"/>
            <a:ext cx="2973639" cy="1124287"/>
            <a:chOff x="2337663" y="4666621"/>
            <a:chExt cx="2332599" cy="1124287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E48AD86B-37BB-4B4D-9A1C-13761EA3669E}"/>
                </a:ext>
              </a:extLst>
            </p:cNvPr>
            <p:cNvSpPr txBox="1"/>
            <p:nvPr/>
          </p:nvSpPr>
          <p:spPr>
            <a:xfrm>
              <a:off x="2337663" y="4666621"/>
              <a:ext cx="2332597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2"/>
                  </a:solidFill>
                </a:rPr>
                <a:t>Content here</a:t>
              </a:r>
              <a:endParaRPr lang="ko-KR" altLang="en-US" sz="1400" b="1" dirty="0">
                <a:solidFill>
                  <a:schemeClr val="accent2"/>
                </a:solidFill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6E91E6A1-7BEF-46A9-BCDB-3BD3DE08E4B0}"/>
                </a:ext>
              </a:extLst>
            </p:cNvPr>
            <p:cNvSpPr txBox="1"/>
            <p:nvPr/>
          </p:nvSpPr>
          <p:spPr>
            <a:xfrm>
              <a:off x="2337664" y="4959911"/>
              <a:ext cx="233259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hope and I believe that this Template will your Time, Money and Reputation.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118E9EAD-EA29-43C3-84AC-E4ABF6920FEE}"/>
              </a:ext>
            </a:extLst>
          </p:cNvPr>
          <p:cNvGrpSpPr/>
          <p:nvPr/>
        </p:nvGrpSpPr>
        <p:grpSpPr>
          <a:xfrm>
            <a:off x="7846681" y="4683412"/>
            <a:ext cx="206152" cy="206152"/>
            <a:chOff x="2411760" y="3708613"/>
            <a:chExt cx="206152" cy="206152"/>
          </a:xfrm>
        </p:grpSpPr>
        <p:sp>
          <p:nvSpPr>
            <p:cNvPr id="36" name="Oval 35">
              <a:extLst>
                <a:ext uri="{FF2B5EF4-FFF2-40B4-BE49-F238E27FC236}">
                  <a16:creationId xmlns:a16="http://schemas.microsoft.com/office/drawing/2014/main" id="{165C5B40-AFA2-4849-8B9C-7111A9CA5BD3}"/>
                </a:ext>
              </a:extLst>
            </p:cNvPr>
            <p:cNvSpPr/>
            <p:nvPr/>
          </p:nvSpPr>
          <p:spPr>
            <a:xfrm>
              <a:off x="2411760" y="3708613"/>
              <a:ext cx="206152" cy="206152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rgbClr val="EF4A4A"/>
                </a:solidFill>
              </a:endParaRPr>
            </a:p>
          </p:txBody>
        </p:sp>
        <p:sp>
          <p:nvSpPr>
            <p:cNvPr id="37" name="Chevron 56">
              <a:extLst>
                <a:ext uri="{FF2B5EF4-FFF2-40B4-BE49-F238E27FC236}">
                  <a16:creationId xmlns:a16="http://schemas.microsoft.com/office/drawing/2014/main" id="{E0415477-A210-48B1-AEC4-A673EA55179C}"/>
                </a:ext>
              </a:extLst>
            </p:cNvPr>
            <p:cNvSpPr/>
            <p:nvPr/>
          </p:nvSpPr>
          <p:spPr>
            <a:xfrm>
              <a:off x="2478836" y="3755880"/>
              <a:ext cx="72000" cy="108000"/>
            </a:xfrm>
            <a:prstGeom prst="chevron">
              <a:avLst>
                <a:gd name="adj" fmla="val 65228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rgbClr val="EF4A4A"/>
                </a:solidFill>
              </a:endParaRPr>
            </a:p>
          </p:txBody>
        </p:sp>
      </p:grpSp>
      <p:grpSp>
        <p:nvGrpSpPr>
          <p:cNvPr id="38" name="그룹 9">
            <a:extLst>
              <a:ext uri="{FF2B5EF4-FFF2-40B4-BE49-F238E27FC236}">
                <a16:creationId xmlns:a16="http://schemas.microsoft.com/office/drawing/2014/main" id="{E9673324-80BF-417A-8B43-B2059DC3C912}"/>
              </a:ext>
            </a:extLst>
          </p:cNvPr>
          <p:cNvGrpSpPr/>
          <p:nvPr/>
        </p:nvGrpSpPr>
        <p:grpSpPr>
          <a:xfrm>
            <a:off x="8106018" y="4630793"/>
            <a:ext cx="2973638" cy="1124287"/>
            <a:chOff x="7882280" y="4679430"/>
            <a:chExt cx="2332598" cy="1124287"/>
          </a:xfrm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C8C65F58-425F-4CBA-A419-4C89B5E5FCA9}"/>
                </a:ext>
              </a:extLst>
            </p:cNvPr>
            <p:cNvSpPr txBox="1"/>
            <p:nvPr/>
          </p:nvSpPr>
          <p:spPr>
            <a:xfrm>
              <a:off x="7882280" y="4679430"/>
              <a:ext cx="2332598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3"/>
                  </a:solidFill>
                </a:rPr>
                <a:t>Content here</a:t>
              </a:r>
              <a:endParaRPr lang="ko-KR" altLang="en-US" sz="1400" b="1" dirty="0">
                <a:solidFill>
                  <a:schemeClr val="accent3"/>
                </a:solidFill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E75403BA-5376-46D1-8184-1E5DD1723D1F}"/>
                </a:ext>
              </a:extLst>
            </p:cNvPr>
            <p:cNvSpPr txBox="1"/>
            <p:nvPr/>
          </p:nvSpPr>
          <p:spPr>
            <a:xfrm>
              <a:off x="7882280" y="4972720"/>
              <a:ext cx="233259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hope and I believe that this Template will your Time, Money and Reputation.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417636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Timeline Style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2F1CC646-2F88-443B-A2D1-B1716CC5CF84}"/>
              </a:ext>
            </a:extLst>
          </p:cNvPr>
          <p:cNvCxnSpPr>
            <a:cxnSpLocks/>
          </p:cNvCxnSpPr>
          <p:nvPr/>
        </p:nvCxnSpPr>
        <p:spPr>
          <a:xfrm flipH="1">
            <a:off x="923193" y="3350901"/>
            <a:ext cx="10418885" cy="0"/>
          </a:xfrm>
          <a:prstGeom prst="line">
            <a:avLst/>
          </a:prstGeom>
          <a:ln w="381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" name="Group 7">
            <a:extLst>
              <a:ext uri="{FF2B5EF4-FFF2-40B4-BE49-F238E27FC236}">
                <a16:creationId xmlns:a16="http://schemas.microsoft.com/office/drawing/2014/main" id="{3FDAB6BE-9B51-4B26-92A6-F9238DA8400A}"/>
              </a:ext>
            </a:extLst>
          </p:cNvPr>
          <p:cNvGrpSpPr/>
          <p:nvPr/>
        </p:nvGrpSpPr>
        <p:grpSpPr>
          <a:xfrm>
            <a:off x="1066238" y="2178943"/>
            <a:ext cx="1152128" cy="2066528"/>
            <a:chOff x="755576" y="2586608"/>
            <a:chExt cx="1152128" cy="2066528"/>
          </a:xfrm>
        </p:grpSpPr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D55B97BB-C36F-42A8-9070-A7CD7CF19BD0}"/>
                </a:ext>
              </a:extLst>
            </p:cNvPr>
            <p:cNvGrpSpPr/>
            <p:nvPr/>
          </p:nvGrpSpPr>
          <p:grpSpPr>
            <a:xfrm>
              <a:off x="755576" y="2586608"/>
              <a:ext cx="1152128" cy="2066528"/>
              <a:chOff x="539552" y="2514600"/>
              <a:chExt cx="1152128" cy="2066528"/>
            </a:xfrm>
          </p:grpSpPr>
          <p:cxnSp>
            <p:nvCxnSpPr>
              <p:cNvPr id="11" name="Straight Connector 10">
                <a:extLst>
                  <a:ext uri="{FF2B5EF4-FFF2-40B4-BE49-F238E27FC236}">
                    <a16:creationId xmlns:a16="http://schemas.microsoft.com/office/drawing/2014/main" id="{EEFAA7A2-8863-48F6-8B73-9A9A36EE9F1B}"/>
                  </a:ext>
                </a:extLst>
              </p:cNvPr>
              <p:cNvCxnSpPr/>
              <p:nvPr/>
            </p:nvCxnSpPr>
            <p:spPr>
              <a:xfrm>
                <a:off x="1115616" y="3429000"/>
                <a:ext cx="0" cy="1152128"/>
              </a:xfrm>
              <a:prstGeom prst="line">
                <a:avLst/>
              </a:prstGeom>
              <a:ln w="38100">
                <a:solidFill>
                  <a:schemeClr val="accent6"/>
                </a:solidFill>
                <a:tail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2" name="Oval 11">
                <a:extLst>
                  <a:ext uri="{FF2B5EF4-FFF2-40B4-BE49-F238E27FC236}">
                    <a16:creationId xmlns:a16="http://schemas.microsoft.com/office/drawing/2014/main" id="{B026826F-DBA0-4270-AA3C-171715870E58}"/>
                  </a:ext>
                </a:extLst>
              </p:cNvPr>
              <p:cNvSpPr/>
              <p:nvPr/>
            </p:nvSpPr>
            <p:spPr>
              <a:xfrm>
                <a:off x="658416" y="2514600"/>
                <a:ext cx="914400" cy="914400"/>
              </a:xfrm>
              <a:prstGeom prst="ellipse">
                <a:avLst/>
              </a:prstGeom>
              <a:solidFill>
                <a:schemeClr val="accent6"/>
              </a:solidFill>
              <a:ln w="381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1444476E-D3A6-4179-A34F-3057549447F2}"/>
                  </a:ext>
                </a:extLst>
              </p:cNvPr>
              <p:cNvSpPr/>
              <p:nvPr/>
            </p:nvSpPr>
            <p:spPr>
              <a:xfrm>
                <a:off x="539552" y="3933056"/>
                <a:ext cx="1152128" cy="457309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</p:grp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C374D763-7B10-41DB-BAE5-368B2D8D9BE6}"/>
                </a:ext>
              </a:extLst>
            </p:cNvPr>
            <p:cNvSpPr txBox="1"/>
            <p:nvPr/>
          </p:nvSpPr>
          <p:spPr>
            <a:xfrm>
              <a:off x="905120" y="4064650"/>
              <a:ext cx="85304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2016</a:t>
              </a:r>
              <a:endParaRPr lang="ko-KR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3FE758C3-3F81-4C36-8161-AA6D2982A617}"/>
              </a:ext>
            </a:extLst>
          </p:cNvPr>
          <p:cNvGrpSpPr/>
          <p:nvPr/>
        </p:nvGrpSpPr>
        <p:grpSpPr>
          <a:xfrm>
            <a:off x="3304078" y="2178943"/>
            <a:ext cx="1152128" cy="2066528"/>
            <a:chOff x="755576" y="2586608"/>
            <a:chExt cx="1152128" cy="2066528"/>
          </a:xfrm>
        </p:grpSpPr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2B2ECA59-EC6C-4DF5-A1C6-4FA9032611DB}"/>
                </a:ext>
              </a:extLst>
            </p:cNvPr>
            <p:cNvGrpSpPr/>
            <p:nvPr/>
          </p:nvGrpSpPr>
          <p:grpSpPr>
            <a:xfrm>
              <a:off x="755576" y="2586608"/>
              <a:ext cx="1152128" cy="2066528"/>
              <a:chOff x="539552" y="2514600"/>
              <a:chExt cx="1152128" cy="2066528"/>
            </a:xfrm>
          </p:grpSpPr>
          <p:cxnSp>
            <p:nvCxnSpPr>
              <p:cNvPr id="17" name="Straight Connector 16">
                <a:extLst>
                  <a:ext uri="{FF2B5EF4-FFF2-40B4-BE49-F238E27FC236}">
                    <a16:creationId xmlns:a16="http://schemas.microsoft.com/office/drawing/2014/main" id="{42AA8D91-C834-4776-A370-426C5DADB940}"/>
                  </a:ext>
                </a:extLst>
              </p:cNvPr>
              <p:cNvCxnSpPr/>
              <p:nvPr/>
            </p:nvCxnSpPr>
            <p:spPr>
              <a:xfrm>
                <a:off x="1115616" y="3429000"/>
                <a:ext cx="0" cy="1152128"/>
              </a:xfrm>
              <a:prstGeom prst="line">
                <a:avLst/>
              </a:prstGeom>
              <a:ln w="38100">
                <a:solidFill>
                  <a:schemeClr val="accent1"/>
                </a:solidFill>
                <a:tail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8" name="Oval 17">
                <a:extLst>
                  <a:ext uri="{FF2B5EF4-FFF2-40B4-BE49-F238E27FC236}">
                    <a16:creationId xmlns:a16="http://schemas.microsoft.com/office/drawing/2014/main" id="{BF490559-629F-4DE4-B426-FA16296B1B77}"/>
                  </a:ext>
                </a:extLst>
              </p:cNvPr>
              <p:cNvSpPr/>
              <p:nvPr/>
            </p:nvSpPr>
            <p:spPr>
              <a:xfrm>
                <a:off x="658416" y="2514600"/>
                <a:ext cx="914400" cy="914400"/>
              </a:xfrm>
              <a:prstGeom prst="ellipse">
                <a:avLst/>
              </a:prstGeom>
              <a:solidFill>
                <a:schemeClr val="accent1"/>
              </a:solidFill>
              <a:ln w="381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BCF1AEF1-F3AA-4A0C-9F41-3DE024F5DDFB}"/>
                  </a:ext>
                </a:extLst>
              </p:cNvPr>
              <p:cNvSpPr/>
              <p:nvPr/>
            </p:nvSpPr>
            <p:spPr>
              <a:xfrm>
                <a:off x="539552" y="3933056"/>
                <a:ext cx="1152128" cy="457309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</p:grp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40D6F647-007D-4A4B-A04E-E891C819F46C}"/>
                </a:ext>
              </a:extLst>
            </p:cNvPr>
            <p:cNvSpPr txBox="1"/>
            <p:nvPr/>
          </p:nvSpPr>
          <p:spPr>
            <a:xfrm>
              <a:off x="905120" y="4064650"/>
              <a:ext cx="85304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2017</a:t>
              </a:r>
              <a:endParaRPr lang="ko-KR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57B2AFB7-61EF-4735-9809-A134CECF14E0}"/>
              </a:ext>
            </a:extLst>
          </p:cNvPr>
          <p:cNvGrpSpPr/>
          <p:nvPr/>
        </p:nvGrpSpPr>
        <p:grpSpPr>
          <a:xfrm>
            <a:off x="5541918" y="2178943"/>
            <a:ext cx="1152128" cy="2066528"/>
            <a:chOff x="755576" y="2586608"/>
            <a:chExt cx="1152128" cy="2066528"/>
          </a:xfrm>
        </p:grpSpPr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1D7E6045-1262-4F8E-AEA5-8FDBDDFF5062}"/>
                </a:ext>
              </a:extLst>
            </p:cNvPr>
            <p:cNvGrpSpPr/>
            <p:nvPr/>
          </p:nvGrpSpPr>
          <p:grpSpPr>
            <a:xfrm>
              <a:off x="755576" y="2586608"/>
              <a:ext cx="1152128" cy="2066528"/>
              <a:chOff x="539552" y="2514600"/>
              <a:chExt cx="1152128" cy="2066528"/>
            </a:xfrm>
          </p:grpSpPr>
          <p:cxnSp>
            <p:nvCxnSpPr>
              <p:cNvPr id="23" name="Straight Connector 22">
                <a:extLst>
                  <a:ext uri="{FF2B5EF4-FFF2-40B4-BE49-F238E27FC236}">
                    <a16:creationId xmlns:a16="http://schemas.microsoft.com/office/drawing/2014/main" id="{52F9DA5D-F022-4D81-9660-B396B91E392E}"/>
                  </a:ext>
                </a:extLst>
              </p:cNvPr>
              <p:cNvCxnSpPr/>
              <p:nvPr/>
            </p:nvCxnSpPr>
            <p:spPr>
              <a:xfrm>
                <a:off x="1115616" y="3429000"/>
                <a:ext cx="0" cy="1152128"/>
              </a:xfrm>
              <a:prstGeom prst="line">
                <a:avLst/>
              </a:prstGeom>
              <a:ln w="38100">
                <a:solidFill>
                  <a:schemeClr val="accent2"/>
                </a:solidFill>
                <a:tail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4" name="Oval 23">
                <a:extLst>
                  <a:ext uri="{FF2B5EF4-FFF2-40B4-BE49-F238E27FC236}">
                    <a16:creationId xmlns:a16="http://schemas.microsoft.com/office/drawing/2014/main" id="{1BF0F82C-5FEE-4AC7-94A7-AFFABE416863}"/>
                  </a:ext>
                </a:extLst>
              </p:cNvPr>
              <p:cNvSpPr/>
              <p:nvPr/>
            </p:nvSpPr>
            <p:spPr>
              <a:xfrm>
                <a:off x="658416" y="2514600"/>
                <a:ext cx="914400" cy="914400"/>
              </a:xfrm>
              <a:prstGeom prst="ellipse">
                <a:avLst/>
              </a:prstGeom>
              <a:solidFill>
                <a:schemeClr val="accent2"/>
              </a:solidFill>
              <a:ln w="381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25" name="Rectangle 24">
                <a:extLst>
                  <a:ext uri="{FF2B5EF4-FFF2-40B4-BE49-F238E27FC236}">
                    <a16:creationId xmlns:a16="http://schemas.microsoft.com/office/drawing/2014/main" id="{46C6FB95-7007-48FE-9CF7-BD1922B1BD58}"/>
                  </a:ext>
                </a:extLst>
              </p:cNvPr>
              <p:cNvSpPr/>
              <p:nvPr/>
            </p:nvSpPr>
            <p:spPr>
              <a:xfrm>
                <a:off x="539552" y="3933056"/>
                <a:ext cx="1152128" cy="457309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</p:grp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89A898EA-34FA-4A52-AED7-BE692D0D92D3}"/>
                </a:ext>
              </a:extLst>
            </p:cNvPr>
            <p:cNvSpPr txBox="1"/>
            <p:nvPr/>
          </p:nvSpPr>
          <p:spPr>
            <a:xfrm>
              <a:off x="905120" y="4064650"/>
              <a:ext cx="85304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2018</a:t>
              </a:r>
              <a:endParaRPr lang="ko-KR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E429AE9F-3D47-4CA8-8150-13C1A62806AD}"/>
              </a:ext>
            </a:extLst>
          </p:cNvPr>
          <p:cNvGrpSpPr/>
          <p:nvPr/>
        </p:nvGrpSpPr>
        <p:grpSpPr>
          <a:xfrm>
            <a:off x="7779758" y="2178943"/>
            <a:ext cx="1152128" cy="2066528"/>
            <a:chOff x="755576" y="2586608"/>
            <a:chExt cx="1152128" cy="2066528"/>
          </a:xfrm>
        </p:grpSpPr>
        <p:grpSp>
          <p:nvGrpSpPr>
            <p:cNvPr id="27" name="Group 26">
              <a:extLst>
                <a:ext uri="{FF2B5EF4-FFF2-40B4-BE49-F238E27FC236}">
                  <a16:creationId xmlns:a16="http://schemas.microsoft.com/office/drawing/2014/main" id="{579DDD7E-CC50-417A-B5ED-13705AE554A1}"/>
                </a:ext>
              </a:extLst>
            </p:cNvPr>
            <p:cNvGrpSpPr/>
            <p:nvPr/>
          </p:nvGrpSpPr>
          <p:grpSpPr>
            <a:xfrm>
              <a:off x="755576" y="2586608"/>
              <a:ext cx="1152128" cy="2066528"/>
              <a:chOff x="539552" y="2514600"/>
              <a:chExt cx="1152128" cy="2066528"/>
            </a:xfrm>
          </p:grpSpPr>
          <p:cxnSp>
            <p:nvCxnSpPr>
              <p:cNvPr id="29" name="Straight Connector 28">
                <a:extLst>
                  <a:ext uri="{FF2B5EF4-FFF2-40B4-BE49-F238E27FC236}">
                    <a16:creationId xmlns:a16="http://schemas.microsoft.com/office/drawing/2014/main" id="{C86BE222-E7CF-4981-A1E1-80245DAD1B88}"/>
                  </a:ext>
                </a:extLst>
              </p:cNvPr>
              <p:cNvCxnSpPr/>
              <p:nvPr/>
            </p:nvCxnSpPr>
            <p:spPr>
              <a:xfrm>
                <a:off x="1115616" y="3429000"/>
                <a:ext cx="0" cy="1152128"/>
              </a:xfrm>
              <a:prstGeom prst="line">
                <a:avLst/>
              </a:prstGeom>
              <a:ln w="38100">
                <a:solidFill>
                  <a:schemeClr val="accent3"/>
                </a:solidFill>
                <a:tail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0" name="Oval 29">
                <a:extLst>
                  <a:ext uri="{FF2B5EF4-FFF2-40B4-BE49-F238E27FC236}">
                    <a16:creationId xmlns:a16="http://schemas.microsoft.com/office/drawing/2014/main" id="{60CF8314-14A4-4AAC-870B-353EEDC54098}"/>
                  </a:ext>
                </a:extLst>
              </p:cNvPr>
              <p:cNvSpPr/>
              <p:nvPr/>
            </p:nvSpPr>
            <p:spPr>
              <a:xfrm>
                <a:off x="658416" y="2514600"/>
                <a:ext cx="914400" cy="914400"/>
              </a:xfrm>
              <a:prstGeom prst="ellipse">
                <a:avLst/>
              </a:prstGeom>
              <a:solidFill>
                <a:schemeClr val="accent3"/>
              </a:solidFill>
              <a:ln w="381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31" name="Rectangle 30">
                <a:extLst>
                  <a:ext uri="{FF2B5EF4-FFF2-40B4-BE49-F238E27FC236}">
                    <a16:creationId xmlns:a16="http://schemas.microsoft.com/office/drawing/2014/main" id="{F591B619-8783-4D89-A4D9-AFE74C2533C0}"/>
                  </a:ext>
                </a:extLst>
              </p:cNvPr>
              <p:cNvSpPr/>
              <p:nvPr/>
            </p:nvSpPr>
            <p:spPr>
              <a:xfrm>
                <a:off x="539552" y="3933056"/>
                <a:ext cx="1152128" cy="457309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chemeClr val="accent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</p:grp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675F1725-2888-4A5F-98A5-152ABA7118DB}"/>
                </a:ext>
              </a:extLst>
            </p:cNvPr>
            <p:cNvSpPr txBox="1"/>
            <p:nvPr/>
          </p:nvSpPr>
          <p:spPr>
            <a:xfrm>
              <a:off x="905120" y="4064650"/>
              <a:ext cx="85304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2019</a:t>
              </a:r>
              <a:endParaRPr lang="ko-KR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15B393A9-7CC8-405B-8112-3DED195E3C5B}"/>
              </a:ext>
            </a:extLst>
          </p:cNvPr>
          <p:cNvGrpSpPr/>
          <p:nvPr/>
        </p:nvGrpSpPr>
        <p:grpSpPr>
          <a:xfrm>
            <a:off x="10017597" y="2178943"/>
            <a:ext cx="1152128" cy="2066528"/>
            <a:chOff x="755576" y="2586608"/>
            <a:chExt cx="1152128" cy="2066528"/>
          </a:xfrm>
        </p:grpSpPr>
        <p:grpSp>
          <p:nvGrpSpPr>
            <p:cNvPr id="33" name="Group 32">
              <a:extLst>
                <a:ext uri="{FF2B5EF4-FFF2-40B4-BE49-F238E27FC236}">
                  <a16:creationId xmlns:a16="http://schemas.microsoft.com/office/drawing/2014/main" id="{5F5F987B-5228-4877-A4A6-63BB8236C826}"/>
                </a:ext>
              </a:extLst>
            </p:cNvPr>
            <p:cNvGrpSpPr/>
            <p:nvPr/>
          </p:nvGrpSpPr>
          <p:grpSpPr>
            <a:xfrm>
              <a:off x="755576" y="2586608"/>
              <a:ext cx="1152128" cy="2066528"/>
              <a:chOff x="539552" y="2514600"/>
              <a:chExt cx="1152128" cy="2066528"/>
            </a:xfrm>
          </p:grpSpPr>
          <p:cxnSp>
            <p:nvCxnSpPr>
              <p:cNvPr id="35" name="Straight Connector 34">
                <a:extLst>
                  <a:ext uri="{FF2B5EF4-FFF2-40B4-BE49-F238E27FC236}">
                    <a16:creationId xmlns:a16="http://schemas.microsoft.com/office/drawing/2014/main" id="{A3442817-BD2C-4DF2-AB95-0240819AA7D7}"/>
                  </a:ext>
                </a:extLst>
              </p:cNvPr>
              <p:cNvCxnSpPr/>
              <p:nvPr/>
            </p:nvCxnSpPr>
            <p:spPr>
              <a:xfrm>
                <a:off x="1115616" y="3429000"/>
                <a:ext cx="0" cy="1152128"/>
              </a:xfrm>
              <a:prstGeom prst="line">
                <a:avLst/>
              </a:prstGeom>
              <a:ln w="38100">
                <a:solidFill>
                  <a:schemeClr val="accent6"/>
                </a:solidFill>
                <a:tail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6" name="Oval 35">
                <a:extLst>
                  <a:ext uri="{FF2B5EF4-FFF2-40B4-BE49-F238E27FC236}">
                    <a16:creationId xmlns:a16="http://schemas.microsoft.com/office/drawing/2014/main" id="{42253FEA-5937-4CE8-8DAD-16C95D3AEF2C}"/>
                  </a:ext>
                </a:extLst>
              </p:cNvPr>
              <p:cNvSpPr/>
              <p:nvPr/>
            </p:nvSpPr>
            <p:spPr>
              <a:xfrm>
                <a:off x="658416" y="2514600"/>
                <a:ext cx="914400" cy="914400"/>
              </a:xfrm>
              <a:prstGeom prst="ellipse">
                <a:avLst/>
              </a:prstGeom>
              <a:solidFill>
                <a:schemeClr val="accent4"/>
              </a:solidFill>
              <a:ln w="381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37" name="Rectangle 36">
                <a:extLst>
                  <a:ext uri="{FF2B5EF4-FFF2-40B4-BE49-F238E27FC236}">
                    <a16:creationId xmlns:a16="http://schemas.microsoft.com/office/drawing/2014/main" id="{F8E73600-BC01-479A-AAE8-862349E0D673}"/>
                  </a:ext>
                </a:extLst>
              </p:cNvPr>
              <p:cNvSpPr/>
              <p:nvPr/>
            </p:nvSpPr>
            <p:spPr>
              <a:xfrm>
                <a:off x="539552" y="3933056"/>
                <a:ext cx="1152128" cy="457309"/>
              </a:xfrm>
              <a:prstGeom prst="rect">
                <a:avLst/>
              </a:prstGeom>
              <a:solidFill>
                <a:schemeClr val="accent4"/>
              </a:solidFill>
              <a:ln w="38100"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</p:grp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9F45EC41-2BDE-481C-9323-9892B787AF9E}"/>
                </a:ext>
              </a:extLst>
            </p:cNvPr>
            <p:cNvSpPr txBox="1"/>
            <p:nvPr/>
          </p:nvSpPr>
          <p:spPr>
            <a:xfrm>
              <a:off x="905120" y="4064650"/>
              <a:ext cx="85304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2020</a:t>
              </a:r>
              <a:endParaRPr lang="ko-KR" altLang="en-US" sz="16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0A910732-48B6-4956-8228-5953E7B684C1}"/>
              </a:ext>
            </a:extLst>
          </p:cNvPr>
          <p:cNvGrpSpPr/>
          <p:nvPr/>
        </p:nvGrpSpPr>
        <p:grpSpPr>
          <a:xfrm>
            <a:off x="911046" y="4389488"/>
            <a:ext cx="1462512" cy="1444325"/>
            <a:chOff x="2079598" y="4257726"/>
            <a:chExt cx="2262901" cy="1444325"/>
          </a:xfrm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78A76E92-FCA6-44E7-A25B-CBBE27C0E1F8}"/>
                </a:ext>
              </a:extLst>
            </p:cNvPr>
            <p:cNvSpPr txBox="1"/>
            <p:nvPr/>
          </p:nvSpPr>
          <p:spPr>
            <a:xfrm>
              <a:off x="2079598" y="4501722"/>
              <a:ext cx="2262901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 and appeal to your Presentations.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</a:t>
              </a: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743445D3-930F-49B9-BBE1-A6571CEB196B}"/>
                </a:ext>
              </a:extLst>
            </p:cNvPr>
            <p:cNvSpPr txBox="1"/>
            <p:nvPr/>
          </p:nvSpPr>
          <p:spPr>
            <a:xfrm>
              <a:off x="2079598" y="4257726"/>
              <a:ext cx="226290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BEF24CE6-22EB-4B0B-BBBC-3465E32F517A}"/>
              </a:ext>
            </a:extLst>
          </p:cNvPr>
          <p:cNvGrpSpPr/>
          <p:nvPr/>
        </p:nvGrpSpPr>
        <p:grpSpPr>
          <a:xfrm>
            <a:off x="3148886" y="4389488"/>
            <a:ext cx="1462512" cy="1444325"/>
            <a:chOff x="2079598" y="4257726"/>
            <a:chExt cx="2262901" cy="1444325"/>
          </a:xfrm>
        </p:grpSpPr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9AEE1162-054E-4CBB-90D7-279C3EB92326}"/>
                </a:ext>
              </a:extLst>
            </p:cNvPr>
            <p:cNvSpPr txBox="1"/>
            <p:nvPr/>
          </p:nvSpPr>
          <p:spPr>
            <a:xfrm>
              <a:off x="2079598" y="4501722"/>
              <a:ext cx="2262901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 and appeal to your Presentations.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</a:t>
              </a: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DC27E4EC-6E43-4010-BF45-AEDCB2EFAFF2}"/>
                </a:ext>
              </a:extLst>
            </p:cNvPr>
            <p:cNvSpPr txBox="1"/>
            <p:nvPr/>
          </p:nvSpPr>
          <p:spPr>
            <a:xfrm>
              <a:off x="2079598" y="4257726"/>
              <a:ext cx="226290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4DFC24AE-9B52-472D-9855-74D6779CCA63}"/>
              </a:ext>
            </a:extLst>
          </p:cNvPr>
          <p:cNvGrpSpPr/>
          <p:nvPr/>
        </p:nvGrpSpPr>
        <p:grpSpPr>
          <a:xfrm>
            <a:off x="5386726" y="4389488"/>
            <a:ext cx="1462512" cy="1444325"/>
            <a:chOff x="2079598" y="4257726"/>
            <a:chExt cx="2262901" cy="1444325"/>
          </a:xfrm>
        </p:grpSpPr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792B5B13-2BEB-44F2-833E-ACB95082EA57}"/>
                </a:ext>
              </a:extLst>
            </p:cNvPr>
            <p:cNvSpPr txBox="1"/>
            <p:nvPr/>
          </p:nvSpPr>
          <p:spPr>
            <a:xfrm>
              <a:off x="2079598" y="4501722"/>
              <a:ext cx="2262901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 and appeal to your Presentations.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</a:t>
              </a: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95DF15DD-9F01-4C0C-A12B-438DCA64669B}"/>
                </a:ext>
              </a:extLst>
            </p:cNvPr>
            <p:cNvSpPr txBox="1"/>
            <p:nvPr/>
          </p:nvSpPr>
          <p:spPr>
            <a:xfrm>
              <a:off x="2079598" y="4257726"/>
              <a:ext cx="226290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7CE59036-B7B5-4B7C-90B7-80ED65723149}"/>
              </a:ext>
            </a:extLst>
          </p:cNvPr>
          <p:cNvGrpSpPr/>
          <p:nvPr/>
        </p:nvGrpSpPr>
        <p:grpSpPr>
          <a:xfrm>
            <a:off x="7624566" y="4389488"/>
            <a:ext cx="1462512" cy="1444325"/>
            <a:chOff x="2079598" y="4257726"/>
            <a:chExt cx="2262901" cy="1444325"/>
          </a:xfrm>
        </p:grpSpPr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3A6CD0F6-81B6-40DF-A766-5DCF4C85A313}"/>
                </a:ext>
              </a:extLst>
            </p:cNvPr>
            <p:cNvSpPr txBox="1"/>
            <p:nvPr/>
          </p:nvSpPr>
          <p:spPr>
            <a:xfrm>
              <a:off x="2079598" y="4501722"/>
              <a:ext cx="2262901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 and appeal to your Presentations.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</a:t>
              </a: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05EE8F83-595D-43EB-BCFA-B7DBF5C9B1F3}"/>
                </a:ext>
              </a:extLst>
            </p:cNvPr>
            <p:cNvSpPr txBox="1"/>
            <p:nvPr/>
          </p:nvSpPr>
          <p:spPr>
            <a:xfrm>
              <a:off x="2079598" y="4257726"/>
              <a:ext cx="226290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id="{992E9DCD-A2A9-40E0-B9D1-472C33054543}"/>
              </a:ext>
            </a:extLst>
          </p:cNvPr>
          <p:cNvGrpSpPr/>
          <p:nvPr/>
        </p:nvGrpSpPr>
        <p:grpSpPr>
          <a:xfrm>
            <a:off x="9862405" y="4389488"/>
            <a:ext cx="1462512" cy="1444325"/>
            <a:chOff x="2079598" y="4257726"/>
            <a:chExt cx="2262901" cy="1444325"/>
          </a:xfrm>
        </p:grpSpPr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DF8C13AE-3B63-4A29-9734-7672E6448DA7}"/>
                </a:ext>
              </a:extLst>
            </p:cNvPr>
            <p:cNvSpPr txBox="1"/>
            <p:nvPr/>
          </p:nvSpPr>
          <p:spPr>
            <a:xfrm>
              <a:off x="2079598" y="4501722"/>
              <a:ext cx="2262901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 and appeal to your Presentations.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</a:t>
              </a: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F3B484E0-298B-4F73-8925-B5E68563923C}"/>
                </a:ext>
              </a:extLst>
            </p:cNvPr>
            <p:cNvSpPr txBox="1"/>
            <p:nvPr/>
          </p:nvSpPr>
          <p:spPr>
            <a:xfrm>
              <a:off x="2079598" y="4257726"/>
              <a:ext cx="226290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58" name="Rounded Rectangle 31">
            <a:extLst>
              <a:ext uri="{FF2B5EF4-FFF2-40B4-BE49-F238E27FC236}">
                <a16:creationId xmlns:a16="http://schemas.microsoft.com/office/drawing/2014/main" id="{7DF521E5-4E97-43CB-A408-91E597A0956D}"/>
              </a:ext>
            </a:extLst>
          </p:cNvPr>
          <p:cNvSpPr>
            <a:spLocks noChangeAspect="1"/>
          </p:cNvSpPr>
          <p:nvPr/>
        </p:nvSpPr>
        <p:spPr>
          <a:xfrm>
            <a:off x="1488094" y="2439021"/>
            <a:ext cx="308415" cy="438506"/>
          </a:xfrm>
          <a:custGeom>
            <a:avLst/>
            <a:gdLst/>
            <a:ahLst/>
            <a:cxnLst/>
            <a:rect l="l" t="t" r="r" b="b"/>
            <a:pathLst>
              <a:path w="2273269" h="3232141">
                <a:moveTo>
                  <a:pt x="1301358" y="1224998"/>
                </a:moveTo>
                <a:cubicBezTo>
                  <a:pt x="1288512" y="1224739"/>
                  <a:pt x="1275404" y="1226994"/>
                  <a:pt x="1262722" y="1232060"/>
                </a:cubicBezTo>
                <a:cubicBezTo>
                  <a:pt x="1224020" y="1247517"/>
                  <a:pt x="1200469" y="1284678"/>
                  <a:pt x="1200858" y="1323955"/>
                </a:cubicBezTo>
                <a:lnTo>
                  <a:pt x="1068969" y="1816173"/>
                </a:lnTo>
                <a:lnTo>
                  <a:pt x="975827" y="1468563"/>
                </a:lnTo>
                <a:cubicBezTo>
                  <a:pt x="965224" y="1428990"/>
                  <a:pt x="932065" y="1401484"/>
                  <a:pt x="893889" y="1396168"/>
                </a:cubicBezTo>
                <a:cubicBezTo>
                  <a:pt x="887581" y="1395290"/>
                  <a:pt x="881136" y="1395017"/>
                  <a:pt x="874749" y="1397368"/>
                </a:cubicBezTo>
                <a:lnTo>
                  <a:pt x="873048" y="1397069"/>
                </a:lnTo>
                <a:cubicBezTo>
                  <a:pt x="871822" y="1397102"/>
                  <a:pt x="870599" y="1397158"/>
                  <a:pt x="869409" y="1397702"/>
                </a:cubicBezTo>
                <a:lnTo>
                  <a:pt x="854690" y="1398625"/>
                </a:lnTo>
                <a:cubicBezTo>
                  <a:pt x="852870" y="1399112"/>
                  <a:pt x="851076" y="1399648"/>
                  <a:pt x="849610" y="1401148"/>
                </a:cubicBezTo>
                <a:cubicBezTo>
                  <a:pt x="820426" y="1408603"/>
                  <a:pt x="795399" y="1429720"/>
                  <a:pt x="783580" y="1459921"/>
                </a:cubicBezTo>
                <a:lnTo>
                  <a:pt x="576552" y="1988920"/>
                </a:lnTo>
                <a:lnTo>
                  <a:pt x="360960" y="1988920"/>
                </a:lnTo>
                <a:cubicBezTo>
                  <a:pt x="306335" y="1988920"/>
                  <a:pt x="262052" y="2033203"/>
                  <a:pt x="262052" y="2087828"/>
                </a:cubicBezTo>
                <a:cubicBezTo>
                  <a:pt x="262052" y="2142453"/>
                  <a:pt x="306335" y="2186736"/>
                  <a:pt x="360960" y="2186736"/>
                </a:cubicBezTo>
                <a:lnTo>
                  <a:pt x="624414" y="2186736"/>
                </a:lnTo>
                <a:cubicBezTo>
                  <a:pt x="655679" y="2194749"/>
                  <a:pt x="687884" y="2184847"/>
                  <a:pt x="710155" y="2162843"/>
                </a:cubicBezTo>
                <a:cubicBezTo>
                  <a:pt x="728043" y="2149675"/>
                  <a:pt x="740236" y="2129868"/>
                  <a:pt x="742804" y="2106901"/>
                </a:cubicBezTo>
                <a:lnTo>
                  <a:pt x="861090" y="1804659"/>
                </a:lnTo>
                <a:lnTo>
                  <a:pt x="967256" y="2200878"/>
                </a:lnTo>
                <a:cubicBezTo>
                  <a:pt x="956121" y="2251327"/>
                  <a:pt x="986997" y="2301788"/>
                  <a:pt x="1037612" y="2315350"/>
                </a:cubicBezTo>
                <a:cubicBezTo>
                  <a:pt x="1044252" y="2317129"/>
                  <a:pt x="1050915" y="2318189"/>
                  <a:pt x="1057633" y="2316605"/>
                </a:cubicBezTo>
                <a:cubicBezTo>
                  <a:pt x="1061264" y="2317900"/>
                  <a:pt x="1065062" y="2318350"/>
                  <a:pt x="1068971" y="2317315"/>
                </a:cubicBezTo>
                <a:cubicBezTo>
                  <a:pt x="1072878" y="2318349"/>
                  <a:pt x="1076674" y="2317900"/>
                  <a:pt x="1080303" y="2316605"/>
                </a:cubicBezTo>
                <a:lnTo>
                  <a:pt x="1100326" y="2315350"/>
                </a:lnTo>
                <a:cubicBezTo>
                  <a:pt x="1150941" y="2301788"/>
                  <a:pt x="1181817" y="2251327"/>
                  <a:pt x="1170682" y="2200878"/>
                </a:cubicBezTo>
                <a:lnTo>
                  <a:pt x="1320238" y="1642726"/>
                </a:lnTo>
                <a:lnTo>
                  <a:pt x="1513977" y="2127797"/>
                </a:lnTo>
                <a:cubicBezTo>
                  <a:pt x="1531567" y="2171838"/>
                  <a:pt x="1577262" y="2196260"/>
                  <a:pt x="1621871" y="2186737"/>
                </a:cubicBezTo>
                <a:lnTo>
                  <a:pt x="1878495" y="2186737"/>
                </a:lnTo>
                <a:cubicBezTo>
                  <a:pt x="1933120" y="2186737"/>
                  <a:pt x="1977403" y="2142454"/>
                  <a:pt x="1977403" y="2087829"/>
                </a:cubicBezTo>
                <a:cubicBezTo>
                  <a:pt x="1977403" y="2033204"/>
                  <a:pt x="1933120" y="1988921"/>
                  <a:pt x="1878495" y="1988921"/>
                </a:cubicBezTo>
                <a:lnTo>
                  <a:pt x="1671520" y="1988921"/>
                </a:lnTo>
                <a:lnTo>
                  <a:pt x="1391261" y="1287226"/>
                </a:lnTo>
                <a:cubicBezTo>
                  <a:pt x="1376065" y="1249180"/>
                  <a:pt x="1339894" y="1225775"/>
                  <a:pt x="1301358" y="1224998"/>
                </a:cubicBezTo>
                <a:close/>
                <a:moveTo>
                  <a:pt x="335892" y="524745"/>
                </a:moveTo>
                <a:lnTo>
                  <a:pt x="1937377" y="524745"/>
                </a:lnTo>
                <a:cubicBezTo>
                  <a:pt x="1996486" y="524745"/>
                  <a:pt x="2044403" y="572662"/>
                  <a:pt x="2044403" y="631771"/>
                </a:cubicBezTo>
                <a:lnTo>
                  <a:pt x="2044403" y="2898384"/>
                </a:lnTo>
                <a:cubicBezTo>
                  <a:pt x="2044403" y="2957493"/>
                  <a:pt x="1996486" y="3005410"/>
                  <a:pt x="1937377" y="3005410"/>
                </a:cubicBezTo>
                <a:lnTo>
                  <a:pt x="335892" y="3005410"/>
                </a:lnTo>
                <a:cubicBezTo>
                  <a:pt x="276783" y="3005410"/>
                  <a:pt x="228866" y="2957493"/>
                  <a:pt x="228866" y="2898384"/>
                </a:cubicBezTo>
                <a:lnTo>
                  <a:pt x="228866" y="631771"/>
                </a:lnTo>
                <a:cubicBezTo>
                  <a:pt x="228866" y="572662"/>
                  <a:pt x="276783" y="524745"/>
                  <a:pt x="335892" y="524745"/>
                </a:cubicBezTo>
                <a:close/>
                <a:moveTo>
                  <a:pt x="245659" y="437009"/>
                </a:moveTo>
                <a:cubicBezTo>
                  <a:pt x="179890" y="437009"/>
                  <a:pt x="126573" y="490326"/>
                  <a:pt x="126573" y="556095"/>
                </a:cubicBezTo>
                <a:lnTo>
                  <a:pt x="126573" y="2974061"/>
                </a:lnTo>
                <a:cubicBezTo>
                  <a:pt x="126573" y="3039830"/>
                  <a:pt x="179890" y="3093147"/>
                  <a:pt x="245659" y="3093147"/>
                </a:cubicBezTo>
                <a:lnTo>
                  <a:pt x="2027611" y="3093147"/>
                </a:lnTo>
                <a:cubicBezTo>
                  <a:pt x="2093380" y="3093147"/>
                  <a:pt x="2146697" y="3039830"/>
                  <a:pt x="2146697" y="2974061"/>
                </a:cubicBezTo>
                <a:lnTo>
                  <a:pt x="2146697" y="556095"/>
                </a:lnTo>
                <a:cubicBezTo>
                  <a:pt x="2146697" y="490326"/>
                  <a:pt x="2093380" y="437009"/>
                  <a:pt x="2027611" y="437009"/>
                </a:cubicBezTo>
                <a:close/>
                <a:moveTo>
                  <a:pt x="974181" y="0"/>
                </a:moveTo>
                <a:lnTo>
                  <a:pt x="1299087" y="0"/>
                </a:lnTo>
                <a:cubicBezTo>
                  <a:pt x="1327680" y="0"/>
                  <a:pt x="1350860" y="23180"/>
                  <a:pt x="1350860" y="51773"/>
                </a:cubicBezTo>
                <a:lnTo>
                  <a:pt x="1350860" y="155306"/>
                </a:lnTo>
                <a:lnTo>
                  <a:pt x="1381614" y="155306"/>
                </a:lnTo>
                <a:cubicBezTo>
                  <a:pt x="1410207" y="155306"/>
                  <a:pt x="1433387" y="178486"/>
                  <a:pt x="1433387" y="207079"/>
                </a:cubicBezTo>
                <a:lnTo>
                  <a:pt x="1433387" y="298015"/>
                </a:lnTo>
                <a:lnTo>
                  <a:pt x="2081269" y="298015"/>
                </a:lnTo>
                <a:cubicBezTo>
                  <a:pt x="2187308" y="298015"/>
                  <a:pt x="2273269" y="383976"/>
                  <a:pt x="2273269" y="490015"/>
                </a:cubicBezTo>
                <a:lnTo>
                  <a:pt x="2273269" y="3040141"/>
                </a:lnTo>
                <a:cubicBezTo>
                  <a:pt x="2273269" y="3146180"/>
                  <a:pt x="2187308" y="3232141"/>
                  <a:pt x="2081269" y="3232141"/>
                </a:cubicBezTo>
                <a:lnTo>
                  <a:pt x="192000" y="3232141"/>
                </a:lnTo>
                <a:cubicBezTo>
                  <a:pt x="85961" y="3232141"/>
                  <a:pt x="0" y="3146180"/>
                  <a:pt x="0" y="3040141"/>
                </a:cubicBezTo>
                <a:lnTo>
                  <a:pt x="0" y="490015"/>
                </a:lnTo>
                <a:cubicBezTo>
                  <a:pt x="0" y="383976"/>
                  <a:pt x="85961" y="298015"/>
                  <a:pt x="192000" y="298015"/>
                </a:cubicBezTo>
                <a:lnTo>
                  <a:pt x="839881" y="298015"/>
                </a:lnTo>
                <a:lnTo>
                  <a:pt x="839881" y="207079"/>
                </a:lnTo>
                <a:cubicBezTo>
                  <a:pt x="839881" y="178486"/>
                  <a:pt x="863061" y="155306"/>
                  <a:pt x="891654" y="155306"/>
                </a:cubicBezTo>
                <a:lnTo>
                  <a:pt x="922408" y="155306"/>
                </a:lnTo>
                <a:lnTo>
                  <a:pt x="922408" y="51773"/>
                </a:lnTo>
                <a:cubicBezTo>
                  <a:pt x="922408" y="23180"/>
                  <a:pt x="945588" y="0"/>
                  <a:pt x="97418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9" name="Oval 50">
            <a:extLst>
              <a:ext uri="{FF2B5EF4-FFF2-40B4-BE49-F238E27FC236}">
                <a16:creationId xmlns:a16="http://schemas.microsoft.com/office/drawing/2014/main" id="{1B9728EE-FBCA-4D4C-9D6A-9ACB9FEFA11A}"/>
              </a:ext>
            </a:extLst>
          </p:cNvPr>
          <p:cNvSpPr>
            <a:spLocks noChangeAspect="1"/>
          </p:cNvSpPr>
          <p:nvPr/>
        </p:nvSpPr>
        <p:spPr>
          <a:xfrm>
            <a:off x="3688544" y="2439021"/>
            <a:ext cx="388252" cy="438506"/>
          </a:xfrm>
          <a:custGeom>
            <a:avLst/>
            <a:gdLst/>
            <a:ahLst/>
            <a:cxnLst/>
            <a:rect l="l" t="t" r="r" b="b"/>
            <a:pathLst>
              <a:path w="2868687" h="3240000">
                <a:moveTo>
                  <a:pt x="1433799" y="2290728"/>
                </a:moveTo>
                <a:cubicBezTo>
                  <a:pt x="1317650" y="2346839"/>
                  <a:pt x="1203301" y="2394700"/>
                  <a:pt x="1093028" y="2434329"/>
                </a:cubicBezTo>
                <a:cubicBezTo>
                  <a:pt x="1167481" y="2812207"/>
                  <a:pt x="1292592" y="3060000"/>
                  <a:pt x="1434343" y="3060000"/>
                </a:cubicBezTo>
                <a:cubicBezTo>
                  <a:pt x="1576138" y="3060000"/>
                  <a:pt x="1701284" y="2812053"/>
                  <a:pt x="1774025" y="2433735"/>
                </a:cubicBezTo>
                <a:cubicBezTo>
                  <a:pt x="1663854" y="2394452"/>
                  <a:pt x="1549823" y="2346469"/>
                  <a:pt x="1433799" y="2290728"/>
                </a:cubicBezTo>
                <a:close/>
                <a:moveTo>
                  <a:pt x="1824954" y="2078037"/>
                </a:moveTo>
                <a:cubicBezTo>
                  <a:pt x="1794480" y="2097450"/>
                  <a:pt x="1763147" y="2116057"/>
                  <a:pt x="1731343" y="2134419"/>
                </a:cubicBezTo>
                <a:lnTo>
                  <a:pt x="1635415" y="2187161"/>
                </a:lnTo>
                <a:cubicBezTo>
                  <a:pt x="1691788" y="2215044"/>
                  <a:pt x="1747931" y="2239109"/>
                  <a:pt x="1803378" y="2259350"/>
                </a:cubicBezTo>
                <a:cubicBezTo>
                  <a:pt x="1812120" y="2201101"/>
                  <a:pt x="1819148" y="2140526"/>
                  <a:pt x="1824954" y="2078037"/>
                </a:cubicBezTo>
                <a:close/>
                <a:moveTo>
                  <a:pt x="1042306" y="2077178"/>
                </a:moveTo>
                <a:cubicBezTo>
                  <a:pt x="1047949" y="2140175"/>
                  <a:pt x="1055328" y="2201182"/>
                  <a:pt x="1063873" y="2259905"/>
                </a:cubicBezTo>
                <a:cubicBezTo>
                  <a:pt x="1119365" y="2238275"/>
                  <a:pt x="1176217" y="2214355"/>
                  <a:pt x="1233887" y="2187801"/>
                </a:cubicBezTo>
                <a:cubicBezTo>
                  <a:pt x="1201538" y="2170955"/>
                  <a:pt x="1169452" y="2152957"/>
                  <a:pt x="1137343" y="2134419"/>
                </a:cubicBezTo>
                <a:close/>
                <a:moveTo>
                  <a:pt x="559768" y="1732679"/>
                </a:moveTo>
                <a:cubicBezTo>
                  <a:pt x="268524" y="1984850"/>
                  <a:pt x="116369" y="2217202"/>
                  <a:pt x="187266" y="2340000"/>
                </a:cubicBezTo>
                <a:cubicBezTo>
                  <a:pt x="258144" y="2462764"/>
                  <a:pt x="535307" y="2447213"/>
                  <a:pt x="899736" y="2322555"/>
                </a:cubicBezTo>
                <a:cubicBezTo>
                  <a:pt x="878937" y="2207297"/>
                  <a:pt x="863223" y="2084405"/>
                  <a:pt x="853746" y="1955834"/>
                </a:cubicBezTo>
                <a:cubicBezTo>
                  <a:pt x="747454" y="1883220"/>
                  <a:pt x="648878" y="1808453"/>
                  <a:pt x="559768" y="1732679"/>
                </a:cubicBezTo>
                <a:close/>
                <a:moveTo>
                  <a:pt x="2309048" y="1730507"/>
                </a:moveTo>
                <a:cubicBezTo>
                  <a:pt x="2220666" y="1807660"/>
                  <a:pt x="2121792" y="1882664"/>
                  <a:pt x="2015235" y="1955625"/>
                </a:cubicBezTo>
                <a:cubicBezTo>
                  <a:pt x="2005364" y="2084180"/>
                  <a:pt x="1989894" y="2207119"/>
                  <a:pt x="1967330" y="2322070"/>
                </a:cubicBezTo>
                <a:lnTo>
                  <a:pt x="2081685" y="2358048"/>
                </a:lnTo>
                <a:cubicBezTo>
                  <a:pt x="2116015" y="2320492"/>
                  <a:pt x="2165526" y="2297468"/>
                  <a:pt x="2220415" y="2297468"/>
                </a:cubicBezTo>
                <a:cubicBezTo>
                  <a:pt x="2302230" y="2297468"/>
                  <a:pt x="2372097" y="2348622"/>
                  <a:pt x="2399287" y="2420880"/>
                </a:cubicBezTo>
                <a:cubicBezTo>
                  <a:pt x="2542053" y="2432945"/>
                  <a:pt x="2642630" y="2407186"/>
                  <a:pt x="2681420" y="2340000"/>
                </a:cubicBezTo>
                <a:cubicBezTo>
                  <a:pt x="2752393" y="2217071"/>
                  <a:pt x="2599836" y="1984353"/>
                  <a:pt x="2309048" y="1730507"/>
                </a:cubicBezTo>
                <a:close/>
                <a:moveTo>
                  <a:pt x="2026056" y="1510554"/>
                </a:moveTo>
                <a:cubicBezTo>
                  <a:pt x="2027893" y="1546708"/>
                  <a:pt x="2028343" y="1583211"/>
                  <a:pt x="2028343" y="1620000"/>
                </a:cubicBezTo>
                <a:lnTo>
                  <a:pt x="2024251" y="1730716"/>
                </a:lnTo>
                <a:lnTo>
                  <a:pt x="2173722" y="1619092"/>
                </a:lnTo>
                <a:cubicBezTo>
                  <a:pt x="2127526" y="1582190"/>
                  <a:pt x="2078507" y="1545517"/>
                  <a:pt x="2026056" y="1510554"/>
                </a:cubicBezTo>
                <a:close/>
                <a:moveTo>
                  <a:pt x="844436" y="1509285"/>
                </a:moveTo>
                <a:lnTo>
                  <a:pt x="694964" y="1620908"/>
                </a:lnTo>
                <a:cubicBezTo>
                  <a:pt x="741160" y="1657811"/>
                  <a:pt x="790179" y="1694484"/>
                  <a:pt x="842630" y="1729447"/>
                </a:cubicBezTo>
                <a:cubicBezTo>
                  <a:pt x="840793" y="1693293"/>
                  <a:pt x="840343" y="1656790"/>
                  <a:pt x="840343" y="1620000"/>
                </a:cubicBezTo>
                <a:close/>
                <a:moveTo>
                  <a:pt x="1434343" y="1361184"/>
                </a:moveTo>
                <a:cubicBezTo>
                  <a:pt x="1573534" y="1361184"/>
                  <a:pt x="1686371" y="1474021"/>
                  <a:pt x="1686371" y="1613212"/>
                </a:cubicBezTo>
                <a:cubicBezTo>
                  <a:pt x="1686371" y="1752403"/>
                  <a:pt x="1573534" y="1865240"/>
                  <a:pt x="1434343" y="1865240"/>
                </a:cubicBezTo>
                <a:cubicBezTo>
                  <a:pt x="1295152" y="1865240"/>
                  <a:pt x="1182315" y="1752403"/>
                  <a:pt x="1182315" y="1613212"/>
                </a:cubicBezTo>
                <a:cubicBezTo>
                  <a:pt x="1182315" y="1474021"/>
                  <a:pt x="1295152" y="1361184"/>
                  <a:pt x="1434343" y="1361184"/>
                </a:cubicBezTo>
                <a:close/>
                <a:moveTo>
                  <a:pt x="1433770" y="1149513"/>
                </a:moveTo>
                <a:cubicBezTo>
                  <a:pt x="1365445" y="1183896"/>
                  <a:pt x="1296585" y="1221489"/>
                  <a:pt x="1227343" y="1261466"/>
                </a:cubicBezTo>
                <a:lnTo>
                  <a:pt x="1027157" y="1384911"/>
                </a:lnTo>
                <a:cubicBezTo>
                  <a:pt x="1022222" y="1461370"/>
                  <a:pt x="1020343" y="1539922"/>
                  <a:pt x="1020343" y="1620000"/>
                </a:cubicBezTo>
                <a:lnTo>
                  <a:pt x="1028287" y="1855786"/>
                </a:lnTo>
                <a:cubicBezTo>
                  <a:pt x="1091680" y="1898065"/>
                  <a:pt x="1158394" y="1938727"/>
                  <a:pt x="1227343" y="1978535"/>
                </a:cubicBezTo>
                <a:lnTo>
                  <a:pt x="1434916" y="2090488"/>
                </a:lnTo>
                <a:cubicBezTo>
                  <a:pt x="1503241" y="2056105"/>
                  <a:pt x="1572101" y="2018511"/>
                  <a:pt x="1641343" y="1978535"/>
                </a:cubicBezTo>
                <a:lnTo>
                  <a:pt x="1841530" y="1855090"/>
                </a:lnTo>
                <a:cubicBezTo>
                  <a:pt x="1846464" y="1778631"/>
                  <a:pt x="1848343" y="1700079"/>
                  <a:pt x="1848343" y="1620000"/>
                </a:cubicBezTo>
                <a:lnTo>
                  <a:pt x="1840399" y="1384214"/>
                </a:lnTo>
                <a:cubicBezTo>
                  <a:pt x="1777006" y="1341936"/>
                  <a:pt x="1710293" y="1301274"/>
                  <a:pt x="1641343" y="1261466"/>
                </a:cubicBezTo>
                <a:close/>
                <a:moveTo>
                  <a:pt x="1065308" y="980650"/>
                </a:moveTo>
                <a:cubicBezTo>
                  <a:pt x="1056566" y="1038899"/>
                  <a:pt x="1049538" y="1099475"/>
                  <a:pt x="1043732" y="1161964"/>
                </a:cubicBezTo>
                <a:cubicBezTo>
                  <a:pt x="1074206" y="1142551"/>
                  <a:pt x="1105539" y="1123943"/>
                  <a:pt x="1137343" y="1105581"/>
                </a:cubicBezTo>
                <a:lnTo>
                  <a:pt x="1233271" y="1052839"/>
                </a:lnTo>
                <a:cubicBezTo>
                  <a:pt x="1176898" y="1024957"/>
                  <a:pt x="1120756" y="1000892"/>
                  <a:pt x="1065308" y="980650"/>
                </a:cubicBezTo>
                <a:close/>
                <a:moveTo>
                  <a:pt x="1804814" y="980095"/>
                </a:moveTo>
                <a:cubicBezTo>
                  <a:pt x="1749321" y="1001726"/>
                  <a:pt x="1692469" y="1025646"/>
                  <a:pt x="1634800" y="1052200"/>
                </a:cubicBezTo>
                <a:cubicBezTo>
                  <a:pt x="1667149" y="1069046"/>
                  <a:pt x="1699234" y="1087043"/>
                  <a:pt x="1731343" y="1105581"/>
                </a:cubicBezTo>
                <a:lnTo>
                  <a:pt x="1826380" y="1162822"/>
                </a:lnTo>
                <a:cubicBezTo>
                  <a:pt x="1820738" y="1099825"/>
                  <a:pt x="1813359" y="1038819"/>
                  <a:pt x="1804814" y="980095"/>
                </a:cubicBezTo>
                <a:close/>
                <a:moveTo>
                  <a:pt x="2432236" y="816002"/>
                </a:moveTo>
                <a:cubicBezTo>
                  <a:pt x="2308930" y="820546"/>
                  <a:pt x="2149627" y="855445"/>
                  <a:pt x="1968950" y="917446"/>
                </a:cubicBezTo>
                <a:cubicBezTo>
                  <a:pt x="1989749" y="1032703"/>
                  <a:pt x="2005463" y="1155596"/>
                  <a:pt x="2014941" y="1284167"/>
                </a:cubicBezTo>
                <a:cubicBezTo>
                  <a:pt x="2121232" y="1356780"/>
                  <a:pt x="2219808" y="1431548"/>
                  <a:pt x="2308918" y="1507322"/>
                </a:cubicBezTo>
                <a:cubicBezTo>
                  <a:pt x="2600162" y="1255150"/>
                  <a:pt x="2752317" y="1022798"/>
                  <a:pt x="2681420" y="900000"/>
                </a:cubicBezTo>
                <a:cubicBezTo>
                  <a:pt x="2645694" y="838121"/>
                  <a:pt x="2557557" y="811383"/>
                  <a:pt x="2432236" y="816002"/>
                </a:cubicBezTo>
                <a:close/>
                <a:moveTo>
                  <a:pt x="436450" y="816001"/>
                </a:moveTo>
                <a:cubicBezTo>
                  <a:pt x="311129" y="811383"/>
                  <a:pt x="222992" y="838121"/>
                  <a:pt x="187266" y="900000"/>
                </a:cubicBezTo>
                <a:cubicBezTo>
                  <a:pt x="158404" y="949991"/>
                  <a:pt x="166508" y="1018139"/>
                  <a:pt x="206887" y="1097970"/>
                </a:cubicBezTo>
                <a:cubicBezTo>
                  <a:pt x="213842" y="1096217"/>
                  <a:pt x="221021" y="1095812"/>
                  <a:pt x="228294" y="1095812"/>
                </a:cubicBezTo>
                <a:cubicBezTo>
                  <a:pt x="334372" y="1095812"/>
                  <a:pt x="420366" y="1181806"/>
                  <a:pt x="420366" y="1287884"/>
                </a:cubicBezTo>
                <a:cubicBezTo>
                  <a:pt x="420366" y="1314219"/>
                  <a:pt x="415066" y="1339317"/>
                  <a:pt x="405427" y="1362148"/>
                </a:cubicBezTo>
                <a:cubicBezTo>
                  <a:pt x="450585" y="1410442"/>
                  <a:pt x="502437" y="1459559"/>
                  <a:pt x="559639" y="1509493"/>
                </a:cubicBezTo>
                <a:cubicBezTo>
                  <a:pt x="648020" y="1432341"/>
                  <a:pt x="746894" y="1357336"/>
                  <a:pt x="853451" y="1284376"/>
                </a:cubicBezTo>
                <a:cubicBezTo>
                  <a:pt x="863322" y="1155820"/>
                  <a:pt x="878792" y="1032881"/>
                  <a:pt x="901357" y="917930"/>
                </a:cubicBezTo>
                <a:cubicBezTo>
                  <a:pt x="719999" y="855651"/>
                  <a:pt x="560119" y="820559"/>
                  <a:pt x="436450" y="816001"/>
                </a:cubicBezTo>
                <a:close/>
                <a:moveTo>
                  <a:pt x="1434343" y="180000"/>
                </a:moveTo>
                <a:cubicBezTo>
                  <a:pt x="1292548" y="180000"/>
                  <a:pt x="1167402" y="427948"/>
                  <a:pt x="1094661" y="806265"/>
                </a:cubicBezTo>
                <a:cubicBezTo>
                  <a:pt x="1204832" y="845548"/>
                  <a:pt x="1318864" y="893532"/>
                  <a:pt x="1434887" y="949272"/>
                </a:cubicBezTo>
                <a:cubicBezTo>
                  <a:pt x="1551037" y="893162"/>
                  <a:pt x="1665385" y="845301"/>
                  <a:pt x="1775658" y="805671"/>
                </a:cubicBezTo>
                <a:cubicBezTo>
                  <a:pt x="1751860" y="684885"/>
                  <a:pt x="1722886" y="577390"/>
                  <a:pt x="1688823" y="487405"/>
                </a:cubicBezTo>
                <a:cubicBezTo>
                  <a:pt x="1688009" y="487647"/>
                  <a:pt x="1687191" y="487652"/>
                  <a:pt x="1686371" y="487652"/>
                </a:cubicBezTo>
                <a:cubicBezTo>
                  <a:pt x="1580293" y="487652"/>
                  <a:pt x="1494299" y="401658"/>
                  <a:pt x="1494299" y="295580"/>
                </a:cubicBezTo>
                <a:cubicBezTo>
                  <a:pt x="1494299" y="264819"/>
                  <a:pt x="1501530" y="235747"/>
                  <a:pt x="1516122" y="210837"/>
                </a:cubicBezTo>
                <a:cubicBezTo>
                  <a:pt x="1490583" y="189985"/>
                  <a:pt x="1462798" y="180000"/>
                  <a:pt x="1434343" y="180000"/>
                </a:cubicBezTo>
                <a:close/>
                <a:moveTo>
                  <a:pt x="1434343" y="0"/>
                </a:moveTo>
                <a:cubicBezTo>
                  <a:pt x="1509303" y="0"/>
                  <a:pt x="1581019" y="37868"/>
                  <a:pt x="1646062" y="107907"/>
                </a:cubicBezTo>
                <a:cubicBezTo>
                  <a:pt x="1659037" y="104972"/>
                  <a:pt x="1672533" y="103508"/>
                  <a:pt x="1686371" y="103508"/>
                </a:cubicBezTo>
                <a:cubicBezTo>
                  <a:pt x="1792449" y="103508"/>
                  <a:pt x="1878443" y="189502"/>
                  <a:pt x="1878443" y="295580"/>
                </a:cubicBezTo>
                <a:cubicBezTo>
                  <a:pt x="1878443" y="342831"/>
                  <a:pt x="1861381" y="386097"/>
                  <a:pt x="1831228" y="417985"/>
                </a:cubicBezTo>
                <a:cubicBezTo>
                  <a:pt x="1871860" y="515668"/>
                  <a:pt x="1906636" y="628220"/>
                  <a:pt x="1935357" y="752219"/>
                </a:cubicBezTo>
                <a:cubicBezTo>
                  <a:pt x="2379384" y="616814"/>
                  <a:pt x="2731816" y="627289"/>
                  <a:pt x="2837304" y="810000"/>
                </a:cubicBezTo>
                <a:cubicBezTo>
                  <a:pt x="2942793" y="992711"/>
                  <a:pt x="2775650" y="1303161"/>
                  <a:pt x="2436521" y="1620139"/>
                </a:cubicBezTo>
                <a:cubicBezTo>
                  <a:pt x="2775698" y="1936928"/>
                  <a:pt x="2942777" y="2247316"/>
                  <a:pt x="2837304" y="2430000"/>
                </a:cubicBezTo>
                <a:cubicBezTo>
                  <a:pt x="2771439" y="2544083"/>
                  <a:pt x="2609300" y="2591017"/>
                  <a:pt x="2388706" y="2577188"/>
                </a:cubicBezTo>
                <a:cubicBezTo>
                  <a:pt x="2358753" y="2639691"/>
                  <a:pt x="2294480" y="2681612"/>
                  <a:pt x="2220415" y="2681612"/>
                </a:cubicBezTo>
                <a:cubicBezTo>
                  <a:pt x="2122541" y="2681612"/>
                  <a:pt x="2041764" y="2608405"/>
                  <a:pt x="2030773" y="2513644"/>
                </a:cubicBezTo>
                <a:cubicBezTo>
                  <a:pt x="1999304" y="2506661"/>
                  <a:pt x="1967635" y="2497623"/>
                  <a:pt x="1935485" y="2487821"/>
                </a:cubicBezTo>
                <a:cubicBezTo>
                  <a:pt x="1830610" y="2940018"/>
                  <a:pt x="1645322" y="3240000"/>
                  <a:pt x="1434343" y="3240000"/>
                </a:cubicBezTo>
                <a:cubicBezTo>
                  <a:pt x="1223366" y="3240000"/>
                  <a:pt x="1038079" y="2940023"/>
                  <a:pt x="933330" y="2487781"/>
                </a:cubicBezTo>
                <a:cubicBezTo>
                  <a:pt x="489302" y="2623186"/>
                  <a:pt x="136870" y="2612712"/>
                  <a:pt x="31382" y="2430000"/>
                </a:cubicBezTo>
                <a:cubicBezTo>
                  <a:pt x="-74106" y="2247290"/>
                  <a:pt x="93037" y="1936840"/>
                  <a:pt x="432165" y="1619862"/>
                </a:cubicBezTo>
                <a:cubicBezTo>
                  <a:pt x="378689" y="1569916"/>
                  <a:pt x="329491" y="1520128"/>
                  <a:pt x="285801" y="1470219"/>
                </a:cubicBezTo>
                <a:cubicBezTo>
                  <a:pt x="267844" y="1476857"/>
                  <a:pt x="248431" y="1479956"/>
                  <a:pt x="228294" y="1479956"/>
                </a:cubicBezTo>
                <a:cubicBezTo>
                  <a:pt x="122216" y="1479956"/>
                  <a:pt x="36222" y="1393962"/>
                  <a:pt x="36222" y="1287884"/>
                </a:cubicBezTo>
                <a:cubicBezTo>
                  <a:pt x="36222" y="1246866"/>
                  <a:pt x="49080" y="1208850"/>
                  <a:pt x="73868" y="1179672"/>
                </a:cubicBezTo>
                <a:cubicBezTo>
                  <a:pt x="-4733" y="1033688"/>
                  <a:pt x="-23287" y="904690"/>
                  <a:pt x="31382" y="810000"/>
                </a:cubicBezTo>
                <a:cubicBezTo>
                  <a:pt x="136860" y="627306"/>
                  <a:pt x="489234" y="616816"/>
                  <a:pt x="933201" y="752179"/>
                </a:cubicBezTo>
                <a:cubicBezTo>
                  <a:pt x="1038076" y="299982"/>
                  <a:pt x="1223365" y="0"/>
                  <a:pt x="143434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0" name="Heart 17">
            <a:extLst>
              <a:ext uri="{FF2B5EF4-FFF2-40B4-BE49-F238E27FC236}">
                <a16:creationId xmlns:a16="http://schemas.microsoft.com/office/drawing/2014/main" id="{F62FD369-D33F-4EA5-8B2A-8AA4DE7AE0DA}"/>
              </a:ext>
            </a:extLst>
          </p:cNvPr>
          <p:cNvSpPr/>
          <p:nvPr/>
        </p:nvSpPr>
        <p:spPr>
          <a:xfrm>
            <a:off x="10386208" y="2454874"/>
            <a:ext cx="414906" cy="406801"/>
          </a:xfrm>
          <a:custGeom>
            <a:avLst/>
            <a:gdLst/>
            <a:ahLst/>
            <a:cxnLst/>
            <a:rect l="l" t="t" r="r" b="b"/>
            <a:pathLst>
              <a:path w="3263621" h="3199863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1" name="Rounded Rectangle 25">
            <a:extLst>
              <a:ext uri="{FF2B5EF4-FFF2-40B4-BE49-F238E27FC236}">
                <a16:creationId xmlns:a16="http://schemas.microsoft.com/office/drawing/2014/main" id="{550FA86F-6B08-4227-85E4-03EFF246066E}"/>
              </a:ext>
            </a:extLst>
          </p:cNvPr>
          <p:cNvSpPr/>
          <p:nvPr/>
        </p:nvSpPr>
        <p:spPr>
          <a:xfrm>
            <a:off x="8148944" y="2484699"/>
            <a:ext cx="411903" cy="347150"/>
          </a:xfrm>
          <a:custGeom>
            <a:avLst/>
            <a:gdLst/>
            <a:ahLst/>
            <a:cxnLst/>
            <a:rect l="l" t="t" r="r" b="b"/>
            <a:pathLst>
              <a:path w="3240000" h="2730652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2" name="Chord 32">
            <a:extLst>
              <a:ext uri="{FF2B5EF4-FFF2-40B4-BE49-F238E27FC236}">
                <a16:creationId xmlns:a16="http://schemas.microsoft.com/office/drawing/2014/main" id="{1DD37808-A7F9-46A0-9AC2-FB56AB08EC7C}"/>
              </a:ext>
            </a:extLst>
          </p:cNvPr>
          <p:cNvSpPr/>
          <p:nvPr/>
        </p:nvSpPr>
        <p:spPr>
          <a:xfrm>
            <a:off x="5902156" y="2454129"/>
            <a:ext cx="411903" cy="408291"/>
          </a:xfrm>
          <a:custGeom>
            <a:avLst/>
            <a:gdLst/>
            <a:ahLst/>
            <a:cxnLst/>
            <a:rect l="l" t="t" r="r" b="b"/>
            <a:pathLst>
              <a:path w="3240000" h="321158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272049129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id="{A518FE58-2125-4E4B-9218-14B3FFD2828C}"/>
              </a:ext>
            </a:extLst>
          </p:cNvPr>
          <p:cNvCxnSpPr>
            <a:cxnSpLocks/>
            <a:stCxn id="18" idx="2"/>
          </p:cNvCxnSpPr>
          <p:nvPr/>
        </p:nvCxnSpPr>
        <p:spPr>
          <a:xfrm>
            <a:off x="4780744" y="3676410"/>
            <a:ext cx="1315257" cy="1466162"/>
          </a:xfrm>
          <a:prstGeom prst="straightConnector1">
            <a:avLst/>
          </a:prstGeom>
          <a:ln w="19050">
            <a:solidFill>
              <a:schemeClr val="accent6">
                <a:lumMod val="50000"/>
              </a:schemeClr>
            </a:solidFill>
            <a:prstDash val="sysDot"/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F00D39DE-E28E-46F5-89BF-AFA0F87ADDBB}"/>
              </a:ext>
            </a:extLst>
          </p:cNvPr>
          <p:cNvCxnSpPr>
            <a:cxnSpLocks/>
            <a:stCxn id="17" idx="2"/>
          </p:cNvCxnSpPr>
          <p:nvPr/>
        </p:nvCxnSpPr>
        <p:spPr>
          <a:xfrm>
            <a:off x="2164882" y="3676410"/>
            <a:ext cx="2956098" cy="1397004"/>
          </a:xfrm>
          <a:prstGeom prst="straightConnector1">
            <a:avLst/>
          </a:prstGeom>
          <a:ln w="19050">
            <a:solidFill>
              <a:schemeClr val="accent6">
                <a:lumMod val="50000"/>
              </a:schemeClr>
            </a:solidFill>
            <a:prstDash val="sysDot"/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54C38917-7C9E-4E87-AE94-6EF964B60E60}"/>
              </a:ext>
            </a:extLst>
          </p:cNvPr>
          <p:cNvCxnSpPr>
            <a:cxnSpLocks/>
            <a:stCxn id="19" idx="2"/>
          </p:cNvCxnSpPr>
          <p:nvPr/>
        </p:nvCxnSpPr>
        <p:spPr>
          <a:xfrm flipH="1">
            <a:off x="6096004" y="3676410"/>
            <a:ext cx="1300602" cy="1466162"/>
          </a:xfrm>
          <a:prstGeom prst="straightConnector1">
            <a:avLst/>
          </a:prstGeom>
          <a:ln w="19050">
            <a:solidFill>
              <a:schemeClr val="accent6">
                <a:lumMod val="50000"/>
              </a:schemeClr>
            </a:solidFill>
            <a:prstDash val="sysDot"/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81A230E5-1FB4-4F6B-AA10-A742535D99BF}"/>
              </a:ext>
            </a:extLst>
          </p:cNvPr>
          <p:cNvCxnSpPr>
            <a:cxnSpLocks/>
            <a:stCxn id="20" idx="2"/>
          </p:cNvCxnSpPr>
          <p:nvPr/>
        </p:nvCxnSpPr>
        <p:spPr>
          <a:xfrm flipH="1">
            <a:off x="7036780" y="3676410"/>
            <a:ext cx="2975688" cy="1397004"/>
          </a:xfrm>
          <a:prstGeom prst="straightConnector1">
            <a:avLst/>
          </a:prstGeom>
          <a:ln w="19050">
            <a:solidFill>
              <a:schemeClr val="accent6">
                <a:lumMod val="50000"/>
              </a:schemeClr>
            </a:solidFill>
            <a:prstDash val="sysDot"/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" name="Group 6">
            <a:extLst>
              <a:ext uri="{FF2B5EF4-FFF2-40B4-BE49-F238E27FC236}">
                <a16:creationId xmlns:a16="http://schemas.microsoft.com/office/drawing/2014/main" id="{3B72C5C4-C46C-474C-9BF4-A2A0C7CF997A}"/>
              </a:ext>
            </a:extLst>
          </p:cNvPr>
          <p:cNvGrpSpPr/>
          <p:nvPr/>
        </p:nvGrpSpPr>
        <p:grpSpPr>
          <a:xfrm>
            <a:off x="7902786" y="4758084"/>
            <a:ext cx="3459753" cy="923330"/>
            <a:chOff x="2551705" y="4283314"/>
            <a:chExt cx="2357003" cy="923330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DF95FEBC-2922-4368-BD54-9C478012BD06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2DD20D09-1588-44F3-899A-FA557C3BB2D0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8D71D671-0AE8-41D3-AB17-21917907BAE9}"/>
              </a:ext>
            </a:extLst>
          </p:cNvPr>
          <p:cNvGrpSpPr/>
          <p:nvPr/>
        </p:nvGrpSpPr>
        <p:grpSpPr>
          <a:xfrm>
            <a:off x="829462" y="4758084"/>
            <a:ext cx="3430340" cy="923330"/>
            <a:chOff x="2551705" y="4283314"/>
            <a:chExt cx="2357003" cy="923330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47B24903-D63F-42EC-9BE9-C0A13FBEAF64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B8DF6867-BF8C-46B1-9CC7-6CE63557875D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3" name="Oval 12">
            <a:extLst>
              <a:ext uri="{FF2B5EF4-FFF2-40B4-BE49-F238E27FC236}">
                <a16:creationId xmlns:a16="http://schemas.microsoft.com/office/drawing/2014/main" id="{32799473-91EE-4B18-B52E-F114F2F919B2}"/>
              </a:ext>
            </a:extLst>
          </p:cNvPr>
          <p:cNvSpPr/>
          <p:nvPr/>
        </p:nvSpPr>
        <p:spPr>
          <a:xfrm>
            <a:off x="5183610" y="4209724"/>
            <a:ext cx="1809042" cy="1809042"/>
          </a:xfrm>
          <a:prstGeom prst="ellipse">
            <a:avLst/>
          </a:prstGeom>
          <a:solidFill>
            <a:schemeClr val="accent6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rgbClr val="FAB117"/>
              </a:solidFill>
              <a:cs typeface="Arial" pitchFamily="34" charset="0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40556033-450E-4061-943D-AB7A8A756475}"/>
              </a:ext>
            </a:extLst>
          </p:cNvPr>
          <p:cNvGrpSpPr/>
          <p:nvPr/>
        </p:nvGrpSpPr>
        <p:grpSpPr>
          <a:xfrm>
            <a:off x="5432816" y="4629730"/>
            <a:ext cx="1326371" cy="1001848"/>
            <a:chOff x="4601865" y="1984732"/>
            <a:chExt cx="2232249" cy="1001848"/>
          </a:xfrm>
        </p:grpSpPr>
        <p:sp>
          <p:nvSpPr>
            <p:cNvPr id="15" name="Text Placeholder 12">
              <a:extLst>
                <a:ext uri="{FF2B5EF4-FFF2-40B4-BE49-F238E27FC236}">
                  <a16:creationId xmlns:a16="http://schemas.microsoft.com/office/drawing/2014/main" id="{327BEBE7-0843-46FF-BE8E-AD9D6A99068E}"/>
                </a:ext>
              </a:extLst>
            </p:cNvPr>
            <p:cNvSpPr txBox="1">
              <a:spLocks/>
            </p:cNvSpPr>
            <p:nvPr/>
          </p:nvSpPr>
          <p:spPr>
            <a:xfrm>
              <a:off x="4615812" y="2220900"/>
              <a:ext cx="2218302" cy="765680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  </a:t>
              </a:r>
              <a:endParaRPr 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6" name="Text Placeholder 13">
              <a:extLst>
                <a:ext uri="{FF2B5EF4-FFF2-40B4-BE49-F238E27FC236}">
                  <a16:creationId xmlns:a16="http://schemas.microsoft.com/office/drawing/2014/main" id="{0BFA8A15-CE51-4C29-9B74-1852489932E6}"/>
                </a:ext>
              </a:extLst>
            </p:cNvPr>
            <p:cNvSpPr txBox="1">
              <a:spLocks/>
            </p:cNvSpPr>
            <p:nvPr/>
          </p:nvSpPr>
          <p:spPr>
            <a:xfrm>
              <a:off x="4601865" y="1984732"/>
              <a:ext cx="2232248" cy="305326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4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</a:p>
          </p:txBody>
        </p:sp>
      </p:grpSp>
      <p:graphicFrame>
        <p:nvGraphicFramePr>
          <p:cNvPr id="17" name="Table 16">
            <a:extLst>
              <a:ext uri="{FF2B5EF4-FFF2-40B4-BE49-F238E27FC236}">
                <a16:creationId xmlns:a16="http://schemas.microsoft.com/office/drawing/2014/main" id="{1F4ACC6F-77B9-4C20-AF97-AEC167B3FCE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15526926"/>
              </p:ext>
            </p:extLst>
          </p:nvPr>
        </p:nvGraphicFramePr>
        <p:xfrm>
          <a:off x="940780" y="1846404"/>
          <a:ext cx="2448205" cy="183000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7359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9085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376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8288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0" marB="0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0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0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89242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0" marB="0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 can simply impress your audience and add a unique zing </a:t>
                      </a:r>
                      <a:endParaRPr lang="en-US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0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0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0" marB="0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0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0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9212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0" marB="0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</a:p>
                  </a:txBody>
                  <a:tcPr marT="0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0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0" marB="0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0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0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18" name="Table 17">
            <a:extLst>
              <a:ext uri="{FF2B5EF4-FFF2-40B4-BE49-F238E27FC236}">
                <a16:creationId xmlns:a16="http://schemas.microsoft.com/office/drawing/2014/main" id="{72BBDB42-EF4F-4260-AE3A-F02F1F6D711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29252210"/>
              </p:ext>
            </p:extLst>
          </p:nvPr>
        </p:nvGraphicFramePr>
        <p:xfrm>
          <a:off x="3556642" y="1846404"/>
          <a:ext cx="2448205" cy="183000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7359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9085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376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8288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0" strike="sngStrike" dirty="0">
                        <a:solidFill>
                          <a:schemeClr val="bg1"/>
                        </a:solidFill>
                        <a:latin typeface="+mn-lt"/>
                        <a:ea typeface="+mj-ea"/>
                        <a:cs typeface="Arial" pitchFamily="34" charset="0"/>
                      </a:endParaRPr>
                    </a:p>
                  </a:txBody>
                  <a:tcPr marT="0" marB="0" anchor="ctr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0" strike="sngStrike" dirty="0">
                        <a:solidFill>
                          <a:schemeClr val="bg1"/>
                        </a:solidFill>
                        <a:latin typeface="+mn-lt"/>
                        <a:ea typeface="+mj-ea"/>
                        <a:cs typeface="Arial" pitchFamily="34" charset="0"/>
                      </a:endParaRPr>
                    </a:p>
                  </a:txBody>
                  <a:tcPr marT="0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0" strike="sngStrike" dirty="0">
                        <a:solidFill>
                          <a:schemeClr val="bg1"/>
                        </a:solidFill>
                        <a:latin typeface="+mn-lt"/>
                        <a:ea typeface="+mj-ea"/>
                        <a:cs typeface="Arial" pitchFamily="34" charset="0"/>
                      </a:endParaRPr>
                    </a:p>
                  </a:txBody>
                  <a:tcPr marT="0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89242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0" strike="sngStrike" dirty="0">
                        <a:solidFill>
                          <a:schemeClr val="bg1"/>
                        </a:solidFill>
                        <a:latin typeface="+mn-lt"/>
                        <a:ea typeface="+mj-ea"/>
                        <a:cs typeface="Arial" pitchFamily="34" charset="0"/>
                      </a:endParaRPr>
                    </a:p>
                  </a:txBody>
                  <a:tcPr marT="0" marB="0" anchor="ctr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>
                          <a:solidFill>
                            <a:schemeClr val="bg1"/>
                          </a:solidFill>
                          <a:latin typeface="+mn-lt"/>
                          <a:ea typeface="+mj-ea"/>
                          <a:cs typeface="Arial" pitchFamily="34" charset="0"/>
                        </a:rPr>
                        <a:t>You can simply impress your audience and add a unique zing </a:t>
                      </a:r>
                      <a:endParaRPr lang="en-US" altLang="ko-KR" sz="1200" b="0" strike="noStrike" dirty="0">
                        <a:solidFill>
                          <a:schemeClr val="bg1"/>
                        </a:solidFill>
                        <a:latin typeface="+mn-lt"/>
                        <a:ea typeface="+mj-ea"/>
                        <a:cs typeface="Arial" pitchFamily="34" charset="0"/>
                      </a:endParaRPr>
                    </a:p>
                  </a:txBody>
                  <a:tcPr marT="0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0" strike="sngStrike" dirty="0">
                        <a:solidFill>
                          <a:schemeClr val="bg1"/>
                        </a:solidFill>
                        <a:latin typeface="+mn-lt"/>
                        <a:ea typeface="+mj-ea"/>
                        <a:cs typeface="Arial" pitchFamily="34" charset="0"/>
                      </a:endParaRPr>
                    </a:p>
                  </a:txBody>
                  <a:tcPr marT="0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0" strike="sngStrike" dirty="0">
                        <a:solidFill>
                          <a:schemeClr val="bg1"/>
                        </a:solidFill>
                        <a:latin typeface="+mn-lt"/>
                        <a:ea typeface="+mj-ea"/>
                        <a:cs typeface="Arial" pitchFamily="34" charset="0"/>
                      </a:endParaRPr>
                    </a:p>
                  </a:txBody>
                  <a:tcPr marT="0" marB="0" anchor="ctr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0" strike="sngStrike" dirty="0">
                        <a:solidFill>
                          <a:schemeClr val="bg1"/>
                        </a:solidFill>
                        <a:latin typeface="+mn-lt"/>
                        <a:ea typeface="+mj-ea"/>
                        <a:cs typeface="Arial" pitchFamily="34" charset="0"/>
                      </a:endParaRPr>
                    </a:p>
                  </a:txBody>
                  <a:tcPr marT="0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0" strike="sngStrike" dirty="0">
                        <a:solidFill>
                          <a:schemeClr val="bg1"/>
                        </a:solidFill>
                        <a:latin typeface="+mn-lt"/>
                        <a:ea typeface="+mj-ea"/>
                        <a:cs typeface="Arial" pitchFamily="34" charset="0"/>
                      </a:endParaRPr>
                    </a:p>
                  </a:txBody>
                  <a:tcPr marT="0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9212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0" strike="sngStrike" dirty="0">
                        <a:solidFill>
                          <a:schemeClr val="bg1"/>
                        </a:solidFill>
                        <a:latin typeface="+mn-lt"/>
                        <a:ea typeface="+mj-ea"/>
                        <a:cs typeface="Arial" pitchFamily="34" charset="0"/>
                      </a:endParaRPr>
                    </a:p>
                  </a:txBody>
                  <a:tcPr marT="0" marB="0" anchor="ctr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j-ea"/>
                          <a:cs typeface="Arial" pitchFamily="34" charset="0"/>
                        </a:rPr>
                        <a:t>Add Text</a:t>
                      </a:r>
                    </a:p>
                  </a:txBody>
                  <a:tcPr marT="0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0" strike="sngStrike" dirty="0">
                        <a:solidFill>
                          <a:schemeClr val="bg1"/>
                        </a:solidFill>
                        <a:latin typeface="+mn-lt"/>
                        <a:ea typeface="+mj-ea"/>
                        <a:cs typeface="Arial" pitchFamily="34" charset="0"/>
                      </a:endParaRPr>
                    </a:p>
                  </a:txBody>
                  <a:tcPr marT="0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0" strike="sngStrike" dirty="0">
                        <a:solidFill>
                          <a:schemeClr val="bg1"/>
                        </a:solidFill>
                        <a:latin typeface="+mn-lt"/>
                        <a:ea typeface="+mj-ea"/>
                        <a:cs typeface="Arial" pitchFamily="34" charset="0"/>
                      </a:endParaRPr>
                    </a:p>
                  </a:txBody>
                  <a:tcPr marT="0" marB="0" anchor="ctr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0" strike="sngStrike" dirty="0">
                        <a:solidFill>
                          <a:schemeClr val="bg1"/>
                        </a:solidFill>
                        <a:latin typeface="+mn-lt"/>
                        <a:ea typeface="+mj-ea"/>
                        <a:cs typeface="Arial" pitchFamily="34" charset="0"/>
                      </a:endParaRPr>
                    </a:p>
                  </a:txBody>
                  <a:tcPr marT="0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0" strike="sngStrike" dirty="0">
                        <a:solidFill>
                          <a:schemeClr val="bg1"/>
                        </a:solidFill>
                        <a:latin typeface="+mn-lt"/>
                        <a:ea typeface="+mj-ea"/>
                        <a:cs typeface="Arial" pitchFamily="34" charset="0"/>
                      </a:endParaRPr>
                    </a:p>
                  </a:txBody>
                  <a:tcPr marT="0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19" name="Table 18">
            <a:extLst>
              <a:ext uri="{FF2B5EF4-FFF2-40B4-BE49-F238E27FC236}">
                <a16:creationId xmlns:a16="http://schemas.microsoft.com/office/drawing/2014/main" id="{DDCBD10C-22D7-4A37-B0CC-CE6EFA59A5D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84907868"/>
              </p:ext>
            </p:extLst>
          </p:nvPr>
        </p:nvGraphicFramePr>
        <p:xfrm>
          <a:off x="6172504" y="1846404"/>
          <a:ext cx="2448205" cy="183000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7359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9085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376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8288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0" marB="0"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0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0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89242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0" marB="0"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 can simply impress your audience and add a unique zing </a:t>
                      </a:r>
                      <a:endParaRPr lang="en-US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0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0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0" marB="0"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0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0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9212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0" marB="0"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</a:p>
                  </a:txBody>
                  <a:tcPr marT="0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0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0" marB="0"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0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0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20" name="Table 19">
            <a:extLst>
              <a:ext uri="{FF2B5EF4-FFF2-40B4-BE49-F238E27FC236}">
                <a16:creationId xmlns:a16="http://schemas.microsoft.com/office/drawing/2014/main" id="{1C7206B8-CB02-4C57-9051-2F359CCE684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95638901"/>
              </p:ext>
            </p:extLst>
          </p:nvPr>
        </p:nvGraphicFramePr>
        <p:xfrm>
          <a:off x="8788367" y="1846404"/>
          <a:ext cx="2448205" cy="183000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7359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9085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376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8288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0" dirty="0">
                        <a:solidFill>
                          <a:srgbClr val="FAB117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0" marB="0" anchor="ctr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0" dirty="0">
                        <a:solidFill>
                          <a:srgbClr val="FAB117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0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0" dirty="0">
                        <a:solidFill>
                          <a:srgbClr val="FAB117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0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89242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0" dirty="0">
                        <a:solidFill>
                          <a:srgbClr val="FAB117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0" marB="0" anchor="ctr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 can simply impress your audience and add a unique zing </a:t>
                      </a:r>
                      <a:endParaRPr lang="en-US" altLang="ko-KR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0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0" dirty="0">
                        <a:solidFill>
                          <a:schemeClr val="accent2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0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0" dirty="0">
                        <a:solidFill>
                          <a:srgbClr val="FAB117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0" marB="0" anchor="ctr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0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0" dirty="0">
                        <a:solidFill>
                          <a:srgbClr val="FAB117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0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9212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0" dirty="0">
                        <a:solidFill>
                          <a:srgbClr val="FAB117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0" marB="0" anchor="ctr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</a:p>
                  </a:txBody>
                  <a:tcPr marT="0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0" dirty="0">
                        <a:solidFill>
                          <a:srgbClr val="FAB117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0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0" dirty="0">
                        <a:solidFill>
                          <a:srgbClr val="FAB117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0" marB="0" anchor="ctr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0" dirty="0">
                        <a:solidFill>
                          <a:srgbClr val="FAB117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0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0" dirty="0">
                        <a:solidFill>
                          <a:srgbClr val="FAB117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0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7616872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10">
            <a:extLst>
              <a:ext uri="{FF2B5EF4-FFF2-40B4-BE49-F238E27FC236}">
                <a16:creationId xmlns:a16="http://schemas.microsoft.com/office/drawing/2014/main" id="{5C926E9F-CB4F-4A0D-AA26-F3DABD085AA1}"/>
              </a:ext>
            </a:extLst>
          </p:cNvPr>
          <p:cNvSpPr txBox="1">
            <a:spLocks/>
          </p:cNvSpPr>
          <p:nvPr/>
        </p:nvSpPr>
        <p:spPr>
          <a:xfrm>
            <a:off x="6126415" y="396671"/>
            <a:ext cx="5571392" cy="842056"/>
          </a:xfrm>
          <a:prstGeom prst="rect">
            <a:avLst/>
          </a:prstGeom>
          <a:noFill/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ct val="110000"/>
              </a:lnSpc>
              <a:buNone/>
            </a:pPr>
            <a:r>
              <a:rPr lang="en-US" altLang="ko-KR" sz="5400" b="1" dirty="0">
                <a:solidFill>
                  <a:schemeClr val="accent3"/>
                </a:solidFill>
                <a:latin typeface="+mj-lt"/>
                <a:cs typeface="Arial" pitchFamily="34" charset="0"/>
              </a:rPr>
              <a:t>Column Style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325BA3F3-790B-410A-8E10-BFA59BAA9DCA}"/>
              </a:ext>
            </a:extLst>
          </p:cNvPr>
          <p:cNvSpPr/>
          <p:nvPr/>
        </p:nvSpPr>
        <p:spPr>
          <a:xfrm flipH="1">
            <a:off x="5404665" y="1738547"/>
            <a:ext cx="6282509" cy="2217375"/>
          </a:xfrm>
          <a:custGeom>
            <a:avLst/>
            <a:gdLst>
              <a:gd name="connsiteX0" fmla="*/ 0 w 3744416"/>
              <a:gd name="connsiteY0" fmla="*/ 0 h 1008112"/>
              <a:gd name="connsiteX1" fmla="*/ 3744416 w 3744416"/>
              <a:gd name="connsiteY1" fmla="*/ 0 h 1008112"/>
              <a:gd name="connsiteX2" fmla="*/ 3744416 w 3744416"/>
              <a:gd name="connsiteY2" fmla="*/ 1008112 h 1008112"/>
              <a:gd name="connsiteX3" fmla="*/ 0 w 3744416"/>
              <a:gd name="connsiteY3" fmla="*/ 1008112 h 1008112"/>
              <a:gd name="connsiteX4" fmla="*/ 0 w 3744416"/>
              <a:gd name="connsiteY4" fmla="*/ 0 h 1008112"/>
              <a:gd name="connsiteX0" fmla="*/ 3744416 w 3835856"/>
              <a:gd name="connsiteY0" fmla="*/ 0 h 1008112"/>
              <a:gd name="connsiteX1" fmla="*/ 3744416 w 3835856"/>
              <a:gd name="connsiteY1" fmla="*/ 1008112 h 1008112"/>
              <a:gd name="connsiteX2" fmla="*/ 0 w 3835856"/>
              <a:gd name="connsiteY2" fmla="*/ 1008112 h 1008112"/>
              <a:gd name="connsiteX3" fmla="*/ 0 w 3835856"/>
              <a:gd name="connsiteY3" fmla="*/ 0 h 1008112"/>
              <a:gd name="connsiteX4" fmla="*/ 3835856 w 3835856"/>
              <a:gd name="connsiteY4" fmla="*/ 91440 h 1008112"/>
              <a:gd name="connsiteX0" fmla="*/ 3744416 w 3835856"/>
              <a:gd name="connsiteY0" fmla="*/ 1008112 h 1008112"/>
              <a:gd name="connsiteX1" fmla="*/ 0 w 3835856"/>
              <a:gd name="connsiteY1" fmla="*/ 1008112 h 1008112"/>
              <a:gd name="connsiteX2" fmla="*/ 0 w 3835856"/>
              <a:gd name="connsiteY2" fmla="*/ 0 h 1008112"/>
              <a:gd name="connsiteX3" fmla="*/ 3835856 w 3835856"/>
              <a:gd name="connsiteY3" fmla="*/ 91440 h 1008112"/>
              <a:gd name="connsiteX0" fmla="*/ 3744416 w 3825223"/>
              <a:gd name="connsiteY0" fmla="*/ 1008112 h 1008112"/>
              <a:gd name="connsiteX1" fmla="*/ 0 w 3825223"/>
              <a:gd name="connsiteY1" fmla="*/ 1008112 h 1008112"/>
              <a:gd name="connsiteX2" fmla="*/ 0 w 3825223"/>
              <a:gd name="connsiteY2" fmla="*/ 0 h 1008112"/>
              <a:gd name="connsiteX3" fmla="*/ 3825223 w 3825223"/>
              <a:gd name="connsiteY3" fmla="*/ 17013 h 1008112"/>
              <a:gd name="connsiteX0" fmla="*/ 3744416 w 3761428"/>
              <a:gd name="connsiteY0" fmla="*/ 1008112 h 1008112"/>
              <a:gd name="connsiteX1" fmla="*/ 0 w 3761428"/>
              <a:gd name="connsiteY1" fmla="*/ 1008112 h 1008112"/>
              <a:gd name="connsiteX2" fmla="*/ 0 w 3761428"/>
              <a:gd name="connsiteY2" fmla="*/ 0 h 1008112"/>
              <a:gd name="connsiteX3" fmla="*/ 3761428 w 3761428"/>
              <a:gd name="connsiteY3" fmla="*/ 6381 h 1008112"/>
              <a:gd name="connsiteX0" fmla="*/ 3744416 w 3747714"/>
              <a:gd name="connsiteY0" fmla="*/ 1012372 h 1012372"/>
              <a:gd name="connsiteX1" fmla="*/ 0 w 3747714"/>
              <a:gd name="connsiteY1" fmla="*/ 1012372 h 1012372"/>
              <a:gd name="connsiteX2" fmla="*/ 0 w 3747714"/>
              <a:gd name="connsiteY2" fmla="*/ 4260 h 1012372"/>
              <a:gd name="connsiteX3" fmla="*/ 3747714 w 3747714"/>
              <a:gd name="connsiteY3" fmla="*/ 0 h 10123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747714" h="1012372">
                <a:moveTo>
                  <a:pt x="3744416" y="1012372"/>
                </a:moveTo>
                <a:lnTo>
                  <a:pt x="0" y="1012372"/>
                </a:lnTo>
                <a:lnTo>
                  <a:pt x="0" y="4260"/>
                </a:lnTo>
                <a:lnTo>
                  <a:pt x="3747714" y="0"/>
                </a:lnTo>
              </a:path>
            </a:pathLst>
          </a:custGeom>
          <a:noFill/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57D0D2A-4BEB-4EEE-87BB-0077F4AA5C0A}"/>
              </a:ext>
            </a:extLst>
          </p:cNvPr>
          <p:cNvSpPr txBox="1"/>
          <p:nvPr/>
        </p:nvSpPr>
        <p:spPr>
          <a:xfrm>
            <a:off x="5715000" y="1971596"/>
            <a:ext cx="58299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accent2"/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9DB4691-0311-4600-9506-A83A032A607A}"/>
              </a:ext>
            </a:extLst>
          </p:cNvPr>
          <p:cNvSpPr txBox="1"/>
          <p:nvPr/>
        </p:nvSpPr>
        <p:spPr>
          <a:xfrm>
            <a:off x="5715000" y="2566732"/>
            <a:ext cx="582992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You can simply impress your audience and add a unique zing and appeal to your Presentations. </a:t>
            </a:r>
          </a:p>
          <a:p>
            <a:pPr algn="r"/>
            <a:endParaRPr lang="en-US" altLang="ko-KR" sz="1200" dirty="0">
              <a:cs typeface="Arial" pitchFamily="34" charset="0"/>
            </a:endParaRPr>
          </a:p>
          <a:p>
            <a:pPr algn="r"/>
            <a:r>
              <a:rPr lang="en-US" altLang="ko-KR" sz="1200" dirty="0">
                <a:cs typeface="Arial" pitchFamily="34" charset="0"/>
              </a:rPr>
              <a:t>Get a modern PowerPoint  Presentation that is beautifully designed.</a:t>
            </a:r>
            <a:r>
              <a:rPr lang="ko-KR" altLang="en-US" sz="1200" dirty="0">
                <a:cs typeface="Arial" pitchFamily="34" charset="0"/>
              </a:rPr>
              <a:t> </a:t>
            </a:r>
            <a:endParaRPr lang="en-US" altLang="ko-KR" sz="1200" dirty="0">
              <a:cs typeface="Arial" pitchFamily="34" charset="0"/>
            </a:endParaRP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A561CB7C-1CBB-4DE3-9594-E2B43415A30C}"/>
              </a:ext>
            </a:extLst>
          </p:cNvPr>
          <p:cNvSpPr/>
          <p:nvPr/>
        </p:nvSpPr>
        <p:spPr>
          <a:xfrm flipH="1">
            <a:off x="5415298" y="4243954"/>
            <a:ext cx="6282509" cy="2217375"/>
          </a:xfrm>
          <a:custGeom>
            <a:avLst/>
            <a:gdLst>
              <a:gd name="connsiteX0" fmla="*/ 0 w 3744416"/>
              <a:gd name="connsiteY0" fmla="*/ 0 h 1008112"/>
              <a:gd name="connsiteX1" fmla="*/ 3744416 w 3744416"/>
              <a:gd name="connsiteY1" fmla="*/ 0 h 1008112"/>
              <a:gd name="connsiteX2" fmla="*/ 3744416 w 3744416"/>
              <a:gd name="connsiteY2" fmla="*/ 1008112 h 1008112"/>
              <a:gd name="connsiteX3" fmla="*/ 0 w 3744416"/>
              <a:gd name="connsiteY3" fmla="*/ 1008112 h 1008112"/>
              <a:gd name="connsiteX4" fmla="*/ 0 w 3744416"/>
              <a:gd name="connsiteY4" fmla="*/ 0 h 1008112"/>
              <a:gd name="connsiteX0" fmla="*/ 3744416 w 3835856"/>
              <a:gd name="connsiteY0" fmla="*/ 0 h 1008112"/>
              <a:gd name="connsiteX1" fmla="*/ 3744416 w 3835856"/>
              <a:gd name="connsiteY1" fmla="*/ 1008112 h 1008112"/>
              <a:gd name="connsiteX2" fmla="*/ 0 w 3835856"/>
              <a:gd name="connsiteY2" fmla="*/ 1008112 h 1008112"/>
              <a:gd name="connsiteX3" fmla="*/ 0 w 3835856"/>
              <a:gd name="connsiteY3" fmla="*/ 0 h 1008112"/>
              <a:gd name="connsiteX4" fmla="*/ 3835856 w 3835856"/>
              <a:gd name="connsiteY4" fmla="*/ 91440 h 1008112"/>
              <a:gd name="connsiteX0" fmla="*/ 3744416 w 3835856"/>
              <a:gd name="connsiteY0" fmla="*/ 1008112 h 1008112"/>
              <a:gd name="connsiteX1" fmla="*/ 0 w 3835856"/>
              <a:gd name="connsiteY1" fmla="*/ 1008112 h 1008112"/>
              <a:gd name="connsiteX2" fmla="*/ 0 w 3835856"/>
              <a:gd name="connsiteY2" fmla="*/ 0 h 1008112"/>
              <a:gd name="connsiteX3" fmla="*/ 3835856 w 3835856"/>
              <a:gd name="connsiteY3" fmla="*/ 91440 h 1008112"/>
              <a:gd name="connsiteX0" fmla="*/ 3744416 w 3825223"/>
              <a:gd name="connsiteY0" fmla="*/ 1008112 h 1008112"/>
              <a:gd name="connsiteX1" fmla="*/ 0 w 3825223"/>
              <a:gd name="connsiteY1" fmla="*/ 1008112 h 1008112"/>
              <a:gd name="connsiteX2" fmla="*/ 0 w 3825223"/>
              <a:gd name="connsiteY2" fmla="*/ 0 h 1008112"/>
              <a:gd name="connsiteX3" fmla="*/ 3825223 w 3825223"/>
              <a:gd name="connsiteY3" fmla="*/ 17013 h 1008112"/>
              <a:gd name="connsiteX0" fmla="*/ 3744416 w 3761428"/>
              <a:gd name="connsiteY0" fmla="*/ 1008112 h 1008112"/>
              <a:gd name="connsiteX1" fmla="*/ 0 w 3761428"/>
              <a:gd name="connsiteY1" fmla="*/ 1008112 h 1008112"/>
              <a:gd name="connsiteX2" fmla="*/ 0 w 3761428"/>
              <a:gd name="connsiteY2" fmla="*/ 0 h 1008112"/>
              <a:gd name="connsiteX3" fmla="*/ 3761428 w 3761428"/>
              <a:gd name="connsiteY3" fmla="*/ 6381 h 1008112"/>
              <a:gd name="connsiteX0" fmla="*/ 3744416 w 3747714"/>
              <a:gd name="connsiteY0" fmla="*/ 1012372 h 1012372"/>
              <a:gd name="connsiteX1" fmla="*/ 0 w 3747714"/>
              <a:gd name="connsiteY1" fmla="*/ 1012372 h 1012372"/>
              <a:gd name="connsiteX2" fmla="*/ 0 w 3747714"/>
              <a:gd name="connsiteY2" fmla="*/ 4260 h 1012372"/>
              <a:gd name="connsiteX3" fmla="*/ 3747714 w 3747714"/>
              <a:gd name="connsiteY3" fmla="*/ 0 h 10123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747714" h="1012372">
                <a:moveTo>
                  <a:pt x="3744416" y="1012372"/>
                </a:moveTo>
                <a:lnTo>
                  <a:pt x="0" y="1012372"/>
                </a:lnTo>
                <a:lnTo>
                  <a:pt x="0" y="4260"/>
                </a:lnTo>
                <a:lnTo>
                  <a:pt x="3747714" y="0"/>
                </a:lnTo>
              </a:path>
            </a:pathLst>
          </a:custGeom>
          <a:noFill/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0B9418E-FEE1-415E-8644-09F3D442049E}"/>
              </a:ext>
            </a:extLst>
          </p:cNvPr>
          <p:cNvSpPr txBox="1"/>
          <p:nvPr/>
        </p:nvSpPr>
        <p:spPr>
          <a:xfrm>
            <a:off x="5715000" y="4477003"/>
            <a:ext cx="58299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accent1"/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5026D6B-CF8B-40B7-B404-0CE6C7BB84DA}"/>
              </a:ext>
            </a:extLst>
          </p:cNvPr>
          <p:cNvSpPr txBox="1"/>
          <p:nvPr/>
        </p:nvSpPr>
        <p:spPr>
          <a:xfrm>
            <a:off x="5715000" y="5072139"/>
            <a:ext cx="582992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You can simply impress your audience and add a unique zing and appeal to your Presentations. </a:t>
            </a:r>
          </a:p>
          <a:p>
            <a:pPr algn="r"/>
            <a:endParaRPr lang="en-US" altLang="ko-KR" sz="1200" dirty="0">
              <a:cs typeface="Arial" pitchFamily="34" charset="0"/>
            </a:endParaRPr>
          </a:p>
          <a:p>
            <a:pPr algn="r"/>
            <a:r>
              <a:rPr lang="en-US" altLang="ko-KR" sz="1200" dirty="0">
                <a:cs typeface="Arial" pitchFamily="34" charset="0"/>
              </a:rPr>
              <a:t>Get a modern PowerPoint  Presentation that is beautifully designed.</a:t>
            </a:r>
            <a:r>
              <a:rPr lang="ko-KR" altLang="en-US" sz="1200" dirty="0">
                <a:cs typeface="Arial" pitchFamily="34" charset="0"/>
              </a:rPr>
              <a:t> </a:t>
            </a:r>
            <a:endParaRPr lang="en-US" altLang="ko-KR" sz="1200" dirty="0"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625234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62CFDC2-5E02-4CCE-8097-2985EB212F06}"/>
              </a:ext>
            </a:extLst>
          </p:cNvPr>
          <p:cNvSpPr/>
          <p:nvPr/>
        </p:nvSpPr>
        <p:spPr>
          <a:xfrm>
            <a:off x="4465585" y="3143250"/>
            <a:ext cx="7335890" cy="3314700"/>
          </a:xfrm>
          <a:prstGeom prst="rect">
            <a:avLst/>
          </a:prstGeom>
          <a:solidFill>
            <a:schemeClr val="accent1">
              <a:lumMod val="90000"/>
              <a:alpha val="40000"/>
            </a:schemeClr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10">
            <a:extLst>
              <a:ext uri="{FF2B5EF4-FFF2-40B4-BE49-F238E27FC236}">
                <a16:creationId xmlns:a16="http://schemas.microsoft.com/office/drawing/2014/main" id="{E7B58B57-48C9-4854-B150-80E837B7E237}"/>
              </a:ext>
            </a:extLst>
          </p:cNvPr>
          <p:cNvSpPr txBox="1">
            <a:spLocks/>
          </p:cNvSpPr>
          <p:nvPr/>
        </p:nvSpPr>
        <p:spPr>
          <a:xfrm>
            <a:off x="279380" y="202223"/>
            <a:ext cx="3406796" cy="1471228"/>
          </a:xfrm>
          <a:prstGeom prst="rect">
            <a:avLst/>
          </a:prstGeom>
          <a:noFill/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None/>
            </a:pPr>
            <a:r>
              <a:rPr lang="en-US" altLang="ko-KR" sz="44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Column 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en-US" altLang="ko-KR" sz="44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Style</a:t>
            </a:r>
          </a:p>
        </p:txBody>
      </p:sp>
      <p:grpSp>
        <p:nvGrpSpPr>
          <p:cNvPr id="5" name="그룹 3">
            <a:extLst>
              <a:ext uri="{FF2B5EF4-FFF2-40B4-BE49-F238E27FC236}">
                <a16:creationId xmlns:a16="http://schemas.microsoft.com/office/drawing/2014/main" id="{0163AF73-2AE4-4B3F-9D41-35D0F3F9473D}"/>
              </a:ext>
            </a:extLst>
          </p:cNvPr>
          <p:cNvGrpSpPr/>
          <p:nvPr/>
        </p:nvGrpSpPr>
        <p:grpSpPr>
          <a:xfrm>
            <a:off x="4895850" y="3556928"/>
            <a:ext cx="6669405" cy="2487344"/>
            <a:chOff x="2153463" y="1916832"/>
            <a:chExt cx="7911017" cy="2487344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8E61E2B1-8190-4F51-991E-DA2E2352D40D}"/>
                </a:ext>
              </a:extLst>
            </p:cNvPr>
            <p:cNvSpPr txBox="1"/>
            <p:nvPr/>
          </p:nvSpPr>
          <p:spPr>
            <a:xfrm>
              <a:off x="2153463" y="1916832"/>
              <a:ext cx="791101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accent4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  <a:endParaRPr lang="ko-KR" altLang="en-US" sz="1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18170FB8-C595-4E8B-BDFC-9DDC8C94F936}"/>
                </a:ext>
              </a:extLst>
            </p:cNvPr>
            <p:cNvSpPr txBox="1"/>
            <p:nvPr/>
          </p:nvSpPr>
          <p:spPr>
            <a:xfrm>
              <a:off x="2153463" y="2465184"/>
              <a:ext cx="7911017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Get a modern PowerPoint  Presentation that is beautifully designed. Easy to change colors, photos and Text. I hope and I believe that this Template will your Time, Money and Reputation. You can simply impress your audience and add a unique zing and appeal to your Presentations. You can simply impress your audience and add a unique zing and appeal to your Presentations. I hope and I believe that this Template will your Time, Money and Reputation. </a:t>
              </a:r>
            </a:p>
            <a:p>
              <a:pPr algn="r"/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88524296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C8D1972B-1941-4FDF-B3CA-D96C6FC130B9}"/>
              </a:ext>
            </a:extLst>
          </p:cNvPr>
          <p:cNvSpPr/>
          <p:nvPr/>
        </p:nvSpPr>
        <p:spPr>
          <a:xfrm>
            <a:off x="5924550" y="2724150"/>
            <a:ext cx="6267450" cy="1628776"/>
          </a:xfrm>
          <a:prstGeom prst="rect">
            <a:avLst/>
          </a:pr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20C8F30-9C91-4D39-A29C-BCE4134E41E9}"/>
              </a:ext>
            </a:extLst>
          </p:cNvPr>
          <p:cNvSpPr txBox="1"/>
          <p:nvPr/>
        </p:nvSpPr>
        <p:spPr>
          <a:xfrm>
            <a:off x="6438900" y="2921168"/>
            <a:ext cx="5753100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6000" dirty="0">
                <a:solidFill>
                  <a:schemeClr val="bg1"/>
                </a:solidFill>
                <a:cs typeface="Arial" pitchFamily="34" charset="0"/>
              </a:rPr>
              <a:t>THANK YOU</a:t>
            </a:r>
            <a:endParaRPr lang="ko-KR" altLang="en-US" sz="60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98CF959-4651-4C64-A08C-8F2BDE46A824}"/>
              </a:ext>
            </a:extLst>
          </p:cNvPr>
          <p:cNvSpPr txBox="1"/>
          <p:nvPr/>
        </p:nvSpPr>
        <p:spPr>
          <a:xfrm>
            <a:off x="6448353" y="3747003"/>
            <a:ext cx="5753030" cy="379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867" dirty="0">
                <a:solidFill>
                  <a:schemeClr val="bg1"/>
                </a:solidFill>
                <a:cs typeface="Arial" pitchFamily="34" charset="0"/>
              </a:rPr>
              <a:t>Insert the </a:t>
            </a:r>
            <a:r>
              <a:rPr lang="en-US" altLang="ko-KR" sz="1867" dirty="0" err="1">
                <a:solidFill>
                  <a:schemeClr val="bg1"/>
                </a:solidFill>
                <a:cs typeface="Arial" pitchFamily="34" charset="0"/>
              </a:rPr>
              <a:t>SubTitle</a:t>
            </a:r>
            <a:r>
              <a:rPr lang="en-US" altLang="ko-KR" sz="1867" dirty="0">
                <a:solidFill>
                  <a:schemeClr val="bg1"/>
                </a:solidFill>
                <a:cs typeface="Arial" pitchFamily="34" charset="0"/>
              </a:rPr>
              <a:t> of Your Presentation</a:t>
            </a:r>
            <a:endParaRPr lang="ko-KR" altLang="en-US" sz="1867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2103495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323529" y="501545"/>
            <a:ext cx="11573197" cy="724247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Fully Editable Shapes</a:t>
            </a:r>
          </a:p>
        </p:txBody>
      </p:sp>
      <p:grpSp>
        <p:nvGrpSpPr>
          <p:cNvPr id="3" name="Graphic 214">
            <a:extLst>
              <a:ext uri="{FF2B5EF4-FFF2-40B4-BE49-F238E27FC236}">
                <a16:creationId xmlns:a16="http://schemas.microsoft.com/office/drawing/2014/main" id="{8642A5D0-480E-43D4-BA56-DB3E47438B5A}"/>
              </a:ext>
            </a:extLst>
          </p:cNvPr>
          <p:cNvGrpSpPr/>
          <p:nvPr/>
        </p:nvGrpSpPr>
        <p:grpSpPr>
          <a:xfrm>
            <a:off x="272776" y="5585752"/>
            <a:ext cx="1464867" cy="849893"/>
            <a:chOff x="1175628" y="4793096"/>
            <a:chExt cx="1474017" cy="855201"/>
          </a:xfrm>
          <a:solidFill>
            <a:schemeClr val="bg1"/>
          </a:solidFill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90906153-1429-44FC-9147-B8A12B93FC98}"/>
                </a:ext>
              </a:extLst>
            </p:cNvPr>
            <p:cNvSpPr/>
            <p:nvPr/>
          </p:nvSpPr>
          <p:spPr>
            <a:xfrm>
              <a:off x="1733359" y="4793096"/>
              <a:ext cx="916286" cy="855201"/>
            </a:xfrm>
            <a:custGeom>
              <a:avLst/>
              <a:gdLst>
                <a:gd name="connsiteX0" fmla="*/ 916287 w 916286"/>
                <a:gd name="connsiteY0" fmla="*/ 427601 h 855201"/>
                <a:gd name="connsiteX1" fmla="*/ 458143 w 916286"/>
                <a:gd name="connsiteY1" fmla="*/ 855201 h 855201"/>
                <a:gd name="connsiteX2" fmla="*/ 0 w 916286"/>
                <a:gd name="connsiteY2" fmla="*/ 427601 h 855201"/>
                <a:gd name="connsiteX3" fmla="*/ 458143 w 916286"/>
                <a:gd name="connsiteY3" fmla="*/ 0 h 855201"/>
                <a:gd name="connsiteX4" fmla="*/ 916287 w 916286"/>
                <a:gd name="connsiteY4" fmla="*/ 427601 h 8552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6286" h="855201">
                  <a:moveTo>
                    <a:pt x="916287" y="427601"/>
                  </a:moveTo>
                  <a:cubicBezTo>
                    <a:pt x="916287" y="663758"/>
                    <a:pt x="711169" y="855201"/>
                    <a:pt x="458143" y="855201"/>
                  </a:cubicBezTo>
                  <a:cubicBezTo>
                    <a:pt x="205118" y="855201"/>
                    <a:pt x="0" y="663758"/>
                    <a:pt x="0" y="427601"/>
                  </a:cubicBezTo>
                  <a:cubicBezTo>
                    <a:pt x="0" y="191443"/>
                    <a:pt x="205118" y="0"/>
                    <a:pt x="458143" y="0"/>
                  </a:cubicBezTo>
                  <a:cubicBezTo>
                    <a:pt x="711169" y="0"/>
                    <a:pt x="916287" y="191443"/>
                    <a:pt x="916287" y="427601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543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D77FA912-08AB-4E51-AC5F-F8C350F68F7C}"/>
                </a:ext>
              </a:extLst>
            </p:cNvPr>
            <p:cNvSpPr/>
            <p:nvPr/>
          </p:nvSpPr>
          <p:spPr>
            <a:xfrm>
              <a:off x="1751903" y="4810002"/>
              <a:ext cx="879199" cy="821386"/>
            </a:xfrm>
            <a:custGeom>
              <a:avLst/>
              <a:gdLst>
                <a:gd name="connsiteX0" fmla="*/ 879199 w 879199"/>
                <a:gd name="connsiteY0" fmla="*/ 410693 h 821385"/>
                <a:gd name="connsiteX1" fmla="*/ 439600 w 879199"/>
                <a:gd name="connsiteY1" fmla="*/ 821386 h 821385"/>
                <a:gd name="connsiteX2" fmla="*/ 0 w 879199"/>
                <a:gd name="connsiteY2" fmla="*/ 410693 h 821385"/>
                <a:gd name="connsiteX3" fmla="*/ 439600 w 879199"/>
                <a:gd name="connsiteY3" fmla="*/ 0 h 821385"/>
                <a:gd name="connsiteX4" fmla="*/ 879199 w 879199"/>
                <a:gd name="connsiteY4" fmla="*/ 410693 h 8213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79199" h="821385">
                  <a:moveTo>
                    <a:pt x="879199" y="410693"/>
                  </a:moveTo>
                  <a:cubicBezTo>
                    <a:pt x="879199" y="637512"/>
                    <a:pt x="682384" y="821386"/>
                    <a:pt x="439600" y="821386"/>
                  </a:cubicBezTo>
                  <a:cubicBezTo>
                    <a:pt x="196815" y="821386"/>
                    <a:pt x="0" y="637512"/>
                    <a:pt x="0" y="410693"/>
                  </a:cubicBezTo>
                  <a:cubicBezTo>
                    <a:pt x="0" y="183873"/>
                    <a:pt x="196815" y="0"/>
                    <a:pt x="439600" y="0"/>
                  </a:cubicBezTo>
                  <a:cubicBezTo>
                    <a:pt x="682384" y="0"/>
                    <a:pt x="879199" y="183873"/>
                    <a:pt x="879199" y="410693"/>
                  </a:cubicBezTo>
                  <a:close/>
                </a:path>
              </a:pathLst>
            </a:custGeom>
            <a:solidFill>
              <a:schemeClr val="accent1"/>
            </a:solidFill>
            <a:ln w="543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7733BF8B-3DED-4D35-82A4-F8B2AD4AE00A}"/>
                </a:ext>
              </a:extLst>
            </p:cNvPr>
            <p:cNvSpPr/>
            <p:nvPr/>
          </p:nvSpPr>
          <p:spPr>
            <a:xfrm>
              <a:off x="1969763" y="4988671"/>
              <a:ext cx="467704" cy="433814"/>
            </a:xfrm>
            <a:custGeom>
              <a:avLst/>
              <a:gdLst>
                <a:gd name="connsiteX0" fmla="*/ 848 w 467704"/>
                <a:gd name="connsiteY0" fmla="*/ 204755 h 433814"/>
                <a:gd name="connsiteX1" fmla="*/ 120293 w 467704"/>
                <a:gd name="connsiteY1" fmla="*/ 30769 h 433814"/>
                <a:gd name="connsiteX2" fmla="*/ 458447 w 467704"/>
                <a:gd name="connsiteY2" fmla="*/ 169849 h 433814"/>
                <a:gd name="connsiteX3" fmla="*/ 426813 w 467704"/>
                <a:gd name="connsiteY3" fmla="*/ 339471 h 433814"/>
                <a:gd name="connsiteX4" fmla="*/ 190651 w 467704"/>
                <a:gd name="connsiteY4" fmla="*/ 431645 h 433814"/>
                <a:gd name="connsiteX5" fmla="*/ 848 w 467704"/>
                <a:gd name="connsiteY5" fmla="*/ 204755 h 4338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67704" h="433814">
                  <a:moveTo>
                    <a:pt x="848" y="204755"/>
                  </a:moveTo>
                  <a:cubicBezTo>
                    <a:pt x="-7333" y="124034"/>
                    <a:pt x="44481" y="69493"/>
                    <a:pt x="120293" y="30769"/>
                  </a:cubicBezTo>
                  <a:cubicBezTo>
                    <a:pt x="262645" y="-41770"/>
                    <a:pt x="412087" y="17680"/>
                    <a:pt x="458447" y="169849"/>
                  </a:cubicBezTo>
                  <a:cubicBezTo>
                    <a:pt x="475900" y="227662"/>
                    <a:pt x="470446" y="290929"/>
                    <a:pt x="426813" y="339471"/>
                  </a:cubicBezTo>
                  <a:cubicBezTo>
                    <a:pt x="364091" y="408738"/>
                    <a:pt x="284461" y="443098"/>
                    <a:pt x="190651" y="431645"/>
                  </a:cubicBezTo>
                  <a:cubicBezTo>
                    <a:pt x="82660" y="418010"/>
                    <a:pt x="3030" y="325836"/>
                    <a:pt x="848" y="204755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543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E4FE31C4-17D4-4E46-BDD4-9F711EC83AD6}"/>
                </a:ext>
              </a:extLst>
            </p:cNvPr>
            <p:cNvSpPr/>
            <p:nvPr/>
          </p:nvSpPr>
          <p:spPr>
            <a:xfrm>
              <a:off x="1301940" y="5051477"/>
              <a:ext cx="288185" cy="95588"/>
            </a:xfrm>
            <a:custGeom>
              <a:avLst/>
              <a:gdLst>
                <a:gd name="connsiteX0" fmla="*/ 287976 w 288185"/>
                <a:gd name="connsiteY0" fmla="*/ 24685 h 95588"/>
                <a:gd name="connsiteX1" fmla="*/ 248706 w 288185"/>
                <a:gd name="connsiteY1" fmla="*/ 142 h 95588"/>
                <a:gd name="connsiteX2" fmla="*/ 192529 w 288185"/>
                <a:gd name="connsiteY2" fmla="*/ 32321 h 95588"/>
                <a:gd name="connsiteX3" fmla="*/ 66540 w 288185"/>
                <a:gd name="connsiteY3" fmla="*/ 50320 h 95588"/>
                <a:gd name="connsiteX4" fmla="*/ 41996 w 288185"/>
                <a:gd name="connsiteY4" fmla="*/ 47047 h 95588"/>
                <a:gd name="connsiteX5" fmla="*/ 0 w 288185"/>
                <a:gd name="connsiteY5" fmla="*/ 95589 h 95588"/>
                <a:gd name="connsiteX6" fmla="*/ 42542 w 288185"/>
                <a:gd name="connsiteY6" fmla="*/ 61773 h 95588"/>
                <a:gd name="connsiteX7" fmla="*/ 77448 w 288185"/>
                <a:gd name="connsiteY7" fmla="*/ 65591 h 95588"/>
                <a:gd name="connsiteX8" fmla="*/ 209437 w 288185"/>
                <a:gd name="connsiteY8" fmla="*/ 63410 h 95588"/>
                <a:gd name="connsiteX9" fmla="*/ 287976 w 288185"/>
                <a:gd name="connsiteY9" fmla="*/ 24685 h 9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88185" h="95588">
                  <a:moveTo>
                    <a:pt x="287976" y="24685"/>
                  </a:moveTo>
                  <a:cubicBezTo>
                    <a:pt x="284158" y="3960"/>
                    <a:pt x="265069" y="-949"/>
                    <a:pt x="248706" y="142"/>
                  </a:cubicBezTo>
                  <a:cubicBezTo>
                    <a:pt x="225254" y="1778"/>
                    <a:pt x="209982" y="18686"/>
                    <a:pt x="192529" y="32321"/>
                  </a:cubicBezTo>
                  <a:cubicBezTo>
                    <a:pt x="152714" y="63410"/>
                    <a:pt x="121626" y="59046"/>
                    <a:pt x="66540" y="50320"/>
                  </a:cubicBezTo>
                  <a:cubicBezTo>
                    <a:pt x="62722" y="49774"/>
                    <a:pt x="45814" y="46502"/>
                    <a:pt x="41996" y="47047"/>
                  </a:cubicBezTo>
                  <a:cubicBezTo>
                    <a:pt x="16908" y="44320"/>
                    <a:pt x="2727" y="59046"/>
                    <a:pt x="0" y="95589"/>
                  </a:cubicBezTo>
                  <a:cubicBezTo>
                    <a:pt x="13090" y="76499"/>
                    <a:pt x="19635" y="57955"/>
                    <a:pt x="42542" y="61773"/>
                  </a:cubicBezTo>
                  <a:cubicBezTo>
                    <a:pt x="53995" y="62864"/>
                    <a:pt x="65994" y="63410"/>
                    <a:pt x="77448" y="65591"/>
                  </a:cubicBezTo>
                  <a:cubicBezTo>
                    <a:pt x="138534" y="79226"/>
                    <a:pt x="163077" y="58501"/>
                    <a:pt x="209437" y="63410"/>
                  </a:cubicBezTo>
                  <a:cubicBezTo>
                    <a:pt x="255797" y="68318"/>
                    <a:pt x="291248" y="44866"/>
                    <a:pt x="287976" y="24685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543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E1ED18B5-C3E6-460B-9B52-3395F730FCB6}"/>
                </a:ext>
              </a:extLst>
            </p:cNvPr>
            <p:cNvSpPr/>
            <p:nvPr/>
          </p:nvSpPr>
          <p:spPr>
            <a:xfrm>
              <a:off x="1488425" y="5400646"/>
              <a:ext cx="222127" cy="157139"/>
            </a:xfrm>
            <a:custGeom>
              <a:avLst/>
              <a:gdLst>
                <a:gd name="connsiteX0" fmla="*/ 214391 w 222127"/>
                <a:gd name="connsiteY0" fmla="*/ 8216 h 157139"/>
                <a:gd name="connsiteX1" fmla="*/ 170759 w 222127"/>
                <a:gd name="connsiteY1" fmla="*/ 11488 h 157139"/>
                <a:gd name="connsiteX2" fmla="*/ 152760 w 222127"/>
                <a:gd name="connsiteY2" fmla="*/ 57303 h 157139"/>
                <a:gd name="connsiteX3" fmla="*/ 132580 w 222127"/>
                <a:gd name="connsiteY3" fmla="*/ 76392 h 157139"/>
                <a:gd name="connsiteX4" fmla="*/ 58404 w 222127"/>
                <a:gd name="connsiteY4" fmla="*/ 128751 h 157139"/>
                <a:gd name="connsiteX5" fmla="*/ 46 w 222127"/>
                <a:gd name="connsiteY5" fmla="*/ 130387 h 157139"/>
                <a:gd name="connsiteX6" fmla="*/ 26771 w 222127"/>
                <a:gd name="connsiteY6" fmla="*/ 157112 h 157139"/>
                <a:gd name="connsiteX7" fmla="*/ 76403 w 222127"/>
                <a:gd name="connsiteY7" fmla="*/ 132569 h 157139"/>
                <a:gd name="connsiteX8" fmla="*/ 139670 w 222127"/>
                <a:gd name="connsiteY8" fmla="*/ 92209 h 157139"/>
                <a:gd name="connsiteX9" fmla="*/ 210028 w 222127"/>
                <a:gd name="connsiteY9" fmla="*/ 61121 h 157139"/>
                <a:gd name="connsiteX10" fmla="*/ 214391 w 222127"/>
                <a:gd name="connsiteY10" fmla="*/ 8216 h 1571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22127" h="157139">
                  <a:moveTo>
                    <a:pt x="214391" y="8216"/>
                  </a:moveTo>
                  <a:cubicBezTo>
                    <a:pt x="199665" y="-5419"/>
                    <a:pt x="184394" y="-511"/>
                    <a:pt x="170759" y="11488"/>
                  </a:cubicBezTo>
                  <a:cubicBezTo>
                    <a:pt x="158760" y="21851"/>
                    <a:pt x="159850" y="43122"/>
                    <a:pt x="152760" y="57303"/>
                  </a:cubicBezTo>
                  <a:cubicBezTo>
                    <a:pt x="147851" y="67665"/>
                    <a:pt x="144034" y="76937"/>
                    <a:pt x="132580" y="76392"/>
                  </a:cubicBezTo>
                  <a:cubicBezTo>
                    <a:pt x="94401" y="73120"/>
                    <a:pt x="81857" y="110753"/>
                    <a:pt x="58404" y="128751"/>
                  </a:cubicBezTo>
                  <a:cubicBezTo>
                    <a:pt x="-3772" y="174566"/>
                    <a:pt x="46" y="109116"/>
                    <a:pt x="46" y="130387"/>
                  </a:cubicBezTo>
                  <a:cubicBezTo>
                    <a:pt x="2227" y="150568"/>
                    <a:pt x="15317" y="156567"/>
                    <a:pt x="26771" y="157112"/>
                  </a:cubicBezTo>
                  <a:cubicBezTo>
                    <a:pt x="42042" y="157658"/>
                    <a:pt x="57314" y="150022"/>
                    <a:pt x="76403" y="132569"/>
                  </a:cubicBezTo>
                  <a:cubicBezTo>
                    <a:pt x="94401" y="108571"/>
                    <a:pt x="106946" y="93845"/>
                    <a:pt x="139670" y="92209"/>
                  </a:cubicBezTo>
                  <a:cubicBezTo>
                    <a:pt x="168577" y="90573"/>
                    <a:pt x="191484" y="84573"/>
                    <a:pt x="210028" y="61121"/>
                  </a:cubicBezTo>
                  <a:cubicBezTo>
                    <a:pt x="220936" y="47485"/>
                    <a:pt x="228572" y="21306"/>
                    <a:pt x="214391" y="8216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543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44656798-5A87-439F-B5E5-080D10ACC64D}"/>
                </a:ext>
              </a:extLst>
            </p:cNvPr>
            <p:cNvSpPr/>
            <p:nvPr/>
          </p:nvSpPr>
          <p:spPr>
            <a:xfrm>
              <a:off x="1175628" y="5172058"/>
              <a:ext cx="680431" cy="266501"/>
            </a:xfrm>
            <a:custGeom>
              <a:avLst/>
              <a:gdLst>
                <a:gd name="connsiteX0" fmla="*/ 679357 w 680431"/>
                <a:gd name="connsiteY0" fmla="*/ 31731 h 266501"/>
                <a:gd name="connsiteX1" fmla="*/ 633543 w 680431"/>
                <a:gd name="connsiteY1" fmla="*/ 97 h 266501"/>
                <a:gd name="connsiteX2" fmla="*/ 567548 w 680431"/>
                <a:gd name="connsiteY2" fmla="*/ 21368 h 266501"/>
                <a:gd name="connsiteX3" fmla="*/ 507553 w 680431"/>
                <a:gd name="connsiteY3" fmla="*/ 43730 h 266501"/>
                <a:gd name="connsiteX4" fmla="*/ 356475 w 680431"/>
                <a:gd name="connsiteY4" fmla="*/ 119541 h 266501"/>
                <a:gd name="connsiteX5" fmla="*/ 275209 w 680431"/>
                <a:gd name="connsiteY5" fmla="*/ 140267 h 266501"/>
                <a:gd name="connsiteX6" fmla="*/ 170490 w 680431"/>
                <a:gd name="connsiteY6" fmla="*/ 121178 h 266501"/>
                <a:gd name="connsiteX7" fmla="*/ 66317 w 680431"/>
                <a:gd name="connsiteY7" fmla="*/ 210625 h 266501"/>
                <a:gd name="connsiteX8" fmla="*/ 12867 w 680431"/>
                <a:gd name="connsiteY8" fmla="*/ 245531 h 266501"/>
                <a:gd name="connsiteX9" fmla="*/ 3595 w 680431"/>
                <a:gd name="connsiteY9" fmla="*/ 225351 h 266501"/>
                <a:gd name="connsiteX10" fmla="*/ 9049 w 680431"/>
                <a:gd name="connsiteY10" fmla="*/ 261893 h 266501"/>
                <a:gd name="connsiteX11" fmla="*/ 49955 w 680431"/>
                <a:gd name="connsiteY11" fmla="*/ 258621 h 266501"/>
                <a:gd name="connsiteX12" fmla="*/ 82134 w 680431"/>
                <a:gd name="connsiteY12" fmla="*/ 211716 h 266501"/>
                <a:gd name="connsiteX13" fmla="*/ 197215 w 680431"/>
                <a:gd name="connsiteY13" fmla="*/ 147357 h 266501"/>
                <a:gd name="connsiteX14" fmla="*/ 267028 w 680431"/>
                <a:gd name="connsiteY14" fmla="*/ 169174 h 266501"/>
                <a:gd name="connsiteX15" fmla="*/ 384291 w 680431"/>
                <a:gd name="connsiteY15" fmla="*/ 133722 h 266501"/>
                <a:gd name="connsiteX16" fmla="*/ 465557 w 680431"/>
                <a:gd name="connsiteY16" fmla="*/ 81908 h 266501"/>
                <a:gd name="connsiteX17" fmla="*/ 563730 w 680431"/>
                <a:gd name="connsiteY17" fmla="*/ 80817 h 266501"/>
                <a:gd name="connsiteX18" fmla="*/ 654814 w 680431"/>
                <a:gd name="connsiteY18" fmla="*/ 77545 h 266501"/>
                <a:gd name="connsiteX19" fmla="*/ 679357 w 680431"/>
                <a:gd name="connsiteY19" fmla="*/ 31731 h 266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680431" h="266501">
                  <a:moveTo>
                    <a:pt x="679357" y="31731"/>
                  </a:moveTo>
                  <a:cubicBezTo>
                    <a:pt x="673903" y="8823"/>
                    <a:pt x="654814" y="1188"/>
                    <a:pt x="633543" y="97"/>
                  </a:cubicBezTo>
                  <a:cubicBezTo>
                    <a:pt x="608999" y="-994"/>
                    <a:pt x="586092" y="7187"/>
                    <a:pt x="567548" y="21368"/>
                  </a:cubicBezTo>
                  <a:cubicBezTo>
                    <a:pt x="549550" y="35003"/>
                    <a:pt x="529369" y="40457"/>
                    <a:pt x="507553" y="43730"/>
                  </a:cubicBezTo>
                  <a:cubicBezTo>
                    <a:pt x="435014" y="55183"/>
                    <a:pt x="394653" y="67182"/>
                    <a:pt x="356475" y="119541"/>
                  </a:cubicBezTo>
                  <a:cubicBezTo>
                    <a:pt x="337931" y="145176"/>
                    <a:pt x="307388" y="150084"/>
                    <a:pt x="275209" y="140267"/>
                  </a:cubicBezTo>
                  <a:cubicBezTo>
                    <a:pt x="244121" y="130995"/>
                    <a:pt x="204306" y="116269"/>
                    <a:pt x="170490" y="121178"/>
                  </a:cubicBezTo>
                  <a:cubicBezTo>
                    <a:pt x="114859" y="128813"/>
                    <a:pt x="91406" y="163174"/>
                    <a:pt x="66317" y="210625"/>
                  </a:cubicBezTo>
                  <a:cubicBezTo>
                    <a:pt x="55409" y="231896"/>
                    <a:pt x="34684" y="262439"/>
                    <a:pt x="12867" y="245531"/>
                  </a:cubicBezTo>
                  <a:cubicBezTo>
                    <a:pt x="6868" y="238986"/>
                    <a:pt x="5777" y="214443"/>
                    <a:pt x="3595" y="225351"/>
                  </a:cubicBezTo>
                  <a:cubicBezTo>
                    <a:pt x="-2950" y="237350"/>
                    <a:pt x="-223" y="252076"/>
                    <a:pt x="9049" y="261893"/>
                  </a:cubicBezTo>
                  <a:cubicBezTo>
                    <a:pt x="17231" y="268984"/>
                    <a:pt x="36865" y="267893"/>
                    <a:pt x="49955" y="258621"/>
                  </a:cubicBezTo>
                  <a:cubicBezTo>
                    <a:pt x="67408" y="246622"/>
                    <a:pt x="72317" y="230805"/>
                    <a:pt x="82134" y="211716"/>
                  </a:cubicBezTo>
                  <a:cubicBezTo>
                    <a:pt x="105587" y="164265"/>
                    <a:pt x="151401" y="138631"/>
                    <a:pt x="197215" y="147357"/>
                  </a:cubicBezTo>
                  <a:cubicBezTo>
                    <a:pt x="221213" y="151721"/>
                    <a:pt x="244666" y="160447"/>
                    <a:pt x="267028" y="169174"/>
                  </a:cubicBezTo>
                  <a:cubicBezTo>
                    <a:pt x="317205" y="187718"/>
                    <a:pt x="342840" y="184445"/>
                    <a:pt x="384291" y="133722"/>
                  </a:cubicBezTo>
                  <a:cubicBezTo>
                    <a:pt x="395199" y="120632"/>
                    <a:pt x="420288" y="87362"/>
                    <a:pt x="465557" y="81908"/>
                  </a:cubicBezTo>
                  <a:cubicBezTo>
                    <a:pt x="504826" y="77000"/>
                    <a:pt x="527733" y="68273"/>
                    <a:pt x="563730" y="80817"/>
                  </a:cubicBezTo>
                  <a:cubicBezTo>
                    <a:pt x="588819" y="90089"/>
                    <a:pt x="631361" y="91726"/>
                    <a:pt x="654814" y="77545"/>
                  </a:cubicBezTo>
                  <a:cubicBezTo>
                    <a:pt x="671721" y="68273"/>
                    <a:pt x="684266" y="53547"/>
                    <a:pt x="679357" y="31731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543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67891424-5549-4AF0-84DE-8CB7CD636B25}"/>
              </a:ext>
            </a:extLst>
          </p:cNvPr>
          <p:cNvGrpSpPr/>
          <p:nvPr/>
        </p:nvGrpSpPr>
        <p:grpSpPr>
          <a:xfrm>
            <a:off x="1643329" y="5907708"/>
            <a:ext cx="1597522" cy="265998"/>
            <a:chOff x="5432003" y="3531151"/>
            <a:chExt cx="7743118" cy="1289281"/>
          </a:xfrm>
        </p:grpSpPr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8275B4B2-B877-4368-A3C1-F92A6E6EDE5B}"/>
                </a:ext>
              </a:extLst>
            </p:cNvPr>
            <p:cNvSpPr/>
            <p:nvPr/>
          </p:nvSpPr>
          <p:spPr>
            <a:xfrm rot="2700000">
              <a:off x="8658921" y="304233"/>
              <a:ext cx="1289281" cy="7743118"/>
            </a:xfrm>
            <a:custGeom>
              <a:avLst/>
              <a:gdLst>
                <a:gd name="connsiteX0" fmla="*/ 223658 w 247888"/>
                <a:gd name="connsiteY0" fmla="*/ 72390 h 1488757"/>
                <a:gd name="connsiteX1" fmla="*/ 137933 w 247888"/>
                <a:gd name="connsiteY1" fmla="*/ 0 h 1488757"/>
                <a:gd name="connsiteX2" fmla="*/ 123645 w 247888"/>
                <a:gd name="connsiteY2" fmla="*/ 0 h 1488757"/>
                <a:gd name="connsiteX3" fmla="*/ 109358 w 247888"/>
                <a:gd name="connsiteY3" fmla="*/ 0 h 1488757"/>
                <a:gd name="connsiteX4" fmla="*/ 23633 w 247888"/>
                <a:gd name="connsiteY4" fmla="*/ 72390 h 1488757"/>
                <a:gd name="connsiteX5" fmla="*/ 2678 w 247888"/>
                <a:gd name="connsiteY5" fmla="*/ 452438 h 1488757"/>
                <a:gd name="connsiteX6" fmla="*/ 8393 w 247888"/>
                <a:gd name="connsiteY6" fmla="*/ 1356360 h 1488757"/>
                <a:gd name="connsiteX7" fmla="*/ 123645 w 247888"/>
                <a:gd name="connsiteY7" fmla="*/ 1488758 h 1488757"/>
                <a:gd name="connsiteX8" fmla="*/ 238898 w 247888"/>
                <a:gd name="connsiteY8" fmla="*/ 1356360 h 1488757"/>
                <a:gd name="connsiteX9" fmla="*/ 244613 w 247888"/>
                <a:gd name="connsiteY9" fmla="*/ 452438 h 1488757"/>
                <a:gd name="connsiteX10" fmla="*/ 223658 w 247888"/>
                <a:gd name="connsiteY10" fmla="*/ 72390 h 1488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7888" h="1488757">
                  <a:moveTo>
                    <a:pt x="223658" y="72390"/>
                  </a:moveTo>
                  <a:cubicBezTo>
                    <a:pt x="209370" y="953"/>
                    <a:pt x="208418" y="0"/>
                    <a:pt x="137933" y="0"/>
                  </a:cubicBezTo>
                  <a:cubicBezTo>
                    <a:pt x="133170" y="0"/>
                    <a:pt x="128408" y="0"/>
                    <a:pt x="123645" y="0"/>
                  </a:cubicBezTo>
                  <a:cubicBezTo>
                    <a:pt x="118883" y="0"/>
                    <a:pt x="114120" y="0"/>
                    <a:pt x="109358" y="0"/>
                  </a:cubicBezTo>
                  <a:cubicBezTo>
                    <a:pt x="38873" y="0"/>
                    <a:pt x="37920" y="953"/>
                    <a:pt x="23633" y="72390"/>
                  </a:cubicBezTo>
                  <a:cubicBezTo>
                    <a:pt x="-1132" y="198120"/>
                    <a:pt x="-3037" y="324803"/>
                    <a:pt x="2678" y="452438"/>
                  </a:cubicBezTo>
                  <a:cubicBezTo>
                    <a:pt x="16013" y="753428"/>
                    <a:pt x="27443" y="1055370"/>
                    <a:pt x="8393" y="1356360"/>
                  </a:cubicBezTo>
                  <a:cubicBezTo>
                    <a:pt x="773" y="1484948"/>
                    <a:pt x="-180" y="1488758"/>
                    <a:pt x="123645" y="1488758"/>
                  </a:cubicBezTo>
                  <a:cubicBezTo>
                    <a:pt x="247470" y="1488758"/>
                    <a:pt x="247470" y="1484948"/>
                    <a:pt x="238898" y="1356360"/>
                  </a:cubicBezTo>
                  <a:cubicBezTo>
                    <a:pt x="219848" y="1054418"/>
                    <a:pt x="231278" y="753428"/>
                    <a:pt x="244613" y="452438"/>
                  </a:cubicBezTo>
                  <a:cubicBezTo>
                    <a:pt x="251280" y="324803"/>
                    <a:pt x="249375" y="198120"/>
                    <a:pt x="223658" y="72390"/>
                  </a:cubicBezTo>
                  <a:close/>
                </a:path>
              </a:pathLst>
            </a:cu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1AE53788-DF10-4F17-9687-0832BAB0BBC0}"/>
                </a:ext>
              </a:extLst>
            </p:cNvPr>
            <p:cNvSpPr/>
            <p:nvPr/>
          </p:nvSpPr>
          <p:spPr>
            <a:xfrm rot="2700000">
              <a:off x="8746814" y="428050"/>
              <a:ext cx="1105227" cy="7515238"/>
            </a:xfrm>
            <a:custGeom>
              <a:avLst/>
              <a:gdLst>
                <a:gd name="connsiteX0" fmla="*/ 378566 w 1105227"/>
                <a:gd name="connsiteY0" fmla="*/ 3992935 h 7515238"/>
                <a:gd name="connsiteX1" fmla="*/ 720396 w 1105227"/>
                <a:gd name="connsiteY1" fmla="*/ 3992935 h 7515238"/>
                <a:gd name="connsiteX2" fmla="*/ 720395 w 1105227"/>
                <a:gd name="connsiteY2" fmla="*/ 4300082 h 7515238"/>
                <a:gd name="connsiteX3" fmla="*/ 581678 w 1105227"/>
                <a:gd name="connsiteY3" fmla="*/ 4438799 h 7515238"/>
                <a:gd name="connsiteX4" fmla="*/ 517279 w 1105227"/>
                <a:gd name="connsiteY4" fmla="*/ 4438799 h 7515238"/>
                <a:gd name="connsiteX5" fmla="*/ 378566 w 1105227"/>
                <a:gd name="connsiteY5" fmla="*/ 4300082 h 7515238"/>
                <a:gd name="connsiteX6" fmla="*/ 378566 w 1105227"/>
                <a:gd name="connsiteY6" fmla="*/ 4205954 h 7515238"/>
                <a:gd name="connsiteX7" fmla="*/ 720391 w 1105227"/>
                <a:gd name="connsiteY7" fmla="*/ 4205954 h 7515238"/>
                <a:gd name="connsiteX8" fmla="*/ 720391 w 1105227"/>
                <a:gd name="connsiteY8" fmla="*/ 4101922 h 7515238"/>
                <a:gd name="connsiteX9" fmla="*/ 378566 w 1105227"/>
                <a:gd name="connsiteY9" fmla="*/ 4101921 h 7515238"/>
                <a:gd name="connsiteX10" fmla="*/ 420055 w 1105227"/>
                <a:gd name="connsiteY10" fmla="*/ 3661017 h 7515238"/>
                <a:gd name="connsiteX11" fmla="*/ 517279 w 1105227"/>
                <a:gd name="connsiteY11" fmla="*/ 3621385 h 7515238"/>
                <a:gd name="connsiteX12" fmla="*/ 581678 w 1105227"/>
                <a:gd name="connsiteY12" fmla="*/ 3621385 h 7515238"/>
                <a:gd name="connsiteX13" fmla="*/ 720396 w 1105227"/>
                <a:gd name="connsiteY13" fmla="*/ 3760097 h 7515238"/>
                <a:gd name="connsiteX14" fmla="*/ 720396 w 1105227"/>
                <a:gd name="connsiteY14" fmla="*/ 3888902 h 7515238"/>
                <a:gd name="connsiteX15" fmla="*/ 378566 w 1105227"/>
                <a:gd name="connsiteY15" fmla="*/ 3888902 h 7515238"/>
                <a:gd name="connsiteX16" fmla="*/ 378566 w 1105227"/>
                <a:gd name="connsiteY16" fmla="*/ 3760097 h 7515238"/>
                <a:gd name="connsiteX17" fmla="*/ 420055 w 1105227"/>
                <a:gd name="connsiteY17" fmla="*/ 3661017 h 7515238"/>
                <a:gd name="connsiteX18" fmla="*/ 378563 w 1105227"/>
                <a:gd name="connsiteY18" fmla="*/ 3591659 h 7515238"/>
                <a:gd name="connsiteX19" fmla="*/ 314161 w 1105227"/>
                <a:gd name="connsiteY19" fmla="*/ 3745233 h 7515238"/>
                <a:gd name="connsiteX20" fmla="*/ 314161 w 1105227"/>
                <a:gd name="connsiteY20" fmla="*/ 4309991 h 7515238"/>
                <a:gd name="connsiteX21" fmla="*/ 532137 w 1105227"/>
                <a:gd name="connsiteY21" fmla="*/ 4527967 h 7515238"/>
                <a:gd name="connsiteX22" fmla="*/ 571770 w 1105227"/>
                <a:gd name="connsiteY22" fmla="*/ 4527966 h 7515238"/>
                <a:gd name="connsiteX23" fmla="*/ 789746 w 1105227"/>
                <a:gd name="connsiteY23" fmla="*/ 4309990 h 7515238"/>
                <a:gd name="connsiteX24" fmla="*/ 789746 w 1105227"/>
                <a:gd name="connsiteY24" fmla="*/ 3745233 h 7515238"/>
                <a:gd name="connsiteX25" fmla="*/ 571770 w 1105227"/>
                <a:gd name="connsiteY25" fmla="*/ 3527256 h 7515238"/>
                <a:gd name="connsiteX26" fmla="*/ 532137 w 1105227"/>
                <a:gd name="connsiteY26" fmla="*/ 3527257 h 7515238"/>
                <a:gd name="connsiteX27" fmla="*/ 378563 w 1105227"/>
                <a:gd name="connsiteY27" fmla="*/ 3591659 h 7515238"/>
                <a:gd name="connsiteX28" fmla="*/ 27451 w 1105227"/>
                <a:gd name="connsiteY28" fmla="*/ 2278228 h 7515238"/>
                <a:gd name="connsiteX29" fmla="*/ 61509 w 1105227"/>
                <a:gd name="connsiteY29" fmla="*/ 2273893 h 7515238"/>
                <a:gd name="connsiteX30" fmla="*/ 1037452 w 1105227"/>
                <a:gd name="connsiteY30" fmla="*/ 2615718 h 7515238"/>
                <a:gd name="connsiteX31" fmla="*/ 1067177 w 1105227"/>
                <a:gd name="connsiteY31" fmla="*/ 2670214 h 7515238"/>
                <a:gd name="connsiteX32" fmla="*/ 1057268 w 1105227"/>
                <a:gd name="connsiteY32" fmla="*/ 6846444 h 7515238"/>
                <a:gd name="connsiteX33" fmla="*/ 547002 w 1105227"/>
                <a:gd name="connsiteY33" fmla="*/ 7515238 h 7515238"/>
                <a:gd name="connsiteX34" fmla="*/ 36742 w 1105227"/>
                <a:gd name="connsiteY34" fmla="*/ 6841492 h 7515238"/>
                <a:gd name="connsiteX35" fmla="*/ 11969 w 1105227"/>
                <a:gd name="connsiteY35" fmla="*/ 2308569 h 7515238"/>
                <a:gd name="connsiteX36" fmla="*/ 27451 w 1105227"/>
                <a:gd name="connsiteY36" fmla="*/ 2278228 h 7515238"/>
                <a:gd name="connsiteX37" fmla="*/ 198979 w 1105227"/>
                <a:gd name="connsiteY37" fmla="*/ 47682 h 7515238"/>
                <a:gd name="connsiteX38" fmla="*/ 482598 w 1105227"/>
                <a:gd name="connsiteY38" fmla="*/ 0 h 7515238"/>
                <a:gd name="connsiteX39" fmla="*/ 546997 w 1105227"/>
                <a:gd name="connsiteY39" fmla="*/ 0 h 7515238"/>
                <a:gd name="connsiteX40" fmla="*/ 611402 w 1105227"/>
                <a:gd name="connsiteY40" fmla="*/ 0 h 7515238"/>
                <a:gd name="connsiteX41" fmla="*/ 992858 w 1105227"/>
                <a:gd name="connsiteY41" fmla="*/ 366597 h 7515238"/>
                <a:gd name="connsiteX42" fmla="*/ 1091939 w 1105227"/>
                <a:gd name="connsiteY42" fmla="*/ 2229305 h 7515238"/>
                <a:gd name="connsiteX43" fmla="*/ 1012674 w 1105227"/>
                <a:gd name="connsiteY43" fmla="*/ 2303617 h 7515238"/>
                <a:gd name="connsiteX44" fmla="*/ 66460 w 1105227"/>
                <a:gd name="connsiteY44" fmla="*/ 1976653 h 7515238"/>
                <a:gd name="connsiteX45" fmla="*/ 2056 w 1105227"/>
                <a:gd name="connsiteY45" fmla="*/ 1887481 h 7515238"/>
                <a:gd name="connsiteX46" fmla="*/ 101135 w 1105227"/>
                <a:gd name="connsiteY46" fmla="*/ 366598 h 7515238"/>
                <a:gd name="connsiteX47" fmla="*/ 198979 w 1105227"/>
                <a:gd name="connsiteY47" fmla="*/ 47682 h 7515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1105227" h="7515238">
                  <a:moveTo>
                    <a:pt x="378566" y="3992935"/>
                  </a:moveTo>
                  <a:lnTo>
                    <a:pt x="720396" y="3992935"/>
                  </a:lnTo>
                  <a:lnTo>
                    <a:pt x="720395" y="4300082"/>
                  </a:lnTo>
                  <a:cubicBezTo>
                    <a:pt x="725348" y="4374394"/>
                    <a:pt x="660947" y="4438799"/>
                    <a:pt x="581678" y="4438799"/>
                  </a:cubicBezTo>
                  <a:lnTo>
                    <a:pt x="517279" y="4438799"/>
                  </a:lnTo>
                  <a:cubicBezTo>
                    <a:pt x="438014" y="4438799"/>
                    <a:pt x="378566" y="4374394"/>
                    <a:pt x="378566" y="4300082"/>
                  </a:cubicBezTo>
                  <a:lnTo>
                    <a:pt x="378566" y="4205954"/>
                  </a:lnTo>
                  <a:lnTo>
                    <a:pt x="720391" y="4205954"/>
                  </a:lnTo>
                  <a:lnTo>
                    <a:pt x="720391" y="4101922"/>
                  </a:lnTo>
                  <a:lnTo>
                    <a:pt x="378566" y="4101921"/>
                  </a:lnTo>
                  <a:close/>
                  <a:moveTo>
                    <a:pt x="420055" y="3661017"/>
                  </a:moveTo>
                  <a:cubicBezTo>
                    <a:pt x="445444" y="3636247"/>
                    <a:pt x="480122" y="3621385"/>
                    <a:pt x="517279" y="3621385"/>
                  </a:cubicBezTo>
                  <a:lnTo>
                    <a:pt x="581678" y="3621385"/>
                  </a:lnTo>
                  <a:cubicBezTo>
                    <a:pt x="660947" y="3621385"/>
                    <a:pt x="720396" y="3685784"/>
                    <a:pt x="720396" y="3760097"/>
                  </a:cubicBezTo>
                  <a:lnTo>
                    <a:pt x="720396" y="3888902"/>
                  </a:lnTo>
                  <a:lnTo>
                    <a:pt x="378566" y="3888902"/>
                  </a:lnTo>
                  <a:lnTo>
                    <a:pt x="378566" y="3760097"/>
                  </a:lnTo>
                  <a:cubicBezTo>
                    <a:pt x="378566" y="3720465"/>
                    <a:pt x="394666" y="3685786"/>
                    <a:pt x="420055" y="3661017"/>
                  </a:cubicBezTo>
                  <a:close/>
                  <a:moveTo>
                    <a:pt x="378563" y="3591659"/>
                  </a:moveTo>
                  <a:cubicBezTo>
                    <a:pt x="338931" y="3631291"/>
                    <a:pt x="314161" y="3685785"/>
                    <a:pt x="314161" y="3745233"/>
                  </a:cubicBezTo>
                  <a:lnTo>
                    <a:pt x="314161" y="4309991"/>
                  </a:lnTo>
                  <a:cubicBezTo>
                    <a:pt x="314161" y="4428886"/>
                    <a:pt x="413241" y="4527967"/>
                    <a:pt x="532137" y="4527967"/>
                  </a:cubicBezTo>
                  <a:lnTo>
                    <a:pt x="571770" y="4527966"/>
                  </a:lnTo>
                  <a:cubicBezTo>
                    <a:pt x="690666" y="4527967"/>
                    <a:pt x="784790" y="4433838"/>
                    <a:pt x="789746" y="4309990"/>
                  </a:cubicBezTo>
                  <a:lnTo>
                    <a:pt x="789746" y="3745233"/>
                  </a:lnTo>
                  <a:cubicBezTo>
                    <a:pt x="789746" y="3626336"/>
                    <a:pt x="690666" y="3527257"/>
                    <a:pt x="571770" y="3527256"/>
                  </a:cubicBezTo>
                  <a:lnTo>
                    <a:pt x="532137" y="3527257"/>
                  </a:lnTo>
                  <a:cubicBezTo>
                    <a:pt x="472689" y="3527257"/>
                    <a:pt x="418195" y="3552027"/>
                    <a:pt x="378563" y="3591659"/>
                  </a:cubicBezTo>
                  <a:close/>
                  <a:moveTo>
                    <a:pt x="27451" y="2278228"/>
                  </a:moveTo>
                  <a:cubicBezTo>
                    <a:pt x="36740" y="2271417"/>
                    <a:pt x="49125" y="2268940"/>
                    <a:pt x="61509" y="2273893"/>
                  </a:cubicBezTo>
                  <a:lnTo>
                    <a:pt x="1037452" y="2615718"/>
                  </a:lnTo>
                  <a:cubicBezTo>
                    <a:pt x="1057268" y="2625626"/>
                    <a:pt x="1072128" y="2645443"/>
                    <a:pt x="1067177" y="2670214"/>
                  </a:cubicBezTo>
                  <a:cubicBezTo>
                    <a:pt x="1017636" y="4062289"/>
                    <a:pt x="982956" y="5454369"/>
                    <a:pt x="1057268" y="6846444"/>
                  </a:cubicBezTo>
                  <a:cubicBezTo>
                    <a:pt x="1096901" y="7495422"/>
                    <a:pt x="1096901" y="7515238"/>
                    <a:pt x="547002" y="7515238"/>
                  </a:cubicBezTo>
                  <a:cubicBezTo>
                    <a:pt x="-2896" y="7515238"/>
                    <a:pt x="2061" y="7495422"/>
                    <a:pt x="36742" y="6841492"/>
                  </a:cubicBezTo>
                  <a:cubicBezTo>
                    <a:pt x="120957" y="5330522"/>
                    <a:pt x="71417" y="3819545"/>
                    <a:pt x="11969" y="2308569"/>
                  </a:cubicBezTo>
                  <a:cubicBezTo>
                    <a:pt x="11969" y="2296185"/>
                    <a:pt x="18162" y="2285040"/>
                    <a:pt x="27451" y="2278228"/>
                  </a:cubicBezTo>
                  <a:close/>
                  <a:moveTo>
                    <a:pt x="198979" y="47682"/>
                  </a:moveTo>
                  <a:cubicBezTo>
                    <a:pt x="247280" y="1238"/>
                    <a:pt x="326545" y="0"/>
                    <a:pt x="482598" y="0"/>
                  </a:cubicBezTo>
                  <a:cubicBezTo>
                    <a:pt x="507365" y="0"/>
                    <a:pt x="527181" y="0"/>
                    <a:pt x="546997" y="0"/>
                  </a:cubicBezTo>
                  <a:cubicBezTo>
                    <a:pt x="571770" y="0"/>
                    <a:pt x="591586" y="0"/>
                    <a:pt x="611402" y="0"/>
                  </a:cubicBezTo>
                  <a:cubicBezTo>
                    <a:pt x="923502" y="4951"/>
                    <a:pt x="928459" y="4951"/>
                    <a:pt x="992858" y="366597"/>
                  </a:cubicBezTo>
                  <a:cubicBezTo>
                    <a:pt x="1106803" y="1000710"/>
                    <a:pt x="1121662" y="1590240"/>
                    <a:pt x="1091939" y="2229305"/>
                  </a:cubicBezTo>
                  <a:cubicBezTo>
                    <a:pt x="1086987" y="2293709"/>
                    <a:pt x="1062214" y="2323434"/>
                    <a:pt x="1012674" y="2303617"/>
                  </a:cubicBezTo>
                  <a:lnTo>
                    <a:pt x="66460" y="1976653"/>
                  </a:lnTo>
                  <a:cubicBezTo>
                    <a:pt x="26828" y="1961788"/>
                    <a:pt x="2056" y="1927113"/>
                    <a:pt x="2056" y="1887481"/>
                  </a:cubicBezTo>
                  <a:cubicBezTo>
                    <a:pt x="-7853" y="1377215"/>
                    <a:pt x="16920" y="866954"/>
                    <a:pt x="101135" y="366598"/>
                  </a:cubicBezTo>
                  <a:cubicBezTo>
                    <a:pt x="133338" y="185774"/>
                    <a:pt x="150677" y="94125"/>
                    <a:pt x="198979" y="47682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</p:grp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B4BC6282-1731-43D4-966B-32434626B58C}"/>
              </a:ext>
            </a:extLst>
          </p:cNvPr>
          <p:cNvSpPr/>
          <p:nvPr/>
        </p:nvSpPr>
        <p:spPr>
          <a:xfrm>
            <a:off x="3110306" y="5420544"/>
            <a:ext cx="905792" cy="1180305"/>
          </a:xfrm>
          <a:custGeom>
            <a:avLst/>
            <a:gdLst>
              <a:gd name="connsiteX0" fmla="*/ 820370 w 1811025"/>
              <a:gd name="connsiteY0" fmla="*/ 1647757 h 2359880"/>
              <a:gd name="connsiteX1" fmla="*/ 848030 w 1811025"/>
              <a:gd name="connsiteY1" fmla="*/ 1651596 h 2359880"/>
              <a:gd name="connsiteX2" fmla="*/ 896560 w 1811025"/>
              <a:gd name="connsiteY2" fmla="*/ 1704749 h 2359880"/>
              <a:gd name="connsiteX3" fmla="*/ 934307 w 1811025"/>
              <a:gd name="connsiteY3" fmla="*/ 1746347 h 2359880"/>
              <a:gd name="connsiteX4" fmla="*/ 1008259 w 1811025"/>
              <a:gd name="connsiteY4" fmla="*/ 1770998 h 2359880"/>
              <a:gd name="connsiteX5" fmla="*/ 1075278 w 1811025"/>
              <a:gd name="connsiteY5" fmla="*/ 1797959 h 2359880"/>
              <a:gd name="connsiteX6" fmla="*/ 1099929 w 1811025"/>
              <a:gd name="connsiteY6" fmla="*/ 1884236 h 2359880"/>
              <a:gd name="connsiteX7" fmla="*/ 1050627 w 1811025"/>
              <a:gd name="connsiteY7" fmla="*/ 2005949 h 2359880"/>
              <a:gd name="connsiteX8" fmla="*/ 911197 w 1811025"/>
              <a:gd name="connsiteY8" fmla="*/ 2120728 h 2359880"/>
              <a:gd name="connsiteX9" fmla="*/ 814905 w 1811025"/>
              <a:gd name="connsiteY9" fmla="*/ 2084523 h 2359880"/>
              <a:gd name="connsiteX10" fmla="*/ 767915 w 1811025"/>
              <a:gd name="connsiteY10" fmla="*/ 2015963 h 2359880"/>
              <a:gd name="connsiteX11" fmla="*/ 697815 w 1811025"/>
              <a:gd name="connsiteY11" fmla="*/ 2010571 h 2359880"/>
              <a:gd name="connsiteX12" fmla="*/ 661609 w 1811025"/>
              <a:gd name="connsiteY12" fmla="*/ 2037532 h 2359880"/>
              <a:gd name="connsiteX13" fmla="*/ 595361 w 1811025"/>
              <a:gd name="connsiteY13" fmla="*/ 1982069 h 2359880"/>
              <a:gd name="connsiteX14" fmla="*/ 609996 w 1811025"/>
              <a:gd name="connsiteY14" fmla="*/ 1951256 h 2359880"/>
              <a:gd name="connsiteX15" fmla="*/ 765604 w 1811025"/>
              <a:gd name="connsiteY15" fmla="*/ 1876533 h 2359880"/>
              <a:gd name="connsiteX16" fmla="*/ 854193 w 1811025"/>
              <a:gd name="connsiteY16" fmla="*/ 1922753 h 2359880"/>
              <a:gd name="connsiteX17" fmla="*/ 885006 w 1811025"/>
              <a:gd name="connsiteY17" fmla="*/ 1922753 h 2359880"/>
              <a:gd name="connsiteX18" fmla="*/ 887317 w 1811025"/>
              <a:gd name="connsiteY18" fmla="*/ 1846490 h 2359880"/>
              <a:gd name="connsiteX19" fmla="*/ 823379 w 1811025"/>
              <a:gd name="connsiteY19" fmla="*/ 1777930 h 2359880"/>
              <a:gd name="connsiteX20" fmla="*/ 783322 w 1811025"/>
              <a:gd name="connsiteY20" fmla="*/ 1703978 h 2359880"/>
              <a:gd name="connsiteX21" fmla="*/ 820370 w 1811025"/>
              <a:gd name="connsiteY21" fmla="*/ 1647757 h 2359880"/>
              <a:gd name="connsiteX22" fmla="*/ 1042921 w 1811025"/>
              <a:gd name="connsiteY22" fmla="*/ 1532964 h 2359880"/>
              <a:gd name="connsiteX23" fmla="*/ 1144606 w 1811025"/>
              <a:gd name="connsiteY23" fmla="*/ 1643121 h 2359880"/>
              <a:gd name="connsiteX24" fmla="*/ 1054477 w 1811025"/>
              <a:gd name="connsiteY24" fmla="*/ 1742493 h 2359880"/>
              <a:gd name="connsiteX25" fmla="*/ 942008 w 1811025"/>
              <a:gd name="connsiteY25" fmla="*/ 1631566 h 2359880"/>
              <a:gd name="connsiteX26" fmla="*/ 1042921 w 1811025"/>
              <a:gd name="connsiteY26" fmla="*/ 1532964 h 2359880"/>
              <a:gd name="connsiteX27" fmla="*/ 893478 w 1811025"/>
              <a:gd name="connsiteY27" fmla="*/ 1457470 h 2359880"/>
              <a:gd name="connsiteX28" fmla="*/ 510623 w 1811025"/>
              <a:gd name="connsiteY28" fmla="*/ 1840326 h 2359880"/>
              <a:gd name="connsiteX29" fmla="*/ 894248 w 1811025"/>
              <a:gd name="connsiteY29" fmla="*/ 2223180 h 2359880"/>
              <a:gd name="connsiteX30" fmla="*/ 1277104 w 1811025"/>
              <a:gd name="connsiteY30" fmla="*/ 1840326 h 2359880"/>
              <a:gd name="connsiteX31" fmla="*/ 893478 w 1811025"/>
              <a:gd name="connsiteY31" fmla="*/ 1457470 h 2359880"/>
              <a:gd name="connsiteX32" fmla="*/ 667000 w 1811025"/>
              <a:gd name="connsiteY32" fmla="*/ 663257 h 2359880"/>
              <a:gd name="connsiteX33" fmla="*/ 1085291 w 1811025"/>
              <a:gd name="connsiteY33" fmla="*/ 664028 h 2359880"/>
              <a:gd name="connsiteX34" fmla="*/ 1112253 w 1811025"/>
              <a:gd name="connsiteY34" fmla="*/ 665568 h 2359880"/>
              <a:gd name="connsiteX35" fmla="*/ 1401898 w 1811025"/>
              <a:gd name="connsiteY35" fmla="*/ 730276 h 2359880"/>
              <a:gd name="connsiteX36" fmla="*/ 1493568 w 1811025"/>
              <a:gd name="connsiteY36" fmla="*/ 821945 h 2359880"/>
              <a:gd name="connsiteX37" fmla="*/ 1604496 w 1811025"/>
              <a:gd name="connsiteY37" fmla="*/ 1091562 h 2359880"/>
              <a:gd name="connsiteX38" fmla="*/ 1607577 w 1811025"/>
              <a:gd name="connsiteY38" fmla="*/ 1110050 h 2359880"/>
              <a:gd name="connsiteX39" fmla="*/ 1726208 w 1811025"/>
              <a:gd name="connsiteY39" fmla="*/ 1542207 h 2359880"/>
              <a:gd name="connsiteX40" fmla="*/ 1731600 w 1811025"/>
              <a:gd name="connsiteY40" fmla="*/ 1559924 h 2359880"/>
              <a:gd name="connsiteX41" fmla="*/ 1731600 w 1811025"/>
              <a:gd name="connsiteY41" fmla="*/ 1560695 h 2359880"/>
              <a:gd name="connsiteX42" fmla="*/ 1808634 w 1811025"/>
              <a:gd name="connsiteY42" fmla="*/ 1815675 h 2359880"/>
              <a:gd name="connsiteX43" fmla="*/ 1726979 w 1811025"/>
              <a:gd name="connsiteY43" fmla="*/ 1953564 h 2359880"/>
              <a:gd name="connsiteX44" fmla="*/ 1563668 w 1811025"/>
              <a:gd name="connsiteY44" fmla="*/ 1878842 h 2359880"/>
              <a:gd name="connsiteX45" fmla="*/ 1515137 w 1811025"/>
              <a:gd name="connsiteY45" fmla="*/ 1714761 h 2359880"/>
              <a:gd name="connsiteX46" fmla="*/ 1386492 w 1811025"/>
              <a:gd name="connsiteY46" fmla="*/ 1231762 h 2359880"/>
              <a:gd name="connsiteX47" fmla="*/ 1364922 w 1811025"/>
              <a:gd name="connsiteY47" fmla="*/ 1157040 h 2359880"/>
              <a:gd name="connsiteX48" fmla="*/ 1333338 w 1811025"/>
              <a:gd name="connsiteY48" fmla="*/ 1107739 h 2359880"/>
              <a:gd name="connsiteX49" fmla="*/ 1287119 w 1811025"/>
              <a:gd name="connsiteY49" fmla="*/ 1079237 h 2359880"/>
              <a:gd name="connsiteX50" fmla="*/ 1239358 w 1811025"/>
              <a:gd name="connsiteY50" fmla="*/ 1124687 h 2359880"/>
              <a:gd name="connsiteX51" fmla="*/ 1241669 w 1811025"/>
              <a:gd name="connsiteY51" fmla="*/ 1150878 h 2359880"/>
              <a:gd name="connsiteX52" fmla="*/ 1243979 w 1811025"/>
              <a:gd name="connsiteY52" fmla="*/ 1158581 h 2359880"/>
              <a:gd name="connsiteX53" fmla="*/ 1349515 w 1811025"/>
              <a:gd name="connsiteY53" fmla="*/ 1537584 h 2359880"/>
              <a:gd name="connsiteX54" fmla="*/ 1446577 w 1811025"/>
              <a:gd name="connsiteY54" fmla="*/ 1864976 h 2359880"/>
              <a:gd name="connsiteX55" fmla="*/ 1483553 w 1811025"/>
              <a:gd name="connsiteY55" fmla="*/ 1999014 h 2359880"/>
              <a:gd name="connsiteX56" fmla="*/ 1575993 w 1811025"/>
              <a:gd name="connsiteY56" fmla="*/ 2320243 h 2359880"/>
              <a:gd name="connsiteX57" fmla="*/ 1555965 w 1811025"/>
              <a:gd name="connsiteY57" fmla="*/ 2350286 h 2359880"/>
              <a:gd name="connsiteX58" fmla="*/ 1404209 w 1811025"/>
              <a:gd name="connsiteY58" fmla="*/ 2358759 h 2359880"/>
              <a:gd name="connsiteX59" fmla="*/ 1300214 w 1811025"/>
              <a:gd name="connsiteY59" fmla="*/ 2354137 h 2359880"/>
              <a:gd name="connsiteX60" fmla="*/ 1280186 w 1811025"/>
              <a:gd name="connsiteY60" fmla="*/ 2354907 h 2359880"/>
              <a:gd name="connsiteX61" fmla="*/ 1267090 w 1811025"/>
              <a:gd name="connsiteY61" fmla="*/ 2357989 h 2359880"/>
              <a:gd name="connsiteX62" fmla="*/ 1256305 w 1811025"/>
              <a:gd name="connsiteY62" fmla="*/ 2359529 h 2359880"/>
              <a:gd name="connsiteX63" fmla="*/ 828770 w 1811025"/>
              <a:gd name="connsiteY63" fmla="*/ 2359529 h 2359880"/>
              <a:gd name="connsiteX64" fmla="*/ 432049 w 1811025"/>
              <a:gd name="connsiteY64" fmla="*/ 2358759 h 2359880"/>
              <a:gd name="connsiteX65" fmla="*/ 408169 w 1811025"/>
              <a:gd name="connsiteY65" fmla="*/ 2354907 h 2359880"/>
              <a:gd name="connsiteX66" fmla="*/ 247939 w 1811025"/>
              <a:gd name="connsiteY66" fmla="*/ 2353367 h 2359880"/>
              <a:gd name="connsiteX67" fmla="*/ 230221 w 1811025"/>
              <a:gd name="connsiteY67" fmla="*/ 2323324 h 2359880"/>
              <a:gd name="connsiteX68" fmla="*/ 285686 w 1811025"/>
              <a:gd name="connsiteY68" fmla="*/ 2136903 h 2359880"/>
              <a:gd name="connsiteX69" fmla="*/ 331135 w 1811025"/>
              <a:gd name="connsiteY69" fmla="*/ 1984377 h 2359880"/>
              <a:gd name="connsiteX70" fmla="*/ 332676 w 1811025"/>
              <a:gd name="connsiteY70" fmla="*/ 1978215 h 2359880"/>
              <a:gd name="connsiteX71" fmla="*/ 401236 w 1811025"/>
              <a:gd name="connsiteY71" fmla="*/ 1722464 h 2359880"/>
              <a:gd name="connsiteX72" fmla="*/ 520637 w 1811025"/>
              <a:gd name="connsiteY72" fmla="*/ 1308026 h 2359880"/>
              <a:gd name="connsiteX73" fmla="*/ 529881 w 1811025"/>
              <a:gd name="connsiteY73" fmla="*/ 1280294 h 2359880"/>
              <a:gd name="connsiteX74" fmla="*/ 563776 w 1811025"/>
              <a:gd name="connsiteY74" fmla="*/ 1157040 h 2359880"/>
              <a:gd name="connsiteX75" fmla="*/ 555302 w 1811025"/>
              <a:gd name="connsiteY75" fmla="*/ 1098495 h 2359880"/>
              <a:gd name="connsiteX76" fmla="*/ 494445 w 1811025"/>
              <a:gd name="connsiteY76" fmla="*/ 1110821 h 2359880"/>
              <a:gd name="connsiteX77" fmla="*/ 447455 w 1811025"/>
              <a:gd name="connsiteY77" fmla="*/ 1186313 h 2359880"/>
              <a:gd name="connsiteX78" fmla="*/ 354245 w 1811025"/>
              <a:gd name="connsiteY78" fmla="*/ 1495986 h 2359880"/>
              <a:gd name="connsiteX79" fmla="*/ 284915 w 1811025"/>
              <a:gd name="connsiteY79" fmla="*/ 1757129 h 2359880"/>
              <a:gd name="connsiteX80" fmla="*/ 264116 w 1811025"/>
              <a:gd name="connsiteY80" fmla="*/ 1842636 h 2359880"/>
              <a:gd name="connsiteX81" fmla="*/ 63059 w 1811025"/>
              <a:gd name="connsiteY81" fmla="*/ 1948942 h 2359880"/>
              <a:gd name="connsiteX82" fmla="*/ 1432 w 1811025"/>
              <a:gd name="connsiteY82" fmla="*/ 1858813 h 2359880"/>
              <a:gd name="connsiteX83" fmla="*/ 28394 w 1811025"/>
              <a:gd name="connsiteY83" fmla="*/ 1727087 h 2359880"/>
              <a:gd name="connsiteX84" fmla="*/ 167824 w 1811025"/>
              <a:gd name="connsiteY84" fmla="*/ 1238695 h 2359880"/>
              <a:gd name="connsiteX85" fmla="*/ 177069 w 1811025"/>
              <a:gd name="connsiteY85" fmla="*/ 1201720 h 2359880"/>
              <a:gd name="connsiteX86" fmla="*/ 290307 w 1811025"/>
              <a:gd name="connsiteY86" fmla="*/ 873558 h 2359880"/>
              <a:gd name="connsiteX87" fmla="*/ 549910 w 1811025"/>
              <a:gd name="connsiteY87" fmla="*/ 675582 h 2359880"/>
              <a:gd name="connsiteX88" fmla="*/ 667000 w 1811025"/>
              <a:gd name="connsiteY88" fmla="*/ 663257 h 2359880"/>
              <a:gd name="connsiteX89" fmla="*/ 906576 w 1811025"/>
              <a:gd name="connsiteY89" fmla="*/ 0 h 2359880"/>
              <a:gd name="connsiteX90" fmla="*/ 1202383 w 1811025"/>
              <a:gd name="connsiteY90" fmla="*/ 295807 h 2359880"/>
              <a:gd name="connsiteX91" fmla="*/ 906576 w 1811025"/>
              <a:gd name="connsiteY91" fmla="*/ 591615 h 2359880"/>
              <a:gd name="connsiteX92" fmla="*/ 610768 w 1811025"/>
              <a:gd name="connsiteY92" fmla="*/ 295807 h 2359880"/>
              <a:gd name="connsiteX93" fmla="*/ 906576 w 1811025"/>
              <a:gd name="connsiteY93" fmla="*/ 0 h 23598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</a:cxnLst>
            <a:rect l="l" t="t" r="r" b="b"/>
            <a:pathLst>
              <a:path w="1811025" h="2359880">
                <a:moveTo>
                  <a:pt x="820370" y="1647757"/>
                </a:moveTo>
                <a:cubicBezTo>
                  <a:pt x="828820" y="1646781"/>
                  <a:pt x="838208" y="1647937"/>
                  <a:pt x="848030" y="1651596"/>
                </a:cubicBezTo>
                <a:cubicBezTo>
                  <a:pt x="872680" y="1660840"/>
                  <a:pt x="890398" y="1679328"/>
                  <a:pt x="896560" y="1704749"/>
                </a:cubicBezTo>
                <a:cubicBezTo>
                  <a:pt x="901953" y="1727088"/>
                  <a:pt x="915819" y="1737873"/>
                  <a:pt x="934307" y="1746347"/>
                </a:cubicBezTo>
                <a:cubicBezTo>
                  <a:pt x="958187" y="1757132"/>
                  <a:pt x="983609" y="1764065"/>
                  <a:pt x="1008259" y="1770998"/>
                </a:cubicBezTo>
                <a:cubicBezTo>
                  <a:pt x="1031369" y="1777930"/>
                  <a:pt x="1055250" y="1784093"/>
                  <a:pt x="1075278" y="1797959"/>
                </a:cubicBezTo>
                <a:cubicBezTo>
                  <a:pt x="1103010" y="1817217"/>
                  <a:pt x="1115335" y="1856504"/>
                  <a:pt x="1099929" y="1884236"/>
                </a:cubicBezTo>
                <a:cubicBezTo>
                  <a:pt x="1078360" y="1922753"/>
                  <a:pt x="1063723" y="1964351"/>
                  <a:pt x="1050627" y="2005949"/>
                </a:cubicBezTo>
                <a:cubicBezTo>
                  <a:pt x="1028288" y="2074508"/>
                  <a:pt x="975905" y="2106862"/>
                  <a:pt x="911197" y="2120728"/>
                </a:cubicBezTo>
                <a:cubicBezTo>
                  <a:pt x="874221" y="2128432"/>
                  <a:pt x="841097" y="2112254"/>
                  <a:pt x="814905" y="2084523"/>
                </a:cubicBezTo>
                <a:cubicBezTo>
                  <a:pt x="795647" y="2063724"/>
                  <a:pt x="784092" y="2038303"/>
                  <a:pt x="767915" y="2015963"/>
                </a:cubicBezTo>
                <a:cubicBezTo>
                  <a:pt x="744035" y="1984380"/>
                  <a:pt x="725546" y="1982839"/>
                  <a:pt x="697815" y="2010571"/>
                </a:cubicBezTo>
                <a:cubicBezTo>
                  <a:pt x="687030" y="2021355"/>
                  <a:pt x="676245" y="2032140"/>
                  <a:pt x="661609" y="2037532"/>
                </a:cubicBezTo>
                <a:cubicBezTo>
                  <a:pt x="619241" y="2052939"/>
                  <a:pt x="587657" y="2026748"/>
                  <a:pt x="595361" y="1982069"/>
                </a:cubicBezTo>
                <a:cubicBezTo>
                  <a:pt x="597671" y="1970514"/>
                  <a:pt x="600752" y="1957418"/>
                  <a:pt x="609996" y="1951256"/>
                </a:cubicBezTo>
                <a:cubicBezTo>
                  <a:pt x="656987" y="1919672"/>
                  <a:pt x="698585" y="1875763"/>
                  <a:pt x="765604" y="1876533"/>
                </a:cubicBezTo>
                <a:cubicBezTo>
                  <a:pt x="801039" y="1875763"/>
                  <a:pt x="831852" y="1891940"/>
                  <a:pt x="854193" y="1922753"/>
                </a:cubicBezTo>
                <a:cubicBezTo>
                  <a:pt x="865747" y="1938930"/>
                  <a:pt x="874221" y="1935078"/>
                  <a:pt x="885006" y="1922753"/>
                </a:cubicBezTo>
                <a:cubicBezTo>
                  <a:pt x="904264" y="1899643"/>
                  <a:pt x="905805" y="1873451"/>
                  <a:pt x="887317" y="1846490"/>
                </a:cubicBezTo>
                <a:cubicBezTo>
                  <a:pt x="869599" y="1820299"/>
                  <a:pt x="845718" y="1800270"/>
                  <a:pt x="823379" y="1777930"/>
                </a:cubicBezTo>
                <a:cubicBezTo>
                  <a:pt x="802580" y="1757132"/>
                  <a:pt x="787944" y="1733252"/>
                  <a:pt x="783322" y="1703978"/>
                </a:cubicBezTo>
                <a:cubicBezTo>
                  <a:pt x="778122" y="1672780"/>
                  <a:pt x="795021" y="1650681"/>
                  <a:pt x="820370" y="1647757"/>
                </a:cubicBezTo>
                <a:close/>
                <a:moveTo>
                  <a:pt x="1042921" y="1532964"/>
                </a:moveTo>
                <a:cubicBezTo>
                  <a:pt x="1102238" y="1532964"/>
                  <a:pt x="1145376" y="1579183"/>
                  <a:pt x="1144606" y="1643121"/>
                </a:cubicBezTo>
                <a:cubicBezTo>
                  <a:pt x="1144606" y="1701666"/>
                  <a:pt x="1106860" y="1742493"/>
                  <a:pt x="1054477" y="1742493"/>
                </a:cubicBezTo>
                <a:cubicBezTo>
                  <a:pt x="989769" y="1742493"/>
                  <a:pt x="942779" y="1695503"/>
                  <a:pt x="942008" y="1631566"/>
                </a:cubicBezTo>
                <a:cubicBezTo>
                  <a:pt x="942008" y="1569169"/>
                  <a:pt x="978213" y="1533734"/>
                  <a:pt x="1042921" y="1532964"/>
                </a:cubicBezTo>
                <a:close/>
                <a:moveTo>
                  <a:pt x="893478" y="1457470"/>
                </a:moveTo>
                <a:cubicBezTo>
                  <a:pt x="682407" y="1457470"/>
                  <a:pt x="510623" y="1628484"/>
                  <a:pt x="510623" y="1840326"/>
                </a:cubicBezTo>
                <a:cubicBezTo>
                  <a:pt x="510623" y="2052166"/>
                  <a:pt x="683177" y="2223180"/>
                  <a:pt x="894248" y="2223180"/>
                </a:cubicBezTo>
                <a:cubicBezTo>
                  <a:pt x="1105320" y="2223180"/>
                  <a:pt x="1277104" y="2052166"/>
                  <a:pt x="1277104" y="1840326"/>
                </a:cubicBezTo>
                <a:cubicBezTo>
                  <a:pt x="1277104" y="1628484"/>
                  <a:pt x="1104549" y="1457470"/>
                  <a:pt x="893478" y="1457470"/>
                </a:cubicBezTo>
                <a:close/>
                <a:moveTo>
                  <a:pt x="667000" y="663257"/>
                </a:moveTo>
                <a:cubicBezTo>
                  <a:pt x="806431" y="663257"/>
                  <a:pt x="945861" y="664028"/>
                  <a:pt x="1085291" y="664028"/>
                </a:cubicBezTo>
                <a:cubicBezTo>
                  <a:pt x="1094535" y="664028"/>
                  <a:pt x="1103009" y="664798"/>
                  <a:pt x="1112253" y="665568"/>
                </a:cubicBezTo>
                <a:cubicBezTo>
                  <a:pt x="1213936" y="665568"/>
                  <a:pt x="1312539" y="674812"/>
                  <a:pt x="1401898" y="730276"/>
                </a:cubicBezTo>
                <a:cubicBezTo>
                  <a:pt x="1441184" y="752616"/>
                  <a:pt x="1472768" y="782659"/>
                  <a:pt x="1493568" y="821945"/>
                </a:cubicBezTo>
                <a:cubicBezTo>
                  <a:pt x="1539018" y="908223"/>
                  <a:pt x="1579845" y="996811"/>
                  <a:pt x="1604496" y="1091562"/>
                </a:cubicBezTo>
                <a:cubicBezTo>
                  <a:pt x="1606036" y="1097725"/>
                  <a:pt x="1606807" y="1103888"/>
                  <a:pt x="1607577" y="1110050"/>
                </a:cubicBezTo>
                <a:cubicBezTo>
                  <a:pt x="1646093" y="1254103"/>
                  <a:pt x="1695395" y="1395843"/>
                  <a:pt x="1726208" y="1542207"/>
                </a:cubicBezTo>
                <a:cubicBezTo>
                  <a:pt x="1727748" y="1548369"/>
                  <a:pt x="1730060" y="1553762"/>
                  <a:pt x="1731600" y="1559924"/>
                </a:cubicBezTo>
                <a:cubicBezTo>
                  <a:pt x="1731600" y="1559924"/>
                  <a:pt x="1731600" y="1560695"/>
                  <a:pt x="1731600" y="1560695"/>
                </a:cubicBezTo>
                <a:cubicBezTo>
                  <a:pt x="1763955" y="1643890"/>
                  <a:pt x="1795538" y="1727087"/>
                  <a:pt x="1808634" y="1815675"/>
                </a:cubicBezTo>
                <a:cubicBezTo>
                  <a:pt x="1819418" y="1889626"/>
                  <a:pt x="1793998" y="1936617"/>
                  <a:pt x="1726979" y="1953564"/>
                </a:cubicBezTo>
                <a:cubicBezTo>
                  <a:pt x="1654567" y="1973592"/>
                  <a:pt x="1589089" y="1944320"/>
                  <a:pt x="1563668" y="1878842"/>
                </a:cubicBezTo>
                <a:cubicBezTo>
                  <a:pt x="1542869" y="1825689"/>
                  <a:pt x="1527462" y="1770225"/>
                  <a:pt x="1515137" y="1714761"/>
                </a:cubicBezTo>
                <a:cubicBezTo>
                  <a:pt x="1472768" y="1553762"/>
                  <a:pt x="1421926" y="1395073"/>
                  <a:pt x="1386492" y="1231762"/>
                </a:cubicBezTo>
                <a:cubicBezTo>
                  <a:pt x="1381099" y="1205571"/>
                  <a:pt x="1371855" y="1181691"/>
                  <a:pt x="1364922" y="1157040"/>
                </a:cubicBezTo>
                <a:cubicBezTo>
                  <a:pt x="1354137" y="1140093"/>
                  <a:pt x="1346434" y="1122375"/>
                  <a:pt x="1333338" y="1107739"/>
                </a:cubicBezTo>
                <a:cubicBezTo>
                  <a:pt x="1321013" y="1093873"/>
                  <a:pt x="1306377" y="1082318"/>
                  <a:pt x="1287119" y="1079237"/>
                </a:cubicBezTo>
                <a:cubicBezTo>
                  <a:pt x="1250912" y="1073074"/>
                  <a:pt x="1234736" y="1088481"/>
                  <a:pt x="1239358" y="1124687"/>
                </a:cubicBezTo>
                <a:cubicBezTo>
                  <a:pt x="1240128" y="1133160"/>
                  <a:pt x="1240898" y="1142404"/>
                  <a:pt x="1241669" y="1150878"/>
                </a:cubicBezTo>
                <a:cubicBezTo>
                  <a:pt x="1243210" y="1153959"/>
                  <a:pt x="1243979" y="1156270"/>
                  <a:pt x="1243979" y="1158581"/>
                </a:cubicBezTo>
                <a:cubicBezTo>
                  <a:pt x="1280956" y="1284916"/>
                  <a:pt x="1320243" y="1409709"/>
                  <a:pt x="1349515" y="1537584"/>
                </a:cubicBezTo>
                <a:cubicBezTo>
                  <a:pt x="1385721" y="1646201"/>
                  <a:pt x="1425778" y="1752507"/>
                  <a:pt x="1446577" y="1864976"/>
                </a:cubicBezTo>
                <a:cubicBezTo>
                  <a:pt x="1458902" y="1909655"/>
                  <a:pt x="1471228" y="1954334"/>
                  <a:pt x="1483553" y="1999014"/>
                </a:cubicBezTo>
                <a:cubicBezTo>
                  <a:pt x="1514367" y="2106090"/>
                  <a:pt x="1544409" y="2213166"/>
                  <a:pt x="1575993" y="2320243"/>
                </a:cubicBezTo>
                <a:cubicBezTo>
                  <a:pt x="1582156" y="2340271"/>
                  <a:pt x="1571371" y="2346434"/>
                  <a:pt x="1555965" y="2350286"/>
                </a:cubicBezTo>
                <a:cubicBezTo>
                  <a:pt x="1505893" y="2363381"/>
                  <a:pt x="1455051" y="2359529"/>
                  <a:pt x="1404209" y="2358759"/>
                </a:cubicBezTo>
                <a:cubicBezTo>
                  <a:pt x="1369544" y="2357989"/>
                  <a:pt x="1334879" y="2355677"/>
                  <a:pt x="1300214" y="2354137"/>
                </a:cubicBezTo>
                <a:cubicBezTo>
                  <a:pt x="1293281" y="2354137"/>
                  <a:pt x="1287119" y="2354907"/>
                  <a:pt x="1280186" y="2354907"/>
                </a:cubicBezTo>
                <a:cubicBezTo>
                  <a:pt x="1275563" y="2357219"/>
                  <a:pt x="1271712" y="2357989"/>
                  <a:pt x="1267090" y="2357989"/>
                </a:cubicBezTo>
                <a:cubicBezTo>
                  <a:pt x="1263238" y="2358759"/>
                  <a:pt x="1260157" y="2359529"/>
                  <a:pt x="1256305" y="2359529"/>
                </a:cubicBezTo>
                <a:cubicBezTo>
                  <a:pt x="1113794" y="2359529"/>
                  <a:pt x="971281" y="2359529"/>
                  <a:pt x="828770" y="2359529"/>
                </a:cubicBezTo>
                <a:cubicBezTo>
                  <a:pt x="696273" y="2358759"/>
                  <a:pt x="564546" y="2358759"/>
                  <a:pt x="432049" y="2358759"/>
                </a:cubicBezTo>
                <a:cubicBezTo>
                  <a:pt x="424345" y="2358759"/>
                  <a:pt x="415871" y="2356448"/>
                  <a:pt x="408169" y="2354907"/>
                </a:cubicBezTo>
                <a:cubicBezTo>
                  <a:pt x="355015" y="2354907"/>
                  <a:pt x="301092" y="2354907"/>
                  <a:pt x="247939" y="2353367"/>
                </a:cubicBezTo>
                <a:cubicBezTo>
                  <a:pt x="220207" y="2353367"/>
                  <a:pt x="217126" y="2347974"/>
                  <a:pt x="230221" y="2323324"/>
                </a:cubicBezTo>
                <a:cubicBezTo>
                  <a:pt x="260264" y="2264779"/>
                  <a:pt x="271049" y="2200071"/>
                  <a:pt x="285686" y="2136903"/>
                </a:cubicBezTo>
                <a:cubicBezTo>
                  <a:pt x="297240" y="2085291"/>
                  <a:pt x="315729" y="2035219"/>
                  <a:pt x="331135" y="1984377"/>
                </a:cubicBezTo>
                <a:cubicBezTo>
                  <a:pt x="331135" y="1982067"/>
                  <a:pt x="331905" y="1980525"/>
                  <a:pt x="332676" y="1978215"/>
                </a:cubicBezTo>
                <a:cubicBezTo>
                  <a:pt x="351163" y="1891937"/>
                  <a:pt x="372733" y="1806431"/>
                  <a:pt x="401236" y="1722464"/>
                </a:cubicBezTo>
                <a:cubicBezTo>
                  <a:pt x="446685" y="1586115"/>
                  <a:pt x="482120" y="1446685"/>
                  <a:pt x="520637" y="1308026"/>
                </a:cubicBezTo>
                <a:cubicBezTo>
                  <a:pt x="522948" y="1298782"/>
                  <a:pt x="526800" y="1289537"/>
                  <a:pt x="529881" y="1280294"/>
                </a:cubicBezTo>
                <a:cubicBezTo>
                  <a:pt x="541436" y="1239466"/>
                  <a:pt x="552991" y="1198638"/>
                  <a:pt x="563776" y="1157040"/>
                </a:cubicBezTo>
                <a:cubicBezTo>
                  <a:pt x="569938" y="1136241"/>
                  <a:pt x="577642" y="1113131"/>
                  <a:pt x="555302" y="1098495"/>
                </a:cubicBezTo>
                <a:cubicBezTo>
                  <a:pt x="533733" y="1084629"/>
                  <a:pt x="512934" y="1096955"/>
                  <a:pt x="494445" y="1110821"/>
                </a:cubicBezTo>
                <a:cubicBezTo>
                  <a:pt x="469795" y="1130079"/>
                  <a:pt x="456699" y="1156270"/>
                  <a:pt x="447455" y="1186313"/>
                </a:cubicBezTo>
                <a:cubicBezTo>
                  <a:pt x="416642" y="1289537"/>
                  <a:pt x="385058" y="1392762"/>
                  <a:pt x="354245" y="1495986"/>
                </a:cubicBezTo>
                <a:cubicBezTo>
                  <a:pt x="334986" y="1583805"/>
                  <a:pt x="308025" y="1670081"/>
                  <a:pt x="284915" y="1757129"/>
                </a:cubicBezTo>
                <a:cubicBezTo>
                  <a:pt x="277212" y="1785632"/>
                  <a:pt x="269508" y="1813363"/>
                  <a:pt x="264116" y="1842636"/>
                </a:cubicBezTo>
                <a:cubicBezTo>
                  <a:pt x="245628" y="1937387"/>
                  <a:pt x="151647" y="1986689"/>
                  <a:pt x="63059" y="1948942"/>
                </a:cubicBezTo>
                <a:cubicBezTo>
                  <a:pt x="23773" y="1931995"/>
                  <a:pt x="6055" y="1899641"/>
                  <a:pt x="1432" y="1858813"/>
                </a:cubicBezTo>
                <a:cubicBezTo>
                  <a:pt x="-3960" y="1811823"/>
                  <a:pt x="6055" y="1767914"/>
                  <a:pt x="28394" y="1727087"/>
                </a:cubicBezTo>
                <a:cubicBezTo>
                  <a:pt x="83088" y="1566857"/>
                  <a:pt x="115442" y="1399695"/>
                  <a:pt x="167824" y="1238695"/>
                </a:cubicBezTo>
                <a:cubicBezTo>
                  <a:pt x="168595" y="1224059"/>
                  <a:pt x="172447" y="1212504"/>
                  <a:pt x="177069" y="1201720"/>
                </a:cubicBezTo>
                <a:cubicBezTo>
                  <a:pt x="206341" y="1090022"/>
                  <a:pt x="241777" y="979864"/>
                  <a:pt x="290307" y="873558"/>
                </a:cubicBezTo>
                <a:cubicBezTo>
                  <a:pt x="341920" y="759549"/>
                  <a:pt x="432049" y="700233"/>
                  <a:pt x="549910" y="675582"/>
                </a:cubicBezTo>
                <a:cubicBezTo>
                  <a:pt x="588426" y="667109"/>
                  <a:pt x="627713" y="663257"/>
                  <a:pt x="667000" y="663257"/>
                </a:cubicBezTo>
                <a:close/>
                <a:moveTo>
                  <a:pt x="906576" y="0"/>
                </a:moveTo>
                <a:cubicBezTo>
                  <a:pt x="1069946" y="0"/>
                  <a:pt x="1202383" y="132438"/>
                  <a:pt x="1202383" y="295807"/>
                </a:cubicBezTo>
                <a:cubicBezTo>
                  <a:pt x="1202383" y="459178"/>
                  <a:pt x="1069946" y="591615"/>
                  <a:pt x="906576" y="591615"/>
                </a:cubicBezTo>
                <a:cubicBezTo>
                  <a:pt x="743206" y="591615"/>
                  <a:pt x="610768" y="459178"/>
                  <a:pt x="610768" y="295807"/>
                </a:cubicBezTo>
                <a:cubicBezTo>
                  <a:pt x="610768" y="132438"/>
                  <a:pt x="743206" y="0"/>
                  <a:pt x="906576" y="0"/>
                </a:cubicBezTo>
                <a:close/>
              </a:path>
            </a:pathLst>
          </a:custGeom>
          <a:solidFill>
            <a:schemeClr val="accent1"/>
          </a:solidFill>
          <a:ln w="807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02385A0B-5BE0-4C57-A248-5B6F3F5974F3}"/>
              </a:ext>
            </a:extLst>
          </p:cNvPr>
          <p:cNvGrpSpPr/>
          <p:nvPr/>
        </p:nvGrpSpPr>
        <p:grpSpPr>
          <a:xfrm>
            <a:off x="7544161" y="0"/>
            <a:ext cx="4664052" cy="6874730"/>
            <a:chOff x="7544161" y="0"/>
            <a:chExt cx="4664052" cy="6874730"/>
          </a:xfrm>
        </p:grpSpPr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9E49BA5F-53E1-40DD-8FA4-34DA984CA69B}"/>
                </a:ext>
              </a:extLst>
            </p:cNvPr>
            <p:cNvSpPr/>
            <p:nvPr/>
          </p:nvSpPr>
          <p:spPr>
            <a:xfrm flipH="1">
              <a:off x="7590661" y="181525"/>
              <a:ext cx="4397702" cy="5595588"/>
            </a:xfrm>
            <a:custGeom>
              <a:avLst/>
              <a:gdLst>
                <a:gd name="connsiteX0" fmla="*/ 4096716 w 4377224"/>
                <a:gd name="connsiteY0" fmla="*/ 5016915 h 5569532"/>
                <a:gd name="connsiteX1" fmla="*/ 3843761 w 4377224"/>
                <a:gd name="connsiteY1" fmla="*/ 5091141 h 5569532"/>
                <a:gd name="connsiteX2" fmla="*/ 3793755 w 4377224"/>
                <a:gd name="connsiteY2" fmla="*/ 5184901 h 5569532"/>
                <a:gd name="connsiteX3" fmla="*/ 3806258 w 4377224"/>
                <a:gd name="connsiteY3" fmla="*/ 5316164 h 5569532"/>
                <a:gd name="connsiteX4" fmla="*/ 3807821 w 4377224"/>
                <a:gd name="connsiteY4" fmla="*/ 5380233 h 5569532"/>
                <a:gd name="connsiteX5" fmla="*/ 3821885 w 4377224"/>
                <a:gd name="connsiteY5" fmla="*/ 5484932 h 5569532"/>
                <a:gd name="connsiteX6" fmla="*/ 3834385 w 4377224"/>
                <a:gd name="connsiteY6" fmla="*/ 5486496 h 5569532"/>
                <a:gd name="connsiteX7" fmla="*/ 3931271 w 4377224"/>
                <a:gd name="connsiteY7" fmla="*/ 5498996 h 5569532"/>
                <a:gd name="connsiteX8" fmla="*/ 4359438 w 4377224"/>
                <a:gd name="connsiteY8" fmla="*/ 5564629 h 5569532"/>
                <a:gd name="connsiteX9" fmla="*/ 4368814 w 4377224"/>
                <a:gd name="connsiteY9" fmla="*/ 5566189 h 5569532"/>
                <a:gd name="connsiteX10" fmla="*/ 4370378 w 4377224"/>
                <a:gd name="connsiteY10" fmla="*/ 5370857 h 5569532"/>
                <a:gd name="connsiteX11" fmla="*/ 4368814 w 4377224"/>
                <a:gd name="connsiteY11" fmla="*/ 5188027 h 5569532"/>
                <a:gd name="connsiteX12" fmla="*/ 4348498 w 4377224"/>
                <a:gd name="connsiteY12" fmla="*/ 5130208 h 5569532"/>
                <a:gd name="connsiteX13" fmla="*/ 4096716 w 4377224"/>
                <a:gd name="connsiteY13" fmla="*/ 5016915 h 5569532"/>
                <a:gd name="connsiteX14" fmla="*/ 443414 w 4377224"/>
                <a:gd name="connsiteY14" fmla="*/ 3369092 h 5569532"/>
                <a:gd name="connsiteX15" fmla="*/ 223078 w 4377224"/>
                <a:gd name="connsiteY15" fmla="*/ 3403469 h 5569532"/>
                <a:gd name="connsiteX16" fmla="*/ 7432 w 4377224"/>
                <a:gd name="connsiteY16" fmla="*/ 3489415 h 5569532"/>
                <a:gd name="connsiteX17" fmla="*/ 93378 w 4377224"/>
                <a:gd name="connsiteY17" fmla="*/ 4122291 h 5569532"/>
                <a:gd name="connsiteX18" fmla="*/ 238705 w 4377224"/>
                <a:gd name="connsiteY18" fmla="*/ 4192610 h 5569532"/>
                <a:gd name="connsiteX19" fmla="*/ 288711 w 4377224"/>
                <a:gd name="connsiteY19" fmla="*/ 4178547 h 5569532"/>
                <a:gd name="connsiteX20" fmla="*/ 404347 w 4377224"/>
                <a:gd name="connsiteY20" fmla="*/ 4137917 h 5569532"/>
                <a:gd name="connsiteX21" fmla="*/ 616870 w 4377224"/>
                <a:gd name="connsiteY21" fmla="*/ 4041034 h 5569532"/>
                <a:gd name="connsiteX22" fmla="*/ 474667 w 4377224"/>
                <a:gd name="connsiteY22" fmla="*/ 4028531 h 5569532"/>
                <a:gd name="connsiteX23" fmla="*/ 434037 w 4377224"/>
                <a:gd name="connsiteY23" fmla="*/ 3989465 h 5569532"/>
                <a:gd name="connsiteX24" fmla="*/ 387158 w 4377224"/>
                <a:gd name="connsiteY24" fmla="*/ 3476915 h 5569532"/>
                <a:gd name="connsiteX25" fmla="*/ 443414 w 4377224"/>
                <a:gd name="connsiteY25" fmla="*/ 3369092 h 5569532"/>
                <a:gd name="connsiteX26" fmla="*/ 1291941 w 4377224"/>
                <a:gd name="connsiteY26" fmla="*/ 0 h 5569532"/>
                <a:gd name="connsiteX27" fmla="*/ 1177868 w 4377224"/>
                <a:gd name="connsiteY27" fmla="*/ 98447 h 5569532"/>
                <a:gd name="connsiteX28" fmla="*/ 1140363 w 4377224"/>
                <a:gd name="connsiteY28" fmla="*/ 217209 h 5569532"/>
                <a:gd name="connsiteX29" fmla="*/ 1220059 w 4377224"/>
                <a:gd name="connsiteY29" fmla="*/ 309406 h 5569532"/>
                <a:gd name="connsiteX30" fmla="*/ 1351321 w 4377224"/>
                <a:gd name="connsiteY30" fmla="*/ 482861 h 5569532"/>
                <a:gd name="connsiteX31" fmla="*/ 1874812 w 4377224"/>
                <a:gd name="connsiteY31" fmla="*/ 1723611 h 5569532"/>
                <a:gd name="connsiteX32" fmla="*/ 1977948 w 4377224"/>
                <a:gd name="connsiteY32" fmla="*/ 2243977 h 5569532"/>
                <a:gd name="connsiteX33" fmla="*/ 2084210 w 4377224"/>
                <a:gd name="connsiteY33" fmla="*/ 2873727 h 5569532"/>
                <a:gd name="connsiteX34" fmla="*/ 2181093 w 4377224"/>
                <a:gd name="connsiteY34" fmla="*/ 3817572 h 5569532"/>
                <a:gd name="connsiteX35" fmla="*/ 2213909 w 4377224"/>
                <a:gd name="connsiteY35" fmla="*/ 4425448 h 5569532"/>
                <a:gd name="connsiteX36" fmla="*/ 2218596 w 4377224"/>
                <a:gd name="connsiteY36" fmla="*/ 4514518 h 5569532"/>
                <a:gd name="connsiteX37" fmla="*/ 2762403 w 4377224"/>
                <a:gd name="connsiteY37" fmla="*/ 4492641 h 5569532"/>
                <a:gd name="connsiteX38" fmla="*/ 2837409 w 4377224"/>
                <a:gd name="connsiteY38" fmla="*/ 4489515 h 5569532"/>
                <a:gd name="connsiteX39" fmla="*/ 2848349 w 4377224"/>
                <a:gd name="connsiteY39" fmla="*/ 4361378 h 5569532"/>
                <a:gd name="connsiteX40" fmla="*/ 2831159 w 4377224"/>
                <a:gd name="connsiteY40" fmla="*/ 4051970 h 5569532"/>
                <a:gd name="connsiteX41" fmla="*/ 2663954 w 4377224"/>
                <a:gd name="connsiteY41" fmla="*/ 2209598 h 5569532"/>
                <a:gd name="connsiteX42" fmla="*/ 2426431 w 4377224"/>
                <a:gd name="connsiteY42" fmla="*/ 1068858 h 5569532"/>
                <a:gd name="connsiteX43" fmla="*/ 2318608 w 4377224"/>
                <a:gd name="connsiteY43" fmla="*/ 223459 h 5569532"/>
                <a:gd name="connsiteX44" fmla="*/ 2296729 w 4377224"/>
                <a:gd name="connsiteY44" fmla="*/ 195332 h 5569532"/>
                <a:gd name="connsiteX45" fmla="*/ 2257663 w 4377224"/>
                <a:gd name="connsiteY45" fmla="*/ 245338 h 5569532"/>
                <a:gd name="connsiteX46" fmla="*/ 2070144 w 4377224"/>
                <a:gd name="connsiteY46" fmla="*/ 600060 h 5569532"/>
                <a:gd name="connsiteX47" fmla="*/ 1951384 w 4377224"/>
                <a:gd name="connsiteY47" fmla="*/ 614124 h 5569532"/>
                <a:gd name="connsiteX48" fmla="*/ 1370074 w 4377224"/>
                <a:gd name="connsiteY48" fmla="*/ 135952 h 5569532"/>
                <a:gd name="connsiteX49" fmla="*/ 1291941 w 4377224"/>
                <a:gd name="connsiteY49" fmla="*/ 0 h 5569532"/>
                <a:gd name="connsiteX0" fmla="*/ 4096716 w 4377224"/>
                <a:gd name="connsiteY0" fmla="*/ 5016915 h 5569532"/>
                <a:gd name="connsiteX1" fmla="*/ 3843761 w 4377224"/>
                <a:gd name="connsiteY1" fmla="*/ 5091141 h 5569532"/>
                <a:gd name="connsiteX2" fmla="*/ 3793755 w 4377224"/>
                <a:gd name="connsiteY2" fmla="*/ 5184901 h 5569532"/>
                <a:gd name="connsiteX3" fmla="*/ 3806258 w 4377224"/>
                <a:gd name="connsiteY3" fmla="*/ 5316164 h 5569532"/>
                <a:gd name="connsiteX4" fmla="*/ 3807821 w 4377224"/>
                <a:gd name="connsiteY4" fmla="*/ 5380233 h 5569532"/>
                <a:gd name="connsiteX5" fmla="*/ 3821885 w 4377224"/>
                <a:gd name="connsiteY5" fmla="*/ 5484932 h 5569532"/>
                <a:gd name="connsiteX6" fmla="*/ 3834385 w 4377224"/>
                <a:gd name="connsiteY6" fmla="*/ 5486496 h 5569532"/>
                <a:gd name="connsiteX7" fmla="*/ 3931271 w 4377224"/>
                <a:gd name="connsiteY7" fmla="*/ 5498996 h 5569532"/>
                <a:gd name="connsiteX8" fmla="*/ 4359438 w 4377224"/>
                <a:gd name="connsiteY8" fmla="*/ 5564629 h 5569532"/>
                <a:gd name="connsiteX9" fmla="*/ 4368814 w 4377224"/>
                <a:gd name="connsiteY9" fmla="*/ 5566189 h 5569532"/>
                <a:gd name="connsiteX10" fmla="*/ 4370378 w 4377224"/>
                <a:gd name="connsiteY10" fmla="*/ 5370857 h 5569532"/>
                <a:gd name="connsiteX11" fmla="*/ 4368814 w 4377224"/>
                <a:gd name="connsiteY11" fmla="*/ 5188027 h 5569532"/>
                <a:gd name="connsiteX12" fmla="*/ 4348498 w 4377224"/>
                <a:gd name="connsiteY12" fmla="*/ 5130208 h 5569532"/>
                <a:gd name="connsiteX13" fmla="*/ 4096716 w 4377224"/>
                <a:gd name="connsiteY13" fmla="*/ 5016915 h 5569532"/>
                <a:gd name="connsiteX14" fmla="*/ 443414 w 4377224"/>
                <a:gd name="connsiteY14" fmla="*/ 3369092 h 5569532"/>
                <a:gd name="connsiteX15" fmla="*/ 223078 w 4377224"/>
                <a:gd name="connsiteY15" fmla="*/ 3403469 h 5569532"/>
                <a:gd name="connsiteX16" fmla="*/ 7432 w 4377224"/>
                <a:gd name="connsiteY16" fmla="*/ 3489415 h 5569532"/>
                <a:gd name="connsiteX17" fmla="*/ 93378 w 4377224"/>
                <a:gd name="connsiteY17" fmla="*/ 4122291 h 5569532"/>
                <a:gd name="connsiteX18" fmla="*/ 238705 w 4377224"/>
                <a:gd name="connsiteY18" fmla="*/ 4192610 h 5569532"/>
                <a:gd name="connsiteX19" fmla="*/ 288711 w 4377224"/>
                <a:gd name="connsiteY19" fmla="*/ 4178547 h 5569532"/>
                <a:gd name="connsiteX20" fmla="*/ 404347 w 4377224"/>
                <a:gd name="connsiteY20" fmla="*/ 4137917 h 5569532"/>
                <a:gd name="connsiteX21" fmla="*/ 616870 w 4377224"/>
                <a:gd name="connsiteY21" fmla="*/ 4041034 h 5569532"/>
                <a:gd name="connsiteX22" fmla="*/ 474667 w 4377224"/>
                <a:gd name="connsiteY22" fmla="*/ 4028531 h 5569532"/>
                <a:gd name="connsiteX23" fmla="*/ 434037 w 4377224"/>
                <a:gd name="connsiteY23" fmla="*/ 3989465 h 5569532"/>
                <a:gd name="connsiteX24" fmla="*/ 387158 w 4377224"/>
                <a:gd name="connsiteY24" fmla="*/ 3476915 h 5569532"/>
                <a:gd name="connsiteX25" fmla="*/ 443414 w 4377224"/>
                <a:gd name="connsiteY25" fmla="*/ 3369092 h 5569532"/>
                <a:gd name="connsiteX26" fmla="*/ 1291941 w 4377224"/>
                <a:gd name="connsiteY26" fmla="*/ 0 h 5569532"/>
                <a:gd name="connsiteX27" fmla="*/ 1177868 w 4377224"/>
                <a:gd name="connsiteY27" fmla="*/ 98447 h 5569532"/>
                <a:gd name="connsiteX28" fmla="*/ 1140363 w 4377224"/>
                <a:gd name="connsiteY28" fmla="*/ 217209 h 5569532"/>
                <a:gd name="connsiteX29" fmla="*/ 1220059 w 4377224"/>
                <a:gd name="connsiteY29" fmla="*/ 309406 h 5569532"/>
                <a:gd name="connsiteX30" fmla="*/ 1351321 w 4377224"/>
                <a:gd name="connsiteY30" fmla="*/ 482861 h 5569532"/>
                <a:gd name="connsiteX31" fmla="*/ 1874812 w 4377224"/>
                <a:gd name="connsiteY31" fmla="*/ 1723611 h 5569532"/>
                <a:gd name="connsiteX32" fmla="*/ 1977948 w 4377224"/>
                <a:gd name="connsiteY32" fmla="*/ 2243977 h 5569532"/>
                <a:gd name="connsiteX33" fmla="*/ 2084210 w 4377224"/>
                <a:gd name="connsiteY33" fmla="*/ 2873727 h 5569532"/>
                <a:gd name="connsiteX34" fmla="*/ 2181093 w 4377224"/>
                <a:gd name="connsiteY34" fmla="*/ 3817572 h 5569532"/>
                <a:gd name="connsiteX35" fmla="*/ 2213909 w 4377224"/>
                <a:gd name="connsiteY35" fmla="*/ 4425448 h 5569532"/>
                <a:gd name="connsiteX36" fmla="*/ 2218596 w 4377224"/>
                <a:gd name="connsiteY36" fmla="*/ 4514518 h 5569532"/>
                <a:gd name="connsiteX37" fmla="*/ 2837409 w 4377224"/>
                <a:gd name="connsiteY37" fmla="*/ 4489515 h 5569532"/>
                <a:gd name="connsiteX38" fmla="*/ 2848349 w 4377224"/>
                <a:gd name="connsiteY38" fmla="*/ 4361378 h 5569532"/>
                <a:gd name="connsiteX39" fmla="*/ 2831159 w 4377224"/>
                <a:gd name="connsiteY39" fmla="*/ 4051970 h 5569532"/>
                <a:gd name="connsiteX40" fmla="*/ 2663954 w 4377224"/>
                <a:gd name="connsiteY40" fmla="*/ 2209598 h 5569532"/>
                <a:gd name="connsiteX41" fmla="*/ 2426431 w 4377224"/>
                <a:gd name="connsiteY41" fmla="*/ 1068858 h 5569532"/>
                <a:gd name="connsiteX42" fmla="*/ 2318608 w 4377224"/>
                <a:gd name="connsiteY42" fmla="*/ 223459 h 5569532"/>
                <a:gd name="connsiteX43" fmla="*/ 2296729 w 4377224"/>
                <a:gd name="connsiteY43" fmla="*/ 195332 h 5569532"/>
                <a:gd name="connsiteX44" fmla="*/ 2257663 w 4377224"/>
                <a:gd name="connsiteY44" fmla="*/ 245338 h 5569532"/>
                <a:gd name="connsiteX45" fmla="*/ 2070144 w 4377224"/>
                <a:gd name="connsiteY45" fmla="*/ 600060 h 5569532"/>
                <a:gd name="connsiteX46" fmla="*/ 1951384 w 4377224"/>
                <a:gd name="connsiteY46" fmla="*/ 614124 h 5569532"/>
                <a:gd name="connsiteX47" fmla="*/ 1370074 w 4377224"/>
                <a:gd name="connsiteY47" fmla="*/ 135952 h 5569532"/>
                <a:gd name="connsiteX48" fmla="*/ 1291941 w 4377224"/>
                <a:gd name="connsiteY48" fmla="*/ 0 h 5569532"/>
                <a:gd name="connsiteX0" fmla="*/ 4096716 w 4377224"/>
                <a:gd name="connsiteY0" fmla="*/ 5016915 h 5569532"/>
                <a:gd name="connsiteX1" fmla="*/ 3843761 w 4377224"/>
                <a:gd name="connsiteY1" fmla="*/ 5091141 h 5569532"/>
                <a:gd name="connsiteX2" fmla="*/ 3793755 w 4377224"/>
                <a:gd name="connsiteY2" fmla="*/ 5184901 h 5569532"/>
                <a:gd name="connsiteX3" fmla="*/ 3806258 w 4377224"/>
                <a:gd name="connsiteY3" fmla="*/ 5316164 h 5569532"/>
                <a:gd name="connsiteX4" fmla="*/ 3807821 w 4377224"/>
                <a:gd name="connsiteY4" fmla="*/ 5380233 h 5569532"/>
                <a:gd name="connsiteX5" fmla="*/ 3821885 w 4377224"/>
                <a:gd name="connsiteY5" fmla="*/ 5484932 h 5569532"/>
                <a:gd name="connsiteX6" fmla="*/ 3834385 w 4377224"/>
                <a:gd name="connsiteY6" fmla="*/ 5486496 h 5569532"/>
                <a:gd name="connsiteX7" fmla="*/ 3931271 w 4377224"/>
                <a:gd name="connsiteY7" fmla="*/ 5498996 h 5569532"/>
                <a:gd name="connsiteX8" fmla="*/ 4359438 w 4377224"/>
                <a:gd name="connsiteY8" fmla="*/ 5564629 h 5569532"/>
                <a:gd name="connsiteX9" fmla="*/ 4368814 w 4377224"/>
                <a:gd name="connsiteY9" fmla="*/ 5566189 h 5569532"/>
                <a:gd name="connsiteX10" fmla="*/ 4370378 w 4377224"/>
                <a:gd name="connsiteY10" fmla="*/ 5370857 h 5569532"/>
                <a:gd name="connsiteX11" fmla="*/ 4368814 w 4377224"/>
                <a:gd name="connsiteY11" fmla="*/ 5188027 h 5569532"/>
                <a:gd name="connsiteX12" fmla="*/ 4348498 w 4377224"/>
                <a:gd name="connsiteY12" fmla="*/ 5130208 h 5569532"/>
                <a:gd name="connsiteX13" fmla="*/ 4096716 w 4377224"/>
                <a:gd name="connsiteY13" fmla="*/ 5016915 h 5569532"/>
                <a:gd name="connsiteX14" fmla="*/ 443414 w 4377224"/>
                <a:gd name="connsiteY14" fmla="*/ 3369092 h 5569532"/>
                <a:gd name="connsiteX15" fmla="*/ 223078 w 4377224"/>
                <a:gd name="connsiteY15" fmla="*/ 3403469 h 5569532"/>
                <a:gd name="connsiteX16" fmla="*/ 7432 w 4377224"/>
                <a:gd name="connsiteY16" fmla="*/ 3489415 h 5569532"/>
                <a:gd name="connsiteX17" fmla="*/ 93378 w 4377224"/>
                <a:gd name="connsiteY17" fmla="*/ 4122291 h 5569532"/>
                <a:gd name="connsiteX18" fmla="*/ 238705 w 4377224"/>
                <a:gd name="connsiteY18" fmla="*/ 4192610 h 5569532"/>
                <a:gd name="connsiteX19" fmla="*/ 288711 w 4377224"/>
                <a:gd name="connsiteY19" fmla="*/ 4178547 h 5569532"/>
                <a:gd name="connsiteX20" fmla="*/ 404347 w 4377224"/>
                <a:gd name="connsiteY20" fmla="*/ 4137917 h 5569532"/>
                <a:gd name="connsiteX21" fmla="*/ 616870 w 4377224"/>
                <a:gd name="connsiteY21" fmla="*/ 4041034 h 5569532"/>
                <a:gd name="connsiteX22" fmla="*/ 474667 w 4377224"/>
                <a:gd name="connsiteY22" fmla="*/ 4028531 h 5569532"/>
                <a:gd name="connsiteX23" fmla="*/ 434037 w 4377224"/>
                <a:gd name="connsiteY23" fmla="*/ 3989465 h 5569532"/>
                <a:gd name="connsiteX24" fmla="*/ 387158 w 4377224"/>
                <a:gd name="connsiteY24" fmla="*/ 3476915 h 5569532"/>
                <a:gd name="connsiteX25" fmla="*/ 443414 w 4377224"/>
                <a:gd name="connsiteY25" fmla="*/ 3369092 h 5569532"/>
                <a:gd name="connsiteX26" fmla="*/ 1291941 w 4377224"/>
                <a:gd name="connsiteY26" fmla="*/ 0 h 5569532"/>
                <a:gd name="connsiteX27" fmla="*/ 1177868 w 4377224"/>
                <a:gd name="connsiteY27" fmla="*/ 98447 h 5569532"/>
                <a:gd name="connsiteX28" fmla="*/ 1140363 w 4377224"/>
                <a:gd name="connsiteY28" fmla="*/ 217209 h 5569532"/>
                <a:gd name="connsiteX29" fmla="*/ 1220059 w 4377224"/>
                <a:gd name="connsiteY29" fmla="*/ 309406 h 5569532"/>
                <a:gd name="connsiteX30" fmla="*/ 1351321 w 4377224"/>
                <a:gd name="connsiteY30" fmla="*/ 482861 h 5569532"/>
                <a:gd name="connsiteX31" fmla="*/ 1874812 w 4377224"/>
                <a:gd name="connsiteY31" fmla="*/ 1723611 h 5569532"/>
                <a:gd name="connsiteX32" fmla="*/ 1977948 w 4377224"/>
                <a:gd name="connsiteY32" fmla="*/ 2243977 h 5569532"/>
                <a:gd name="connsiteX33" fmla="*/ 2084210 w 4377224"/>
                <a:gd name="connsiteY33" fmla="*/ 2873727 h 5569532"/>
                <a:gd name="connsiteX34" fmla="*/ 2181093 w 4377224"/>
                <a:gd name="connsiteY34" fmla="*/ 3817572 h 5569532"/>
                <a:gd name="connsiteX35" fmla="*/ 2213909 w 4377224"/>
                <a:gd name="connsiteY35" fmla="*/ 4425448 h 5569532"/>
                <a:gd name="connsiteX36" fmla="*/ 2218596 w 4377224"/>
                <a:gd name="connsiteY36" fmla="*/ 4514518 h 5569532"/>
                <a:gd name="connsiteX37" fmla="*/ 2848349 w 4377224"/>
                <a:gd name="connsiteY37" fmla="*/ 4361378 h 5569532"/>
                <a:gd name="connsiteX38" fmla="*/ 2831159 w 4377224"/>
                <a:gd name="connsiteY38" fmla="*/ 4051970 h 5569532"/>
                <a:gd name="connsiteX39" fmla="*/ 2663954 w 4377224"/>
                <a:gd name="connsiteY39" fmla="*/ 2209598 h 5569532"/>
                <a:gd name="connsiteX40" fmla="*/ 2426431 w 4377224"/>
                <a:gd name="connsiteY40" fmla="*/ 1068858 h 5569532"/>
                <a:gd name="connsiteX41" fmla="*/ 2318608 w 4377224"/>
                <a:gd name="connsiteY41" fmla="*/ 223459 h 5569532"/>
                <a:gd name="connsiteX42" fmla="*/ 2296729 w 4377224"/>
                <a:gd name="connsiteY42" fmla="*/ 195332 h 5569532"/>
                <a:gd name="connsiteX43" fmla="*/ 2257663 w 4377224"/>
                <a:gd name="connsiteY43" fmla="*/ 245338 h 5569532"/>
                <a:gd name="connsiteX44" fmla="*/ 2070144 w 4377224"/>
                <a:gd name="connsiteY44" fmla="*/ 600060 h 5569532"/>
                <a:gd name="connsiteX45" fmla="*/ 1951384 w 4377224"/>
                <a:gd name="connsiteY45" fmla="*/ 614124 h 5569532"/>
                <a:gd name="connsiteX46" fmla="*/ 1370074 w 4377224"/>
                <a:gd name="connsiteY46" fmla="*/ 135952 h 5569532"/>
                <a:gd name="connsiteX47" fmla="*/ 1291941 w 4377224"/>
                <a:gd name="connsiteY47" fmla="*/ 0 h 5569532"/>
                <a:gd name="connsiteX0" fmla="*/ 4096716 w 4377224"/>
                <a:gd name="connsiteY0" fmla="*/ 5016915 h 5569532"/>
                <a:gd name="connsiteX1" fmla="*/ 3843761 w 4377224"/>
                <a:gd name="connsiteY1" fmla="*/ 5091141 h 5569532"/>
                <a:gd name="connsiteX2" fmla="*/ 3793755 w 4377224"/>
                <a:gd name="connsiteY2" fmla="*/ 5184901 h 5569532"/>
                <a:gd name="connsiteX3" fmla="*/ 3806258 w 4377224"/>
                <a:gd name="connsiteY3" fmla="*/ 5316164 h 5569532"/>
                <a:gd name="connsiteX4" fmla="*/ 3807821 w 4377224"/>
                <a:gd name="connsiteY4" fmla="*/ 5380233 h 5569532"/>
                <a:gd name="connsiteX5" fmla="*/ 3821885 w 4377224"/>
                <a:gd name="connsiteY5" fmla="*/ 5484932 h 5569532"/>
                <a:gd name="connsiteX6" fmla="*/ 3834385 w 4377224"/>
                <a:gd name="connsiteY6" fmla="*/ 5486496 h 5569532"/>
                <a:gd name="connsiteX7" fmla="*/ 3931271 w 4377224"/>
                <a:gd name="connsiteY7" fmla="*/ 5498996 h 5569532"/>
                <a:gd name="connsiteX8" fmla="*/ 4359438 w 4377224"/>
                <a:gd name="connsiteY8" fmla="*/ 5564629 h 5569532"/>
                <a:gd name="connsiteX9" fmla="*/ 4368814 w 4377224"/>
                <a:gd name="connsiteY9" fmla="*/ 5566189 h 5569532"/>
                <a:gd name="connsiteX10" fmla="*/ 4370378 w 4377224"/>
                <a:gd name="connsiteY10" fmla="*/ 5370857 h 5569532"/>
                <a:gd name="connsiteX11" fmla="*/ 4368814 w 4377224"/>
                <a:gd name="connsiteY11" fmla="*/ 5188027 h 5569532"/>
                <a:gd name="connsiteX12" fmla="*/ 4348498 w 4377224"/>
                <a:gd name="connsiteY12" fmla="*/ 5130208 h 5569532"/>
                <a:gd name="connsiteX13" fmla="*/ 4096716 w 4377224"/>
                <a:gd name="connsiteY13" fmla="*/ 5016915 h 5569532"/>
                <a:gd name="connsiteX14" fmla="*/ 443414 w 4377224"/>
                <a:gd name="connsiteY14" fmla="*/ 3369092 h 5569532"/>
                <a:gd name="connsiteX15" fmla="*/ 223078 w 4377224"/>
                <a:gd name="connsiteY15" fmla="*/ 3403469 h 5569532"/>
                <a:gd name="connsiteX16" fmla="*/ 7432 w 4377224"/>
                <a:gd name="connsiteY16" fmla="*/ 3489415 h 5569532"/>
                <a:gd name="connsiteX17" fmla="*/ 93378 w 4377224"/>
                <a:gd name="connsiteY17" fmla="*/ 4122291 h 5569532"/>
                <a:gd name="connsiteX18" fmla="*/ 238705 w 4377224"/>
                <a:gd name="connsiteY18" fmla="*/ 4192610 h 5569532"/>
                <a:gd name="connsiteX19" fmla="*/ 288711 w 4377224"/>
                <a:gd name="connsiteY19" fmla="*/ 4178547 h 5569532"/>
                <a:gd name="connsiteX20" fmla="*/ 404347 w 4377224"/>
                <a:gd name="connsiteY20" fmla="*/ 4137917 h 5569532"/>
                <a:gd name="connsiteX21" fmla="*/ 616870 w 4377224"/>
                <a:gd name="connsiteY21" fmla="*/ 4041034 h 5569532"/>
                <a:gd name="connsiteX22" fmla="*/ 474667 w 4377224"/>
                <a:gd name="connsiteY22" fmla="*/ 4028531 h 5569532"/>
                <a:gd name="connsiteX23" fmla="*/ 434037 w 4377224"/>
                <a:gd name="connsiteY23" fmla="*/ 3989465 h 5569532"/>
                <a:gd name="connsiteX24" fmla="*/ 387158 w 4377224"/>
                <a:gd name="connsiteY24" fmla="*/ 3476915 h 5569532"/>
                <a:gd name="connsiteX25" fmla="*/ 443414 w 4377224"/>
                <a:gd name="connsiteY25" fmla="*/ 3369092 h 5569532"/>
                <a:gd name="connsiteX26" fmla="*/ 1291941 w 4377224"/>
                <a:gd name="connsiteY26" fmla="*/ 0 h 5569532"/>
                <a:gd name="connsiteX27" fmla="*/ 1177868 w 4377224"/>
                <a:gd name="connsiteY27" fmla="*/ 98447 h 5569532"/>
                <a:gd name="connsiteX28" fmla="*/ 1140363 w 4377224"/>
                <a:gd name="connsiteY28" fmla="*/ 217209 h 5569532"/>
                <a:gd name="connsiteX29" fmla="*/ 1220059 w 4377224"/>
                <a:gd name="connsiteY29" fmla="*/ 309406 h 5569532"/>
                <a:gd name="connsiteX30" fmla="*/ 1351321 w 4377224"/>
                <a:gd name="connsiteY30" fmla="*/ 482861 h 5569532"/>
                <a:gd name="connsiteX31" fmla="*/ 1874812 w 4377224"/>
                <a:gd name="connsiteY31" fmla="*/ 1723611 h 5569532"/>
                <a:gd name="connsiteX32" fmla="*/ 1977948 w 4377224"/>
                <a:gd name="connsiteY32" fmla="*/ 2243977 h 5569532"/>
                <a:gd name="connsiteX33" fmla="*/ 2084210 w 4377224"/>
                <a:gd name="connsiteY33" fmla="*/ 2873727 h 5569532"/>
                <a:gd name="connsiteX34" fmla="*/ 2181093 w 4377224"/>
                <a:gd name="connsiteY34" fmla="*/ 3817572 h 5569532"/>
                <a:gd name="connsiteX35" fmla="*/ 2213909 w 4377224"/>
                <a:gd name="connsiteY35" fmla="*/ 4425448 h 5569532"/>
                <a:gd name="connsiteX36" fmla="*/ 2848349 w 4377224"/>
                <a:gd name="connsiteY36" fmla="*/ 4361378 h 5569532"/>
                <a:gd name="connsiteX37" fmla="*/ 2831159 w 4377224"/>
                <a:gd name="connsiteY37" fmla="*/ 4051970 h 5569532"/>
                <a:gd name="connsiteX38" fmla="*/ 2663954 w 4377224"/>
                <a:gd name="connsiteY38" fmla="*/ 2209598 h 5569532"/>
                <a:gd name="connsiteX39" fmla="*/ 2426431 w 4377224"/>
                <a:gd name="connsiteY39" fmla="*/ 1068858 h 5569532"/>
                <a:gd name="connsiteX40" fmla="*/ 2318608 w 4377224"/>
                <a:gd name="connsiteY40" fmla="*/ 223459 h 5569532"/>
                <a:gd name="connsiteX41" fmla="*/ 2296729 w 4377224"/>
                <a:gd name="connsiteY41" fmla="*/ 195332 h 5569532"/>
                <a:gd name="connsiteX42" fmla="*/ 2257663 w 4377224"/>
                <a:gd name="connsiteY42" fmla="*/ 245338 h 5569532"/>
                <a:gd name="connsiteX43" fmla="*/ 2070144 w 4377224"/>
                <a:gd name="connsiteY43" fmla="*/ 600060 h 5569532"/>
                <a:gd name="connsiteX44" fmla="*/ 1951384 w 4377224"/>
                <a:gd name="connsiteY44" fmla="*/ 614124 h 5569532"/>
                <a:gd name="connsiteX45" fmla="*/ 1370074 w 4377224"/>
                <a:gd name="connsiteY45" fmla="*/ 135952 h 5569532"/>
                <a:gd name="connsiteX46" fmla="*/ 1291941 w 4377224"/>
                <a:gd name="connsiteY46" fmla="*/ 0 h 5569532"/>
                <a:gd name="connsiteX0" fmla="*/ 4096716 w 4377224"/>
                <a:gd name="connsiteY0" fmla="*/ 5016915 h 5569532"/>
                <a:gd name="connsiteX1" fmla="*/ 3843761 w 4377224"/>
                <a:gd name="connsiteY1" fmla="*/ 5091141 h 5569532"/>
                <a:gd name="connsiteX2" fmla="*/ 3793755 w 4377224"/>
                <a:gd name="connsiteY2" fmla="*/ 5184901 h 5569532"/>
                <a:gd name="connsiteX3" fmla="*/ 3806258 w 4377224"/>
                <a:gd name="connsiteY3" fmla="*/ 5316164 h 5569532"/>
                <a:gd name="connsiteX4" fmla="*/ 3807821 w 4377224"/>
                <a:gd name="connsiteY4" fmla="*/ 5380233 h 5569532"/>
                <a:gd name="connsiteX5" fmla="*/ 3821885 w 4377224"/>
                <a:gd name="connsiteY5" fmla="*/ 5484932 h 5569532"/>
                <a:gd name="connsiteX6" fmla="*/ 3834385 w 4377224"/>
                <a:gd name="connsiteY6" fmla="*/ 5486496 h 5569532"/>
                <a:gd name="connsiteX7" fmla="*/ 3931271 w 4377224"/>
                <a:gd name="connsiteY7" fmla="*/ 5498996 h 5569532"/>
                <a:gd name="connsiteX8" fmla="*/ 4359438 w 4377224"/>
                <a:gd name="connsiteY8" fmla="*/ 5564629 h 5569532"/>
                <a:gd name="connsiteX9" fmla="*/ 4368814 w 4377224"/>
                <a:gd name="connsiteY9" fmla="*/ 5566189 h 5569532"/>
                <a:gd name="connsiteX10" fmla="*/ 4370378 w 4377224"/>
                <a:gd name="connsiteY10" fmla="*/ 5370857 h 5569532"/>
                <a:gd name="connsiteX11" fmla="*/ 4368814 w 4377224"/>
                <a:gd name="connsiteY11" fmla="*/ 5188027 h 5569532"/>
                <a:gd name="connsiteX12" fmla="*/ 4348498 w 4377224"/>
                <a:gd name="connsiteY12" fmla="*/ 5130208 h 5569532"/>
                <a:gd name="connsiteX13" fmla="*/ 4096716 w 4377224"/>
                <a:gd name="connsiteY13" fmla="*/ 5016915 h 5569532"/>
                <a:gd name="connsiteX14" fmla="*/ 443414 w 4377224"/>
                <a:gd name="connsiteY14" fmla="*/ 3369092 h 5569532"/>
                <a:gd name="connsiteX15" fmla="*/ 223078 w 4377224"/>
                <a:gd name="connsiteY15" fmla="*/ 3403469 h 5569532"/>
                <a:gd name="connsiteX16" fmla="*/ 7432 w 4377224"/>
                <a:gd name="connsiteY16" fmla="*/ 3489415 h 5569532"/>
                <a:gd name="connsiteX17" fmla="*/ 93378 w 4377224"/>
                <a:gd name="connsiteY17" fmla="*/ 4122291 h 5569532"/>
                <a:gd name="connsiteX18" fmla="*/ 238705 w 4377224"/>
                <a:gd name="connsiteY18" fmla="*/ 4192610 h 5569532"/>
                <a:gd name="connsiteX19" fmla="*/ 288711 w 4377224"/>
                <a:gd name="connsiteY19" fmla="*/ 4178547 h 5569532"/>
                <a:gd name="connsiteX20" fmla="*/ 404347 w 4377224"/>
                <a:gd name="connsiteY20" fmla="*/ 4137917 h 5569532"/>
                <a:gd name="connsiteX21" fmla="*/ 616870 w 4377224"/>
                <a:gd name="connsiteY21" fmla="*/ 4041034 h 5569532"/>
                <a:gd name="connsiteX22" fmla="*/ 474667 w 4377224"/>
                <a:gd name="connsiteY22" fmla="*/ 4028531 h 5569532"/>
                <a:gd name="connsiteX23" fmla="*/ 434037 w 4377224"/>
                <a:gd name="connsiteY23" fmla="*/ 3989465 h 5569532"/>
                <a:gd name="connsiteX24" fmla="*/ 387158 w 4377224"/>
                <a:gd name="connsiteY24" fmla="*/ 3476915 h 5569532"/>
                <a:gd name="connsiteX25" fmla="*/ 443414 w 4377224"/>
                <a:gd name="connsiteY25" fmla="*/ 3369092 h 5569532"/>
                <a:gd name="connsiteX26" fmla="*/ 1291941 w 4377224"/>
                <a:gd name="connsiteY26" fmla="*/ 0 h 5569532"/>
                <a:gd name="connsiteX27" fmla="*/ 1177868 w 4377224"/>
                <a:gd name="connsiteY27" fmla="*/ 98447 h 5569532"/>
                <a:gd name="connsiteX28" fmla="*/ 1140363 w 4377224"/>
                <a:gd name="connsiteY28" fmla="*/ 217209 h 5569532"/>
                <a:gd name="connsiteX29" fmla="*/ 1220059 w 4377224"/>
                <a:gd name="connsiteY29" fmla="*/ 309406 h 5569532"/>
                <a:gd name="connsiteX30" fmla="*/ 1351321 w 4377224"/>
                <a:gd name="connsiteY30" fmla="*/ 482861 h 5569532"/>
                <a:gd name="connsiteX31" fmla="*/ 1874812 w 4377224"/>
                <a:gd name="connsiteY31" fmla="*/ 1723611 h 5569532"/>
                <a:gd name="connsiteX32" fmla="*/ 1977948 w 4377224"/>
                <a:gd name="connsiteY32" fmla="*/ 2243977 h 5569532"/>
                <a:gd name="connsiteX33" fmla="*/ 2084210 w 4377224"/>
                <a:gd name="connsiteY33" fmla="*/ 2873727 h 5569532"/>
                <a:gd name="connsiteX34" fmla="*/ 2181093 w 4377224"/>
                <a:gd name="connsiteY34" fmla="*/ 3817572 h 5569532"/>
                <a:gd name="connsiteX35" fmla="*/ 2213909 w 4377224"/>
                <a:gd name="connsiteY35" fmla="*/ 4425448 h 5569532"/>
                <a:gd name="connsiteX36" fmla="*/ 2844617 w 4377224"/>
                <a:gd name="connsiteY36" fmla="*/ 4525597 h 5569532"/>
                <a:gd name="connsiteX37" fmla="*/ 2831159 w 4377224"/>
                <a:gd name="connsiteY37" fmla="*/ 4051970 h 5569532"/>
                <a:gd name="connsiteX38" fmla="*/ 2663954 w 4377224"/>
                <a:gd name="connsiteY38" fmla="*/ 2209598 h 5569532"/>
                <a:gd name="connsiteX39" fmla="*/ 2426431 w 4377224"/>
                <a:gd name="connsiteY39" fmla="*/ 1068858 h 5569532"/>
                <a:gd name="connsiteX40" fmla="*/ 2318608 w 4377224"/>
                <a:gd name="connsiteY40" fmla="*/ 223459 h 5569532"/>
                <a:gd name="connsiteX41" fmla="*/ 2296729 w 4377224"/>
                <a:gd name="connsiteY41" fmla="*/ 195332 h 5569532"/>
                <a:gd name="connsiteX42" fmla="*/ 2257663 w 4377224"/>
                <a:gd name="connsiteY42" fmla="*/ 245338 h 5569532"/>
                <a:gd name="connsiteX43" fmla="*/ 2070144 w 4377224"/>
                <a:gd name="connsiteY43" fmla="*/ 600060 h 5569532"/>
                <a:gd name="connsiteX44" fmla="*/ 1951384 w 4377224"/>
                <a:gd name="connsiteY44" fmla="*/ 614124 h 5569532"/>
                <a:gd name="connsiteX45" fmla="*/ 1370074 w 4377224"/>
                <a:gd name="connsiteY45" fmla="*/ 135952 h 5569532"/>
                <a:gd name="connsiteX46" fmla="*/ 1291941 w 4377224"/>
                <a:gd name="connsiteY46" fmla="*/ 0 h 5569532"/>
                <a:gd name="connsiteX0" fmla="*/ 4096716 w 4377224"/>
                <a:gd name="connsiteY0" fmla="*/ 5016915 h 5569532"/>
                <a:gd name="connsiteX1" fmla="*/ 3843761 w 4377224"/>
                <a:gd name="connsiteY1" fmla="*/ 5091141 h 5569532"/>
                <a:gd name="connsiteX2" fmla="*/ 3793755 w 4377224"/>
                <a:gd name="connsiteY2" fmla="*/ 5184901 h 5569532"/>
                <a:gd name="connsiteX3" fmla="*/ 3806258 w 4377224"/>
                <a:gd name="connsiteY3" fmla="*/ 5316164 h 5569532"/>
                <a:gd name="connsiteX4" fmla="*/ 3807821 w 4377224"/>
                <a:gd name="connsiteY4" fmla="*/ 5380233 h 5569532"/>
                <a:gd name="connsiteX5" fmla="*/ 3821885 w 4377224"/>
                <a:gd name="connsiteY5" fmla="*/ 5484932 h 5569532"/>
                <a:gd name="connsiteX6" fmla="*/ 3834385 w 4377224"/>
                <a:gd name="connsiteY6" fmla="*/ 5486496 h 5569532"/>
                <a:gd name="connsiteX7" fmla="*/ 3931271 w 4377224"/>
                <a:gd name="connsiteY7" fmla="*/ 5498996 h 5569532"/>
                <a:gd name="connsiteX8" fmla="*/ 4359438 w 4377224"/>
                <a:gd name="connsiteY8" fmla="*/ 5564629 h 5569532"/>
                <a:gd name="connsiteX9" fmla="*/ 4368814 w 4377224"/>
                <a:gd name="connsiteY9" fmla="*/ 5566189 h 5569532"/>
                <a:gd name="connsiteX10" fmla="*/ 4370378 w 4377224"/>
                <a:gd name="connsiteY10" fmla="*/ 5370857 h 5569532"/>
                <a:gd name="connsiteX11" fmla="*/ 4368814 w 4377224"/>
                <a:gd name="connsiteY11" fmla="*/ 5188027 h 5569532"/>
                <a:gd name="connsiteX12" fmla="*/ 4348498 w 4377224"/>
                <a:gd name="connsiteY12" fmla="*/ 5130208 h 5569532"/>
                <a:gd name="connsiteX13" fmla="*/ 4096716 w 4377224"/>
                <a:gd name="connsiteY13" fmla="*/ 5016915 h 5569532"/>
                <a:gd name="connsiteX14" fmla="*/ 443414 w 4377224"/>
                <a:gd name="connsiteY14" fmla="*/ 3369092 h 5569532"/>
                <a:gd name="connsiteX15" fmla="*/ 223078 w 4377224"/>
                <a:gd name="connsiteY15" fmla="*/ 3403469 h 5569532"/>
                <a:gd name="connsiteX16" fmla="*/ 7432 w 4377224"/>
                <a:gd name="connsiteY16" fmla="*/ 3489415 h 5569532"/>
                <a:gd name="connsiteX17" fmla="*/ 93378 w 4377224"/>
                <a:gd name="connsiteY17" fmla="*/ 4122291 h 5569532"/>
                <a:gd name="connsiteX18" fmla="*/ 238705 w 4377224"/>
                <a:gd name="connsiteY18" fmla="*/ 4192610 h 5569532"/>
                <a:gd name="connsiteX19" fmla="*/ 288711 w 4377224"/>
                <a:gd name="connsiteY19" fmla="*/ 4178547 h 5569532"/>
                <a:gd name="connsiteX20" fmla="*/ 404347 w 4377224"/>
                <a:gd name="connsiteY20" fmla="*/ 4137917 h 5569532"/>
                <a:gd name="connsiteX21" fmla="*/ 616870 w 4377224"/>
                <a:gd name="connsiteY21" fmla="*/ 4041034 h 5569532"/>
                <a:gd name="connsiteX22" fmla="*/ 474667 w 4377224"/>
                <a:gd name="connsiteY22" fmla="*/ 4028531 h 5569532"/>
                <a:gd name="connsiteX23" fmla="*/ 434037 w 4377224"/>
                <a:gd name="connsiteY23" fmla="*/ 3989465 h 5569532"/>
                <a:gd name="connsiteX24" fmla="*/ 387158 w 4377224"/>
                <a:gd name="connsiteY24" fmla="*/ 3476915 h 5569532"/>
                <a:gd name="connsiteX25" fmla="*/ 443414 w 4377224"/>
                <a:gd name="connsiteY25" fmla="*/ 3369092 h 5569532"/>
                <a:gd name="connsiteX26" fmla="*/ 1291941 w 4377224"/>
                <a:gd name="connsiteY26" fmla="*/ 0 h 5569532"/>
                <a:gd name="connsiteX27" fmla="*/ 1177868 w 4377224"/>
                <a:gd name="connsiteY27" fmla="*/ 98447 h 5569532"/>
                <a:gd name="connsiteX28" fmla="*/ 1140363 w 4377224"/>
                <a:gd name="connsiteY28" fmla="*/ 217209 h 5569532"/>
                <a:gd name="connsiteX29" fmla="*/ 1220059 w 4377224"/>
                <a:gd name="connsiteY29" fmla="*/ 309406 h 5569532"/>
                <a:gd name="connsiteX30" fmla="*/ 1351321 w 4377224"/>
                <a:gd name="connsiteY30" fmla="*/ 482861 h 5569532"/>
                <a:gd name="connsiteX31" fmla="*/ 1874812 w 4377224"/>
                <a:gd name="connsiteY31" fmla="*/ 1723611 h 5569532"/>
                <a:gd name="connsiteX32" fmla="*/ 1977948 w 4377224"/>
                <a:gd name="connsiteY32" fmla="*/ 2243977 h 5569532"/>
                <a:gd name="connsiteX33" fmla="*/ 2084210 w 4377224"/>
                <a:gd name="connsiteY33" fmla="*/ 2873727 h 5569532"/>
                <a:gd name="connsiteX34" fmla="*/ 2181093 w 4377224"/>
                <a:gd name="connsiteY34" fmla="*/ 3817572 h 5569532"/>
                <a:gd name="connsiteX35" fmla="*/ 2213909 w 4377224"/>
                <a:gd name="connsiteY35" fmla="*/ 4425448 h 5569532"/>
                <a:gd name="connsiteX36" fmla="*/ 2844617 w 4377224"/>
                <a:gd name="connsiteY36" fmla="*/ 4525597 h 5569532"/>
                <a:gd name="connsiteX37" fmla="*/ 2831159 w 4377224"/>
                <a:gd name="connsiteY37" fmla="*/ 4051970 h 5569532"/>
                <a:gd name="connsiteX38" fmla="*/ 2663954 w 4377224"/>
                <a:gd name="connsiteY38" fmla="*/ 2209598 h 5569532"/>
                <a:gd name="connsiteX39" fmla="*/ 2426431 w 4377224"/>
                <a:gd name="connsiteY39" fmla="*/ 1068858 h 5569532"/>
                <a:gd name="connsiteX40" fmla="*/ 2318608 w 4377224"/>
                <a:gd name="connsiteY40" fmla="*/ 223459 h 5569532"/>
                <a:gd name="connsiteX41" fmla="*/ 2296729 w 4377224"/>
                <a:gd name="connsiteY41" fmla="*/ 195332 h 5569532"/>
                <a:gd name="connsiteX42" fmla="*/ 2257663 w 4377224"/>
                <a:gd name="connsiteY42" fmla="*/ 245338 h 5569532"/>
                <a:gd name="connsiteX43" fmla="*/ 2070144 w 4377224"/>
                <a:gd name="connsiteY43" fmla="*/ 600060 h 5569532"/>
                <a:gd name="connsiteX44" fmla="*/ 1951384 w 4377224"/>
                <a:gd name="connsiteY44" fmla="*/ 614124 h 5569532"/>
                <a:gd name="connsiteX45" fmla="*/ 1370074 w 4377224"/>
                <a:gd name="connsiteY45" fmla="*/ 135952 h 5569532"/>
                <a:gd name="connsiteX46" fmla="*/ 1291941 w 4377224"/>
                <a:gd name="connsiteY46" fmla="*/ 0 h 5569532"/>
                <a:gd name="connsiteX0" fmla="*/ 4096716 w 4377224"/>
                <a:gd name="connsiteY0" fmla="*/ 5016915 h 5569532"/>
                <a:gd name="connsiteX1" fmla="*/ 3843761 w 4377224"/>
                <a:gd name="connsiteY1" fmla="*/ 5091141 h 5569532"/>
                <a:gd name="connsiteX2" fmla="*/ 3793755 w 4377224"/>
                <a:gd name="connsiteY2" fmla="*/ 5184901 h 5569532"/>
                <a:gd name="connsiteX3" fmla="*/ 3806258 w 4377224"/>
                <a:gd name="connsiteY3" fmla="*/ 5316164 h 5569532"/>
                <a:gd name="connsiteX4" fmla="*/ 3807821 w 4377224"/>
                <a:gd name="connsiteY4" fmla="*/ 5380233 h 5569532"/>
                <a:gd name="connsiteX5" fmla="*/ 3821885 w 4377224"/>
                <a:gd name="connsiteY5" fmla="*/ 5484932 h 5569532"/>
                <a:gd name="connsiteX6" fmla="*/ 3834385 w 4377224"/>
                <a:gd name="connsiteY6" fmla="*/ 5486496 h 5569532"/>
                <a:gd name="connsiteX7" fmla="*/ 3931271 w 4377224"/>
                <a:gd name="connsiteY7" fmla="*/ 5498996 h 5569532"/>
                <a:gd name="connsiteX8" fmla="*/ 4359438 w 4377224"/>
                <a:gd name="connsiteY8" fmla="*/ 5564629 h 5569532"/>
                <a:gd name="connsiteX9" fmla="*/ 4368814 w 4377224"/>
                <a:gd name="connsiteY9" fmla="*/ 5566189 h 5569532"/>
                <a:gd name="connsiteX10" fmla="*/ 4370378 w 4377224"/>
                <a:gd name="connsiteY10" fmla="*/ 5370857 h 5569532"/>
                <a:gd name="connsiteX11" fmla="*/ 4368814 w 4377224"/>
                <a:gd name="connsiteY11" fmla="*/ 5188027 h 5569532"/>
                <a:gd name="connsiteX12" fmla="*/ 4348498 w 4377224"/>
                <a:gd name="connsiteY12" fmla="*/ 5130208 h 5569532"/>
                <a:gd name="connsiteX13" fmla="*/ 4096716 w 4377224"/>
                <a:gd name="connsiteY13" fmla="*/ 5016915 h 5569532"/>
                <a:gd name="connsiteX14" fmla="*/ 443414 w 4377224"/>
                <a:gd name="connsiteY14" fmla="*/ 3369092 h 5569532"/>
                <a:gd name="connsiteX15" fmla="*/ 223078 w 4377224"/>
                <a:gd name="connsiteY15" fmla="*/ 3403469 h 5569532"/>
                <a:gd name="connsiteX16" fmla="*/ 7432 w 4377224"/>
                <a:gd name="connsiteY16" fmla="*/ 3489415 h 5569532"/>
                <a:gd name="connsiteX17" fmla="*/ 93378 w 4377224"/>
                <a:gd name="connsiteY17" fmla="*/ 4122291 h 5569532"/>
                <a:gd name="connsiteX18" fmla="*/ 238705 w 4377224"/>
                <a:gd name="connsiteY18" fmla="*/ 4192610 h 5569532"/>
                <a:gd name="connsiteX19" fmla="*/ 288711 w 4377224"/>
                <a:gd name="connsiteY19" fmla="*/ 4178547 h 5569532"/>
                <a:gd name="connsiteX20" fmla="*/ 404347 w 4377224"/>
                <a:gd name="connsiteY20" fmla="*/ 4137917 h 5569532"/>
                <a:gd name="connsiteX21" fmla="*/ 616870 w 4377224"/>
                <a:gd name="connsiteY21" fmla="*/ 4041034 h 5569532"/>
                <a:gd name="connsiteX22" fmla="*/ 474667 w 4377224"/>
                <a:gd name="connsiteY22" fmla="*/ 4028531 h 5569532"/>
                <a:gd name="connsiteX23" fmla="*/ 434037 w 4377224"/>
                <a:gd name="connsiteY23" fmla="*/ 3989465 h 5569532"/>
                <a:gd name="connsiteX24" fmla="*/ 387158 w 4377224"/>
                <a:gd name="connsiteY24" fmla="*/ 3476915 h 5569532"/>
                <a:gd name="connsiteX25" fmla="*/ 443414 w 4377224"/>
                <a:gd name="connsiteY25" fmla="*/ 3369092 h 5569532"/>
                <a:gd name="connsiteX26" fmla="*/ 1291941 w 4377224"/>
                <a:gd name="connsiteY26" fmla="*/ 0 h 5569532"/>
                <a:gd name="connsiteX27" fmla="*/ 1177868 w 4377224"/>
                <a:gd name="connsiteY27" fmla="*/ 98447 h 5569532"/>
                <a:gd name="connsiteX28" fmla="*/ 1140363 w 4377224"/>
                <a:gd name="connsiteY28" fmla="*/ 217209 h 5569532"/>
                <a:gd name="connsiteX29" fmla="*/ 1220059 w 4377224"/>
                <a:gd name="connsiteY29" fmla="*/ 309406 h 5569532"/>
                <a:gd name="connsiteX30" fmla="*/ 1351321 w 4377224"/>
                <a:gd name="connsiteY30" fmla="*/ 482861 h 5569532"/>
                <a:gd name="connsiteX31" fmla="*/ 1874812 w 4377224"/>
                <a:gd name="connsiteY31" fmla="*/ 1723611 h 5569532"/>
                <a:gd name="connsiteX32" fmla="*/ 1977948 w 4377224"/>
                <a:gd name="connsiteY32" fmla="*/ 2243977 h 5569532"/>
                <a:gd name="connsiteX33" fmla="*/ 2084210 w 4377224"/>
                <a:gd name="connsiteY33" fmla="*/ 2873727 h 5569532"/>
                <a:gd name="connsiteX34" fmla="*/ 2181093 w 4377224"/>
                <a:gd name="connsiteY34" fmla="*/ 3817572 h 5569532"/>
                <a:gd name="connsiteX35" fmla="*/ 2210176 w 4377224"/>
                <a:gd name="connsiteY35" fmla="*/ 4515022 h 5569532"/>
                <a:gd name="connsiteX36" fmla="*/ 2844617 w 4377224"/>
                <a:gd name="connsiteY36" fmla="*/ 4525597 h 5569532"/>
                <a:gd name="connsiteX37" fmla="*/ 2831159 w 4377224"/>
                <a:gd name="connsiteY37" fmla="*/ 4051970 h 5569532"/>
                <a:gd name="connsiteX38" fmla="*/ 2663954 w 4377224"/>
                <a:gd name="connsiteY38" fmla="*/ 2209598 h 5569532"/>
                <a:gd name="connsiteX39" fmla="*/ 2426431 w 4377224"/>
                <a:gd name="connsiteY39" fmla="*/ 1068858 h 5569532"/>
                <a:gd name="connsiteX40" fmla="*/ 2318608 w 4377224"/>
                <a:gd name="connsiteY40" fmla="*/ 223459 h 5569532"/>
                <a:gd name="connsiteX41" fmla="*/ 2296729 w 4377224"/>
                <a:gd name="connsiteY41" fmla="*/ 195332 h 5569532"/>
                <a:gd name="connsiteX42" fmla="*/ 2257663 w 4377224"/>
                <a:gd name="connsiteY42" fmla="*/ 245338 h 5569532"/>
                <a:gd name="connsiteX43" fmla="*/ 2070144 w 4377224"/>
                <a:gd name="connsiteY43" fmla="*/ 600060 h 5569532"/>
                <a:gd name="connsiteX44" fmla="*/ 1951384 w 4377224"/>
                <a:gd name="connsiteY44" fmla="*/ 614124 h 5569532"/>
                <a:gd name="connsiteX45" fmla="*/ 1370074 w 4377224"/>
                <a:gd name="connsiteY45" fmla="*/ 135952 h 5569532"/>
                <a:gd name="connsiteX46" fmla="*/ 1291941 w 4377224"/>
                <a:gd name="connsiteY46" fmla="*/ 0 h 5569532"/>
                <a:gd name="connsiteX0" fmla="*/ 4096716 w 4377224"/>
                <a:gd name="connsiteY0" fmla="*/ 5016915 h 5569532"/>
                <a:gd name="connsiteX1" fmla="*/ 3843761 w 4377224"/>
                <a:gd name="connsiteY1" fmla="*/ 5091141 h 5569532"/>
                <a:gd name="connsiteX2" fmla="*/ 3793755 w 4377224"/>
                <a:gd name="connsiteY2" fmla="*/ 5184901 h 5569532"/>
                <a:gd name="connsiteX3" fmla="*/ 3806258 w 4377224"/>
                <a:gd name="connsiteY3" fmla="*/ 5316164 h 5569532"/>
                <a:gd name="connsiteX4" fmla="*/ 3807821 w 4377224"/>
                <a:gd name="connsiteY4" fmla="*/ 5380233 h 5569532"/>
                <a:gd name="connsiteX5" fmla="*/ 3821885 w 4377224"/>
                <a:gd name="connsiteY5" fmla="*/ 5484932 h 5569532"/>
                <a:gd name="connsiteX6" fmla="*/ 3834385 w 4377224"/>
                <a:gd name="connsiteY6" fmla="*/ 5486496 h 5569532"/>
                <a:gd name="connsiteX7" fmla="*/ 3931271 w 4377224"/>
                <a:gd name="connsiteY7" fmla="*/ 5498996 h 5569532"/>
                <a:gd name="connsiteX8" fmla="*/ 4359438 w 4377224"/>
                <a:gd name="connsiteY8" fmla="*/ 5564629 h 5569532"/>
                <a:gd name="connsiteX9" fmla="*/ 4368814 w 4377224"/>
                <a:gd name="connsiteY9" fmla="*/ 5566189 h 5569532"/>
                <a:gd name="connsiteX10" fmla="*/ 4370378 w 4377224"/>
                <a:gd name="connsiteY10" fmla="*/ 5370857 h 5569532"/>
                <a:gd name="connsiteX11" fmla="*/ 4368814 w 4377224"/>
                <a:gd name="connsiteY11" fmla="*/ 5188027 h 5569532"/>
                <a:gd name="connsiteX12" fmla="*/ 4348498 w 4377224"/>
                <a:gd name="connsiteY12" fmla="*/ 5130208 h 5569532"/>
                <a:gd name="connsiteX13" fmla="*/ 4096716 w 4377224"/>
                <a:gd name="connsiteY13" fmla="*/ 5016915 h 5569532"/>
                <a:gd name="connsiteX14" fmla="*/ 443414 w 4377224"/>
                <a:gd name="connsiteY14" fmla="*/ 3369092 h 5569532"/>
                <a:gd name="connsiteX15" fmla="*/ 223078 w 4377224"/>
                <a:gd name="connsiteY15" fmla="*/ 3403469 h 5569532"/>
                <a:gd name="connsiteX16" fmla="*/ 7432 w 4377224"/>
                <a:gd name="connsiteY16" fmla="*/ 3489415 h 5569532"/>
                <a:gd name="connsiteX17" fmla="*/ 93378 w 4377224"/>
                <a:gd name="connsiteY17" fmla="*/ 4122291 h 5569532"/>
                <a:gd name="connsiteX18" fmla="*/ 238705 w 4377224"/>
                <a:gd name="connsiteY18" fmla="*/ 4192610 h 5569532"/>
                <a:gd name="connsiteX19" fmla="*/ 288711 w 4377224"/>
                <a:gd name="connsiteY19" fmla="*/ 4178547 h 5569532"/>
                <a:gd name="connsiteX20" fmla="*/ 404347 w 4377224"/>
                <a:gd name="connsiteY20" fmla="*/ 4137917 h 5569532"/>
                <a:gd name="connsiteX21" fmla="*/ 616870 w 4377224"/>
                <a:gd name="connsiteY21" fmla="*/ 4041034 h 5569532"/>
                <a:gd name="connsiteX22" fmla="*/ 474667 w 4377224"/>
                <a:gd name="connsiteY22" fmla="*/ 4028531 h 5569532"/>
                <a:gd name="connsiteX23" fmla="*/ 434037 w 4377224"/>
                <a:gd name="connsiteY23" fmla="*/ 3989465 h 5569532"/>
                <a:gd name="connsiteX24" fmla="*/ 387158 w 4377224"/>
                <a:gd name="connsiteY24" fmla="*/ 3476915 h 5569532"/>
                <a:gd name="connsiteX25" fmla="*/ 443414 w 4377224"/>
                <a:gd name="connsiteY25" fmla="*/ 3369092 h 5569532"/>
                <a:gd name="connsiteX26" fmla="*/ 1291941 w 4377224"/>
                <a:gd name="connsiteY26" fmla="*/ 0 h 5569532"/>
                <a:gd name="connsiteX27" fmla="*/ 1177868 w 4377224"/>
                <a:gd name="connsiteY27" fmla="*/ 98447 h 5569532"/>
                <a:gd name="connsiteX28" fmla="*/ 1140363 w 4377224"/>
                <a:gd name="connsiteY28" fmla="*/ 217209 h 5569532"/>
                <a:gd name="connsiteX29" fmla="*/ 1220059 w 4377224"/>
                <a:gd name="connsiteY29" fmla="*/ 309406 h 5569532"/>
                <a:gd name="connsiteX30" fmla="*/ 1351321 w 4377224"/>
                <a:gd name="connsiteY30" fmla="*/ 482861 h 5569532"/>
                <a:gd name="connsiteX31" fmla="*/ 1874812 w 4377224"/>
                <a:gd name="connsiteY31" fmla="*/ 1723611 h 5569532"/>
                <a:gd name="connsiteX32" fmla="*/ 1977948 w 4377224"/>
                <a:gd name="connsiteY32" fmla="*/ 2243977 h 5569532"/>
                <a:gd name="connsiteX33" fmla="*/ 2084210 w 4377224"/>
                <a:gd name="connsiteY33" fmla="*/ 2873727 h 5569532"/>
                <a:gd name="connsiteX34" fmla="*/ 2181093 w 4377224"/>
                <a:gd name="connsiteY34" fmla="*/ 3817572 h 5569532"/>
                <a:gd name="connsiteX35" fmla="*/ 2210176 w 4377224"/>
                <a:gd name="connsiteY35" fmla="*/ 4515022 h 5569532"/>
                <a:gd name="connsiteX36" fmla="*/ 2844617 w 4377224"/>
                <a:gd name="connsiteY36" fmla="*/ 4525597 h 5569532"/>
                <a:gd name="connsiteX37" fmla="*/ 2831159 w 4377224"/>
                <a:gd name="connsiteY37" fmla="*/ 4051970 h 5569532"/>
                <a:gd name="connsiteX38" fmla="*/ 2663954 w 4377224"/>
                <a:gd name="connsiteY38" fmla="*/ 2209598 h 5569532"/>
                <a:gd name="connsiteX39" fmla="*/ 2426431 w 4377224"/>
                <a:gd name="connsiteY39" fmla="*/ 1068858 h 5569532"/>
                <a:gd name="connsiteX40" fmla="*/ 2318608 w 4377224"/>
                <a:gd name="connsiteY40" fmla="*/ 223459 h 5569532"/>
                <a:gd name="connsiteX41" fmla="*/ 2296729 w 4377224"/>
                <a:gd name="connsiteY41" fmla="*/ 195332 h 5569532"/>
                <a:gd name="connsiteX42" fmla="*/ 2257663 w 4377224"/>
                <a:gd name="connsiteY42" fmla="*/ 245338 h 5569532"/>
                <a:gd name="connsiteX43" fmla="*/ 2070144 w 4377224"/>
                <a:gd name="connsiteY43" fmla="*/ 600060 h 5569532"/>
                <a:gd name="connsiteX44" fmla="*/ 1951384 w 4377224"/>
                <a:gd name="connsiteY44" fmla="*/ 614124 h 5569532"/>
                <a:gd name="connsiteX45" fmla="*/ 1370074 w 4377224"/>
                <a:gd name="connsiteY45" fmla="*/ 135952 h 5569532"/>
                <a:gd name="connsiteX46" fmla="*/ 1291941 w 4377224"/>
                <a:gd name="connsiteY46" fmla="*/ 0 h 55695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4377224" h="5569532">
                  <a:moveTo>
                    <a:pt x="4096716" y="5016915"/>
                  </a:moveTo>
                  <a:cubicBezTo>
                    <a:pt x="4019169" y="5010664"/>
                    <a:pt x="3941427" y="5035666"/>
                    <a:pt x="3843761" y="5091141"/>
                  </a:cubicBezTo>
                  <a:cubicBezTo>
                    <a:pt x="3804695" y="5113018"/>
                    <a:pt x="3785942" y="5141147"/>
                    <a:pt x="3793755" y="5184901"/>
                  </a:cubicBezTo>
                  <a:cubicBezTo>
                    <a:pt x="3810945" y="5227094"/>
                    <a:pt x="3790631" y="5273973"/>
                    <a:pt x="3806258" y="5316164"/>
                  </a:cubicBezTo>
                  <a:cubicBezTo>
                    <a:pt x="3806258" y="5336480"/>
                    <a:pt x="3807821" y="5358357"/>
                    <a:pt x="3807821" y="5380233"/>
                  </a:cubicBezTo>
                  <a:cubicBezTo>
                    <a:pt x="3825009" y="5413050"/>
                    <a:pt x="3801569" y="5452116"/>
                    <a:pt x="3821885" y="5484932"/>
                  </a:cubicBezTo>
                  <a:cubicBezTo>
                    <a:pt x="3826572" y="5484932"/>
                    <a:pt x="3829698" y="5484932"/>
                    <a:pt x="3834385" y="5486496"/>
                  </a:cubicBezTo>
                  <a:cubicBezTo>
                    <a:pt x="3867201" y="5491183"/>
                    <a:pt x="3900017" y="5494309"/>
                    <a:pt x="3931271" y="5498996"/>
                  </a:cubicBezTo>
                  <a:lnTo>
                    <a:pt x="4359438" y="5564629"/>
                  </a:lnTo>
                  <a:cubicBezTo>
                    <a:pt x="4364125" y="5570879"/>
                    <a:pt x="4367251" y="5570879"/>
                    <a:pt x="4368814" y="5566189"/>
                  </a:cubicBezTo>
                  <a:cubicBezTo>
                    <a:pt x="4381315" y="5500559"/>
                    <a:pt x="4378191" y="5436490"/>
                    <a:pt x="4370378" y="5370857"/>
                  </a:cubicBezTo>
                  <a:cubicBezTo>
                    <a:pt x="4370378" y="5309914"/>
                    <a:pt x="4370378" y="5248970"/>
                    <a:pt x="4368814" y="5188027"/>
                  </a:cubicBezTo>
                  <a:cubicBezTo>
                    <a:pt x="4368814" y="5166150"/>
                    <a:pt x="4370378" y="5145834"/>
                    <a:pt x="4348498" y="5130208"/>
                  </a:cubicBezTo>
                  <a:cubicBezTo>
                    <a:pt x="4251614" y="5060670"/>
                    <a:pt x="4174263" y="5023166"/>
                    <a:pt x="4096716" y="5016915"/>
                  </a:cubicBezTo>
                  <a:close/>
                  <a:moveTo>
                    <a:pt x="443414" y="3369092"/>
                  </a:moveTo>
                  <a:cubicBezTo>
                    <a:pt x="393408" y="3355026"/>
                    <a:pt x="294961" y="3409719"/>
                    <a:pt x="223078" y="3403469"/>
                  </a:cubicBezTo>
                  <a:cubicBezTo>
                    <a:pt x="169948" y="3419096"/>
                    <a:pt x="30872" y="3461288"/>
                    <a:pt x="7432" y="3489415"/>
                  </a:cubicBezTo>
                  <a:cubicBezTo>
                    <a:pt x="-6634" y="3728503"/>
                    <a:pt x="-11321" y="3856639"/>
                    <a:pt x="93378" y="4122291"/>
                  </a:cubicBezTo>
                  <a:cubicBezTo>
                    <a:pt x="134006" y="4226990"/>
                    <a:pt x="129318" y="4228553"/>
                    <a:pt x="238705" y="4192610"/>
                  </a:cubicBezTo>
                  <a:lnTo>
                    <a:pt x="288711" y="4178547"/>
                  </a:lnTo>
                  <a:lnTo>
                    <a:pt x="404347" y="4137917"/>
                  </a:lnTo>
                  <a:cubicBezTo>
                    <a:pt x="480917" y="4111353"/>
                    <a:pt x="538737" y="4108227"/>
                    <a:pt x="616870" y="4041034"/>
                  </a:cubicBezTo>
                  <a:cubicBezTo>
                    <a:pt x="538737" y="4026968"/>
                    <a:pt x="552800" y="4042595"/>
                    <a:pt x="474667" y="4028531"/>
                  </a:cubicBezTo>
                  <a:cubicBezTo>
                    <a:pt x="449664" y="4023844"/>
                    <a:pt x="437164" y="4017594"/>
                    <a:pt x="434037" y="3989465"/>
                  </a:cubicBezTo>
                  <a:cubicBezTo>
                    <a:pt x="413724" y="3830075"/>
                    <a:pt x="337152" y="3628491"/>
                    <a:pt x="387158" y="3476915"/>
                  </a:cubicBezTo>
                  <a:cubicBezTo>
                    <a:pt x="399658" y="3437848"/>
                    <a:pt x="412161" y="3414409"/>
                    <a:pt x="443414" y="3369092"/>
                  </a:cubicBezTo>
                  <a:close/>
                  <a:moveTo>
                    <a:pt x="1291941" y="0"/>
                  </a:moveTo>
                  <a:cubicBezTo>
                    <a:pt x="1234122" y="7813"/>
                    <a:pt x="1187242" y="21877"/>
                    <a:pt x="1177868" y="98447"/>
                  </a:cubicBezTo>
                  <a:cubicBezTo>
                    <a:pt x="1176305" y="162516"/>
                    <a:pt x="1152865" y="173456"/>
                    <a:pt x="1140363" y="217209"/>
                  </a:cubicBezTo>
                  <a:cubicBezTo>
                    <a:pt x="1124736" y="268778"/>
                    <a:pt x="1173179" y="279715"/>
                    <a:pt x="1220059" y="309406"/>
                  </a:cubicBezTo>
                  <a:cubicBezTo>
                    <a:pt x="1273188" y="343785"/>
                    <a:pt x="1312255" y="434418"/>
                    <a:pt x="1351321" y="482861"/>
                  </a:cubicBezTo>
                  <a:cubicBezTo>
                    <a:pt x="1591972" y="778203"/>
                    <a:pt x="1856061" y="1639228"/>
                    <a:pt x="1874812" y="1723611"/>
                  </a:cubicBezTo>
                  <a:cubicBezTo>
                    <a:pt x="1912317" y="1895503"/>
                    <a:pt x="1946694" y="2068958"/>
                    <a:pt x="1977948" y="2243977"/>
                  </a:cubicBezTo>
                  <a:cubicBezTo>
                    <a:pt x="2017014" y="2453373"/>
                    <a:pt x="2052957" y="2662768"/>
                    <a:pt x="2084210" y="2873727"/>
                  </a:cubicBezTo>
                  <a:cubicBezTo>
                    <a:pt x="2131089" y="3186259"/>
                    <a:pt x="2159216" y="3501916"/>
                    <a:pt x="2181093" y="3817572"/>
                  </a:cubicBezTo>
                  <a:cubicBezTo>
                    <a:pt x="2195157" y="4019156"/>
                    <a:pt x="2200800" y="4311876"/>
                    <a:pt x="2210176" y="4515022"/>
                  </a:cubicBezTo>
                  <a:cubicBezTo>
                    <a:pt x="2347511" y="4545940"/>
                    <a:pt x="2682026" y="4543056"/>
                    <a:pt x="2844617" y="4525597"/>
                  </a:cubicBezTo>
                  <a:cubicBezTo>
                    <a:pt x="2843054" y="4494344"/>
                    <a:pt x="2835846" y="4125416"/>
                    <a:pt x="2831159" y="4051970"/>
                  </a:cubicBezTo>
                  <a:cubicBezTo>
                    <a:pt x="2823346" y="3908207"/>
                    <a:pt x="2676457" y="2301794"/>
                    <a:pt x="2663954" y="2209598"/>
                  </a:cubicBezTo>
                  <a:cubicBezTo>
                    <a:pt x="2613950" y="1826747"/>
                    <a:pt x="2498314" y="1448585"/>
                    <a:pt x="2426431" y="1068858"/>
                  </a:cubicBezTo>
                  <a:cubicBezTo>
                    <a:pt x="2385802" y="854775"/>
                    <a:pt x="2318608" y="228149"/>
                    <a:pt x="2318608" y="223459"/>
                  </a:cubicBezTo>
                  <a:cubicBezTo>
                    <a:pt x="2310795" y="214085"/>
                    <a:pt x="2315482" y="196895"/>
                    <a:pt x="2296729" y="195332"/>
                  </a:cubicBezTo>
                  <a:cubicBezTo>
                    <a:pt x="2274853" y="206272"/>
                    <a:pt x="2268602" y="228149"/>
                    <a:pt x="2257663" y="245338"/>
                  </a:cubicBezTo>
                  <a:cubicBezTo>
                    <a:pt x="2210783" y="331285"/>
                    <a:pt x="2112337" y="510990"/>
                    <a:pt x="2070144" y="600060"/>
                  </a:cubicBezTo>
                  <a:cubicBezTo>
                    <a:pt x="2054517" y="631313"/>
                    <a:pt x="2006077" y="621937"/>
                    <a:pt x="1951384" y="614124"/>
                  </a:cubicBezTo>
                  <a:cubicBezTo>
                    <a:pt x="1937318" y="614124"/>
                    <a:pt x="1543530" y="271902"/>
                    <a:pt x="1370074" y="135952"/>
                  </a:cubicBezTo>
                  <a:cubicBezTo>
                    <a:pt x="1323194" y="100010"/>
                    <a:pt x="1284128" y="65633"/>
                    <a:pt x="1291941" y="0"/>
                  </a:cubicBezTo>
                  <a:close/>
                </a:path>
              </a:pathLst>
            </a:custGeom>
            <a:solidFill>
              <a:schemeClr val="accent2"/>
            </a:solidFill>
            <a:ln w="6854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13060C57-68D0-4D47-B7EE-3515DB79C848}"/>
                </a:ext>
              </a:extLst>
            </p:cNvPr>
            <p:cNvSpPr/>
            <p:nvPr/>
          </p:nvSpPr>
          <p:spPr>
            <a:xfrm flipH="1">
              <a:off x="8850326" y="4737883"/>
              <a:ext cx="2657357" cy="2136847"/>
            </a:xfrm>
            <a:custGeom>
              <a:avLst/>
              <a:gdLst>
                <a:gd name="connsiteX0" fmla="*/ 2278552 w 2666423"/>
                <a:gd name="connsiteY0" fmla="*/ 156 h 2183348"/>
                <a:gd name="connsiteX1" fmla="*/ 2250485 w 2666423"/>
                <a:gd name="connsiteY1" fmla="*/ 359 h 2183348"/>
                <a:gd name="connsiteX2" fmla="*/ 1930695 w 2666423"/>
                <a:gd name="connsiteY2" fmla="*/ 22415 h 2183348"/>
                <a:gd name="connsiteX3" fmla="*/ 1856654 w 2666423"/>
                <a:gd name="connsiteY3" fmla="*/ 42893 h 2183348"/>
                <a:gd name="connsiteX4" fmla="*/ 241947 w 2666423"/>
                <a:gd name="connsiteY4" fmla="*/ 41317 h 2183348"/>
                <a:gd name="connsiteX5" fmla="*/ 164756 w 2666423"/>
                <a:gd name="connsiteY5" fmla="*/ 496586 h 2183348"/>
                <a:gd name="connsiteX6" fmla="*/ 70237 w 2666423"/>
                <a:gd name="connsiteY6" fmla="*/ 1396096 h 2183348"/>
                <a:gd name="connsiteX7" fmla="*/ 0 w 2666423"/>
                <a:gd name="connsiteY7" fmla="*/ 2183348 h 2183348"/>
                <a:gd name="connsiteX8" fmla="*/ 2666423 w 2666423"/>
                <a:gd name="connsiteY8" fmla="*/ 2183348 h 2183348"/>
                <a:gd name="connsiteX9" fmla="*/ 2666248 w 2666423"/>
                <a:gd name="connsiteY9" fmla="*/ 2138454 h 2183348"/>
                <a:gd name="connsiteX10" fmla="*/ 2660070 w 2666423"/>
                <a:gd name="connsiteY10" fmla="*/ 61798 h 2183348"/>
                <a:gd name="connsiteX11" fmla="*/ 2278552 w 2666423"/>
                <a:gd name="connsiteY11" fmla="*/ 156 h 2183348"/>
                <a:gd name="connsiteX0" fmla="*/ 2278552 w 2666423"/>
                <a:gd name="connsiteY0" fmla="*/ 0 h 2183192"/>
                <a:gd name="connsiteX1" fmla="*/ 1930695 w 2666423"/>
                <a:gd name="connsiteY1" fmla="*/ 22259 h 2183192"/>
                <a:gd name="connsiteX2" fmla="*/ 1856654 w 2666423"/>
                <a:gd name="connsiteY2" fmla="*/ 42737 h 2183192"/>
                <a:gd name="connsiteX3" fmla="*/ 241947 w 2666423"/>
                <a:gd name="connsiteY3" fmla="*/ 41161 h 2183192"/>
                <a:gd name="connsiteX4" fmla="*/ 164756 w 2666423"/>
                <a:gd name="connsiteY4" fmla="*/ 496430 h 2183192"/>
                <a:gd name="connsiteX5" fmla="*/ 70237 w 2666423"/>
                <a:gd name="connsiteY5" fmla="*/ 1395940 h 2183192"/>
                <a:gd name="connsiteX6" fmla="*/ 0 w 2666423"/>
                <a:gd name="connsiteY6" fmla="*/ 2183192 h 2183192"/>
                <a:gd name="connsiteX7" fmla="*/ 2666423 w 2666423"/>
                <a:gd name="connsiteY7" fmla="*/ 2183192 h 2183192"/>
                <a:gd name="connsiteX8" fmla="*/ 2666248 w 2666423"/>
                <a:gd name="connsiteY8" fmla="*/ 2138298 h 2183192"/>
                <a:gd name="connsiteX9" fmla="*/ 2660070 w 2666423"/>
                <a:gd name="connsiteY9" fmla="*/ 61642 h 2183192"/>
                <a:gd name="connsiteX10" fmla="*/ 2278552 w 2666423"/>
                <a:gd name="connsiteY10" fmla="*/ 0 h 2183192"/>
                <a:gd name="connsiteX0" fmla="*/ 2660070 w 2666423"/>
                <a:gd name="connsiteY0" fmla="*/ 166866 h 2288416"/>
                <a:gd name="connsiteX1" fmla="*/ 1930695 w 2666423"/>
                <a:gd name="connsiteY1" fmla="*/ 127483 h 2288416"/>
                <a:gd name="connsiteX2" fmla="*/ 1856654 w 2666423"/>
                <a:gd name="connsiteY2" fmla="*/ 147961 h 2288416"/>
                <a:gd name="connsiteX3" fmla="*/ 241947 w 2666423"/>
                <a:gd name="connsiteY3" fmla="*/ 146385 h 2288416"/>
                <a:gd name="connsiteX4" fmla="*/ 164756 w 2666423"/>
                <a:gd name="connsiteY4" fmla="*/ 601654 h 2288416"/>
                <a:gd name="connsiteX5" fmla="*/ 70237 w 2666423"/>
                <a:gd name="connsiteY5" fmla="*/ 1501164 h 2288416"/>
                <a:gd name="connsiteX6" fmla="*/ 0 w 2666423"/>
                <a:gd name="connsiteY6" fmla="*/ 2288416 h 2288416"/>
                <a:gd name="connsiteX7" fmla="*/ 2666423 w 2666423"/>
                <a:gd name="connsiteY7" fmla="*/ 2288416 h 2288416"/>
                <a:gd name="connsiteX8" fmla="*/ 2666248 w 2666423"/>
                <a:gd name="connsiteY8" fmla="*/ 2243522 h 2288416"/>
                <a:gd name="connsiteX9" fmla="*/ 2660070 w 2666423"/>
                <a:gd name="connsiteY9" fmla="*/ 166866 h 2288416"/>
                <a:gd name="connsiteX0" fmla="*/ 2660070 w 2666423"/>
                <a:gd name="connsiteY0" fmla="*/ 159487 h 2281037"/>
                <a:gd name="connsiteX1" fmla="*/ 1856654 w 2666423"/>
                <a:gd name="connsiteY1" fmla="*/ 140582 h 2281037"/>
                <a:gd name="connsiteX2" fmla="*/ 241947 w 2666423"/>
                <a:gd name="connsiteY2" fmla="*/ 139006 h 2281037"/>
                <a:gd name="connsiteX3" fmla="*/ 164756 w 2666423"/>
                <a:gd name="connsiteY3" fmla="*/ 594275 h 2281037"/>
                <a:gd name="connsiteX4" fmla="*/ 70237 w 2666423"/>
                <a:gd name="connsiteY4" fmla="*/ 1493785 h 2281037"/>
                <a:gd name="connsiteX5" fmla="*/ 0 w 2666423"/>
                <a:gd name="connsiteY5" fmla="*/ 2281037 h 2281037"/>
                <a:gd name="connsiteX6" fmla="*/ 2666423 w 2666423"/>
                <a:gd name="connsiteY6" fmla="*/ 2281037 h 2281037"/>
                <a:gd name="connsiteX7" fmla="*/ 2666248 w 2666423"/>
                <a:gd name="connsiteY7" fmla="*/ 2236143 h 2281037"/>
                <a:gd name="connsiteX8" fmla="*/ 2660070 w 2666423"/>
                <a:gd name="connsiteY8" fmla="*/ 159487 h 2281037"/>
                <a:gd name="connsiteX0" fmla="*/ 2660070 w 2666423"/>
                <a:gd name="connsiteY0" fmla="*/ 22588 h 2144138"/>
                <a:gd name="connsiteX1" fmla="*/ 1856654 w 2666423"/>
                <a:gd name="connsiteY1" fmla="*/ 3683 h 2144138"/>
                <a:gd name="connsiteX2" fmla="*/ 241947 w 2666423"/>
                <a:gd name="connsiteY2" fmla="*/ 2107 h 2144138"/>
                <a:gd name="connsiteX3" fmla="*/ 164756 w 2666423"/>
                <a:gd name="connsiteY3" fmla="*/ 457376 h 2144138"/>
                <a:gd name="connsiteX4" fmla="*/ 70237 w 2666423"/>
                <a:gd name="connsiteY4" fmla="*/ 1356886 h 2144138"/>
                <a:gd name="connsiteX5" fmla="*/ 0 w 2666423"/>
                <a:gd name="connsiteY5" fmla="*/ 2144138 h 2144138"/>
                <a:gd name="connsiteX6" fmla="*/ 2666423 w 2666423"/>
                <a:gd name="connsiteY6" fmla="*/ 2144138 h 2144138"/>
                <a:gd name="connsiteX7" fmla="*/ 2666248 w 2666423"/>
                <a:gd name="connsiteY7" fmla="*/ 2099244 h 2144138"/>
                <a:gd name="connsiteX8" fmla="*/ 2660070 w 2666423"/>
                <a:gd name="connsiteY8" fmla="*/ 22588 h 21441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666423" h="2144138">
                  <a:moveTo>
                    <a:pt x="2660070" y="22588"/>
                  </a:moveTo>
                  <a:cubicBezTo>
                    <a:pt x="2156413" y="-10622"/>
                    <a:pt x="2259674" y="7096"/>
                    <a:pt x="1856654" y="3683"/>
                  </a:cubicBezTo>
                  <a:cubicBezTo>
                    <a:pt x="1855079" y="11560"/>
                    <a:pt x="245098" y="-5769"/>
                    <a:pt x="241947" y="2107"/>
                  </a:cubicBezTo>
                  <a:cubicBezTo>
                    <a:pt x="180509" y="134434"/>
                    <a:pt x="182085" y="315597"/>
                    <a:pt x="164756" y="457376"/>
                  </a:cubicBezTo>
                  <a:cubicBezTo>
                    <a:pt x="128525" y="756687"/>
                    <a:pt x="98591" y="1057575"/>
                    <a:pt x="70237" y="1356886"/>
                  </a:cubicBezTo>
                  <a:lnTo>
                    <a:pt x="0" y="2144138"/>
                  </a:lnTo>
                  <a:lnTo>
                    <a:pt x="2666423" y="2144138"/>
                  </a:lnTo>
                  <a:cubicBezTo>
                    <a:pt x="2666365" y="2129173"/>
                    <a:pt x="2666306" y="2114209"/>
                    <a:pt x="2666248" y="2099244"/>
                  </a:cubicBezTo>
                  <a:cubicBezTo>
                    <a:pt x="2662506" y="1137991"/>
                    <a:pt x="2658297" y="42969"/>
                    <a:pt x="2660070" y="22588"/>
                  </a:cubicBezTo>
                  <a:close/>
                </a:path>
              </a:pathLst>
            </a:custGeom>
            <a:solidFill>
              <a:schemeClr val="tx1"/>
            </a:solidFill>
            <a:ln w="6854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DF6CC164-A55B-46C9-9459-0A8AE19CADB2}"/>
                </a:ext>
              </a:extLst>
            </p:cNvPr>
            <p:cNvSpPr/>
            <p:nvPr/>
          </p:nvSpPr>
          <p:spPr>
            <a:xfrm flipH="1">
              <a:off x="7544161" y="226665"/>
              <a:ext cx="4664052" cy="6629960"/>
            </a:xfrm>
            <a:custGeom>
              <a:avLst/>
              <a:gdLst>
                <a:gd name="connsiteX0" fmla="*/ 2570601 w 4679962"/>
                <a:gd name="connsiteY0" fmla="*/ 285525 h 6652578"/>
                <a:gd name="connsiteX1" fmla="*/ 2865188 w 4679962"/>
                <a:gd name="connsiteY1" fmla="*/ 2276735 h 6652578"/>
                <a:gd name="connsiteX2" fmla="*/ 3058952 w 4679962"/>
                <a:gd name="connsiteY2" fmla="*/ 4945335 h 6652578"/>
                <a:gd name="connsiteX3" fmla="*/ 3145923 w 4679962"/>
                <a:gd name="connsiteY3" fmla="*/ 6556538 h 6652578"/>
                <a:gd name="connsiteX4" fmla="*/ 3150679 w 4679962"/>
                <a:gd name="connsiteY4" fmla="*/ 6652578 h 6652578"/>
                <a:gd name="connsiteX5" fmla="*/ 3807167 w 4679962"/>
                <a:gd name="connsiteY5" fmla="*/ 6652578 h 6652578"/>
                <a:gd name="connsiteX6" fmla="*/ 3667028 w 4679962"/>
                <a:gd name="connsiteY6" fmla="*/ 4236439 h 6652578"/>
                <a:gd name="connsiteX7" fmla="*/ 3934834 w 4679962"/>
                <a:gd name="connsiteY7" fmla="*/ 5135951 h 6652578"/>
                <a:gd name="connsiteX8" fmla="*/ 4679962 w 4679962"/>
                <a:gd name="connsiteY8" fmla="*/ 5167457 h 6652578"/>
                <a:gd name="connsiteX9" fmla="*/ 4509827 w 4679962"/>
                <a:gd name="connsiteY9" fmla="*/ 3960757 h 6652578"/>
                <a:gd name="connsiteX10" fmla="*/ 4040379 w 4679962"/>
                <a:gd name="connsiteY10" fmla="*/ 1875028 h 6652578"/>
                <a:gd name="connsiteX11" fmla="*/ 3386619 w 4679962"/>
                <a:gd name="connsiteY11" fmla="*/ 794354 h 6652578"/>
                <a:gd name="connsiteX12" fmla="*/ 2644642 w 4679962"/>
                <a:gd name="connsiteY12" fmla="*/ 513947 h 6652578"/>
                <a:gd name="connsiteX13" fmla="*/ 2597382 w 4679962"/>
                <a:gd name="connsiteY13" fmla="*/ 309155 h 6652578"/>
                <a:gd name="connsiteX14" fmla="*/ 2570601 w 4679962"/>
                <a:gd name="connsiteY14" fmla="*/ 285525 h 6652578"/>
                <a:gd name="connsiteX15" fmla="*/ 1284153 w 4679962"/>
                <a:gd name="connsiteY15" fmla="*/ 0 h 6652578"/>
                <a:gd name="connsiteX16" fmla="*/ 1225276 w 4679962"/>
                <a:gd name="connsiteY16" fmla="*/ 1969 h 6652578"/>
                <a:gd name="connsiteX17" fmla="*/ 1004730 w 4679962"/>
                <a:gd name="connsiteY17" fmla="*/ 317034 h 6652578"/>
                <a:gd name="connsiteX18" fmla="*/ 207616 w 4679962"/>
                <a:gd name="connsiteY18" fmla="*/ 647852 h 6652578"/>
                <a:gd name="connsiteX19" fmla="*/ 52003 w 4679962"/>
                <a:gd name="connsiteY19" fmla="*/ 770309 h 6652578"/>
                <a:gd name="connsiteX20" fmla="*/ 0 w 4679962"/>
                <a:gd name="connsiteY20" fmla="*/ 827682 h 6652578"/>
                <a:gd name="connsiteX21" fmla="*/ 0 w 4679962"/>
                <a:gd name="connsiteY21" fmla="*/ 4113092 h 6652578"/>
                <a:gd name="connsiteX22" fmla="*/ 77701 w 4679962"/>
                <a:gd name="connsiteY22" fmla="*/ 4144411 h 6652578"/>
                <a:gd name="connsiteX23" fmla="*/ 327341 w 4679962"/>
                <a:gd name="connsiteY23" fmla="*/ 4217540 h 6652578"/>
                <a:gd name="connsiteX24" fmla="*/ 305877 w 4679962"/>
                <a:gd name="connsiteY24" fmla="*/ 6404485 h 6652578"/>
                <a:gd name="connsiteX25" fmla="*/ 311484 w 4679962"/>
                <a:gd name="connsiteY25" fmla="*/ 6652578 h 6652578"/>
                <a:gd name="connsiteX26" fmla="*/ 2550036 w 4679962"/>
                <a:gd name="connsiteY26" fmla="*/ 6652578 h 6652578"/>
                <a:gd name="connsiteX27" fmla="*/ 2548648 w 4679962"/>
                <a:gd name="connsiteY27" fmla="*/ 6596334 h 6652578"/>
                <a:gd name="connsiteX28" fmla="*/ 2400465 w 4679962"/>
                <a:gd name="connsiteY28" fmla="*/ 3102210 h 6652578"/>
                <a:gd name="connsiteX29" fmla="*/ 1370204 w 4679962"/>
                <a:gd name="connsiteY29" fmla="*/ 143748 h 6652578"/>
                <a:gd name="connsiteX30" fmla="*/ 1422191 w 4679962"/>
                <a:gd name="connsiteY30" fmla="*/ 9845 h 6652578"/>
                <a:gd name="connsiteX31" fmla="*/ 1284153 w 4679962"/>
                <a:gd name="connsiteY31" fmla="*/ 0 h 66525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4679962" h="6652578">
                  <a:moveTo>
                    <a:pt x="2570601" y="285525"/>
                  </a:moveTo>
                  <a:cubicBezTo>
                    <a:pt x="2583203" y="791205"/>
                    <a:pt x="2758064" y="1537908"/>
                    <a:pt x="2865188" y="2276735"/>
                  </a:cubicBezTo>
                  <a:cubicBezTo>
                    <a:pt x="3014844" y="3303848"/>
                    <a:pt x="3003816" y="4085210"/>
                    <a:pt x="3058952" y="4945335"/>
                  </a:cubicBezTo>
                  <a:cubicBezTo>
                    <a:pt x="3083074" y="5325088"/>
                    <a:pt x="3116242" y="5961138"/>
                    <a:pt x="3145923" y="6556538"/>
                  </a:cubicBezTo>
                  <a:lnTo>
                    <a:pt x="3150679" y="6652578"/>
                  </a:lnTo>
                  <a:lnTo>
                    <a:pt x="3807167" y="6652578"/>
                  </a:lnTo>
                  <a:lnTo>
                    <a:pt x="3667028" y="4236439"/>
                  </a:lnTo>
                  <a:lnTo>
                    <a:pt x="3934834" y="5135951"/>
                  </a:lnTo>
                  <a:lnTo>
                    <a:pt x="4679962" y="5167457"/>
                  </a:lnTo>
                  <a:cubicBezTo>
                    <a:pt x="4679962" y="5167457"/>
                    <a:pt x="4612224" y="4690135"/>
                    <a:pt x="4509827" y="3960757"/>
                  </a:cubicBezTo>
                  <a:cubicBezTo>
                    <a:pt x="4407431" y="3231383"/>
                    <a:pt x="4087639" y="2108177"/>
                    <a:pt x="4040379" y="1875028"/>
                  </a:cubicBezTo>
                  <a:cubicBezTo>
                    <a:pt x="3993119" y="1641880"/>
                    <a:pt x="3656000" y="955038"/>
                    <a:pt x="3386619" y="794354"/>
                  </a:cubicBezTo>
                  <a:cubicBezTo>
                    <a:pt x="3117240" y="633672"/>
                    <a:pt x="2644642" y="513947"/>
                    <a:pt x="2644642" y="513947"/>
                  </a:cubicBezTo>
                  <a:lnTo>
                    <a:pt x="2597382" y="309155"/>
                  </a:lnTo>
                  <a:cubicBezTo>
                    <a:pt x="2597382" y="309155"/>
                    <a:pt x="2598956" y="302854"/>
                    <a:pt x="2570601" y="285525"/>
                  </a:cubicBezTo>
                  <a:close/>
                  <a:moveTo>
                    <a:pt x="1284153" y="0"/>
                  </a:moveTo>
                  <a:cubicBezTo>
                    <a:pt x="1248118" y="0"/>
                    <a:pt x="1225276" y="1969"/>
                    <a:pt x="1225276" y="1969"/>
                  </a:cubicBezTo>
                  <a:lnTo>
                    <a:pt x="1004730" y="317034"/>
                  </a:lnTo>
                  <a:cubicBezTo>
                    <a:pt x="1004730" y="317034"/>
                    <a:pt x="445490" y="498196"/>
                    <a:pt x="207616" y="647852"/>
                  </a:cubicBezTo>
                  <a:cubicBezTo>
                    <a:pt x="148147" y="685266"/>
                    <a:pt x="96752" y="726126"/>
                    <a:pt x="52003" y="770309"/>
                  </a:cubicBezTo>
                  <a:lnTo>
                    <a:pt x="0" y="827682"/>
                  </a:lnTo>
                  <a:lnTo>
                    <a:pt x="0" y="4113092"/>
                  </a:lnTo>
                  <a:lnTo>
                    <a:pt x="77701" y="4144411"/>
                  </a:lnTo>
                  <a:cubicBezTo>
                    <a:pt x="162227" y="4173924"/>
                    <a:pt x="246212" y="4198636"/>
                    <a:pt x="327341" y="4217540"/>
                  </a:cubicBezTo>
                  <a:cubicBezTo>
                    <a:pt x="277717" y="4420755"/>
                    <a:pt x="285594" y="5438022"/>
                    <a:pt x="305877" y="6404485"/>
                  </a:cubicBezTo>
                  <a:lnTo>
                    <a:pt x="311484" y="6652578"/>
                  </a:lnTo>
                  <a:lnTo>
                    <a:pt x="2550036" y="6652578"/>
                  </a:lnTo>
                  <a:lnTo>
                    <a:pt x="2548648" y="6596334"/>
                  </a:lnTo>
                  <a:cubicBezTo>
                    <a:pt x="2519814" y="5472748"/>
                    <a:pt x="2471354" y="3993646"/>
                    <a:pt x="2400465" y="3102210"/>
                  </a:cubicBezTo>
                  <a:cubicBezTo>
                    <a:pt x="2283892" y="1630855"/>
                    <a:pt x="1975128" y="591140"/>
                    <a:pt x="1370204" y="143748"/>
                  </a:cubicBezTo>
                  <a:cubicBezTo>
                    <a:pt x="1390684" y="101216"/>
                    <a:pt x="1395410" y="63406"/>
                    <a:pt x="1422191" y="9845"/>
                  </a:cubicBezTo>
                  <a:cubicBezTo>
                    <a:pt x="1369417" y="1969"/>
                    <a:pt x="1320189" y="0"/>
                    <a:pt x="1284153" y="0"/>
                  </a:cubicBezTo>
                  <a:close/>
                </a:path>
              </a:pathLst>
            </a:custGeom>
            <a:solidFill>
              <a:schemeClr val="bg1"/>
            </a:solidFill>
            <a:ln w="6854" cap="flat">
              <a:solidFill>
                <a:schemeClr val="tx1"/>
              </a:solidFill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CD0E35D3-EEC7-4ACB-9D26-9083F753D7E1}"/>
                </a:ext>
              </a:extLst>
            </p:cNvPr>
            <p:cNvSpPr/>
            <p:nvPr/>
          </p:nvSpPr>
          <p:spPr>
            <a:xfrm flipH="1">
              <a:off x="10417207" y="2349268"/>
              <a:ext cx="1791006" cy="2479364"/>
            </a:xfrm>
            <a:custGeom>
              <a:avLst/>
              <a:gdLst>
                <a:gd name="connsiteX0" fmla="*/ 0 w 1797116"/>
                <a:gd name="connsiteY0" fmla="*/ 0 h 2487823"/>
                <a:gd name="connsiteX1" fmla="*/ 0 w 1797116"/>
                <a:gd name="connsiteY1" fmla="*/ 809270 h 2487823"/>
                <a:gd name="connsiteX2" fmla="*/ 604597 w 1797116"/>
                <a:gd name="connsiteY2" fmla="*/ 2221592 h 2487823"/>
                <a:gd name="connsiteX3" fmla="*/ 1797116 w 1797116"/>
                <a:gd name="connsiteY3" fmla="*/ 2487823 h 2487823"/>
                <a:gd name="connsiteX4" fmla="*/ 856649 w 1797116"/>
                <a:gd name="connsiteY4" fmla="*/ 220931 h 24878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97116" h="2487823">
                  <a:moveTo>
                    <a:pt x="0" y="0"/>
                  </a:moveTo>
                  <a:lnTo>
                    <a:pt x="0" y="809270"/>
                  </a:lnTo>
                  <a:lnTo>
                    <a:pt x="604597" y="2221592"/>
                  </a:lnTo>
                  <a:lnTo>
                    <a:pt x="1797116" y="2487823"/>
                  </a:lnTo>
                  <a:lnTo>
                    <a:pt x="856649" y="220931"/>
                  </a:lnTo>
                  <a:close/>
                </a:path>
              </a:pathLst>
            </a:custGeom>
            <a:solidFill>
              <a:schemeClr val="accent3">
                <a:lumMod val="50000"/>
              </a:schemeClr>
            </a:solidFill>
            <a:ln w="6854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F3195F91-02FF-4394-9B0B-F71948B35BFC}"/>
                </a:ext>
              </a:extLst>
            </p:cNvPr>
            <p:cNvGrpSpPr/>
            <p:nvPr/>
          </p:nvGrpSpPr>
          <p:grpSpPr>
            <a:xfrm>
              <a:off x="7569683" y="0"/>
              <a:ext cx="4109776" cy="6856626"/>
              <a:chOff x="7591282" y="31928"/>
              <a:chExt cx="4090639" cy="6824698"/>
            </a:xfrm>
          </p:grpSpPr>
          <p:sp>
            <p:nvSpPr>
              <p:cNvPr id="34" name="Freeform: Shape 33">
                <a:extLst>
                  <a:ext uri="{FF2B5EF4-FFF2-40B4-BE49-F238E27FC236}">
                    <a16:creationId xmlns:a16="http://schemas.microsoft.com/office/drawing/2014/main" id="{CDB1A666-D62D-46AA-9345-36B596161B19}"/>
                  </a:ext>
                </a:extLst>
              </p:cNvPr>
              <p:cNvSpPr/>
              <p:nvPr/>
            </p:nvSpPr>
            <p:spPr>
              <a:xfrm flipH="1">
                <a:off x="10619314" y="3261999"/>
                <a:ext cx="1062607" cy="984475"/>
              </a:xfrm>
              <a:custGeom>
                <a:avLst/>
                <a:gdLst>
                  <a:gd name="connsiteX0" fmla="*/ 59665 w 466344"/>
                  <a:gd name="connsiteY0" fmla="*/ 140307 h 432054"/>
                  <a:gd name="connsiteX1" fmla="*/ 117958 w 466344"/>
                  <a:gd name="connsiteY1" fmla="*/ 63498 h 432054"/>
                  <a:gd name="connsiteX2" fmla="*/ 304495 w 466344"/>
                  <a:gd name="connsiteY2" fmla="*/ 27836 h 432054"/>
                  <a:gd name="connsiteX3" fmla="*/ 301066 w 466344"/>
                  <a:gd name="connsiteY3" fmla="*/ 74470 h 432054"/>
                  <a:gd name="connsiteX4" fmla="*/ 330556 w 466344"/>
                  <a:gd name="connsiteY4" fmla="*/ 70356 h 432054"/>
                  <a:gd name="connsiteX5" fmla="*/ 378562 w 466344"/>
                  <a:gd name="connsiteY5" fmla="*/ 77899 h 432054"/>
                  <a:gd name="connsiteX6" fmla="*/ 393649 w 466344"/>
                  <a:gd name="connsiteY6" fmla="*/ 121105 h 432054"/>
                  <a:gd name="connsiteX7" fmla="*/ 426568 w 466344"/>
                  <a:gd name="connsiteY7" fmla="*/ 150594 h 432054"/>
                  <a:gd name="connsiteX8" fmla="*/ 433426 w 466344"/>
                  <a:gd name="connsiteY8" fmla="*/ 194485 h 432054"/>
                  <a:gd name="connsiteX9" fmla="*/ 453314 w 466344"/>
                  <a:gd name="connsiteY9" fmla="*/ 217803 h 432054"/>
                  <a:gd name="connsiteX10" fmla="*/ 452628 w 466344"/>
                  <a:gd name="connsiteY10" fmla="*/ 269923 h 432054"/>
                  <a:gd name="connsiteX11" fmla="*/ 466344 w 466344"/>
                  <a:gd name="connsiteY11" fmla="*/ 304899 h 432054"/>
                  <a:gd name="connsiteX12" fmla="*/ 439598 w 466344"/>
                  <a:gd name="connsiteY12" fmla="*/ 359077 h 432054"/>
                  <a:gd name="connsiteX13" fmla="*/ 362102 w 466344"/>
                  <a:gd name="connsiteY13" fmla="*/ 393367 h 432054"/>
                  <a:gd name="connsiteX14" fmla="*/ 202311 w 466344"/>
                  <a:gd name="connsiteY14" fmla="*/ 436573 h 432054"/>
                  <a:gd name="connsiteX15" fmla="*/ 128930 w 466344"/>
                  <a:gd name="connsiteY15" fmla="*/ 434515 h 432054"/>
                  <a:gd name="connsiteX16" fmla="*/ 52807 w 466344"/>
                  <a:gd name="connsiteY16" fmla="*/ 436573 h 432054"/>
                  <a:gd name="connsiteX17" fmla="*/ 4115 w 466344"/>
                  <a:gd name="connsiteY17" fmla="*/ 409827 h 432054"/>
                  <a:gd name="connsiteX18" fmla="*/ 0 w 466344"/>
                  <a:gd name="connsiteY18" fmla="*/ 354277 h 432054"/>
                  <a:gd name="connsiteX19" fmla="*/ 23317 w 466344"/>
                  <a:gd name="connsiteY19" fmla="*/ 191742 h 432054"/>
                  <a:gd name="connsiteX20" fmla="*/ 59665 w 466344"/>
                  <a:gd name="connsiteY20" fmla="*/ 140307 h 4320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466344" h="432054">
                    <a:moveTo>
                      <a:pt x="59665" y="140307"/>
                    </a:moveTo>
                    <a:cubicBezTo>
                      <a:pt x="78867" y="114933"/>
                      <a:pt x="90526" y="87501"/>
                      <a:pt x="117958" y="63498"/>
                    </a:cubicBezTo>
                    <a:cubicBezTo>
                      <a:pt x="205740" y="-282"/>
                      <a:pt x="235915" y="-22913"/>
                      <a:pt x="304495" y="27836"/>
                    </a:cubicBezTo>
                    <a:cubicBezTo>
                      <a:pt x="323698" y="47038"/>
                      <a:pt x="298323" y="72413"/>
                      <a:pt x="301066" y="74470"/>
                    </a:cubicBezTo>
                    <a:cubicBezTo>
                      <a:pt x="305181" y="83386"/>
                      <a:pt x="311353" y="72413"/>
                      <a:pt x="330556" y="70356"/>
                    </a:cubicBezTo>
                    <a:cubicBezTo>
                      <a:pt x="347701" y="68298"/>
                      <a:pt x="366903" y="66927"/>
                      <a:pt x="378562" y="77899"/>
                    </a:cubicBezTo>
                    <a:cubicBezTo>
                      <a:pt x="395707" y="92987"/>
                      <a:pt x="384048" y="99845"/>
                      <a:pt x="393649" y="121105"/>
                    </a:cubicBezTo>
                    <a:cubicBezTo>
                      <a:pt x="402565" y="139621"/>
                      <a:pt x="414909" y="126591"/>
                      <a:pt x="426568" y="150594"/>
                    </a:cubicBezTo>
                    <a:cubicBezTo>
                      <a:pt x="436169" y="170482"/>
                      <a:pt x="427253" y="178026"/>
                      <a:pt x="433426" y="194485"/>
                    </a:cubicBezTo>
                    <a:cubicBezTo>
                      <a:pt x="437540" y="204087"/>
                      <a:pt x="446456" y="203401"/>
                      <a:pt x="453314" y="217803"/>
                    </a:cubicBezTo>
                    <a:cubicBezTo>
                      <a:pt x="460172" y="232204"/>
                      <a:pt x="447142" y="253464"/>
                      <a:pt x="452628" y="269923"/>
                    </a:cubicBezTo>
                    <a:cubicBezTo>
                      <a:pt x="458114" y="285011"/>
                      <a:pt x="460858" y="292555"/>
                      <a:pt x="466344" y="304899"/>
                    </a:cubicBezTo>
                    <a:cubicBezTo>
                      <a:pt x="473202" y="320673"/>
                      <a:pt x="454000" y="351534"/>
                      <a:pt x="439598" y="359077"/>
                    </a:cubicBezTo>
                    <a:cubicBezTo>
                      <a:pt x="429311" y="364564"/>
                      <a:pt x="379247" y="384452"/>
                      <a:pt x="362102" y="393367"/>
                    </a:cubicBezTo>
                    <a:cubicBezTo>
                      <a:pt x="316840" y="422857"/>
                      <a:pt x="246888" y="437259"/>
                      <a:pt x="202311" y="436573"/>
                    </a:cubicBezTo>
                    <a:cubicBezTo>
                      <a:pt x="183794" y="434515"/>
                      <a:pt x="138532" y="436573"/>
                      <a:pt x="128930" y="434515"/>
                    </a:cubicBezTo>
                    <a:cubicBezTo>
                      <a:pt x="96698" y="431086"/>
                      <a:pt x="85039" y="441373"/>
                      <a:pt x="52807" y="436573"/>
                    </a:cubicBezTo>
                    <a:cubicBezTo>
                      <a:pt x="34976" y="433830"/>
                      <a:pt x="6858" y="426972"/>
                      <a:pt x="4115" y="409827"/>
                    </a:cubicBezTo>
                    <a:cubicBezTo>
                      <a:pt x="2057" y="398854"/>
                      <a:pt x="0" y="365250"/>
                      <a:pt x="0" y="354277"/>
                    </a:cubicBezTo>
                    <a:cubicBezTo>
                      <a:pt x="2057" y="299413"/>
                      <a:pt x="5486" y="243863"/>
                      <a:pt x="23317" y="191742"/>
                    </a:cubicBezTo>
                    <a:cubicBezTo>
                      <a:pt x="31547" y="171854"/>
                      <a:pt x="42520" y="153337"/>
                      <a:pt x="59665" y="140307"/>
                    </a:cubicBezTo>
                    <a:close/>
                  </a:path>
                </a:pathLst>
              </a:custGeom>
              <a:solidFill>
                <a:srgbClr val="FECBA3"/>
              </a:solidFill>
              <a:ln w="63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5" name="Freeform: Shape 34">
                <a:extLst>
                  <a:ext uri="{FF2B5EF4-FFF2-40B4-BE49-F238E27FC236}">
                    <a16:creationId xmlns:a16="http://schemas.microsoft.com/office/drawing/2014/main" id="{C0EA82D9-E85F-417A-8F67-E6BD6826D9FF}"/>
                  </a:ext>
                </a:extLst>
              </p:cNvPr>
              <p:cNvSpPr/>
              <p:nvPr/>
            </p:nvSpPr>
            <p:spPr>
              <a:xfrm flipH="1">
                <a:off x="9587636" y="31928"/>
                <a:ext cx="1121617" cy="805404"/>
              </a:xfrm>
              <a:custGeom>
                <a:avLst/>
                <a:gdLst>
                  <a:gd name="connsiteX0" fmla="*/ 1130709 w 1130709"/>
                  <a:gd name="connsiteY0" fmla="*/ 0 h 811931"/>
                  <a:gd name="connsiteX1" fmla="*/ 28840 w 1130709"/>
                  <a:gd name="connsiteY1" fmla="*/ 0 h 811931"/>
                  <a:gd name="connsiteX2" fmla="*/ 27423 w 1130709"/>
                  <a:gd name="connsiteY2" fmla="*/ 11472 h 811931"/>
                  <a:gd name="connsiteX3" fmla="*/ 871 w 1130709"/>
                  <a:gd name="connsiteY3" fmla="*/ 185295 h 811931"/>
                  <a:gd name="connsiteX4" fmla="*/ 71760 w 1130709"/>
                  <a:gd name="connsiteY4" fmla="*/ 328650 h 811931"/>
                  <a:gd name="connsiteX5" fmla="*/ 536481 w 1130709"/>
                  <a:gd name="connsiteY5" fmla="*/ 694126 h 811931"/>
                  <a:gd name="connsiteX6" fmla="*/ 676685 w 1130709"/>
                  <a:gd name="connsiteY6" fmla="*/ 804399 h 811931"/>
                  <a:gd name="connsiteX7" fmla="*/ 829490 w 1130709"/>
                  <a:gd name="connsiteY7" fmla="*/ 747687 h 811931"/>
                  <a:gd name="connsiteX8" fmla="*/ 1020105 w 1130709"/>
                  <a:gd name="connsiteY8" fmla="*/ 405841 h 811931"/>
                  <a:gd name="connsiteX9" fmla="*/ 1002776 w 1130709"/>
                  <a:gd name="connsiteY9" fmla="*/ 240431 h 811931"/>
                  <a:gd name="connsiteX10" fmla="*/ 1102858 w 1130709"/>
                  <a:gd name="connsiteY10" fmla="*/ 62691 h 8119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130709" h="811931">
                    <a:moveTo>
                      <a:pt x="1130709" y="0"/>
                    </a:moveTo>
                    <a:lnTo>
                      <a:pt x="28840" y="0"/>
                    </a:lnTo>
                    <a:lnTo>
                      <a:pt x="27423" y="11472"/>
                    </a:lnTo>
                    <a:cubicBezTo>
                      <a:pt x="14162" y="106899"/>
                      <a:pt x="-1099" y="168558"/>
                      <a:pt x="871" y="185295"/>
                    </a:cubicBezTo>
                    <a:cubicBezTo>
                      <a:pt x="-5432" y="248308"/>
                      <a:pt x="22925" y="290843"/>
                      <a:pt x="71760" y="328650"/>
                    </a:cubicBezTo>
                    <a:cubicBezTo>
                      <a:pt x="226141" y="449951"/>
                      <a:pt x="385250" y="569674"/>
                      <a:pt x="536481" y="694126"/>
                    </a:cubicBezTo>
                    <a:cubicBezTo>
                      <a:pt x="560111" y="713029"/>
                      <a:pt x="654631" y="785494"/>
                      <a:pt x="676685" y="804399"/>
                    </a:cubicBezTo>
                    <a:cubicBezTo>
                      <a:pt x="689287" y="812276"/>
                      <a:pt x="790107" y="831178"/>
                      <a:pt x="829490" y="747687"/>
                    </a:cubicBezTo>
                    <a:cubicBezTo>
                      <a:pt x="889354" y="621661"/>
                      <a:pt x="949215" y="527141"/>
                      <a:pt x="1020105" y="405841"/>
                    </a:cubicBezTo>
                    <a:cubicBezTo>
                      <a:pt x="1020105" y="396388"/>
                      <a:pt x="938189" y="327074"/>
                      <a:pt x="1002776" y="240431"/>
                    </a:cubicBezTo>
                    <a:cubicBezTo>
                      <a:pt x="1034676" y="197898"/>
                      <a:pt x="1069038" y="134491"/>
                      <a:pt x="1102858" y="62691"/>
                    </a:cubicBezTo>
                    <a:close/>
                  </a:path>
                </a:pathLst>
              </a:custGeom>
              <a:solidFill>
                <a:srgbClr val="FECBA3"/>
              </a:solidFill>
              <a:ln w="63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6" name="Freeform: Shape 35">
                <a:extLst>
                  <a:ext uri="{FF2B5EF4-FFF2-40B4-BE49-F238E27FC236}">
                    <a16:creationId xmlns:a16="http://schemas.microsoft.com/office/drawing/2014/main" id="{3EFC77EF-9E47-4B0D-9BF8-A608334657F4}"/>
                  </a:ext>
                </a:extLst>
              </p:cNvPr>
              <p:cNvSpPr/>
              <p:nvPr/>
            </p:nvSpPr>
            <p:spPr>
              <a:xfrm flipH="1">
                <a:off x="7591282" y="5684632"/>
                <a:ext cx="656315" cy="1171994"/>
              </a:xfrm>
              <a:custGeom>
                <a:avLst/>
                <a:gdLst>
                  <a:gd name="connsiteX0" fmla="*/ 288211 w 288036"/>
                  <a:gd name="connsiteY0" fmla="*/ 224436 h 514350"/>
                  <a:gd name="connsiteX1" fmla="*/ 288896 w 288036"/>
                  <a:gd name="connsiteY1" fmla="*/ 286843 h 514350"/>
                  <a:gd name="connsiteX2" fmla="*/ 113332 w 288036"/>
                  <a:gd name="connsiteY2" fmla="*/ 504928 h 514350"/>
                  <a:gd name="connsiteX3" fmla="*/ 52981 w 288036"/>
                  <a:gd name="connsiteY3" fmla="*/ 481611 h 514350"/>
                  <a:gd name="connsiteX4" fmla="*/ 61897 w 288036"/>
                  <a:gd name="connsiteY4" fmla="*/ 441148 h 514350"/>
                  <a:gd name="connsiteX5" fmla="*/ 82471 w 288036"/>
                  <a:gd name="connsiteY5" fmla="*/ 380798 h 514350"/>
                  <a:gd name="connsiteX6" fmla="*/ 133906 w 288036"/>
                  <a:gd name="connsiteY6" fmla="*/ 195632 h 514350"/>
                  <a:gd name="connsiteX7" fmla="*/ 87271 w 288036"/>
                  <a:gd name="connsiteY7" fmla="*/ 246381 h 514350"/>
                  <a:gd name="connsiteX8" fmla="*/ 82471 w 288036"/>
                  <a:gd name="connsiteY8" fmla="*/ 303988 h 514350"/>
                  <a:gd name="connsiteX9" fmla="*/ 40637 w 288036"/>
                  <a:gd name="connsiteY9" fmla="*/ 382170 h 514350"/>
                  <a:gd name="connsiteX10" fmla="*/ 1546 w 288036"/>
                  <a:gd name="connsiteY10" fmla="*/ 373254 h 514350"/>
                  <a:gd name="connsiteX11" fmla="*/ 7718 w 288036"/>
                  <a:gd name="connsiteY11" fmla="*/ 80418 h 514350"/>
                  <a:gd name="connsiteX12" fmla="*/ 42008 w 288036"/>
                  <a:gd name="connsiteY12" fmla="*/ 6351 h 514350"/>
                  <a:gd name="connsiteX13" fmla="*/ 66011 w 288036"/>
                  <a:gd name="connsiteY13" fmla="*/ 865 h 514350"/>
                  <a:gd name="connsiteX14" fmla="*/ 252549 w 288036"/>
                  <a:gd name="connsiteY14" fmla="*/ 27611 h 514350"/>
                  <a:gd name="connsiteX15" fmla="*/ 272437 w 288036"/>
                  <a:gd name="connsiteY15" fmla="*/ 37898 h 514350"/>
                  <a:gd name="connsiteX16" fmla="*/ 288211 w 288036"/>
                  <a:gd name="connsiteY16" fmla="*/ 224436 h 514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288036" h="514350">
                    <a:moveTo>
                      <a:pt x="288211" y="224436"/>
                    </a:moveTo>
                    <a:cubicBezTo>
                      <a:pt x="288211" y="234037"/>
                      <a:pt x="293011" y="275871"/>
                      <a:pt x="288896" y="286843"/>
                    </a:cubicBezTo>
                    <a:cubicBezTo>
                      <a:pt x="253921" y="378741"/>
                      <a:pt x="192199" y="449378"/>
                      <a:pt x="113332" y="504928"/>
                    </a:cubicBezTo>
                    <a:cubicBezTo>
                      <a:pt x="81099" y="527559"/>
                      <a:pt x="61211" y="517272"/>
                      <a:pt x="52981" y="481611"/>
                    </a:cubicBezTo>
                    <a:cubicBezTo>
                      <a:pt x="53667" y="463780"/>
                      <a:pt x="57782" y="452121"/>
                      <a:pt x="61897" y="441148"/>
                    </a:cubicBezTo>
                    <a:cubicBezTo>
                      <a:pt x="63268" y="416460"/>
                      <a:pt x="64640" y="393142"/>
                      <a:pt x="82471" y="380798"/>
                    </a:cubicBezTo>
                    <a:cubicBezTo>
                      <a:pt x="133220" y="345136"/>
                      <a:pt x="172996" y="202490"/>
                      <a:pt x="133906" y="195632"/>
                    </a:cubicBezTo>
                    <a:cubicBezTo>
                      <a:pt x="93443" y="194946"/>
                      <a:pt x="89329" y="213463"/>
                      <a:pt x="87271" y="246381"/>
                    </a:cubicBezTo>
                    <a:cubicBezTo>
                      <a:pt x="84528" y="273813"/>
                      <a:pt x="88643" y="285472"/>
                      <a:pt x="82471" y="303988"/>
                    </a:cubicBezTo>
                    <a:cubicBezTo>
                      <a:pt x="75613" y="333478"/>
                      <a:pt x="68069" y="363653"/>
                      <a:pt x="40637" y="382170"/>
                    </a:cubicBezTo>
                    <a:cubicBezTo>
                      <a:pt x="24178" y="393142"/>
                      <a:pt x="9090" y="398629"/>
                      <a:pt x="1546" y="373254"/>
                    </a:cubicBezTo>
                    <a:cubicBezTo>
                      <a:pt x="-2569" y="341022"/>
                      <a:pt x="2232" y="96191"/>
                      <a:pt x="7718" y="80418"/>
                    </a:cubicBezTo>
                    <a:cubicBezTo>
                      <a:pt x="11833" y="52300"/>
                      <a:pt x="22120" y="26925"/>
                      <a:pt x="42008" y="6351"/>
                    </a:cubicBezTo>
                    <a:cubicBezTo>
                      <a:pt x="48866" y="-1192"/>
                      <a:pt x="57096" y="-507"/>
                      <a:pt x="66011" y="865"/>
                    </a:cubicBezTo>
                    <a:cubicBezTo>
                      <a:pt x="128419" y="9095"/>
                      <a:pt x="190141" y="18010"/>
                      <a:pt x="252549" y="27611"/>
                    </a:cubicBezTo>
                    <a:cubicBezTo>
                      <a:pt x="260093" y="28983"/>
                      <a:pt x="267637" y="31040"/>
                      <a:pt x="272437" y="37898"/>
                    </a:cubicBezTo>
                    <a:cubicBezTo>
                      <a:pt x="277238" y="49557"/>
                      <a:pt x="279981" y="203862"/>
                      <a:pt x="288211" y="224436"/>
                    </a:cubicBezTo>
                    <a:close/>
                  </a:path>
                </a:pathLst>
              </a:custGeom>
              <a:solidFill>
                <a:srgbClr val="FECBA3"/>
              </a:solidFill>
              <a:ln w="63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5AFE9479-3463-40D1-A5A8-FF6272ED2D29}"/>
                </a:ext>
              </a:extLst>
            </p:cNvPr>
            <p:cNvSpPr/>
            <p:nvPr/>
          </p:nvSpPr>
          <p:spPr>
            <a:xfrm flipH="1">
              <a:off x="9690309" y="24530"/>
              <a:ext cx="800684" cy="784987"/>
            </a:xfrm>
            <a:custGeom>
              <a:avLst/>
              <a:gdLst>
                <a:gd name="connsiteX0" fmla="*/ 351815 w 349758"/>
                <a:gd name="connsiteY0" fmla="*/ 165278 h 342900"/>
                <a:gd name="connsiteX1" fmla="*/ 266776 w 349758"/>
                <a:gd name="connsiteY1" fmla="*/ 317525 h 342900"/>
                <a:gd name="connsiteX2" fmla="*/ 183794 w 349758"/>
                <a:gd name="connsiteY2" fmla="*/ 309982 h 342900"/>
                <a:gd name="connsiteX3" fmla="*/ 121387 w 349758"/>
                <a:gd name="connsiteY3" fmla="*/ 210541 h 342900"/>
                <a:gd name="connsiteX4" fmla="*/ 0 w 349758"/>
                <a:gd name="connsiteY4" fmla="*/ 0 h 342900"/>
                <a:gd name="connsiteX5" fmla="*/ 111785 w 349758"/>
                <a:gd name="connsiteY5" fmla="*/ 93955 h 342900"/>
                <a:gd name="connsiteX6" fmla="*/ 336728 w 349758"/>
                <a:gd name="connsiteY6" fmla="*/ 106985 h 342900"/>
                <a:gd name="connsiteX7" fmla="*/ 351815 w 349758"/>
                <a:gd name="connsiteY7" fmla="*/ 165278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49758" h="342900">
                  <a:moveTo>
                    <a:pt x="351815" y="165278"/>
                  </a:moveTo>
                  <a:cubicBezTo>
                    <a:pt x="320954" y="218084"/>
                    <a:pt x="295580" y="264033"/>
                    <a:pt x="266776" y="317525"/>
                  </a:cubicBezTo>
                  <a:cubicBezTo>
                    <a:pt x="245516" y="353873"/>
                    <a:pt x="215341" y="361417"/>
                    <a:pt x="183794" y="309982"/>
                  </a:cubicBezTo>
                  <a:cubicBezTo>
                    <a:pt x="159791" y="275006"/>
                    <a:pt x="139903" y="242773"/>
                    <a:pt x="121387" y="210541"/>
                  </a:cubicBezTo>
                  <a:cubicBezTo>
                    <a:pt x="84353" y="145390"/>
                    <a:pt x="4115" y="10287"/>
                    <a:pt x="0" y="0"/>
                  </a:cubicBezTo>
                  <a:cubicBezTo>
                    <a:pt x="37719" y="39776"/>
                    <a:pt x="76810" y="66523"/>
                    <a:pt x="111785" y="93955"/>
                  </a:cubicBezTo>
                  <a:cubicBezTo>
                    <a:pt x="183109" y="150876"/>
                    <a:pt x="262661" y="165964"/>
                    <a:pt x="336728" y="106985"/>
                  </a:cubicBezTo>
                  <a:cubicBezTo>
                    <a:pt x="338099" y="160477"/>
                    <a:pt x="351130" y="161849"/>
                    <a:pt x="351815" y="165278"/>
                  </a:cubicBezTo>
                  <a:close/>
                </a:path>
              </a:pathLst>
            </a:custGeom>
            <a:solidFill>
              <a:srgbClr val="9A6217">
                <a:alpha val="20000"/>
              </a:srgbClr>
            </a:solidFill>
            <a:ln w="92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3E90BD80-4503-4D73-AADF-657F72FE3EFE}"/>
                </a:ext>
              </a:extLst>
            </p:cNvPr>
            <p:cNvSpPr/>
            <p:nvPr/>
          </p:nvSpPr>
          <p:spPr>
            <a:xfrm flipH="1">
              <a:off x="9215296" y="775819"/>
              <a:ext cx="941981" cy="3359733"/>
            </a:xfrm>
            <a:custGeom>
              <a:avLst/>
              <a:gdLst>
                <a:gd name="connsiteX0" fmla="*/ 199868 w 411480"/>
                <a:gd name="connsiteY0" fmla="*/ 1391119 h 1467612"/>
                <a:gd name="connsiteX1" fmla="*/ 195067 w 411480"/>
                <a:gd name="connsiteY1" fmla="*/ 1363687 h 1467612"/>
                <a:gd name="connsiteX2" fmla="*/ 106599 w 411480"/>
                <a:gd name="connsiteY2" fmla="*/ 580503 h 1467612"/>
                <a:gd name="connsiteX3" fmla="*/ 102484 w 411480"/>
                <a:gd name="connsiteY3" fmla="*/ 569531 h 1467612"/>
                <a:gd name="connsiteX4" fmla="*/ 66822 w 411480"/>
                <a:gd name="connsiteY4" fmla="*/ 228002 h 1467612"/>
                <a:gd name="connsiteX5" fmla="*/ 22245 w 411480"/>
                <a:gd name="connsiteY5" fmla="*/ 130619 h 1467612"/>
                <a:gd name="connsiteX6" fmla="*/ 9901 w 411480"/>
                <a:gd name="connsiteY6" fmla="*/ 75069 h 1467612"/>
                <a:gd name="connsiteX7" fmla="*/ 54478 w 411480"/>
                <a:gd name="connsiteY7" fmla="*/ 6489 h 1467612"/>
                <a:gd name="connsiteX8" fmla="*/ 102484 w 411480"/>
                <a:gd name="connsiteY8" fmla="*/ 317 h 1467612"/>
                <a:gd name="connsiteX9" fmla="*/ 136774 w 411480"/>
                <a:gd name="connsiteY9" fmla="*/ 17462 h 1467612"/>
                <a:gd name="connsiteX10" fmla="*/ 162834 w 411480"/>
                <a:gd name="connsiteY10" fmla="*/ 51752 h 1467612"/>
                <a:gd name="connsiteX11" fmla="*/ 173121 w 411480"/>
                <a:gd name="connsiteY11" fmla="*/ 127875 h 1467612"/>
                <a:gd name="connsiteX12" fmla="*/ 173807 w 411480"/>
                <a:gd name="connsiteY12" fmla="*/ 157365 h 1467612"/>
                <a:gd name="connsiteX13" fmla="*/ 283535 w 411480"/>
                <a:gd name="connsiteY13" fmla="*/ 496836 h 1467612"/>
                <a:gd name="connsiteX14" fmla="*/ 404922 w 411480"/>
                <a:gd name="connsiteY14" fmla="*/ 1290307 h 1467612"/>
                <a:gd name="connsiteX15" fmla="*/ 408351 w 411480"/>
                <a:gd name="connsiteY15" fmla="*/ 1304023 h 1467612"/>
                <a:gd name="connsiteX16" fmla="*/ 363774 w 411480"/>
                <a:gd name="connsiteY16" fmla="*/ 1427467 h 1467612"/>
                <a:gd name="connsiteX17" fmla="*/ 272562 w 411480"/>
                <a:gd name="connsiteY17" fmla="*/ 1445297 h 1467612"/>
                <a:gd name="connsiteX18" fmla="*/ 199868 w 411480"/>
                <a:gd name="connsiteY18" fmla="*/ 1391119 h 1467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411480" h="1467612">
                  <a:moveTo>
                    <a:pt x="199868" y="1391119"/>
                  </a:moveTo>
                  <a:cubicBezTo>
                    <a:pt x="192324" y="1382890"/>
                    <a:pt x="195067" y="1373288"/>
                    <a:pt x="195067" y="1363687"/>
                  </a:cubicBezTo>
                  <a:cubicBezTo>
                    <a:pt x="194381" y="1099654"/>
                    <a:pt x="160777" y="839050"/>
                    <a:pt x="106599" y="580503"/>
                  </a:cubicBezTo>
                  <a:cubicBezTo>
                    <a:pt x="105913" y="577074"/>
                    <a:pt x="103856" y="573645"/>
                    <a:pt x="102484" y="569531"/>
                  </a:cubicBezTo>
                  <a:cubicBezTo>
                    <a:pt x="67508" y="457745"/>
                    <a:pt x="58593" y="343217"/>
                    <a:pt x="66822" y="228002"/>
                  </a:cubicBezTo>
                  <a:cubicBezTo>
                    <a:pt x="70251" y="182739"/>
                    <a:pt x="58593" y="154622"/>
                    <a:pt x="22245" y="130619"/>
                  </a:cubicBezTo>
                  <a:cubicBezTo>
                    <a:pt x="-4501" y="112788"/>
                    <a:pt x="-5187" y="103872"/>
                    <a:pt x="9901" y="75069"/>
                  </a:cubicBezTo>
                  <a:cubicBezTo>
                    <a:pt x="22931" y="51066"/>
                    <a:pt x="28418" y="22262"/>
                    <a:pt x="54478" y="6489"/>
                  </a:cubicBezTo>
                  <a:cubicBezTo>
                    <a:pt x="70251" y="1688"/>
                    <a:pt x="86711" y="5803"/>
                    <a:pt x="102484" y="317"/>
                  </a:cubicBezTo>
                  <a:cubicBezTo>
                    <a:pt x="117572" y="-1741"/>
                    <a:pt x="127859" y="6489"/>
                    <a:pt x="136774" y="17462"/>
                  </a:cubicBezTo>
                  <a:cubicBezTo>
                    <a:pt x="145689" y="28434"/>
                    <a:pt x="153233" y="40779"/>
                    <a:pt x="162834" y="51752"/>
                  </a:cubicBezTo>
                  <a:cubicBezTo>
                    <a:pt x="184094" y="75069"/>
                    <a:pt x="195067" y="99072"/>
                    <a:pt x="173121" y="127875"/>
                  </a:cubicBezTo>
                  <a:cubicBezTo>
                    <a:pt x="166263" y="136791"/>
                    <a:pt x="167635" y="147764"/>
                    <a:pt x="173807" y="157365"/>
                  </a:cubicBezTo>
                  <a:cubicBezTo>
                    <a:pt x="235529" y="262292"/>
                    <a:pt x="260904" y="378878"/>
                    <a:pt x="283535" y="496836"/>
                  </a:cubicBezTo>
                  <a:cubicBezTo>
                    <a:pt x="333599" y="759497"/>
                    <a:pt x="368574" y="1024902"/>
                    <a:pt x="404922" y="1290307"/>
                  </a:cubicBezTo>
                  <a:cubicBezTo>
                    <a:pt x="405608" y="1295107"/>
                    <a:pt x="407665" y="1299222"/>
                    <a:pt x="408351" y="1304023"/>
                  </a:cubicBezTo>
                  <a:cubicBezTo>
                    <a:pt x="423438" y="1356143"/>
                    <a:pt x="389148" y="1390433"/>
                    <a:pt x="363774" y="1427467"/>
                  </a:cubicBezTo>
                  <a:cubicBezTo>
                    <a:pt x="327426" y="1482331"/>
                    <a:pt x="326741" y="1483016"/>
                    <a:pt x="272562" y="1445297"/>
                  </a:cubicBezTo>
                  <a:cubicBezTo>
                    <a:pt x="247188" y="1428838"/>
                    <a:pt x="217698" y="1417180"/>
                    <a:pt x="199868" y="1391119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id="{1C3C48E2-F111-4FB3-A331-8660F03BD470}"/>
                </a:ext>
              </a:extLst>
            </p:cNvPr>
            <p:cNvGrpSpPr/>
            <p:nvPr/>
          </p:nvGrpSpPr>
          <p:grpSpPr>
            <a:xfrm>
              <a:off x="10403758" y="50288"/>
              <a:ext cx="566449" cy="2731778"/>
              <a:chOff x="10431358" y="70949"/>
              <a:chExt cx="469205" cy="2262807"/>
            </a:xfrm>
          </p:grpSpPr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5BE1A2EA-B6FB-4F27-A8C4-1DF25E52A52E}"/>
                  </a:ext>
                </a:extLst>
              </p:cNvPr>
              <p:cNvSpPr/>
              <p:nvPr/>
            </p:nvSpPr>
            <p:spPr>
              <a:xfrm flipH="1">
                <a:off x="10648511" y="70949"/>
                <a:ext cx="252052" cy="1858882"/>
              </a:xfrm>
              <a:custGeom>
                <a:avLst/>
                <a:gdLst>
                  <a:gd name="connsiteX0" fmla="*/ 95326 w 109728"/>
                  <a:gd name="connsiteY0" fmla="*/ 43205 h 809244"/>
                  <a:gd name="connsiteX1" fmla="*/ 66523 w 109728"/>
                  <a:gd name="connsiteY1" fmla="*/ 86411 h 809244"/>
                  <a:gd name="connsiteX2" fmla="*/ 28804 w 109728"/>
                  <a:gd name="connsiteY2" fmla="*/ 237287 h 809244"/>
                  <a:gd name="connsiteX3" fmla="*/ 65837 w 109728"/>
                  <a:gd name="connsiteY3" fmla="*/ 595274 h 809244"/>
                  <a:gd name="connsiteX4" fmla="*/ 111100 w 109728"/>
                  <a:gd name="connsiteY4" fmla="*/ 800329 h 809244"/>
                  <a:gd name="connsiteX5" fmla="*/ 80924 w 109728"/>
                  <a:gd name="connsiteY5" fmla="*/ 801700 h 809244"/>
                  <a:gd name="connsiteX6" fmla="*/ 0 w 109728"/>
                  <a:gd name="connsiteY6" fmla="*/ 265405 h 809244"/>
                  <a:gd name="connsiteX7" fmla="*/ 100813 w 109728"/>
                  <a:gd name="connsiteY7" fmla="*/ 0 h 809244"/>
                  <a:gd name="connsiteX8" fmla="*/ 95326 w 109728"/>
                  <a:gd name="connsiteY8" fmla="*/ 43205 h 8092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09728" h="809244">
                    <a:moveTo>
                      <a:pt x="95326" y="43205"/>
                    </a:moveTo>
                    <a:cubicBezTo>
                      <a:pt x="81610" y="58979"/>
                      <a:pt x="77495" y="70637"/>
                      <a:pt x="66523" y="86411"/>
                    </a:cubicBezTo>
                    <a:cubicBezTo>
                      <a:pt x="36347" y="133731"/>
                      <a:pt x="28804" y="184480"/>
                      <a:pt x="28804" y="237287"/>
                    </a:cubicBezTo>
                    <a:cubicBezTo>
                      <a:pt x="29489" y="357988"/>
                      <a:pt x="43891" y="477317"/>
                      <a:pt x="65837" y="595274"/>
                    </a:cubicBezTo>
                    <a:cubicBezTo>
                      <a:pt x="77495" y="659054"/>
                      <a:pt x="99441" y="736549"/>
                      <a:pt x="111100" y="800329"/>
                    </a:cubicBezTo>
                    <a:cubicBezTo>
                      <a:pt x="113843" y="816102"/>
                      <a:pt x="93269" y="817474"/>
                      <a:pt x="80924" y="801700"/>
                    </a:cubicBezTo>
                    <a:cubicBezTo>
                      <a:pt x="43891" y="624764"/>
                      <a:pt x="0" y="448513"/>
                      <a:pt x="0" y="265405"/>
                    </a:cubicBezTo>
                    <a:cubicBezTo>
                      <a:pt x="0" y="166649"/>
                      <a:pt x="23317" y="70637"/>
                      <a:pt x="100813" y="0"/>
                    </a:cubicBezTo>
                    <a:cubicBezTo>
                      <a:pt x="100127" y="16459"/>
                      <a:pt x="96698" y="31547"/>
                      <a:pt x="95326" y="43205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68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2" name="Freeform: Shape 31">
                <a:extLst>
                  <a:ext uri="{FF2B5EF4-FFF2-40B4-BE49-F238E27FC236}">
                    <a16:creationId xmlns:a16="http://schemas.microsoft.com/office/drawing/2014/main" id="{CE1FB75B-54E7-447A-AA8D-2E3A1FAAD731}"/>
                  </a:ext>
                </a:extLst>
              </p:cNvPr>
              <p:cNvSpPr/>
              <p:nvPr/>
            </p:nvSpPr>
            <p:spPr>
              <a:xfrm flipH="1">
                <a:off x="10431358" y="1908419"/>
                <a:ext cx="425337" cy="425337"/>
              </a:xfrm>
              <a:custGeom>
                <a:avLst/>
                <a:gdLst>
                  <a:gd name="connsiteX0" fmla="*/ 64571 w 185166"/>
                  <a:gd name="connsiteY0" fmla="*/ 1778 h 185166"/>
                  <a:gd name="connsiteX1" fmla="*/ 135208 w 185166"/>
                  <a:gd name="connsiteY1" fmla="*/ 14122 h 185166"/>
                  <a:gd name="connsiteX2" fmla="*/ 183214 w 185166"/>
                  <a:gd name="connsiteY2" fmla="*/ 116306 h 185166"/>
                  <a:gd name="connsiteX3" fmla="*/ 95432 w 185166"/>
                  <a:gd name="connsiteY3" fmla="*/ 189001 h 185166"/>
                  <a:gd name="connsiteX4" fmla="*/ 3535 w 185166"/>
                  <a:gd name="connsiteY4" fmla="*/ 121107 h 185166"/>
                  <a:gd name="connsiteX5" fmla="*/ 47426 w 185166"/>
                  <a:gd name="connsiteY5" fmla="*/ 12751 h 185166"/>
                  <a:gd name="connsiteX6" fmla="*/ 64571 w 185166"/>
                  <a:gd name="connsiteY6" fmla="*/ 1778 h 1851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85166" h="185166">
                    <a:moveTo>
                      <a:pt x="64571" y="1778"/>
                    </a:moveTo>
                    <a:cubicBezTo>
                      <a:pt x="98175" y="406"/>
                      <a:pt x="107776" y="-5080"/>
                      <a:pt x="135208" y="14122"/>
                    </a:cubicBezTo>
                    <a:cubicBezTo>
                      <a:pt x="176356" y="37439"/>
                      <a:pt x="193501" y="74473"/>
                      <a:pt x="183214" y="116306"/>
                    </a:cubicBezTo>
                    <a:cubicBezTo>
                      <a:pt x="172927" y="158826"/>
                      <a:pt x="137952" y="187630"/>
                      <a:pt x="95432" y="189001"/>
                    </a:cubicBezTo>
                    <a:cubicBezTo>
                      <a:pt x="53598" y="190373"/>
                      <a:pt x="15193" y="162255"/>
                      <a:pt x="3535" y="121107"/>
                    </a:cubicBezTo>
                    <a:cubicBezTo>
                      <a:pt x="-8124" y="79273"/>
                      <a:pt x="9707" y="36754"/>
                      <a:pt x="47426" y="12751"/>
                    </a:cubicBezTo>
                    <a:cubicBezTo>
                      <a:pt x="52912" y="9322"/>
                      <a:pt x="54284" y="4521"/>
                      <a:pt x="64571" y="1778"/>
                    </a:cubicBezTo>
                    <a:close/>
                  </a:path>
                </a:pathLst>
              </a:custGeom>
              <a:solidFill>
                <a:schemeClr val="accent3">
                  <a:lumMod val="75000"/>
                </a:schemeClr>
              </a:solidFill>
              <a:ln w="68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3" name="Freeform: Shape 32">
                <a:extLst>
                  <a:ext uri="{FF2B5EF4-FFF2-40B4-BE49-F238E27FC236}">
                    <a16:creationId xmlns:a16="http://schemas.microsoft.com/office/drawing/2014/main" id="{20E32248-07B8-4594-A6D8-61F4E99A6FDF}"/>
                  </a:ext>
                </a:extLst>
              </p:cNvPr>
              <p:cNvSpPr/>
              <p:nvPr/>
            </p:nvSpPr>
            <p:spPr>
              <a:xfrm flipH="1">
                <a:off x="10497278" y="1977063"/>
                <a:ext cx="299311" cy="299311"/>
              </a:xfrm>
              <a:custGeom>
                <a:avLst/>
                <a:gdLst>
                  <a:gd name="connsiteX0" fmla="*/ 132359 w 130302"/>
                  <a:gd name="connsiteY0" fmla="*/ 65163 h 130302"/>
                  <a:gd name="connsiteX1" fmla="*/ 65151 w 130302"/>
                  <a:gd name="connsiteY1" fmla="*/ 132371 h 130302"/>
                  <a:gd name="connsiteX2" fmla="*/ 0 w 130302"/>
                  <a:gd name="connsiteY2" fmla="*/ 66535 h 130302"/>
                  <a:gd name="connsiteX3" fmla="*/ 64465 w 130302"/>
                  <a:gd name="connsiteY3" fmla="*/ 12 h 130302"/>
                  <a:gd name="connsiteX4" fmla="*/ 132359 w 130302"/>
                  <a:gd name="connsiteY4" fmla="*/ 65163 h 1303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30302" h="130302">
                    <a:moveTo>
                      <a:pt x="132359" y="65163"/>
                    </a:moveTo>
                    <a:cubicBezTo>
                      <a:pt x="132359" y="102196"/>
                      <a:pt x="101498" y="133057"/>
                      <a:pt x="65151" y="132371"/>
                    </a:cubicBezTo>
                    <a:cubicBezTo>
                      <a:pt x="29489" y="131686"/>
                      <a:pt x="0" y="102196"/>
                      <a:pt x="0" y="66535"/>
                    </a:cubicBezTo>
                    <a:cubicBezTo>
                      <a:pt x="0" y="30187"/>
                      <a:pt x="28118" y="698"/>
                      <a:pt x="64465" y="12"/>
                    </a:cubicBezTo>
                    <a:cubicBezTo>
                      <a:pt x="102184" y="-674"/>
                      <a:pt x="132359" y="28130"/>
                      <a:pt x="132359" y="65163"/>
                    </a:cubicBezTo>
                    <a:close/>
                  </a:path>
                </a:pathLst>
              </a:custGeom>
              <a:solidFill>
                <a:schemeClr val="bg1"/>
              </a:solidFill>
              <a:ln w="68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DCF97C28-42BE-4CF7-BDA9-00400DAEE8E3}"/>
                </a:ext>
              </a:extLst>
            </p:cNvPr>
            <p:cNvGrpSpPr/>
            <p:nvPr/>
          </p:nvGrpSpPr>
          <p:grpSpPr>
            <a:xfrm>
              <a:off x="8504089" y="442915"/>
              <a:ext cx="1134029" cy="2094351"/>
              <a:chOff x="8696683" y="395466"/>
              <a:chExt cx="939346" cy="1734809"/>
            </a:xfrm>
          </p:grpSpPr>
          <p:sp>
            <p:nvSpPr>
              <p:cNvPr id="25" name="Freeform: Shape 24">
                <a:extLst>
                  <a:ext uri="{FF2B5EF4-FFF2-40B4-BE49-F238E27FC236}">
                    <a16:creationId xmlns:a16="http://schemas.microsoft.com/office/drawing/2014/main" id="{367B746C-5B0B-4190-96C8-E429653367BB}"/>
                  </a:ext>
                </a:extLst>
              </p:cNvPr>
              <p:cNvSpPr/>
              <p:nvPr/>
            </p:nvSpPr>
            <p:spPr>
              <a:xfrm flipH="1">
                <a:off x="9030650" y="2067261"/>
                <a:ext cx="63014" cy="63014"/>
              </a:xfrm>
              <a:custGeom>
                <a:avLst/>
                <a:gdLst>
                  <a:gd name="connsiteX0" fmla="*/ 0 w 27432"/>
                  <a:gd name="connsiteY0" fmla="*/ 24526 h 27432"/>
                  <a:gd name="connsiteX1" fmla="*/ 0 w 27432"/>
                  <a:gd name="connsiteY1" fmla="*/ 7381 h 27432"/>
                  <a:gd name="connsiteX2" fmla="*/ 30861 w 27432"/>
                  <a:gd name="connsiteY2" fmla="*/ 8067 h 27432"/>
                  <a:gd name="connsiteX3" fmla="*/ 30861 w 27432"/>
                  <a:gd name="connsiteY3" fmla="*/ 23154 h 27432"/>
                  <a:gd name="connsiteX4" fmla="*/ 0 w 27432"/>
                  <a:gd name="connsiteY4" fmla="*/ 24526 h 274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7432" h="27432">
                    <a:moveTo>
                      <a:pt x="0" y="24526"/>
                    </a:moveTo>
                    <a:cubicBezTo>
                      <a:pt x="0" y="19040"/>
                      <a:pt x="0" y="12867"/>
                      <a:pt x="0" y="7381"/>
                    </a:cubicBezTo>
                    <a:cubicBezTo>
                      <a:pt x="10287" y="-2906"/>
                      <a:pt x="21260" y="-2220"/>
                      <a:pt x="30861" y="8067"/>
                    </a:cubicBezTo>
                    <a:cubicBezTo>
                      <a:pt x="35662" y="12867"/>
                      <a:pt x="34976" y="18354"/>
                      <a:pt x="30861" y="23154"/>
                    </a:cubicBezTo>
                    <a:cubicBezTo>
                      <a:pt x="21260" y="34127"/>
                      <a:pt x="10287" y="34127"/>
                      <a:pt x="0" y="24526"/>
                    </a:cubicBezTo>
                    <a:close/>
                  </a:path>
                </a:pathLst>
              </a:custGeom>
              <a:solidFill>
                <a:schemeClr val="accent3">
                  <a:lumMod val="50000"/>
                </a:schemeClr>
              </a:solidFill>
              <a:ln w="68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6" name="Freeform: Shape 25">
                <a:extLst>
                  <a:ext uri="{FF2B5EF4-FFF2-40B4-BE49-F238E27FC236}">
                    <a16:creationId xmlns:a16="http://schemas.microsoft.com/office/drawing/2014/main" id="{2E9206AA-D77F-4FD6-A93C-198AC40DCBF7}"/>
                  </a:ext>
                </a:extLst>
              </p:cNvPr>
              <p:cNvSpPr/>
              <p:nvPr/>
            </p:nvSpPr>
            <p:spPr>
              <a:xfrm flipH="1">
                <a:off x="8725762" y="2008599"/>
                <a:ext cx="78765" cy="78765"/>
              </a:xfrm>
              <a:custGeom>
                <a:avLst/>
                <a:gdLst>
                  <a:gd name="connsiteX0" fmla="*/ 16088 w 34290"/>
                  <a:gd name="connsiteY0" fmla="*/ 0 h 34290"/>
                  <a:gd name="connsiteX1" fmla="*/ 38719 w 34290"/>
                  <a:gd name="connsiteY1" fmla="*/ 6172 h 34290"/>
                  <a:gd name="connsiteX2" fmla="*/ 18831 w 34290"/>
                  <a:gd name="connsiteY2" fmla="*/ 35662 h 34290"/>
                  <a:gd name="connsiteX3" fmla="*/ 314 w 34290"/>
                  <a:gd name="connsiteY3" fmla="*/ 28804 h 34290"/>
                  <a:gd name="connsiteX4" fmla="*/ 16088 w 34290"/>
                  <a:gd name="connsiteY4" fmla="*/ 0 h 342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4290" h="34290">
                    <a:moveTo>
                      <a:pt x="16088" y="0"/>
                    </a:moveTo>
                    <a:cubicBezTo>
                      <a:pt x="23631" y="1372"/>
                      <a:pt x="32547" y="-686"/>
                      <a:pt x="38719" y="6172"/>
                    </a:cubicBezTo>
                    <a:cubicBezTo>
                      <a:pt x="40776" y="17145"/>
                      <a:pt x="32547" y="34290"/>
                      <a:pt x="18831" y="35662"/>
                    </a:cubicBezTo>
                    <a:cubicBezTo>
                      <a:pt x="11973" y="36347"/>
                      <a:pt x="2372" y="39091"/>
                      <a:pt x="314" y="28804"/>
                    </a:cubicBezTo>
                    <a:cubicBezTo>
                      <a:pt x="-1057" y="19202"/>
                      <a:pt x="1686" y="2057"/>
                      <a:pt x="16088" y="0"/>
                    </a:cubicBezTo>
                    <a:close/>
                  </a:path>
                </a:pathLst>
              </a:custGeom>
              <a:solidFill>
                <a:schemeClr val="accent3">
                  <a:lumMod val="50000"/>
                </a:schemeClr>
              </a:solidFill>
              <a:ln w="68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grpSp>
            <p:nvGrpSpPr>
              <p:cNvPr id="27" name="Group 26">
                <a:extLst>
                  <a:ext uri="{FF2B5EF4-FFF2-40B4-BE49-F238E27FC236}">
                    <a16:creationId xmlns:a16="http://schemas.microsoft.com/office/drawing/2014/main" id="{619F1F62-7FBE-448B-AB39-575E784F59C6}"/>
                  </a:ext>
                </a:extLst>
              </p:cNvPr>
              <p:cNvGrpSpPr/>
              <p:nvPr/>
            </p:nvGrpSpPr>
            <p:grpSpPr>
              <a:xfrm>
                <a:off x="8696683" y="395466"/>
                <a:ext cx="939346" cy="1714491"/>
                <a:chOff x="8696683" y="395466"/>
                <a:chExt cx="939346" cy="1714491"/>
              </a:xfrm>
            </p:grpSpPr>
            <p:sp>
              <p:nvSpPr>
                <p:cNvPr id="28" name="Freeform: Shape 27">
                  <a:extLst>
                    <a:ext uri="{FF2B5EF4-FFF2-40B4-BE49-F238E27FC236}">
                      <a16:creationId xmlns:a16="http://schemas.microsoft.com/office/drawing/2014/main" id="{C5A7A41A-65C5-46B8-B556-5C98061C2C8A}"/>
                    </a:ext>
                  </a:extLst>
                </p:cNvPr>
                <p:cNvSpPr/>
                <p:nvPr/>
              </p:nvSpPr>
              <p:spPr>
                <a:xfrm flipH="1">
                  <a:off x="9092092" y="1401062"/>
                  <a:ext cx="330819" cy="708895"/>
                </a:xfrm>
                <a:custGeom>
                  <a:avLst/>
                  <a:gdLst>
                    <a:gd name="connsiteX0" fmla="*/ 0 w 144018"/>
                    <a:gd name="connsiteY0" fmla="*/ 4566 h 308610"/>
                    <a:gd name="connsiteX1" fmla="*/ 19888 w 144018"/>
                    <a:gd name="connsiteY1" fmla="*/ 7309 h 308610"/>
                    <a:gd name="connsiteX2" fmla="*/ 28804 w 144018"/>
                    <a:gd name="connsiteY2" fmla="*/ 73146 h 308610"/>
                    <a:gd name="connsiteX3" fmla="*/ 75438 w 144018"/>
                    <a:gd name="connsiteY3" fmla="*/ 239109 h 308610"/>
                    <a:gd name="connsiteX4" fmla="*/ 104242 w 144018"/>
                    <a:gd name="connsiteY4" fmla="*/ 280943 h 308610"/>
                    <a:gd name="connsiteX5" fmla="*/ 143332 w 144018"/>
                    <a:gd name="connsiteY5" fmla="*/ 297402 h 308610"/>
                    <a:gd name="connsiteX6" fmla="*/ 143332 w 144018"/>
                    <a:gd name="connsiteY6" fmla="*/ 314547 h 308610"/>
                    <a:gd name="connsiteX7" fmla="*/ 60350 w 144018"/>
                    <a:gd name="connsiteY7" fmla="*/ 243910 h 308610"/>
                    <a:gd name="connsiteX8" fmla="*/ 4115 w 144018"/>
                    <a:gd name="connsiteY8" fmla="*/ 29940 h 308610"/>
                    <a:gd name="connsiteX9" fmla="*/ 0 w 144018"/>
                    <a:gd name="connsiteY9" fmla="*/ 4566 h 3086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144018" h="308610">
                      <a:moveTo>
                        <a:pt x="0" y="4566"/>
                      </a:moveTo>
                      <a:cubicBezTo>
                        <a:pt x="9601" y="-3664"/>
                        <a:pt x="13716" y="451"/>
                        <a:pt x="19888" y="7309"/>
                      </a:cubicBezTo>
                      <a:cubicBezTo>
                        <a:pt x="21260" y="32684"/>
                        <a:pt x="24689" y="52572"/>
                        <a:pt x="28804" y="73146"/>
                      </a:cubicBezTo>
                      <a:cubicBezTo>
                        <a:pt x="40462" y="129381"/>
                        <a:pt x="58979" y="202762"/>
                        <a:pt x="75438" y="239109"/>
                      </a:cubicBezTo>
                      <a:cubicBezTo>
                        <a:pt x="80924" y="250082"/>
                        <a:pt x="97384" y="274085"/>
                        <a:pt x="104242" y="280943"/>
                      </a:cubicBezTo>
                      <a:cubicBezTo>
                        <a:pt x="114529" y="289173"/>
                        <a:pt x="128930" y="297402"/>
                        <a:pt x="143332" y="297402"/>
                      </a:cubicBezTo>
                      <a:cubicBezTo>
                        <a:pt x="148133" y="302889"/>
                        <a:pt x="148133" y="309061"/>
                        <a:pt x="143332" y="314547"/>
                      </a:cubicBezTo>
                      <a:cubicBezTo>
                        <a:pt x="102184" y="307004"/>
                        <a:pt x="76810" y="280257"/>
                        <a:pt x="60350" y="243910"/>
                      </a:cubicBezTo>
                      <a:cubicBezTo>
                        <a:pt x="31547" y="174644"/>
                        <a:pt x="14402" y="104007"/>
                        <a:pt x="4115" y="29940"/>
                      </a:cubicBezTo>
                      <a:cubicBezTo>
                        <a:pt x="3429" y="21711"/>
                        <a:pt x="2057" y="12110"/>
                        <a:pt x="0" y="4566"/>
                      </a:cubicBezTo>
                      <a:close/>
                    </a:path>
                  </a:pathLst>
                </a:custGeom>
                <a:solidFill>
                  <a:schemeClr val="accent3">
                    <a:lumMod val="40000"/>
                    <a:lumOff val="60000"/>
                  </a:schemeClr>
                </a:solidFill>
                <a:ln w="68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dirty="0"/>
                </a:p>
              </p:txBody>
            </p:sp>
            <p:sp>
              <p:nvSpPr>
                <p:cNvPr id="29" name="Freeform: Shape 28">
                  <a:extLst>
                    <a:ext uri="{FF2B5EF4-FFF2-40B4-BE49-F238E27FC236}">
                      <a16:creationId xmlns:a16="http://schemas.microsoft.com/office/drawing/2014/main" id="{2774AC10-1CBC-4BEC-B824-0314D4E3D3BD}"/>
                    </a:ext>
                  </a:extLst>
                </p:cNvPr>
                <p:cNvSpPr/>
                <p:nvPr/>
              </p:nvSpPr>
              <p:spPr>
                <a:xfrm flipH="1">
                  <a:off x="8696683" y="1335935"/>
                  <a:ext cx="173286" cy="708895"/>
                </a:xfrm>
                <a:custGeom>
                  <a:avLst/>
                  <a:gdLst>
                    <a:gd name="connsiteX0" fmla="*/ 0 w 75438"/>
                    <a:gd name="connsiteY0" fmla="*/ 9601 h 308610"/>
                    <a:gd name="connsiteX1" fmla="*/ 17145 w 75438"/>
                    <a:gd name="connsiteY1" fmla="*/ 0 h 308610"/>
                    <a:gd name="connsiteX2" fmla="*/ 75438 w 75438"/>
                    <a:gd name="connsiteY2" fmla="*/ 233858 h 308610"/>
                    <a:gd name="connsiteX3" fmla="*/ 75438 w 75438"/>
                    <a:gd name="connsiteY3" fmla="*/ 279121 h 308610"/>
                    <a:gd name="connsiteX4" fmla="*/ 65151 w 75438"/>
                    <a:gd name="connsiteY4" fmla="*/ 311353 h 308610"/>
                    <a:gd name="connsiteX5" fmla="*/ 47320 w 75438"/>
                    <a:gd name="connsiteY5" fmla="*/ 296951 h 308610"/>
                    <a:gd name="connsiteX6" fmla="*/ 61722 w 75438"/>
                    <a:gd name="connsiteY6" fmla="*/ 256489 h 308610"/>
                    <a:gd name="connsiteX7" fmla="*/ 57607 w 75438"/>
                    <a:gd name="connsiteY7" fmla="*/ 225628 h 308610"/>
                    <a:gd name="connsiteX8" fmla="*/ 5487 w 75438"/>
                    <a:gd name="connsiteY8" fmla="*/ 25375 h 308610"/>
                    <a:gd name="connsiteX9" fmla="*/ 0 w 75438"/>
                    <a:gd name="connsiteY9" fmla="*/ 9601 h 3086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75438" h="308610">
                      <a:moveTo>
                        <a:pt x="0" y="9601"/>
                      </a:moveTo>
                      <a:cubicBezTo>
                        <a:pt x="6172" y="3429"/>
                        <a:pt x="11659" y="6172"/>
                        <a:pt x="17145" y="0"/>
                      </a:cubicBezTo>
                      <a:cubicBezTo>
                        <a:pt x="45263" y="100127"/>
                        <a:pt x="62408" y="153619"/>
                        <a:pt x="75438" y="233858"/>
                      </a:cubicBezTo>
                      <a:cubicBezTo>
                        <a:pt x="78181" y="248945"/>
                        <a:pt x="78181" y="264033"/>
                        <a:pt x="75438" y="279121"/>
                      </a:cubicBezTo>
                      <a:cubicBezTo>
                        <a:pt x="71323" y="292837"/>
                        <a:pt x="69266" y="297637"/>
                        <a:pt x="65151" y="311353"/>
                      </a:cubicBezTo>
                      <a:cubicBezTo>
                        <a:pt x="56236" y="314782"/>
                        <a:pt x="53493" y="304495"/>
                        <a:pt x="47320" y="296951"/>
                      </a:cubicBezTo>
                      <a:cubicBezTo>
                        <a:pt x="58293" y="285979"/>
                        <a:pt x="61036" y="277749"/>
                        <a:pt x="61722" y="256489"/>
                      </a:cubicBezTo>
                      <a:cubicBezTo>
                        <a:pt x="59665" y="243459"/>
                        <a:pt x="60351" y="233172"/>
                        <a:pt x="57607" y="225628"/>
                      </a:cubicBezTo>
                      <a:cubicBezTo>
                        <a:pt x="44577" y="157734"/>
                        <a:pt x="28804" y="100127"/>
                        <a:pt x="5487" y="25375"/>
                      </a:cubicBezTo>
                      <a:cubicBezTo>
                        <a:pt x="4801" y="21946"/>
                        <a:pt x="2058" y="13030"/>
                        <a:pt x="0" y="9601"/>
                      </a:cubicBezTo>
                      <a:close/>
                    </a:path>
                  </a:pathLst>
                </a:custGeom>
                <a:solidFill>
                  <a:schemeClr val="accent3">
                    <a:lumMod val="40000"/>
                    <a:lumOff val="60000"/>
                  </a:schemeClr>
                </a:solidFill>
                <a:ln w="68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0" name="Freeform: Shape 29">
                  <a:extLst>
                    <a:ext uri="{FF2B5EF4-FFF2-40B4-BE49-F238E27FC236}">
                      <a16:creationId xmlns:a16="http://schemas.microsoft.com/office/drawing/2014/main" id="{44B1928A-F300-4F67-A7D0-EFCB1C55AAFB}"/>
                    </a:ext>
                  </a:extLst>
                </p:cNvPr>
                <p:cNvSpPr/>
                <p:nvPr/>
              </p:nvSpPr>
              <p:spPr>
                <a:xfrm flipH="1">
                  <a:off x="8832612" y="395466"/>
                  <a:ext cx="803417" cy="1023961"/>
                </a:xfrm>
                <a:custGeom>
                  <a:avLst/>
                  <a:gdLst>
                    <a:gd name="connsiteX0" fmla="*/ 196 w 349758"/>
                    <a:gd name="connsiteY0" fmla="*/ 0 h 445770"/>
                    <a:gd name="connsiteX1" fmla="*/ 119525 w 349758"/>
                    <a:gd name="connsiteY1" fmla="*/ 109042 h 445770"/>
                    <a:gd name="connsiteX2" fmla="*/ 153815 w 349758"/>
                    <a:gd name="connsiteY2" fmla="*/ 161163 h 445770"/>
                    <a:gd name="connsiteX3" fmla="*/ 181247 w 349758"/>
                    <a:gd name="connsiteY3" fmla="*/ 189967 h 445770"/>
                    <a:gd name="connsiteX4" fmla="*/ 226510 w 349758"/>
                    <a:gd name="connsiteY4" fmla="*/ 200254 h 445770"/>
                    <a:gd name="connsiteX5" fmla="*/ 293033 w 349758"/>
                    <a:gd name="connsiteY5" fmla="*/ 270891 h 445770"/>
                    <a:gd name="connsiteX6" fmla="*/ 351326 w 349758"/>
                    <a:gd name="connsiteY6" fmla="*/ 407365 h 445770"/>
                    <a:gd name="connsiteX7" fmla="*/ 333495 w 349758"/>
                    <a:gd name="connsiteY7" fmla="*/ 425196 h 445770"/>
                    <a:gd name="connsiteX8" fmla="*/ 274516 w 349758"/>
                    <a:gd name="connsiteY8" fmla="*/ 291465 h 445770"/>
                    <a:gd name="connsiteX9" fmla="*/ 197707 w 349758"/>
                    <a:gd name="connsiteY9" fmla="*/ 216027 h 445770"/>
                    <a:gd name="connsiteX10" fmla="*/ 146957 w 349758"/>
                    <a:gd name="connsiteY10" fmla="*/ 228371 h 445770"/>
                    <a:gd name="connsiteX11" fmla="*/ 101009 w 349758"/>
                    <a:gd name="connsiteY11" fmla="*/ 369646 h 445770"/>
                    <a:gd name="connsiteX12" fmla="*/ 114725 w 349758"/>
                    <a:gd name="connsiteY12" fmla="*/ 447142 h 445770"/>
                    <a:gd name="connsiteX13" fmla="*/ 92779 w 349758"/>
                    <a:gd name="connsiteY13" fmla="*/ 445770 h 445770"/>
                    <a:gd name="connsiteX14" fmla="*/ 71519 w 349758"/>
                    <a:gd name="connsiteY14" fmla="*/ 350444 h 445770"/>
                    <a:gd name="connsiteX15" fmla="*/ 132556 w 349758"/>
                    <a:gd name="connsiteY15" fmla="*/ 205054 h 445770"/>
                    <a:gd name="connsiteX16" fmla="*/ 128441 w 349758"/>
                    <a:gd name="connsiteY16" fmla="*/ 176251 h 445770"/>
                    <a:gd name="connsiteX17" fmla="*/ 107181 w 349758"/>
                    <a:gd name="connsiteY17" fmla="*/ 137846 h 445770"/>
                    <a:gd name="connsiteX18" fmla="*/ 35858 w 349758"/>
                    <a:gd name="connsiteY18" fmla="*/ 63779 h 445770"/>
                    <a:gd name="connsiteX19" fmla="*/ 7740 w 349758"/>
                    <a:gd name="connsiteY19" fmla="*/ 38405 h 445770"/>
                    <a:gd name="connsiteX20" fmla="*/ 196 w 349758"/>
                    <a:gd name="connsiteY20" fmla="*/ 0 h 44577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</a:cxnLst>
                  <a:rect l="l" t="t" r="r" b="b"/>
                  <a:pathLst>
                    <a:path w="349758" h="445770">
                      <a:moveTo>
                        <a:pt x="196" y="0"/>
                      </a:moveTo>
                      <a:cubicBezTo>
                        <a:pt x="30371" y="22631"/>
                        <a:pt x="85921" y="64465"/>
                        <a:pt x="119525" y="109042"/>
                      </a:cubicBezTo>
                      <a:cubicBezTo>
                        <a:pt x="119525" y="109042"/>
                        <a:pt x="142843" y="142646"/>
                        <a:pt x="153815" y="161163"/>
                      </a:cubicBezTo>
                      <a:cubicBezTo>
                        <a:pt x="162731" y="175565"/>
                        <a:pt x="163417" y="191338"/>
                        <a:pt x="181247" y="189967"/>
                      </a:cubicBezTo>
                      <a:cubicBezTo>
                        <a:pt x="197707" y="191338"/>
                        <a:pt x="216223" y="196139"/>
                        <a:pt x="226510" y="200254"/>
                      </a:cubicBezTo>
                      <a:cubicBezTo>
                        <a:pt x="256685" y="212598"/>
                        <a:pt x="280003" y="246888"/>
                        <a:pt x="293033" y="270891"/>
                      </a:cubicBezTo>
                      <a:cubicBezTo>
                        <a:pt x="317036" y="315468"/>
                        <a:pt x="335553" y="359359"/>
                        <a:pt x="351326" y="407365"/>
                      </a:cubicBezTo>
                      <a:cubicBezTo>
                        <a:pt x="352012" y="420395"/>
                        <a:pt x="346525" y="426568"/>
                        <a:pt x="333495" y="425196"/>
                      </a:cubicBezTo>
                      <a:cubicBezTo>
                        <a:pt x="310178" y="379933"/>
                        <a:pt x="304006" y="343586"/>
                        <a:pt x="274516" y="291465"/>
                      </a:cubicBezTo>
                      <a:cubicBezTo>
                        <a:pt x="258057" y="265405"/>
                        <a:pt x="248456" y="226314"/>
                        <a:pt x="197707" y="216027"/>
                      </a:cubicBezTo>
                      <a:cubicBezTo>
                        <a:pt x="185362" y="213284"/>
                        <a:pt x="156559" y="220828"/>
                        <a:pt x="146957" y="228371"/>
                      </a:cubicBezTo>
                      <a:cubicBezTo>
                        <a:pt x="104438" y="259232"/>
                        <a:pt x="88664" y="317525"/>
                        <a:pt x="101009" y="369646"/>
                      </a:cubicBezTo>
                      <a:cubicBezTo>
                        <a:pt x="106495" y="395021"/>
                        <a:pt x="111982" y="419024"/>
                        <a:pt x="114725" y="447142"/>
                      </a:cubicBezTo>
                      <a:cubicBezTo>
                        <a:pt x="112667" y="451942"/>
                        <a:pt x="99637" y="449199"/>
                        <a:pt x="92779" y="445770"/>
                      </a:cubicBezTo>
                      <a:cubicBezTo>
                        <a:pt x="85235" y="415595"/>
                        <a:pt x="74263" y="381991"/>
                        <a:pt x="71519" y="350444"/>
                      </a:cubicBezTo>
                      <a:cubicBezTo>
                        <a:pt x="66719" y="291465"/>
                        <a:pt x="88664" y="243459"/>
                        <a:pt x="132556" y="205054"/>
                      </a:cubicBezTo>
                      <a:cubicBezTo>
                        <a:pt x="142157" y="196825"/>
                        <a:pt x="134613" y="185852"/>
                        <a:pt x="128441" y="176251"/>
                      </a:cubicBezTo>
                      <a:cubicBezTo>
                        <a:pt x="128441" y="176251"/>
                        <a:pt x="117468" y="154991"/>
                        <a:pt x="107181" y="137846"/>
                      </a:cubicBezTo>
                      <a:cubicBezTo>
                        <a:pt x="94837" y="115900"/>
                        <a:pt x="68090" y="90526"/>
                        <a:pt x="35858" y="63779"/>
                      </a:cubicBezTo>
                      <a:cubicBezTo>
                        <a:pt x="27628" y="55550"/>
                        <a:pt x="15970" y="45949"/>
                        <a:pt x="7740" y="38405"/>
                      </a:cubicBezTo>
                      <a:cubicBezTo>
                        <a:pt x="4997" y="36347"/>
                        <a:pt x="-1175" y="11659"/>
                        <a:pt x="196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 w="68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0C2C6E74-41A4-45DD-A450-9A512A675A98}"/>
                </a:ext>
              </a:extLst>
            </p:cNvPr>
            <p:cNvSpPr/>
            <p:nvPr/>
          </p:nvSpPr>
          <p:spPr>
            <a:xfrm flipH="1">
              <a:off x="11400539" y="3576526"/>
              <a:ext cx="602868" cy="834738"/>
            </a:xfrm>
            <a:custGeom>
              <a:avLst/>
              <a:gdLst>
                <a:gd name="connsiteX0" fmla="*/ 270724 w 267462"/>
                <a:gd name="connsiteY0" fmla="*/ 295913 h 370332"/>
                <a:gd name="connsiteX1" fmla="*/ 177455 w 267462"/>
                <a:gd name="connsiteY1" fmla="*/ 338432 h 370332"/>
                <a:gd name="connsiteX2" fmla="*/ 126706 w 267462"/>
                <a:gd name="connsiteY2" fmla="*/ 356263 h 370332"/>
                <a:gd name="connsiteX3" fmla="*/ 104760 w 267462"/>
                <a:gd name="connsiteY3" fmla="*/ 362435 h 370332"/>
                <a:gd name="connsiteX4" fmla="*/ 40981 w 267462"/>
                <a:gd name="connsiteY4" fmla="*/ 331574 h 370332"/>
                <a:gd name="connsiteX5" fmla="*/ 3262 w 267462"/>
                <a:gd name="connsiteY5" fmla="*/ 53825 h 370332"/>
                <a:gd name="connsiteX6" fmla="*/ 97902 w 267462"/>
                <a:gd name="connsiteY6" fmla="*/ 16106 h 370332"/>
                <a:gd name="connsiteX7" fmla="*/ 194600 w 267462"/>
                <a:gd name="connsiteY7" fmla="*/ 1019 h 370332"/>
                <a:gd name="connsiteX8" fmla="*/ 169911 w 267462"/>
                <a:gd name="connsiteY8" fmla="*/ 48339 h 370332"/>
                <a:gd name="connsiteX9" fmla="*/ 190485 w 267462"/>
                <a:gd name="connsiteY9" fmla="*/ 273281 h 370332"/>
                <a:gd name="connsiteX10" fmla="*/ 208316 w 267462"/>
                <a:gd name="connsiteY10" fmla="*/ 290426 h 370332"/>
                <a:gd name="connsiteX11" fmla="*/ 270724 w 267462"/>
                <a:gd name="connsiteY11" fmla="*/ 295913 h 3703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67462" h="370332">
                  <a:moveTo>
                    <a:pt x="270724" y="295913"/>
                  </a:moveTo>
                  <a:cubicBezTo>
                    <a:pt x="236434" y="325402"/>
                    <a:pt x="211059" y="326774"/>
                    <a:pt x="177455" y="338432"/>
                  </a:cubicBezTo>
                  <a:cubicBezTo>
                    <a:pt x="160310" y="344604"/>
                    <a:pt x="143851" y="350091"/>
                    <a:pt x="126706" y="356263"/>
                  </a:cubicBezTo>
                  <a:cubicBezTo>
                    <a:pt x="119162" y="358320"/>
                    <a:pt x="112304" y="360378"/>
                    <a:pt x="104760" y="362435"/>
                  </a:cubicBezTo>
                  <a:cubicBezTo>
                    <a:pt x="56754" y="378209"/>
                    <a:pt x="58811" y="377523"/>
                    <a:pt x="40981" y="331574"/>
                  </a:cubicBezTo>
                  <a:cubicBezTo>
                    <a:pt x="-4968" y="214988"/>
                    <a:pt x="-2911" y="158753"/>
                    <a:pt x="3262" y="53825"/>
                  </a:cubicBezTo>
                  <a:cubicBezTo>
                    <a:pt x="13549" y="41481"/>
                    <a:pt x="74585" y="22964"/>
                    <a:pt x="97902" y="16106"/>
                  </a:cubicBezTo>
                  <a:cubicBezTo>
                    <a:pt x="129449" y="18849"/>
                    <a:pt x="172654" y="-5154"/>
                    <a:pt x="194600" y="1019"/>
                  </a:cubicBezTo>
                  <a:cubicBezTo>
                    <a:pt x="180884" y="20907"/>
                    <a:pt x="175397" y="31194"/>
                    <a:pt x="169911" y="48339"/>
                  </a:cubicBezTo>
                  <a:cubicBezTo>
                    <a:pt x="147965" y="114861"/>
                    <a:pt x="181570" y="203330"/>
                    <a:pt x="190485" y="273281"/>
                  </a:cubicBezTo>
                  <a:cubicBezTo>
                    <a:pt x="191857" y="285626"/>
                    <a:pt x="197343" y="288369"/>
                    <a:pt x="208316" y="290426"/>
                  </a:cubicBezTo>
                  <a:cubicBezTo>
                    <a:pt x="242606" y="296598"/>
                    <a:pt x="236434" y="289740"/>
                    <a:pt x="270724" y="295913"/>
                  </a:cubicBezTo>
                  <a:close/>
                </a:path>
              </a:pathLst>
            </a:custGeom>
            <a:solidFill>
              <a:schemeClr val="accent2"/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DEA886CB-BEBA-4FFC-931F-E4D48A18A8D9}"/>
              </a:ext>
            </a:extLst>
          </p:cNvPr>
          <p:cNvGrpSpPr/>
          <p:nvPr/>
        </p:nvGrpSpPr>
        <p:grpSpPr>
          <a:xfrm>
            <a:off x="318868" y="1067981"/>
            <a:ext cx="2786519" cy="2397283"/>
            <a:chOff x="4112263" y="2244574"/>
            <a:chExt cx="3967474" cy="3413276"/>
          </a:xfrm>
        </p:grpSpPr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2222E185-6E34-4F6F-B6B5-AAFDE8F4807E}"/>
                </a:ext>
              </a:extLst>
            </p:cNvPr>
            <p:cNvSpPr/>
            <p:nvPr/>
          </p:nvSpPr>
          <p:spPr>
            <a:xfrm>
              <a:off x="4112263" y="2244574"/>
              <a:ext cx="3967474" cy="3413276"/>
            </a:xfrm>
            <a:custGeom>
              <a:avLst/>
              <a:gdLst>
                <a:gd name="connsiteX0" fmla="*/ 2442609 w 7974242"/>
                <a:gd name="connsiteY0" fmla="*/ 806 h 6860358"/>
                <a:gd name="connsiteX1" fmla="*/ 2546567 w 7974242"/>
                <a:gd name="connsiteY1" fmla="*/ 11282 h 6860358"/>
                <a:gd name="connsiteX2" fmla="*/ 2975292 w 7974242"/>
                <a:gd name="connsiteY2" fmla="*/ 91870 h 6860358"/>
                <a:gd name="connsiteX3" fmla="*/ 4012454 w 7974242"/>
                <a:gd name="connsiteY3" fmla="*/ 663236 h 6860358"/>
                <a:gd name="connsiteX4" fmla="*/ 4843312 w 7974242"/>
                <a:gd name="connsiteY4" fmla="*/ 1511017 h 6860358"/>
                <a:gd name="connsiteX5" fmla="*/ 5477536 w 7974242"/>
                <a:gd name="connsiteY5" fmla="*/ 2216158 h 6860358"/>
                <a:gd name="connsiteX6" fmla="*/ 6245535 w 7974242"/>
                <a:gd name="connsiteY6" fmla="*/ 2725471 h 6860358"/>
                <a:gd name="connsiteX7" fmla="*/ 6636385 w 7974242"/>
                <a:gd name="connsiteY7" fmla="*/ 2841517 h 6860358"/>
                <a:gd name="connsiteX8" fmla="*/ 7292367 w 7974242"/>
                <a:gd name="connsiteY8" fmla="*/ 3103426 h 6860358"/>
                <a:gd name="connsiteX9" fmla="*/ 7847615 w 7974242"/>
                <a:gd name="connsiteY9" fmla="*/ 3695745 h 6860358"/>
                <a:gd name="connsiteX10" fmla="*/ 7956409 w 7974242"/>
                <a:gd name="connsiteY10" fmla="*/ 4088206 h 6860358"/>
                <a:gd name="connsiteX11" fmla="*/ 7957215 w 7974242"/>
                <a:gd name="connsiteY11" fmla="*/ 4777230 h 6860358"/>
                <a:gd name="connsiteX12" fmla="*/ 7835527 w 7974242"/>
                <a:gd name="connsiteY12" fmla="*/ 5369548 h 6860358"/>
                <a:gd name="connsiteX13" fmla="*/ 7272221 w 7974242"/>
                <a:gd name="connsiteY13" fmla="*/ 6124654 h 6860358"/>
                <a:gd name="connsiteX14" fmla="*/ 6616238 w 7974242"/>
                <a:gd name="connsiteY14" fmla="*/ 6467956 h 6860358"/>
                <a:gd name="connsiteX15" fmla="*/ 5683840 w 7974242"/>
                <a:gd name="connsiteY15" fmla="*/ 6745178 h 6860358"/>
                <a:gd name="connsiteX16" fmla="*/ 5134233 w 7974242"/>
                <a:gd name="connsiteY16" fmla="*/ 6837853 h 6860358"/>
                <a:gd name="connsiteX17" fmla="*/ 4506456 w 7974242"/>
                <a:gd name="connsiteY17" fmla="*/ 6853971 h 6860358"/>
                <a:gd name="connsiteX18" fmla="*/ 3208190 w 7974242"/>
                <a:gd name="connsiteY18" fmla="*/ 6517115 h 6860358"/>
                <a:gd name="connsiteX19" fmla="*/ 2314475 w 7974242"/>
                <a:gd name="connsiteY19" fmla="*/ 5944943 h 6860358"/>
                <a:gd name="connsiteX20" fmla="*/ 1530358 w 7974242"/>
                <a:gd name="connsiteY20" fmla="*/ 5194673 h 6860358"/>
                <a:gd name="connsiteX21" fmla="*/ 1277313 w 7974242"/>
                <a:gd name="connsiteY21" fmla="*/ 4856205 h 6860358"/>
                <a:gd name="connsiteX22" fmla="*/ 656789 w 7974242"/>
                <a:gd name="connsiteY22" fmla="*/ 3887543 h 6860358"/>
                <a:gd name="connsiteX23" fmla="*/ 165204 w 7974242"/>
                <a:gd name="connsiteY23" fmla="*/ 2798000 h 6860358"/>
                <a:gd name="connsiteX24" fmla="*/ 32235 w 7974242"/>
                <a:gd name="connsiteY24" fmla="*/ 2258063 h 6860358"/>
                <a:gd name="connsiteX25" fmla="*/ 5641 w 7974242"/>
                <a:gd name="connsiteY25" fmla="*/ 2005018 h 6860358"/>
                <a:gd name="connsiteX26" fmla="*/ 0 w 7974242"/>
                <a:gd name="connsiteY26" fmla="*/ 1975201 h 6860358"/>
                <a:gd name="connsiteX27" fmla="*/ 0 w 7974242"/>
                <a:gd name="connsiteY27" fmla="*/ 1756809 h 6860358"/>
                <a:gd name="connsiteX28" fmla="*/ 4835 w 7974242"/>
                <a:gd name="connsiteY28" fmla="*/ 1667356 h 6860358"/>
                <a:gd name="connsiteX29" fmla="*/ 251433 w 7974242"/>
                <a:gd name="connsiteY29" fmla="*/ 938039 h 6860358"/>
                <a:gd name="connsiteX30" fmla="*/ 414220 w 7974242"/>
                <a:gd name="connsiteY30" fmla="*/ 734153 h 6860358"/>
                <a:gd name="connsiteX31" fmla="*/ 1019432 w 7974242"/>
                <a:gd name="connsiteY31" fmla="*/ 303815 h 6860358"/>
                <a:gd name="connsiteX32" fmla="*/ 1764867 w 7974242"/>
                <a:gd name="connsiteY32" fmla="*/ 53994 h 6860358"/>
                <a:gd name="connsiteX33" fmla="*/ 2196817 w 7974242"/>
                <a:gd name="connsiteY33" fmla="*/ 3224 h 6860358"/>
                <a:gd name="connsiteX34" fmla="*/ 2211322 w 7974242"/>
                <a:gd name="connsiteY34" fmla="*/ 0 h 6860358"/>
                <a:gd name="connsiteX35" fmla="*/ 2442609 w 7974242"/>
                <a:gd name="connsiteY35" fmla="*/ 806 h 6860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7974242" h="6860358">
                  <a:moveTo>
                    <a:pt x="2442609" y="806"/>
                  </a:moveTo>
                  <a:cubicBezTo>
                    <a:pt x="2476455" y="11282"/>
                    <a:pt x="2511914" y="8059"/>
                    <a:pt x="2546567" y="11282"/>
                  </a:cubicBezTo>
                  <a:cubicBezTo>
                    <a:pt x="2692430" y="23370"/>
                    <a:pt x="2835070" y="51576"/>
                    <a:pt x="2975292" y="91870"/>
                  </a:cubicBezTo>
                  <a:cubicBezTo>
                    <a:pt x="3364530" y="203081"/>
                    <a:pt x="3702192" y="407773"/>
                    <a:pt x="4012454" y="663236"/>
                  </a:cubicBezTo>
                  <a:cubicBezTo>
                    <a:pt x="4320298" y="916280"/>
                    <a:pt x="4587043" y="1208813"/>
                    <a:pt x="4843312" y="1511017"/>
                  </a:cubicBezTo>
                  <a:cubicBezTo>
                    <a:pt x="5048004" y="1751973"/>
                    <a:pt x="5247055" y="1997765"/>
                    <a:pt x="5477536" y="2216158"/>
                  </a:cubicBezTo>
                  <a:cubicBezTo>
                    <a:pt x="5703987" y="2430521"/>
                    <a:pt x="5951390" y="2612648"/>
                    <a:pt x="6245535" y="2725471"/>
                  </a:cubicBezTo>
                  <a:cubicBezTo>
                    <a:pt x="6372863" y="2773823"/>
                    <a:pt x="6505833" y="2802835"/>
                    <a:pt x="6636385" y="2841517"/>
                  </a:cubicBezTo>
                  <a:cubicBezTo>
                    <a:pt x="6863642" y="2908405"/>
                    <a:pt x="7086063" y="2984963"/>
                    <a:pt x="7292367" y="3103426"/>
                  </a:cubicBezTo>
                  <a:cubicBezTo>
                    <a:pt x="7538159" y="3244455"/>
                    <a:pt x="7730763" y="3433835"/>
                    <a:pt x="7847615" y="3695745"/>
                  </a:cubicBezTo>
                  <a:cubicBezTo>
                    <a:pt x="7903221" y="3820656"/>
                    <a:pt x="7937873" y="3952819"/>
                    <a:pt x="7956409" y="4088206"/>
                  </a:cubicBezTo>
                  <a:cubicBezTo>
                    <a:pt x="7987838" y="4317881"/>
                    <a:pt x="7970914" y="4547555"/>
                    <a:pt x="7957215" y="4777230"/>
                  </a:cubicBezTo>
                  <a:cubicBezTo>
                    <a:pt x="7944320" y="4980310"/>
                    <a:pt x="7904833" y="5178556"/>
                    <a:pt x="7835527" y="5369548"/>
                  </a:cubicBezTo>
                  <a:cubicBezTo>
                    <a:pt x="7723511" y="5677393"/>
                    <a:pt x="7534936" y="5928826"/>
                    <a:pt x="7272221" y="6124654"/>
                  </a:cubicBezTo>
                  <a:cubicBezTo>
                    <a:pt x="7071557" y="6273741"/>
                    <a:pt x="6849136" y="6381728"/>
                    <a:pt x="6616238" y="6467956"/>
                  </a:cubicBezTo>
                  <a:cubicBezTo>
                    <a:pt x="6311617" y="6581585"/>
                    <a:pt x="5998937" y="6669425"/>
                    <a:pt x="5683840" y="6745178"/>
                  </a:cubicBezTo>
                  <a:cubicBezTo>
                    <a:pt x="5503324" y="6788695"/>
                    <a:pt x="5319584" y="6818512"/>
                    <a:pt x="5134233" y="6837853"/>
                  </a:cubicBezTo>
                  <a:cubicBezTo>
                    <a:pt x="4925511" y="6859612"/>
                    <a:pt x="4715984" y="6866865"/>
                    <a:pt x="4506456" y="6853971"/>
                  </a:cubicBezTo>
                  <a:cubicBezTo>
                    <a:pt x="4051942" y="6825765"/>
                    <a:pt x="3619187" y="6712943"/>
                    <a:pt x="3208190" y="6517115"/>
                  </a:cubicBezTo>
                  <a:cubicBezTo>
                    <a:pt x="2886646" y="6363999"/>
                    <a:pt x="2590890" y="6168977"/>
                    <a:pt x="2314475" y="5944943"/>
                  </a:cubicBezTo>
                  <a:cubicBezTo>
                    <a:pt x="2032418" y="5716881"/>
                    <a:pt x="1772120" y="5465448"/>
                    <a:pt x="1530358" y="5194673"/>
                  </a:cubicBezTo>
                  <a:cubicBezTo>
                    <a:pt x="1436876" y="5089909"/>
                    <a:pt x="1359512" y="4970640"/>
                    <a:pt x="1277313" y="4856205"/>
                  </a:cubicBezTo>
                  <a:cubicBezTo>
                    <a:pt x="1054085" y="4544332"/>
                    <a:pt x="844558" y="4222788"/>
                    <a:pt x="656789" y="3887543"/>
                  </a:cubicBezTo>
                  <a:cubicBezTo>
                    <a:pt x="460961" y="3538599"/>
                    <a:pt x="290921" y="3178373"/>
                    <a:pt x="165204" y="2798000"/>
                  </a:cubicBezTo>
                  <a:cubicBezTo>
                    <a:pt x="107181" y="2621513"/>
                    <a:pt x="62052" y="2441803"/>
                    <a:pt x="32235" y="2258063"/>
                  </a:cubicBezTo>
                  <a:cubicBezTo>
                    <a:pt x="18535" y="2174252"/>
                    <a:pt x="8059" y="2090441"/>
                    <a:pt x="5641" y="2005018"/>
                  </a:cubicBezTo>
                  <a:cubicBezTo>
                    <a:pt x="5641" y="1994542"/>
                    <a:pt x="7253" y="1984065"/>
                    <a:pt x="0" y="1975201"/>
                  </a:cubicBezTo>
                  <a:cubicBezTo>
                    <a:pt x="0" y="1902672"/>
                    <a:pt x="0" y="1830143"/>
                    <a:pt x="0" y="1756809"/>
                  </a:cubicBezTo>
                  <a:cubicBezTo>
                    <a:pt x="8865" y="1727797"/>
                    <a:pt x="3224" y="1697174"/>
                    <a:pt x="4835" y="1667356"/>
                  </a:cubicBezTo>
                  <a:cubicBezTo>
                    <a:pt x="20953" y="1402223"/>
                    <a:pt x="108793" y="1160461"/>
                    <a:pt x="251433" y="938039"/>
                  </a:cubicBezTo>
                  <a:cubicBezTo>
                    <a:pt x="298980" y="864704"/>
                    <a:pt x="354585" y="797817"/>
                    <a:pt x="414220" y="734153"/>
                  </a:cubicBezTo>
                  <a:cubicBezTo>
                    <a:pt x="586677" y="549607"/>
                    <a:pt x="792981" y="411802"/>
                    <a:pt x="1019432" y="303815"/>
                  </a:cubicBezTo>
                  <a:cubicBezTo>
                    <a:pt x="1257166" y="190187"/>
                    <a:pt x="1506987" y="109599"/>
                    <a:pt x="1764867" y="53994"/>
                  </a:cubicBezTo>
                  <a:cubicBezTo>
                    <a:pt x="1907507" y="23370"/>
                    <a:pt x="2050147" y="1612"/>
                    <a:pt x="2196817" y="3224"/>
                  </a:cubicBezTo>
                  <a:cubicBezTo>
                    <a:pt x="2201652" y="3224"/>
                    <a:pt x="2207293" y="4029"/>
                    <a:pt x="2211322" y="0"/>
                  </a:cubicBezTo>
                  <a:cubicBezTo>
                    <a:pt x="2289492" y="806"/>
                    <a:pt x="2366051" y="806"/>
                    <a:pt x="2442609" y="806"/>
                  </a:cubicBez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 w="80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5383BD58-2239-497C-8509-9E090EAE80D0}"/>
                </a:ext>
              </a:extLst>
            </p:cNvPr>
            <p:cNvSpPr/>
            <p:nvPr/>
          </p:nvSpPr>
          <p:spPr>
            <a:xfrm>
              <a:off x="4142661" y="2275013"/>
              <a:ext cx="3906718" cy="3352573"/>
            </a:xfrm>
            <a:custGeom>
              <a:avLst/>
              <a:gdLst>
                <a:gd name="connsiteX0" fmla="*/ 4690344 w 7852128"/>
                <a:gd name="connsiteY0" fmla="*/ 6737991 h 6738351"/>
                <a:gd name="connsiteX1" fmla="*/ 3007676 w 7852128"/>
                <a:gd name="connsiteY1" fmla="*/ 6316518 h 6738351"/>
                <a:gd name="connsiteX2" fmla="*/ 2196965 w 7852128"/>
                <a:gd name="connsiteY2" fmla="*/ 5757240 h 6738351"/>
                <a:gd name="connsiteX3" fmla="*/ 1515195 w 7852128"/>
                <a:gd name="connsiteY3" fmla="*/ 5092393 h 6738351"/>
                <a:gd name="connsiteX4" fmla="*/ 1250867 w 7852128"/>
                <a:gd name="connsiteY4" fmla="*/ 4737808 h 6738351"/>
                <a:gd name="connsiteX5" fmla="*/ 563456 w 7852128"/>
                <a:gd name="connsiteY5" fmla="*/ 3638594 h 6738351"/>
                <a:gd name="connsiteX6" fmla="*/ 92018 w 7852128"/>
                <a:gd name="connsiteY6" fmla="*/ 2474104 h 6738351"/>
                <a:gd name="connsiteX7" fmla="*/ 1760 w 7852128"/>
                <a:gd name="connsiteY7" fmla="*/ 1723028 h 6738351"/>
                <a:gd name="connsiteX8" fmla="*/ 567485 w 7852128"/>
                <a:gd name="connsiteY8" fmla="*/ 568208 h 6738351"/>
                <a:gd name="connsiteX9" fmla="*/ 1221050 w 7852128"/>
                <a:gd name="connsiteY9" fmla="*/ 207176 h 6738351"/>
                <a:gd name="connsiteX10" fmla="*/ 1939085 w 7852128"/>
                <a:gd name="connsiteY10" fmla="*/ 21825 h 6738351"/>
                <a:gd name="connsiteX11" fmla="*/ 3321967 w 7852128"/>
                <a:gd name="connsiteY11" fmla="*/ 255529 h 6738351"/>
                <a:gd name="connsiteX12" fmla="*/ 4094802 w 7852128"/>
                <a:gd name="connsiteY12" fmla="*/ 806747 h 6738351"/>
                <a:gd name="connsiteX13" fmla="*/ 4837013 w 7852128"/>
                <a:gd name="connsiteY13" fmla="*/ 1608593 h 6738351"/>
                <a:gd name="connsiteX14" fmla="*/ 5386620 w 7852128"/>
                <a:gd name="connsiteY14" fmla="*/ 2210582 h 6738351"/>
                <a:gd name="connsiteX15" fmla="*/ 6141726 w 7852128"/>
                <a:gd name="connsiteY15" fmla="*/ 2712643 h 6738351"/>
                <a:gd name="connsiteX16" fmla="*/ 6534187 w 7852128"/>
                <a:gd name="connsiteY16" fmla="*/ 2831106 h 6738351"/>
                <a:gd name="connsiteX17" fmla="*/ 7206287 w 7852128"/>
                <a:gd name="connsiteY17" fmla="*/ 3097045 h 6738351"/>
                <a:gd name="connsiteX18" fmla="*/ 7786517 w 7852128"/>
                <a:gd name="connsiteY18" fmla="*/ 3806216 h 6738351"/>
                <a:gd name="connsiteX19" fmla="*/ 7851794 w 7852128"/>
                <a:gd name="connsiteY19" fmla="*/ 4232524 h 6738351"/>
                <a:gd name="connsiteX20" fmla="*/ 7820364 w 7852128"/>
                <a:gd name="connsiteY20" fmla="*/ 4865942 h 6738351"/>
                <a:gd name="connsiteX21" fmla="*/ 7485120 w 7852128"/>
                <a:gd name="connsiteY21" fmla="*/ 5712112 h 6738351"/>
                <a:gd name="connsiteX22" fmla="*/ 6976613 w 7852128"/>
                <a:gd name="connsiteY22" fmla="*/ 6144866 h 6738351"/>
                <a:gd name="connsiteX23" fmla="*/ 6204584 w 7852128"/>
                <a:gd name="connsiteY23" fmla="*/ 6460770 h 6738351"/>
                <a:gd name="connsiteX24" fmla="*/ 5275410 w 7852128"/>
                <a:gd name="connsiteY24" fmla="*/ 6688832 h 6738351"/>
                <a:gd name="connsiteX25" fmla="*/ 4690344 w 7852128"/>
                <a:gd name="connsiteY25" fmla="*/ 6737991 h 67383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7852128" h="6738351">
                  <a:moveTo>
                    <a:pt x="4690344" y="6737991"/>
                  </a:moveTo>
                  <a:cubicBezTo>
                    <a:pt x="4044032" y="6729126"/>
                    <a:pt x="3509736" y="6585680"/>
                    <a:pt x="3007676" y="6316518"/>
                  </a:cubicBezTo>
                  <a:cubicBezTo>
                    <a:pt x="2716755" y="6160178"/>
                    <a:pt x="2449204" y="5969992"/>
                    <a:pt x="2196965" y="5757240"/>
                  </a:cubicBezTo>
                  <a:cubicBezTo>
                    <a:pt x="1953591" y="5551742"/>
                    <a:pt x="1726334" y="5330126"/>
                    <a:pt x="1515195" y="5092393"/>
                  </a:cubicBezTo>
                  <a:cubicBezTo>
                    <a:pt x="1417684" y="4982794"/>
                    <a:pt x="1336290" y="4857884"/>
                    <a:pt x="1250867" y="4737808"/>
                  </a:cubicBezTo>
                  <a:cubicBezTo>
                    <a:pt x="999434" y="4384835"/>
                    <a:pt x="766536" y="4021385"/>
                    <a:pt x="563456" y="3638594"/>
                  </a:cubicBezTo>
                  <a:cubicBezTo>
                    <a:pt x="366016" y="3267085"/>
                    <a:pt x="197588" y="2883488"/>
                    <a:pt x="92018" y="2474104"/>
                  </a:cubicBezTo>
                  <a:cubicBezTo>
                    <a:pt x="28354" y="2227506"/>
                    <a:pt x="-8716" y="1977684"/>
                    <a:pt x="1760" y="1723028"/>
                  </a:cubicBezTo>
                  <a:cubicBezTo>
                    <a:pt x="20295" y="1255620"/>
                    <a:pt x="200006" y="865576"/>
                    <a:pt x="567485" y="568208"/>
                  </a:cubicBezTo>
                  <a:cubicBezTo>
                    <a:pt x="764119" y="408645"/>
                    <a:pt x="985734" y="295016"/>
                    <a:pt x="1221050" y="207176"/>
                  </a:cubicBezTo>
                  <a:cubicBezTo>
                    <a:pt x="1453948" y="120141"/>
                    <a:pt x="1692487" y="54866"/>
                    <a:pt x="1939085" y="21825"/>
                  </a:cubicBezTo>
                  <a:cubicBezTo>
                    <a:pt x="2423416" y="-41840"/>
                    <a:pt x="2885183" y="33107"/>
                    <a:pt x="3321967" y="255529"/>
                  </a:cubicBezTo>
                  <a:cubicBezTo>
                    <a:pt x="3607247" y="400586"/>
                    <a:pt x="3859486" y="591579"/>
                    <a:pt x="4094802" y="806747"/>
                  </a:cubicBezTo>
                  <a:cubicBezTo>
                    <a:pt x="4364770" y="1053345"/>
                    <a:pt x="4602504" y="1328955"/>
                    <a:pt x="4837013" y="1608593"/>
                  </a:cubicBezTo>
                  <a:cubicBezTo>
                    <a:pt x="5011888" y="1816509"/>
                    <a:pt x="5188375" y="2024425"/>
                    <a:pt x="5386620" y="2210582"/>
                  </a:cubicBezTo>
                  <a:cubicBezTo>
                    <a:pt x="5609848" y="2420110"/>
                    <a:pt x="5854028" y="2598209"/>
                    <a:pt x="6141726" y="2712643"/>
                  </a:cubicBezTo>
                  <a:cubicBezTo>
                    <a:pt x="6269054" y="2763413"/>
                    <a:pt x="6402829" y="2793230"/>
                    <a:pt x="6534187" y="2831106"/>
                  </a:cubicBezTo>
                  <a:cubicBezTo>
                    <a:pt x="6766279" y="2897994"/>
                    <a:pt x="6995148" y="2975358"/>
                    <a:pt x="7206287" y="3097045"/>
                  </a:cubicBezTo>
                  <a:cubicBezTo>
                    <a:pt x="7489150" y="3260638"/>
                    <a:pt x="7691424" y="3489507"/>
                    <a:pt x="7786517" y="3806216"/>
                  </a:cubicBezTo>
                  <a:cubicBezTo>
                    <a:pt x="7828423" y="3944826"/>
                    <a:pt x="7850182" y="4087466"/>
                    <a:pt x="7851794" y="4232524"/>
                  </a:cubicBezTo>
                  <a:cubicBezTo>
                    <a:pt x="7853405" y="4444469"/>
                    <a:pt x="7850182" y="4656415"/>
                    <a:pt x="7820364" y="4865942"/>
                  </a:cubicBezTo>
                  <a:cubicBezTo>
                    <a:pt x="7776847" y="5174593"/>
                    <a:pt x="7678530" y="5462290"/>
                    <a:pt x="7485120" y="5712112"/>
                  </a:cubicBezTo>
                  <a:cubicBezTo>
                    <a:pt x="7345703" y="5891822"/>
                    <a:pt x="7172440" y="6032044"/>
                    <a:pt x="6976613" y="6144866"/>
                  </a:cubicBezTo>
                  <a:cubicBezTo>
                    <a:pt x="6733238" y="6285089"/>
                    <a:pt x="6471329" y="6380182"/>
                    <a:pt x="6204584" y="6460770"/>
                  </a:cubicBezTo>
                  <a:cubicBezTo>
                    <a:pt x="5899157" y="6553445"/>
                    <a:pt x="5592119" y="6641286"/>
                    <a:pt x="5275410" y="6688832"/>
                  </a:cubicBezTo>
                  <a:cubicBezTo>
                    <a:pt x="5055406" y="6722679"/>
                    <a:pt x="4835401" y="6741214"/>
                    <a:pt x="4690344" y="6737991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 w="80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EB54BC6A-8EE3-46AD-816C-735E71349EAB}"/>
                </a:ext>
              </a:extLst>
            </p:cNvPr>
            <p:cNvSpPr/>
            <p:nvPr/>
          </p:nvSpPr>
          <p:spPr>
            <a:xfrm>
              <a:off x="4304111" y="2409590"/>
              <a:ext cx="3583669" cy="3083688"/>
            </a:xfrm>
            <a:custGeom>
              <a:avLst/>
              <a:gdLst>
                <a:gd name="connsiteX0" fmla="*/ 7202527 w 7202830"/>
                <a:gd name="connsiteY0" fmla="*/ 3996691 h 6197917"/>
                <a:gd name="connsiteX1" fmla="*/ 7135639 w 7202830"/>
                <a:gd name="connsiteY1" fmla="*/ 4655091 h 6197917"/>
                <a:gd name="connsiteX2" fmla="*/ 6525592 w 7202830"/>
                <a:gd name="connsiteY2" fmla="*/ 5563313 h 6197917"/>
                <a:gd name="connsiteX3" fmla="*/ 5873639 w 7202830"/>
                <a:gd name="connsiteY3" fmla="*/ 5879216 h 6197917"/>
                <a:gd name="connsiteX4" fmla="*/ 4831642 w 7202830"/>
                <a:gd name="connsiteY4" fmla="*/ 6152408 h 6197917"/>
                <a:gd name="connsiteX5" fmla="*/ 3968549 w 7202830"/>
                <a:gd name="connsiteY5" fmla="*/ 6183837 h 6197917"/>
                <a:gd name="connsiteX6" fmla="*/ 2538926 w 7202830"/>
                <a:gd name="connsiteY6" fmla="*/ 5690641 h 6197917"/>
                <a:gd name="connsiteX7" fmla="*/ 1646016 w 7202830"/>
                <a:gd name="connsiteY7" fmla="*/ 4971800 h 6197917"/>
                <a:gd name="connsiteX8" fmla="*/ 977945 w 7202830"/>
                <a:gd name="connsiteY8" fmla="*/ 4133689 h 6197917"/>
                <a:gd name="connsiteX9" fmla="*/ 352586 w 7202830"/>
                <a:gd name="connsiteY9" fmla="*/ 3041728 h 6197917"/>
                <a:gd name="connsiteX10" fmla="*/ 48771 w 7202830"/>
                <a:gd name="connsiteY10" fmla="*/ 2146401 h 6197917"/>
                <a:gd name="connsiteX11" fmla="*/ 14118 w 7202830"/>
                <a:gd name="connsiteY11" fmla="*/ 1458989 h 6197917"/>
                <a:gd name="connsiteX12" fmla="*/ 516178 w 7202830"/>
                <a:gd name="connsiteY12" fmla="*/ 540291 h 6197917"/>
                <a:gd name="connsiteX13" fmla="*/ 1210037 w 7202830"/>
                <a:gd name="connsiteY13" fmla="*/ 165559 h 6197917"/>
                <a:gd name="connsiteX14" fmla="*/ 2036059 w 7202830"/>
                <a:gd name="connsiteY14" fmla="*/ 1160 h 6197917"/>
                <a:gd name="connsiteX15" fmla="*/ 3209414 w 7202830"/>
                <a:gd name="connsiteY15" fmla="*/ 305781 h 6197917"/>
                <a:gd name="connsiteX16" fmla="*/ 3939537 w 7202830"/>
                <a:gd name="connsiteY16" fmla="*/ 883594 h 6197917"/>
                <a:gd name="connsiteX17" fmla="*/ 4589073 w 7202830"/>
                <a:gd name="connsiteY17" fmla="*/ 1614523 h 6197917"/>
                <a:gd name="connsiteX18" fmla="*/ 5082269 w 7202830"/>
                <a:gd name="connsiteY18" fmla="*/ 2119807 h 6197917"/>
                <a:gd name="connsiteX19" fmla="*/ 5910709 w 7202830"/>
                <a:gd name="connsiteY19" fmla="*/ 2541280 h 6197917"/>
                <a:gd name="connsiteX20" fmla="*/ 6587644 w 7202830"/>
                <a:gd name="connsiteY20" fmla="*/ 2799966 h 6197917"/>
                <a:gd name="connsiteX21" fmla="*/ 7139669 w 7202830"/>
                <a:gd name="connsiteY21" fmla="*/ 3469648 h 6197917"/>
                <a:gd name="connsiteX22" fmla="*/ 7202527 w 7202830"/>
                <a:gd name="connsiteY22" fmla="*/ 3996691 h 6197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202830" h="6197917">
                  <a:moveTo>
                    <a:pt x="7202527" y="3996691"/>
                  </a:moveTo>
                  <a:cubicBezTo>
                    <a:pt x="7196886" y="4217501"/>
                    <a:pt x="7188021" y="4438311"/>
                    <a:pt x="7135639" y="4655091"/>
                  </a:cubicBezTo>
                  <a:cubicBezTo>
                    <a:pt x="7044576" y="5033853"/>
                    <a:pt x="6845524" y="5339280"/>
                    <a:pt x="6525592" y="5563313"/>
                  </a:cubicBezTo>
                  <a:cubicBezTo>
                    <a:pt x="6324929" y="5703535"/>
                    <a:pt x="6104119" y="5801852"/>
                    <a:pt x="5873639" y="5879216"/>
                  </a:cubicBezTo>
                  <a:cubicBezTo>
                    <a:pt x="5532753" y="5993650"/>
                    <a:pt x="5187838" y="6095191"/>
                    <a:pt x="4831642" y="6152408"/>
                  </a:cubicBezTo>
                  <a:cubicBezTo>
                    <a:pt x="4545556" y="6197537"/>
                    <a:pt x="4257858" y="6211237"/>
                    <a:pt x="3968549" y="6183837"/>
                  </a:cubicBezTo>
                  <a:cubicBezTo>
                    <a:pt x="3451983" y="6135484"/>
                    <a:pt x="2978128" y="5963833"/>
                    <a:pt x="2538926" y="5690641"/>
                  </a:cubicBezTo>
                  <a:cubicBezTo>
                    <a:pt x="2211740" y="5486755"/>
                    <a:pt x="1923237" y="5237739"/>
                    <a:pt x="1646016" y="4971800"/>
                  </a:cubicBezTo>
                  <a:cubicBezTo>
                    <a:pt x="1384912" y="4721979"/>
                    <a:pt x="1178608" y="4430252"/>
                    <a:pt x="977945" y="4133689"/>
                  </a:cubicBezTo>
                  <a:cubicBezTo>
                    <a:pt x="742629" y="3785551"/>
                    <a:pt x="529072" y="3424519"/>
                    <a:pt x="352586" y="3041728"/>
                  </a:cubicBezTo>
                  <a:cubicBezTo>
                    <a:pt x="220422" y="2754031"/>
                    <a:pt x="110823" y="2458275"/>
                    <a:pt x="48771" y="2146401"/>
                  </a:cubicBezTo>
                  <a:cubicBezTo>
                    <a:pt x="2836" y="1919144"/>
                    <a:pt x="-14894" y="1690275"/>
                    <a:pt x="14118" y="1458989"/>
                  </a:cubicBezTo>
                  <a:cubicBezTo>
                    <a:pt x="61665" y="1087480"/>
                    <a:pt x="227675" y="780442"/>
                    <a:pt x="516178" y="540291"/>
                  </a:cubicBezTo>
                  <a:cubicBezTo>
                    <a:pt x="722482" y="369445"/>
                    <a:pt x="959410" y="254205"/>
                    <a:pt x="1210037" y="165559"/>
                  </a:cubicBezTo>
                  <a:cubicBezTo>
                    <a:pt x="1477588" y="71271"/>
                    <a:pt x="1752391" y="10025"/>
                    <a:pt x="2036059" y="1160"/>
                  </a:cubicBezTo>
                  <a:cubicBezTo>
                    <a:pt x="2456727" y="-12540"/>
                    <a:pt x="2846770" y="95448"/>
                    <a:pt x="3209414" y="305781"/>
                  </a:cubicBezTo>
                  <a:cubicBezTo>
                    <a:pt x="3480994" y="463733"/>
                    <a:pt x="3717922" y="663590"/>
                    <a:pt x="3939537" y="883594"/>
                  </a:cubicBezTo>
                  <a:cubicBezTo>
                    <a:pt x="4170824" y="1114074"/>
                    <a:pt x="4377128" y="1366313"/>
                    <a:pt x="4589073" y="1614523"/>
                  </a:cubicBezTo>
                  <a:cubicBezTo>
                    <a:pt x="4742189" y="1794233"/>
                    <a:pt x="4901753" y="1966691"/>
                    <a:pt x="5082269" y="2119807"/>
                  </a:cubicBezTo>
                  <a:cubicBezTo>
                    <a:pt x="5324837" y="2326917"/>
                    <a:pt x="5600447" y="2466333"/>
                    <a:pt x="5910709" y="2541280"/>
                  </a:cubicBezTo>
                  <a:cubicBezTo>
                    <a:pt x="6146830" y="2598497"/>
                    <a:pt x="6375699" y="2678279"/>
                    <a:pt x="6587644" y="2799966"/>
                  </a:cubicBezTo>
                  <a:cubicBezTo>
                    <a:pt x="6856001" y="2953888"/>
                    <a:pt x="7046993" y="3171474"/>
                    <a:pt x="7139669" y="3469648"/>
                  </a:cubicBezTo>
                  <a:cubicBezTo>
                    <a:pt x="7183186" y="3609065"/>
                    <a:pt x="7205751" y="3786357"/>
                    <a:pt x="7202527" y="3996691"/>
                  </a:cubicBez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 w="80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2ACA99BD-7FE0-4107-8EAA-27036D410FA8}"/>
                </a:ext>
              </a:extLst>
            </p:cNvPr>
            <p:cNvSpPr/>
            <p:nvPr/>
          </p:nvSpPr>
          <p:spPr>
            <a:xfrm>
              <a:off x="4334521" y="2439704"/>
              <a:ext cx="3522912" cy="3022973"/>
            </a:xfrm>
            <a:custGeom>
              <a:avLst/>
              <a:gdLst>
                <a:gd name="connsiteX0" fmla="*/ 7077742 w 7080716"/>
                <a:gd name="connsiteY0" fmla="*/ 4018363 h 6075887"/>
                <a:gd name="connsiteX1" fmla="*/ 7037449 w 7080716"/>
                <a:gd name="connsiteY1" fmla="*/ 4478518 h 6075887"/>
                <a:gd name="connsiteX2" fmla="*/ 6428206 w 7080716"/>
                <a:gd name="connsiteY2" fmla="*/ 5453627 h 6075887"/>
                <a:gd name="connsiteX3" fmla="*/ 5786730 w 7080716"/>
                <a:gd name="connsiteY3" fmla="*/ 5763083 h 6075887"/>
                <a:gd name="connsiteX4" fmla="*/ 4769715 w 7080716"/>
                <a:gd name="connsiteY4" fmla="*/ 6029828 h 6075887"/>
                <a:gd name="connsiteX5" fmla="*/ 3904205 w 7080716"/>
                <a:gd name="connsiteY5" fmla="*/ 6061257 h 6075887"/>
                <a:gd name="connsiteX6" fmla="*/ 2614804 w 7080716"/>
                <a:gd name="connsiteY6" fmla="*/ 5640590 h 6075887"/>
                <a:gd name="connsiteX7" fmla="*/ 1733982 w 7080716"/>
                <a:gd name="connsiteY7" fmla="*/ 4968490 h 6075887"/>
                <a:gd name="connsiteX8" fmla="*/ 1375367 w 7080716"/>
                <a:gd name="connsiteY8" fmla="*/ 4601011 h 6075887"/>
                <a:gd name="connsiteX9" fmla="*/ 1129575 w 7080716"/>
                <a:gd name="connsiteY9" fmla="*/ 4272214 h 6075887"/>
                <a:gd name="connsiteX10" fmla="*/ 424434 w 7080716"/>
                <a:gd name="connsiteY10" fmla="*/ 3116588 h 6075887"/>
                <a:gd name="connsiteX11" fmla="*/ 61790 w 7080716"/>
                <a:gd name="connsiteY11" fmla="*/ 2140673 h 6075887"/>
                <a:gd name="connsiteX12" fmla="*/ 9408 w 7080716"/>
                <a:gd name="connsiteY12" fmla="*/ 1445203 h 6075887"/>
                <a:gd name="connsiteX13" fmla="*/ 551763 w 7080716"/>
                <a:gd name="connsiteY13" fmla="*/ 479764 h 6075887"/>
                <a:gd name="connsiteX14" fmla="*/ 1294780 w 7080716"/>
                <a:gd name="connsiteY14" fmla="*/ 120343 h 6075887"/>
                <a:gd name="connsiteX15" fmla="*/ 2199778 w 7080716"/>
                <a:gd name="connsiteY15" fmla="*/ 5909 h 6075887"/>
                <a:gd name="connsiteX16" fmla="*/ 2987118 w 7080716"/>
                <a:gd name="connsiteY16" fmla="*/ 226719 h 6075887"/>
                <a:gd name="connsiteX17" fmla="*/ 3831676 w 7080716"/>
                <a:gd name="connsiteY17" fmla="*/ 861749 h 6075887"/>
                <a:gd name="connsiteX18" fmla="*/ 4453006 w 7080716"/>
                <a:gd name="connsiteY18" fmla="*/ 1558831 h 6075887"/>
                <a:gd name="connsiteX19" fmla="*/ 4889791 w 7080716"/>
                <a:gd name="connsiteY19" fmla="*/ 2023821 h 6075887"/>
                <a:gd name="connsiteX20" fmla="*/ 5845559 w 7080716"/>
                <a:gd name="connsiteY20" fmla="*/ 2542805 h 6075887"/>
                <a:gd name="connsiteX21" fmla="*/ 6495900 w 7080716"/>
                <a:gd name="connsiteY21" fmla="*/ 2791821 h 6075887"/>
                <a:gd name="connsiteX22" fmla="*/ 7060013 w 7080716"/>
                <a:gd name="connsiteY22" fmla="*/ 3594473 h 6075887"/>
                <a:gd name="connsiteX23" fmla="*/ 7077742 w 7080716"/>
                <a:gd name="connsiteY23" fmla="*/ 4018363 h 60758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7080716" h="6075887">
                  <a:moveTo>
                    <a:pt x="7077742" y="4018363"/>
                  </a:moveTo>
                  <a:cubicBezTo>
                    <a:pt x="7074519" y="4142468"/>
                    <a:pt x="7068072" y="4311702"/>
                    <a:pt x="7037449" y="4478518"/>
                  </a:cubicBezTo>
                  <a:cubicBezTo>
                    <a:pt x="6963308" y="4883873"/>
                    <a:pt x="6770704" y="5215088"/>
                    <a:pt x="6428206" y="5453627"/>
                  </a:cubicBezTo>
                  <a:cubicBezTo>
                    <a:pt x="6230767" y="5591432"/>
                    <a:pt x="6013181" y="5687331"/>
                    <a:pt x="5786730" y="5763083"/>
                  </a:cubicBezTo>
                  <a:cubicBezTo>
                    <a:pt x="5453903" y="5875100"/>
                    <a:pt x="5117047" y="5974223"/>
                    <a:pt x="4769715" y="6029828"/>
                  </a:cubicBezTo>
                  <a:cubicBezTo>
                    <a:pt x="4482823" y="6075763"/>
                    <a:pt x="4193514" y="6089463"/>
                    <a:pt x="3904205" y="6061257"/>
                  </a:cubicBezTo>
                  <a:cubicBezTo>
                    <a:pt x="3443244" y="6016128"/>
                    <a:pt x="3015324" y="5871877"/>
                    <a:pt x="2614804" y="5640590"/>
                  </a:cubicBezTo>
                  <a:cubicBezTo>
                    <a:pt x="2292454" y="5454433"/>
                    <a:pt x="2003144" y="5223953"/>
                    <a:pt x="1733982" y="4968490"/>
                  </a:cubicBezTo>
                  <a:cubicBezTo>
                    <a:pt x="1609877" y="4850832"/>
                    <a:pt x="1487384" y="4729951"/>
                    <a:pt x="1375367" y="4601011"/>
                  </a:cubicBezTo>
                  <a:cubicBezTo>
                    <a:pt x="1285109" y="4497859"/>
                    <a:pt x="1209357" y="4383424"/>
                    <a:pt x="1129575" y="4272214"/>
                  </a:cubicBezTo>
                  <a:cubicBezTo>
                    <a:pt x="866860" y="3903928"/>
                    <a:pt x="625903" y="3521944"/>
                    <a:pt x="424434" y="3116588"/>
                  </a:cubicBezTo>
                  <a:cubicBezTo>
                    <a:pt x="268900" y="2803909"/>
                    <a:pt x="139154" y="2482364"/>
                    <a:pt x="61790" y="2140673"/>
                  </a:cubicBezTo>
                  <a:cubicBezTo>
                    <a:pt x="9408" y="1911804"/>
                    <a:pt x="-14768" y="1680518"/>
                    <a:pt x="9408" y="1445203"/>
                  </a:cubicBezTo>
                  <a:cubicBezTo>
                    <a:pt x="49702" y="1044683"/>
                    <a:pt x="231830" y="723138"/>
                    <a:pt x="551763" y="479764"/>
                  </a:cubicBezTo>
                  <a:cubicBezTo>
                    <a:pt x="774990" y="310530"/>
                    <a:pt x="1028841" y="202543"/>
                    <a:pt x="1294780" y="120343"/>
                  </a:cubicBezTo>
                  <a:cubicBezTo>
                    <a:pt x="1589730" y="30085"/>
                    <a:pt x="1890322" y="-17461"/>
                    <a:pt x="2199778" y="5909"/>
                  </a:cubicBezTo>
                  <a:cubicBezTo>
                    <a:pt x="2476999" y="26056"/>
                    <a:pt x="2738909" y="101808"/>
                    <a:pt x="2987118" y="226719"/>
                  </a:cubicBezTo>
                  <a:cubicBezTo>
                    <a:pt x="3307051" y="387088"/>
                    <a:pt x="3579437" y="611122"/>
                    <a:pt x="3831676" y="861749"/>
                  </a:cubicBezTo>
                  <a:cubicBezTo>
                    <a:pt x="4053292" y="1081753"/>
                    <a:pt x="4251537" y="1321904"/>
                    <a:pt x="4453006" y="1558831"/>
                  </a:cubicBezTo>
                  <a:cubicBezTo>
                    <a:pt x="4590810" y="1721618"/>
                    <a:pt x="4733450" y="1878764"/>
                    <a:pt x="4889791" y="2023821"/>
                  </a:cubicBezTo>
                  <a:cubicBezTo>
                    <a:pt x="5163788" y="2278478"/>
                    <a:pt x="5478080" y="2455770"/>
                    <a:pt x="5845559" y="2542805"/>
                  </a:cubicBezTo>
                  <a:cubicBezTo>
                    <a:pt x="6072816" y="2595993"/>
                    <a:pt x="6292014" y="2674969"/>
                    <a:pt x="6495900" y="2791821"/>
                  </a:cubicBezTo>
                  <a:cubicBezTo>
                    <a:pt x="6810192" y="2970725"/>
                    <a:pt x="7000378" y="3236664"/>
                    <a:pt x="7060013" y="3594473"/>
                  </a:cubicBezTo>
                  <a:cubicBezTo>
                    <a:pt x="7080966" y="3720189"/>
                    <a:pt x="7084189" y="3846711"/>
                    <a:pt x="7077742" y="4018363"/>
                  </a:cubicBez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 w="80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97AE9930-B9A5-4A03-B050-66FBA29C3E78}"/>
                </a:ext>
              </a:extLst>
            </p:cNvPr>
            <p:cNvSpPr/>
            <p:nvPr/>
          </p:nvSpPr>
          <p:spPr>
            <a:xfrm>
              <a:off x="4809519" y="3527220"/>
              <a:ext cx="1332628" cy="1559405"/>
            </a:xfrm>
            <a:custGeom>
              <a:avLst/>
              <a:gdLst>
                <a:gd name="connsiteX0" fmla="*/ 2648913 w 2678454"/>
                <a:gd name="connsiteY0" fmla="*/ 3128408 h 3134255"/>
                <a:gd name="connsiteX1" fmla="*/ 2145241 w 2678454"/>
                <a:gd name="connsiteY1" fmla="*/ 2992216 h 3134255"/>
                <a:gd name="connsiteX2" fmla="*/ 1666551 w 2678454"/>
                <a:gd name="connsiteY2" fmla="*/ 2521584 h 3134255"/>
                <a:gd name="connsiteX3" fmla="*/ 1609333 w 2678454"/>
                <a:gd name="connsiteY3" fmla="*/ 2470814 h 3134255"/>
                <a:gd name="connsiteX4" fmla="*/ 753494 w 2678454"/>
                <a:gd name="connsiteY4" fmla="*/ 1612557 h 3134255"/>
                <a:gd name="connsiteX5" fmla="*/ 560083 w 2678454"/>
                <a:gd name="connsiteY5" fmla="*/ 1166908 h 3134255"/>
                <a:gd name="connsiteX6" fmla="*/ 524625 w 2678454"/>
                <a:gd name="connsiteY6" fmla="*/ 1033938 h 3134255"/>
                <a:gd name="connsiteX7" fmla="*/ 490778 w 2678454"/>
                <a:gd name="connsiteY7" fmla="*/ 806681 h 3134255"/>
                <a:gd name="connsiteX8" fmla="*/ 481914 w 2678454"/>
                <a:gd name="connsiteY8" fmla="*/ 620524 h 3134255"/>
                <a:gd name="connsiteX9" fmla="*/ 420667 w 2678454"/>
                <a:gd name="connsiteY9" fmla="*/ 480302 h 3134255"/>
                <a:gd name="connsiteX10" fmla="*/ 228869 w 2678454"/>
                <a:gd name="connsiteY10" fmla="*/ 332021 h 3134255"/>
                <a:gd name="connsiteX11" fmla="*/ 0 w 2678454"/>
                <a:gd name="connsiteY11" fmla="*/ 76558 h 3134255"/>
                <a:gd name="connsiteX12" fmla="*/ 22565 w 2678454"/>
                <a:gd name="connsiteY12" fmla="*/ 0 h 3134255"/>
                <a:gd name="connsiteX13" fmla="*/ 44323 w 2678454"/>
                <a:gd name="connsiteY13" fmla="*/ 20147 h 3134255"/>
                <a:gd name="connsiteX14" fmla="*/ 373926 w 2678454"/>
                <a:gd name="connsiteY14" fmla="*/ 353779 h 3134255"/>
                <a:gd name="connsiteX15" fmla="*/ 478690 w 2678454"/>
                <a:gd name="connsiteY15" fmla="*/ 441620 h 3134255"/>
                <a:gd name="connsiteX16" fmla="*/ 550413 w 2678454"/>
                <a:gd name="connsiteY16" fmla="*/ 614883 h 3134255"/>
                <a:gd name="connsiteX17" fmla="*/ 754300 w 2678454"/>
                <a:gd name="connsiteY17" fmla="*/ 1469917 h 3134255"/>
                <a:gd name="connsiteX18" fmla="*/ 1262001 w 2678454"/>
                <a:gd name="connsiteY18" fmla="*/ 2133152 h 3134255"/>
                <a:gd name="connsiteX19" fmla="*/ 1632704 w 2678454"/>
                <a:gd name="connsiteY19" fmla="*/ 2404732 h 3134255"/>
                <a:gd name="connsiteX20" fmla="*/ 1728603 w 2678454"/>
                <a:gd name="connsiteY20" fmla="*/ 2490961 h 3134255"/>
                <a:gd name="connsiteX21" fmla="*/ 1942966 w 2678454"/>
                <a:gd name="connsiteY21" fmla="*/ 2740783 h 3134255"/>
                <a:gd name="connsiteX22" fmla="*/ 2264510 w 2678454"/>
                <a:gd name="connsiteY22" fmla="*/ 2984157 h 3134255"/>
                <a:gd name="connsiteX23" fmla="*/ 2580413 w 2678454"/>
                <a:gd name="connsiteY23" fmla="*/ 3065550 h 3134255"/>
                <a:gd name="connsiteX24" fmla="*/ 2657778 w 2678454"/>
                <a:gd name="connsiteY24" fmla="*/ 3059103 h 3134255"/>
                <a:gd name="connsiteX25" fmla="*/ 2673895 w 2678454"/>
                <a:gd name="connsiteY25" fmla="*/ 3084085 h 3134255"/>
                <a:gd name="connsiteX26" fmla="*/ 2648913 w 2678454"/>
                <a:gd name="connsiteY26" fmla="*/ 3128408 h 31342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2678454" h="3134255">
                  <a:moveTo>
                    <a:pt x="2648913" y="3128408"/>
                  </a:moveTo>
                  <a:cubicBezTo>
                    <a:pt x="2461950" y="3154197"/>
                    <a:pt x="2298357" y="3092144"/>
                    <a:pt x="2145241" y="2992216"/>
                  </a:cubicBezTo>
                  <a:cubicBezTo>
                    <a:pt x="1954248" y="2867305"/>
                    <a:pt x="1801132" y="2702906"/>
                    <a:pt x="1666551" y="2521584"/>
                  </a:cubicBezTo>
                  <a:cubicBezTo>
                    <a:pt x="1650433" y="2499826"/>
                    <a:pt x="1631898" y="2484514"/>
                    <a:pt x="1609333" y="2470814"/>
                  </a:cubicBezTo>
                  <a:cubicBezTo>
                    <a:pt x="1249913" y="2258869"/>
                    <a:pt x="963827" y="1973589"/>
                    <a:pt x="753494" y="1612557"/>
                  </a:cubicBezTo>
                  <a:cubicBezTo>
                    <a:pt x="671294" y="1471529"/>
                    <a:pt x="608436" y="1322442"/>
                    <a:pt x="560083" y="1166908"/>
                  </a:cubicBezTo>
                  <a:cubicBezTo>
                    <a:pt x="532684" y="1126614"/>
                    <a:pt x="528654" y="1080679"/>
                    <a:pt x="524625" y="1033938"/>
                  </a:cubicBezTo>
                  <a:cubicBezTo>
                    <a:pt x="512537" y="958186"/>
                    <a:pt x="497225" y="883240"/>
                    <a:pt x="490778" y="806681"/>
                  </a:cubicBezTo>
                  <a:cubicBezTo>
                    <a:pt x="485943" y="744629"/>
                    <a:pt x="480302" y="682577"/>
                    <a:pt x="481914" y="620524"/>
                  </a:cubicBezTo>
                  <a:cubicBezTo>
                    <a:pt x="483525" y="563307"/>
                    <a:pt x="461767" y="518984"/>
                    <a:pt x="420667" y="480302"/>
                  </a:cubicBezTo>
                  <a:cubicBezTo>
                    <a:pt x="361838" y="424696"/>
                    <a:pt x="291727" y="382791"/>
                    <a:pt x="228869" y="332021"/>
                  </a:cubicBezTo>
                  <a:cubicBezTo>
                    <a:pt x="138611" y="259492"/>
                    <a:pt x="58023" y="178099"/>
                    <a:pt x="0" y="76558"/>
                  </a:cubicBezTo>
                  <a:cubicBezTo>
                    <a:pt x="1612" y="49158"/>
                    <a:pt x="4029" y="22565"/>
                    <a:pt x="22565" y="0"/>
                  </a:cubicBezTo>
                  <a:cubicBezTo>
                    <a:pt x="34653" y="1612"/>
                    <a:pt x="39488" y="11282"/>
                    <a:pt x="44323" y="20147"/>
                  </a:cubicBezTo>
                  <a:cubicBezTo>
                    <a:pt x="122493" y="161981"/>
                    <a:pt x="243374" y="262715"/>
                    <a:pt x="373926" y="353779"/>
                  </a:cubicBezTo>
                  <a:cubicBezTo>
                    <a:pt x="411802" y="379567"/>
                    <a:pt x="447261" y="407773"/>
                    <a:pt x="478690" y="441620"/>
                  </a:cubicBezTo>
                  <a:cubicBezTo>
                    <a:pt x="525431" y="489972"/>
                    <a:pt x="550413" y="546384"/>
                    <a:pt x="550413" y="614883"/>
                  </a:cubicBezTo>
                  <a:cubicBezTo>
                    <a:pt x="550413" y="915475"/>
                    <a:pt x="619718" y="1199949"/>
                    <a:pt x="754300" y="1469917"/>
                  </a:cubicBezTo>
                  <a:cubicBezTo>
                    <a:pt x="880822" y="1723768"/>
                    <a:pt x="1054085" y="1942966"/>
                    <a:pt x="1262001" y="2133152"/>
                  </a:cubicBezTo>
                  <a:cubicBezTo>
                    <a:pt x="1375630" y="2237110"/>
                    <a:pt x="1498122" y="2328980"/>
                    <a:pt x="1632704" y="2404732"/>
                  </a:cubicBezTo>
                  <a:cubicBezTo>
                    <a:pt x="1671386" y="2426491"/>
                    <a:pt x="1702815" y="2454697"/>
                    <a:pt x="1728603" y="2490961"/>
                  </a:cubicBezTo>
                  <a:cubicBezTo>
                    <a:pt x="1791461" y="2581219"/>
                    <a:pt x="1865602" y="2663419"/>
                    <a:pt x="1942966" y="2740783"/>
                  </a:cubicBezTo>
                  <a:cubicBezTo>
                    <a:pt x="2038865" y="2836682"/>
                    <a:pt x="2144435" y="2920493"/>
                    <a:pt x="2264510" y="2984157"/>
                  </a:cubicBezTo>
                  <a:cubicBezTo>
                    <a:pt x="2362827" y="3036539"/>
                    <a:pt x="2467591" y="3067968"/>
                    <a:pt x="2580413" y="3065550"/>
                  </a:cubicBezTo>
                  <a:cubicBezTo>
                    <a:pt x="2606201" y="3064745"/>
                    <a:pt x="2631989" y="3055880"/>
                    <a:pt x="2657778" y="3059103"/>
                  </a:cubicBezTo>
                  <a:cubicBezTo>
                    <a:pt x="2673895" y="3060715"/>
                    <a:pt x="2685177" y="3066356"/>
                    <a:pt x="2673895" y="3084085"/>
                  </a:cubicBezTo>
                  <a:cubicBezTo>
                    <a:pt x="2666642" y="3098591"/>
                    <a:pt x="2673089" y="3123573"/>
                    <a:pt x="2648913" y="3128408"/>
                  </a:cubicBezTo>
                  <a:close/>
                </a:path>
              </a:pathLst>
            </a:custGeom>
            <a:solidFill>
              <a:srgbClr val="000000"/>
            </a:solidFill>
            <a:ln w="80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43" name="Group 42">
              <a:extLst>
                <a:ext uri="{FF2B5EF4-FFF2-40B4-BE49-F238E27FC236}">
                  <a16:creationId xmlns:a16="http://schemas.microsoft.com/office/drawing/2014/main" id="{97A4FBDF-5BCB-46BF-90B8-81940454E2D6}"/>
                </a:ext>
              </a:extLst>
            </p:cNvPr>
            <p:cNvGrpSpPr/>
            <p:nvPr/>
          </p:nvGrpSpPr>
          <p:grpSpPr>
            <a:xfrm>
              <a:off x="4719746" y="2767266"/>
              <a:ext cx="2642080" cy="2314948"/>
              <a:chOff x="4719746" y="2767266"/>
              <a:chExt cx="2642080" cy="2314948"/>
            </a:xfrm>
          </p:grpSpPr>
          <p:sp>
            <p:nvSpPr>
              <p:cNvPr id="60" name="Freeform: Shape 59">
                <a:extLst>
                  <a:ext uri="{FF2B5EF4-FFF2-40B4-BE49-F238E27FC236}">
                    <a16:creationId xmlns:a16="http://schemas.microsoft.com/office/drawing/2014/main" id="{5E5AE0A0-7F48-4CC2-9263-9B183C70E068}"/>
                  </a:ext>
                </a:extLst>
              </p:cNvPr>
              <p:cNvSpPr/>
              <p:nvPr/>
            </p:nvSpPr>
            <p:spPr>
              <a:xfrm>
                <a:off x="4719746" y="2767266"/>
                <a:ext cx="2642080" cy="2314948"/>
              </a:xfrm>
              <a:custGeom>
                <a:avLst/>
                <a:gdLst>
                  <a:gd name="connsiteX0" fmla="*/ 4525716 w 5310327"/>
                  <a:gd name="connsiteY0" fmla="*/ 3156108 h 4652824"/>
                  <a:gd name="connsiteX1" fmla="*/ 4557951 w 5310327"/>
                  <a:gd name="connsiteY1" fmla="*/ 3172226 h 4652824"/>
                  <a:gd name="connsiteX2" fmla="*/ 4814220 w 5310327"/>
                  <a:gd name="connsiteY2" fmla="*/ 3203655 h 4652824"/>
                  <a:gd name="connsiteX3" fmla="*/ 4933489 w 5310327"/>
                  <a:gd name="connsiteY3" fmla="*/ 3131126 h 4652824"/>
                  <a:gd name="connsiteX4" fmla="*/ 5172028 w 5310327"/>
                  <a:gd name="connsiteY4" fmla="*/ 3005409 h 4652824"/>
                  <a:gd name="connsiteX5" fmla="*/ 5308222 w 5310327"/>
                  <a:gd name="connsiteY5" fmla="*/ 2755588 h 4652824"/>
                  <a:gd name="connsiteX6" fmla="*/ 5189758 w 5310327"/>
                  <a:gd name="connsiteY6" fmla="*/ 2592801 h 4652824"/>
                  <a:gd name="connsiteX7" fmla="*/ 4884331 w 5310327"/>
                  <a:gd name="connsiteY7" fmla="*/ 2579101 h 4652824"/>
                  <a:gd name="connsiteX8" fmla="*/ 4580516 w 5310327"/>
                  <a:gd name="connsiteY8" fmla="*/ 2710459 h 4652824"/>
                  <a:gd name="connsiteX9" fmla="*/ 4530552 w 5310327"/>
                  <a:gd name="connsiteY9" fmla="*/ 2715294 h 4652824"/>
                  <a:gd name="connsiteX10" fmla="*/ 4233990 w 5310327"/>
                  <a:gd name="connsiteY10" fmla="*/ 2637124 h 4652824"/>
                  <a:gd name="connsiteX11" fmla="*/ 3914057 w 5310327"/>
                  <a:gd name="connsiteY11" fmla="*/ 2550896 h 4652824"/>
                  <a:gd name="connsiteX12" fmla="*/ 3794787 w 5310327"/>
                  <a:gd name="connsiteY12" fmla="*/ 2513020 h 4652824"/>
                  <a:gd name="connsiteX13" fmla="*/ 3464379 w 5310327"/>
                  <a:gd name="connsiteY13" fmla="*/ 2425985 h 4652824"/>
                  <a:gd name="connsiteX14" fmla="*/ 3241957 w 5310327"/>
                  <a:gd name="connsiteY14" fmla="*/ 2474338 h 4652824"/>
                  <a:gd name="connsiteX15" fmla="*/ 3022758 w 5310327"/>
                  <a:gd name="connsiteY15" fmla="*/ 2647601 h 4652824"/>
                  <a:gd name="connsiteX16" fmla="*/ 2996971 w 5310327"/>
                  <a:gd name="connsiteY16" fmla="*/ 2645989 h 4652824"/>
                  <a:gd name="connsiteX17" fmla="*/ 2893013 w 5310327"/>
                  <a:gd name="connsiteY17" fmla="*/ 2558149 h 4652824"/>
                  <a:gd name="connsiteX18" fmla="*/ 2631103 w 5310327"/>
                  <a:gd name="connsiteY18" fmla="*/ 2417926 h 4652824"/>
                  <a:gd name="connsiteX19" fmla="*/ 2635132 w 5310327"/>
                  <a:gd name="connsiteY19" fmla="*/ 2412285 h 4652824"/>
                  <a:gd name="connsiteX20" fmla="*/ 2995359 w 5310327"/>
                  <a:gd name="connsiteY20" fmla="*/ 1753079 h 4652824"/>
                  <a:gd name="connsiteX21" fmla="*/ 3025176 w 5310327"/>
                  <a:gd name="connsiteY21" fmla="*/ 1692638 h 4652824"/>
                  <a:gd name="connsiteX22" fmla="*/ 3126716 w 5310327"/>
                  <a:gd name="connsiteY22" fmla="*/ 1519375 h 4652824"/>
                  <a:gd name="connsiteX23" fmla="*/ 3130746 w 5310327"/>
                  <a:gd name="connsiteY23" fmla="*/ 1263107 h 4652824"/>
                  <a:gd name="connsiteX24" fmla="*/ 2842243 w 5310327"/>
                  <a:gd name="connsiteY24" fmla="*/ 1110796 h 4652824"/>
                  <a:gd name="connsiteX25" fmla="*/ 2687514 w 5310327"/>
                  <a:gd name="connsiteY25" fmla="*/ 1253436 h 4652824"/>
                  <a:gd name="connsiteX26" fmla="*/ 2667367 w 5310327"/>
                  <a:gd name="connsiteY26" fmla="*/ 1334024 h 4652824"/>
                  <a:gd name="connsiteX27" fmla="*/ 2623850 w 5310327"/>
                  <a:gd name="connsiteY27" fmla="*/ 1293730 h 4652824"/>
                  <a:gd name="connsiteX28" fmla="*/ 2528757 w 5310327"/>
                  <a:gd name="connsiteY28" fmla="*/ 1322742 h 4652824"/>
                  <a:gd name="connsiteX29" fmla="*/ 2523922 w 5310327"/>
                  <a:gd name="connsiteY29" fmla="*/ 1365453 h 4652824"/>
                  <a:gd name="connsiteX30" fmla="*/ 2608539 w 5310327"/>
                  <a:gd name="connsiteY30" fmla="*/ 1666850 h 4652824"/>
                  <a:gd name="connsiteX31" fmla="*/ 2608539 w 5310327"/>
                  <a:gd name="connsiteY31" fmla="*/ 1695056 h 4652824"/>
                  <a:gd name="connsiteX32" fmla="*/ 2510222 w 5310327"/>
                  <a:gd name="connsiteY32" fmla="*/ 1794179 h 4652824"/>
                  <a:gd name="connsiteX33" fmla="*/ 2486851 w 5310327"/>
                  <a:gd name="connsiteY33" fmla="*/ 1797402 h 4652824"/>
                  <a:gd name="connsiteX34" fmla="*/ 2234612 w 5310327"/>
                  <a:gd name="connsiteY34" fmla="*/ 1803043 h 4652824"/>
                  <a:gd name="connsiteX35" fmla="*/ 2222524 w 5310327"/>
                  <a:gd name="connsiteY35" fmla="*/ 1719232 h 4652824"/>
                  <a:gd name="connsiteX36" fmla="*/ 2242671 w 5310327"/>
                  <a:gd name="connsiteY36" fmla="*/ 1683774 h 4652824"/>
                  <a:gd name="connsiteX37" fmla="*/ 2311170 w 5310327"/>
                  <a:gd name="connsiteY37" fmla="*/ 1502452 h 4652824"/>
                  <a:gd name="connsiteX38" fmla="*/ 2281353 w 5310327"/>
                  <a:gd name="connsiteY38" fmla="*/ 1462964 h 4652824"/>
                  <a:gd name="connsiteX39" fmla="*/ 2257983 w 5310327"/>
                  <a:gd name="connsiteY39" fmla="*/ 1391241 h 4652824"/>
                  <a:gd name="connsiteX40" fmla="*/ 2275712 w 5310327"/>
                  <a:gd name="connsiteY40" fmla="*/ 999585 h 4652824"/>
                  <a:gd name="connsiteX41" fmla="*/ 2253953 w 5310327"/>
                  <a:gd name="connsiteY41" fmla="*/ 855334 h 4652824"/>
                  <a:gd name="connsiteX42" fmla="*/ 2075049 w 5310327"/>
                  <a:gd name="connsiteY42" fmla="*/ 477378 h 4652824"/>
                  <a:gd name="connsiteX43" fmla="*/ 1577824 w 5310327"/>
                  <a:gd name="connsiteY43" fmla="*/ 59129 h 4652824"/>
                  <a:gd name="connsiteX44" fmla="*/ 979058 w 5310327"/>
                  <a:gd name="connsiteY44" fmla="*/ 1106 h 4652824"/>
                  <a:gd name="connsiteX45" fmla="*/ 675243 w 5310327"/>
                  <a:gd name="connsiteY45" fmla="*/ 60740 h 4652824"/>
                  <a:gd name="connsiteX46" fmla="*/ 96625 w 5310327"/>
                  <a:gd name="connsiteY46" fmla="*/ 589395 h 4652824"/>
                  <a:gd name="connsiteX47" fmla="*/ 13619 w 5310327"/>
                  <a:gd name="connsiteY47" fmla="*/ 1129331 h 4652824"/>
                  <a:gd name="connsiteX48" fmla="*/ 82119 w 5310327"/>
                  <a:gd name="connsiteY48" fmla="*/ 1396076 h 4652824"/>
                  <a:gd name="connsiteX49" fmla="*/ 181242 w 5310327"/>
                  <a:gd name="connsiteY49" fmla="*/ 1595933 h 4652824"/>
                  <a:gd name="connsiteX50" fmla="*/ 410110 w 5310327"/>
                  <a:gd name="connsiteY50" fmla="*/ 1851396 h 4652824"/>
                  <a:gd name="connsiteX51" fmla="*/ 601909 w 5310327"/>
                  <a:gd name="connsiteY51" fmla="*/ 1999677 h 4652824"/>
                  <a:gd name="connsiteX52" fmla="*/ 663155 w 5310327"/>
                  <a:gd name="connsiteY52" fmla="*/ 2139899 h 4652824"/>
                  <a:gd name="connsiteX53" fmla="*/ 672020 w 5310327"/>
                  <a:gd name="connsiteY53" fmla="*/ 2326056 h 4652824"/>
                  <a:gd name="connsiteX54" fmla="*/ 741325 w 5310327"/>
                  <a:gd name="connsiteY54" fmla="*/ 2686283 h 4652824"/>
                  <a:gd name="connsiteX55" fmla="*/ 934735 w 5310327"/>
                  <a:gd name="connsiteY55" fmla="*/ 3131932 h 4652824"/>
                  <a:gd name="connsiteX56" fmla="*/ 1789769 w 5310327"/>
                  <a:gd name="connsiteY56" fmla="*/ 3989384 h 4652824"/>
                  <a:gd name="connsiteX57" fmla="*/ 1846986 w 5310327"/>
                  <a:gd name="connsiteY57" fmla="*/ 4040154 h 4652824"/>
                  <a:gd name="connsiteX58" fmla="*/ 2325676 w 5310327"/>
                  <a:gd name="connsiteY58" fmla="*/ 4510785 h 4652824"/>
                  <a:gd name="connsiteX59" fmla="*/ 2829348 w 5310327"/>
                  <a:gd name="connsiteY59" fmla="*/ 4646978 h 4652824"/>
                  <a:gd name="connsiteX60" fmla="*/ 3099317 w 5310327"/>
                  <a:gd name="connsiteY60" fmla="*/ 4538990 h 4652824"/>
                  <a:gd name="connsiteX61" fmla="*/ 3432143 w 5310327"/>
                  <a:gd name="connsiteY61" fmla="*/ 4123159 h 4652824"/>
                  <a:gd name="connsiteX62" fmla="*/ 3624747 w 5310327"/>
                  <a:gd name="connsiteY62" fmla="*/ 3617069 h 4652824"/>
                  <a:gd name="connsiteX63" fmla="*/ 3726288 w 5310327"/>
                  <a:gd name="connsiteY63" fmla="*/ 3741174 h 4652824"/>
                  <a:gd name="connsiteX64" fmla="*/ 4067173 w 5310327"/>
                  <a:gd name="connsiteY64" fmla="*/ 3966013 h 4652824"/>
                  <a:gd name="connsiteX65" fmla="*/ 4145343 w 5310327"/>
                  <a:gd name="connsiteY65" fmla="*/ 4032095 h 4652824"/>
                  <a:gd name="connsiteX66" fmla="*/ 4308936 w 5310327"/>
                  <a:gd name="connsiteY66" fmla="*/ 4263381 h 4652824"/>
                  <a:gd name="connsiteX67" fmla="*/ 4491064 w 5310327"/>
                  <a:gd name="connsiteY67" fmla="*/ 4319793 h 4652824"/>
                  <a:gd name="connsiteX68" fmla="*/ 4986677 w 5310327"/>
                  <a:gd name="connsiteY68" fmla="*/ 4094953 h 4652824"/>
                  <a:gd name="connsiteX69" fmla="*/ 5137376 w 5310327"/>
                  <a:gd name="connsiteY69" fmla="*/ 3971654 h 4652824"/>
                  <a:gd name="connsiteX70" fmla="*/ 5117229 w 5310327"/>
                  <a:gd name="connsiteY70" fmla="*/ 3730697 h 4652824"/>
                  <a:gd name="connsiteX71" fmla="*/ 4981842 w 5310327"/>
                  <a:gd name="connsiteY71" fmla="*/ 3658169 h 4652824"/>
                  <a:gd name="connsiteX72" fmla="*/ 4454799 w 5310327"/>
                  <a:gd name="connsiteY72" fmla="*/ 3717803 h 4652824"/>
                  <a:gd name="connsiteX73" fmla="*/ 4413700 w 5310327"/>
                  <a:gd name="connsiteY73" fmla="*/ 3709745 h 4652824"/>
                  <a:gd name="connsiteX74" fmla="*/ 4071203 w 5310327"/>
                  <a:gd name="connsiteY74" fmla="*/ 3330983 h 4652824"/>
                  <a:gd name="connsiteX75" fmla="*/ 3929368 w 5310327"/>
                  <a:gd name="connsiteY75" fmla="*/ 3174643 h 4652824"/>
                  <a:gd name="connsiteX76" fmla="*/ 4525716 w 5310327"/>
                  <a:gd name="connsiteY76" fmla="*/ 3156108 h 4652824"/>
                  <a:gd name="connsiteX77" fmla="*/ 2093584 w 5310327"/>
                  <a:gd name="connsiteY77" fmla="*/ 2125394 h 4652824"/>
                  <a:gd name="connsiteX78" fmla="*/ 2087137 w 5310327"/>
                  <a:gd name="connsiteY78" fmla="*/ 2048835 h 4652824"/>
                  <a:gd name="connsiteX79" fmla="*/ 2148384 w 5310327"/>
                  <a:gd name="connsiteY79" fmla="*/ 1977918 h 4652824"/>
                  <a:gd name="connsiteX80" fmla="*/ 2167725 w 5310327"/>
                  <a:gd name="connsiteY80" fmla="*/ 2177775 h 4652824"/>
                  <a:gd name="connsiteX81" fmla="*/ 2093584 w 5310327"/>
                  <a:gd name="connsiteY81" fmla="*/ 2125394 h 46528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</a:cxnLst>
                <a:rect l="l" t="t" r="r" b="b"/>
                <a:pathLst>
                  <a:path w="5310327" h="4652824">
                    <a:moveTo>
                      <a:pt x="4525716" y="3156108"/>
                    </a:moveTo>
                    <a:cubicBezTo>
                      <a:pt x="4541834" y="3153691"/>
                      <a:pt x="4549087" y="3160138"/>
                      <a:pt x="4557951" y="3172226"/>
                    </a:cubicBezTo>
                    <a:cubicBezTo>
                      <a:pt x="4625645" y="3260066"/>
                      <a:pt x="4732021" y="3256037"/>
                      <a:pt x="4814220" y="3203655"/>
                    </a:cubicBezTo>
                    <a:cubicBezTo>
                      <a:pt x="4853708" y="3178673"/>
                      <a:pt x="4891584" y="3152079"/>
                      <a:pt x="4933489" y="3131126"/>
                    </a:cubicBezTo>
                    <a:cubicBezTo>
                      <a:pt x="5013271" y="3090026"/>
                      <a:pt x="5097082" y="3056180"/>
                      <a:pt x="5172028" y="3005409"/>
                    </a:cubicBezTo>
                    <a:cubicBezTo>
                      <a:pt x="5260675" y="2945775"/>
                      <a:pt x="5322727" y="2870828"/>
                      <a:pt x="5308222" y="2755588"/>
                    </a:cubicBezTo>
                    <a:cubicBezTo>
                      <a:pt x="5298551" y="2680642"/>
                      <a:pt x="5267122" y="2621007"/>
                      <a:pt x="5189758" y="2592801"/>
                    </a:cubicBezTo>
                    <a:cubicBezTo>
                      <a:pt x="5089023" y="2555731"/>
                      <a:pt x="4987483" y="2553313"/>
                      <a:pt x="4884331" y="2579101"/>
                    </a:cubicBezTo>
                    <a:cubicBezTo>
                      <a:pt x="4776344" y="2606501"/>
                      <a:pt x="4678833" y="2658883"/>
                      <a:pt x="4580516" y="2710459"/>
                    </a:cubicBezTo>
                    <a:cubicBezTo>
                      <a:pt x="4563592" y="2719324"/>
                      <a:pt x="4549087" y="2720935"/>
                      <a:pt x="4530552" y="2715294"/>
                    </a:cubicBezTo>
                    <a:cubicBezTo>
                      <a:pt x="4431429" y="2688700"/>
                      <a:pt x="4332306" y="2663718"/>
                      <a:pt x="4233990" y="2637124"/>
                    </a:cubicBezTo>
                    <a:cubicBezTo>
                      <a:pt x="4127614" y="2608919"/>
                      <a:pt x="4020433" y="2579101"/>
                      <a:pt x="3914057" y="2550896"/>
                    </a:cubicBezTo>
                    <a:cubicBezTo>
                      <a:pt x="3877793" y="2527525"/>
                      <a:pt x="3834275" y="2526719"/>
                      <a:pt x="3794787" y="2513020"/>
                    </a:cubicBezTo>
                    <a:cubicBezTo>
                      <a:pt x="3685188" y="2482396"/>
                      <a:pt x="3574783" y="2454191"/>
                      <a:pt x="3464379" y="2425985"/>
                    </a:cubicBezTo>
                    <a:cubicBezTo>
                      <a:pt x="3382179" y="2405032"/>
                      <a:pt x="3308844" y="2426791"/>
                      <a:pt x="3241957" y="2474338"/>
                    </a:cubicBezTo>
                    <a:cubicBezTo>
                      <a:pt x="3229063" y="2497708"/>
                      <a:pt x="3053382" y="2620201"/>
                      <a:pt x="3022758" y="2647601"/>
                    </a:cubicBezTo>
                    <a:cubicBezTo>
                      <a:pt x="3012282" y="2656465"/>
                      <a:pt x="3007447" y="2659689"/>
                      <a:pt x="2996971" y="2645989"/>
                    </a:cubicBezTo>
                    <a:cubicBezTo>
                      <a:pt x="2968765" y="2609725"/>
                      <a:pt x="2931695" y="2583131"/>
                      <a:pt x="2893013" y="2558149"/>
                    </a:cubicBezTo>
                    <a:cubicBezTo>
                      <a:pt x="2809202" y="2504155"/>
                      <a:pt x="2718943" y="2463055"/>
                      <a:pt x="2631103" y="2417926"/>
                    </a:cubicBezTo>
                    <a:cubicBezTo>
                      <a:pt x="2632715" y="2415509"/>
                      <a:pt x="2633521" y="2413091"/>
                      <a:pt x="2635132" y="2412285"/>
                    </a:cubicBezTo>
                    <a:cubicBezTo>
                      <a:pt x="2826931" y="2231769"/>
                      <a:pt x="2940559" y="2008542"/>
                      <a:pt x="2995359" y="1753079"/>
                    </a:cubicBezTo>
                    <a:cubicBezTo>
                      <a:pt x="3000194" y="1729709"/>
                      <a:pt x="3010670" y="1711174"/>
                      <a:pt x="3025176" y="1692638"/>
                    </a:cubicBezTo>
                    <a:cubicBezTo>
                      <a:pt x="3067082" y="1639450"/>
                      <a:pt x="3102540" y="1583039"/>
                      <a:pt x="3126716" y="1519375"/>
                    </a:cubicBezTo>
                    <a:cubicBezTo>
                      <a:pt x="3158952" y="1434758"/>
                      <a:pt x="3169428" y="1349335"/>
                      <a:pt x="3130746" y="1263107"/>
                    </a:cubicBezTo>
                    <a:cubicBezTo>
                      <a:pt x="3078364" y="1146255"/>
                      <a:pt x="2940559" y="1095485"/>
                      <a:pt x="2842243" y="1110796"/>
                    </a:cubicBezTo>
                    <a:cubicBezTo>
                      <a:pt x="2732643" y="1127720"/>
                      <a:pt x="2706855" y="1164790"/>
                      <a:pt x="2687514" y="1253436"/>
                    </a:cubicBezTo>
                    <a:cubicBezTo>
                      <a:pt x="2681873" y="1279224"/>
                      <a:pt x="2674620" y="1305012"/>
                      <a:pt x="2667367" y="1334024"/>
                    </a:cubicBezTo>
                    <a:cubicBezTo>
                      <a:pt x="2651250" y="1318712"/>
                      <a:pt x="2638356" y="1305818"/>
                      <a:pt x="2623850" y="1293730"/>
                    </a:cubicBezTo>
                    <a:cubicBezTo>
                      <a:pt x="2583556" y="1260689"/>
                      <a:pt x="2543263" y="1272777"/>
                      <a:pt x="2528757" y="1322742"/>
                    </a:cubicBezTo>
                    <a:cubicBezTo>
                      <a:pt x="2524727" y="1336441"/>
                      <a:pt x="2523922" y="1351753"/>
                      <a:pt x="2523922" y="1365453"/>
                    </a:cubicBezTo>
                    <a:cubicBezTo>
                      <a:pt x="2525533" y="1473440"/>
                      <a:pt x="2553739" y="1573369"/>
                      <a:pt x="2608539" y="1666850"/>
                    </a:cubicBezTo>
                    <a:cubicBezTo>
                      <a:pt x="2614180" y="1677327"/>
                      <a:pt x="2620627" y="1682968"/>
                      <a:pt x="2608539" y="1695056"/>
                    </a:cubicBezTo>
                    <a:cubicBezTo>
                      <a:pt x="2574692" y="1727291"/>
                      <a:pt x="2542457" y="1761138"/>
                      <a:pt x="2510222" y="1794179"/>
                    </a:cubicBezTo>
                    <a:cubicBezTo>
                      <a:pt x="2502163" y="1802237"/>
                      <a:pt x="2497328" y="1803849"/>
                      <a:pt x="2486851" y="1797402"/>
                    </a:cubicBezTo>
                    <a:cubicBezTo>
                      <a:pt x="2402235" y="1745020"/>
                      <a:pt x="2317618" y="1744214"/>
                      <a:pt x="2234612" y="1803043"/>
                    </a:cubicBezTo>
                    <a:cubicBezTo>
                      <a:pt x="2224942" y="1774838"/>
                      <a:pt x="2229777" y="1745826"/>
                      <a:pt x="2222524" y="1719232"/>
                    </a:cubicBezTo>
                    <a:cubicBezTo>
                      <a:pt x="2217689" y="1699891"/>
                      <a:pt x="2223330" y="1691832"/>
                      <a:pt x="2242671" y="1683774"/>
                    </a:cubicBezTo>
                    <a:cubicBezTo>
                      <a:pt x="2313588" y="1655568"/>
                      <a:pt x="2363552" y="1590292"/>
                      <a:pt x="2311170" y="1502452"/>
                    </a:cubicBezTo>
                    <a:cubicBezTo>
                      <a:pt x="2303112" y="1487946"/>
                      <a:pt x="2294247" y="1472634"/>
                      <a:pt x="2281353" y="1462964"/>
                    </a:cubicBezTo>
                    <a:cubicBezTo>
                      <a:pt x="2256371" y="1443623"/>
                      <a:pt x="2254759" y="1419447"/>
                      <a:pt x="2257983" y="1391241"/>
                    </a:cubicBezTo>
                    <a:cubicBezTo>
                      <a:pt x="2272489" y="1261495"/>
                      <a:pt x="2280547" y="1130943"/>
                      <a:pt x="2275712" y="999585"/>
                    </a:cubicBezTo>
                    <a:cubicBezTo>
                      <a:pt x="2274100" y="950427"/>
                      <a:pt x="2269265" y="902075"/>
                      <a:pt x="2253953" y="855334"/>
                    </a:cubicBezTo>
                    <a:cubicBezTo>
                      <a:pt x="2208824" y="723170"/>
                      <a:pt x="2150801" y="595842"/>
                      <a:pt x="2075049" y="477378"/>
                    </a:cubicBezTo>
                    <a:cubicBezTo>
                      <a:pt x="1952556" y="286386"/>
                      <a:pt x="1792993" y="138910"/>
                      <a:pt x="1577824" y="59129"/>
                    </a:cubicBezTo>
                    <a:cubicBezTo>
                      <a:pt x="1523024" y="38982"/>
                      <a:pt x="1062063" y="-7759"/>
                      <a:pt x="979058" y="1106"/>
                    </a:cubicBezTo>
                    <a:cubicBezTo>
                      <a:pt x="875906" y="12388"/>
                      <a:pt x="772754" y="22059"/>
                      <a:pt x="675243" y="60740"/>
                    </a:cubicBezTo>
                    <a:cubicBezTo>
                      <a:pt x="414945" y="163087"/>
                      <a:pt x="223147" y="341991"/>
                      <a:pt x="96625" y="589395"/>
                    </a:cubicBezTo>
                    <a:cubicBezTo>
                      <a:pt x="9590" y="759435"/>
                      <a:pt x="-20227" y="939951"/>
                      <a:pt x="13619" y="1129331"/>
                    </a:cubicBezTo>
                    <a:cubicBezTo>
                      <a:pt x="29737" y="1220395"/>
                      <a:pt x="55525" y="1308236"/>
                      <a:pt x="82119" y="1396076"/>
                    </a:cubicBezTo>
                    <a:cubicBezTo>
                      <a:pt x="115160" y="1469411"/>
                      <a:pt x="153036" y="1554028"/>
                      <a:pt x="181242" y="1595933"/>
                    </a:cubicBezTo>
                    <a:cubicBezTo>
                      <a:pt x="239265" y="1697474"/>
                      <a:pt x="319852" y="1778867"/>
                      <a:pt x="410110" y="1851396"/>
                    </a:cubicBezTo>
                    <a:cubicBezTo>
                      <a:pt x="472968" y="1902166"/>
                      <a:pt x="543080" y="1943266"/>
                      <a:pt x="601909" y="1999677"/>
                    </a:cubicBezTo>
                    <a:cubicBezTo>
                      <a:pt x="642202" y="2038359"/>
                      <a:pt x="663961" y="2082682"/>
                      <a:pt x="663155" y="2139899"/>
                    </a:cubicBezTo>
                    <a:cubicBezTo>
                      <a:pt x="661543" y="2201952"/>
                      <a:pt x="666379" y="2264004"/>
                      <a:pt x="672020" y="2326056"/>
                    </a:cubicBezTo>
                    <a:cubicBezTo>
                      <a:pt x="678467" y="2402615"/>
                      <a:pt x="714731" y="2645989"/>
                      <a:pt x="741325" y="2686283"/>
                    </a:cubicBezTo>
                    <a:cubicBezTo>
                      <a:pt x="789678" y="2841817"/>
                      <a:pt x="852536" y="2990904"/>
                      <a:pt x="934735" y="3131932"/>
                    </a:cubicBezTo>
                    <a:cubicBezTo>
                      <a:pt x="1145069" y="3492964"/>
                      <a:pt x="1430349" y="3778244"/>
                      <a:pt x="1789769" y="3989384"/>
                    </a:cubicBezTo>
                    <a:cubicBezTo>
                      <a:pt x="1812334" y="4003083"/>
                      <a:pt x="1830869" y="4018395"/>
                      <a:pt x="1846986" y="4040154"/>
                    </a:cubicBezTo>
                    <a:cubicBezTo>
                      <a:pt x="1981567" y="4222281"/>
                      <a:pt x="2134684" y="4385874"/>
                      <a:pt x="2325676" y="4510785"/>
                    </a:cubicBezTo>
                    <a:cubicBezTo>
                      <a:pt x="2478793" y="4610713"/>
                      <a:pt x="2642385" y="4672766"/>
                      <a:pt x="2829348" y="4646978"/>
                    </a:cubicBezTo>
                    <a:cubicBezTo>
                      <a:pt x="2853525" y="4642143"/>
                      <a:pt x="3026788" y="4589761"/>
                      <a:pt x="3099317" y="4538990"/>
                    </a:cubicBezTo>
                    <a:cubicBezTo>
                      <a:pt x="3250822" y="4434227"/>
                      <a:pt x="3349138" y="4283528"/>
                      <a:pt x="3432143" y="4123159"/>
                    </a:cubicBezTo>
                    <a:cubicBezTo>
                      <a:pt x="3515149" y="3963595"/>
                      <a:pt x="3574783" y="3794362"/>
                      <a:pt x="3624747" y="3617069"/>
                    </a:cubicBezTo>
                    <a:cubicBezTo>
                      <a:pt x="3660206" y="3660586"/>
                      <a:pt x="3693247" y="3700880"/>
                      <a:pt x="3726288" y="3741174"/>
                    </a:cubicBezTo>
                    <a:cubicBezTo>
                      <a:pt x="3817352" y="3850773"/>
                      <a:pt x="3926145" y="3935390"/>
                      <a:pt x="4067173" y="3966013"/>
                    </a:cubicBezTo>
                    <a:cubicBezTo>
                      <a:pt x="4109079" y="3974877"/>
                      <a:pt x="4128420" y="3995831"/>
                      <a:pt x="4145343" y="4032095"/>
                    </a:cubicBezTo>
                    <a:cubicBezTo>
                      <a:pt x="4185637" y="4119129"/>
                      <a:pt x="4232378" y="4202135"/>
                      <a:pt x="4308936" y="4263381"/>
                    </a:cubicBezTo>
                    <a:cubicBezTo>
                      <a:pt x="4362124" y="4306898"/>
                      <a:pt x="4417729" y="4333492"/>
                      <a:pt x="4491064" y="4319793"/>
                    </a:cubicBezTo>
                    <a:cubicBezTo>
                      <a:pt x="4675609" y="4285140"/>
                      <a:pt x="4836784" y="4203746"/>
                      <a:pt x="4986677" y="4094953"/>
                    </a:cubicBezTo>
                    <a:cubicBezTo>
                      <a:pt x="5039059" y="4056271"/>
                      <a:pt x="5096276" y="4024036"/>
                      <a:pt x="5137376" y="3971654"/>
                    </a:cubicBezTo>
                    <a:cubicBezTo>
                      <a:pt x="5200234" y="3890261"/>
                      <a:pt x="5193787" y="3799197"/>
                      <a:pt x="5117229" y="3730697"/>
                    </a:cubicBezTo>
                    <a:cubicBezTo>
                      <a:pt x="5077741" y="3695239"/>
                      <a:pt x="5031806" y="3672674"/>
                      <a:pt x="4981842" y="3658169"/>
                    </a:cubicBezTo>
                    <a:cubicBezTo>
                      <a:pt x="4798103" y="3605787"/>
                      <a:pt x="4623227" y="3633992"/>
                      <a:pt x="4454799" y="3717803"/>
                    </a:cubicBezTo>
                    <a:cubicBezTo>
                      <a:pt x="4436264" y="3727474"/>
                      <a:pt x="4427400" y="3724250"/>
                      <a:pt x="4413700" y="3709745"/>
                    </a:cubicBezTo>
                    <a:cubicBezTo>
                      <a:pt x="4300071" y="3583222"/>
                      <a:pt x="4185637" y="3457506"/>
                      <a:pt x="4071203" y="3330983"/>
                    </a:cubicBezTo>
                    <a:cubicBezTo>
                      <a:pt x="4024462" y="3279407"/>
                      <a:pt x="3978527" y="3228637"/>
                      <a:pt x="3929368" y="3174643"/>
                    </a:cubicBezTo>
                    <a:cubicBezTo>
                      <a:pt x="4131643" y="3186731"/>
                      <a:pt x="4329889" y="3184314"/>
                      <a:pt x="4525716" y="3156108"/>
                    </a:cubicBezTo>
                    <a:close/>
                    <a:moveTo>
                      <a:pt x="2093584" y="2125394"/>
                    </a:moveTo>
                    <a:cubicBezTo>
                      <a:pt x="2066990" y="2103635"/>
                      <a:pt x="2066184" y="2075429"/>
                      <a:pt x="2087137" y="2048835"/>
                    </a:cubicBezTo>
                    <a:cubicBezTo>
                      <a:pt x="2105672" y="2026271"/>
                      <a:pt x="2124207" y="2005318"/>
                      <a:pt x="2148384" y="1977918"/>
                    </a:cubicBezTo>
                    <a:cubicBezTo>
                      <a:pt x="2141131" y="2048835"/>
                      <a:pt x="2152413" y="2110888"/>
                      <a:pt x="2167725" y="2177775"/>
                    </a:cubicBezTo>
                    <a:cubicBezTo>
                      <a:pt x="2141131" y="2159240"/>
                      <a:pt x="2116149" y="2143929"/>
                      <a:pt x="2093584" y="2125394"/>
                    </a:cubicBezTo>
                    <a:close/>
                  </a:path>
                </a:pathLst>
              </a:custGeom>
              <a:solidFill>
                <a:srgbClr val="000000"/>
              </a:solidFill>
              <a:ln w="80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1" name="Freeform: Shape 60">
                <a:extLst>
                  <a:ext uri="{FF2B5EF4-FFF2-40B4-BE49-F238E27FC236}">
                    <a16:creationId xmlns:a16="http://schemas.microsoft.com/office/drawing/2014/main" id="{DF685C5D-B3C5-4AAE-AEDF-EEA90BA2884E}"/>
                  </a:ext>
                </a:extLst>
              </p:cNvPr>
              <p:cNvSpPr/>
              <p:nvPr/>
            </p:nvSpPr>
            <p:spPr>
              <a:xfrm>
                <a:off x="4750560" y="2797846"/>
                <a:ext cx="2580949" cy="2258688"/>
              </a:xfrm>
              <a:custGeom>
                <a:avLst/>
                <a:gdLst>
                  <a:gd name="connsiteX0" fmla="*/ 536694 w 2580949"/>
                  <a:gd name="connsiteY0" fmla="*/ 719450 h 2258688"/>
                  <a:gd name="connsiteX1" fmla="*/ 520054 w 2580949"/>
                  <a:gd name="connsiteY1" fmla="*/ 722558 h 2258688"/>
                  <a:gd name="connsiteX2" fmla="*/ 488379 w 2580949"/>
                  <a:gd name="connsiteY2" fmla="*/ 734185 h 2258688"/>
                  <a:gd name="connsiteX3" fmla="*/ 443072 w 2580949"/>
                  <a:gd name="connsiteY3" fmla="*/ 878929 h 2258688"/>
                  <a:gd name="connsiteX4" fmla="*/ 587013 w 2580949"/>
                  <a:gd name="connsiteY4" fmla="*/ 958318 h 2258688"/>
                  <a:gd name="connsiteX5" fmla="*/ 609868 w 2580949"/>
                  <a:gd name="connsiteY5" fmla="*/ 946289 h 2258688"/>
                  <a:gd name="connsiteX6" fmla="*/ 596235 w 2580949"/>
                  <a:gd name="connsiteY6" fmla="*/ 929048 h 2258688"/>
                  <a:gd name="connsiteX7" fmla="*/ 580999 w 2580949"/>
                  <a:gd name="connsiteY7" fmla="*/ 926242 h 2258688"/>
                  <a:gd name="connsiteX8" fmla="*/ 475950 w 2580949"/>
                  <a:gd name="connsiteY8" fmla="*/ 872915 h 2258688"/>
                  <a:gd name="connsiteX9" fmla="*/ 491587 w 2580949"/>
                  <a:gd name="connsiteY9" fmla="*/ 767465 h 2258688"/>
                  <a:gd name="connsiteX10" fmla="*/ 528474 w 2580949"/>
                  <a:gd name="connsiteY10" fmla="*/ 751827 h 2258688"/>
                  <a:gd name="connsiteX11" fmla="*/ 548522 w 2580949"/>
                  <a:gd name="connsiteY11" fmla="*/ 730176 h 2258688"/>
                  <a:gd name="connsiteX12" fmla="*/ 536694 w 2580949"/>
                  <a:gd name="connsiteY12" fmla="*/ 719450 h 2258688"/>
                  <a:gd name="connsiteX13" fmla="*/ 977541 w 2580949"/>
                  <a:gd name="connsiteY13" fmla="*/ 678453 h 2258688"/>
                  <a:gd name="connsiteX14" fmla="*/ 955890 w 2580949"/>
                  <a:gd name="connsiteY14" fmla="*/ 691684 h 2258688"/>
                  <a:gd name="connsiteX15" fmla="*/ 899355 w 2580949"/>
                  <a:gd name="connsiteY15" fmla="*/ 731379 h 2258688"/>
                  <a:gd name="connsiteX16" fmla="*/ 852043 w 2580949"/>
                  <a:gd name="connsiteY16" fmla="*/ 726968 h 2258688"/>
                  <a:gd name="connsiteX17" fmla="*/ 832396 w 2580949"/>
                  <a:gd name="connsiteY17" fmla="*/ 739398 h 2258688"/>
                  <a:gd name="connsiteX18" fmla="*/ 847632 w 2580949"/>
                  <a:gd name="connsiteY18" fmla="*/ 756639 h 2258688"/>
                  <a:gd name="connsiteX19" fmla="*/ 886525 w 2580949"/>
                  <a:gd name="connsiteY19" fmla="*/ 761450 h 2258688"/>
                  <a:gd name="connsiteX20" fmla="*/ 983956 w 2580949"/>
                  <a:gd name="connsiteY20" fmla="*/ 703312 h 2258688"/>
                  <a:gd name="connsiteX21" fmla="*/ 977541 w 2580949"/>
                  <a:gd name="connsiteY21" fmla="*/ 678453 h 2258688"/>
                  <a:gd name="connsiteX22" fmla="*/ 1378492 w 2580949"/>
                  <a:gd name="connsiteY22" fmla="*/ 556563 h 2258688"/>
                  <a:gd name="connsiteX23" fmla="*/ 1361251 w 2580949"/>
                  <a:gd name="connsiteY23" fmla="*/ 588639 h 2258688"/>
                  <a:gd name="connsiteX24" fmla="*/ 1365261 w 2580949"/>
                  <a:gd name="connsiteY24" fmla="*/ 611494 h 2258688"/>
                  <a:gd name="connsiteX25" fmla="*/ 1388115 w 2580949"/>
                  <a:gd name="connsiteY25" fmla="*/ 602673 h 2258688"/>
                  <a:gd name="connsiteX26" fmla="*/ 1405757 w 2580949"/>
                  <a:gd name="connsiteY26" fmla="*/ 570196 h 2258688"/>
                  <a:gd name="connsiteX27" fmla="*/ 1429413 w 2580949"/>
                  <a:gd name="connsiteY27" fmla="*/ 559771 h 2258688"/>
                  <a:gd name="connsiteX28" fmla="*/ 1452267 w 2580949"/>
                  <a:gd name="connsiteY28" fmla="*/ 567389 h 2258688"/>
                  <a:gd name="connsiteX29" fmla="*/ 1414979 w 2580949"/>
                  <a:gd name="connsiteY29" fmla="*/ 612697 h 2258688"/>
                  <a:gd name="connsiteX30" fmla="*/ 1411771 w 2580949"/>
                  <a:gd name="connsiteY30" fmla="*/ 639159 h 2258688"/>
                  <a:gd name="connsiteX31" fmla="*/ 1438635 w 2580949"/>
                  <a:gd name="connsiteY31" fmla="*/ 631541 h 2258688"/>
                  <a:gd name="connsiteX32" fmla="*/ 1477126 w 2580949"/>
                  <a:gd name="connsiteY32" fmla="*/ 585031 h 2258688"/>
                  <a:gd name="connsiteX33" fmla="*/ 1479933 w 2580949"/>
                  <a:gd name="connsiteY33" fmla="*/ 586635 h 2258688"/>
                  <a:gd name="connsiteX34" fmla="*/ 1480334 w 2580949"/>
                  <a:gd name="connsiteY34" fmla="*/ 629937 h 2258688"/>
                  <a:gd name="connsiteX35" fmla="*/ 1462291 w 2580949"/>
                  <a:gd name="connsiteY35" fmla="*/ 649183 h 2258688"/>
                  <a:gd name="connsiteX36" fmla="*/ 1462291 w 2580949"/>
                  <a:gd name="connsiteY36" fmla="*/ 671235 h 2258688"/>
                  <a:gd name="connsiteX37" fmla="*/ 1484344 w 2580949"/>
                  <a:gd name="connsiteY37" fmla="*/ 669632 h 2258688"/>
                  <a:gd name="connsiteX38" fmla="*/ 1506797 w 2580949"/>
                  <a:gd name="connsiteY38" fmla="*/ 645574 h 2258688"/>
                  <a:gd name="connsiteX39" fmla="*/ 1485947 w 2580949"/>
                  <a:gd name="connsiteY39" fmla="*/ 739397 h 2258688"/>
                  <a:gd name="connsiteX40" fmla="*/ 1447055 w 2580949"/>
                  <a:gd name="connsiteY40" fmla="*/ 798738 h 2258688"/>
                  <a:gd name="connsiteX41" fmla="*/ 1429413 w 2580949"/>
                  <a:gd name="connsiteY41" fmla="*/ 837230 h 2258688"/>
                  <a:gd name="connsiteX42" fmla="*/ 1261815 w 2580949"/>
                  <a:gd name="connsiteY42" fmla="*/ 1147967 h 2258688"/>
                  <a:gd name="connsiteX43" fmla="*/ 1229338 w 2580949"/>
                  <a:gd name="connsiteY43" fmla="*/ 1152378 h 2258688"/>
                  <a:gd name="connsiteX44" fmla="*/ 1224527 w 2580949"/>
                  <a:gd name="connsiteY44" fmla="*/ 1122707 h 2258688"/>
                  <a:gd name="connsiteX45" fmla="*/ 1289882 w 2580949"/>
                  <a:gd name="connsiteY45" fmla="*/ 1031290 h 2258688"/>
                  <a:gd name="connsiteX46" fmla="*/ 1255400 w 2580949"/>
                  <a:gd name="connsiteY46" fmla="*/ 901783 h 2258688"/>
                  <a:gd name="connsiteX47" fmla="*/ 1252594 w 2580949"/>
                  <a:gd name="connsiteY47" fmla="*/ 871711 h 2258688"/>
                  <a:gd name="connsiteX48" fmla="*/ 1297901 w 2580949"/>
                  <a:gd name="connsiteY48" fmla="*/ 827206 h 2258688"/>
                  <a:gd name="connsiteX49" fmla="*/ 1299505 w 2580949"/>
                  <a:gd name="connsiteY49" fmla="*/ 795531 h 2258688"/>
                  <a:gd name="connsiteX50" fmla="*/ 1254197 w 2580949"/>
                  <a:gd name="connsiteY50" fmla="*/ 643570 h 2258688"/>
                  <a:gd name="connsiteX51" fmla="*/ 1257806 w 2580949"/>
                  <a:gd name="connsiteY51" fmla="*/ 641565 h 2258688"/>
                  <a:gd name="connsiteX52" fmla="*/ 1275047 w 2580949"/>
                  <a:gd name="connsiteY52" fmla="*/ 660009 h 2258688"/>
                  <a:gd name="connsiteX53" fmla="*/ 1322359 w 2580949"/>
                  <a:gd name="connsiteY53" fmla="*/ 649985 h 2258688"/>
                  <a:gd name="connsiteX54" fmla="*/ 1335991 w 2580949"/>
                  <a:gd name="connsiteY54" fmla="*/ 597861 h 2258688"/>
                  <a:gd name="connsiteX55" fmla="*/ 1378492 w 2580949"/>
                  <a:gd name="connsiteY55" fmla="*/ 556563 h 2258688"/>
                  <a:gd name="connsiteX56" fmla="*/ 538549 w 2580949"/>
                  <a:gd name="connsiteY56" fmla="*/ 42 h 2258688"/>
                  <a:gd name="connsiteX57" fmla="*/ 629113 w 2580949"/>
                  <a:gd name="connsiteY57" fmla="*/ 4453 h 2258688"/>
                  <a:gd name="connsiteX58" fmla="*/ 939050 w 2580949"/>
                  <a:gd name="connsiteY58" fmla="*/ 174857 h 2258688"/>
                  <a:gd name="connsiteX59" fmla="*/ 1062543 w 2580949"/>
                  <a:gd name="connsiteY59" fmla="*/ 410617 h 2258688"/>
                  <a:gd name="connsiteX60" fmla="*/ 1071765 w 2580949"/>
                  <a:gd name="connsiteY60" fmla="*/ 532106 h 2258688"/>
                  <a:gd name="connsiteX61" fmla="*/ 1061340 w 2580949"/>
                  <a:gd name="connsiteY61" fmla="*/ 680458 h 2258688"/>
                  <a:gd name="connsiteX62" fmla="*/ 1073770 w 2580949"/>
                  <a:gd name="connsiteY62" fmla="*/ 712935 h 2258688"/>
                  <a:gd name="connsiteX63" fmla="*/ 1093817 w 2580949"/>
                  <a:gd name="connsiteY63" fmla="*/ 738195 h 2258688"/>
                  <a:gd name="connsiteX64" fmla="*/ 1072567 w 2580949"/>
                  <a:gd name="connsiteY64" fmla="*/ 783102 h 2258688"/>
                  <a:gd name="connsiteX65" fmla="*/ 1057330 w 2580949"/>
                  <a:gd name="connsiteY65" fmla="*/ 785908 h 2258688"/>
                  <a:gd name="connsiteX66" fmla="*/ 1042094 w 2580949"/>
                  <a:gd name="connsiteY66" fmla="*/ 805154 h 2258688"/>
                  <a:gd name="connsiteX67" fmla="*/ 1046906 w 2580949"/>
                  <a:gd name="connsiteY67" fmla="*/ 852867 h 2258688"/>
                  <a:gd name="connsiteX68" fmla="*/ 1038887 w 2580949"/>
                  <a:gd name="connsiteY68" fmla="*/ 864896 h 2258688"/>
                  <a:gd name="connsiteX69" fmla="*/ 1016834 w 2580949"/>
                  <a:gd name="connsiteY69" fmla="*/ 900581 h 2258688"/>
                  <a:gd name="connsiteX70" fmla="*/ 1005608 w 2580949"/>
                  <a:gd name="connsiteY70" fmla="*/ 950700 h 2258688"/>
                  <a:gd name="connsiteX71" fmla="*/ 970725 w 2580949"/>
                  <a:gd name="connsiteY71" fmla="*/ 994002 h 2258688"/>
                  <a:gd name="connsiteX72" fmla="*/ 892539 w 2580949"/>
                  <a:gd name="connsiteY72" fmla="*/ 1034098 h 2258688"/>
                  <a:gd name="connsiteX73" fmla="*/ 719729 w 2580949"/>
                  <a:gd name="connsiteY73" fmla="*/ 1002021 h 2258688"/>
                  <a:gd name="connsiteX74" fmla="*/ 695271 w 2580949"/>
                  <a:gd name="connsiteY74" fmla="*/ 983177 h 2258688"/>
                  <a:gd name="connsiteX75" fmla="*/ 673219 w 2580949"/>
                  <a:gd name="connsiteY75" fmla="*/ 983578 h 2258688"/>
                  <a:gd name="connsiteX76" fmla="*/ 675223 w 2580949"/>
                  <a:gd name="connsiteY76" fmla="*/ 1005630 h 2258688"/>
                  <a:gd name="connsiteX77" fmla="*/ 747795 w 2580949"/>
                  <a:gd name="connsiteY77" fmla="*/ 1048532 h 2258688"/>
                  <a:gd name="connsiteX78" fmla="*/ 935441 w 2580949"/>
                  <a:gd name="connsiteY78" fmla="*/ 1053343 h 2258688"/>
                  <a:gd name="connsiteX79" fmla="*/ 971928 w 2580949"/>
                  <a:gd name="connsiteY79" fmla="*/ 1035301 h 2258688"/>
                  <a:gd name="connsiteX80" fmla="*/ 1000395 w 2580949"/>
                  <a:gd name="connsiteY80" fmla="*/ 1061363 h 2258688"/>
                  <a:gd name="connsiteX81" fmla="*/ 1026457 w 2580949"/>
                  <a:gd name="connsiteY81" fmla="*/ 1082212 h 2258688"/>
                  <a:gd name="connsiteX82" fmla="*/ 1003603 w 2580949"/>
                  <a:gd name="connsiteY82" fmla="*/ 1105868 h 2258688"/>
                  <a:gd name="connsiteX83" fmla="*/ 839213 w 2580949"/>
                  <a:gd name="connsiteY83" fmla="*/ 1259032 h 2258688"/>
                  <a:gd name="connsiteX84" fmla="*/ 811146 w 2580949"/>
                  <a:gd name="connsiteY84" fmla="*/ 1260235 h 2258688"/>
                  <a:gd name="connsiteX85" fmla="*/ 765036 w 2580949"/>
                  <a:gd name="connsiteY85" fmla="*/ 1206106 h 2258688"/>
                  <a:gd name="connsiteX86" fmla="*/ 675624 w 2580949"/>
                  <a:gd name="connsiteY86" fmla="*/ 1081811 h 2258688"/>
                  <a:gd name="connsiteX87" fmla="*/ 638736 w 2580949"/>
                  <a:gd name="connsiteY87" fmla="*/ 1044121 h 2258688"/>
                  <a:gd name="connsiteX88" fmla="*/ 429840 w 2580949"/>
                  <a:gd name="connsiteY88" fmla="*/ 1028083 h 2258688"/>
                  <a:gd name="connsiteX89" fmla="*/ 392151 w 2580949"/>
                  <a:gd name="connsiteY89" fmla="*/ 1054947 h 2258688"/>
                  <a:gd name="connsiteX90" fmla="*/ 386938 w 2580949"/>
                  <a:gd name="connsiteY90" fmla="*/ 1077401 h 2258688"/>
                  <a:gd name="connsiteX91" fmla="*/ 411397 w 2580949"/>
                  <a:gd name="connsiteY91" fmla="*/ 1078202 h 2258688"/>
                  <a:gd name="connsiteX92" fmla="*/ 453497 w 2580949"/>
                  <a:gd name="connsiteY92" fmla="*/ 1049334 h 2258688"/>
                  <a:gd name="connsiteX93" fmla="*/ 625505 w 2580949"/>
                  <a:gd name="connsiteY93" fmla="*/ 1072188 h 2258688"/>
                  <a:gd name="connsiteX94" fmla="*/ 704092 w 2580949"/>
                  <a:gd name="connsiteY94" fmla="*/ 1169619 h 2258688"/>
                  <a:gd name="connsiteX95" fmla="*/ 777466 w 2580949"/>
                  <a:gd name="connsiteY95" fmla="*/ 1269056 h 2258688"/>
                  <a:gd name="connsiteX96" fmla="*/ 795909 w 2580949"/>
                  <a:gd name="connsiteY96" fmla="*/ 1285495 h 2258688"/>
                  <a:gd name="connsiteX97" fmla="*/ 858057 w 2580949"/>
                  <a:gd name="connsiteY97" fmla="*/ 1281886 h 2258688"/>
                  <a:gd name="connsiteX98" fmla="*/ 1072567 w 2580949"/>
                  <a:gd name="connsiteY98" fmla="*/ 1082613 h 2258688"/>
                  <a:gd name="connsiteX99" fmla="*/ 1080185 w 2580949"/>
                  <a:gd name="connsiteY99" fmla="*/ 1053744 h 2258688"/>
                  <a:gd name="connsiteX100" fmla="*/ 1070562 w 2580949"/>
                  <a:gd name="connsiteY100" fmla="*/ 948294 h 2258688"/>
                  <a:gd name="connsiteX101" fmla="*/ 1133111 w 2580949"/>
                  <a:gd name="connsiteY101" fmla="*/ 879731 h 2258688"/>
                  <a:gd name="connsiteX102" fmla="*/ 1116271 w 2580949"/>
                  <a:gd name="connsiteY102" fmla="*/ 911406 h 2258688"/>
                  <a:gd name="connsiteX103" fmla="*/ 1120280 w 2580949"/>
                  <a:gd name="connsiteY103" fmla="*/ 934261 h 2258688"/>
                  <a:gd name="connsiteX104" fmla="*/ 1142734 w 2580949"/>
                  <a:gd name="connsiteY104" fmla="*/ 925440 h 2258688"/>
                  <a:gd name="connsiteX105" fmla="*/ 1161177 w 2580949"/>
                  <a:gd name="connsiteY105" fmla="*/ 891358 h 2258688"/>
                  <a:gd name="connsiteX106" fmla="*/ 1177616 w 2580949"/>
                  <a:gd name="connsiteY106" fmla="*/ 885745 h 2258688"/>
                  <a:gd name="connsiteX107" fmla="*/ 1199669 w 2580949"/>
                  <a:gd name="connsiteY107" fmla="*/ 898576 h 2258688"/>
                  <a:gd name="connsiteX108" fmla="*/ 1167592 w 2580949"/>
                  <a:gd name="connsiteY108" fmla="*/ 937869 h 2258688"/>
                  <a:gd name="connsiteX109" fmla="*/ 1167993 w 2580949"/>
                  <a:gd name="connsiteY109" fmla="*/ 963129 h 2258688"/>
                  <a:gd name="connsiteX110" fmla="*/ 1191649 w 2580949"/>
                  <a:gd name="connsiteY110" fmla="*/ 956313 h 2258688"/>
                  <a:gd name="connsiteX111" fmla="*/ 1218112 w 2580949"/>
                  <a:gd name="connsiteY111" fmla="*/ 923836 h 2258688"/>
                  <a:gd name="connsiteX112" fmla="*/ 1232547 w 2580949"/>
                  <a:gd name="connsiteY112" fmla="*/ 921831 h 2258688"/>
                  <a:gd name="connsiteX113" fmla="*/ 1234952 w 2580949"/>
                  <a:gd name="connsiteY113" fmla="*/ 953105 h 2258688"/>
                  <a:gd name="connsiteX114" fmla="*/ 1220117 w 2580949"/>
                  <a:gd name="connsiteY114" fmla="*/ 968742 h 2258688"/>
                  <a:gd name="connsiteX115" fmla="*/ 1217711 w 2580949"/>
                  <a:gd name="connsiteY115" fmla="*/ 994002 h 2258688"/>
                  <a:gd name="connsiteX116" fmla="*/ 1241769 w 2580949"/>
                  <a:gd name="connsiteY116" fmla="*/ 989592 h 2258688"/>
                  <a:gd name="connsiteX117" fmla="*/ 1265425 w 2580949"/>
                  <a:gd name="connsiteY117" fmla="*/ 965134 h 2258688"/>
                  <a:gd name="connsiteX118" fmla="*/ 1267831 w 2580949"/>
                  <a:gd name="connsiteY118" fmla="*/ 965134 h 2258688"/>
                  <a:gd name="connsiteX119" fmla="*/ 1258609 w 2580949"/>
                  <a:gd name="connsiteY119" fmla="*/ 1026479 h 2258688"/>
                  <a:gd name="connsiteX120" fmla="*/ 1218513 w 2580949"/>
                  <a:gd name="connsiteY120" fmla="*/ 1083415 h 2258688"/>
                  <a:gd name="connsiteX121" fmla="*/ 1154361 w 2580949"/>
                  <a:gd name="connsiteY121" fmla="*/ 1182851 h 2258688"/>
                  <a:gd name="connsiteX122" fmla="*/ 1045703 w 2580949"/>
                  <a:gd name="connsiteY122" fmla="*/ 1383728 h 2258688"/>
                  <a:gd name="connsiteX123" fmla="*/ 853647 w 2580949"/>
                  <a:gd name="connsiteY123" fmla="*/ 1543307 h 2258688"/>
                  <a:gd name="connsiteX124" fmla="*/ 757819 w 2580949"/>
                  <a:gd name="connsiteY124" fmla="*/ 1533684 h 2258688"/>
                  <a:gd name="connsiteX125" fmla="*/ 653171 w 2580949"/>
                  <a:gd name="connsiteY125" fmla="*/ 1431040 h 2258688"/>
                  <a:gd name="connsiteX126" fmla="*/ 548522 w 2580949"/>
                  <a:gd name="connsiteY126" fmla="*/ 1308750 h 2258688"/>
                  <a:gd name="connsiteX127" fmla="*/ 539701 w 2580949"/>
                  <a:gd name="connsiteY127" fmla="*/ 1300330 h 2258688"/>
                  <a:gd name="connsiteX128" fmla="*/ 518851 w 2580949"/>
                  <a:gd name="connsiteY128" fmla="*/ 1300731 h 2258688"/>
                  <a:gd name="connsiteX129" fmla="*/ 519252 w 2580949"/>
                  <a:gd name="connsiteY129" fmla="*/ 1321580 h 2258688"/>
                  <a:gd name="connsiteX130" fmla="*/ 554135 w 2580949"/>
                  <a:gd name="connsiteY130" fmla="*/ 1358869 h 2258688"/>
                  <a:gd name="connsiteX131" fmla="*/ 683643 w 2580949"/>
                  <a:gd name="connsiteY131" fmla="*/ 1511231 h 2258688"/>
                  <a:gd name="connsiteX132" fmla="*/ 759022 w 2580949"/>
                  <a:gd name="connsiteY132" fmla="*/ 1569770 h 2258688"/>
                  <a:gd name="connsiteX133" fmla="*/ 897752 w 2580949"/>
                  <a:gd name="connsiteY133" fmla="*/ 1557340 h 2258688"/>
                  <a:gd name="connsiteX134" fmla="*/ 1107049 w 2580949"/>
                  <a:gd name="connsiteY134" fmla="*/ 1340425 h 2258688"/>
                  <a:gd name="connsiteX135" fmla="*/ 1187640 w 2580949"/>
                  <a:gd name="connsiteY135" fmla="*/ 1182450 h 2258688"/>
                  <a:gd name="connsiteX136" fmla="*/ 1207688 w 2580949"/>
                  <a:gd name="connsiteY136" fmla="*/ 1176035 h 2258688"/>
                  <a:gd name="connsiteX137" fmla="*/ 1388517 w 2580949"/>
                  <a:gd name="connsiteY137" fmla="*/ 1269858 h 2258688"/>
                  <a:gd name="connsiteX138" fmla="*/ 1426608 w 2580949"/>
                  <a:gd name="connsiteY138" fmla="*/ 1298726 h 2258688"/>
                  <a:gd name="connsiteX139" fmla="*/ 1443046 w 2580949"/>
                  <a:gd name="connsiteY139" fmla="*/ 1322783 h 2258688"/>
                  <a:gd name="connsiteX140" fmla="*/ 1472717 w 2580949"/>
                  <a:gd name="connsiteY140" fmla="*/ 1329599 h 2258688"/>
                  <a:gd name="connsiteX141" fmla="*/ 1623876 w 2580949"/>
                  <a:gd name="connsiteY141" fmla="*/ 1218536 h 2258688"/>
                  <a:gd name="connsiteX142" fmla="*/ 1688830 w 2580949"/>
                  <a:gd name="connsiteY142" fmla="*/ 1214125 h 2258688"/>
                  <a:gd name="connsiteX143" fmla="*/ 2220493 w 2580949"/>
                  <a:gd name="connsiteY143" fmla="*/ 1354458 h 2258688"/>
                  <a:gd name="connsiteX144" fmla="*/ 2257381 w 2580949"/>
                  <a:gd name="connsiteY144" fmla="*/ 1350449 h 2258688"/>
                  <a:gd name="connsiteX145" fmla="*/ 2400922 w 2580949"/>
                  <a:gd name="connsiteY145" fmla="*/ 1286297 h 2258688"/>
                  <a:gd name="connsiteX146" fmla="*/ 2408139 w 2580949"/>
                  <a:gd name="connsiteY146" fmla="*/ 1285495 h 2258688"/>
                  <a:gd name="connsiteX147" fmla="*/ 2392502 w 2580949"/>
                  <a:gd name="connsiteY147" fmla="*/ 1297924 h 2258688"/>
                  <a:gd name="connsiteX148" fmla="*/ 2388091 w 2580949"/>
                  <a:gd name="connsiteY148" fmla="*/ 1319575 h 2258688"/>
                  <a:gd name="connsiteX149" fmla="*/ 2411346 w 2580949"/>
                  <a:gd name="connsiteY149" fmla="*/ 1321580 h 2258688"/>
                  <a:gd name="connsiteX150" fmla="*/ 2457055 w 2580949"/>
                  <a:gd name="connsiteY150" fmla="*/ 1287098 h 2258688"/>
                  <a:gd name="connsiteX151" fmla="*/ 2489131 w 2580949"/>
                  <a:gd name="connsiteY151" fmla="*/ 1280282 h 2258688"/>
                  <a:gd name="connsiteX152" fmla="*/ 2453848 w 2580949"/>
                  <a:gd name="connsiteY152" fmla="*/ 1305943 h 2258688"/>
                  <a:gd name="connsiteX153" fmla="*/ 2447432 w 2580949"/>
                  <a:gd name="connsiteY153" fmla="*/ 1329599 h 2258688"/>
                  <a:gd name="connsiteX154" fmla="*/ 2471890 w 2580949"/>
                  <a:gd name="connsiteY154" fmla="*/ 1330401 h 2258688"/>
                  <a:gd name="connsiteX155" fmla="*/ 2519603 w 2580949"/>
                  <a:gd name="connsiteY155" fmla="*/ 1295920 h 2258688"/>
                  <a:gd name="connsiteX156" fmla="*/ 2546066 w 2580949"/>
                  <a:gd name="connsiteY156" fmla="*/ 1294315 h 2258688"/>
                  <a:gd name="connsiteX157" fmla="*/ 2507174 w 2580949"/>
                  <a:gd name="connsiteY157" fmla="*/ 1323585 h 2258688"/>
                  <a:gd name="connsiteX158" fmla="*/ 2495948 w 2580949"/>
                  <a:gd name="connsiteY158" fmla="*/ 1339222 h 2258688"/>
                  <a:gd name="connsiteX159" fmla="*/ 2502764 w 2580949"/>
                  <a:gd name="connsiteY159" fmla="*/ 1352053 h 2258688"/>
                  <a:gd name="connsiteX160" fmla="*/ 2521608 w 2580949"/>
                  <a:gd name="connsiteY160" fmla="*/ 1350449 h 2258688"/>
                  <a:gd name="connsiteX161" fmla="*/ 2560100 w 2580949"/>
                  <a:gd name="connsiteY161" fmla="*/ 1321580 h 2258688"/>
                  <a:gd name="connsiteX162" fmla="*/ 2572128 w 2580949"/>
                  <a:gd name="connsiteY162" fmla="*/ 1318774 h 2258688"/>
                  <a:gd name="connsiteX163" fmla="*/ 2572529 w 2580949"/>
                  <a:gd name="connsiteY163" fmla="*/ 1338821 h 2258688"/>
                  <a:gd name="connsiteX164" fmla="*/ 2541656 w 2580949"/>
                  <a:gd name="connsiteY164" fmla="*/ 1362076 h 2258688"/>
                  <a:gd name="connsiteX165" fmla="*/ 2530028 w 2580949"/>
                  <a:gd name="connsiteY165" fmla="*/ 1388940 h 2258688"/>
                  <a:gd name="connsiteX166" fmla="*/ 2558897 w 2580949"/>
                  <a:gd name="connsiteY166" fmla="*/ 1386935 h 2258688"/>
                  <a:gd name="connsiteX167" fmla="*/ 2580949 w 2580949"/>
                  <a:gd name="connsiteY167" fmla="*/ 1370897 h 2258688"/>
                  <a:gd name="connsiteX168" fmla="*/ 2543660 w 2580949"/>
                  <a:gd name="connsiteY168" fmla="*/ 1429837 h 2258688"/>
                  <a:gd name="connsiteX169" fmla="*/ 2465475 w 2580949"/>
                  <a:gd name="connsiteY169" fmla="*/ 1476348 h 2258688"/>
                  <a:gd name="connsiteX170" fmla="*/ 2346392 w 2580949"/>
                  <a:gd name="connsiteY170" fmla="*/ 1541703 h 2258688"/>
                  <a:gd name="connsiteX171" fmla="*/ 2256579 w 2580949"/>
                  <a:gd name="connsiteY171" fmla="*/ 1524061 h 2258688"/>
                  <a:gd name="connsiteX172" fmla="*/ 2228111 w 2580949"/>
                  <a:gd name="connsiteY172" fmla="*/ 1511231 h 2258688"/>
                  <a:gd name="connsiteX173" fmla="*/ 1947044 w 2580949"/>
                  <a:gd name="connsiteY173" fmla="*/ 1523259 h 2258688"/>
                  <a:gd name="connsiteX174" fmla="*/ 1899330 w 2580949"/>
                  <a:gd name="connsiteY174" fmla="*/ 1519651 h 2258688"/>
                  <a:gd name="connsiteX175" fmla="*/ 1883292 w 2580949"/>
                  <a:gd name="connsiteY175" fmla="*/ 1509226 h 2258688"/>
                  <a:gd name="connsiteX176" fmla="*/ 1794682 w 2580949"/>
                  <a:gd name="connsiteY176" fmla="*/ 1430639 h 2258688"/>
                  <a:gd name="connsiteX177" fmla="*/ 1594607 w 2580949"/>
                  <a:gd name="connsiteY177" fmla="*/ 1441064 h 2258688"/>
                  <a:gd name="connsiteX178" fmla="*/ 1457080 w 2580949"/>
                  <a:gd name="connsiteY178" fmla="*/ 1578190 h 2258688"/>
                  <a:gd name="connsiteX179" fmla="*/ 1281864 w 2580949"/>
                  <a:gd name="connsiteY179" fmla="*/ 1886923 h 2258688"/>
                  <a:gd name="connsiteX180" fmla="*/ 1272241 w 2580949"/>
                  <a:gd name="connsiteY180" fmla="*/ 1907772 h 2258688"/>
                  <a:gd name="connsiteX181" fmla="*/ 1279458 w 2580949"/>
                  <a:gd name="connsiteY181" fmla="*/ 1928622 h 2258688"/>
                  <a:gd name="connsiteX182" fmla="*/ 1299907 w 2580949"/>
                  <a:gd name="connsiteY182" fmla="*/ 1919801 h 2258688"/>
                  <a:gd name="connsiteX183" fmla="*/ 1311935 w 2580949"/>
                  <a:gd name="connsiteY183" fmla="*/ 1894942 h 2258688"/>
                  <a:gd name="connsiteX184" fmla="*/ 1479132 w 2580949"/>
                  <a:gd name="connsiteY184" fmla="*/ 1599440 h 2258688"/>
                  <a:gd name="connsiteX185" fmla="*/ 1609041 w 2580949"/>
                  <a:gd name="connsiteY185" fmla="*/ 1467928 h 2258688"/>
                  <a:gd name="connsiteX186" fmla="*/ 1813927 w 2580949"/>
                  <a:gd name="connsiteY186" fmla="*/ 1481560 h 2258688"/>
                  <a:gd name="connsiteX187" fmla="*/ 1850414 w 2580949"/>
                  <a:gd name="connsiteY187" fmla="*/ 1517646 h 2258688"/>
                  <a:gd name="connsiteX188" fmla="*/ 2156742 w 2580949"/>
                  <a:gd name="connsiteY188" fmla="*/ 1854045 h 2258688"/>
                  <a:gd name="connsiteX189" fmla="*/ 2185610 w 2580949"/>
                  <a:gd name="connsiteY189" fmla="*/ 1858856 h 2258688"/>
                  <a:gd name="connsiteX190" fmla="*/ 2323538 w 2580949"/>
                  <a:gd name="connsiteY190" fmla="*/ 1813148 h 2258688"/>
                  <a:gd name="connsiteX191" fmla="*/ 2305094 w 2580949"/>
                  <a:gd name="connsiteY191" fmla="*/ 1829186 h 2258688"/>
                  <a:gd name="connsiteX192" fmla="*/ 2301887 w 2580949"/>
                  <a:gd name="connsiteY192" fmla="*/ 1850837 h 2258688"/>
                  <a:gd name="connsiteX193" fmla="*/ 2323939 w 2580949"/>
                  <a:gd name="connsiteY193" fmla="*/ 1852842 h 2258688"/>
                  <a:gd name="connsiteX194" fmla="*/ 2366039 w 2580949"/>
                  <a:gd name="connsiteY194" fmla="*/ 1821167 h 2258688"/>
                  <a:gd name="connsiteX195" fmla="*/ 2403327 w 2580949"/>
                  <a:gd name="connsiteY195" fmla="*/ 1814351 h 2258688"/>
                  <a:gd name="connsiteX196" fmla="*/ 2378468 w 2580949"/>
                  <a:gd name="connsiteY196" fmla="*/ 1833195 h 2258688"/>
                  <a:gd name="connsiteX197" fmla="*/ 2372053 w 2580949"/>
                  <a:gd name="connsiteY197" fmla="*/ 1857653 h 2258688"/>
                  <a:gd name="connsiteX198" fmla="*/ 2396511 w 2580949"/>
                  <a:gd name="connsiteY198" fmla="*/ 1857252 h 2258688"/>
                  <a:gd name="connsiteX199" fmla="*/ 2424979 w 2580949"/>
                  <a:gd name="connsiteY199" fmla="*/ 1835601 h 2258688"/>
                  <a:gd name="connsiteX200" fmla="*/ 2466678 w 2580949"/>
                  <a:gd name="connsiteY200" fmla="*/ 1834398 h 2258688"/>
                  <a:gd name="connsiteX201" fmla="*/ 2432597 w 2580949"/>
                  <a:gd name="connsiteY201" fmla="*/ 1860059 h 2258688"/>
                  <a:gd name="connsiteX202" fmla="*/ 2422573 w 2580949"/>
                  <a:gd name="connsiteY202" fmla="*/ 1886522 h 2258688"/>
                  <a:gd name="connsiteX203" fmla="*/ 2450239 w 2580949"/>
                  <a:gd name="connsiteY203" fmla="*/ 1884918 h 2258688"/>
                  <a:gd name="connsiteX204" fmla="*/ 2487126 w 2580949"/>
                  <a:gd name="connsiteY204" fmla="*/ 1856851 h 2258688"/>
                  <a:gd name="connsiteX205" fmla="*/ 2503164 w 2580949"/>
                  <a:gd name="connsiteY205" fmla="*/ 1860059 h 2258688"/>
                  <a:gd name="connsiteX206" fmla="*/ 2499556 w 2580949"/>
                  <a:gd name="connsiteY206" fmla="*/ 1872889 h 2258688"/>
                  <a:gd name="connsiteX207" fmla="*/ 2456253 w 2580949"/>
                  <a:gd name="connsiteY207" fmla="*/ 1905367 h 2258688"/>
                  <a:gd name="connsiteX208" fmla="*/ 2449036 w 2580949"/>
                  <a:gd name="connsiteY208" fmla="*/ 1930226 h 2258688"/>
                  <a:gd name="connsiteX209" fmla="*/ 2474697 w 2580949"/>
                  <a:gd name="connsiteY209" fmla="*/ 1929424 h 2258688"/>
                  <a:gd name="connsiteX210" fmla="*/ 2515594 w 2580949"/>
                  <a:gd name="connsiteY210" fmla="*/ 1898551 h 2258688"/>
                  <a:gd name="connsiteX211" fmla="*/ 2495546 w 2580949"/>
                  <a:gd name="connsiteY211" fmla="*/ 1938245 h 2258688"/>
                  <a:gd name="connsiteX212" fmla="*/ 2394907 w 2580949"/>
                  <a:gd name="connsiteY212" fmla="*/ 2012822 h 2258688"/>
                  <a:gd name="connsiteX213" fmla="*/ 2203653 w 2580949"/>
                  <a:gd name="connsiteY213" fmla="*/ 2092612 h 2258688"/>
                  <a:gd name="connsiteX214" fmla="*/ 2130279 w 2580949"/>
                  <a:gd name="connsiteY214" fmla="*/ 2070158 h 2258688"/>
                  <a:gd name="connsiteX215" fmla="*/ 2059310 w 2580949"/>
                  <a:gd name="connsiteY215" fmla="*/ 1966312 h 2258688"/>
                  <a:gd name="connsiteX216" fmla="*/ 2001573 w 2580949"/>
                  <a:gd name="connsiteY216" fmla="*/ 1917796 h 2258688"/>
                  <a:gd name="connsiteX217" fmla="*/ 1849211 w 2580949"/>
                  <a:gd name="connsiteY217" fmla="*/ 1818761 h 2258688"/>
                  <a:gd name="connsiteX218" fmla="*/ 1783455 w 2580949"/>
                  <a:gd name="connsiteY218" fmla="*/ 1738570 h 2258688"/>
                  <a:gd name="connsiteX219" fmla="*/ 1763408 w 2580949"/>
                  <a:gd name="connsiteY219" fmla="*/ 1726943 h 2258688"/>
                  <a:gd name="connsiteX220" fmla="*/ 1749374 w 2580949"/>
                  <a:gd name="connsiteY220" fmla="*/ 1745387 h 2258688"/>
                  <a:gd name="connsiteX221" fmla="*/ 1650740 w 2580949"/>
                  <a:gd name="connsiteY221" fmla="*/ 2011218 h 2258688"/>
                  <a:gd name="connsiteX222" fmla="*/ 1496774 w 2580949"/>
                  <a:gd name="connsiteY222" fmla="*/ 2206081 h 2258688"/>
                  <a:gd name="connsiteX223" fmla="*/ 1473920 w 2580949"/>
                  <a:gd name="connsiteY223" fmla="*/ 2221718 h 2258688"/>
                  <a:gd name="connsiteX224" fmla="*/ 1455877 w 2580949"/>
                  <a:gd name="connsiteY224" fmla="*/ 2231341 h 2258688"/>
                  <a:gd name="connsiteX225" fmla="*/ 1411772 w 2580949"/>
                  <a:gd name="connsiteY225" fmla="*/ 2249384 h 2258688"/>
                  <a:gd name="connsiteX226" fmla="*/ 1383706 w 2580949"/>
                  <a:gd name="connsiteY226" fmla="*/ 2255398 h 2258688"/>
                  <a:gd name="connsiteX227" fmla="*/ 1102638 w 2580949"/>
                  <a:gd name="connsiteY227" fmla="*/ 2163580 h 2258688"/>
                  <a:gd name="connsiteX228" fmla="*/ 910181 w 2580949"/>
                  <a:gd name="connsiteY228" fmla="*/ 1961099 h 2258688"/>
                  <a:gd name="connsiteX229" fmla="*/ 874897 w 2580949"/>
                  <a:gd name="connsiteY229" fmla="*/ 1931829 h 2258688"/>
                  <a:gd name="connsiteX230" fmla="*/ 481162 w 2580949"/>
                  <a:gd name="connsiteY230" fmla="*/ 1549722 h 2258688"/>
                  <a:gd name="connsiteX231" fmla="*/ 334013 w 2580949"/>
                  <a:gd name="connsiteY231" fmla="*/ 1125915 h 2258688"/>
                  <a:gd name="connsiteX232" fmla="*/ 330404 w 2580949"/>
                  <a:gd name="connsiteY232" fmla="*/ 1046928 h 2258688"/>
                  <a:gd name="connsiteX233" fmla="*/ 273870 w 2580949"/>
                  <a:gd name="connsiteY233" fmla="*/ 931454 h 2258688"/>
                  <a:gd name="connsiteX234" fmla="*/ 181250 w 2580949"/>
                  <a:gd name="connsiteY234" fmla="*/ 861287 h 2258688"/>
                  <a:gd name="connsiteX235" fmla="*/ 71790 w 2580949"/>
                  <a:gd name="connsiteY235" fmla="*/ 730176 h 2258688"/>
                  <a:gd name="connsiteX236" fmla="*/ 44525 w 2580949"/>
                  <a:gd name="connsiteY236" fmla="*/ 671236 h 2258688"/>
                  <a:gd name="connsiteX237" fmla="*/ 4029 w 2580949"/>
                  <a:gd name="connsiteY237" fmla="*/ 514463 h 2258688"/>
                  <a:gd name="connsiteX238" fmla="*/ 45327 w 2580949"/>
                  <a:gd name="connsiteY238" fmla="*/ 279105 h 2258688"/>
                  <a:gd name="connsiteX239" fmla="*/ 311158 w 2580949"/>
                  <a:gd name="connsiteY239" fmla="*/ 33722 h 2258688"/>
                  <a:gd name="connsiteX240" fmla="*/ 448284 w 2580949"/>
                  <a:gd name="connsiteY240" fmla="*/ 5255 h 2258688"/>
                  <a:gd name="connsiteX241" fmla="*/ 538549 w 2580949"/>
                  <a:gd name="connsiteY241" fmla="*/ 42 h 22586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</a:cxnLst>
                <a:rect l="l" t="t" r="r" b="b"/>
                <a:pathLst>
                  <a:path w="2580949" h="2258688">
                    <a:moveTo>
                      <a:pt x="536694" y="719450"/>
                    </a:moveTo>
                    <a:cubicBezTo>
                      <a:pt x="531482" y="719049"/>
                      <a:pt x="525467" y="720954"/>
                      <a:pt x="520054" y="722558"/>
                    </a:cubicBezTo>
                    <a:cubicBezTo>
                      <a:pt x="509229" y="725766"/>
                      <a:pt x="498403" y="729374"/>
                      <a:pt x="488379" y="734185"/>
                    </a:cubicBezTo>
                    <a:cubicBezTo>
                      <a:pt x="430642" y="760648"/>
                      <a:pt x="410595" y="823197"/>
                      <a:pt x="443072" y="878929"/>
                    </a:cubicBezTo>
                    <a:cubicBezTo>
                      <a:pt x="476351" y="933458"/>
                      <a:pt x="532083" y="950299"/>
                      <a:pt x="587013" y="958318"/>
                    </a:cubicBezTo>
                    <a:cubicBezTo>
                      <a:pt x="602250" y="958718"/>
                      <a:pt x="609066" y="954709"/>
                      <a:pt x="609868" y="946289"/>
                    </a:cubicBezTo>
                    <a:cubicBezTo>
                      <a:pt x="611071" y="936265"/>
                      <a:pt x="605458" y="931053"/>
                      <a:pt x="596235" y="929048"/>
                    </a:cubicBezTo>
                    <a:cubicBezTo>
                      <a:pt x="591023" y="927845"/>
                      <a:pt x="586211" y="927043"/>
                      <a:pt x="580999" y="926242"/>
                    </a:cubicBezTo>
                    <a:cubicBezTo>
                      <a:pt x="540503" y="919024"/>
                      <a:pt x="503214" y="905793"/>
                      <a:pt x="475950" y="872915"/>
                    </a:cubicBezTo>
                    <a:cubicBezTo>
                      <a:pt x="446279" y="836829"/>
                      <a:pt x="453096" y="793125"/>
                      <a:pt x="491587" y="767465"/>
                    </a:cubicBezTo>
                    <a:cubicBezTo>
                      <a:pt x="502813" y="759846"/>
                      <a:pt x="515243" y="755035"/>
                      <a:pt x="528474" y="751827"/>
                    </a:cubicBezTo>
                    <a:cubicBezTo>
                      <a:pt x="539701" y="749020"/>
                      <a:pt x="552933" y="745813"/>
                      <a:pt x="548522" y="730176"/>
                    </a:cubicBezTo>
                    <a:cubicBezTo>
                      <a:pt x="546317" y="722558"/>
                      <a:pt x="541907" y="719851"/>
                      <a:pt x="536694" y="719450"/>
                    </a:cubicBezTo>
                    <a:close/>
                    <a:moveTo>
                      <a:pt x="977541" y="678453"/>
                    </a:moveTo>
                    <a:cubicBezTo>
                      <a:pt x="965513" y="673241"/>
                      <a:pt x="959498" y="681660"/>
                      <a:pt x="955890" y="691684"/>
                    </a:cubicBezTo>
                    <a:cubicBezTo>
                      <a:pt x="946667" y="718949"/>
                      <a:pt x="926620" y="730176"/>
                      <a:pt x="899355" y="731379"/>
                    </a:cubicBezTo>
                    <a:cubicBezTo>
                      <a:pt x="883317" y="732181"/>
                      <a:pt x="867680" y="729775"/>
                      <a:pt x="852043" y="726968"/>
                    </a:cubicBezTo>
                    <a:cubicBezTo>
                      <a:pt x="842019" y="725364"/>
                      <a:pt x="834000" y="728973"/>
                      <a:pt x="832396" y="739398"/>
                    </a:cubicBezTo>
                    <a:cubicBezTo>
                      <a:pt x="830793" y="750223"/>
                      <a:pt x="838010" y="755436"/>
                      <a:pt x="847632" y="756639"/>
                    </a:cubicBezTo>
                    <a:cubicBezTo>
                      <a:pt x="861666" y="759044"/>
                      <a:pt x="875699" y="761851"/>
                      <a:pt x="886525" y="761450"/>
                    </a:cubicBezTo>
                    <a:cubicBezTo>
                      <a:pt x="939050" y="761851"/>
                      <a:pt x="969923" y="742606"/>
                      <a:pt x="983956" y="703312"/>
                    </a:cubicBezTo>
                    <a:cubicBezTo>
                      <a:pt x="987565" y="693288"/>
                      <a:pt x="989168" y="683666"/>
                      <a:pt x="977541" y="678453"/>
                    </a:cubicBezTo>
                    <a:close/>
                    <a:moveTo>
                      <a:pt x="1378492" y="556563"/>
                    </a:moveTo>
                    <a:cubicBezTo>
                      <a:pt x="1372077" y="568592"/>
                      <a:pt x="1366463" y="578615"/>
                      <a:pt x="1361251" y="588639"/>
                    </a:cubicBezTo>
                    <a:cubicBezTo>
                      <a:pt x="1356440" y="597460"/>
                      <a:pt x="1356039" y="606281"/>
                      <a:pt x="1365261" y="611494"/>
                    </a:cubicBezTo>
                    <a:cubicBezTo>
                      <a:pt x="1375285" y="617107"/>
                      <a:pt x="1382903" y="611895"/>
                      <a:pt x="1388115" y="602673"/>
                    </a:cubicBezTo>
                    <a:cubicBezTo>
                      <a:pt x="1394129" y="591847"/>
                      <a:pt x="1400946" y="581422"/>
                      <a:pt x="1405757" y="570196"/>
                    </a:cubicBezTo>
                    <a:cubicBezTo>
                      <a:pt x="1410568" y="558167"/>
                      <a:pt x="1417785" y="555360"/>
                      <a:pt x="1429413" y="559771"/>
                    </a:cubicBezTo>
                    <a:cubicBezTo>
                      <a:pt x="1436229" y="562577"/>
                      <a:pt x="1443447" y="564582"/>
                      <a:pt x="1452267" y="567389"/>
                    </a:cubicBezTo>
                    <a:cubicBezTo>
                      <a:pt x="1439036" y="583427"/>
                      <a:pt x="1427007" y="598262"/>
                      <a:pt x="1414979" y="612697"/>
                    </a:cubicBezTo>
                    <a:cubicBezTo>
                      <a:pt x="1408162" y="621116"/>
                      <a:pt x="1401347" y="629937"/>
                      <a:pt x="1411771" y="639159"/>
                    </a:cubicBezTo>
                    <a:cubicBezTo>
                      <a:pt x="1423399" y="649183"/>
                      <a:pt x="1431418" y="639961"/>
                      <a:pt x="1438635" y="631541"/>
                    </a:cubicBezTo>
                    <a:cubicBezTo>
                      <a:pt x="1451465" y="616305"/>
                      <a:pt x="1464296" y="600668"/>
                      <a:pt x="1477126" y="585031"/>
                    </a:cubicBezTo>
                    <a:cubicBezTo>
                      <a:pt x="1478329" y="585833"/>
                      <a:pt x="1479131" y="586234"/>
                      <a:pt x="1479933" y="586635"/>
                    </a:cubicBezTo>
                    <a:cubicBezTo>
                      <a:pt x="1500382" y="608687"/>
                      <a:pt x="1500382" y="608687"/>
                      <a:pt x="1480334" y="629937"/>
                    </a:cubicBezTo>
                    <a:cubicBezTo>
                      <a:pt x="1474320" y="636352"/>
                      <a:pt x="1467904" y="642367"/>
                      <a:pt x="1462291" y="649183"/>
                    </a:cubicBezTo>
                    <a:cubicBezTo>
                      <a:pt x="1456678" y="656400"/>
                      <a:pt x="1454673" y="664419"/>
                      <a:pt x="1462291" y="671235"/>
                    </a:cubicBezTo>
                    <a:cubicBezTo>
                      <a:pt x="1469909" y="678051"/>
                      <a:pt x="1477527" y="676448"/>
                      <a:pt x="1484344" y="669632"/>
                    </a:cubicBezTo>
                    <a:cubicBezTo>
                      <a:pt x="1491561" y="662414"/>
                      <a:pt x="1498377" y="654796"/>
                      <a:pt x="1506797" y="645574"/>
                    </a:cubicBezTo>
                    <a:cubicBezTo>
                      <a:pt x="1510405" y="680858"/>
                      <a:pt x="1499981" y="710529"/>
                      <a:pt x="1485947" y="739397"/>
                    </a:cubicBezTo>
                    <a:cubicBezTo>
                      <a:pt x="1475523" y="760648"/>
                      <a:pt x="1462692" y="780696"/>
                      <a:pt x="1447055" y="798738"/>
                    </a:cubicBezTo>
                    <a:cubicBezTo>
                      <a:pt x="1437432" y="809965"/>
                      <a:pt x="1432220" y="822796"/>
                      <a:pt x="1429413" y="837230"/>
                    </a:cubicBezTo>
                    <a:cubicBezTo>
                      <a:pt x="1403752" y="957114"/>
                      <a:pt x="1351227" y="1062565"/>
                      <a:pt x="1261815" y="1147967"/>
                    </a:cubicBezTo>
                    <a:cubicBezTo>
                      <a:pt x="1250588" y="1158793"/>
                      <a:pt x="1242570" y="1159996"/>
                      <a:pt x="1229338" y="1152378"/>
                    </a:cubicBezTo>
                    <a:cubicBezTo>
                      <a:pt x="1207687" y="1140349"/>
                      <a:pt x="1207286" y="1141151"/>
                      <a:pt x="1224527" y="1122707"/>
                    </a:cubicBezTo>
                    <a:cubicBezTo>
                      <a:pt x="1250187" y="1095042"/>
                      <a:pt x="1274646" y="1066173"/>
                      <a:pt x="1289882" y="1031290"/>
                    </a:cubicBezTo>
                    <a:cubicBezTo>
                      <a:pt x="1312736" y="979167"/>
                      <a:pt x="1301109" y="937468"/>
                      <a:pt x="1255400" y="901783"/>
                    </a:cubicBezTo>
                    <a:cubicBezTo>
                      <a:pt x="1237357" y="887749"/>
                      <a:pt x="1237357" y="887749"/>
                      <a:pt x="1252594" y="871711"/>
                    </a:cubicBezTo>
                    <a:cubicBezTo>
                      <a:pt x="1267429" y="856475"/>
                      <a:pt x="1282665" y="842041"/>
                      <a:pt x="1297901" y="827206"/>
                    </a:cubicBezTo>
                    <a:cubicBezTo>
                      <a:pt x="1310331" y="814776"/>
                      <a:pt x="1309930" y="809965"/>
                      <a:pt x="1299505" y="795531"/>
                    </a:cubicBezTo>
                    <a:cubicBezTo>
                      <a:pt x="1267028" y="749822"/>
                      <a:pt x="1255801" y="698099"/>
                      <a:pt x="1254197" y="643570"/>
                    </a:cubicBezTo>
                    <a:cubicBezTo>
                      <a:pt x="1255400" y="642768"/>
                      <a:pt x="1256603" y="642367"/>
                      <a:pt x="1257806" y="641565"/>
                    </a:cubicBezTo>
                    <a:cubicBezTo>
                      <a:pt x="1263419" y="647579"/>
                      <a:pt x="1269433" y="653594"/>
                      <a:pt x="1275047" y="660009"/>
                    </a:cubicBezTo>
                    <a:cubicBezTo>
                      <a:pt x="1295495" y="682061"/>
                      <a:pt x="1312736" y="678853"/>
                      <a:pt x="1322359" y="649985"/>
                    </a:cubicBezTo>
                    <a:cubicBezTo>
                      <a:pt x="1327972" y="633145"/>
                      <a:pt x="1333185" y="615503"/>
                      <a:pt x="1335991" y="597861"/>
                    </a:cubicBezTo>
                    <a:cubicBezTo>
                      <a:pt x="1340402" y="574205"/>
                      <a:pt x="1354435" y="562577"/>
                      <a:pt x="1378492" y="556563"/>
                    </a:cubicBezTo>
                    <a:close/>
                    <a:moveTo>
                      <a:pt x="538549" y="42"/>
                    </a:moveTo>
                    <a:cubicBezTo>
                      <a:pt x="568670" y="-259"/>
                      <a:pt x="598842" y="1045"/>
                      <a:pt x="629113" y="4453"/>
                    </a:cubicBezTo>
                    <a:cubicBezTo>
                      <a:pt x="755815" y="18887"/>
                      <a:pt x="859661" y="75020"/>
                      <a:pt x="939050" y="174857"/>
                    </a:cubicBezTo>
                    <a:cubicBezTo>
                      <a:pt x="995584" y="245425"/>
                      <a:pt x="1034476" y="325615"/>
                      <a:pt x="1062543" y="410617"/>
                    </a:cubicBezTo>
                    <a:cubicBezTo>
                      <a:pt x="1075374" y="449510"/>
                      <a:pt x="1072567" y="491209"/>
                      <a:pt x="1071765" y="532106"/>
                    </a:cubicBezTo>
                    <a:cubicBezTo>
                      <a:pt x="1070562" y="581824"/>
                      <a:pt x="1066152" y="631141"/>
                      <a:pt x="1061340" y="680458"/>
                    </a:cubicBezTo>
                    <a:cubicBezTo>
                      <a:pt x="1059737" y="693689"/>
                      <a:pt x="1062543" y="704515"/>
                      <a:pt x="1073770" y="712935"/>
                    </a:cubicBezTo>
                    <a:cubicBezTo>
                      <a:pt x="1082190" y="719350"/>
                      <a:pt x="1089006" y="728171"/>
                      <a:pt x="1093817" y="738195"/>
                    </a:cubicBezTo>
                    <a:cubicBezTo>
                      <a:pt x="1103440" y="757842"/>
                      <a:pt x="1094218" y="777488"/>
                      <a:pt x="1072567" y="783102"/>
                    </a:cubicBezTo>
                    <a:cubicBezTo>
                      <a:pt x="1067755" y="784706"/>
                      <a:pt x="1062543" y="785106"/>
                      <a:pt x="1057330" y="785908"/>
                    </a:cubicBezTo>
                    <a:cubicBezTo>
                      <a:pt x="1046104" y="787512"/>
                      <a:pt x="1041292" y="793927"/>
                      <a:pt x="1042094" y="805154"/>
                    </a:cubicBezTo>
                    <a:cubicBezTo>
                      <a:pt x="1043698" y="821192"/>
                      <a:pt x="1044901" y="837230"/>
                      <a:pt x="1046906" y="852867"/>
                    </a:cubicBezTo>
                    <a:cubicBezTo>
                      <a:pt x="1048109" y="860485"/>
                      <a:pt x="1047708" y="863693"/>
                      <a:pt x="1038887" y="864896"/>
                    </a:cubicBezTo>
                    <a:cubicBezTo>
                      <a:pt x="1010820" y="869306"/>
                      <a:pt x="1007613" y="873717"/>
                      <a:pt x="1016834" y="900581"/>
                    </a:cubicBezTo>
                    <a:cubicBezTo>
                      <a:pt x="1024052" y="920628"/>
                      <a:pt x="1022047" y="935864"/>
                      <a:pt x="1005608" y="950700"/>
                    </a:cubicBezTo>
                    <a:cubicBezTo>
                      <a:pt x="991976" y="963129"/>
                      <a:pt x="982353" y="979568"/>
                      <a:pt x="970725" y="994002"/>
                    </a:cubicBezTo>
                    <a:cubicBezTo>
                      <a:pt x="951078" y="1018461"/>
                      <a:pt x="922611" y="1029286"/>
                      <a:pt x="892539" y="1034098"/>
                    </a:cubicBezTo>
                    <a:cubicBezTo>
                      <a:pt x="831594" y="1043720"/>
                      <a:pt x="773857" y="1032494"/>
                      <a:pt x="719729" y="1002021"/>
                    </a:cubicBezTo>
                    <a:cubicBezTo>
                      <a:pt x="710908" y="996809"/>
                      <a:pt x="703290" y="989993"/>
                      <a:pt x="695271" y="983177"/>
                    </a:cubicBezTo>
                    <a:cubicBezTo>
                      <a:pt x="688455" y="977163"/>
                      <a:pt x="680034" y="975959"/>
                      <a:pt x="673219" y="983578"/>
                    </a:cubicBezTo>
                    <a:cubicBezTo>
                      <a:pt x="666803" y="991196"/>
                      <a:pt x="668407" y="998814"/>
                      <a:pt x="675223" y="1005630"/>
                    </a:cubicBezTo>
                    <a:cubicBezTo>
                      <a:pt x="695672" y="1026078"/>
                      <a:pt x="720932" y="1039310"/>
                      <a:pt x="747795" y="1048532"/>
                    </a:cubicBezTo>
                    <a:cubicBezTo>
                      <a:pt x="809542" y="1069782"/>
                      <a:pt x="872091" y="1076198"/>
                      <a:pt x="935441" y="1053343"/>
                    </a:cubicBezTo>
                    <a:cubicBezTo>
                      <a:pt x="948272" y="1048532"/>
                      <a:pt x="960300" y="1036503"/>
                      <a:pt x="971928" y="1035301"/>
                    </a:cubicBezTo>
                    <a:cubicBezTo>
                      <a:pt x="983154" y="1034098"/>
                      <a:pt x="988367" y="1054145"/>
                      <a:pt x="1000395" y="1061363"/>
                    </a:cubicBezTo>
                    <a:cubicBezTo>
                      <a:pt x="1010018" y="1067377"/>
                      <a:pt x="1026457" y="1071787"/>
                      <a:pt x="1026457" y="1082212"/>
                    </a:cubicBezTo>
                    <a:cubicBezTo>
                      <a:pt x="1026457" y="1090231"/>
                      <a:pt x="1012023" y="1098250"/>
                      <a:pt x="1003603" y="1105868"/>
                    </a:cubicBezTo>
                    <a:cubicBezTo>
                      <a:pt x="948673" y="1156789"/>
                      <a:pt x="893742" y="1207710"/>
                      <a:pt x="839213" y="1259032"/>
                    </a:cubicBezTo>
                    <a:cubicBezTo>
                      <a:pt x="829189" y="1268655"/>
                      <a:pt x="821170" y="1268655"/>
                      <a:pt x="811146" y="1260235"/>
                    </a:cubicBezTo>
                    <a:cubicBezTo>
                      <a:pt x="792702" y="1244598"/>
                      <a:pt x="778669" y="1225352"/>
                      <a:pt x="765036" y="1206106"/>
                    </a:cubicBezTo>
                    <a:cubicBezTo>
                      <a:pt x="735767" y="1164407"/>
                      <a:pt x="709304" y="1120302"/>
                      <a:pt x="675624" y="1081811"/>
                    </a:cubicBezTo>
                    <a:cubicBezTo>
                      <a:pt x="663996" y="1068579"/>
                      <a:pt x="651968" y="1055749"/>
                      <a:pt x="638736" y="1044121"/>
                    </a:cubicBezTo>
                    <a:cubicBezTo>
                      <a:pt x="574985" y="987587"/>
                      <a:pt x="503214" y="982375"/>
                      <a:pt x="429840" y="1028083"/>
                    </a:cubicBezTo>
                    <a:cubicBezTo>
                      <a:pt x="417010" y="1036102"/>
                      <a:pt x="404580" y="1045725"/>
                      <a:pt x="392151" y="1054947"/>
                    </a:cubicBezTo>
                    <a:cubicBezTo>
                      <a:pt x="384934" y="1060561"/>
                      <a:pt x="379721" y="1068178"/>
                      <a:pt x="386938" y="1077401"/>
                    </a:cubicBezTo>
                    <a:cubicBezTo>
                      <a:pt x="394155" y="1086623"/>
                      <a:pt x="402977" y="1085018"/>
                      <a:pt x="411397" y="1078202"/>
                    </a:cubicBezTo>
                    <a:cubicBezTo>
                      <a:pt x="424628" y="1067377"/>
                      <a:pt x="438661" y="1057754"/>
                      <a:pt x="453497" y="1049334"/>
                    </a:cubicBezTo>
                    <a:cubicBezTo>
                      <a:pt x="516847" y="1014050"/>
                      <a:pt x="572980" y="1021668"/>
                      <a:pt x="625505" y="1072188"/>
                    </a:cubicBezTo>
                    <a:cubicBezTo>
                      <a:pt x="655977" y="1101458"/>
                      <a:pt x="680435" y="1135138"/>
                      <a:pt x="704092" y="1169619"/>
                    </a:cubicBezTo>
                    <a:cubicBezTo>
                      <a:pt x="727347" y="1203300"/>
                      <a:pt x="748998" y="1238984"/>
                      <a:pt x="777466" y="1269056"/>
                    </a:cubicBezTo>
                    <a:cubicBezTo>
                      <a:pt x="783079" y="1275070"/>
                      <a:pt x="789094" y="1280683"/>
                      <a:pt x="795909" y="1285495"/>
                    </a:cubicBezTo>
                    <a:cubicBezTo>
                      <a:pt x="819165" y="1302335"/>
                      <a:pt x="837208" y="1301533"/>
                      <a:pt x="858057" y="1281886"/>
                    </a:cubicBezTo>
                    <a:cubicBezTo>
                      <a:pt x="929828" y="1215729"/>
                      <a:pt x="1000796" y="1148770"/>
                      <a:pt x="1072567" y="1082613"/>
                    </a:cubicBezTo>
                    <a:cubicBezTo>
                      <a:pt x="1081388" y="1074193"/>
                      <a:pt x="1083793" y="1065773"/>
                      <a:pt x="1080185" y="1053744"/>
                    </a:cubicBezTo>
                    <a:cubicBezTo>
                      <a:pt x="1069760" y="1019263"/>
                      <a:pt x="1064147" y="984379"/>
                      <a:pt x="1070562" y="948294"/>
                    </a:cubicBezTo>
                    <a:cubicBezTo>
                      <a:pt x="1077378" y="910604"/>
                      <a:pt x="1098629" y="886146"/>
                      <a:pt x="1133111" y="879731"/>
                    </a:cubicBezTo>
                    <a:cubicBezTo>
                      <a:pt x="1127096" y="890958"/>
                      <a:pt x="1121483" y="900981"/>
                      <a:pt x="1116271" y="911406"/>
                    </a:cubicBezTo>
                    <a:cubicBezTo>
                      <a:pt x="1111860" y="920227"/>
                      <a:pt x="1110657" y="928647"/>
                      <a:pt x="1120280" y="934261"/>
                    </a:cubicBezTo>
                    <a:cubicBezTo>
                      <a:pt x="1130705" y="940676"/>
                      <a:pt x="1137521" y="934261"/>
                      <a:pt x="1142734" y="925440"/>
                    </a:cubicBezTo>
                    <a:cubicBezTo>
                      <a:pt x="1149149" y="914213"/>
                      <a:pt x="1155965" y="902986"/>
                      <a:pt x="1161177" y="891358"/>
                    </a:cubicBezTo>
                    <a:cubicBezTo>
                      <a:pt x="1165187" y="883340"/>
                      <a:pt x="1169597" y="880934"/>
                      <a:pt x="1177616" y="885745"/>
                    </a:cubicBezTo>
                    <a:cubicBezTo>
                      <a:pt x="1184834" y="889755"/>
                      <a:pt x="1191649" y="893765"/>
                      <a:pt x="1199669" y="898576"/>
                    </a:cubicBezTo>
                    <a:cubicBezTo>
                      <a:pt x="1188442" y="912609"/>
                      <a:pt x="1178017" y="925039"/>
                      <a:pt x="1167592" y="937869"/>
                    </a:cubicBezTo>
                    <a:cubicBezTo>
                      <a:pt x="1160776" y="946289"/>
                      <a:pt x="1157569" y="955912"/>
                      <a:pt x="1167993" y="963129"/>
                    </a:cubicBezTo>
                    <a:cubicBezTo>
                      <a:pt x="1177215" y="969945"/>
                      <a:pt x="1185234" y="964332"/>
                      <a:pt x="1191649" y="956313"/>
                    </a:cubicBezTo>
                    <a:cubicBezTo>
                      <a:pt x="1200471" y="945487"/>
                      <a:pt x="1209692" y="935063"/>
                      <a:pt x="1218112" y="923836"/>
                    </a:cubicBezTo>
                    <a:cubicBezTo>
                      <a:pt x="1222924" y="917420"/>
                      <a:pt x="1226132" y="916619"/>
                      <a:pt x="1232547" y="921831"/>
                    </a:cubicBezTo>
                    <a:cubicBezTo>
                      <a:pt x="1250990" y="936265"/>
                      <a:pt x="1250990" y="935864"/>
                      <a:pt x="1234952" y="953105"/>
                    </a:cubicBezTo>
                    <a:cubicBezTo>
                      <a:pt x="1230141" y="958318"/>
                      <a:pt x="1224929" y="963530"/>
                      <a:pt x="1220117" y="968742"/>
                    </a:cubicBezTo>
                    <a:cubicBezTo>
                      <a:pt x="1212499" y="976361"/>
                      <a:pt x="1208088" y="985181"/>
                      <a:pt x="1217711" y="994002"/>
                    </a:cubicBezTo>
                    <a:cubicBezTo>
                      <a:pt x="1226533" y="1001620"/>
                      <a:pt x="1234551" y="997210"/>
                      <a:pt x="1241769" y="989592"/>
                    </a:cubicBezTo>
                    <a:cubicBezTo>
                      <a:pt x="1249386" y="981172"/>
                      <a:pt x="1257406" y="973153"/>
                      <a:pt x="1265425" y="965134"/>
                    </a:cubicBezTo>
                    <a:cubicBezTo>
                      <a:pt x="1265425" y="964733"/>
                      <a:pt x="1266227" y="965134"/>
                      <a:pt x="1267831" y="965134"/>
                    </a:cubicBezTo>
                    <a:cubicBezTo>
                      <a:pt x="1275849" y="987186"/>
                      <a:pt x="1268232" y="1007234"/>
                      <a:pt x="1258609" y="1026479"/>
                    </a:cubicBezTo>
                    <a:cubicBezTo>
                      <a:pt x="1248184" y="1047730"/>
                      <a:pt x="1234952" y="1066976"/>
                      <a:pt x="1218513" y="1083415"/>
                    </a:cubicBezTo>
                    <a:cubicBezTo>
                      <a:pt x="1189645" y="1111882"/>
                      <a:pt x="1172404" y="1147567"/>
                      <a:pt x="1154361" y="1182851"/>
                    </a:cubicBezTo>
                    <a:cubicBezTo>
                      <a:pt x="1119478" y="1250612"/>
                      <a:pt x="1088605" y="1320377"/>
                      <a:pt x="1045703" y="1383728"/>
                    </a:cubicBezTo>
                    <a:cubicBezTo>
                      <a:pt x="997188" y="1455498"/>
                      <a:pt x="935040" y="1510830"/>
                      <a:pt x="853647" y="1543307"/>
                    </a:cubicBezTo>
                    <a:cubicBezTo>
                      <a:pt x="819967" y="1556939"/>
                      <a:pt x="787891" y="1553331"/>
                      <a:pt x="757819" y="1533684"/>
                    </a:cubicBezTo>
                    <a:cubicBezTo>
                      <a:pt x="715719" y="1506820"/>
                      <a:pt x="684445" y="1468730"/>
                      <a:pt x="653171" y="1431040"/>
                    </a:cubicBezTo>
                    <a:cubicBezTo>
                      <a:pt x="618689" y="1390143"/>
                      <a:pt x="586612" y="1346840"/>
                      <a:pt x="548522" y="1308750"/>
                    </a:cubicBezTo>
                    <a:cubicBezTo>
                      <a:pt x="545715" y="1305943"/>
                      <a:pt x="542909" y="1302736"/>
                      <a:pt x="539701" y="1300330"/>
                    </a:cubicBezTo>
                    <a:cubicBezTo>
                      <a:pt x="532484" y="1294716"/>
                      <a:pt x="525267" y="1293914"/>
                      <a:pt x="518851" y="1300731"/>
                    </a:cubicBezTo>
                    <a:cubicBezTo>
                      <a:pt x="512436" y="1307547"/>
                      <a:pt x="513639" y="1315165"/>
                      <a:pt x="519252" y="1321580"/>
                    </a:cubicBezTo>
                    <a:cubicBezTo>
                      <a:pt x="530479" y="1334411"/>
                      <a:pt x="542909" y="1346038"/>
                      <a:pt x="554135" y="1358869"/>
                    </a:cubicBezTo>
                    <a:cubicBezTo>
                      <a:pt x="598641" y="1408988"/>
                      <a:pt x="636732" y="1463518"/>
                      <a:pt x="683643" y="1511231"/>
                    </a:cubicBezTo>
                    <a:cubicBezTo>
                      <a:pt x="706096" y="1534085"/>
                      <a:pt x="729753" y="1555736"/>
                      <a:pt x="759022" y="1569770"/>
                    </a:cubicBezTo>
                    <a:cubicBezTo>
                      <a:pt x="807537" y="1592624"/>
                      <a:pt x="852444" y="1580194"/>
                      <a:pt x="897752" y="1557340"/>
                    </a:cubicBezTo>
                    <a:cubicBezTo>
                      <a:pt x="992777" y="1509226"/>
                      <a:pt x="1057731" y="1431842"/>
                      <a:pt x="1107049" y="1340425"/>
                    </a:cubicBezTo>
                    <a:cubicBezTo>
                      <a:pt x="1135115" y="1288702"/>
                      <a:pt x="1161177" y="1235376"/>
                      <a:pt x="1187640" y="1182450"/>
                    </a:cubicBezTo>
                    <a:cubicBezTo>
                      <a:pt x="1192852" y="1172025"/>
                      <a:pt x="1196862" y="1170823"/>
                      <a:pt x="1207688" y="1176035"/>
                    </a:cubicBezTo>
                    <a:cubicBezTo>
                      <a:pt x="1268232" y="1206507"/>
                      <a:pt x="1330379" y="1234173"/>
                      <a:pt x="1388517" y="1269858"/>
                    </a:cubicBezTo>
                    <a:cubicBezTo>
                      <a:pt x="1402149" y="1278277"/>
                      <a:pt x="1414980" y="1287499"/>
                      <a:pt x="1426608" y="1298726"/>
                    </a:cubicBezTo>
                    <a:cubicBezTo>
                      <a:pt x="1433825" y="1305943"/>
                      <a:pt x="1439438" y="1313160"/>
                      <a:pt x="1443046" y="1322783"/>
                    </a:cubicBezTo>
                    <a:cubicBezTo>
                      <a:pt x="1449462" y="1338821"/>
                      <a:pt x="1459085" y="1341227"/>
                      <a:pt x="1472717" y="1329599"/>
                    </a:cubicBezTo>
                    <a:cubicBezTo>
                      <a:pt x="1486349" y="1317571"/>
                      <a:pt x="1609442" y="1224149"/>
                      <a:pt x="1623876" y="1218536"/>
                    </a:cubicBezTo>
                    <a:cubicBezTo>
                      <a:pt x="1645127" y="1209715"/>
                      <a:pt x="1666377" y="1208111"/>
                      <a:pt x="1688830" y="1214125"/>
                    </a:cubicBezTo>
                    <a:cubicBezTo>
                      <a:pt x="1866051" y="1261037"/>
                      <a:pt x="2043272" y="1307547"/>
                      <a:pt x="2220493" y="1354458"/>
                    </a:cubicBezTo>
                    <a:cubicBezTo>
                      <a:pt x="2234126" y="1358067"/>
                      <a:pt x="2245352" y="1356864"/>
                      <a:pt x="2257381" y="1350449"/>
                    </a:cubicBezTo>
                    <a:cubicBezTo>
                      <a:pt x="2303891" y="1325590"/>
                      <a:pt x="2350001" y="1301132"/>
                      <a:pt x="2400922" y="1286297"/>
                    </a:cubicBezTo>
                    <a:cubicBezTo>
                      <a:pt x="2402125" y="1285896"/>
                      <a:pt x="2403728" y="1285896"/>
                      <a:pt x="2408139" y="1285495"/>
                    </a:cubicBezTo>
                    <a:cubicBezTo>
                      <a:pt x="2401724" y="1290707"/>
                      <a:pt x="2396912" y="1293914"/>
                      <a:pt x="2392502" y="1297924"/>
                    </a:cubicBezTo>
                    <a:cubicBezTo>
                      <a:pt x="2385686" y="1303938"/>
                      <a:pt x="2381676" y="1311156"/>
                      <a:pt x="2388091" y="1319575"/>
                    </a:cubicBezTo>
                    <a:cubicBezTo>
                      <a:pt x="2394506" y="1327996"/>
                      <a:pt x="2403327" y="1327595"/>
                      <a:pt x="2411346" y="1321580"/>
                    </a:cubicBezTo>
                    <a:cubicBezTo>
                      <a:pt x="2426984" y="1310354"/>
                      <a:pt x="2442621" y="1299528"/>
                      <a:pt x="2457055" y="1287098"/>
                    </a:cubicBezTo>
                    <a:cubicBezTo>
                      <a:pt x="2466678" y="1278678"/>
                      <a:pt x="2475900" y="1276273"/>
                      <a:pt x="2489131" y="1280282"/>
                    </a:cubicBezTo>
                    <a:cubicBezTo>
                      <a:pt x="2477102" y="1289103"/>
                      <a:pt x="2465475" y="1297523"/>
                      <a:pt x="2453848" y="1305943"/>
                    </a:cubicBezTo>
                    <a:cubicBezTo>
                      <a:pt x="2445828" y="1312359"/>
                      <a:pt x="2440215" y="1319976"/>
                      <a:pt x="2447432" y="1329599"/>
                    </a:cubicBezTo>
                    <a:cubicBezTo>
                      <a:pt x="2454248" y="1338821"/>
                      <a:pt x="2463470" y="1336415"/>
                      <a:pt x="2471890" y="1330401"/>
                    </a:cubicBezTo>
                    <a:cubicBezTo>
                      <a:pt x="2487928" y="1318774"/>
                      <a:pt x="2504367" y="1308349"/>
                      <a:pt x="2519603" y="1295920"/>
                    </a:cubicBezTo>
                    <a:cubicBezTo>
                      <a:pt x="2528024" y="1289103"/>
                      <a:pt x="2535240" y="1286698"/>
                      <a:pt x="2546066" y="1294315"/>
                    </a:cubicBezTo>
                    <a:cubicBezTo>
                      <a:pt x="2532835" y="1304339"/>
                      <a:pt x="2520004" y="1313962"/>
                      <a:pt x="2507174" y="1323585"/>
                    </a:cubicBezTo>
                    <a:cubicBezTo>
                      <a:pt x="2501962" y="1327595"/>
                      <a:pt x="2496348" y="1331604"/>
                      <a:pt x="2495948" y="1339222"/>
                    </a:cubicBezTo>
                    <a:cubicBezTo>
                      <a:pt x="2495546" y="1344835"/>
                      <a:pt x="2497952" y="1349246"/>
                      <a:pt x="2502764" y="1352053"/>
                    </a:cubicBezTo>
                    <a:cubicBezTo>
                      <a:pt x="2509179" y="1355661"/>
                      <a:pt x="2515594" y="1354859"/>
                      <a:pt x="2521608" y="1350449"/>
                    </a:cubicBezTo>
                    <a:cubicBezTo>
                      <a:pt x="2534438" y="1340826"/>
                      <a:pt x="2546868" y="1330802"/>
                      <a:pt x="2560100" y="1321580"/>
                    </a:cubicBezTo>
                    <a:cubicBezTo>
                      <a:pt x="2563307" y="1319175"/>
                      <a:pt x="2567317" y="1310755"/>
                      <a:pt x="2572128" y="1318774"/>
                    </a:cubicBezTo>
                    <a:cubicBezTo>
                      <a:pt x="2575336" y="1324387"/>
                      <a:pt x="2582152" y="1332005"/>
                      <a:pt x="2572529" y="1338821"/>
                    </a:cubicBezTo>
                    <a:cubicBezTo>
                      <a:pt x="2562104" y="1346439"/>
                      <a:pt x="2552081" y="1354458"/>
                      <a:pt x="2541656" y="1362076"/>
                    </a:cubicBezTo>
                    <a:cubicBezTo>
                      <a:pt x="2532434" y="1368893"/>
                      <a:pt x="2520405" y="1375308"/>
                      <a:pt x="2530028" y="1388940"/>
                    </a:cubicBezTo>
                    <a:cubicBezTo>
                      <a:pt x="2539651" y="1402573"/>
                      <a:pt x="2549675" y="1393752"/>
                      <a:pt x="2558897" y="1386935"/>
                    </a:cubicBezTo>
                    <a:cubicBezTo>
                      <a:pt x="2565312" y="1382124"/>
                      <a:pt x="2571727" y="1377312"/>
                      <a:pt x="2580949" y="1370897"/>
                    </a:cubicBezTo>
                    <a:cubicBezTo>
                      <a:pt x="2576940" y="1397761"/>
                      <a:pt x="2561703" y="1415002"/>
                      <a:pt x="2543660" y="1429837"/>
                    </a:cubicBezTo>
                    <a:cubicBezTo>
                      <a:pt x="2520004" y="1449484"/>
                      <a:pt x="2492740" y="1463117"/>
                      <a:pt x="2465475" y="1476348"/>
                    </a:cubicBezTo>
                    <a:cubicBezTo>
                      <a:pt x="2424578" y="1496396"/>
                      <a:pt x="2384884" y="1516844"/>
                      <a:pt x="2346392" y="1541703"/>
                    </a:cubicBezTo>
                    <a:cubicBezTo>
                      <a:pt x="2312712" y="1562954"/>
                      <a:pt x="2279032" y="1560147"/>
                      <a:pt x="2256579" y="1524061"/>
                    </a:cubicBezTo>
                    <a:cubicBezTo>
                      <a:pt x="2249362" y="1512834"/>
                      <a:pt x="2240942" y="1509226"/>
                      <a:pt x="2228111" y="1511231"/>
                    </a:cubicBezTo>
                    <a:cubicBezTo>
                      <a:pt x="2135090" y="1524462"/>
                      <a:pt x="2041268" y="1528472"/>
                      <a:pt x="1947044" y="1523259"/>
                    </a:cubicBezTo>
                    <a:cubicBezTo>
                      <a:pt x="1931407" y="1522457"/>
                      <a:pt x="1915369" y="1520453"/>
                      <a:pt x="1899330" y="1519651"/>
                    </a:cubicBezTo>
                    <a:cubicBezTo>
                      <a:pt x="1891311" y="1519250"/>
                      <a:pt x="1887703" y="1514438"/>
                      <a:pt x="1883292" y="1509226"/>
                    </a:cubicBezTo>
                    <a:cubicBezTo>
                      <a:pt x="1858032" y="1478353"/>
                      <a:pt x="1829564" y="1450687"/>
                      <a:pt x="1794682" y="1430639"/>
                    </a:cubicBezTo>
                    <a:cubicBezTo>
                      <a:pt x="1726119" y="1391747"/>
                      <a:pt x="1659160" y="1400167"/>
                      <a:pt x="1594607" y="1441064"/>
                    </a:cubicBezTo>
                    <a:cubicBezTo>
                      <a:pt x="1538473" y="1476749"/>
                      <a:pt x="1495972" y="1525665"/>
                      <a:pt x="1457080" y="1578190"/>
                    </a:cubicBezTo>
                    <a:cubicBezTo>
                      <a:pt x="1386512" y="1674017"/>
                      <a:pt x="1332384" y="1779467"/>
                      <a:pt x="1281864" y="1886923"/>
                    </a:cubicBezTo>
                    <a:cubicBezTo>
                      <a:pt x="1278656" y="1893739"/>
                      <a:pt x="1275048" y="1900555"/>
                      <a:pt x="1272241" y="1907772"/>
                    </a:cubicBezTo>
                    <a:cubicBezTo>
                      <a:pt x="1268633" y="1916593"/>
                      <a:pt x="1270236" y="1924612"/>
                      <a:pt x="1279458" y="1928622"/>
                    </a:cubicBezTo>
                    <a:cubicBezTo>
                      <a:pt x="1288680" y="1932631"/>
                      <a:pt x="1295496" y="1928221"/>
                      <a:pt x="1299907" y="1919801"/>
                    </a:cubicBezTo>
                    <a:cubicBezTo>
                      <a:pt x="1304317" y="1911782"/>
                      <a:pt x="1307926" y="1903362"/>
                      <a:pt x="1311935" y="1894942"/>
                    </a:cubicBezTo>
                    <a:cubicBezTo>
                      <a:pt x="1360049" y="1791897"/>
                      <a:pt x="1412173" y="1691258"/>
                      <a:pt x="1479132" y="1599440"/>
                    </a:cubicBezTo>
                    <a:cubicBezTo>
                      <a:pt x="1516020" y="1549321"/>
                      <a:pt x="1556516" y="1502410"/>
                      <a:pt x="1609041" y="1467928"/>
                    </a:cubicBezTo>
                    <a:cubicBezTo>
                      <a:pt x="1679609" y="1422220"/>
                      <a:pt x="1750176" y="1426630"/>
                      <a:pt x="1813927" y="1481560"/>
                    </a:cubicBezTo>
                    <a:cubicBezTo>
                      <a:pt x="1827159" y="1492787"/>
                      <a:pt x="1838786" y="1504816"/>
                      <a:pt x="1850414" y="1517646"/>
                    </a:cubicBezTo>
                    <a:cubicBezTo>
                      <a:pt x="1952256" y="1629913"/>
                      <a:pt x="2054499" y="1741778"/>
                      <a:pt x="2156742" y="1854045"/>
                    </a:cubicBezTo>
                    <a:cubicBezTo>
                      <a:pt x="2165563" y="1863667"/>
                      <a:pt x="2174383" y="1865271"/>
                      <a:pt x="2185610" y="1858856"/>
                    </a:cubicBezTo>
                    <a:cubicBezTo>
                      <a:pt x="2228111" y="1833997"/>
                      <a:pt x="2273419" y="1819162"/>
                      <a:pt x="2323538" y="1813148"/>
                    </a:cubicBezTo>
                    <a:cubicBezTo>
                      <a:pt x="2318727" y="1821167"/>
                      <a:pt x="2310707" y="1823973"/>
                      <a:pt x="2305094" y="1829186"/>
                    </a:cubicBezTo>
                    <a:cubicBezTo>
                      <a:pt x="2298278" y="1835601"/>
                      <a:pt x="2295471" y="1842818"/>
                      <a:pt x="2301887" y="1850837"/>
                    </a:cubicBezTo>
                    <a:cubicBezTo>
                      <a:pt x="2308302" y="1858856"/>
                      <a:pt x="2316321" y="1858054"/>
                      <a:pt x="2323939" y="1852842"/>
                    </a:cubicBezTo>
                    <a:cubicBezTo>
                      <a:pt x="2338373" y="1842818"/>
                      <a:pt x="2353208" y="1832794"/>
                      <a:pt x="2366039" y="1821167"/>
                    </a:cubicBezTo>
                    <a:cubicBezTo>
                      <a:pt x="2376464" y="1811544"/>
                      <a:pt x="2387289" y="1811544"/>
                      <a:pt x="2403327" y="1814351"/>
                    </a:cubicBezTo>
                    <a:cubicBezTo>
                      <a:pt x="2393303" y="1821567"/>
                      <a:pt x="2385686" y="1827582"/>
                      <a:pt x="2378468" y="1833195"/>
                    </a:cubicBezTo>
                    <a:cubicBezTo>
                      <a:pt x="2370048" y="1839611"/>
                      <a:pt x="2363232" y="1847229"/>
                      <a:pt x="2372053" y="1857653"/>
                    </a:cubicBezTo>
                    <a:cubicBezTo>
                      <a:pt x="2379671" y="1866474"/>
                      <a:pt x="2388492" y="1863667"/>
                      <a:pt x="2396511" y="1857252"/>
                    </a:cubicBezTo>
                    <a:cubicBezTo>
                      <a:pt x="2406134" y="1850035"/>
                      <a:pt x="2416559" y="1844021"/>
                      <a:pt x="2424979" y="1835601"/>
                    </a:cubicBezTo>
                    <a:cubicBezTo>
                      <a:pt x="2438210" y="1822369"/>
                      <a:pt x="2451040" y="1821969"/>
                      <a:pt x="2466678" y="1834398"/>
                    </a:cubicBezTo>
                    <a:cubicBezTo>
                      <a:pt x="2455050" y="1843219"/>
                      <a:pt x="2443824" y="1851639"/>
                      <a:pt x="2432597" y="1860059"/>
                    </a:cubicBezTo>
                    <a:cubicBezTo>
                      <a:pt x="2423776" y="1866875"/>
                      <a:pt x="2413752" y="1874092"/>
                      <a:pt x="2422573" y="1886522"/>
                    </a:cubicBezTo>
                    <a:cubicBezTo>
                      <a:pt x="2431394" y="1898951"/>
                      <a:pt x="2441418" y="1891734"/>
                      <a:pt x="2450239" y="1884918"/>
                    </a:cubicBezTo>
                    <a:cubicBezTo>
                      <a:pt x="2462668" y="1875696"/>
                      <a:pt x="2475499" y="1866875"/>
                      <a:pt x="2487126" y="1856851"/>
                    </a:cubicBezTo>
                    <a:cubicBezTo>
                      <a:pt x="2494744" y="1850436"/>
                      <a:pt x="2498353" y="1855248"/>
                      <a:pt x="2503164" y="1860059"/>
                    </a:cubicBezTo>
                    <a:cubicBezTo>
                      <a:pt x="2509981" y="1866875"/>
                      <a:pt x="2503966" y="1869682"/>
                      <a:pt x="2499556" y="1872889"/>
                    </a:cubicBezTo>
                    <a:cubicBezTo>
                      <a:pt x="2485122" y="1883715"/>
                      <a:pt x="2470688" y="1894541"/>
                      <a:pt x="2456253" y="1905367"/>
                    </a:cubicBezTo>
                    <a:cubicBezTo>
                      <a:pt x="2447031" y="1912183"/>
                      <a:pt x="2441418" y="1920202"/>
                      <a:pt x="2449036" y="1930226"/>
                    </a:cubicBezTo>
                    <a:cubicBezTo>
                      <a:pt x="2457055" y="1940650"/>
                      <a:pt x="2466277" y="1935839"/>
                      <a:pt x="2474697" y="1929424"/>
                    </a:cubicBezTo>
                    <a:cubicBezTo>
                      <a:pt x="2487928" y="1919400"/>
                      <a:pt x="2501160" y="1909376"/>
                      <a:pt x="2515594" y="1898551"/>
                    </a:cubicBezTo>
                    <a:cubicBezTo>
                      <a:pt x="2514792" y="1916192"/>
                      <a:pt x="2505971" y="1928221"/>
                      <a:pt x="2495546" y="1938245"/>
                    </a:cubicBezTo>
                    <a:cubicBezTo>
                      <a:pt x="2465475" y="1967514"/>
                      <a:pt x="2429790" y="1989967"/>
                      <a:pt x="2394907" y="2012822"/>
                    </a:cubicBezTo>
                    <a:cubicBezTo>
                      <a:pt x="2336368" y="2051313"/>
                      <a:pt x="2273018" y="2078578"/>
                      <a:pt x="2203653" y="2092612"/>
                    </a:cubicBezTo>
                    <a:cubicBezTo>
                      <a:pt x="2173181" y="2099026"/>
                      <a:pt x="2151529" y="2088201"/>
                      <a:pt x="2130279" y="2070158"/>
                    </a:cubicBezTo>
                    <a:cubicBezTo>
                      <a:pt x="2097000" y="2042091"/>
                      <a:pt x="2075749" y="2005203"/>
                      <a:pt x="2059310" y="1966312"/>
                    </a:cubicBezTo>
                    <a:cubicBezTo>
                      <a:pt x="2047683" y="1939047"/>
                      <a:pt x="2032847" y="1923410"/>
                      <a:pt x="2001573" y="1917796"/>
                    </a:cubicBezTo>
                    <a:cubicBezTo>
                      <a:pt x="1938222" y="1906168"/>
                      <a:pt x="1890108" y="1867276"/>
                      <a:pt x="1849211" y="1818761"/>
                    </a:cubicBezTo>
                    <a:cubicBezTo>
                      <a:pt x="1827159" y="1792298"/>
                      <a:pt x="1805508" y="1765434"/>
                      <a:pt x="1783455" y="1738570"/>
                    </a:cubicBezTo>
                    <a:cubicBezTo>
                      <a:pt x="1778243" y="1732155"/>
                      <a:pt x="1773030" y="1724938"/>
                      <a:pt x="1763408" y="1726943"/>
                    </a:cubicBezTo>
                    <a:cubicBezTo>
                      <a:pt x="1753785" y="1728948"/>
                      <a:pt x="1751780" y="1736967"/>
                      <a:pt x="1749374" y="1745387"/>
                    </a:cubicBezTo>
                    <a:cubicBezTo>
                      <a:pt x="1724916" y="1837205"/>
                      <a:pt x="1694444" y="1926617"/>
                      <a:pt x="1650740" y="2011218"/>
                    </a:cubicBezTo>
                    <a:cubicBezTo>
                      <a:pt x="1612249" y="2086196"/>
                      <a:pt x="1565337" y="2154759"/>
                      <a:pt x="1496774" y="2206081"/>
                    </a:cubicBezTo>
                    <a:cubicBezTo>
                      <a:pt x="1489557" y="2211293"/>
                      <a:pt x="1481538" y="2216506"/>
                      <a:pt x="1473920" y="2221718"/>
                    </a:cubicBezTo>
                    <a:cubicBezTo>
                      <a:pt x="1467906" y="2224925"/>
                      <a:pt x="1461891" y="2228133"/>
                      <a:pt x="1455877" y="2231341"/>
                    </a:cubicBezTo>
                    <a:cubicBezTo>
                      <a:pt x="1444249" y="2244572"/>
                      <a:pt x="1428211" y="2247379"/>
                      <a:pt x="1411772" y="2249384"/>
                    </a:cubicBezTo>
                    <a:cubicBezTo>
                      <a:pt x="1402149" y="2251388"/>
                      <a:pt x="1392928" y="2253393"/>
                      <a:pt x="1383706" y="2255398"/>
                    </a:cubicBezTo>
                    <a:cubicBezTo>
                      <a:pt x="1275048" y="2271436"/>
                      <a:pt x="1185635" y="2226930"/>
                      <a:pt x="1102638" y="2163580"/>
                    </a:cubicBezTo>
                    <a:cubicBezTo>
                      <a:pt x="1027660" y="2106244"/>
                      <a:pt x="965112" y="2037280"/>
                      <a:pt x="910181" y="1961099"/>
                    </a:cubicBezTo>
                    <a:cubicBezTo>
                      <a:pt x="900558" y="1947867"/>
                      <a:pt x="888129" y="1939849"/>
                      <a:pt x="874897" y="1931829"/>
                    </a:cubicBezTo>
                    <a:cubicBezTo>
                      <a:pt x="712912" y="1836002"/>
                      <a:pt x="580999" y="1709301"/>
                      <a:pt x="481162" y="1549722"/>
                    </a:cubicBezTo>
                    <a:cubicBezTo>
                      <a:pt x="399368" y="1419813"/>
                      <a:pt x="349249" y="1278678"/>
                      <a:pt x="334013" y="1125915"/>
                    </a:cubicBezTo>
                    <a:cubicBezTo>
                      <a:pt x="331206" y="1099453"/>
                      <a:pt x="328800" y="1072990"/>
                      <a:pt x="330404" y="1046928"/>
                    </a:cubicBezTo>
                    <a:cubicBezTo>
                      <a:pt x="333612" y="996809"/>
                      <a:pt x="311559" y="960723"/>
                      <a:pt x="273870" y="931454"/>
                    </a:cubicBezTo>
                    <a:cubicBezTo>
                      <a:pt x="242996" y="907798"/>
                      <a:pt x="211321" y="885344"/>
                      <a:pt x="181250" y="861287"/>
                    </a:cubicBezTo>
                    <a:cubicBezTo>
                      <a:pt x="135942" y="825202"/>
                      <a:pt x="99857" y="780696"/>
                      <a:pt x="71790" y="730176"/>
                    </a:cubicBezTo>
                    <a:cubicBezTo>
                      <a:pt x="62969" y="710529"/>
                      <a:pt x="53747" y="690883"/>
                      <a:pt x="44525" y="671236"/>
                    </a:cubicBezTo>
                    <a:cubicBezTo>
                      <a:pt x="26081" y="620315"/>
                      <a:pt x="12048" y="568191"/>
                      <a:pt x="4029" y="514463"/>
                    </a:cubicBezTo>
                    <a:cubicBezTo>
                      <a:pt x="-8000" y="431466"/>
                      <a:pt x="7236" y="352880"/>
                      <a:pt x="45327" y="279105"/>
                    </a:cubicBezTo>
                    <a:cubicBezTo>
                      <a:pt x="103866" y="165234"/>
                      <a:pt x="192076" y="82638"/>
                      <a:pt x="311158" y="33722"/>
                    </a:cubicBezTo>
                    <a:cubicBezTo>
                      <a:pt x="354862" y="15679"/>
                      <a:pt x="401774" y="10066"/>
                      <a:pt x="448284" y="5255"/>
                    </a:cubicBezTo>
                    <a:cubicBezTo>
                      <a:pt x="478356" y="2247"/>
                      <a:pt x="508427" y="343"/>
                      <a:pt x="538549" y="42"/>
                    </a:cubicBezTo>
                    <a:close/>
                  </a:path>
                </a:pathLst>
              </a:custGeom>
              <a:solidFill>
                <a:srgbClr val="EEDCBF"/>
              </a:solidFill>
              <a:ln w="80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2" name="Freeform: Shape 61">
                <a:extLst>
                  <a:ext uri="{FF2B5EF4-FFF2-40B4-BE49-F238E27FC236}">
                    <a16:creationId xmlns:a16="http://schemas.microsoft.com/office/drawing/2014/main" id="{A86C06D8-AFCD-409E-B902-AB7BE90715CB}"/>
                  </a:ext>
                </a:extLst>
              </p:cNvPr>
              <p:cNvSpPr/>
              <p:nvPr/>
            </p:nvSpPr>
            <p:spPr>
              <a:xfrm>
                <a:off x="6176285" y="3686168"/>
                <a:ext cx="492288" cy="574869"/>
              </a:xfrm>
              <a:custGeom>
                <a:avLst/>
                <a:gdLst>
                  <a:gd name="connsiteX0" fmla="*/ 318482 w 989452"/>
                  <a:gd name="connsiteY0" fmla="*/ 635493 h 1155431"/>
                  <a:gd name="connsiteX1" fmla="*/ 316870 w 989452"/>
                  <a:gd name="connsiteY1" fmla="*/ 707215 h 1155431"/>
                  <a:gd name="connsiteX2" fmla="*/ 261265 w 989452"/>
                  <a:gd name="connsiteY2" fmla="*/ 1029566 h 1155431"/>
                  <a:gd name="connsiteX3" fmla="*/ 71078 w 989452"/>
                  <a:gd name="connsiteY3" fmla="*/ 1155282 h 1155431"/>
                  <a:gd name="connsiteX4" fmla="*/ 161 w 989452"/>
                  <a:gd name="connsiteY4" fmla="*/ 1095647 h 1155431"/>
                  <a:gd name="connsiteX5" fmla="*/ 62214 w 989452"/>
                  <a:gd name="connsiteY5" fmla="*/ 1027148 h 1155431"/>
                  <a:gd name="connsiteX6" fmla="*/ 149248 w 989452"/>
                  <a:gd name="connsiteY6" fmla="*/ 951396 h 1155431"/>
                  <a:gd name="connsiteX7" fmla="*/ 176648 w 989452"/>
                  <a:gd name="connsiteY7" fmla="*/ 815203 h 1155431"/>
                  <a:gd name="connsiteX8" fmla="*/ 188736 w 989452"/>
                  <a:gd name="connsiteY8" fmla="*/ 728168 h 1155431"/>
                  <a:gd name="connsiteX9" fmla="*/ 206466 w 989452"/>
                  <a:gd name="connsiteY9" fmla="*/ 536370 h 1155431"/>
                  <a:gd name="connsiteX10" fmla="*/ 282218 w 989452"/>
                  <a:gd name="connsiteY10" fmla="*/ 208379 h 1155431"/>
                  <a:gd name="connsiteX11" fmla="*/ 762520 w 989452"/>
                  <a:gd name="connsiteY11" fmla="*/ 34309 h 1155431"/>
                  <a:gd name="connsiteX12" fmla="*/ 941424 w 989452"/>
                  <a:gd name="connsiteY12" fmla="*/ 274460 h 1155431"/>
                  <a:gd name="connsiteX13" fmla="*/ 986553 w 989452"/>
                  <a:gd name="connsiteY13" fmla="*/ 711245 h 1155431"/>
                  <a:gd name="connsiteX14" fmla="*/ 868895 w 989452"/>
                  <a:gd name="connsiteY14" fmla="*/ 682233 h 1155431"/>
                  <a:gd name="connsiteX15" fmla="*/ 864865 w 989452"/>
                  <a:gd name="connsiteY15" fmla="*/ 595199 h 1155431"/>
                  <a:gd name="connsiteX16" fmla="*/ 813290 w 989452"/>
                  <a:gd name="connsiteY16" fmla="*/ 286549 h 1155431"/>
                  <a:gd name="connsiteX17" fmla="*/ 806037 w 989452"/>
                  <a:gd name="connsiteY17" fmla="*/ 266402 h 1155431"/>
                  <a:gd name="connsiteX18" fmla="*/ 457898 w 989452"/>
                  <a:gd name="connsiteY18" fmla="*/ 178561 h 1155431"/>
                  <a:gd name="connsiteX19" fmla="*/ 382146 w 989452"/>
                  <a:gd name="connsiteY19" fmla="*/ 297831 h 1155431"/>
                  <a:gd name="connsiteX20" fmla="*/ 333794 w 989452"/>
                  <a:gd name="connsiteY20" fmla="*/ 534758 h 1155431"/>
                  <a:gd name="connsiteX21" fmla="*/ 318482 w 989452"/>
                  <a:gd name="connsiteY21" fmla="*/ 635493 h 11554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989452" h="1155431">
                    <a:moveTo>
                      <a:pt x="318482" y="635493"/>
                    </a:moveTo>
                    <a:cubicBezTo>
                      <a:pt x="311229" y="658863"/>
                      <a:pt x="308811" y="683039"/>
                      <a:pt x="316870" y="707215"/>
                    </a:cubicBezTo>
                    <a:cubicBezTo>
                      <a:pt x="312035" y="816814"/>
                      <a:pt x="304782" y="926414"/>
                      <a:pt x="261265" y="1029566"/>
                    </a:cubicBezTo>
                    <a:cubicBezTo>
                      <a:pt x="227418" y="1109347"/>
                      <a:pt x="153277" y="1158506"/>
                      <a:pt x="71078" y="1155282"/>
                    </a:cubicBezTo>
                    <a:cubicBezTo>
                      <a:pt x="31590" y="1153671"/>
                      <a:pt x="2579" y="1129494"/>
                      <a:pt x="161" y="1095647"/>
                    </a:cubicBezTo>
                    <a:cubicBezTo>
                      <a:pt x="-2256" y="1061801"/>
                      <a:pt x="22726" y="1031177"/>
                      <a:pt x="62214" y="1027148"/>
                    </a:cubicBezTo>
                    <a:cubicBezTo>
                      <a:pt x="111372" y="1022313"/>
                      <a:pt x="136354" y="994107"/>
                      <a:pt x="149248" y="951396"/>
                    </a:cubicBezTo>
                    <a:cubicBezTo>
                      <a:pt x="162142" y="907073"/>
                      <a:pt x="170201" y="861138"/>
                      <a:pt x="176648" y="815203"/>
                    </a:cubicBezTo>
                    <a:cubicBezTo>
                      <a:pt x="195183" y="788609"/>
                      <a:pt x="187124" y="757986"/>
                      <a:pt x="188736" y="728168"/>
                    </a:cubicBezTo>
                    <a:cubicBezTo>
                      <a:pt x="200018" y="664504"/>
                      <a:pt x="200018" y="600034"/>
                      <a:pt x="206466" y="536370"/>
                    </a:cubicBezTo>
                    <a:cubicBezTo>
                      <a:pt x="218554" y="423547"/>
                      <a:pt x="232253" y="312336"/>
                      <a:pt x="282218" y="208379"/>
                    </a:cubicBezTo>
                    <a:cubicBezTo>
                      <a:pt x="367641" y="31086"/>
                      <a:pt x="594091" y="-51919"/>
                      <a:pt x="762520" y="34309"/>
                    </a:cubicBezTo>
                    <a:cubicBezTo>
                      <a:pt x="860836" y="84274"/>
                      <a:pt x="909995" y="173726"/>
                      <a:pt x="941424" y="274460"/>
                    </a:cubicBezTo>
                    <a:cubicBezTo>
                      <a:pt x="984941" y="417100"/>
                      <a:pt x="995417" y="562964"/>
                      <a:pt x="986553" y="711245"/>
                    </a:cubicBezTo>
                    <a:cubicBezTo>
                      <a:pt x="947065" y="701574"/>
                      <a:pt x="907577" y="691904"/>
                      <a:pt x="868895" y="682233"/>
                    </a:cubicBezTo>
                    <a:cubicBezTo>
                      <a:pt x="861642" y="653222"/>
                      <a:pt x="866477" y="624210"/>
                      <a:pt x="864865" y="595199"/>
                    </a:cubicBezTo>
                    <a:cubicBezTo>
                      <a:pt x="860030" y="490435"/>
                      <a:pt x="850360" y="386477"/>
                      <a:pt x="813290" y="286549"/>
                    </a:cubicBezTo>
                    <a:cubicBezTo>
                      <a:pt x="810872" y="280101"/>
                      <a:pt x="808454" y="272849"/>
                      <a:pt x="806037" y="266402"/>
                    </a:cubicBezTo>
                    <a:cubicBezTo>
                      <a:pt x="745596" y="117315"/>
                      <a:pt x="582809" y="77021"/>
                      <a:pt x="457898" y="178561"/>
                    </a:cubicBezTo>
                    <a:cubicBezTo>
                      <a:pt x="419216" y="209990"/>
                      <a:pt x="399069" y="252702"/>
                      <a:pt x="382146" y="297831"/>
                    </a:cubicBezTo>
                    <a:cubicBezTo>
                      <a:pt x="353134" y="374389"/>
                      <a:pt x="344270" y="454976"/>
                      <a:pt x="333794" y="534758"/>
                    </a:cubicBezTo>
                    <a:cubicBezTo>
                      <a:pt x="328958" y="567799"/>
                      <a:pt x="334599" y="603257"/>
                      <a:pt x="318482" y="635493"/>
                    </a:cubicBezTo>
                    <a:close/>
                  </a:path>
                </a:pathLst>
              </a:custGeom>
              <a:solidFill>
                <a:schemeClr val="accent1">
                  <a:lumMod val="50000"/>
                </a:schemeClr>
              </a:solidFill>
              <a:ln w="80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44" name="Group 43">
              <a:extLst>
                <a:ext uri="{FF2B5EF4-FFF2-40B4-BE49-F238E27FC236}">
                  <a16:creationId xmlns:a16="http://schemas.microsoft.com/office/drawing/2014/main" id="{5CC42214-64D9-4ED4-9382-5967B129559A}"/>
                </a:ext>
              </a:extLst>
            </p:cNvPr>
            <p:cNvGrpSpPr/>
            <p:nvPr/>
          </p:nvGrpSpPr>
          <p:grpSpPr>
            <a:xfrm>
              <a:off x="4596494" y="2616643"/>
              <a:ext cx="3068318" cy="2708029"/>
              <a:chOff x="1611300" y="2753265"/>
              <a:chExt cx="3068318" cy="2708029"/>
            </a:xfrm>
            <a:solidFill>
              <a:schemeClr val="bg1">
                <a:alpha val="70000"/>
              </a:schemeClr>
            </a:solidFill>
          </p:grpSpPr>
          <p:sp>
            <p:nvSpPr>
              <p:cNvPr id="45" name="Freeform: Shape 44">
                <a:extLst>
                  <a:ext uri="{FF2B5EF4-FFF2-40B4-BE49-F238E27FC236}">
                    <a16:creationId xmlns:a16="http://schemas.microsoft.com/office/drawing/2014/main" id="{867A7974-28D9-4527-8C87-D2B686D4C94D}"/>
                  </a:ext>
                </a:extLst>
              </p:cNvPr>
              <p:cNvSpPr/>
              <p:nvPr/>
            </p:nvSpPr>
            <p:spPr>
              <a:xfrm>
                <a:off x="3498254" y="5050335"/>
                <a:ext cx="141992" cy="142821"/>
              </a:xfrm>
              <a:custGeom>
                <a:avLst/>
                <a:gdLst>
                  <a:gd name="connsiteX0" fmla="*/ 909 w 285390"/>
                  <a:gd name="connsiteY0" fmla="*/ 140286 h 287056"/>
                  <a:gd name="connsiteX1" fmla="*/ 141131 w 285390"/>
                  <a:gd name="connsiteY1" fmla="*/ 64 h 287056"/>
                  <a:gd name="connsiteX2" fmla="*/ 285383 w 285390"/>
                  <a:gd name="connsiteY2" fmla="*/ 144315 h 287056"/>
                  <a:gd name="connsiteX3" fmla="*/ 140325 w 285390"/>
                  <a:gd name="connsiteY3" fmla="*/ 286956 h 287056"/>
                  <a:gd name="connsiteX4" fmla="*/ 909 w 285390"/>
                  <a:gd name="connsiteY4" fmla="*/ 140286 h 2870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5390" h="287056">
                    <a:moveTo>
                      <a:pt x="909" y="140286"/>
                    </a:moveTo>
                    <a:cubicBezTo>
                      <a:pt x="909" y="64534"/>
                      <a:pt x="65379" y="-2354"/>
                      <a:pt x="141131" y="64"/>
                    </a:cubicBezTo>
                    <a:cubicBezTo>
                      <a:pt x="227359" y="2482"/>
                      <a:pt x="286189" y="66952"/>
                      <a:pt x="285383" y="144315"/>
                    </a:cubicBezTo>
                    <a:cubicBezTo>
                      <a:pt x="284577" y="228932"/>
                      <a:pt x="220107" y="283732"/>
                      <a:pt x="140325" y="286956"/>
                    </a:cubicBezTo>
                    <a:cubicBezTo>
                      <a:pt x="72632" y="290179"/>
                      <a:pt x="-9568" y="216039"/>
                      <a:pt x="909" y="140286"/>
                    </a:cubicBezTo>
                    <a:close/>
                  </a:path>
                </a:pathLst>
              </a:custGeom>
              <a:grpFill/>
              <a:ln w="80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46" name="Freeform: Shape 45">
                <a:extLst>
                  <a:ext uri="{FF2B5EF4-FFF2-40B4-BE49-F238E27FC236}">
                    <a16:creationId xmlns:a16="http://schemas.microsoft.com/office/drawing/2014/main" id="{1EEAA095-A7D0-4962-A8E0-52F3C63972E7}"/>
                  </a:ext>
                </a:extLst>
              </p:cNvPr>
              <p:cNvSpPr/>
              <p:nvPr/>
            </p:nvSpPr>
            <p:spPr>
              <a:xfrm>
                <a:off x="4358348" y="4455750"/>
                <a:ext cx="141536" cy="141544"/>
              </a:xfrm>
              <a:custGeom>
                <a:avLst/>
                <a:gdLst>
                  <a:gd name="connsiteX0" fmla="*/ 284474 w 284473"/>
                  <a:gd name="connsiteY0" fmla="*/ 144261 h 284489"/>
                  <a:gd name="connsiteX1" fmla="*/ 142640 w 284473"/>
                  <a:gd name="connsiteY1" fmla="*/ 284483 h 284489"/>
                  <a:gd name="connsiteX2" fmla="*/ 0 w 284473"/>
                  <a:gd name="connsiteY2" fmla="*/ 144261 h 284489"/>
                  <a:gd name="connsiteX3" fmla="*/ 136999 w 284473"/>
                  <a:gd name="connsiteY3" fmla="*/ 9 h 284489"/>
                  <a:gd name="connsiteX4" fmla="*/ 284474 w 284473"/>
                  <a:gd name="connsiteY4" fmla="*/ 144261 h 2844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4473" h="284489">
                    <a:moveTo>
                      <a:pt x="284474" y="144261"/>
                    </a:moveTo>
                    <a:cubicBezTo>
                      <a:pt x="284474" y="216789"/>
                      <a:pt x="217586" y="285289"/>
                      <a:pt x="142640" y="284483"/>
                    </a:cubicBezTo>
                    <a:cubicBezTo>
                      <a:pt x="62858" y="283677"/>
                      <a:pt x="0" y="219207"/>
                      <a:pt x="0" y="144261"/>
                    </a:cubicBezTo>
                    <a:cubicBezTo>
                      <a:pt x="0" y="58838"/>
                      <a:pt x="59634" y="1621"/>
                      <a:pt x="136999" y="9"/>
                    </a:cubicBezTo>
                    <a:cubicBezTo>
                      <a:pt x="217586" y="-797"/>
                      <a:pt x="281250" y="54003"/>
                      <a:pt x="284474" y="144261"/>
                    </a:cubicBezTo>
                    <a:close/>
                  </a:path>
                </a:pathLst>
              </a:custGeom>
              <a:grpFill/>
              <a:ln w="80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7" name="Freeform: Shape 46">
                <a:extLst>
                  <a:ext uri="{FF2B5EF4-FFF2-40B4-BE49-F238E27FC236}">
                    <a16:creationId xmlns:a16="http://schemas.microsoft.com/office/drawing/2014/main" id="{BC22D5E7-AB79-4D5D-B9B9-E09194C1F37B}"/>
                  </a:ext>
                </a:extLst>
              </p:cNvPr>
              <p:cNvSpPr/>
              <p:nvPr/>
            </p:nvSpPr>
            <p:spPr>
              <a:xfrm>
                <a:off x="3018762" y="3131410"/>
                <a:ext cx="140742" cy="139535"/>
              </a:xfrm>
              <a:custGeom>
                <a:avLst/>
                <a:gdLst>
                  <a:gd name="connsiteX0" fmla="*/ 142649 w 282878"/>
                  <a:gd name="connsiteY0" fmla="*/ 0 h 280452"/>
                  <a:gd name="connsiteX1" fmla="*/ 282871 w 282878"/>
                  <a:gd name="connsiteY1" fmla="*/ 140222 h 280452"/>
                  <a:gd name="connsiteX2" fmla="*/ 140231 w 282878"/>
                  <a:gd name="connsiteY2" fmla="*/ 280445 h 280452"/>
                  <a:gd name="connsiteX3" fmla="*/ 9 w 282878"/>
                  <a:gd name="connsiteY3" fmla="*/ 141028 h 280452"/>
                  <a:gd name="connsiteX4" fmla="*/ 142649 w 282878"/>
                  <a:gd name="connsiteY4" fmla="*/ 0 h 2804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2878" h="280452">
                    <a:moveTo>
                      <a:pt x="142649" y="0"/>
                    </a:moveTo>
                    <a:cubicBezTo>
                      <a:pt x="220819" y="2418"/>
                      <a:pt x="283677" y="59635"/>
                      <a:pt x="282871" y="140222"/>
                    </a:cubicBezTo>
                    <a:cubicBezTo>
                      <a:pt x="282065" y="220810"/>
                      <a:pt x="228071" y="279639"/>
                      <a:pt x="140231" y="280445"/>
                    </a:cubicBezTo>
                    <a:cubicBezTo>
                      <a:pt x="61255" y="281250"/>
                      <a:pt x="814" y="221616"/>
                      <a:pt x="9" y="141028"/>
                    </a:cubicBezTo>
                    <a:cubicBezTo>
                      <a:pt x="-797" y="65276"/>
                      <a:pt x="55614" y="2418"/>
                      <a:pt x="142649" y="0"/>
                    </a:cubicBezTo>
                    <a:close/>
                  </a:path>
                </a:pathLst>
              </a:custGeom>
              <a:grpFill/>
              <a:ln w="80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8" name="Freeform: Shape 47">
                <a:extLst>
                  <a:ext uri="{FF2B5EF4-FFF2-40B4-BE49-F238E27FC236}">
                    <a16:creationId xmlns:a16="http://schemas.microsoft.com/office/drawing/2014/main" id="{3C37BFDF-6EDA-426F-8DBF-37FAF548C406}"/>
                  </a:ext>
                </a:extLst>
              </p:cNvPr>
              <p:cNvSpPr/>
              <p:nvPr/>
            </p:nvSpPr>
            <p:spPr>
              <a:xfrm>
                <a:off x="1933284" y="4147294"/>
                <a:ext cx="142042" cy="137684"/>
              </a:xfrm>
              <a:custGeom>
                <a:avLst/>
                <a:gdLst>
                  <a:gd name="connsiteX0" fmla="*/ 250033 w 285491"/>
                  <a:gd name="connsiteY0" fmla="*/ 30881 h 276731"/>
                  <a:gd name="connsiteX1" fmla="*/ 285492 w 285491"/>
                  <a:gd name="connsiteY1" fmla="*/ 163850 h 276731"/>
                  <a:gd name="connsiteX2" fmla="*/ 121899 w 285491"/>
                  <a:gd name="connsiteY2" fmla="*/ 275867 h 276731"/>
                  <a:gd name="connsiteX3" fmla="*/ 2629 w 285491"/>
                  <a:gd name="connsiteY3" fmla="*/ 113080 h 276731"/>
                  <a:gd name="connsiteX4" fmla="*/ 210545 w 285491"/>
                  <a:gd name="connsiteY4" fmla="*/ 19598 h 276731"/>
                  <a:gd name="connsiteX5" fmla="*/ 245198 w 285491"/>
                  <a:gd name="connsiteY5" fmla="*/ 38940 h 276731"/>
                  <a:gd name="connsiteX6" fmla="*/ 250033 w 285491"/>
                  <a:gd name="connsiteY6" fmla="*/ 30881 h 2767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85491" h="276731">
                    <a:moveTo>
                      <a:pt x="250033" y="30881"/>
                    </a:moveTo>
                    <a:cubicBezTo>
                      <a:pt x="262121" y="75204"/>
                      <a:pt x="273403" y="119527"/>
                      <a:pt x="285492" y="163850"/>
                    </a:cubicBezTo>
                    <a:cubicBezTo>
                      <a:pt x="254062" y="234767"/>
                      <a:pt x="209739" y="283926"/>
                      <a:pt x="121899" y="275867"/>
                    </a:cubicBezTo>
                    <a:cubicBezTo>
                      <a:pt x="53399" y="269420"/>
                      <a:pt x="-14294" y="187221"/>
                      <a:pt x="2629" y="113080"/>
                    </a:cubicBezTo>
                    <a:cubicBezTo>
                      <a:pt x="22776" y="20404"/>
                      <a:pt x="131569" y="-30366"/>
                      <a:pt x="210545" y="19598"/>
                    </a:cubicBezTo>
                    <a:cubicBezTo>
                      <a:pt x="221827" y="26852"/>
                      <a:pt x="236333" y="26046"/>
                      <a:pt x="245198" y="38940"/>
                    </a:cubicBezTo>
                    <a:cubicBezTo>
                      <a:pt x="246810" y="42163"/>
                      <a:pt x="248421" y="34104"/>
                      <a:pt x="250033" y="30881"/>
                    </a:cubicBezTo>
                    <a:close/>
                  </a:path>
                </a:pathLst>
              </a:custGeom>
              <a:grpFill/>
              <a:ln w="80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9" name="Freeform: Shape 48">
                <a:extLst>
                  <a:ext uri="{FF2B5EF4-FFF2-40B4-BE49-F238E27FC236}">
                    <a16:creationId xmlns:a16="http://schemas.microsoft.com/office/drawing/2014/main" id="{C10E7C1E-7406-43DD-B650-E3A0FF4248DB}"/>
                  </a:ext>
                </a:extLst>
              </p:cNvPr>
              <p:cNvSpPr/>
              <p:nvPr/>
            </p:nvSpPr>
            <p:spPr>
              <a:xfrm>
                <a:off x="2335941" y="4789330"/>
                <a:ext cx="139138" cy="137579"/>
              </a:xfrm>
              <a:custGeom>
                <a:avLst/>
                <a:gdLst>
                  <a:gd name="connsiteX0" fmla="*/ 137813 w 279654"/>
                  <a:gd name="connsiteY0" fmla="*/ 275642 h 276520"/>
                  <a:gd name="connsiteX1" fmla="*/ 9 w 279654"/>
                  <a:gd name="connsiteY1" fmla="*/ 138643 h 276520"/>
                  <a:gd name="connsiteX2" fmla="*/ 140231 w 279654"/>
                  <a:gd name="connsiteY2" fmla="*/ 32 h 276520"/>
                  <a:gd name="connsiteX3" fmla="*/ 279648 w 279654"/>
                  <a:gd name="connsiteY3" fmla="*/ 137837 h 276520"/>
                  <a:gd name="connsiteX4" fmla="*/ 137813 w 279654"/>
                  <a:gd name="connsiteY4" fmla="*/ 275642 h 2765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79654" h="276520">
                    <a:moveTo>
                      <a:pt x="137813" y="275642"/>
                    </a:moveTo>
                    <a:cubicBezTo>
                      <a:pt x="54808" y="283701"/>
                      <a:pt x="-797" y="199084"/>
                      <a:pt x="9" y="138643"/>
                    </a:cubicBezTo>
                    <a:cubicBezTo>
                      <a:pt x="815" y="57249"/>
                      <a:pt x="70120" y="-1580"/>
                      <a:pt x="140231" y="32"/>
                    </a:cubicBezTo>
                    <a:cubicBezTo>
                      <a:pt x="211148" y="1644"/>
                      <a:pt x="278842" y="59667"/>
                      <a:pt x="279648" y="137837"/>
                    </a:cubicBezTo>
                    <a:cubicBezTo>
                      <a:pt x="280453" y="213589"/>
                      <a:pt x="207119" y="285312"/>
                      <a:pt x="137813" y="275642"/>
                    </a:cubicBezTo>
                    <a:close/>
                  </a:path>
                </a:pathLst>
              </a:custGeom>
              <a:grpFill/>
              <a:ln w="80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0" name="Freeform: Shape 49">
                <a:extLst>
                  <a:ext uri="{FF2B5EF4-FFF2-40B4-BE49-F238E27FC236}">
                    <a16:creationId xmlns:a16="http://schemas.microsoft.com/office/drawing/2014/main" id="{54740EAF-661C-4B33-8D8A-8BCF1A37D2FE}"/>
                  </a:ext>
                </a:extLst>
              </p:cNvPr>
              <p:cNvSpPr/>
              <p:nvPr/>
            </p:nvSpPr>
            <p:spPr>
              <a:xfrm>
                <a:off x="3724840" y="3915243"/>
                <a:ext cx="139538" cy="136752"/>
              </a:xfrm>
              <a:custGeom>
                <a:avLst/>
                <a:gdLst>
                  <a:gd name="connsiteX0" fmla="*/ 138617 w 280458"/>
                  <a:gd name="connsiteY0" fmla="*/ 862 h 274859"/>
                  <a:gd name="connsiteX1" fmla="*/ 280451 w 280458"/>
                  <a:gd name="connsiteY1" fmla="*/ 139473 h 274859"/>
                  <a:gd name="connsiteX2" fmla="*/ 138617 w 280458"/>
                  <a:gd name="connsiteY2" fmla="*/ 274860 h 274859"/>
                  <a:gd name="connsiteX3" fmla="*/ 6 w 280458"/>
                  <a:gd name="connsiteY3" fmla="*/ 137861 h 274859"/>
                  <a:gd name="connsiteX4" fmla="*/ 138617 w 280458"/>
                  <a:gd name="connsiteY4" fmla="*/ 862 h 2748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0458" h="274859">
                    <a:moveTo>
                      <a:pt x="138617" y="862"/>
                    </a:moveTo>
                    <a:cubicBezTo>
                      <a:pt x="215175" y="862"/>
                      <a:pt x="278839" y="63720"/>
                      <a:pt x="280451" y="139473"/>
                    </a:cubicBezTo>
                    <a:cubicBezTo>
                      <a:pt x="281257" y="209584"/>
                      <a:pt x="213563" y="274860"/>
                      <a:pt x="138617" y="274860"/>
                    </a:cubicBezTo>
                    <a:cubicBezTo>
                      <a:pt x="62058" y="274860"/>
                      <a:pt x="812" y="213613"/>
                      <a:pt x="6" y="137861"/>
                    </a:cubicBezTo>
                    <a:cubicBezTo>
                      <a:pt x="-800" y="64526"/>
                      <a:pt x="74953" y="-8808"/>
                      <a:pt x="138617" y="862"/>
                    </a:cubicBezTo>
                    <a:close/>
                  </a:path>
                </a:pathLst>
              </a:custGeom>
              <a:grpFill/>
              <a:ln w="80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1" name="Freeform: Shape 50">
                <a:extLst>
                  <a:ext uri="{FF2B5EF4-FFF2-40B4-BE49-F238E27FC236}">
                    <a16:creationId xmlns:a16="http://schemas.microsoft.com/office/drawing/2014/main" id="{FEFD6E8A-8634-445B-8299-2DB0F25CEACE}"/>
                  </a:ext>
                </a:extLst>
              </p:cNvPr>
              <p:cNvSpPr/>
              <p:nvPr/>
            </p:nvSpPr>
            <p:spPr>
              <a:xfrm>
                <a:off x="1611300" y="3048735"/>
                <a:ext cx="136050" cy="135600"/>
              </a:xfrm>
              <a:custGeom>
                <a:avLst/>
                <a:gdLst>
                  <a:gd name="connsiteX0" fmla="*/ 134025 w 273448"/>
                  <a:gd name="connsiteY0" fmla="*/ 272543 h 272543"/>
                  <a:gd name="connsiteX1" fmla="*/ 250 w 273448"/>
                  <a:gd name="connsiteY1" fmla="*/ 134739 h 272543"/>
                  <a:gd name="connsiteX2" fmla="*/ 138860 w 273448"/>
                  <a:gd name="connsiteY2" fmla="*/ 157 h 272543"/>
                  <a:gd name="connsiteX3" fmla="*/ 273442 w 273448"/>
                  <a:gd name="connsiteY3" fmla="*/ 139574 h 272543"/>
                  <a:gd name="connsiteX4" fmla="*/ 134025 w 273448"/>
                  <a:gd name="connsiteY4" fmla="*/ 272543 h 2725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73448" h="272543">
                    <a:moveTo>
                      <a:pt x="134025" y="272543"/>
                    </a:moveTo>
                    <a:cubicBezTo>
                      <a:pt x="61496" y="271737"/>
                      <a:pt x="-4585" y="208073"/>
                      <a:pt x="250" y="134739"/>
                    </a:cubicBezTo>
                    <a:cubicBezTo>
                      <a:pt x="5891" y="52539"/>
                      <a:pt x="57467" y="4993"/>
                      <a:pt x="138860" y="157"/>
                    </a:cubicBezTo>
                    <a:cubicBezTo>
                      <a:pt x="205748" y="-3872"/>
                      <a:pt x="274248" y="70268"/>
                      <a:pt x="273442" y="139574"/>
                    </a:cubicBezTo>
                    <a:cubicBezTo>
                      <a:pt x="271830" y="212102"/>
                      <a:pt x="208166" y="272543"/>
                      <a:pt x="134025" y="272543"/>
                    </a:cubicBezTo>
                    <a:close/>
                  </a:path>
                </a:pathLst>
              </a:custGeom>
              <a:grpFill/>
              <a:ln w="80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2" name="Freeform: Shape 51">
                <a:extLst>
                  <a:ext uri="{FF2B5EF4-FFF2-40B4-BE49-F238E27FC236}">
                    <a16:creationId xmlns:a16="http://schemas.microsoft.com/office/drawing/2014/main" id="{9F1E923D-6A5F-4A01-8A4B-F7E9D77FC96C}"/>
                  </a:ext>
                </a:extLst>
              </p:cNvPr>
              <p:cNvSpPr/>
              <p:nvPr/>
            </p:nvSpPr>
            <p:spPr>
              <a:xfrm>
                <a:off x="2222071" y="3195558"/>
                <a:ext cx="139257" cy="139535"/>
              </a:xfrm>
              <a:custGeom>
                <a:avLst/>
                <a:gdLst>
                  <a:gd name="connsiteX0" fmla="*/ 278840 w 279893"/>
                  <a:gd name="connsiteY0" fmla="*/ 144258 h 280451"/>
                  <a:gd name="connsiteX1" fmla="*/ 142647 w 279893"/>
                  <a:gd name="connsiteY1" fmla="*/ 280451 h 280451"/>
                  <a:gd name="connsiteX2" fmla="*/ 7 w 279893"/>
                  <a:gd name="connsiteY2" fmla="*/ 138617 h 280451"/>
                  <a:gd name="connsiteX3" fmla="*/ 142647 w 279893"/>
                  <a:gd name="connsiteY3" fmla="*/ 7 h 280451"/>
                  <a:gd name="connsiteX4" fmla="*/ 278840 w 279893"/>
                  <a:gd name="connsiteY4" fmla="*/ 144258 h 2804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79893" h="280451">
                    <a:moveTo>
                      <a:pt x="278840" y="144258"/>
                    </a:moveTo>
                    <a:cubicBezTo>
                      <a:pt x="286093" y="208729"/>
                      <a:pt x="221623" y="280451"/>
                      <a:pt x="142647" y="280451"/>
                    </a:cubicBezTo>
                    <a:cubicBezTo>
                      <a:pt x="61254" y="280451"/>
                      <a:pt x="813" y="215981"/>
                      <a:pt x="7" y="138617"/>
                    </a:cubicBezTo>
                    <a:cubicBezTo>
                      <a:pt x="-799" y="70118"/>
                      <a:pt x="64477" y="-799"/>
                      <a:pt x="142647" y="7"/>
                    </a:cubicBezTo>
                    <a:cubicBezTo>
                      <a:pt x="220011" y="813"/>
                      <a:pt x="289317" y="74953"/>
                      <a:pt x="278840" y="144258"/>
                    </a:cubicBezTo>
                    <a:close/>
                  </a:path>
                </a:pathLst>
              </a:custGeom>
              <a:grpFill/>
              <a:ln w="80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3" name="Freeform: Shape 52">
                <a:extLst>
                  <a:ext uri="{FF2B5EF4-FFF2-40B4-BE49-F238E27FC236}">
                    <a16:creationId xmlns:a16="http://schemas.microsoft.com/office/drawing/2014/main" id="{8584F0D6-5DD0-44E7-9A84-F1E1F47D8856}"/>
                  </a:ext>
                </a:extLst>
              </p:cNvPr>
              <p:cNvSpPr/>
              <p:nvPr/>
            </p:nvSpPr>
            <p:spPr>
              <a:xfrm>
                <a:off x="1679325" y="3618368"/>
                <a:ext cx="136050" cy="135600"/>
              </a:xfrm>
              <a:custGeom>
                <a:avLst/>
                <a:gdLst>
                  <a:gd name="connsiteX0" fmla="*/ 134025 w 273448"/>
                  <a:gd name="connsiteY0" fmla="*/ 272543 h 272543"/>
                  <a:gd name="connsiteX1" fmla="*/ 250 w 273448"/>
                  <a:gd name="connsiteY1" fmla="*/ 134739 h 272543"/>
                  <a:gd name="connsiteX2" fmla="*/ 138860 w 273448"/>
                  <a:gd name="connsiteY2" fmla="*/ 157 h 272543"/>
                  <a:gd name="connsiteX3" fmla="*/ 273442 w 273448"/>
                  <a:gd name="connsiteY3" fmla="*/ 139574 h 272543"/>
                  <a:gd name="connsiteX4" fmla="*/ 134025 w 273448"/>
                  <a:gd name="connsiteY4" fmla="*/ 272543 h 2725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73448" h="272543">
                    <a:moveTo>
                      <a:pt x="134025" y="272543"/>
                    </a:moveTo>
                    <a:cubicBezTo>
                      <a:pt x="61496" y="271737"/>
                      <a:pt x="-4585" y="208073"/>
                      <a:pt x="250" y="134739"/>
                    </a:cubicBezTo>
                    <a:cubicBezTo>
                      <a:pt x="5891" y="52539"/>
                      <a:pt x="57467" y="4993"/>
                      <a:pt x="138860" y="157"/>
                    </a:cubicBezTo>
                    <a:cubicBezTo>
                      <a:pt x="205748" y="-3872"/>
                      <a:pt x="274248" y="70268"/>
                      <a:pt x="273442" y="139574"/>
                    </a:cubicBezTo>
                    <a:cubicBezTo>
                      <a:pt x="271830" y="212102"/>
                      <a:pt x="208166" y="272543"/>
                      <a:pt x="134025" y="272543"/>
                    </a:cubicBezTo>
                    <a:close/>
                  </a:path>
                </a:pathLst>
              </a:custGeom>
              <a:grpFill/>
              <a:ln w="80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4" name="Freeform: Shape 53">
                <a:extLst>
                  <a:ext uri="{FF2B5EF4-FFF2-40B4-BE49-F238E27FC236}">
                    <a16:creationId xmlns:a16="http://schemas.microsoft.com/office/drawing/2014/main" id="{12225E46-9ABF-4F07-888E-DB35E332F7DC}"/>
                  </a:ext>
                </a:extLst>
              </p:cNvPr>
              <p:cNvSpPr/>
              <p:nvPr/>
            </p:nvSpPr>
            <p:spPr>
              <a:xfrm>
                <a:off x="2347574" y="2753265"/>
                <a:ext cx="139257" cy="139535"/>
              </a:xfrm>
              <a:custGeom>
                <a:avLst/>
                <a:gdLst>
                  <a:gd name="connsiteX0" fmla="*/ 278840 w 279893"/>
                  <a:gd name="connsiteY0" fmla="*/ 144258 h 280451"/>
                  <a:gd name="connsiteX1" fmla="*/ 142647 w 279893"/>
                  <a:gd name="connsiteY1" fmla="*/ 280451 h 280451"/>
                  <a:gd name="connsiteX2" fmla="*/ 7 w 279893"/>
                  <a:gd name="connsiteY2" fmla="*/ 138617 h 280451"/>
                  <a:gd name="connsiteX3" fmla="*/ 142647 w 279893"/>
                  <a:gd name="connsiteY3" fmla="*/ 7 h 280451"/>
                  <a:gd name="connsiteX4" fmla="*/ 278840 w 279893"/>
                  <a:gd name="connsiteY4" fmla="*/ 144258 h 2804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79893" h="280451">
                    <a:moveTo>
                      <a:pt x="278840" y="144258"/>
                    </a:moveTo>
                    <a:cubicBezTo>
                      <a:pt x="286093" y="208729"/>
                      <a:pt x="221623" y="280451"/>
                      <a:pt x="142647" y="280451"/>
                    </a:cubicBezTo>
                    <a:cubicBezTo>
                      <a:pt x="61254" y="280451"/>
                      <a:pt x="813" y="215981"/>
                      <a:pt x="7" y="138617"/>
                    </a:cubicBezTo>
                    <a:cubicBezTo>
                      <a:pt x="-799" y="70118"/>
                      <a:pt x="64477" y="-799"/>
                      <a:pt x="142647" y="7"/>
                    </a:cubicBezTo>
                    <a:cubicBezTo>
                      <a:pt x="220011" y="813"/>
                      <a:pt x="289317" y="74953"/>
                      <a:pt x="278840" y="144258"/>
                    </a:cubicBezTo>
                    <a:close/>
                  </a:path>
                </a:pathLst>
              </a:custGeom>
              <a:grpFill/>
              <a:ln w="80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5" name="Freeform: Shape 54">
                <a:extLst>
                  <a:ext uri="{FF2B5EF4-FFF2-40B4-BE49-F238E27FC236}">
                    <a16:creationId xmlns:a16="http://schemas.microsoft.com/office/drawing/2014/main" id="{E0E80FD2-DF08-478B-BD0A-9A27598CC8B9}"/>
                  </a:ext>
                </a:extLst>
              </p:cNvPr>
              <p:cNvSpPr/>
              <p:nvPr/>
            </p:nvSpPr>
            <p:spPr>
              <a:xfrm>
                <a:off x="3014022" y="5010803"/>
                <a:ext cx="141992" cy="142821"/>
              </a:xfrm>
              <a:custGeom>
                <a:avLst/>
                <a:gdLst>
                  <a:gd name="connsiteX0" fmla="*/ 909 w 285390"/>
                  <a:gd name="connsiteY0" fmla="*/ 140286 h 287056"/>
                  <a:gd name="connsiteX1" fmla="*/ 141131 w 285390"/>
                  <a:gd name="connsiteY1" fmla="*/ 64 h 287056"/>
                  <a:gd name="connsiteX2" fmla="*/ 285383 w 285390"/>
                  <a:gd name="connsiteY2" fmla="*/ 144315 h 287056"/>
                  <a:gd name="connsiteX3" fmla="*/ 140325 w 285390"/>
                  <a:gd name="connsiteY3" fmla="*/ 286956 h 287056"/>
                  <a:gd name="connsiteX4" fmla="*/ 909 w 285390"/>
                  <a:gd name="connsiteY4" fmla="*/ 140286 h 2870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5390" h="287056">
                    <a:moveTo>
                      <a:pt x="909" y="140286"/>
                    </a:moveTo>
                    <a:cubicBezTo>
                      <a:pt x="909" y="64534"/>
                      <a:pt x="65379" y="-2354"/>
                      <a:pt x="141131" y="64"/>
                    </a:cubicBezTo>
                    <a:cubicBezTo>
                      <a:pt x="227359" y="2482"/>
                      <a:pt x="286189" y="66952"/>
                      <a:pt x="285383" y="144315"/>
                    </a:cubicBezTo>
                    <a:cubicBezTo>
                      <a:pt x="284577" y="228932"/>
                      <a:pt x="220107" y="283732"/>
                      <a:pt x="140325" y="286956"/>
                    </a:cubicBezTo>
                    <a:cubicBezTo>
                      <a:pt x="72632" y="290179"/>
                      <a:pt x="-9568" y="216039"/>
                      <a:pt x="909" y="140286"/>
                    </a:cubicBezTo>
                    <a:close/>
                  </a:path>
                </a:pathLst>
              </a:custGeom>
              <a:grpFill/>
              <a:ln w="80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56" name="Freeform: Shape 55">
                <a:extLst>
                  <a:ext uri="{FF2B5EF4-FFF2-40B4-BE49-F238E27FC236}">
                    <a16:creationId xmlns:a16="http://schemas.microsoft.com/office/drawing/2014/main" id="{547CCA08-2335-4ED4-ABAF-BCC0E040B00A}"/>
                  </a:ext>
                </a:extLst>
              </p:cNvPr>
              <p:cNvSpPr/>
              <p:nvPr/>
            </p:nvSpPr>
            <p:spPr>
              <a:xfrm>
                <a:off x="3982301" y="5318473"/>
                <a:ext cx="141992" cy="142821"/>
              </a:xfrm>
              <a:custGeom>
                <a:avLst/>
                <a:gdLst>
                  <a:gd name="connsiteX0" fmla="*/ 909 w 285390"/>
                  <a:gd name="connsiteY0" fmla="*/ 140286 h 287056"/>
                  <a:gd name="connsiteX1" fmla="*/ 141131 w 285390"/>
                  <a:gd name="connsiteY1" fmla="*/ 64 h 287056"/>
                  <a:gd name="connsiteX2" fmla="*/ 285383 w 285390"/>
                  <a:gd name="connsiteY2" fmla="*/ 144315 h 287056"/>
                  <a:gd name="connsiteX3" fmla="*/ 140325 w 285390"/>
                  <a:gd name="connsiteY3" fmla="*/ 286956 h 287056"/>
                  <a:gd name="connsiteX4" fmla="*/ 909 w 285390"/>
                  <a:gd name="connsiteY4" fmla="*/ 140286 h 2870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5390" h="287056">
                    <a:moveTo>
                      <a:pt x="909" y="140286"/>
                    </a:moveTo>
                    <a:cubicBezTo>
                      <a:pt x="909" y="64534"/>
                      <a:pt x="65379" y="-2354"/>
                      <a:pt x="141131" y="64"/>
                    </a:cubicBezTo>
                    <a:cubicBezTo>
                      <a:pt x="227359" y="2482"/>
                      <a:pt x="286189" y="66952"/>
                      <a:pt x="285383" y="144315"/>
                    </a:cubicBezTo>
                    <a:cubicBezTo>
                      <a:pt x="284577" y="228932"/>
                      <a:pt x="220107" y="283732"/>
                      <a:pt x="140325" y="286956"/>
                    </a:cubicBezTo>
                    <a:cubicBezTo>
                      <a:pt x="72632" y="290179"/>
                      <a:pt x="-9568" y="216039"/>
                      <a:pt x="909" y="140286"/>
                    </a:cubicBezTo>
                    <a:close/>
                  </a:path>
                </a:pathLst>
              </a:custGeom>
              <a:grpFill/>
              <a:ln w="80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57" name="Freeform: Shape 56">
                <a:extLst>
                  <a:ext uri="{FF2B5EF4-FFF2-40B4-BE49-F238E27FC236}">
                    <a16:creationId xmlns:a16="http://schemas.microsoft.com/office/drawing/2014/main" id="{2FFE2359-EEE7-4CC7-9AE6-1494C7CE3DCB}"/>
                  </a:ext>
                </a:extLst>
              </p:cNvPr>
              <p:cNvSpPr/>
              <p:nvPr/>
            </p:nvSpPr>
            <p:spPr>
              <a:xfrm>
                <a:off x="4538082" y="4856137"/>
                <a:ext cx="141536" cy="141544"/>
              </a:xfrm>
              <a:custGeom>
                <a:avLst/>
                <a:gdLst>
                  <a:gd name="connsiteX0" fmla="*/ 284474 w 284473"/>
                  <a:gd name="connsiteY0" fmla="*/ 144261 h 284489"/>
                  <a:gd name="connsiteX1" fmla="*/ 142640 w 284473"/>
                  <a:gd name="connsiteY1" fmla="*/ 284483 h 284489"/>
                  <a:gd name="connsiteX2" fmla="*/ 0 w 284473"/>
                  <a:gd name="connsiteY2" fmla="*/ 144261 h 284489"/>
                  <a:gd name="connsiteX3" fmla="*/ 136999 w 284473"/>
                  <a:gd name="connsiteY3" fmla="*/ 9 h 284489"/>
                  <a:gd name="connsiteX4" fmla="*/ 284474 w 284473"/>
                  <a:gd name="connsiteY4" fmla="*/ 144261 h 2844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4473" h="284489">
                    <a:moveTo>
                      <a:pt x="284474" y="144261"/>
                    </a:moveTo>
                    <a:cubicBezTo>
                      <a:pt x="284474" y="216789"/>
                      <a:pt x="217586" y="285289"/>
                      <a:pt x="142640" y="284483"/>
                    </a:cubicBezTo>
                    <a:cubicBezTo>
                      <a:pt x="62858" y="283677"/>
                      <a:pt x="0" y="219207"/>
                      <a:pt x="0" y="144261"/>
                    </a:cubicBezTo>
                    <a:cubicBezTo>
                      <a:pt x="0" y="58838"/>
                      <a:pt x="59634" y="1621"/>
                      <a:pt x="136999" y="9"/>
                    </a:cubicBezTo>
                    <a:cubicBezTo>
                      <a:pt x="217586" y="-797"/>
                      <a:pt x="281250" y="54003"/>
                      <a:pt x="284474" y="144261"/>
                    </a:cubicBezTo>
                    <a:close/>
                  </a:path>
                </a:pathLst>
              </a:custGeom>
              <a:grpFill/>
              <a:ln w="80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8" name="Freeform: Shape 57">
                <a:extLst>
                  <a:ext uri="{FF2B5EF4-FFF2-40B4-BE49-F238E27FC236}">
                    <a16:creationId xmlns:a16="http://schemas.microsoft.com/office/drawing/2014/main" id="{39670943-6565-4EB2-A96F-1F97FF3E59CC}"/>
                  </a:ext>
                </a:extLst>
              </p:cNvPr>
              <p:cNvSpPr/>
              <p:nvPr/>
            </p:nvSpPr>
            <p:spPr>
              <a:xfrm>
                <a:off x="3428485" y="3481616"/>
                <a:ext cx="139538" cy="136752"/>
              </a:xfrm>
              <a:custGeom>
                <a:avLst/>
                <a:gdLst>
                  <a:gd name="connsiteX0" fmla="*/ 138617 w 280458"/>
                  <a:gd name="connsiteY0" fmla="*/ 862 h 274859"/>
                  <a:gd name="connsiteX1" fmla="*/ 280451 w 280458"/>
                  <a:gd name="connsiteY1" fmla="*/ 139473 h 274859"/>
                  <a:gd name="connsiteX2" fmla="*/ 138617 w 280458"/>
                  <a:gd name="connsiteY2" fmla="*/ 274860 h 274859"/>
                  <a:gd name="connsiteX3" fmla="*/ 6 w 280458"/>
                  <a:gd name="connsiteY3" fmla="*/ 137861 h 274859"/>
                  <a:gd name="connsiteX4" fmla="*/ 138617 w 280458"/>
                  <a:gd name="connsiteY4" fmla="*/ 862 h 2748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0458" h="274859">
                    <a:moveTo>
                      <a:pt x="138617" y="862"/>
                    </a:moveTo>
                    <a:cubicBezTo>
                      <a:pt x="215175" y="862"/>
                      <a:pt x="278839" y="63720"/>
                      <a:pt x="280451" y="139473"/>
                    </a:cubicBezTo>
                    <a:cubicBezTo>
                      <a:pt x="281257" y="209584"/>
                      <a:pt x="213563" y="274860"/>
                      <a:pt x="138617" y="274860"/>
                    </a:cubicBezTo>
                    <a:cubicBezTo>
                      <a:pt x="62058" y="274860"/>
                      <a:pt x="812" y="213613"/>
                      <a:pt x="6" y="137861"/>
                    </a:cubicBezTo>
                    <a:cubicBezTo>
                      <a:pt x="-800" y="64526"/>
                      <a:pt x="74953" y="-8808"/>
                      <a:pt x="138617" y="862"/>
                    </a:cubicBezTo>
                    <a:close/>
                  </a:path>
                </a:pathLst>
              </a:custGeom>
              <a:grpFill/>
              <a:ln w="80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9" name="Freeform: Shape 58">
                <a:extLst>
                  <a:ext uri="{FF2B5EF4-FFF2-40B4-BE49-F238E27FC236}">
                    <a16:creationId xmlns:a16="http://schemas.microsoft.com/office/drawing/2014/main" id="{FF9680E5-661C-4A1B-ADD8-8B25E7B07E71}"/>
                  </a:ext>
                </a:extLst>
              </p:cNvPr>
              <p:cNvSpPr/>
              <p:nvPr/>
            </p:nvSpPr>
            <p:spPr>
              <a:xfrm>
                <a:off x="2861828" y="4457759"/>
                <a:ext cx="139257" cy="139535"/>
              </a:xfrm>
              <a:custGeom>
                <a:avLst/>
                <a:gdLst>
                  <a:gd name="connsiteX0" fmla="*/ 278840 w 279893"/>
                  <a:gd name="connsiteY0" fmla="*/ 144258 h 280451"/>
                  <a:gd name="connsiteX1" fmla="*/ 142647 w 279893"/>
                  <a:gd name="connsiteY1" fmla="*/ 280451 h 280451"/>
                  <a:gd name="connsiteX2" fmla="*/ 7 w 279893"/>
                  <a:gd name="connsiteY2" fmla="*/ 138617 h 280451"/>
                  <a:gd name="connsiteX3" fmla="*/ 142647 w 279893"/>
                  <a:gd name="connsiteY3" fmla="*/ 7 h 280451"/>
                  <a:gd name="connsiteX4" fmla="*/ 278840 w 279893"/>
                  <a:gd name="connsiteY4" fmla="*/ 144258 h 2804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79893" h="280451">
                    <a:moveTo>
                      <a:pt x="278840" y="144258"/>
                    </a:moveTo>
                    <a:cubicBezTo>
                      <a:pt x="286093" y="208729"/>
                      <a:pt x="221623" y="280451"/>
                      <a:pt x="142647" y="280451"/>
                    </a:cubicBezTo>
                    <a:cubicBezTo>
                      <a:pt x="61254" y="280451"/>
                      <a:pt x="813" y="215981"/>
                      <a:pt x="7" y="138617"/>
                    </a:cubicBezTo>
                    <a:cubicBezTo>
                      <a:pt x="-799" y="70118"/>
                      <a:pt x="64477" y="-799"/>
                      <a:pt x="142647" y="7"/>
                    </a:cubicBezTo>
                    <a:cubicBezTo>
                      <a:pt x="220011" y="813"/>
                      <a:pt x="289317" y="74953"/>
                      <a:pt x="278840" y="144258"/>
                    </a:cubicBezTo>
                    <a:close/>
                  </a:path>
                </a:pathLst>
              </a:custGeom>
              <a:grpFill/>
              <a:ln w="80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74" name="Group 73">
            <a:extLst>
              <a:ext uri="{FF2B5EF4-FFF2-40B4-BE49-F238E27FC236}">
                <a16:creationId xmlns:a16="http://schemas.microsoft.com/office/drawing/2014/main" id="{BE32985F-897D-4985-914A-B0BA6C9E2C54}"/>
              </a:ext>
            </a:extLst>
          </p:cNvPr>
          <p:cNvGrpSpPr/>
          <p:nvPr/>
        </p:nvGrpSpPr>
        <p:grpSpPr>
          <a:xfrm>
            <a:off x="3359570" y="1329300"/>
            <a:ext cx="1839288" cy="1839288"/>
            <a:chOff x="2360431" y="3369814"/>
            <a:chExt cx="1647640" cy="1647640"/>
          </a:xfrm>
        </p:grpSpPr>
        <p:sp>
          <p:nvSpPr>
            <p:cNvPr id="67" name="Oval 66">
              <a:extLst>
                <a:ext uri="{FF2B5EF4-FFF2-40B4-BE49-F238E27FC236}">
                  <a16:creationId xmlns:a16="http://schemas.microsoft.com/office/drawing/2014/main" id="{7C3996DF-5AC7-4042-ABD1-76174ADE9DB6}"/>
                </a:ext>
              </a:extLst>
            </p:cNvPr>
            <p:cNvSpPr/>
            <p:nvPr/>
          </p:nvSpPr>
          <p:spPr>
            <a:xfrm>
              <a:off x="2360431" y="3369814"/>
              <a:ext cx="1647640" cy="1647640"/>
            </a:xfrm>
            <a:prstGeom prst="ellipse">
              <a:avLst/>
            </a:prstGeom>
            <a:solidFill>
              <a:schemeClr val="accent2">
                <a:lumMod val="40000"/>
                <a:lumOff val="60000"/>
              </a:schemeClr>
            </a:solidFill>
            <a:ln w="508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0C92895C-5954-4E7D-8E7A-9F92F27C3031}"/>
                </a:ext>
              </a:extLst>
            </p:cNvPr>
            <p:cNvSpPr/>
            <p:nvPr/>
          </p:nvSpPr>
          <p:spPr>
            <a:xfrm rot="1800000">
              <a:off x="2469906" y="3520062"/>
              <a:ext cx="1139656" cy="1264830"/>
            </a:xfrm>
            <a:custGeom>
              <a:avLst/>
              <a:gdLst>
                <a:gd name="connsiteX0" fmla="*/ 1341712 w 1373020"/>
                <a:gd name="connsiteY0" fmla="*/ 197381 h 1781089"/>
                <a:gd name="connsiteX1" fmla="*/ 1133307 w 1373020"/>
                <a:gd name="connsiteY1" fmla="*/ 9170 h 1781089"/>
                <a:gd name="connsiteX2" fmla="*/ 686608 w 1373020"/>
                <a:gd name="connsiteY2" fmla="*/ 140837 h 1781089"/>
                <a:gd name="connsiteX3" fmla="*/ 605830 w 1373020"/>
                <a:gd name="connsiteY3" fmla="*/ 336318 h 1781089"/>
                <a:gd name="connsiteX4" fmla="*/ 685800 w 1373020"/>
                <a:gd name="connsiteY4" fmla="*/ 553609 h 1781089"/>
                <a:gd name="connsiteX5" fmla="*/ 723765 w 1373020"/>
                <a:gd name="connsiteY5" fmla="*/ 647311 h 1781089"/>
                <a:gd name="connsiteX6" fmla="*/ 740729 w 1373020"/>
                <a:gd name="connsiteY6" fmla="*/ 685276 h 1781089"/>
                <a:gd name="connsiteX7" fmla="*/ 785964 w 1373020"/>
                <a:gd name="connsiteY7" fmla="*/ 732935 h 1781089"/>
                <a:gd name="connsiteX8" fmla="*/ 971752 w 1373020"/>
                <a:gd name="connsiteY8" fmla="*/ 783825 h 1781089"/>
                <a:gd name="connsiteX9" fmla="*/ 1008102 w 1373020"/>
                <a:gd name="connsiteY9" fmla="*/ 762015 h 1781089"/>
                <a:gd name="connsiteX10" fmla="*/ 1046067 w 1373020"/>
                <a:gd name="connsiteY10" fmla="*/ 772516 h 1781089"/>
                <a:gd name="connsiteX11" fmla="*/ 992754 w 1373020"/>
                <a:gd name="connsiteY11" fmla="*/ 852486 h 1781089"/>
                <a:gd name="connsiteX12" fmla="*/ 872396 w 1373020"/>
                <a:gd name="connsiteY12" fmla="*/ 896105 h 1781089"/>
                <a:gd name="connsiteX13" fmla="*/ 779502 w 1373020"/>
                <a:gd name="connsiteY13" fmla="*/ 883181 h 1781089"/>
                <a:gd name="connsiteX14" fmla="*/ 656720 w 1373020"/>
                <a:gd name="connsiteY14" fmla="*/ 684469 h 1781089"/>
                <a:gd name="connsiteX15" fmla="*/ 663182 w 1373020"/>
                <a:gd name="connsiteY15" fmla="*/ 621462 h 1781089"/>
                <a:gd name="connsiteX16" fmla="*/ 665605 w 1373020"/>
                <a:gd name="connsiteY16" fmla="*/ 570572 h 1781089"/>
                <a:gd name="connsiteX17" fmla="*/ 647027 w 1373020"/>
                <a:gd name="connsiteY17" fmla="*/ 557648 h 1781089"/>
                <a:gd name="connsiteX18" fmla="*/ 647027 w 1373020"/>
                <a:gd name="connsiteY18" fmla="*/ 577843 h 1781089"/>
                <a:gd name="connsiteX19" fmla="*/ 640565 w 1373020"/>
                <a:gd name="connsiteY19" fmla="*/ 602883 h 1781089"/>
                <a:gd name="connsiteX20" fmla="*/ 612293 w 1373020"/>
                <a:gd name="connsiteY20" fmla="*/ 599653 h 1781089"/>
                <a:gd name="connsiteX21" fmla="*/ 597753 w 1373020"/>
                <a:gd name="connsiteY21" fmla="*/ 582689 h 1781089"/>
                <a:gd name="connsiteX22" fmla="*/ 574327 w 1373020"/>
                <a:gd name="connsiteY22" fmla="*/ 546339 h 1781089"/>
                <a:gd name="connsiteX23" fmla="*/ 571096 w 1373020"/>
                <a:gd name="connsiteY23" fmla="*/ 590767 h 1781089"/>
                <a:gd name="connsiteX24" fmla="*/ 563019 w 1373020"/>
                <a:gd name="connsiteY24" fmla="*/ 610154 h 1781089"/>
                <a:gd name="connsiteX25" fmla="*/ 544439 w 1373020"/>
                <a:gd name="connsiteY25" fmla="*/ 600460 h 1781089"/>
                <a:gd name="connsiteX26" fmla="*/ 514552 w 1373020"/>
                <a:gd name="connsiteY26" fmla="*/ 566534 h 1781089"/>
                <a:gd name="connsiteX27" fmla="*/ 500012 w 1373020"/>
                <a:gd name="connsiteY27" fmla="*/ 562495 h 1781089"/>
                <a:gd name="connsiteX28" fmla="*/ 500820 w 1373020"/>
                <a:gd name="connsiteY28" fmla="*/ 577035 h 1781089"/>
                <a:gd name="connsiteX29" fmla="*/ 529092 w 1373020"/>
                <a:gd name="connsiteY29" fmla="*/ 618231 h 1781089"/>
                <a:gd name="connsiteX30" fmla="*/ 532323 w 1373020"/>
                <a:gd name="connsiteY30" fmla="*/ 630348 h 1781089"/>
                <a:gd name="connsiteX31" fmla="*/ 517783 w 1373020"/>
                <a:gd name="connsiteY31" fmla="*/ 629540 h 1781089"/>
                <a:gd name="connsiteX32" fmla="*/ 483049 w 1373020"/>
                <a:gd name="connsiteY32" fmla="*/ 601268 h 1781089"/>
                <a:gd name="connsiteX33" fmla="*/ 465278 w 1373020"/>
                <a:gd name="connsiteY33" fmla="*/ 600460 h 1781089"/>
                <a:gd name="connsiteX34" fmla="*/ 469316 w 1373020"/>
                <a:gd name="connsiteY34" fmla="*/ 617423 h 1781089"/>
                <a:gd name="connsiteX35" fmla="*/ 498397 w 1373020"/>
                <a:gd name="connsiteY35" fmla="*/ 651350 h 1781089"/>
                <a:gd name="connsiteX36" fmla="*/ 474163 w 1373020"/>
                <a:gd name="connsiteY36" fmla="*/ 637618 h 1781089"/>
                <a:gd name="connsiteX37" fmla="*/ 459623 w 1373020"/>
                <a:gd name="connsiteY37" fmla="*/ 636002 h 1781089"/>
                <a:gd name="connsiteX38" fmla="*/ 461239 w 1373020"/>
                <a:gd name="connsiteY38" fmla="*/ 650542 h 1781089"/>
                <a:gd name="connsiteX39" fmla="*/ 483856 w 1373020"/>
                <a:gd name="connsiteY39" fmla="*/ 670737 h 1781089"/>
                <a:gd name="connsiteX40" fmla="*/ 562210 w 1373020"/>
                <a:gd name="connsiteY40" fmla="*/ 728088 h 1781089"/>
                <a:gd name="connsiteX41" fmla="*/ 653489 w 1373020"/>
                <a:gd name="connsiteY41" fmla="*/ 879950 h 1781089"/>
                <a:gd name="connsiteX42" fmla="*/ 655913 w 1373020"/>
                <a:gd name="connsiteY42" fmla="*/ 900144 h 1781089"/>
                <a:gd name="connsiteX43" fmla="*/ 635718 w 1373020"/>
                <a:gd name="connsiteY43" fmla="*/ 896913 h 1781089"/>
                <a:gd name="connsiteX44" fmla="*/ 561403 w 1373020"/>
                <a:gd name="connsiteY44" fmla="*/ 846024 h 1781089"/>
                <a:gd name="connsiteX45" fmla="*/ 540400 w 1373020"/>
                <a:gd name="connsiteY45" fmla="*/ 794326 h 1781089"/>
                <a:gd name="connsiteX46" fmla="*/ 513744 w 1373020"/>
                <a:gd name="connsiteY46" fmla="*/ 740205 h 1781089"/>
                <a:gd name="connsiteX47" fmla="*/ 492742 w 1373020"/>
                <a:gd name="connsiteY47" fmla="*/ 741013 h 1781089"/>
                <a:gd name="connsiteX48" fmla="*/ 501627 w 1373020"/>
                <a:gd name="connsiteY48" fmla="*/ 757976 h 1781089"/>
                <a:gd name="connsiteX49" fmla="*/ 509705 w 1373020"/>
                <a:gd name="connsiteY49" fmla="*/ 793518 h 1781089"/>
                <a:gd name="connsiteX50" fmla="*/ 472548 w 1373020"/>
                <a:gd name="connsiteY50" fmla="*/ 793518 h 1781089"/>
                <a:gd name="connsiteX51" fmla="*/ 444276 w 1373020"/>
                <a:gd name="connsiteY51" fmla="*/ 766861 h 1781089"/>
                <a:gd name="connsiteX52" fmla="*/ 431351 w 1373020"/>
                <a:gd name="connsiteY52" fmla="*/ 764438 h 1781089"/>
                <a:gd name="connsiteX53" fmla="*/ 428928 w 1373020"/>
                <a:gd name="connsiteY53" fmla="*/ 779786 h 1781089"/>
                <a:gd name="connsiteX54" fmla="*/ 443468 w 1373020"/>
                <a:gd name="connsiteY54" fmla="*/ 804019 h 1781089"/>
                <a:gd name="connsiteX55" fmla="*/ 448315 w 1373020"/>
                <a:gd name="connsiteY55" fmla="*/ 829060 h 1781089"/>
                <a:gd name="connsiteX56" fmla="*/ 422466 w 1373020"/>
                <a:gd name="connsiteY56" fmla="*/ 828252 h 1781089"/>
                <a:gd name="connsiteX57" fmla="*/ 394194 w 1373020"/>
                <a:gd name="connsiteY57" fmla="*/ 816136 h 1781089"/>
                <a:gd name="connsiteX58" fmla="*/ 374807 w 1373020"/>
                <a:gd name="connsiteY58" fmla="*/ 818559 h 1781089"/>
                <a:gd name="connsiteX59" fmla="*/ 385308 w 1373020"/>
                <a:gd name="connsiteY59" fmla="*/ 835522 h 1781089"/>
                <a:gd name="connsiteX60" fmla="*/ 421658 w 1373020"/>
                <a:gd name="connsiteY60" fmla="*/ 864602 h 1781089"/>
                <a:gd name="connsiteX61" fmla="*/ 383693 w 1373020"/>
                <a:gd name="connsiteY61" fmla="*/ 861371 h 1781089"/>
                <a:gd name="connsiteX62" fmla="*/ 364306 w 1373020"/>
                <a:gd name="connsiteY62" fmla="*/ 866218 h 1781089"/>
                <a:gd name="connsiteX63" fmla="*/ 380461 w 1373020"/>
                <a:gd name="connsiteY63" fmla="*/ 882373 h 1781089"/>
                <a:gd name="connsiteX64" fmla="*/ 418427 w 1373020"/>
                <a:gd name="connsiteY64" fmla="*/ 896913 h 1781089"/>
                <a:gd name="connsiteX65" fmla="*/ 376422 w 1373020"/>
                <a:gd name="connsiteY65" fmla="*/ 905799 h 1781089"/>
                <a:gd name="connsiteX66" fmla="*/ 474971 w 1373020"/>
                <a:gd name="connsiteY66" fmla="*/ 918723 h 1781089"/>
                <a:gd name="connsiteX67" fmla="*/ 715687 w 1373020"/>
                <a:gd name="connsiteY67" fmla="*/ 1073008 h 1781089"/>
                <a:gd name="connsiteX68" fmla="*/ 723765 w 1373020"/>
                <a:gd name="connsiteY68" fmla="*/ 1098857 h 1781089"/>
                <a:gd name="connsiteX69" fmla="*/ 684185 w 1373020"/>
                <a:gd name="connsiteY69" fmla="*/ 1231331 h 1781089"/>
                <a:gd name="connsiteX70" fmla="*/ 679338 w 1373020"/>
                <a:gd name="connsiteY70" fmla="*/ 1240217 h 1781089"/>
                <a:gd name="connsiteX71" fmla="*/ 630064 w 1373020"/>
                <a:gd name="connsiteY71" fmla="*/ 1160247 h 1781089"/>
                <a:gd name="connsiteX72" fmla="*/ 595329 w 1373020"/>
                <a:gd name="connsiteY72" fmla="*/ 1083509 h 1781089"/>
                <a:gd name="connsiteX73" fmla="*/ 404695 w 1373020"/>
                <a:gd name="connsiteY73" fmla="*/ 937302 h 1781089"/>
                <a:gd name="connsiteX74" fmla="*/ 223753 w 1373020"/>
                <a:gd name="connsiteY74" fmla="*/ 922762 h 1781089"/>
                <a:gd name="connsiteX75" fmla="*/ 73507 w 1373020"/>
                <a:gd name="connsiteY75" fmla="*/ 837138 h 1781089"/>
                <a:gd name="connsiteX76" fmla="*/ 28272 w 1373020"/>
                <a:gd name="connsiteY76" fmla="*/ 748283 h 1781089"/>
                <a:gd name="connsiteX77" fmla="*/ 0 w 1373020"/>
                <a:gd name="connsiteY77" fmla="*/ 794326 h 1781089"/>
                <a:gd name="connsiteX78" fmla="*/ 21810 w 1373020"/>
                <a:gd name="connsiteY78" fmla="*/ 837138 h 1781089"/>
                <a:gd name="connsiteX79" fmla="*/ 197905 w 1373020"/>
                <a:gd name="connsiteY79" fmla="*/ 967997 h 1781089"/>
                <a:gd name="connsiteX80" fmla="*/ 411157 w 1373020"/>
                <a:gd name="connsiteY80" fmla="*/ 986576 h 1781089"/>
                <a:gd name="connsiteX81" fmla="*/ 555748 w 1373020"/>
                <a:gd name="connsiteY81" fmla="*/ 1112589 h 1781089"/>
                <a:gd name="connsiteX82" fmla="*/ 651066 w 1373020"/>
                <a:gd name="connsiteY82" fmla="*/ 1289491 h 1781089"/>
                <a:gd name="connsiteX83" fmla="*/ 658336 w 1373020"/>
                <a:gd name="connsiteY83" fmla="*/ 1306455 h 1781089"/>
                <a:gd name="connsiteX84" fmla="*/ 620370 w 1373020"/>
                <a:gd name="connsiteY84" fmla="*/ 1344420 h 1781089"/>
                <a:gd name="connsiteX85" fmla="*/ 589675 w 1373020"/>
                <a:gd name="connsiteY85" fmla="*/ 1312917 h 1781089"/>
                <a:gd name="connsiteX86" fmla="*/ 579174 w 1373020"/>
                <a:gd name="connsiteY86" fmla="*/ 1274951 h 1781089"/>
                <a:gd name="connsiteX87" fmla="*/ 556556 w 1373020"/>
                <a:gd name="connsiteY87" fmla="*/ 1179634 h 1781089"/>
                <a:gd name="connsiteX88" fmla="*/ 493550 w 1373020"/>
                <a:gd name="connsiteY88" fmla="*/ 1119051 h 1781089"/>
                <a:gd name="connsiteX89" fmla="*/ 348958 w 1373020"/>
                <a:gd name="connsiteY89" fmla="*/ 1138437 h 1781089"/>
                <a:gd name="connsiteX90" fmla="*/ 273835 w 1373020"/>
                <a:gd name="connsiteY90" fmla="*/ 1099664 h 1781089"/>
                <a:gd name="connsiteX91" fmla="*/ 262527 w 1373020"/>
                <a:gd name="connsiteY91" fmla="*/ 1056045 h 1781089"/>
                <a:gd name="connsiteX92" fmla="*/ 243948 w 1373020"/>
                <a:gd name="connsiteY92" fmla="*/ 1031812 h 1781089"/>
                <a:gd name="connsiteX93" fmla="*/ 232639 w 1373020"/>
                <a:gd name="connsiteY93" fmla="*/ 1058468 h 1781089"/>
                <a:gd name="connsiteX94" fmla="*/ 238293 w 1373020"/>
                <a:gd name="connsiteY94" fmla="*/ 1194982 h 1781089"/>
                <a:gd name="connsiteX95" fmla="*/ 293222 w 1373020"/>
                <a:gd name="connsiteY95" fmla="*/ 1230524 h 1781089"/>
                <a:gd name="connsiteX96" fmla="*/ 293222 w 1373020"/>
                <a:gd name="connsiteY96" fmla="*/ 1230524 h 1781089"/>
                <a:gd name="connsiteX97" fmla="*/ 293222 w 1373020"/>
                <a:gd name="connsiteY97" fmla="*/ 1230524 h 1781089"/>
                <a:gd name="connsiteX98" fmla="*/ 445083 w 1373020"/>
                <a:gd name="connsiteY98" fmla="*/ 1209522 h 1781089"/>
                <a:gd name="connsiteX99" fmla="*/ 466893 w 1373020"/>
                <a:gd name="connsiteY99" fmla="*/ 1229716 h 1781089"/>
                <a:gd name="connsiteX100" fmla="*/ 469316 w 1373020"/>
                <a:gd name="connsiteY100" fmla="*/ 1343612 h 1781089"/>
                <a:gd name="connsiteX101" fmla="*/ 465278 w 1373020"/>
                <a:gd name="connsiteY101" fmla="*/ 1358152 h 1781089"/>
                <a:gd name="connsiteX102" fmla="*/ 451545 w 1373020"/>
                <a:gd name="connsiteY102" fmla="*/ 1350882 h 1781089"/>
                <a:gd name="connsiteX103" fmla="*/ 395809 w 1373020"/>
                <a:gd name="connsiteY103" fmla="*/ 1304839 h 1781089"/>
                <a:gd name="connsiteX104" fmla="*/ 310993 w 1373020"/>
                <a:gd name="connsiteY104" fmla="*/ 1314532 h 1781089"/>
                <a:gd name="connsiteX105" fmla="*/ 217291 w 1373020"/>
                <a:gd name="connsiteY105" fmla="*/ 1410657 h 1781089"/>
                <a:gd name="connsiteX106" fmla="*/ 150246 w 1373020"/>
                <a:gd name="connsiteY106" fmla="*/ 1421966 h 1781089"/>
                <a:gd name="connsiteX107" fmla="*/ 105818 w 1373020"/>
                <a:gd name="connsiteY107" fmla="*/ 1384001 h 1781089"/>
                <a:gd name="connsiteX108" fmla="*/ 78354 w 1373020"/>
                <a:gd name="connsiteY108" fmla="*/ 1377539 h 1781089"/>
                <a:gd name="connsiteX109" fmla="*/ 77546 w 1373020"/>
                <a:gd name="connsiteY109" fmla="*/ 1408234 h 1781089"/>
                <a:gd name="connsiteX110" fmla="*/ 109857 w 1373020"/>
                <a:gd name="connsiteY110" fmla="*/ 1442968 h 1781089"/>
                <a:gd name="connsiteX111" fmla="*/ 181749 w 1373020"/>
                <a:gd name="connsiteY111" fmla="*/ 1528593 h 1781089"/>
                <a:gd name="connsiteX112" fmla="*/ 233446 w 1373020"/>
                <a:gd name="connsiteY112" fmla="*/ 1524554 h 1781089"/>
                <a:gd name="connsiteX113" fmla="*/ 301300 w 1373020"/>
                <a:gd name="connsiteY113" fmla="*/ 1458316 h 1781089"/>
                <a:gd name="connsiteX114" fmla="*/ 336034 w 1373020"/>
                <a:gd name="connsiteY114" fmla="*/ 1426005 h 1781089"/>
                <a:gd name="connsiteX115" fmla="*/ 384500 w 1373020"/>
                <a:gd name="connsiteY115" fmla="*/ 1428428 h 1781089"/>
                <a:gd name="connsiteX116" fmla="*/ 468509 w 1373020"/>
                <a:gd name="connsiteY116" fmla="*/ 1527784 h 1781089"/>
                <a:gd name="connsiteX117" fmla="*/ 507282 w 1373020"/>
                <a:gd name="connsiteY117" fmla="*/ 1594022 h 1781089"/>
                <a:gd name="connsiteX118" fmla="*/ 533131 w 1373020"/>
                <a:gd name="connsiteY118" fmla="*/ 1685300 h 1781089"/>
                <a:gd name="connsiteX119" fmla="*/ 740729 w 1373020"/>
                <a:gd name="connsiteY119" fmla="*/ 1762039 h 1781089"/>
                <a:gd name="connsiteX120" fmla="*/ 1049298 w 1373020"/>
                <a:gd name="connsiteY120" fmla="*/ 1509206 h 1781089"/>
                <a:gd name="connsiteX121" fmla="*/ 1242356 w 1373020"/>
                <a:gd name="connsiteY121" fmla="*/ 1203059 h 1781089"/>
                <a:gd name="connsiteX122" fmla="*/ 1276283 w 1373020"/>
                <a:gd name="connsiteY122" fmla="*/ 1148131 h 1781089"/>
                <a:gd name="connsiteX123" fmla="*/ 1315863 w 1373020"/>
                <a:gd name="connsiteY123" fmla="*/ 899336 h 1781089"/>
                <a:gd name="connsiteX124" fmla="*/ 1315863 w 1373020"/>
                <a:gd name="connsiteY124" fmla="*/ 899336 h 1781089"/>
                <a:gd name="connsiteX125" fmla="*/ 1315863 w 1373020"/>
                <a:gd name="connsiteY125" fmla="*/ 899336 h 1781089"/>
                <a:gd name="connsiteX126" fmla="*/ 1306978 w 1373020"/>
                <a:gd name="connsiteY126" fmla="*/ 869449 h 1781089"/>
                <a:gd name="connsiteX127" fmla="*/ 1333635 w 1373020"/>
                <a:gd name="connsiteY127" fmla="*/ 556840 h 1781089"/>
                <a:gd name="connsiteX128" fmla="*/ 1366754 w 1373020"/>
                <a:gd name="connsiteY128" fmla="*/ 480102 h 1781089"/>
                <a:gd name="connsiteX129" fmla="*/ 1341712 w 1373020"/>
                <a:gd name="connsiteY129" fmla="*/ 197381 h 1781089"/>
                <a:gd name="connsiteX0" fmla="*/ 1558981 w 1590289"/>
                <a:gd name="connsiteY0" fmla="*/ 197381 h 1781089"/>
                <a:gd name="connsiteX1" fmla="*/ 1350576 w 1590289"/>
                <a:gd name="connsiteY1" fmla="*/ 9170 h 1781089"/>
                <a:gd name="connsiteX2" fmla="*/ 903877 w 1590289"/>
                <a:gd name="connsiteY2" fmla="*/ 140837 h 1781089"/>
                <a:gd name="connsiteX3" fmla="*/ 823099 w 1590289"/>
                <a:gd name="connsiteY3" fmla="*/ 336318 h 1781089"/>
                <a:gd name="connsiteX4" fmla="*/ 903069 w 1590289"/>
                <a:gd name="connsiteY4" fmla="*/ 553609 h 1781089"/>
                <a:gd name="connsiteX5" fmla="*/ 941034 w 1590289"/>
                <a:gd name="connsiteY5" fmla="*/ 647311 h 1781089"/>
                <a:gd name="connsiteX6" fmla="*/ 957998 w 1590289"/>
                <a:gd name="connsiteY6" fmla="*/ 685276 h 1781089"/>
                <a:gd name="connsiteX7" fmla="*/ 1003233 w 1590289"/>
                <a:gd name="connsiteY7" fmla="*/ 732935 h 1781089"/>
                <a:gd name="connsiteX8" fmla="*/ 1189021 w 1590289"/>
                <a:gd name="connsiteY8" fmla="*/ 783825 h 1781089"/>
                <a:gd name="connsiteX9" fmla="*/ 1225371 w 1590289"/>
                <a:gd name="connsiteY9" fmla="*/ 762015 h 1781089"/>
                <a:gd name="connsiteX10" fmla="*/ 1263336 w 1590289"/>
                <a:gd name="connsiteY10" fmla="*/ 772516 h 1781089"/>
                <a:gd name="connsiteX11" fmla="*/ 1210023 w 1590289"/>
                <a:gd name="connsiteY11" fmla="*/ 852486 h 1781089"/>
                <a:gd name="connsiteX12" fmla="*/ 1089665 w 1590289"/>
                <a:gd name="connsiteY12" fmla="*/ 896105 h 1781089"/>
                <a:gd name="connsiteX13" fmla="*/ 996771 w 1590289"/>
                <a:gd name="connsiteY13" fmla="*/ 883181 h 1781089"/>
                <a:gd name="connsiteX14" fmla="*/ 873989 w 1590289"/>
                <a:gd name="connsiteY14" fmla="*/ 684469 h 1781089"/>
                <a:gd name="connsiteX15" fmla="*/ 880451 w 1590289"/>
                <a:gd name="connsiteY15" fmla="*/ 621462 h 1781089"/>
                <a:gd name="connsiteX16" fmla="*/ 882874 w 1590289"/>
                <a:gd name="connsiteY16" fmla="*/ 570572 h 1781089"/>
                <a:gd name="connsiteX17" fmla="*/ 864296 w 1590289"/>
                <a:gd name="connsiteY17" fmla="*/ 557648 h 1781089"/>
                <a:gd name="connsiteX18" fmla="*/ 864296 w 1590289"/>
                <a:gd name="connsiteY18" fmla="*/ 577843 h 1781089"/>
                <a:gd name="connsiteX19" fmla="*/ 857834 w 1590289"/>
                <a:gd name="connsiteY19" fmla="*/ 602883 h 1781089"/>
                <a:gd name="connsiteX20" fmla="*/ 829562 w 1590289"/>
                <a:gd name="connsiteY20" fmla="*/ 599653 h 1781089"/>
                <a:gd name="connsiteX21" fmla="*/ 815022 w 1590289"/>
                <a:gd name="connsiteY21" fmla="*/ 582689 h 1781089"/>
                <a:gd name="connsiteX22" fmla="*/ 791596 w 1590289"/>
                <a:gd name="connsiteY22" fmla="*/ 546339 h 1781089"/>
                <a:gd name="connsiteX23" fmla="*/ 788365 w 1590289"/>
                <a:gd name="connsiteY23" fmla="*/ 590767 h 1781089"/>
                <a:gd name="connsiteX24" fmla="*/ 780288 w 1590289"/>
                <a:gd name="connsiteY24" fmla="*/ 610154 h 1781089"/>
                <a:gd name="connsiteX25" fmla="*/ 761708 w 1590289"/>
                <a:gd name="connsiteY25" fmla="*/ 600460 h 1781089"/>
                <a:gd name="connsiteX26" fmla="*/ 731821 w 1590289"/>
                <a:gd name="connsiteY26" fmla="*/ 566534 h 1781089"/>
                <a:gd name="connsiteX27" fmla="*/ 717281 w 1590289"/>
                <a:gd name="connsiteY27" fmla="*/ 562495 h 1781089"/>
                <a:gd name="connsiteX28" fmla="*/ 718089 w 1590289"/>
                <a:gd name="connsiteY28" fmla="*/ 577035 h 1781089"/>
                <a:gd name="connsiteX29" fmla="*/ 746361 w 1590289"/>
                <a:gd name="connsiteY29" fmla="*/ 618231 h 1781089"/>
                <a:gd name="connsiteX30" fmla="*/ 749592 w 1590289"/>
                <a:gd name="connsiteY30" fmla="*/ 630348 h 1781089"/>
                <a:gd name="connsiteX31" fmla="*/ 735052 w 1590289"/>
                <a:gd name="connsiteY31" fmla="*/ 629540 h 1781089"/>
                <a:gd name="connsiteX32" fmla="*/ 700318 w 1590289"/>
                <a:gd name="connsiteY32" fmla="*/ 601268 h 1781089"/>
                <a:gd name="connsiteX33" fmla="*/ 682547 w 1590289"/>
                <a:gd name="connsiteY33" fmla="*/ 600460 h 1781089"/>
                <a:gd name="connsiteX34" fmla="*/ 686585 w 1590289"/>
                <a:gd name="connsiteY34" fmla="*/ 617423 h 1781089"/>
                <a:gd name="connsiteX35" fmla="*/ 715666 w 1590289"/>
                <a:gd name="connsiteY35" fmla="*/ 651350 h 1781089"/>
                <a:gd name="connsiteX36" fmla="*/ 691432 w 1590289"/>
                <a:gd name="connsiteY36" fmla="*/ 637618 h 1781089"/>
                <a:gd name="connsiteX37" fmla="*/ 676892 w 1590289"/>
                <a:gd name="connsiteY37" fmla="*/ 636002 h 1781089"/>
                <a:gd name="connsiteX38" fmla="*/ 678508 w 1590289"/>
                <a:gd name="connsiteY38" fmla="*/ 650542 h 1781089"/>
                <a:gd name="connsiteX39" fmla="*/ 701125 w 1590289"/>
                <a:gd name="connsiteY39" fmla="*/ 670737 h 1781089"/>
                <a:gd name="connsiteX40" fmla="*/ 779479 w 1590289"/>
                <a:gd name="connsiteY40" fmla="*/ 728088 h 1781089"/>
                <a:gd name="connsiteX41" fmla="*/ 870758 w 1590289"/>
                <a:gd name="connsiteY41" fmla="*/ 879950 h 1781089"/>
                <a:gd name="connsiteX42" fmla="*/ 873182 w 1590289"/>
                <a:gd name="connsiteY42" fmla="*/ 900144 h 1781089"/>
                <a:gd name="connsiteX43" fmla="*/ 852987 w 1590289"/>
                <a:gd name="connsiteY43" fmla="*/ 896913 h 1781089"/>
                <a:gd name="connsiteX44" fmla="*/ 778672 w 1590289"/>
                <a:gd name="connsiteY44" fmla="*/ 846024 h 1781089"/>
                <a:gd name="connsiteX45" fmla="*/ 757669 w 1590289"/>
                <a:gd name="connsiteY45" fmla="*/ 794326 h 1781089"/>
                <a:gd name="connsiteX46" fmla="*/ 731013 w 1590289"/>
                <a:gd name="connsiteY46" fmla="*/ 740205 h 1781089"/>
                <a:gd name="connsiteX47" fmla="*/ 710011 w 1590289"/>
                <a:gd name="connsiteY47" fmla="*/ 741013 h 1781089"/>
                <a:gd name="connsiteX48" fmla="*/ 718896 w 1590289"/>
                <a:gd name="connsiteY48" fmla="*/ 757976 h 1781089"/>
                <a:gd name="connsiteX49" fmla="*/ 726974 w 1590289"/>
                <a:gd name="connsiteY49" fmla="*/ 793518 h 1781089"/>
                <a:gd name="connsiteX50" fmla="*/ 689817 w 1590289"/>
                <a:gd name="connsiteY50" fmla="*/ 793518 h 1781089"/>
                <a:gd name="connsiteX51" fmla="*/ 661545 w 1590289"/>
                <a:gd name="connsiteY51" fmla="*/ 766861 h 1781089"/>
                <a:gd name="connsiteX52" fmla="*/ 648620 w 1590289"/>
                <a:gd name="connsiteY52" fmla="*/ 764438 h 1781089"/>
                <a:gd name="connsiteX53" fmla="*/ 646197 w 1590289"/>
                <a:gd name="connsiteY53" fmla="*/ 779786 h 1781089"/>
                <a:gd name="connsiteX54" fmla="*/ 660737 w 1590289"/>
                <a:gd name="connsiteY54" fmla="*/ 804019 h 1781089"/>
                <a:gd name="connsiteX55" fmla="*/ 665584 w 1590289"/>
                <a:gd name="connsiteY55" fmla="*/ 829060 h 1781089"/>
                <a:gd name="connsiteX56" fmla="*/ 639735 w 1590289"/>
                <a:gd name="connsiteY56" fmla="*/ 828252 h 1781089"/>
                <a:gd name="connsiteX57" fmla="*/ 611463 w 1590289"/>
                <a:gd name="connsiteY57" fmla="*/ 816136 h 1781089"/>
                <a:gd name="connsiteX58" fmla="*/ 592076 w 1590289"/>
                <a:gd name="connsiteY58" fmla="*/ 818559 h 1781089"/>
                <a:gd name="connsiteX59" fmla="*/ 602577 w 1590289"/>
                <a:gd name="connsiteY59" fmla="*/ 835522 h 1781089"/>
                <a:gd name="connsiteX60" fmla="*/ 638927 w 1590289"/>
                <a:gd name="connsiteY60" fmla="*/ 864602 h 1781089"/>
                <a:gd name="connsiteX61" fmla="*/ 600962 w 1590289"/>
                <a:gd name="connsiteY61" fmla="*/ 861371 h 1781089"/>
                <a:gd name="connsiteX62" fmla="*/ 581575 w 1590289"/>
                <a:gd name="connsiteY62" fmla="*/ 866218 h 1781089"/>
                <a:gd name="connsiteX63" fmla="*/ 597730 w 1590289"/>
                <a:gd name="connsiteY63" fmla="*/ 882373 h 1781089"/>
                <a:gd name="connsiteX64" fmla="*/ 635696 w 1590289"/>
                <a:gd name="connsiteY64" fmla="*/ 896913 h 1781089"/>
                <a:gd name="connsiteX65" fmla="*/ 593691 w 1590289"/>
                <a:gd name="connsiteY65" fmla="*/ 905799 h 1781089"/>
                <a:gd name="connsiteX66" fmla="*/ 692240 w 1590289"/>
                <a:gd name="connsiteY66" fmla="*/ 918723 h 1781089"/>
                <a:gd name="connsiteX67" fmla="*/ 932956 w 1590289"/>
                <a:gd name="connsiteY67" fmla="*/ 1073008 h 1781089"/>
                <a:gd name="connsiteX68" fmla="*/ 941034 w 1590289"/>
                <a:gd name="connsiteY68" fmla="*/ 1098857 h 1781089"/>
                <a:gd name="connsiteX69" fmla="*/ 901454 w 1590289"/>
                <a:gd name="connsiteY69" fmla="*/ 1231331 h 1781089"/>
                <a:gd name="connsiteX70" fmla="*/ 896607 w 1590289"/>
                <a:gd name="connsiteY70" fmla="*/ 1240217 h 1781089"/>
                <a:gd name="connsiteX71" fmla="*/ 847333 w 1590289"/>
                <a:gd name="connsiteY71" fmla="*/ 1160247 h 1781089"/>
                <a:gd name="connsiteX72" fmla="*/ 812598 w 1590289"/>
                <a:gd name="connsiteY72" fmla="*/ 1083509 h 1781089"/>
                <a:gd name="connsiteX73" fmla="*/ 621964 w 1590289"/>
                <a:gd name="connsiteY73" fmla="*/ 937302 h 1781089"/>
                <a:gd name="connsiteX74" fmla="*/ 441022 w 1590289"/>
                <a:gd name="connsiteY74" fmla="*/ 922762 h 1781089"/>
                <a:gd name="connsiteX75" fmla="*/ 290776 w 1590289"/>
                <a:gd name="connsiteY75" fmla="*/ 837138 h 1781089"/>
                <a:gd name="connsiteX76" fmla="*/ 876 w 1590289"/>
                <a:gd name="connsiteY76" fmla="*/ 276227 h 1781089"/>
                <a:gd name="connsiteX77" fmla="*/ 217269 w 1590289"/>
                <a:gd name="connsiteY77" fmla="*/ 794326 h 1781089"/>
                <a:gd name="connsiteX78" fmla="*/ 239079 w 1590289"/>
                <a:gd name="connsiteY78" fmla="*/ 837138 h 1781089"/>
                <a:gd name="connsiteX79" fmla="*/ 415174 w 1590289"/>
                <a:gd name="connsiteY79" fmla="*/ 967997 h 1781089"/>
                <a:gd name="connsiteX80" fmla="*/ 628426 w 1590289"/>
                <a:gd name="connsiteY80" fmla="*/ 986576 h 1781089"/>
                <a:gd name="connsiteX81" fmla="*/ 773017 w 1590289"/>
                <a:gd name="connsiteY81" fmla="*/ 1112589 h 1781089"/>
                <a:gd name="connsiteX82" fmla="*/ 868335 w 1590289"/>
                <a:gd name="connsiteY82" fmla="*/ 1289491 h 1781089"/>
                <a:gd name="connsiteX83" fmla="*/ 875605 w 1590289"/>
                <a:gd name="connsiteY83" fmla="*/ 1306455 h 1781089"/>
                <a:gd name="connsiteX84" fmla="*/ 837639 w 1590289"/>
                <a:gd name="connsiteY84" fmla="*/ 1344420 h 1781089"/>
                <a:gd name="connsiteX85" fmla="*/ 806944 w 1590289"/>
                <a:gd name="connsiteY85" fmla="*/ 1312917 h 1781089"/>
                <a:gd name="connsiteX86" fmla="*/ 796443 w 1590289"/>
                <a:gd name="connsiteY86" fmla="*/ 1274951 h 1781089"/>
                <a:gd name="connsiteX87" fmla="*/ 773825 w 1590289"/>
                <a:gd name="connsiteY87" fmla="*/ 1179634 h 1781089"/>
                <a:gd name="connsiteX88" fmla="*/ 710819 w 1590289"/>
                <a:gd name="connsiteY88" fmla="*/ 1119051 h 1781089"/>
                <a:gd name="connsiteX89" fmla="*/ 566227 w 1590289"/>
                <a:gd name="connsiteY89" fmla="*/ 1138437 h 1781089"/>
                <a:gd name="connsiteX90" fmla="*/ 491104 w 1590289"/>
                <a:gd name="connsiteY90" fmla="*/ 1099664 h 1781089"/>
                <a:gd name="connsiteX91" fmla="*/ 479796 w 1590289"/>
                <a:gd name="connsiteY91" fmla="*/ 1056045 h 1781089"/>
                <a:gd name="connsiteX92" fmla="*/ 461217 w 1590289"/>
                <a:gd name="connsiteY92" fmla="*/ 1031812 h 1781089"/>
                <a:gd name="connsiteX93" fmla="*/ 449908 w 1590289"/>
                <a:gd name="connsiteY93" fmla="*/ 1058468 h 1781089"/>
                <a:gd name="connsiteX94" fmla="*/ 455562 w 1590289"/>
                <a:gd name="connsiteY94" fmla="*/ 1194982 h 1781089"/>
                <a:gd name="connsiteX95" fmla="*/ 510491 w 1590289"/>
                <a:gd name="connsiteY95" fmla="*/ 1230524 h 1781089"/>
                <a:gd name="connsiteX96" fmla="*/ 510491 w 1590289"/>
                <a:gd name="connsiteY96" fmla="*/ 1230524 h 1781089"/>
                <a:gd name="connsiteX97" fmla="*/ 510491 w 1590289"/>
                <a:gd name="connsiteY97" fmla="*/ 1230524 h 1781089"/>
                <a:gd name="connsiteX98" fmla="*/ 662352 w 1590289"/>
                <a:gd name="connsiteY98" fmla="*/ 1209522 h 1781089"/>
                <a:gd name="connsiteX99" fmla="*/ 684162 w 1590289"/>
                <a:gd name="connsiteY99" fmla="*/ 1229716 h 1781089"/>
                <a:gd name="connsiteX100" fmla="*/ 686585 w 1590289"/>
                <a:gd name="connsiteY100" fmla="*/ 1343612 h 1781089"/>
                <a:gd name="connsiteX101" fmla="*/ 682547 w 1590289"/>
                <a:gd name="connsiteY101" fmla="*/ 1358152 h 1781089"/>
                <a:gd name="connsiteX102" fmla="*/ 668814 w 1590289"/>
                <a:gd name="connsiteY102" fmla="*/ 1350882 h 1781089"/>
                <a:gd name="connsiteX103" fmla="*/ 613078 w 1590289"/>
                <a:gd name="connsiteY103" fmla="*/ 1304839 h 1781089"/>
                <a:gd name="connsiteX104" fmla="*/ 528262 w 1590289"/>
                <a:gd name="connsiteY104" fmla="*/ 1314532 h 1781089"/>
                <a:gd name="connsiteX105" fmla="*/ 434560 w 1590289"/>
                <a:gd name="connsiteY105" fmla="*/ 1410657 h 1781089"/>
                <a:gd name="connsiteX106" fmla="*/ 367515 w 1590289"/>
                <a:gd name="connsiteY106" fmla="*/ 1421966 h 1781089"/>
                <a:gd name="connsiteX107" fmla="*/ 323087 w 1590289"/>
                <a:gd name="connsiteY107" fmla="*/ 1384001 h 1781089"/>
                <a:gd name="connsiteX108" fmla="*/ 295623 w 1590289"/>
                <a:gd name="connsiteY108" fmla="*/ 1377539 h 1781089"/>
                <a:gd name="connsiteX109" fmla="*/ 294815 w 1590289"/>
                <a:gd name="connsiteY109" fmla="*/ 1408234 h 1781089"/>
                <a:gd name="connsiteX110" fmla="*/ 327126 w 1590289"/>
                <a:gd name="connsiteY110" fmla="*/ 1442968 h 1781089"/>
                <a:gd name="connsiteX111" fmla="*/ 399018 w 1590289"/>
                <a:gd name="connsiteY111" fmla="*/ 1528593 h 1781089"/>
                <a:gd name="connsiteX112" fmla="*/ 450715 w 1590289"/>
                <a:gd name="connsiteY112" fmla="*/ 1524554 h 1781089"/>
                <a:gd name="connsiteX113" fmla="*/ 518569 w 1590289"/>
                <a:gd name="connsiteY113" fmla="*/ 1458316 h 1781089"/>
                <a:gd name="connsiteX114" fmla="*/ 553303 w 1590289"/>
                <a:gd name="connsiteY114" fmla="*/ 1426005 h 1781089"/>
                <a:gd name="connsiteX115" fmla="*/ 601769 w 1590289"/>
                <a:gd name="connsiteY115" fmla="*/ 1428428 h 1781089"/>
                <a:gd name="connsiteX116" fmla="*/ 685778 w 1590289"/>
                <a:gd name="connsiteY116" fmla="*/ 1527784 h 1781089"/>
                <a:gd name="connsiteX117" fmla="*/ 724551 w 1590289"/>
                <a:gd name="connsiteY117" fmla="*/ 1594022 h 1781089"/>
                <a:gd name="connsiteX118" fmla="*/ 750400 w 1590289"/>
                <a:gd name="connsiteY118" fmla="*/ 1685300 h 1781089"/>
                <a:gd name="connsiteX119" fmla="*/ 957998 w 1590289"/>
                <a:gd name="connsiteY119" fmla="*/ 1762039 h 1781089"/>
                <a:gd name="connsiteX120" fmla="*/ 1266567 w 1590289"/>
                <a:gd name="connsiteY120" fmla="*/ 1509206 h 1781089"/>
                <a:gd name="connsiteX121" fmla="*/ 1459625 w 1590289"/>
                <a:gd name="connsiteY121" fmla="*/ 1203059 h 1781089"/>
                <a:gd name="connsiteX122" fmla="*/ 1493552 w 1590289"/>
                <a:gd name="connsiteY122" fmla="*/ 1148131 h 1781089"/>
                <a:gd name="connsiteX123" fmla="*/ 1533132 w 1590289"/>
                <a:gd name="connsiteY123" fmla="*/ 899336 h 1781089"/>
                <a:gd name="connsiteX124" fmla="*/ 1533132 w 1590289"/>
                <a:gd name="connsiteY124" fmla="*/ 899336 h 1781089"/>
                <a:gd name="connsiteX125" fmla="*/ 1533132 w 1590289"/>
                <a:gd name="connsiteY125" fmla="*/ 899336 h 1781089"/>
                <a:gd name="connsiteX126" fmla="*/ 1524247 w 1590289"/>
                <a:gd name="connsiteY126" fmla="*/ 869449 h 1781089"/>
                <a:gd name="connsiteX127" fmla="*/ 1550904 w 1590289"/>
                <a:gd name="connsiteY127" fmla="*/ 556840 h 1781089"/>
                <a:gd name="connsiteX128" fmla="*/ 1584023 w 1590289"/>
                <a:gd name="connsiteY128" fmla="*/ 480102 h 1781089"/>
                <a:gd name="connsiteX129" fmla="*/ 1558981 w 1590289"/>
                <a:gd name="connsiteY129" fmla="*/ 197381 h 1781089"/>
                <a:gd name="connsiteX0" fmla="*/ 1573516 w 1604824"/>
                <a:gd name="connsiteY0" fmla="*/ 197381 h 1781089"/>
                <a:gd name="connsiteX1" fmla="*/ 1365111 w 1604824"/>
                <a:gd name="connsiteY1" fmla="*/ 9170 h 1781089"/>
                <a:gd name="connsiteX2" fmla="*/ 918412 w 1604824"/>
                <a:gd name="connsiteY2" fmla="*/ 140837 h 1781089"/>
                <a:gd name="connsiteX3" fmla="*/ 837634 w 1604824"/>
                <a:gd name="connsiteY3" fmla="*/ 336318 h 1781089"/>
                <a:gd name="connsiteX4" fmla="*/ 917604 w 1604824"/>
                <a:gd name="connsiteY4" fmla="*/ 553609 h 1781089"/>
                <a:gd name="connsiteX5" fmla="*/ 955569 w 1604824"/>
                <a:gd name="connsiteY5" fmla="*/ 647311 h 1781089"/>
                <a:gd name="connsiteX6" fmla="*/ 972533 w 1604824"/>
                <a:gd name="connsiteY6" fmla="*/ 685276 h 1781089"/>
                <a:gd name="connsiteX7" fmla="*/ 1017768 w 1604824"/>
                <a:gd name="connsiteY7" fmla="*/ 732935 h 1781089"/>
                <a:gd name="connsiteX8" fmla="*/ 1203556 w 1604824"/>
                <a:gd name="connsiteY8" fmla="*/ 783825 h 1781089"/>
                <a:gd name="connsiteX9" fmla="*/ 1239906 w 1604824"/>
                <a:gd name="connsiteY9" fmla="*/ 762015 h 1781089"/>
                <a:gd name="connsiteX10" fmla="*/ 1277871 w 1604824"/>
                <a:gd name="connsiteY10" fmla="*/ 772516 h 1781089"/>
                <a:gd name="connsiteX11" fmla="*/ 1224558 w 1604824"/>
                <a:gd name="connsiteY11" fmla="*/ 852486 h 1781089"/>
                <a:gd name="connsiteX12" fmla="*/ 1104200 w 1604824"/>
                <a:gd name="connsiteY12" fmla="*/ 896105 h 1781089"/>
                <a:gd name="connsiteX13" fmla="*/ 1011306 w 1604824"/>
                <a:gd name="connsiteY13" fmla="*/ 883181 h 1781089"/>
                <a:gd name="connsiteX14" fmla="*/ 888524 w 1604824"/>
                <a:gd name="connsiteY14" fmla="*/ 684469 h 1781089"/>
                <a:gd name="connsiteX15" fmla="*/ 894986 w 1604824"/>
                <a:gd name="connsiteY15" fmla="*/ 621462 h 1781089"/>
                <a:gd name="connsiteX16" fmla="*/ 897409 w 1604824"/>
                <a:gd name="connsiteY16" fmla="*/ 570572 h 1781089"/>
                <a:gd name="connsiteX17" fmla="*/ 878831 w 1604824"/>
                <a:gd name="connsiteY17" fmla="*/ 557648 h 1781089"/>
                <a:gd name="connsiteX18" fmla="*/ 878831 w 1604824"/>
                <a:gd name="connsiteY18" fmla="*/ 577843 h 1781089"/>
                <a:gd name="connsiteX19" fmla="*/ 872369 w 1604824"/>
                <a:gd name="connsiteY19" fmla="*/ 602883 h 1781089"/>
                <a:gd name="connsiteX20" fmla="*/ 844097 w 1604824"/>
                <a:gd name="connsiteY20" fmla="*/ 599653 h 1781089"/>
                <a:gd name="connsiteX21" fmla="*/ 829557 w 1604824"/>
                <a:gd name="connsiteY21" fmla="*/ 582689 h 1781089"/>
                <a:gd name="connsiteX22" fmla="*/ 806131 w 1604824"/>
                <a:gd name="connsiteY22" fmla="*/ 546339 h 1781089"/>
                <a:gd name="connsiteX23" fmla="*/ 802900 w 1604824"/>
                <a:gd name="connsiteY23" fmla="*/ 590767 h 1781089"/>
                <a:gd name="connsiteX24" fmla="*/ 794823 w 1604824"/>
                <a:gd name="connsiteY24" fmla="*/ 610154 h 1781089"/>
                <a:gd name="connsiteX25" fmla="*/ 776243 w 1604824"/>
                <a:gd name="connsiteY25" fmla="*/ 600460 h 1781089"/>
                <a:gd name="connsiteX26" fmla="*/ 746356 w 1604824"/>
                <a:gd name="connsiteY26" fmla="*/ 566534 h 1781089"/>
                <a:gd name="connsiteX27" fmla="*/ 731816 w 1604824"/>
                <a:gd name="connsiteY27" fmla="*/ 562495 h 1781089"/>
                <a:gd name="connsiteX28" fmla="*/ 732624 w 1604824"/>
                <a:gd name="connsiteY28" fmla="*/ 577035 h 1781089"/>
                <a:gd name="connsiteX29" fmla="*/ 760896 w 1604824"/>
                <a:gd name="connsiteY29" fmla="*/ 618231 h 1781089"/>
                <a:gd name="connsiteX30" fmla="*/ 764127 w 1604824"/>
                <a:gd name="connsiteY30" fmla="*/ 630348 h 1781089"/>
                <a:gd name="connsiteX31" fmla="*/ 749587 w 1604824"/>
                <a:gd name="connsiteY31" fmla="*/ 629540 h 1781089"/>
                <a:gd name="connsiteX32" fmla="*/ 714853 w 1604824"/>
                <a:gd name="connsiteY32" fmla="*/ 601268 h 1781089"/>
                <a:gd name="connsiteX33" fmla="*/ 697082 w 1604824"/>
                <a:gd name="connsiteY33" fmla="*/ 600460 h 1781089"/>
                <a:gd name="connsiteX34" fmla="*/ 701120 w 1604824"/>
                <a:gd name="connsiteY34" fmla="*/ 617423 h 1781089"/>
                <a:gd name="connsiteX35" fmla="*/ 730201 w 1604824"/>
                <a:gd name="connsiteY35" fmla="*/ 651350 h 1781089"/>
                <a:gd name="connsiteX36" fmla="*/ 705967 w 1604824"/>
                <a:gd name="connsiteY36" fmla="*/ 637618 h 1781089"/>
                <a:gd name="connsiteX37" fmla="*/ 691427 w 1604824"/>
                <a:gd name="connsiteY37" fmla="*/ 636002 h 1781089"/>
                <a:gd name="connsiteX38" fmla="*/ 693043 w 1604824"/>
                <a:gd name="connsiteY38" fmla="*/ 650542 h 1781089"/>
                <a:gd name="connsiteX39" fmla="*/ 715660 w 1604824"/>
                <a:gd name="connsiteY39" fmla="*/ 670737 h 1781089"/>
                <a:gd name="connsiteX40" fmla="*/ 794014 w 1604824"/>
                <a:gd name="connsiteY40" fmla="*/ 728088 h 1781089"/>
                <a:gd name="connsiteX41" fmla="*/ 885293 w 1604824"/>
                <a:gd name="connsiteY41" fmla="*/ 879950 h 1781089"/>
                <a:gd name="connsiteX42" fmla="*/ 887717 w 1604824"/>
                <a:gd name="connsiteY42" fmla="*/ 900144 h 1781089"/>
                <a:gd name="connsiteX43" fmla="*/ 867522 w 1604824"/>
                <a:gd name="connsiteY43" fmla="*/ 896913 h 1781089"/>
                <a:gd name="connsiteX44" fmla="*/ 793207 w 1604824"/>
                <a:gd name="connsiteY44" fmla="*/ 846024 h 1781089"/>
                <a:gd name="connsiteX45" fmla="*/ 772204 w 1604824"/>
                <a:gd name="connsiteY45" fmla="*/ 794326 h 1781089"/>
                <a:gd name="connsiteX46" fmla="*/ 745548 w 1604824"/>
                <a:gd name="connsiteY46" fmla="*/ 740205 h 1781089"/>
                <a:gd name="connsiteX47" fmla="*/ 724546 w 1604824"/>
                <a:gd name="connsiteY47" fmla="*/ 741013 h 1781089"/>
                <a:gd name="connsiteX48" fmla="*/ 733431 w 1604824"/>
                <a:gd name="connsiteY48" fmla="*/ 757976 h 1781089"/>
                <a:gd name="connsiteX49" fmla="*/ 741509 w 1604824"/>
                <a:gd name="connsiteY49" fmla="*/ 793518 h 1781089"/>
                <a:gd name="connsiteX50" fmla="*/ 704352 w 1604824"/>
                <a:gd name="connsiteY50" fmla="*/ 793518 h 1781089"/>
                <a:gd name="connsiteX51" fmla="*/ 676080 w 1604824"/>
                <a:gd name="connsiteY51" fmla="*/ 766861 h 1781089"/>
                <a:gd name="connsiteX52" fmla="*/ 663155 w 1604824"/>
                <a:gd name="connsiteY52" fmla="*/ 764438 h 1781089"/>
                <a:gd name="connsiteX53" fmla="*/ 660732 w 1604824"/>
                <a:gd name="connsiteY53" fmla="*/ 779786 h 1781089"/>
                <a:gd name="connsiteX54" fmla="*/ 675272 w 1604824"/>
                <a:gd name="connsiteY54" fmla="*/ 804019 h 1781089"/>
                <a:gd name="connsiteX55" fmla="*/ 680119 w 1604824"/>
                <a:gd name="connsiteY55" fmla="*/ 829060 h 1781089"/>
                <a:gd name="connsiteX56" fmla="*/ 654270 w 1604824"/>
                <a:gd name="connsiteY56" fmla="*/ 828252 h 1781089"/>
                <a:gd name="connsiteX57" fmla="*/ 625998 w 1604824"/>
                <a:gd name="connsiteY57" fmla="*/ 816136 h 1781089"/>
                <a:gd name="connsiteX58" fmla="*/ 606611 w 1604824"/>
                <a:gd name="connsiteY58" fmla="*/ 818559 h 1781089"/>
                <a:gd name="connsiteX59" fmla="*/ 617112 w 1604824"/>
                <a:gd name="connsiteY59" fmla="*/ 835522 h 1781089"/>
                <a:gd name="connsiteX60" fmla="*/ 653462 w 1604824"/>
                <a:gd name="connsiteY60" fmla="*/ 864602 h 1781089"/>
                <a:gd name="connsiteX61" fmla="*/ 615497 w 1604824"/>
                <a:gd name="connsiteY61" fmla="*/ 861371 h 1781089"/>
                <a:gd name="connsiteX62" fmla="*/ 596110 w 1604824"/>
                <a:gd name="connsiteY62" fmla="*/ 866218 h 1781089"/>
                <a:gd name="connsiteX63" fmla="*/ 612265 w 1604824"/>
                <a:gd name="connsiteY63" fmla="*/ 882373 h 1781089"/>
                <a:gd name="connsiteX64" fmla="*/ 650231 w 1604824"/>
                <a:gd name="connsiteY64" fmla="*/ 896913 h 1781089"/>
                <a:gd name="connsiteX65" fmla="*/ 608226 w 1604824"/>
                <a:gd name="connsiteY65" fmla="*/ 905799 h 1781089"/>
                <a:gd name="connsiteX66" fmla="*/ 706775 w 1604824"/>
                <a:gd name="connsiteY66" fmla="*/ 918723 h 1781089"/>
                <a:gd name="connsiteX67" fmla="*/ 947491 w 1604824"/>
                <a:gd name="connsiteY67" fmla="*/ 1073008 h 1781089"/>
                <a:gd name="connsiteX68" fmla="*/ 955569 w 1604824"/>
                <a:gd name="connsiteY68" fmla="*/ 1098857 h 1781089"/>
                <a:gd name="connsiteX69" fmla="*/ 915989 w 1604824"/>
                <a:gd name="connsiteY69" fmla="*/ 1231331 h 1781089"/>
                <a:gd name="connsiteX70" fmla="*/ 911142 w 1604824"/>
                <a:gd name="connsiteY70" fmla="*/ 1240217 h 1781089"/>
                <a:gd name="connsiteX71" fmla="*/ 861868 w 1604824"/>
                <a:gd name="connsiteY71" fmla="*/ 1160247 h 1781089"/>
                <a:gd name="connsiteX72" fmla="*/ 827133 w 1604824"/>
                <a:gd name="connsiteY72" fmla="*/ 1083509 h 1781089"/>
                <a:gd name="connsiteX73" fmla="*/ 636499 w 1604824"/>
                <a:gd name="connsiteY73" fmla="*/ 937302 h 1781089"/>
                <a:gd name="connsiteX74" fmla="*/ 455557 w 1604824"/>
                <a:gd name="connsiteY74" fmla="*/ 922762 h 1781089"/>
                <a:gd name="connsiteX75" fmla="*/ 305311 w 1604824"/>
                <a:gd name="connsiteY75" fmla="*/ 837138 h 1781089"/>
                <a:gd name="connsiteX76" fmla="*/ 15411 w 1604824"/>
                <a:gd name="connsiteY76" fmla="*/ 276227 h 1781089"/>
                <a:gd name="connsiteX77" fmla="*/ 0 w 1604824"/>
                <a:gd name="connsiteY77" fmla="*/ 296259 h 1781089"/>
                <a:gd name="connsiteX78" fmla="*/ 253614 w 1604824"/>
                <a:gd name="connsiteY78" fmla="*/ 837138 h 1781089"/>
                <a:gd name="connsiteX79" fmla="*/ 429709 w 1604824"/>
                <a:gd name="connsiteY79" fmla="*/ 967997 h 1781089"/>
                <a:gd name="connsiteX80" fmla="*/ 642961 w 1604824"/>
                <a:gd name="connsiteY80" fmla="*/ 986576 h 1781089"/>
                <a:gd name="connsiteX81" fmla="*/ 787552 w 1604824"/>
                <a:gd name="connsiteY81" fmla="*/ 1112589 h 1781089"/>
                <a:gd name="connsiteX82" fmla="*/ 882870 w 1604824"/>
                <a:gd name="connsiteY82" fmla="*/ 1289491 h 1781089"/>
                <a:gd name="connsiteX83" fmla="*/ 890140 w 1604824"/>
                <a:gd name="connsiteY83" fmla="*/ 1306455 h 1781089"/>
                <a:gd name="connsiteX84" fmla="*/ 852174 w 1604824"/>
                <a:gd name="connsiteY84" fmla="*/ 1344420 h 1781089"/>
                <a:gd name="connsiteX85" fmla="*/ 821479 w 1604824"/>
                <a:gd name="connsiteY85" fmla="*/ 1312917 h 1781089"/>
                <a:gd name="connsiteX86" fmla="*/ 810978 w 1604824"/>
                <a:gd name="connsiteY86" fmla="*/ 1274951 h 1781089"/>
                <a:gd name="connsiteX87" fmla="*/ 788360 w 1604824"/>
                <a:gd name="connsiteY87" fmla="*/ 1179634 h 1781089"/>
                <a:gd name="connsiteX88" fmla="*/ 725354 w 1604824"/>
                <a:gd name="connsiteY88" fmla="*/ 1119051 h 1781089"/>
                <a:gd name="connsiteX89" fmla="*/ 580762 w 1604824"/>
                <a:gd name="connsiteY89" fmla="*/ 1138437 h 1781089"/>
                <a:gd name="connsiteX90" fmla="*/ 505639 w 1604824"/>
                <a:gd name="connsiteY90" fmla="*/ 1099664 h 1781089"/>
                <a:gd name="connsiteX91" fmla="*/ 494331 w 1604824"/>
                <a:gd name="connsiteY91" fmla="*/ 1056045 h 1781089"/>
                <a:gd name="connsiteX92" fmla="*/ 475752 w 1604824"/>
                <a:gd name="connsiteY92" fmla="*/ 1031812 h 1781089"/>
                <a:gd name="connsiteX93" fmla="*/ 464443 w 1604824"/>
                <a:gd name="connsiteY93" fmla="*/ 1058468 h 1781089"/>
                <a:gd name="connsiteX94" fmla="*/ 470097 w 1604824"/>
                <a:gd name="connsiteY94" fmla="*/ 1194982 h 1781089"/>
                <a:gd name="connsiteX95" fmla="*/ 525026 w 1604824"/>
                <a:gd name="connsiteY95" fmla="*/ 1230524 h 1781089"/>
                <a:gd name="connsiteX96" fmla="*/ 525026 w 1604824"/>
                <a:gd name="connsiteY96" fmla="*/ 1230524 h 1781089"/>
                <a:gd name="connsiteX97" fmla="*/ 525026 w 1604824"/>
                <a:gd name="connsiteY97" fmla="*/ 1230524 h 1781089"/>
                <a:gd name="connsiteX98" fmla="*/ 676887 w 1604824"/>
                <a:gd name="connsiteY98" fmla="*/ 1209522 h 1781089"/>
                <a:gd name="connsiteX99" fmla="*/ 698697 w 1604824"/>
                <a:gd name="connsiteY99" fmla="*/ 1229716 h 1781089"/>
                <a:gd name="connsiteX100" fmla="*/ 701120 w 1604824"/>
                <a:gd name="connsiteY100" fmla="*/ 1343612 h 1781089"/>
                <a:gd name="connsiteX101" fmla="*/ 697082 w 1604824"/>
                <a:gd name="connsiteY101" fmla="*/ 1358152 h 1781089"/>
                <a:gd name="connsiteX102" fmla="*/ 683349 w 1604824"/>
                <a:gd name="connsiteY102" fmla="*/ 1350882 h 1781089"/>
                <a:gd name="connsiteX103" fmla="*/ 627613 w 1604824"/>
                <a:gd name="connsiteY103" fmla="*/ 1304839 h 1781089"/>
                <a:gd name="connsiteX104" fmla="*/ 542797 w 1604824"/>
                <a:gd name="connsiteY104" fmla="*/ 1314532 h 1781089"/>
                <a:gd name="connsiteX105" fmla="*/ 449095 w 1604824"/>
                <a:gd name="connsiteY105" fmla="*/ 1410657 h 1781089"/>
                <a:gd name="connsiteX106" fmla="*/ 382050 w 1604824"/>
                <a:gd name="connsiteY106" fmla="*/ 1421966 h 1781089"/>
                <a:gd name="connsiteX107" fmla="*/ 337622 w 1604824"/>
                <a:gd name="connsiteY107" fmla="*/ 1384001 h 1781089"/>
                <a:gd name="connsiteX108" fmla="*/ 310158 w 1604824"/>
                <a:gd name="connsiteY108" fmla="*/ 1377539 h 1781089"/>
                <a:gd name="connsiteX109" fmla="*/ 309350 w 1604824"/>
                <a:gd name="connsiteY109" fmla="*/ 1408234 h 1781089"/>
                <a:gd name="connsiteX110" fmla="*/ 341661 w 1604824"/>
                <a:gd name="connsiteY110" fmla="*/ 1442968 h 1781089"/>
                <a:gd name="connsiteX111" fmla="*/ 413553 w 1604824"/>
                <a:gd name="connsiteY111" fmla="*/ 1528593 h 1781089"/>
                <a:gd name="connsiteX112" fmla="*/ 465250 w 1604824"/>
                <a:gd name="connsiteY112" fmla="*/ 1524554 h 1781089"/>
                <a:gd name="connsiteX113" fmla="*/ 533104 w 1604824"/>
                <a:gd name="connsiteY113" fmla="*/ 1458316 h 1781089"/>
                <a:gd name="connsiteX114" fmla="*/ 567838 w 1604824"/>
                <a:gd name="connsiteY114" fmla="*/ 1426005 h 1781089"/>
                <a:gd name="connsiteX115" fmla="*/ 616304 w 1604824"/>
                <a:gd name="connsiteY115" fmla="*/ 1428428 h 1781089"/>
                <a:gd name="connsiteX116" fmla="*/ 700313 w 1604824"/>
                <a:gd name="connsiteY116" fmla="*/ 1527784 h 1781089"/>
                <a:gd name="connsiteX117" fmla="*/ 739086 w 1604824"/>
                <a:gd name="connsiteY117" fmla="*/ 1594022 h 1781089"/>
                <a:gd name="connsiteX118" fmla="*/ 764935 w 1604824"/>
                <a:gd name="connsiteY118" fmla="*/ 1685300 h 1781089"/>
                <a:gd name="connsiteX119" fmla="*/ 972533 w 1604824"/>
                <a:gd name="connsiteY119" fmla="*/ 1762039 h 1781089"/>
                <a:gd name="connsiteX120" fmla="*/ 1281102 w 1604824"/>
                <a:gd name="connsiteY120" fmla="*/ 1509206 h 1781089"/>
                <a:gd name="connsiteX121" fmla="*/ 1474160 w 1604824"/>
                <a:gd name="connsiteY121" fmla="*/ 1203059 h 1781089"/>
                <a:gd name="connsiteX122" fmla="*/ 1508087 w 1604824"/>
                <a:gd name="connsiteY122" fmla="*/ 1148131 h 1781089"/>
                <a:gd name="connsiteX123" fmla="*/ 1547667 w 1604824"/>
                <a:gd name="connsiteY123" fmla="*/ 899336 h 1781089"/>
                <a:gd name="connsiteX124" fmla="*/ 1547667 w 1604824"/>
                <a:gd name="connsiteY124" fmla="*/ 899336 h 1781089"/>
                <a:gd name="connsiteX125" fmla="*/ 1547667 w 1604824"/>
                <a:gd name="connsiteY125" fmla="*/ 899336 h 1781089"/>
                <a:gd name="connsiteX126" fmla="*/ 1538782 w 1604824"/>
                <a:gd name="connsiteY126" fmla="*/ 869449 h 1781089"/>
                <a:gd name="connsiteX127" fmla="*/ 1565439 w 1604824"/>
                <a:gd name="connsiteY127" fmla="*/ 556840 h 1781089"/>
                <a:gd name="connsiteX128" fmla="*/ 1598558 w 1604824"/>
                <a:gd name="connsiteY128" fmla="*/ 480102 h 1781089"/>
                <a:gd name="connsiteX129" fmla="*/ 1573516 w 1604824"/>
                <a:gd name="connsiteY129" fmla="*/ 197381 h 1781089"/>
                <a:gd name="connsiteX0" fmla="*/ 1573516 w 1604824"/>
                <a:gd name="connsiteY0" fmla="*/ 197381 h 1781089"/>
                <a:gd name="connsiteX1" fmla="*/ 1365111 w 1604824"/>
                <a:gd name="connsiteY1" fmla="*/ 9170 h 1781089"/>
                <a:gd name="connsiteX2" fmla="*/ 918412 w 1604824"/>
                <a:gd name="connsiteY2" fmla="*/ 140837 h 1781089"/>
                <a:gd name="connsiteX3" fmla="*/ 837634 w 1604824"/>
                <a:gd name="connsiteY3" fmla="*/ 336318 h 1781089"/>
                <a:gd name="connsiteX4" fmla="*/ 917604 w 1604824"/>
                <a:gd name="connsiteY4" fmla="*/ 553609 h 1781089"/>
                <a:gd name="connsiteX5" fmla="*/ 955569 w 1604824"/>
                <a:gd name="connsiteY5" fmla="*/ 647311 h 1781089"/>
                <a:gd name="connsiteX6" fmla="*/ 972533 w 1604824"/>
                <a:gd name="connsiteY6" fmla="*/ 685276 h 1781089"/>
                <a:gd name="connsiteX7" fmla="*/ 1017768 w 1604824"/>
                <a:gd name="connsiteY7" fmla="*/ 732935 h 1781089"/>
                <a:gd name="connsiteX8" fmla="*/ 1203556 w 1604824"/>
                <a:gd name="connsiteY8" fmla="*/ 783825 h 1781089"/>
                <a:gd name="connsiteX9" fmla="*/ 1239906 w 1604824"/>
                <a:gd name="connsiteY9" fmla="*/ 762015 h 1781089"/>
                <a:gd name="connsiteX10" fmla="*/ 1277871 w 1604824"/>
                <a:gd name="connsiteY10" fmla="*/ 772516 h 1781089"/>
                <a:gd name="connsiteX11" fmla="*/ 1224558 w 1604824"/>
                <a:gd name="connsiteY11" fmla="*/ 852486 h 1781089"/>
                <a:gd name="connsiteX12" fmla="*/ 1104200 w 1604824"/>
                <a:gd name="connsiteY12" fmla="*/ 896105 h 1781089"/>
                <a:gd name="connsiteX13" fmla="*/ 1011306 w 1604824"/>
                <a:gd name="connsiteY13" fmla="*/ 883181 h 1781089"/>
                <a:gd name="connsiteX14" fmla="*/ 888524 w 1604824"/>
                <a:gd name="connsiteY14" fmla="*/ 684469 h 1781089"/>
                <a:gd name="connsiteX15" fmla="*/ 894986 w 1604824"/>
                <a:gd name="connsiteY15" fmla="*/ 621462 h 1781089"/>
                <a:gd name="connsiteX16" fmla="*/ 897409 w 1604824"/>
                <a:gd name="connsiteY16" fmla="*/ 570572 h 1781089"/>
                <a:gd name="connsiteX17" fmla="*/ 878831 w 1604824"/>
                <a:gd name="connsiteY17" fmla="*/ 557648 h 1781089"/>
                <a:gd name="connsiteX18" fmla="*/ 878831 w 1604824"/>
                <a:gd name="connsiteY18" fmla="*/ 577843 h 1781089"/>
                <a:gd name="connsiteX19" fmla="*/ 872369 w 1604824"/>
                <a:gd name="connsiteY19" fmla="*/ 602883 h 1781089"/>
                <a:gd name="connsiteX20" fmla="*/ 844097 w 1604824"/>
                <a:gd name="connsiteY20" fmla="*/ 599653 h 1781089"/>
                <a:gd name="connsiteX21" fmla="*/ 829557 w 1604824"/>
                <a:gd name="connsiteY21" fmla="*/ 582689 h 1781089"/>
                <a:gd name="connsiteX22" fmla="*/ 806131 w 1604824"/>
                <a:gd name="connsiteY22" fmla="*/ 546339 h 1781089"/>
                <a:gd name="connsiteX23" fmla="*/ 802900 w 1604824"/>
                <a:gd name="connsiteY23" fmla="*/ 590767 h 1781089"/>
                <a:gd name="connsiteX24" fmla="*/ 794823 w 1604824"/>
                <a:gd name="connsiteY24" fmla="*/ 610154 h 1781089"/>
                <a:gd name="connsiteX25" fmla="*/ 776243 w 1604824"/>
                <a:gd name="connsiteY25" fmla="*/ 600460 h 1781089"/>
                <a:gd name="connsiteX26" fmla="*/ 746356 w 1604824"/>
                <a:gd name="connsiteY26" fmla="*/ 566534 h 1781089"/>
                <a:gd name="connsiteX27" fmla="*/ 731816 w 1604824"/>
                <a:gd name="connsiteY27" fmla="*/ 562495 h 1781089"/>
                <a:gd name="connsiteX28" fmla="*/ 732624 w 1604824"/>
                <a:gd name="connsiteY28" fmla="*/ 577035 h 1781089"/>
                <a:gd name="connsiteX29" fmla="*/ 760896 w 1604824"/>
                <a:gd name="connsiteY29" fmla="*/ 618231 h 1781089"/>
                <a:gd name="connsiteX30" fmla="*/ 764127 w 1604824"/>
                <a:gd name="connsiteY30" fmla="*/ 630348 h 1781089"/>
                <a:gd name="connsiteX31" fmla="*/ 749587 w 1604824"/>
                <a:gd name="connsiteY31" fmla="*/ 629540 h 1781089"/>
                <a:gd name="connsiteX32" fmla="*/ 714853 w 1604824"/>
                <a:gd name="connsiteY32" fmla="*/ 601268 h 1781089"/>
                <a:gd name="connsiteX33" fmla="*/ 697082 w 1604824"/>
                <a:gd name="connsiteY33" fmla="*/ 600460 h 1781089"/>
                <a:gd name="connsiteX34" fmla="*/ 701120 w 1604824"/>
                <a:gd name="connsiteY34" fmla="*/ 617423 h 1781089"/>
                <a:gd name="connsiteX35" fmla="*/ 730201 w 1604824"/>
                <a:gd name="connsiteY35" fmla="*/ 651350 h 1781089"/>
                <a:gd name="connsiteX36" fmla="*/ 705967 w 1604824"/>
                <a:gd name="connsiteY36" fmla="*/ 637618 h 1781089"/>
                <a:gd name="connsiteX37" fmla="*/ 691427 w 1604824"/>
                <a:gd name="connsiteY37" fmla="*/ 636002 h 1781089"/>
                <a:gd name="connsiteX38" fmla="*/ 693043 w 1604824"/>
                <a:gd name="connsiteY38" fmla="*/ 650542 h 1781089"/>
                <a:gd name="connsiteX39" fmla="*/ 715660 w 1604824"/>
                <a:gd name="connsiteY39" fmla="*/ 670737 h 1781089"/>
                <a:gd name="connsiteX40" fmla="*/ 794014 w 1604824"/>
                <a:gd name="connsiteY40" fmla="*/ 728088 h 1781089"/>
                <a:gd name="connsiteX41" fmla="*/ 885293 w 1604824"/>
                <a:gd name="connsiteY41" fmla="*/ 879950 h 1781089"/>
                <a:gd name="connsiteX42" fmla="*/ 887717 w 1604824"/>
                <a:gd name="connsiteY42" fmla="*/ 900144 h 1781089"/>
                <a:gd name="connsiteX43" fmla="*/ 867522 w 1604824"/>
                <a:gd name="connsiteY43" fmla="*/ 896913 h 1781089"/>
                <a:gd name="connsiteX44" fmla="*/ 793207 w 1604824"/>
                <a:gd name="connsiteY44" fmla="*/ 846024 h 1781089"/>
                <a:gd name="connsiteX45" fmla="*/ 772204 w 1604824"/>
                <a:gd name="connsiteY45" fmla="*/ 794326 h 1781089"/>
                <a:gd name="connsiteX46" fmla="*/ 745548 w 1604824"/>
                <a:gd name="connsiteY46" fmla="*/ 740205 h 1781089"/>
                <a:gd name="connsiteX47" fmla="*/ 724546 w 1604824"/>
                <a:gd name="connsiteY47" fmla="*/ 741013 h 1781089"/>
                <a:gd name="connsiteX48" fmla="*/ 733431 w 1604824"/>
                <a:gd name="connsiteY48" fmla="*/ 757976 h 1781089"/>
                <a:gd name="connsiteX49" fmla="*/ 741509 w 1604824"/>
                <a:gd name="connsiteY49" fmla="*/ 793518 h 1781089"/>
                <a:gd name="connsiteX50" fmla="*/ 704352 w 1604824"/>
                <a:gd name="connsiteY50" fmla="*/ 793518 h 1781089"/>
                <a:gd name="connsiteX51" fmla="*/ 676080 w 1604824"/>
                <a:gd name="connsiteY51" fmla="*/ 766861 h 1781089"/>
                <a:gd name="connsiteX52" fmla="*/ 663155 w 1604824"/>
                <a:gd name="connsiteY52" fmla="*/ 764438 h 1781089"/>
                <a:gd name="connsiteX53" fmla="*/ 660732 w 1604824"/>
                <a:gd name="connsiteY53" fmla="*/ 779786 h 1781089"/>
                <a:gd name="connsiteX54" fmla="*/ 675272 w 1604824"/>
                <a:gd name="connsiteY54" fmla="*/ 804019 h 1781089"/>
                <a:gd name="connsiteX55" fmla="*/ 680119 w 1604824"/>
                <a:gd name="connsiteY55" fmla="*/ 829060 h 1781089"/>
                <a:gd name="connsiteX56" fmla="*/ 654270 w 1604824"/>
                <a:gd name="connsiteY56" fmla="*/ 828252 h 1781089"/>
                <a:gd name="connsiteX57" fmla="*/ 625998 w 1604824"/>
                <a:gd name="connsiteY57" fmla="*/ 816136 h 1781089"/>
                <a:gd name="connsiteX58" fmla="*/ 606611 w 1604824"/>
                <a:gd name="connsiteY58" fmla="*/ 818559 h 1781089"/>
                <a:gd name="connsiteX59" fmla="*/ 617112 w 1604824"/>
                <a:gd name="connsiteY59" fmla="*/ 835522 h 1781089"/>
                <a:gd name="connsiteX60" fmla="*/ 653462 w 1604824"/>
                <a:gd name="connsiteY60" fmla="*/ 864602 h 1781089"/>
                <a:gd name="connsiteX61" fmla="*/ 615497 w 1604824"/>
                <a:gd name="connsiteY61" fmla="*/ 861371 h 1781089"/>
                <a:gd name="connsiteX62" fmla="*/ 596110 w 1604824"/>
                <a:gd name="connsiteY62" fmla="*/ 866218 h 1781089"/>
                <a:gd name="connsiteX63" fmla="*/ 612265 w 1604824"/>
                <a:gd name="connsiteY63" fmla="*/ 882373 h 1781089"/>
                <a:gd name="connsiteX64" fmla="*/ 650231 w 1604824"/>
                <a:gd name="connsiteY64" fmla="*/ 896913 h 1781089"/>
                <a:gd name="connsiteX65" fmla="*/ 608226 w 1604824"/>
                <a:gd name="connsiteY65" fmla="*/ 905799 h 1781089"/>
                <a:gd name="connsiteX66" fmla="*/ 706775 w 1604824"/>
                <a:gd name="connsiteY66" fmla="*/ 918723 h 1781089"/>
                <a:gd name="connsiteX67" fmla="*/ 947491 w 1604824"/>
                <a:gd name="connsiteY67" fmla="*/ 1073008 h 1781089"/>
                <a:gd name="connsiteX68" fmla="*/ 955569 w 1604824"/>
                <a:gd name="connsiteY68" fmla="*/ 1098857 h 1781089"/>
                <a:gd name="connsiteX69" fmla="*/ 915989 w 1604824"/>
                <a:gd name="connsiteY69" fmla="*/ 1231331 h 1781089"/>
                <a:gd name="connsiteX70" fmla="*/ 911142 w 1604824"/>
                <a:gd name="connsiteY70" fmla="*/ 1240217 h 1781089"/>
                <a:gd name="connsiteX71" fmla="*/ 861868 w 1604824"/>
                <a:gd name="connsiteY71" fmla="*/ 1160247 h 1781089"/>
                <a:gd name="connsiteX72" fmla="*/ 827133 w 1604824"/>
                <a:gd name="connsiteY72" fmla="*/ 1083509 h 1781089"/>
                <a:gd name="connsiteX73" fmla="*/ 636499 w 1604824"/>
                <a:gd name="connsiteY73" fmla="*/ 937302 h 1781089"/>
                <a:gd name="connsiteX74" fmla="*/ 455557 w 1604824"/>
                <a:gd name="connsiteY74" fmla="*/ 922762 h 1781089"/>
                <a:gd name="connsiteX75" fmla="*/ 305311 w 1604824"/>
                <a:gd name="connsiteY75" fmla="*/ 837138 h 1781089"/>
                <a:gd name="connsiteX76" fmla="*/ 127212 w 1604824"/>
                <a:gd name="connsiteY76" fmla="*/ 276729 h 1781089"/>
                <a:gd name="connsiteX77" fmla="*/ 0 w 1604824"/>
                <a:gd name="connsiteY77" fmla="*/ 296259 h 1781089"/>
                <a:gd name="connsiteX78" fmla="*/ 253614 w 1604824"/>
                <a:gd name="connsiteY78" fmla="*/ 837138 h 1781089"/>
                <a:gd name="connsiteX79" fmla="*/ 429709 w 1604824"/>
                <a:gd name="connsiteY79" fmla="*/ 967997 h 1781089"/>
                <a:gd name="connsiteX80" fmla="*/ 642961 w 1604824"/>
                <a:gd name="connsiteY80" fmla="*/ 986576 h 1781089"/>
                <a:gd name="connsiteX81" fmla="*/ 787552 w 1604824"/>
                <a:gd name="connsiteY81" fmla="*/ 1112589 h 1781089"/>
                <a:gd name="connsiteX82" fmla="*/ 882870 w 1604824"/>
                <a:gd name="connsiteY82" fmla="*/ 1289491 h 1781089"/>
                <a:gd name="connsiteX83" fmla="*/ 890140 w 1604824"/>
                <a:gd name="connsiteY83" fmla="*/ 1306455 h 1781089"/>
                <a:gd name="connsiteX84" fmla="*/ 852174 w 1604824"/>
                <a:gd name="connsiteY84" fmla="*/ 1344420 h 1781089"/>
                <a:gd name="connsiteX85" fmla="*/ 821479 w 1604824"/>
                <a:gd name="connsiteY85" fmla="*/ 1312917 h 1781089"/>
                <a:gd name="connsiteX86" fmla="*/ 810978 w 1604824"/>
                <a:gd name="connsiteY86" fmla="*/ 1274951 h 1781089"/>
                <a:gd name="connsiteX87" fmla="*/ 788360 w 1604824"/>
                <a:gd name="connsiteY87" fmla="*/ 1179634 h 1781089"/>
                <a:gd name="connsiteX88" fmla="*/ 725354 w 1604824"/>
                <a:gd name="connsiteY88" fmla="*/ 1119051 h 1781089"/>
                <a:gd name="connsiteX89" fmla="*/ 580762 w 1604824"/>
                <a:gd name="connsiteY89" fmla="*/ 1138437 h 1781089"/>
                <a:gd name="connsiteX90" fmla="*/ 505639 w 1604824"/>
                <a:gd name="connsiteY90" fmla="*/ 1099664 h 1781089"/>
                <a:gd name="connsiteX91" fmla="*/ 494331 w 1604824"/>
                <a:gd name="connsiteY91" fmla="*/ 1056045 h 1781089"/>
                <a:gd name="connsiteX92" fmla="*/ 475752 w 1604824"/>
                <a:gd name="connsiteY92" fmla="*/ 1031812 h 1781089"/>
                <a:gd name="connsiteX93" fmla="*/ 464443 w 1604824"/>
                <a:gd name="connsiteY93" fmla="*/ 1058468 h 1781089"/>
                <a:gd name="connsiteX94" fmla="*/ 470097 w 1604824"/>
                <a:gd name="connsiteY94" fmla="*/ 1194982 h 1781089"/>
                <a:gd name="connsiteX95" fmla="*/ 525026 w 1604824"/>
                <a:gd name="connsiteY95" fmla="*/ 1230524 h 1781089"/>
                <a:gd name="connsiteX96" fmla="*/ 525026 w 1604824"/>
                <a:gd name="connsiteY96" fmla="*/ 1230524 h 1781089"/>
                <a:gd name="connsiteX97" fmla="*/ 525026 w 1604824"/>
                <a:gd name="connsiteY97" fmla="*/ 1230524 h 1781089"/>
                <a:gd name="connsiteX98" fmla="*/ 676887 w 1604824"/>
                <a:gd name="connsiteY98" fmla="*/ 1209522 h 1781089"/>
                <a:gd name="connsiteX99" fmla="*/ 698697 w 1604824"/>
                <a:gd name="connsiteY99" fmla="*/ 1229716 h 1781089"/>
                <a:gd name="connsiteX100" fmla="*/ 701120 w 1604824"/>
                <a:gd name="connsiteY100" fmla="*/ 1343612 h 1781089"/>
                <a:gd name="connsiteX101" fmla="*/ 697082 w 1604824"/>
                <a:gd name="connsiteY101" fmla="*/ 1358152 h 1781089"/>
                <a:gd name="connsiteX102" fmla="*/ 683349 w 1604824"/>
                <a:gd name="connsiteY102" fmla="*/ 1350882 h 1781089"/>
                <a:gd name="connsiteX103" fmla="*/ 627613 w 1604824"/>
                <a:gd name="connsiteY103" fmla="*/ 1304839 h 1781089"/>
                <a:gd name="connsiteX104" fmla="*/ 542797 w 1604824"/>
                <a:gd name="connsiteY104" fmla="*/ 1314532 h 1781089"/>
                <a:gd name="connsiteX105" fmla="*/ 449095 w 1604824"/>
                <a:gd name="connsiteY105" fmla="*/ 1410657 h 1781089"/>
                <a:gd name="connsiteX106" fmla="*/ 382050 w 1604824"/>
                <a:gd name="connsiteY106" fmla="*/ 1421966 h 1781089"/>
                <a:gd name="connsiteX107" fmla="*/ 337622 w 1604824"/>
                <a:gd name="connsiteY107" fmla="*/ 1384001 h 1781089"/>
                <a:gd name="connsiteX108" fmla="*/ 310158 w 1604824"/>
                <a:gd name="connsiteY108" fmla="*/ 1377539 h 1781089"/>
                <a:gd name="connsiteX109" fmla="*/ 309350 w 1604824"/>
                <a:gd name="connsiteY109" fmla="*/ 1408234 h 1781089"/>
                <a:gd name="connsiteX110" fmla="*/ 341661 w 1604824"/>
                <a:gd name="connsiteY110" fmla="*/ 1442968 h 1781089"/>
                <a:gd name="connsiteX111" fmla="*/ 413553 w 1604824"/>
                <a:gd name="connsiteY111" fmla="*/ 1528593 h 1781089"/>
                <a:gd name="connsiteX112" fmla="*/ 465250 w 1604824"/>
                <a:gd name="connsiteY112" fmla="*/ 1524554 h 1781089"/>
                <a:gd name="connsiteX113" fmla="*/ 533104 w 1604824"/>
                <a:gd name="connsiteY113" fmla="*/ 1458316 h 1781089"/>
                <a:gd name="connsiteX114" fmla="*/ 567838 w 1604824"/>
                <a:gd name="connsiteY114" fmla="*/ 1426005 h 1781089"/>
                <a:gd name="connsiteX115" fmla="*/ 616304 w 1604824"/>
                <a:gd name="connsiteY115" fmla="*/ 1428428 h 1781089"/>
                <a:gd name="connsiteX116" fmla="*/ 700313 w 1604824"/>
                <a:gd name="connsiteY116" fmla="*/ 1527784 h 1781089"/>
                <a:gd name="connsiteX117" fmla="*/ 739086 w 1604824"/>
                <a:gd name="connsiteY117" fmla="*/ 1594022 h 1781089"/>
                <a:gd name="connsiteX118" fmla="*/ 764935 w 1604824"/>
                <a:gd name="connsiteY118" fmla="*/ 1685300 h 1781089"/>
                <a:gd name="connsiteX119" fmla="*/ 972533 w 1604824"/>
                <a:gd name="connsiteY119" fmla="*/ 1762039 h 1781089"/>
                <a:gd name="connsiteX120" fmla="*/ 1281102 w 1604824"/>
                <a:gd name="connsiteY120" fmla="*/ 1509206 h 1781089"/>
                <a:gd name="connsiteX121" fmla="*/ 1474160 w 1604824"/>
                <a:gd name="connsiteY121" fmla="*/ 1203059 h 1781089"/>
                <a:gd name="connsiteX122" fmla="*/ 1508087 w 1604824"/>
                <a:gd name="connsiteY122" fmla="*/ 1148131 h 1781089"/>
                <a:gd name="connsiteX123" fmla="*/ 1547667 w 1604824"/>
                <a:gd name="connsiteY123" fmla="*/ 899336 h 1781089"/>
                <a:gd name="connsiteX124" fmla="*/ 1547667 w 1604824"/>
                <a:gd name="connsiteY124" fmla="*/ 899336 h 1781089"/>
                <a:gd name="connsiteX125" fmla="*/ 1547667 w 1604824"/>
                <a:gd name="connsiteY125" fmla="*/ 899336 h 1781089"/>
                <a:gd name="connsiteX126" fmla="*/ 1538782 w 1604824"/>
                <a:gd name="connsiteY126" fmla="*/ 869449 h 1781089"/>
                <a:gd name="connsiteX127" fmla="*/ 1565439 w 1604824"/>
                <a:gd name="connsiteY127" fmla="*/ 556840 h 1781089"/>
                <a:gd name="connsiteX128" fmla="*/ 1598558 w 1604824"/>
                <a:gd name="connsiteY128" fmla="*/ 480102 h 1781089"/>
                <a:gd name="connsiteX129" fmla="*/ 1573516 w 1604824"/>
                <a:gd name="connsiteY129" fmla="*/ 197381 h 1781089"/>
                <a:gd name="connsiteX0" fmla="*/ 1573516 w 1604824"/>
                <a:gd name="connsiteY0" fmla="*/ 197381 h 1781089"/>
                <a:gd name="connsiteX1" fmla="*/ 1365111 w 1604824"/>
                <a:gd name="connsiteY1" fmla="*/ 9170 h 1781089"/>
                <a:gd name="connsiteX2" fmla="*/ 918412 w 1604824"/>
                <a:gd name="connsiteY2" fmla="*/ 140837 h 1781089"/>
                <a:gd name="connsiteX3" fmla="*/ 837634 w 1604824"/>
                <a:gd name="connsiteY3" fmla="*/ 336318 h 1781089"/>
                <a:gd name="connsiteX4" fmla="*/ 917604 w 1604824"/>
                <a:gd name="connsiteY4" fmla="*/ 553609 h 1781089"/>
                <a:gd name="connsiteX5" fmla="*/ 955569 w 1604824"/>
                <a:gd name="connsiteY5" fmla="*/ 647311 h 1781089"/>
                <a:gd name="connsiteX6" fmla="*/ 972533 w 1604824"/>
                <a:gd name="connsiteY6" fmla="*/ 685276 h 1781089"/>
                <a:gd name="connsiteX7" fmla="*/ 1017768 w 1604824"/>
                <a:gd name="connsiteY7" fmla="*/ 732935 h 1781089"/>
                <a:gd name="connsiteX8" fmla="*/ 1203556 w 1604824"/>
                <a:gd name="connsiteY8" fmla="*/ 783825 h 1781089"/>
                <a:gd name="connsiteX9" fmla="*/ 1239906 w 1604824"/>
                <a:gd name="connsiteY9" fmla="*/ 762015 h 1781089"/>
                <a:gd name="connsiteX10" fmla="*/ 1277871 w 1604824"/>
                <a:gd name="connsiteY10" fmla="*/ 772516 h 1781089"/>
                <a:gd name="connsiteX11" fmla="*/ 1224558 w 1604824"/>
                <a:gd name="connsiteY11" fmla="*/ 852486 h 1781089"/>
                <a:gd name="connsiteX12" fmla="*/ 1104200 w 1604824"/>
                <a:gd name="connsiteY12" fmla="*/ 896105 h 1781089"/>
                <a:gd name="connsiteX13" fmla="*/ 1011306 w 1604824"/>
                <a:gd name="connsiteY13" fmla="*/ 883181 h 1781089"/>
                <a:gd name="connsiteX14" fmla="*/ 888524 w 1604824"/>
                <a:gd name="connsiteY14" fmla="*/ 684469 h 1781089"/>
                <a:gd name="connsiteX15" fmla="*/ 894986 w 1604824"/>
                <a:gd name="connsiteY15" fmla="*/ 621462 h 1781089"/>
                <a:gd name="connsiteX16" fmla="*/ 897409 w 1604824"/>
                <a:gd name="connsiteY16" fmla="*/ 570572 h 1781089"/>
                <a:gd name="connsiteX17" fmla="*/ 878831 w 1604824"/>
                <a:gd name="connsiteY17" fmla="*/ 557648 h 1781089"/>
                <a:gd name="connsiteX18" fmla="*/ 878831 w 1604824"/>
                <a:gd name="connsiteY18" fmla="*/ 577843 h 1781089"/>
                <a:gd name="connsiteX19" fmla="*/ 872369 w 1604824"/>
                <a:gd name="connsiteY19" fmla="*/ 602883 h 1781089"/>
                <a:gd name="connsiteX20" fmla="*/ 844097 w 1604824"/>
                <a:gd name="connsiteY20" fmla="*/ 599653 h 1781089"/>
                <a:gd name="connsiteX21" fmla="*/ 829557 w 1604824"/>
                <a:gd name="connsiteY21" fmla="*/ 582689 h 1781089"/>
                <a:gd name="connsiteX22" fmla="*/ 806131 w 1604824"/>
                <a:gd name="connsiteY22" fmla="*/ 546339 h 1781089"/>
                <a:gd name="connsiteX23" fmla="*/ 802900 w 1604824"/>
                <a:gd name="connsiteY23" fmla="*/ 590767 h 1781089"/>
                <a:gd name="connsiteX24" fmla="*/ 794823 w 1604824"/>
                <a:gd name="connsiteY24" fmla="*/ 610154 h 1781089"/>
                <a:gd name="connsiteX25" fmla="*/ 776243 w 1604824"/>
                <a:gd name="connsiteY25" fmla="*/ 600460 h 1781089"/>
                <a:gd name="connsiteX26" fmla="*/ 746356 w 1604824"/>
                <a:gd name="connsiteY26" fmla="*/ 566534 h 1781089"/>
                <a:gd name="connsiteX27" fmla="*/ 731816 w 1604824"/>
                <a:gd name="connsiteY27" fmla="*/ 562495 h 1781089"/>
                <a:gd name="connsiteX28" fmla="*/ 732624 w 1604824"/>
                <a:gd name="connsiteY28" fmla="*/ 577035 h 1781089"/>
                <a:gd name="connsiteX29" fmla="*/ 760896 w 1604824"/>
                <a:gd name="connsiteY29" fmla="*/ 618231 h 1781089"/>
                <a:gd name="connsiteX30" fmla="*/ 764127 w 1604824"/>
                <a:gd name="connsiteY30" fmla="*/ 630348 h 1781089"/>
                <a:gd name="connsiteX31" fmla="*/ 749587 w 1604824"/>
                <a:gd name="connsiteY31" fmla="*/ 629540 h 1781089"/>
                <a:gd name="connsiteX32" fmla="*/ 714853 w 1604824"/>
                <a:gd name="connsiteY32" fmla="*/ 601268 h 1781089"/>
                <a:gd name="connsiteX33" fmla="*/ 697082 w 1604824"/>
                <a:gd name="connsiteY33" fmla="*/ 600460 h 1781089"/>
                <a:gd name="connsiteX34" fmla="*/ 701120 w 1604824"/>
                <a:gd name="connsiteY34" fmla="*/ 617423 h 1781089"/>
                <a:gd name="connsiteX35" fmla="*/ 730201 w 1604824"/>
                <a:gd name="connsiteY35" fmla="*/ 651350 h 1781089"/>
                <a:gd name="connsiteX36" fmla="*/ 705967 w 1604824"/>
                <a:gd name="connsiteY36" fmla="*/ 637618 h 1781089"/>
                <a:gd name="connsiteX37" fmla="*/ 691427 w 1604824"/>
                <a:gd name="connsiteY37" fmla="*/ 636002 h 1781089"/>
                <a:gd name="connsiteX38" fmla="*/ 693043 w 1604824"/>
                <a:gd name="connsiteY38" fmla="*/ 650542 h 1781089"/>
                <a:gd name="connsiteX39" fmla="*/ 715660 w 1604824"/>
                <a:gd name="connsiteY39" fmla="*/ 670737 h 1781089"/>
                <a:gd name="connsiteX40" fmla="*/ 794014 w 1604824"/>
                <a:gd name="connsiteY40" fmla="*/ 728088 h 1781089"/>
                <a:gd name="connsiteX41" fmla="*/ 885293 w 1604824"/>
                <a:gd name="connsiteY41" fmla="*/ 879950 h 1781089"/>
                <a:gd name="connsiteX42" fmla="*/ 887717 w 1604824"/>
                <a:gd name="connsiteY42" fmla="*/ 900144 h 1781089"/>
                <a:gd name="connsiteX43" fmla="*/ 867522 w 1604824"/>
                <a:gd name="connsiteY43" fmla="*/ 896913 h 1781089"/>
                <a:gd name="connsiteX44" fmla="*/ 793207 w 1604824"/>
                <a:gd name="connsiteY44" fmla="*/ 846024 h 1781089"/>
                <a:gd name="connsiteX45" fmla="*/ 772204 w 1604824"/>
                <a:gd name="connsiteY45" fmla="*/ 794326 h 1781089"/>
                <a:gd name="connsiteX46" fmla="*/ 745548 w 1604824"/>
                <a:gd name="connsiteY46" fmla="*/ 740205 h 1781089"/>
                <a:gd name="connsiteX47" fmla="*/ 724546 w 1604824"/>
                <a:gd name="connsiteY47" fmla="*/ 741013 h 1781089"/>
                <a:gd name="connsiteX48" fmla="*/ 733431 w 1604824"/>
                <a:gd name="connsiteY48" fmla="*/ 757976 h 1781089"/>
                <a:gd name="connsiteX49" fmla="*/ 741509 w 1604824"/>
                <a:gd name="connsiteY49" fmla="*/ 793518 h 1781089"/>
                <a:gd name="connsiteX50" fmla="*/ 704352 w 1604824"/>
                <a:gd name="connsiteY50" fmla="*/ 793518 h 1781089"/>
                <a:gd name="connsiteX51" fmla="*/ 676080 w 1604824"/>
                <a:gd name="connsiteY51" fmla="*/ 766861 h 1781089"/>
                <a:gd name="connsiteX52" fmla="*/ 663155 w 1604824"/>
                <a:gd name="connsiteY52" fmla="*/ 764438 h 1781089"/>
                <a:gd name="connsiteX53" fmla="*/ 660732 w 1604824"/>
                <a:gd name="connsiteY53" fmla="*/ 779786 h 1781089"/>
                <a:gd name="connsiteX54" fmla="*/ 675272 w 1604824"/>
                <a:gd name="connsiteY54" fmla="*/ 804019 h 1781089"/>
                <a:gd name="connsiteX55" fmla="*/ 680119 w 1604824"/>
                <a:gd name="connsiteY55" fmla="*/ 829060 h 1781089"/>
                <a:gd name="connsiteX56" fmla="*/ 654270 w 1604824"/>
                <a:gd name="connsiteY56" fmla="*/ 828252 h 1781089"/>
                <a:gd name="connsiteX57" fmla="*/ 625998 w 1604824"/>
                <a:gd name="connsiteY57" fmla="*/ 816136 h 1781089"/>
                <a:gd name="connsiteX58" fmla="*/ 606611 w 1604824"/>
                <a:gd name="connsiteY58" fmla="*/ 818559 h 1781089"/>
                <a:gd name="connsiteX59" fmla="*/ 617112 w 1604824"/>
                <a:gd name="connsiteY59" fmla="*/ 835522 h 1781089"/>
                <a:gd name="connsiteX60" fmla="*/ 653462 w 1604824"/>
                <a:gd name="connsiteY60" fmla="*/ 864602 h 1781089"/>
                <a:gd name="connsiteX61" fmla="*/ 615497 w 1604824"/>
                <a:gd name="connsiteY61" fmla="*/ 861371 h 1781089"/>
                <a:gd name="connsiteX62" fmla="*/ 596110 w 1604824"/>
                <a:gd name="connsiteY62" fmla="*/ 866218 h 1781089"/>
                <a:gd name="connsiteX63" fmla="*/ 612265 w 1604824"/>
                <a:gd name="connsiteY63" fmla="*/ 882373 h 1781089"/>
                <a:gd name="connsiteX64" fmla="*/ 650231 w 1604824"/>
                <a:gd name="connsiteY64" fmla="*/ 896913 h 1781089"/>
                <a:gd name="connsiteX65" fmla="*/ 608226 w 1604824"/>
                <a:gd name="connsiteY65" fmla="*/ 905799 h 1781089"/>
                <a:gd name="connsiteX66" fmla="*/ 706775 w 1604824"/>
                <a:gd name="connsiteY66" fmla="*/ 918723 h 1781089"/>
                <a:gd name="connsiteX67" fmla="*/ 947491 w 1604824"/>
                <a:gd name="connsiteY67" fmla="*/ 1073008 h 1781089"/>
                <a:gd name="connsiteX68" fmla="*/ 955569 w 1604824"/>
                <a:gd name="connsiteY68" fmla="*/ 1098857 h 1781089"/>
                <a:gd name="connsiteX69" fmla="*/ 915989 w 1604824"/>
                <a:gd name="connsiteY69" fmla="*/ 1231331 h 1781089"/>
                <a:gd name="connsiteX70" fmla="*/ 911142 w 1604824"/>
                <a:gd name="connsiteY70" fmla="*/ 1240217 h 1781089"/>
                <a:gd name="connsiteX71" fmla="*/ 861868 w 1604824"/>
                <a:gd name="connsiteY71" fmla="*/ 1160247 h 1781089"/>
                <a:gd name="connsiteX72" fmla="*/ 827133 w 1604824"/>
                <a:gd name="connsiteY72" fmla="*/ 1083509 h 1781089"/>
                <a:gd name="connsiteX73" fmla="*/ 636499 w 1604824"/>
                <a:gd name="connsiteY73" fmla="*/ 937302 h 1781089"/>
                <a:gd name="connsiteX74" fmla="*/ 455557 w 1604824"/>
                <a:gd name="connsiteY74" fmla="*/ 922762 h 1781089"/>
                <a:gd name="connsiteX75" fmla="*/ 305311 w 1604824"/>
                <a:gd name="connsiteY75" fmla="*/ 837138 h 1781089"/>
                <a:gd name="connsiteX76" fmla="*/ 30284 w 1604824"/>
                <a:gd name="connsiteY76" fmla="*/ 253702 h 1781089"/>
                <a:gd name="connsiteX77" fmla="*/ 0 w 1604824"/>
                <a:gd name="connsiteY77" fmla="*/ 296259 h 1781089"/>
                <a:gd name="connsiteX78" fmla="*/ 253614 w 1604824"/>
                <a:gd name="connsiteY78" fmla="*/ 837138 h 1781089"/>
                <a:gd name="connsiteX79" fmla="*/ 429709 w 1604824"/>
                <a:gd name="connsiteY79" fmla="*/ 967997 h 1781089"/>
                <a:gd name="connsiteX80" fmla="*/ 642961 w 1604824"/>
                <a:gd name="connsiteY80" fmla="*/ 986576 h 1781089"/>
                <a:gd name="connsiteX81" fmla="*/ 787552 w 1604824"/>
                <a:gd name="connsiteY81" fmla="*/ 1112589 h 1781089"/>
                <a:gd name="connsiteX82" fmla="*/ 882870 w 1604824"/>
                <a:gd name="connsiteY82" fmla="*/ 1289491 h 1781089"/>
                <a:gd name="connsiteX83" fmla="*/ 890140 w 1604824"/>
                <a:gd name="connsiteY83" fmla="*/ 1306455 h 1781089"/>
                <a:gd name="connsiteX84" fmla="*/ 852174 w 1604824"/>
                <a:gd name="connsiteY84" fmla="*/ 1344420 h 1781089"/>
                <a:gd name="connsiteX85" fmla="*/ 821479 w 1604824"/>
                <a:gd name="connsiteY85" fmla="*/ 1312917 h 1781089"/>
                <a:gd name="connsiteX86" fmla="*/ 810978 w 1604824"/>
                <a:gd name="connsiteY86" fmla="*/ 1274951 h 1781089"/>
                <a:gd name="connsiteX87" fmla="*/ 788360 w 1604824"/>
                <a:gd name="connsiteY87" fmla="*/ 1179634 h 1781089"/>
                <a:gd name="connsiteX88" fmla="*/ 725354 w 1604824"/>
                <a:gd name="connsiteY88" fmla="*/ 1119051 h 1781089"/>
                <a:gd name="connsiteX89" fmla="*/ 580762 w 1604824"/>
                <a:gd name="connsiteY89" fmla="*/ 1138437 h 1781089"/>
                <a:gd name="connsiteX90" fmla="*/ 505639 w 1604824"/>
                <a:gd name="connsiteY90" fmla="*/ 1099664 h 1781089"/>
                <a:gd name="connsiteX91" fmla="*/ 494331 w 1604824"/>
                <a:gd name="connsiteY91" fmla="*/ 1056045 h 1781089"/>
                <a:gd name="connsiteX92" fmla="*/ 475752 w 1604824"/>
                <a:gd name="connsiteY92" fmla="*/ 1031812 h 1781089"/>
                <a:gd name="connsiteX93" fmla="*/ 464443 w 1604824"/>
                <a:gd name="connsiteY93" fmla="*/ 1058468 h 1781089"/>
                <a:gd name="connsiteX94" fmla="*/ 470097 w 1604824"/>
                <a:gd name="connsiteY94" fmla="*/ 1194982 h 1781089"/>
                <a:gd name="connsiteX95" fmla="*/ 525026 w 1604824"/>
                <a:gd name="connsiteY95" fmla="*/ 1230524 h 1781089"/>
                <a:gd name="connsiteX96" fmla="*/ 525026 w 1604824"/>
                <a:gd name="connsiteY96" fmla="*/ 1230524 h 1781089"/>
                <a:gd name="connsiteX97" fmla="*/ 525026 w 1604824"/>
                <a:gd name="connsiteY97" fmla="*/ 1230524 h 1781089"/>
                <a:gd name="connsiteX98" fmla="*/ 676887 w 1604824"/>
                <a:gd name="connsiteY98" fmla="*/ 1209522 h 1781089"/>
                <a:gd name="connsiteX99" fmla="*/ 698697 w 1604824"/>
                <a:gd name="connsiteY99" fmla="*/ 1229716 h 1781089"/>
                <a:gd name="connsiteX100" fmla="*/ 701120 w 1604824"/>
                <a:gd name="connsiteY100" fmla="*/ 1343612 h 1781089"/>
                <a:gd name="connsiteX101" fmla="*/ 697082 w 1604824"/>
                <a:gd name="connsiteY101" fmla="*/ 1358152 h 1781089"/>
                <a:gd name="connsiteX102" fmla="*/ 683349 w 1604824"/>
                <a:gd name="connsiteY102" fmla="*/ 1350882 h 1781089"/>
                <a:gd name="connsiteX103" fmla="*/ 627613 w 1604824"/>
                <a:gd name="connsiteY103" fmla="*/ 1304839 h 1781089"/>
                <a:gd name="connsiteX104" fmla="*/ 542797 w 1604824"/>
                <a:gd name="connsiteY104" fmla="*/ 1314532 h 1781089"/>
                <a:gd name="connsiteX105" fmla="*/ 449095 w 1604824"/>
                <a:gd name="connsiteY105" fmla="*/ 1410657 h 1781089"/>
                <a:gd name="connsiteX106" fmla="*/ 382050 w 1604824"/>
                <a:gd name="connsiteY106" fmla="*/ 1421966 h 1781089"/>
                <a:gd name="connsiteX107" fmla="*/ 337622 w 1604824"/>
                <a:gd name="connsiteY107" fmla="*/ 1384001 h 1781089"/>
                <a:gd name="connsiteX108" fmla="*/ 310158 w 1604824"/>
                <a:gd name="connsiteY108" fmla="*/ 1377539 h 1781089"/>
                <a:gd name="connsiteX109" fmla="*/ 309350 w 1604824"/>
                <a:gd name="connsiteY109" fmla="*/ 1408234 h 1781089"/>
                <a:gd name="connsiteX110" fmla="*/ 341661 w 1604824"/>
                <a:gd name="connsiteY110" fmla="*/ 1442968 h 1781089"/>
                <a:gd name="connsiteX111" fmla="*/ 413553 w 1604824"/>
                <a:gd name="connsiteY111" fmla="*/ 1528593 h 1781089"/>
                <a:gd name="connsiteX112" fmla="*/ 465250 w 1604824"/>
                <a:gd name="connsiteY112" fmla="*/ 1524554 h 1781089"/>
                <a:gd name="connsiteX113" fmla="*/ 533104 w 1604824"/>
                <a:gd name="connsiteY113" fmla="*/ 1458316 h 1781089"/>
                <a:gd name="connsiteX114" fmla="*/ 567838 w 1604824"/>
                <a:gd name="connsiteY114" fmla="*/ 1426005 h 1781089"/>
                <a:gd name="connsiteX115" fmla="*/ 616304 w 1604824"/>
                <a:gd name="connsiteY115" fmla="*/ 1428428 h 1781089"/>
                <a:gd name="connsiteX116" fmla="*/ 700313 w 1604824"/>
                <a:gd name="connsiteY116" fmla="*/ 1527784 h 1781089"/>
                <a:gd name="connsiteX117" fmla="*/ 739086 w 1604824"/>
                <a:gd name="connsiteY117" fmla="*/ 1594022 h 1781089"/>
                <a:gd name="connsiteX118" fmla="*/ 764935 w 1604824"/>
                <a:gd name="connsiteY118" fmla="*/ 1685300 h 1781089"/>
                <a:gd name="connsiteX119" fmla="*/ 972533 w 1604824"/>
                <a:gd name="connsiteY119" fmla="*/ 1762039 h 1781089"/>
                <a:gd name="connsiteX120" fmla="*/ 1281102 w 1604824"/>
                <a:gd name="connsiteY120" fmla="*/ 1509206 h 1781089"/>
                <a:gd name="connsiteX121" fmla="*/ 1474160 w 1604824"/>
                <a:gd name="connsiteY121" fmla="*/ 1203059 h 1781089"/>
                <a:gd name="connsiteX122" fmla="*/ 1508087 w 1604824"/>
                <a:gd name="connsiteY122" fmla="*/ 1148131 h 1781089"/>
                <a:gd name="connsiteX123" fmla="*/ 1547667 w 1604824"/>
                <a:gd name="connsiteY123" fmla="*/ 899336 h 1781089"/>
                <a:gd name="connsiteX124" fmla="*/ 1547667 w 1604824"/>
                <a:gd name="connsiteY124" fmla="*/ 899336 h 1781089"/>
                <a:gd name="connsiteX125" fmla="*/ 1547667 w 1604824"/>
                <a:gd name="connsiteY125" fmla="*/ 899336 h 1781089"/>
                <a:gd name="connsiteX126" fmla="*/ 1538782 w 1604824"/>
                <a:gd name="connsiteY126" fmla="*/ 869449 h 1781089"/>
                <a:gd name="connsiteX127" fmla="*/ 1565439 w 1604824"/>
                <a:gd name="connsiteY127" fmla="*/ 556840 h 1781089"/>
                <a:gd name="connsiteX128" fmla="*/ 1598558 w 1604824"/>
                <a:gd name="connsiteY128" fmla="*/ 480102 h 1781089"/>
                <a:gd name="connsiteX129" fmla="*/ 1573516 w 1604824"/>
                <a:gd name="connsiteY129" fmla="*/ 197381 h 1781089"/>
                <a:gd name="connsiteX0" fmla="*/ 1573516 w 1604824"/>
                <a:gd name="connsiteY0" fmla="*/ 197381 h 1781089"/>
                <a:gd name="connsiteX1" fmla="*/ 1365111 w 1604824"/>
                <a:gd name="connsiteY1" fmla="*/ 9170 h 1781089"/>
                <a:gd name="connsiteX2" fmla="*/ 918412 w 1604824"/>
                <a:gd name="connsiteY2" fmla="*/ 140837 h 1781089"/>
                <a:gd name="connsiteX3" fmla="*/ 837634 w 1604824"/>
                <a:gd name="connsiteY3" fmla="*/ 336318 h 1781089"/>
                <a:gd name="connsiteX4" fmla="*/ 917604 w 1604824"/>
                <a:gd name="connsiteY4" fmla="*/ 553609 h 1781089"/>
                <a:gd name="connsiteX5" fmla="*/ 955569 w 1604824"/>
                <a:gd name="connsiteY5" fmla="*/ 647311 h 1781089"/>
                <a:gd name="connsiteX6" fmla="*/ 972533 w 1604824"/>
                <a:gd name="connsiteY6" fmla="*/ 685276 h 1781089"/>
                <a:gd name="connsiteX7" fmla="*/ 1017768 w 1604824"/>
                <a:gd name="connsiteY7" fmla="*/ 732935 h 1781089"/>
                <a:gd name="connsiteX8" fmla="*/ 1203556 w 1604824"/>
                <a:gd name="connsiteY8" fmla="*/ 783825 h 1781089"/>
                <a:gd name="connsiteX9" fmla="*/ 1239906 w 1604824"/>
                <a:gd name="connsiteY9" fmla="*/ 762015 h 1781089"/>
                <a:gd name="connsiteX10" fmla="*/ 1277871 w 1604824"/>
                <a:gd name="connsiteY10" fmla="*/ 772516 h 1781089"/>
                <a:gd name="connsiteX11" fmla="*/ 1224558 w 1604824"/>
                <a:gd name="connsiteY11" fmla="*/ 852486 h 1781089"/>
                <a:gd name="connsiteX12" fmla="*/ 1104200 w 1604824"/>
                <a:gd name="connsiteY12" fmla="*/ 896105 h 1781089"/>
                <a:gd name="connsiteX13" fmla="*/ 1011306 w 1604824"/>
                <a:gd name="connsiteY13" fmla="*/ 883181 h 1781089"/>
                <a:gd name="connsiteX14" fmla="*/ 888524 w 1604824"/>
                <a:gd name="connsiteY14" fmla="*/ 684469 h 1781089"/>
                <a:gd name="connsiteX15" fmla="*/ 894986 w 1604824"/>
                <a:gd name="connsiteY15" fmla="*/ 621462 h 1781089"/>
                <a:gd name="connsiteX16" fmla="*/ 897409 w 1604824"/>
                <a:gd name="connsiteY16" fmla="*/ 570572 h 1781089"/>
                <a:gd name="connsiteX17" fmla="*/ 878831 w 1604824"/>
                <a:gd name="connsiteY17" fmla="*/ 557648 h 1781089"/>
                <a:gd name="connsiteX18" fmla="*/ 878831 w 1604824"/>
                <a:gd name="connsiteY18" fmla="*/ 577843 h 1781089"/>
                <a:gd name="connsiteX19" fmla="*/ 872369 w 1604824"/>
                <a:gd name="connsiteY19" fmla="*/ 602883 h 1781089"/>
                <a:gd name="connsiteX20" fmla="*/ 844097 w 1604824"/>
                <a:gd name="connsiteY20" fmla="*/ 599653 h 1781089"/>
                <a:gd name="connsiteX21" fmla="*/ 829557 w 1604824"/>
                <a:gd name="connsiteY21" fmla="*/ 582689 h 1781089"/>
                <a:gd name="connsiteX22" fmla="*/ 806131 w 1604824"/>
                <a:gd name="connsiteY22" fmla="*/ 546339 h 1781089"/>
                <a:gd name="connsiteX23" fmla="*/ 802900 w 1604824"/>
                <a:gd name="connsiteY23" fmla="*/ 590767 h 1781089"/>
                <a:gd name="connsiteX24" fmla="*/ 794823 w 1604824"/>
                <a:gd name="connsiteY24" fmla="*/ 610154 h 1781089"/>
                <a:gd name="connsiteX25" fmla="*/ 776243 w 1604824"/>
                <a:gd name="connsiteY25" fmla="*/ 600460 h 1781089"/>
                <a:gd name="connsiteX26" fmla="*/ 746356 w 1604824"/>
                <a:gd name="connsiteY26" fmla="*/ 566534 h 1781089"/>
                <a:gd name="connsiteX27" fmla="*/ 731816 w 1604824"/>
                <a:gd name="connsiteY27" fmla="*/ 562495 h 1781089"/>
                <a:gd name="connsiteX28" fmla="*/ 732624 w 1604824"/>
                <a:gd name="connsiteY28" fmla="*/ 577035 h 1781089"/>
                <a:gd name="connsiteX29" fmla="*/ 760896 w 1604824"/>
                <a:gd name="connsiteY29" fmla="*/ 618231 h 1781089"/>
                <a:gd name="connsiteX30" fmla="*/ 764127 w 1604824"/>
                <a:gd name="connsiteY30" fmla="*/ 630348 h 1781089"/>
                <a:gd name="connsiteX31" fmla="*/ 749587 w 1604824"/>
                <a:gd name="connsiteY31" fmla="*/ 629540 h 1781089"/>
                <a:gd name="connsiteX32" fmla="*/ 714853 w 1604824"/>
                <a:gd name="connsiteY32" fmla="*/ 601268 h 1781089"/>
                <a:gd name="connsiteX33" fmla="*/ 697082 w 1604824"/>
                <a:gd name="connsiteY33" fmla="*/ 600460 h 1781089"/>
                <a:gd name="connsiteX34" fmla="*/ 701120 w 1604824"/>
                <a:gd name="connsiteY34" fmla="*/ 617423 h 1781089"/>
                <a:gd name="connsiteX35" fmla="*/ 730201 w 1604824"/>
                <a:gd name="connsiteY35" fmla="*/ 651350 h 1781089"/>
                <a:gd name="connsiteX36" fmla="*/ 705967 w 1604824"/>
                <a:gd name="connsiteY36" fmla="*/ 637618 h 1781089"/>
                <a:gd name="connsiteX37" fmla="*/ 691427 w 1604824"/>
                <a:gd name="connsiteY37" fmla="*/ 636002 h 1781089"/>
                <a:gd name="connsiteX38" fmla="*/ 693043 w 1604824"/>
                <a:gd name="connsiteY38" fmla="*/ 650542 h 1781089"/>
                <a:gd name="connsiteX39" fmla="*/ 715660 w 1604824"/>
                <a:gd name="connsiteY39" fmla="*/ 670737 h 1781089"/>
                <a:gd name="connsiteX40" fmla="*/ 794014 w 1604824"/>
                <a:gd name="connsiteY40" fmla="*/ 728088 h 1781089"/>
                <a:gd name="connsiteX41" fmla="*/ 885293 w 1604824"/>
                <a:gd name="connsiteY41" fmla="*/ 879950 h 1781089"/>
                <a:gd name="connsiteX42" fmla="*/ 887717 w 1604824"/>
                <a:gd name="connsiteY42" fmla="*/ 900144 h 1781089"/>
                <a:gd name="connsiteX43" fmla="*/ 867522 w 1604824"/>
                <a:gd name="connsiteY43" fmla="*/ 896913 h 1781089"/>
                <a:gd name="connsiteX44" fmla="*/ 793207 w 1604824"/>
                <a:gd name="connsiteY44" fmla="*/ 846024 h 1781089"/>
                <a:gd name="connsiteX45" fmla="*/ 772204 w 1604824"/>
                <a:gd name="connsiteY45" fmla="*/ 794326 h 1781089"/>
                <a:gd name="connsiteX46" fmla="*/ 745548 w 1604824"/>
                <a:gd name="connsiteY46" fmla="*/ 740205 h 1781089"/>
                <a:gd name="connsiteX47" fmla="*/ 724546 w 1604824"/>
                <a:gd name="connsiteY47" fmla="*/ 741013 h 1781089"/>
                <a:gd name="connsiteX48" fmla="*/ 733431 w 1604824"/>
                <a:gd name="connsiteY48" fmla="*/ 757976 h 1781089"/>
                <a:gd name="connsiteX49" fmla="*/ 741509 w 1604824"/>
                <a:gd name="connsiteY49" fmla="*/ 793518 h 1781089"/>
                <a:gd name="connsiteX50" fmla="*/ 704352 w 1604824"/>
                <a:gd name="connsiteY50" fmla="*/ 793518 h 1781089"/>
                <a:gd name="connsiteX51" fmla="*/ 676080 w 1604824"/>
                <a:gd name="connsiteY51" fmla="*/ 766861 h 1781089"/>
                <a:gd name="connsiteX52" fmla="*/ 663155 w 1604824"/>
                <a:gd name="connsiteY52" fmla="*/ 764438 h 1781089"/>
                <a:gd name="connsiteX53" fmla="*/ 660732 w 1604824"/>
                <a:gd name="connsiteY53" fmla="*/ 779786 h 1781089"/>
                <a:gd name="connsiteX54" fmla="*/ 675272 w 1604824"/>
                <a:gd name="connsiteY54" fmla="*/ 804019 h 1781089"/>
                <a:gd name="connsiteX55" fmla="*/ 680119 w 1604824"/>
                <a:gd name="connsiteY55" fmla="*/ 829060 h 1781089"/>
                <a:gd name="connsiteX56" fmla="*/ 654270 w 1604824"/>
                <a:gd name="connsiteY56" fmla="*/ 828252 h 1781089"/>
                <a:gd name="connsiteX57" fmla="*/ 625998 w 1604824"/>
                <a:gd name="connsiteY57" fmla="*/ 816136 h 1781089"/>
                <a:gd name="connsiteX58" fmla="*/ 606611 w 1604824"/>
                <a:gd name="connsiteY58" fmla="*/ 818559 h 1781089"/>
                <a:gd name="connsiteX59" fmla="*/ 617112 w 1604824"/>
                <a:gd name="connsiteY59" fmla="*/ 835522 h 1781089"/>
                <a:gd name="connsiteX60" fmla="*/ 653462 w 1604824"/>
                <a:gd name="connsiteY60" fmla="*/ 864602 h 1781089"/>
                <a:gd name="connsiteX61" fmla="*/ 615497 w 1604824"/>
                <a:gd name="connsiteY61" fmla="*/ 861371 h 1781089"/>
                <a:gd name="connsiteX62" fmla="*/ 596110 w 1604824"/>
                <a:gd name="connsiteY62" fmla="*/ 866218 h 1781089"/>
                <a:gd name="connsiteX63" fmla="*/ 612265 w 1604824"/>
                <a:gd name="connsiteY63" fmla="*/ 882373 h 1781089"/>
                <a:gd name="connsiteX64" fmla="*/ 650231 w 1604824"/>
                <a:gd name="connsiteY64" fmla="*/ 896913 h 1781089"/>
                <a:gd name="connsiteX65" fmla="*/ 608226 w 1604824"/>
                <a:gd name="connsiteY65" fmla="*/ 905799 h 1781089"/>
                <a:gd name="connsiteX66" fmla="*/ 706775 w 1604824"/>
                <a:gd name="connsiteY66" fmla="*/ 918723 h 1781089"/>
                <a:gd name="connsiteX67" fmla="*/ 947491 w 1604824"/>
                <a:gd name="connsiteY67" fmla="*/ 1073008 h 1781089"/>
                <a:gd name="connsiteX68" fmla="*/ 955569 w 1604824"/>
                <a:gd name="connsiteY68" fmla="*/ 1098857 h 1781089"/>
                <a:gd name="connsiteX69" fmla="*/ 915989 w 1604824"/>
                <a:gd name="connsiteY69" fmla="*/ 1231331 h 1781089"/>
                <a:gd name="connsiteX70" fmla="*/ 911142 w 1604824"/>
                <a:gd name="connsiteY70" fmla="*/ 1240217 h 1781089"/>
                <a:gd name="connsiteX71" fmla="*/ 861868 w 1604824"/>
                <a:gd name="connsiteY71" fmla="*/ 1160247 h 1781089"/>
                <a:gd name="connsiteX72" fmla="*/ 827133 w 1604824"/>
                <a:gd name="connsiteY72" fmla="*/ 1083509 h 1781089"/>
                <a:gd name="connsiteX73" fmla="*/ 636499 w 1604824"/>
                <a:gd name="connsiteY73" fmla="*/ 937302 h 1781089"/>
                <a:gd name="connsiteX74" fmla="*/ 455557 w 1604824"/>
                <a:gd name="connsiteY74" fmla="*/ 922762 h 1781089"/>
                <a:gd name="connsiteX75" fmla="*/ 305311 w 1604824"/>
                <a:gd name="connsiteY75" fmla="*/ 837138 h 1781089"/>
                <a:gd name="connsiteX76" fmla="*/ 30284 w 1604824"/>
                <a:gd name="connsiteY76" fmla="*/ 253702 h 1781089"/>
                <a:gd name="connsiteX77" fmla="*/ 0 w 1604824"/>
                <a:gd name="connsiteY77" fmla="*/ 296259 h 1781089"/>
                <a:gd name="connsiteX78" fmla="*/ 253614 w 1604824"/>
                <a:gd name="connsiteY78" fmla="*/ 837138 h 1781089"/>
                <a:gd name="connsiteX79" fmla="*/ 429709 w 1604824"/>
                <a:gd name="connsiteY79" fmla="*/ 967997 h 1781089"/>
                <a:gd name="connsiteX80" fmla="*/ 642961 w 1604824"/>
                <a:gd name="connsiteY80" fmla="*/ 986576 h 1781089"/>
                <a:gd name="connsiteX81" fmla="*/ 787552 w 1604824"/>
                <a:gd name="connsiteY81" fmla="*/ 1112589 h 1781089"/>
                <a:gd name="connsiteX82" fmla="*/ 882870 w 1604824"/>
                <a:gd name="connsiteY82" fmla="*/ 1289491 h 1781089"/>
                <a:gd name="connsiteX83" fmla="*/ 890140 w 1604824"/>
                <a:gd name="connsiteY83" fmla="*/ 1306455 h 1781089"/>
                <a:gd name="connsiteX84" fmla="*/ 852174 w 1604824"/>
                <a:gd name="connsiteY84" fmla="*/ 1344420 h 1781089"/>
                <a:gd name="connsiteX85" fmla="*/ 821479 w 1604824"/>
                <a:gd name="connsiteY85" fmla="*/ 1312917 h 1781089"/>
                <a:gd name="connsiteX86" fmla="*/ 810978 w 1604824"/>
                <a:gd name="connsiteY86" fmla="*/ 1274951 h 1781089"/>
                <a:gd name="connsiteX87" fmla="*/ 788360 w 1604824"/>
                <a:gd name="connsiteY87" fmla="*/ 1179634 h 1781089"/>
                <a:gd name="connsiteX88" fmla="*/ 725354 w 1604824"/>
                <a:gd name="connsiteY88" fmla="*/ 1119051 h 1781089"/>
                <a:gd name="connsiteX89" fmla="*/ 580762 w 1604824"/>
                <a:gd name="connsiteY89" fmla="*/ 1138437 h 1781089"/>
                <a:gd name="connsiteX90" fmla="*/ 505639 w 1604824"/>
                <a:gd name="connsiteY90" fmla="*/ 1099664 h 1781089"/>
                <a:gd name="connsiteX91" fmla="*/ 494331 w 1604824"/>
                <a:gd name="connsiteY91" fmla="*/ 1056045 h 1781089"/>
                <a:gd name="connsiteX92" fmla="*/ 475752 w 1604824"/>
                <a:gd name="connsiteY92" fmla="*/ 1031812 h 1781089"/>
                <a:gd name="connsiteX93" fmla="*/ 464443 w 1604824"/>
                <a:gd name="connsiteY93" fmla="*/ 1058468 h 1781089"/>
                <a:gd name="connsiteX94" fmla="*/ 470097 w 1604824"/>
                <a:gd name="connsiteY94" fmla="*/ 1194982 h 1781089"/>
                <a:gd name="connsiteX95" fmla="*/ 525026 w 1604824"/>
                <a:gd name="connsiteY95" fmla="*/ 1230524 h 1781089"/>
                <a:gd name="connsiteX96" fmla="*/ 525026 w 1604824"/>
                <a:gd name="connsiteY96" fmla="*/ 1230524 h 1781089"/>
                <a:gd name="connsiteX97" fmla="*/ 525026 w 1604824"/>
                <a:gd name="connsiteY97" fmla="*/ 1230524 h 1781089"/>
                <a:gd name="connsiteX98" fmla="*/ 676887 w 1604824"/>
                <a:gd name="connsiteY98" fmla="*/ 1209522 h 1781089"/>
                <a:gd name="connsiteX99" fmla="*/ 698697 w 1604824"/>
                <a:gd name="connsiteY99" fmla="*/ 1229716 h 1781089"/>
                <a:gd name="connsiteX100" fmla="*/ 701120 w 1604824"/>
                <a:gd name="connsiteY100" fmla="*/ 1343612 h 1781089"/>
                <a:gd name="connsiteX101" fmla="*/ 697082 w 1604824"/>
                <a:gd name="connsiteY101" fmla="*/ 1358152 h 1781089"/>
                <a:gd name="connsiteX102" fmla="*/ 683349 w 1604824"/>
                <a:gd name="connsiteY102" fmla="*/ 1350882 h 1781089"/>
                <a:gd name="connsiteX103" fmla="*/ 627613 w 1604824"/>
                <a:gd name="connsiteY103" fmla="*/ 1304839 h 1781089"/>
                <a:gd name="connsiteX104" fmla="*/ 542797 w 1604824"/>
                <a:gd name="connsiteY104" fmla="*/ 1314532 h 1781089"/>
                <a:gd name="connsiteX105" fmla="*/ 449095 w 1604824"/>
                <a:gd name="connsiteY105" fmla="*/ 1410657 h 1781089"/>
                <a:gd name="connsiteX106" fmla="*/ 382050 w 1604824"/>
                <a:gd name="connsiteY106" fmla="*/ 1421966 h 1781089"/>
                <a:gd name="connsiteX107" fmla="*/ 337622 w 1604824"/>
                <a:gd name="connsiteY107" fmla="*/ 1384001 h 1781089"/>
                <a:gd name="connsiteX108" fmla="*/ 310158 w 1604824"/>
                <a:gd name="connsiteY108" fmla="*/ 1377539 h 1781089"/>
                <a:gd name="connsiteX109" fmla="*/ 309350 w 1604824"/>
                <a:gd name="connsiteY109" fmla="*/ 1408234 h 1781089"/>
                <a:gd name="connsiteX110" fmla="*/ 341661 w 1604824"/>
                <a:gd name="connsiteY110" fmla="*/ 1442968 h 1781089"/>
                <a:gd name="connsiteX111" fmla="*/ 413553 w 1604824"/>
                <a:gd name="connsiteY111" fmla="*/ 1528593 h 1781089"/>
                <a:gd name="connsiteX112" fmla="*/ 465250 w 1604824"/>
                <a:gd name="connsiteY112" fmla="*/ 1524554 h 1781089"/>
                <a:gd name="connsiteX113" fmla="*/ 533104 w 1604824"/>
                <a:gd name="connsiteY113" fmla="*/ 1458316 h 1781089"/>
                <a:gd name="connsiteX114" fmla="*/ 567838 w 1604824"/>
                <a:gd name="connsiteY114" fmla="*/ 1426005 h 1781089"/>
                <a:gd name="connsiteX115" fmla="*/ 616304 w 1604824"/>
                <a:gd name="connsiteY115" fmla="*/ 1428428 h 1781089"/>
                <a:gd name="connsiteX116" fmla="*/ 700313 w 1604824"/>
                <a:gd name="connsiteY116" fmla="*/ 1527784 h 1781089"/>
                <a:gd name="connsiteX117" fmla="*/ 739086 w 1604824"/>
                <a:gd name="connsiteY117" fmla="*/ 1594022 h 1781089"/>
                <a:gd name="connsiteX118" fmla="*/ 764935 w 1604824"/>
                <a:gd name="connsiteY118" fmla="*/ 1685300 h 1781089"/>
                <a:gd name="connsiteX119" fmla="*/ 972533 w 1604824"/>
                <a:gd name="connsiteY119" fmla="*/ 1762039 h 1781089"/>
                <a:gd name="connsiteX120" fmla="*/ 1281102 w 1604824"/>
                <a:gd name="connsiteY120" fmla="*/ 1509206 h 1781089"/>
                <a:gd name="connsiteX121" fmla="*/ 1474160 w 1604824"/>
                <a:gd name="connsiteY121" fmla="*/ 1203059 h 1781089"/>
                <a:gd name="connsiteX122" fmla="*/ 1508087 w 1604824"/>
                <a:gd name="connsiteY122" fmla="*/ 1148131 h 1781089"/>
                <a:gd name="connsiteX123" fmla="*/ 1547667 w 1604824"/>
                <a:gd name="connsiteY123" fmla="*/ 899336 h 1781089"/>
                <a:gd name="connsiteX124" fmla="*/ 1547667 w 1604824"/>
                <a:gd name="connsiteY124" fmla="*/ 899336 h 1781089"/>
                <a:gd name="connsiteX125" fmla="*/ 1547667 w 1604824"/>
                <a:gd name="connsiteY125" fmla="*/ 899336 h 1781089"/>
                <a:gd name="connsiteX126" fmla="*/ 1538782 w 1604824"/>
                <a:gd name="connsiteY126" fmla="*/ 869449 h 1781089"/>
                <a:gd name="connsiteX127" fmla="*/ 1565439 w 1604824"/>
                <a:gd name="connsiteY127" fmla="*/ 556840 h 1781089"/>
                <a:gd name="connsiteX128" fmla="*/ 1598558 w 1604824"/>
                <a:gd name="connsiteY128" fmla="*/ 480102 h 1781089"/>
                <a:gd name="connsiteX129" fmla="*/ 1573516 w 1604824"/>
                <a:gd name="connsiteY129" fmla="*/ 197381 h 1781089"/>
                <a:gd name="connsiteX0" fmla="*/ 1573516 w 1604824"/>
                <a:gd name="connsiteY0" fmla="*/ 197381 h 1781089"/>
                <a:gd name="connsiteX1" fmla="*/ 1365111 w 1604824"/>
                <a:gd name="connsiteY1" fmla="*/ 9170 h 1781089"/>
                <a:gd name="connsiteX2" fmla="*/ 918412 w 1604824"/>
                <a:gd name="connsiteY2" fmla="*/ 140837 h 1781089"/>
                <a:gd name="connsiteX3" fmla="*/ 837634 w 1604824"/>
                <a:gd name="connsiteY3" fmla="*/ 336318 h 1781089"/>
                <a:gd name="connsiteX4" fmla="*/ 917604 w 1604824"/>
                <a:gd name="connsiteY4" fmla="*/ 553609 h 1781089"/>
                <a:gd name="connsiteX5" fmla="*/ 955569 w 1604824"/>
                <a:gd name="connsiteY5" fmla="*/ 647311 h 1781089"/>
                <a:gd name="connsiteX6" fmla="*/ 972533 w 1604824"/>
                <a:gd name="connsiteY6" fmla="*/ 685276 h 1781089"/>
                <a:gd name="connsiteX7" fmla="*/ 1017768 w 1604824"/>
                <a:gd name="connsiteY7" fmla="*/ 732935 h 1781089"/>
                <a:gd name="connsiteX8" fmla="*/ 1203556 w 1604824"/>
                <a:gd name="connsiteY8" fmla="*/ 783825 h 1781089"/>
                <a:gd name="connsiteX9" fmla="*/ 1239906 w 1604824"/>
                <a:gd name="connsiteY9" fmla="*/ 762015 h 1781089"/>
                <a:gd name="connsiteX10" fmla="*/ 1277871 w 1604824"/>
                <a:gd name="connsiteY10" fmla="*/ 772516 h 1781089"/>
                <a:gd name="connsiteX11" fmla="*/ 1224558 w 1604824"/>
                <a:gd name="connsiteY11" fmla="*/ 852486 h 1781089"/>
                <a:gd name="connsiteX12" fmla="*/ 1104200 w 1604824"/>
                <a:gd name="connsiteY12" fmla="*/ 896105 h 1781089"/>
                <a:gd name="connsiteX13" fmla="*/ 1011306 w 1604824"/>
                <a:gd name="connsiteY13" fmla="*/ 883181 h 1781089"/>
                <a:gd name="connsiteX14" fmla="*/ 888524 w 1604824"/>
                <a:gd name="connsiteY14" fmla="*/ 684469 h 1781089"/>
                <a:gd name="connsiteX15" fmla="*/ 894986 w 1604824"/>
                <a:gd name="connsiteY15" fmla="*/ 621462 h 1781089"/>
                <a:gd name="connsiteX16" fmla="*/ 897409 w 1604824"/>
                <a:gd name="connsiteY16" fmla="*/ 570572 h 1781089"/>
                <a:gd name="connsiteX17" fmla="*/ 878831 w 1604824"/>
                <a:gd name="connsiteY17" fmla="*/ 557648 h 1781089"/>
                <a:gd name="connsiteX18" fmla="*/ 878831 w 1604824"/>
                <a:gd name="connsiteY18" fmla="*/ 577843 h 1781089"/>
                <a:gd name="connsiteX19" fmla="*/ 872369 w 1604824"/>
                <a:gd name="connsiteY19" fmla="*/ 602883 h 1781089"/>
                <a:gd name="connsiteX20" fmla="*/ 844097 w 1604824"/>
                <a:gd name="connsiteY20" fmla="*/ 599653 h 1781089"/>
                <a:gd name="connsiteX21" fmla="*/ 829557 w 1604824"/>
                <a:gd name="connsiteY21" fmla="*/ 582689 h 1781089"/>
                <a:gd name="connsiteX22" fmla="*/ 806131 w 1604824"/>
                <a:gd name="connsiteY22" fmla="*/ 546339 h 1781089"/>
                <a:gd name="connsiteX23" fmla="*/ 802900 w 1604824"/>
                <a:gd name="connsiteY23" fmla="*/ 590767 h 1781089"/>
                <a:gd name="connsiteX24" fmla="*/ 794823 w 1604824"/>
                <a:gd name="connsiteY24" fmla="*/ 610154 h 1781089"/>
                <a:gd name="connsiteX25" fmla="*/ 776243 w 1604824"/>
                <a:gd name="connsiteY25" fmla="*/ 600460 h 1781089"/>
                <a:gd name="connsiteX26" fmla="*/ 746356 w 1604824"/>
                <a:gd name="connsiteY26" fmla="*/ 566534 h 1781089"/>
                <a:gd name="connsiteX27" fmla="*/ 731816 w 1604824"/>
                <a:gd name="connsiteY27" fmla="*/ 562495 h 1781089"/>
                <a:gd name="connsiteX28" fmla="*/ 732624 w 1604824"/>
                <a:gd name="connsiteY28" fmla="*/ 577035 h 1781089"/>
                <a:gd name="connsiteX29" fmla="*/ 760896 w 1604824"/>
                <a:gd name="connsiteY29" fmla="*/ 618231 h 1781089"/>
                <a:gd name="connsiteX30" fmla="*/ 764127 w 1604824"/>
                <a:gd name="connsiteY30" fmla="*/ 630348 h 1781089"/>
                <a:gd name="connsiteX31" fmla="*/ 749587 w 1604824"/>
                <a:gd name="connsiteY31" fmla="*/ 629540 h 1781089"/>
                <a:gd name="connsiteX32" fmla="*/ 714853 w 1604824"/>
                <a:gd name="connsiteY32" fmla="*/ 601268 h 1781089"/>
                <a:gd name="connsiteX33" fmla="*/ 697082 w 1604824"/>
                <a:gd name="connsiteY33" fmla="*/ 600460 h 1781089"/>
                <a:gd name="connsiteX34" fmla="*/ 701120 w 1604824"/>
                <a:gd name="connsiteY34" fmla="*/ 617423 h 1781089"/>
                <a:gd name="connsiteX35" fmla="*/ 730201 w 1604824"/>
                <a:gd name="connsiteY35" fmla="*/ 651350 h 1781089"/>
                <a:gd name="connsiteX36" fmla="*/ 705967 w 1604824"/>
                <a:gd name="connsiteY36" fmla="*/ 637618 h 1781089"/>
                <a:gd name="connsiteX37" fmla="*/ 691427 w 1604824"/>
                <a:gd name="connsiteY37" fmla="*/ 636002 h 1781089"/>
                <a:gd name="connsiteX38" fmla="*/ 693043 w 1604824"/>
                <a:gd name="connsiteY38" fmla="*/ 650542 h 1781089"/>
                <a:gd name="connsiteX39" fmla="*/ 715660 w 1604824"/>
                <a:gd name="connsiteY39" fmla="*/ 670737 h 1781089"/>
                <a:gd name="connsiteX40" fmla="*/ 794014 w 1604824"/>
                <a:gd name="connsiteY40" fmla="*/ 728088 h 1781089"/>
                <a:gd name="connsiteX41" fmla="*/ 885293 w 1604824"/>
                <a:gd name="connsiteY41" fmla="*/ 879950 h 1781089"/>
                <a:gd name="connsiteX42" fmla="*/ 887717 w 1604824"/>
                <a:gd name="connsiteY42" fmla="*/ 900144 h 1781089"/>
                <a:gd name="connsiteX43" fmla="*/ 867522 w 1604824"/>
                <a:gd name="connsiteY43" fmla="*/ 896913 h 1781089"/>
                <a:gd name="connsiteX44" fmla="*/ 793207 w 1604824"/>
                <a:gd name="connsiteY44" fmla="*/ 846024 h 1781089"/>
                <a:gd name="connsiteX45" fmla="*/ 772204 w 1604824"/>
                <a:gd name="connsiteY45" fmla="*/ 794326 h 1781089"/>
                <a:gd name="connsiteX46" fmla="*/ 745548 w 1604824"/>
                <a:gd name="connsiteY46" fmla="*/ 740205 h 1781089"/>
                <a:gd name="connsiteX47" fmla="*/ 724546 w 1604824"/>
                <a:gd name="connsiteY47" fmla="*/ 741013 h 1781089"/>
                <a:gd name="connsiteX48" fmla="*/ 733431 w 1604824"/>
                <a:gd name="connsiteY48" fmla="*/ 757976 h 1781089"/>
                <a:gd name="connsiteX49" fmla="*/ 741509 w 1604824"/>
                <a:gd name="connsiteY49" fmla="*/ 793518 h 1781089"/>
                <a:gd name="connsiteX50" fmla="*/ 704352 w 1604824"/>
                <a:gd name="connsiteY50" fmla="*/ 793518 h 1781089"/>
                <a:gd name="connsiteX51" fmla="*/ 676080 w 1604824"/>
                <a:gd name="connsiteY51" fmla="*/ 766861 h 1781089"/>
                <a:gd name="connsiteX52" fmla="*/ 663155 w 1604824"/>
                <a:gd name="connsiteY52" fmla="*/ 764438 h 1781089"/>
                <a:gd name="connsiteX53" fmla="*/ 660732 w 1604824"/>
                <a:gd name="connsiteY53" fmla="*/ 779786 h 1781089"/>
                <a:gd name="connsiteX54" fmla="*/ 675272 w 1604824"/>
                <a:gd name="connsiteY54" fmla="*/ 804019 h 1781089"/>
                <a:gd name="connsiteX55" fmla="*/ 680119 w 1604824"/>
                <a:gd name="connsiteY55" fmla="*/ 829060 h 1781089"/>
                <a:gd name="connsiteX56" fmla="*/ 654270 w 1604824"/>
                <a:gd name="connsiteY56" fmla="*/ 828252 h 1781089"/>
                <a:gd name="connsiteX57" fmla="*/ 625998 w 1604824"/>
                <a:gd name="connsiteY57" fmla="*/ 816136 h 1781089"/>
                <a:gd name="connsiteX58" fmla="*/ 606611 w 1604824"/>
                <a:gd name="connsiteY58" fmla="*/ 818559 h 1781089"/>
                <a:gd name="connsiteX59" fmla="*/ 617112 w 1604824"/>
                <a:gd name="connsiteY59" fmla="*/ 835522 h 1781089"/>
                <a:gd name="connsiteX60" fmla="*/ 653462 w 1604824"/>
                <a:gd name="connsiteY60" fmla="*/ 864602 h 1781089"/>
                <a:gd name="connsiteX61" fmla="*/ 615497 w 1604824"/>
                <a:gd name="connsiteY61" fmla="*/ 861371 h 1781089"/>
                <a:gd name="connsiteX62" fmla="*/ 596110 w 1604824"/>
                <a:gd name="connsiteY62" fmla="*/ 866218 h 1781089"/>
                <a:gd name="connsiteX63" fmla="*/ 612265 w 1604824"/>
                <a:gd name="connsiteY63" fmla="*/ 882373 h 1781089"/>
                <a:gd name="connsiteX64" fmla="*/ 650231 w 1604824"/>
                <a:gd name="connsiteY64" fmla="*/ 896913 h 1781089"/>
                <a:gd name="connsiteX65" fmla="*/ 608226 w 1604824"/>
                <a:gd name="connsiteY65" fmla="*/ 905799 h 1781089"/>
                <a:gd name="connsiteX66" fmla="*/ 706775 w 1604824"/>
                <a:gd name="connsiteY66" fmla="*/ 918723 h 1781089"/>
                <a:gd name="connsiteX67" fmla="*/ 947491 w 1604824"/>
                <a:gd name="connsiteY67" fmla="*/ 1073008 h 1781089"/>
                <a:gd name="connsiteX68" fmla="*/ 955569 w 1604824"/>
                <a:gd name="connsiteY68" fmla="*/ 1098857 h 1781089"/>
                <a:gd name="connsiteX69" fmla="*/ 915989 w 1604824"/>
                <a:gd name="connsiteY69" fmla="*/ 1231331 h 1781089"/>
                <a:gd name="connsiteX70" fmla="*/ 911142 w 1604824"/>
                <a:gd name="connsiteY70" fmla="*/ 1240217 h 1781089"/>
                <a:gd name="connsiteX71" fmla="*/ 861868 w 1604824"/>
                <a:gd name="connsiteY71" fmla="*/ 1160247 h 1781089"/>
                <a:gd name="connsiteX72" fmla="*/ 827133 w 1604824"/>
                <a:gd name="connsiteY72" fmla="*/ 1083509 h 1781089"/>
                <a:gd name="connsiteX73" fmla="*/ 636499 w 1604824"/>
                <a:gd name="connsiteY73" fmla="*/ 937302 h 1781089"/>
                <a:gd name="connsiteX74" fmla="*/ 455557 w 1604824"/>
                <a:gd name="connsiteY74" fmla="*/ 922762 h 1781089"/>
                <a:gd name="connsiteX75" fmla="*/ 305311 w 1604824"/>
                <a:gd name="connsiteY75" fmla="*/ 837138 h 1781089"/>
                <a:gd name="connsiteX76" fmla="*/ 30284 w 1604824"/>
                <a:gd name="connsiteY76" fmla="*/ 253702 h 1781089"/>
                <a:gd name="connsiteX77" fmla="*/ 0 w 1604824"/>
                <a:gd name="connsiteY77" fmla="*/ 296259 h 1781089"/>
                <a:gd name="connsiteX78" fmla="*/ 253614 w 1604824"/>
                <a:gd name="connsiteY78" fmla="*/ 837138 h 1781089"/>
                <a:gd name="connsiteX79" fmla="*/ 429709 w 1604824"/>
                <a:gd name="connsiteY79" fmla="*/ 967997 h 1781089"/>
                <a:gd name="connsiteX80" fmla="*/ 642961 w 1604824"/>
                <a:gd name="connsiteY80" fmla="*/ 986576 h 1781089"/>
                <a:gd name="connsiteX81" fmla="*/ 787552 w 1604824"/>
                <a:gd name="connsiteY81" fmla="*/ 1112589 h 1781089"/>
                <a:gd name="connsiteX82" fmla="*/ 882870 w 1604824"/>
                <a:gd name="connsiteY82" fmla="*/ 1289491 h 1781089"/>
                <a:gd name="connsiteX83" fmla="*/ 890140 w 1604824"/>
                <a:gd name="connsiteY83" fmla="*/ 1306455 h 1781089"/>
                <a:gd name="connsiteX84" fmla="*/ 852174 w 1604824"/>
                <a:gd name="connsiteY84" fmla="*/ 1344420 h 1781089"/>
                <a:gd name="connsiteX85" fmla="*/ 821479 w 1604824"/>
                <a:gd name="connsiteY85" fmla="*/ 1312917 h 1781089"/>
                <a:gd name="connsiteX86" fmla="*/ 810978 w 1604824"/>
                <a:gd name="connsiteY86" fmla="*/ 1274951 h 1781089"/>
                <a:gd name="connsiteX87" fmla="*/ 788360 w 1604824"/>
                <a:gd name="connsiteY87" fmla="*/ 1179634 h 1781089"/>
                <a:gd name="connsiteX88" fmla="*/ 725354 w 1604824"/>
                <a:gd name="connsiteY88" fmla="*/ 1119051 h 1781089"/>
                <a:gd name="connsiteX89" fmla="*/ 580762 w 1604824"/>
                <a:gd name="connsiteY89" fmla="*/ 1138437 h 1781089"/>
                <a:gd name="connsiteX90" fmla="*/ 505639 w 1604824"/>
                <a:gd name="connsiteY90" fmla="*/ 1099664 h 1781089"/>
                <a:gd name="connsiteX91" fmla="*/ 494331 w 1604824"/>
                <a:gd name="connsiteY91" fmla="*/ 1056045 h 1781089"/>
                <a:gd name="connsiteX92" fmla="*/ 475752 w 1604824"/>
                <a:gd name="connsiteY92" fmla="*/ 1031812 h 1781089"/>
                <a:gd name="connsiteX93" fmla="*/ 464443 w 1604824"/>
                <a:gd name="connsiteY93" fmla="*/ 1058468 h 1781089"/>
                <a:gd name="connsiteX94" fmla="*/ 470097 w 1604824"/>
                <a:gd name="connsiteY94" fmla="*/ 1194982 h 1781089"/>
                <a:gd name="connsiteX95" fmla="*/ 525026 w 1604824"/>
                <a:gd name="connsiteY95" fmla="*/ 1230524 h 1781089"/>
                <a:gd name="connsiteX96" fmla="*/ 525026 w 1604824"/>
                <a:gd name="connsiteY96" fmla="*/ 1230524 h 1781089"/>
                <a:gd name="connsiteX97" fmla="*/ 525026 w 1604824"/>
                <a:gd name="connsiteY97" fmla="*/ 1230524 h 1781089"/>
                <a:gd name="connsiteX98" fmla="*/ 676887 w 1604824"/>
                <a:gd name="connsiteY98" fmla="*/ 1209522 h 1781089"/>
                <a:gd name="connsiteX99" fmla="*/ 698697 w 1604824"/>
                <a:gd name="connsiteY99" fmla="*/ 1229716 h 1781089"/>
                <a:gd name="connsiteX100" fmla="*/ 701120 w 1604824"/>
                <a:gd name="connsiteY100" fmla="*/ 1343612 h 1781089"/>
                <a:gd name="connsiteX101" fmla="*/ 697082 w 1604824"/>
                <a:gd name="connsiteY101" fmla="*/ 1358152 h 1781089"/>
                <a:gd name="connsiteX102" fmla="*/ 683349 w 1604824"/>
                <a:gd name="connsiteY102" fmla="*/ 1350882 h 1781089"/>
                <a:gd name="connsiteX103" fmla="*/ 627613 w 1604824"/>
                <a:gd name="connsiteY103" fmla="*/ 1304839 h 1781089"/>
                <a:gd name="connsiteX104" fmla="*/ 542797 w 1604824"/>
                <a:gd name="connsiteY104" fmla="*/ 1314532 h 1781089"/>
                <a:gd name="connsiteX105" fmla="*/ 449095 w 1604824"/>
                <a:gd name="connsiteY105" fmla="*/ 1410657 h 1781089"/>
                <a:gd name="connsiteX106" fmla="*/ 382050 w 1604824"/>
                <a:gd name="connsiteY106" fmla="*/ 1421966 h 1781089"/>
                <a:gd name="connsiteX107" fmla="*/ 337622 w 1604824"/>
                <a:gd name="connsiteY107" fmla="*/ 1384001 h 1781089"/>
                <a:gd name="connsiteX108" fmla="*/ 310158 w 1604824"/>
                <a:gd name="connsiteY108" fmla="*/ 1377539 h 1781089"/>
                <a:gd name="connsiteX109" fmla="*/ 309350 w 1604824"/>
                <a:gd name="connsiteY109" fmla="*/ 1408234 h 1781089"/>
                <a:gd name="connsiteX110" fmla="*/ 341661 w 1604824"/>
                <a:gd name="connsiteY110" fmla="*/ 1442968 h 1781089"/>
                <a:gd name="connsiteX111" fmla="*/ 413553 w 1604824"/>
                <a:gd name="connsiteY111" fmla="*/ 1528593 h 1781089"/>
                <a:gd name="connsiteX112" fmla="*/ 465250 w 1604824"/>
                <a:gd name="connsiteY112" fmla="*/ 1524554 h 1781089"/>
                <a:gd name="connsiteX113" fmla="*/ 533104 w 1604824"/>
                <a:gd name="connsiteY113" fmla="*/ 1458316 h 1781089"/>
                <a:gd name="connsiteX114" fmla="*/ 567838 w 1604824"/>
                <a:gd name="connsiteY114" fmla="*/ 1426005 h 1781089"/>
                <a:gd name="connsiteX115" fmla="*/ 616304 w 1604824"/>
                <a:gd name="connsiteY115" fmla="*/ 1428428 h 1781089"/>
                <a:gd name="connsiteX116" fmla="*/ 700313 w 1604824"/>
                <a:gd name="connsiteY116" fmla="*/ 1527784 h 1781089"/>
                <a:gd name="connsiteX117" fmla="*/ 739086 w 1604824"/>
                <a:gd name="connsiteY117" fmla="*/ 1594022 h 1781089"/>
                <a:gd name="connsiteX118" fmla="*/ 764935 w 1604824"/>
                <a:gd name="connsiteY118" fmla="*/ 1685300 h 1781089"/>
                <a:gd name="connsiteX119" fmla="*/ 972533 w 1604824"/>
                <a:gd name="connsiteY119" fmla="*/ 1762039 h 1781089"/>
                <a:gd name="connsiteX120" fmla="*/ 1281102 w 1604824"/>
                <a:gd name="connsiteY120" fmla="*/ 1509206 h 1781089"/>
                <a:gd name="connsiteX121" fmla="*/ 1474160 w 1604824"/>
                <a:gd name="connsiteY121" fmla="*/ 1203059 h 1781089"/>
                <a:gd name="connsiteX122" fmla="*/ 1508087 w 1604824"/>
                <a:gd name="connsiteY122" fmla="*/ 1148131 h 1781089"/>
                <a:gd name="connsiteX123" fmla="*/ 1547667 w 1604824"/>
                <a:gd name="connsiteY123" fmla="*/ 899336 h 1781089"/>
                <a:gd name="connsiteX124" fmla="*/ 1547667 w 1604824"/>
                <a:gd name="connsiteY124" fmla="*/ 899336 h 1781089"/>
                <a:gd name="connsiteX125" fmla="*/ 1547667 w 1604824"/>
                <a:gd name="connsiteY125" fmla="*/ 899336 h 1781089"/>
                <a:gd name="connsiteX126" fmla="*/ 1538782 w 1604824"/>
                <a:gd name="connsiteY126" fmla="*/ 869449 h 1781089"/>
                <a:gd name="connsiteX127" fmla="*/ 1565439 w 1604824"/>
                <a:gd name="connsiteY127" fmla="*/ 556840 h 1781089"/>
                <a:gd name="connsiteX128" fmla="*/ 1598558 w 1604824"/>
                <a:gd name="connsiteY128" fmla="*/ 480102 h 1781089"/>
                <a:gd name="connsiteX129" fmla="*/ 1573516 w 1604824"/>
                <a:gd name="connsiteY129" fmla="*/ 197381 h 1781089"/>
                <a:gd name="connsiteX0" fmla="*/ 1573516 w 1604824"/>
                <a:gd name="connsiteY0" fmla="*/ 197381 h 1781089"/>
                <a:gd name="connsiteX1" fmla="*/ 1365111 w 1604824"/>
                <a:gd name="connsiteY1" fmla="*/ 9170 h 1781089"/>
                <a:gd name="connsiteX2" fmla="*/ 918412 w 1604824"/>
                <a:gd name="connsiteY2" fmla="*/ 140837 h 1781089"/>
                <a:gd name="connsiteX3" fmla="*/ 837634 w 1604824"/>
                <a:gd name="connsiteY3" fmla="*/ 336318 h 1781089"/>
                <a:gd name="connsiteX4" fmla="*/ 917604 w 1604824"/>
                <a:gd name="connsiteY4" fmla="*/ 553609 h 1781089"/>
                <a:gd name="connsiteX5" fmla="*/ 955569 w 1604824"/>
                <a:gd name="connsiteY5" fmla="*/ 647311 h 1781089"/>
                <a:gd name="connsiteX6" fmla="*/ 972533 w 1604824"/>
                <a:gd name="connsiteY6" fmla="*/ 685276 h 1781089"/>
                <a:gd name="connsiteX7" fmla="*/ 1017768 w 1604824"/>
                <a:gd name="connsiteY7" fmla="*/ 732935 h 1781089"/>
                <a:gd name="connsiteX8" fmla="*/ 1203556 w 1604824"/>
                <a:gd name="connsiteY8" fmla="*/ 783825 h 1781089"/>
                <a:gd name="connsiteX9" fmla="*/ 1239906 w 1604824"/>
                <a:gd name="connsiteY9" fmla="*/ 762015 h 1781089"/>
                <a:gd name="connsiteX10" fmla="*/ 1277871 w 1604824"/>
                <a:gd name="connsiteY10" fmla="*/ 772516 h 1781089"/>
                <a:gd name="connsiteX11" fmla="*/ 1224558 w 1604824"/>
                <a:gd name="connsiteY11" fmla="*/ 852486 h 1781089"/>
                <a:gd name="connsiteX12" fmla="*/ 1104200 w 1604824"/>
                <a:gd name="connsiteY12" fmla="*/ 896105 h 1781089"/>
                <a:gd name="connsiteX13" fmla="*/ 1011306 w 1604824"/>
                <a:gd name="connsiteY13" fmla="*/ 883181 h 1781089"/>
                <a:gd name="connsiteX14" fmla="*/ 888524 w 1604824"/>
                <a:gd name="connsiteY14" fmla="*/ 684469 h 1781089"/>
                <a:gd name="connsiteX15" fmla="*/ 894986 w 1604824"/>
                <a:gd name="connsiteY15" fmla="*/ 621462 h 1781089"/>
                <a:gd name="connsiteX16" fmla="*/ 897409 w 1604824"/>
                <a:gd name="connsiteY16" fmla="*/ 570572 h 1781089"/>
                <a:gd name="connsiteX17" fmla="*/ 878831 w 1604824"/>
                <a:gd name="connsiteY17" fmla="*/ 557648 h 1781089"/>
                <a:gd name="connsiteX18" fmla="*/ 878831 w 1604824"/>
                <a:gd name="connsiteY18" fmla="*/ 577843 h 1781089"/>
                <a:gd name="connsiteX19" fmla="*/ 872369 w 1604824"/>
                <a:gd name="connsiteY19" fmla="*/ 602883 h 1781089"/>
                <a:gd name="connsiteX20" fmla="*/ 844097 w 1604824"/>
                <a:gd name="connsiteY20" fmla="*/ 599653 h 1781089"/>
                <a:gd name="connsiteX21" fmla="*/ 829557 w 1604824"/>
                <a:gd name="connsiteY21" fmla="*/ 582689 h 1781089"/>
                <a:gd name="connsiteX22" fmla="*/ 806131 w 1604824"/>
                <a:gd name="connsiteY22" fmla="*/ 546339 h 1781089"/>
                <a:gd name="connsiteX23" fmla="*/ 802900 w 1604824"/>
                <a:gd name="connsiteY23" fmla="*/ 590767 h 1781089"/>
                <a:gd name="connsiteX24" fmla="*/ 794823 w 1604824"/>
                <a:gd name="connsiteY24" fmla="*/ 610154 h 1781089"/>
                <a:gd name="connsiteX25" fmla="*/ 776243 w 1604824"/>
                <a:gd name="connsiteY25" fmla="*/ 600460 h 1781089"/>
                <a:gd name="connsiteX26" fmla="*/ 746356 w 1604824"/>
                <a:gd name="connsiteY26" fmla="*/ 566534 h 1781089"/>
                <a:gd name="connsiteX27" fmla="*/ 731816 w 1604824"/>
                <a:gd name="connsiteY27" fmla="*/ 562495 h 1781089"/>
                <a:gd name="connsiteX28" fmla="*/ 732624 w 1604824"/>
                <a:gd name="connsiteY28" fmla="*/ 577035 h 1781089"/>
                <a:gd name="connsiteX29" fmla="*/ 760896 w 1604824"/>
                <a:gd name="connsiteY29" fmla="*/ 618231 h 1781089"/>
                <a:gd name="connsiteX30" fmla="*/ 764127 w 1604824"/>
                <a:gd name="connsiteY30" fmla="*/ 630348 h 1781089"/>
                <a:gd name="connsiteX31" fmla="*/ 749587 w 1604824"/>
                <a:gd name="connsiteY31" fmla="*/ 629540 h 1781089"/>
                <a:gd name="connsiteX32" fmla="*/ 714853 w 1604824"/>
                <a:gd name="connsiteY32" fmla="*/ 601268 h 1781089"/>
                <a:gd name="connsiteX33" fmla="*/ 697082 w 1604824"/>
                <a:gd name="connsiteY33" fmla="*/ 600460 h 1781089"/>
                <a:gd name="connsiteX34" fmla="*/ 701120 w 1604824"/>
                <a:gd name="connsiteY34" fmla="*/ 617423 h 1781089"/>
                <a:gd name="connsiteX35" fmla="*/ 730201 w 1604824"/>
                <a:gd name="connsiteY35" fmla="*/ 651350 h 1781089"/>
                <a:gd name="connsiteX36" fmla="*/ 705967 w 1604824"/>
                <a:gd name="connsiteY36" fmla="*/ 637618 h 1781089"/>
                <a:gd name="connsiteX37" fmla="*/ 691427 w 1604824"/>
                <a:gd name="connsiteY37" fmla="*/ 636002 h 1781089"/>
                <a:gd name="connsiteX38" fmla="*/ 693043 w 1604824"/>
                <a:gd name="connsiteY38" fmla="*/ 650542 h 1781089"/>
                <a:gd name="connsiteX39" fmla="*/ 715660 w 1604824"/>
                <a:gd name="connsiteY39" fmla="*/ 670737 h 1781089"/>
                <a:gd name="connsiteX40" fmla="*/ 794014 w 1604824"/>
                <a:gd name="connsiteY40" fmla="*/ 728088 h 1781089"/>
                <a:gd name="connsiteX41" fmla="*/ 885293 w 1604824"/>
                <a:gd name="connsiteY41" fmla="*/ 879950 h 1781089"/>
                <a:gd name="connsiteX42" fmla="*/ 887717 w 1604824"/>
                <a:gd name="connsiteY42" fmla="*/ 900144 h 1781089"/>
                <a:gd name="connsiteX43" fmla="*/ 867522 w 1604824"/>
                <a:gd name="connsiteY43" fmla="*/ 896913 h 1781089"/>
                <a:gd name="connsiteX44" fmla="*/ 793207 w 1604824"/>
                <a:gd name="connsiteY44" fmla="*/ 846024 h 1781089"/>
                <a:gd name="connsiteX45" fmla="*/ 772204 w 1604824"/>
                <a:gd name="connsiteY45" fmla="*/ 794326 h 1781089"/>
                <a:gd name="connsiteX46" fmla="*/ 745548 w 1604824"/>
                <a:gd name="connsiteY46" fmla="*/ 740205 h 1781089"/>
                <a:gd name="connsiteX47" fmla="*/ 724546 w 1604824"/>
                <a:gd name="connsiteY47" fmla="*/ 741013 h 1781089"/>
                <a:gd name="connsiteX48" fmla="*/ 733431 w 1604824"/>
                <a:gd name="connsiteY48" fmla="*/ 757976 h 1781089"/>
                <a:gd name="connsiteX49" fmla="*/ 741509 w 1604824"/>
                <a:gd name="connsiteY49" fmla="*/ 793518 h 1781089"/>
                <a:gd name="connsiteX50" fmla="*/ 704352 w 1604824"/>
                <a:gd name="connsiteY50" fmla="*/ 793518 h 1781089"/>
                <a:gd name="connsiteX51" fmla="*/ 676080 w 1604824"/>
                <a:gd name="connsiteY51" fmla="*/ 766861 h 1781089"/>
                <a:gd name="connsiteX52" fmla="*/ 663155 w 1604824"/>
                <a:gd name="connsiteY52" fmla="*/ 764438 h 1781089"/>
                <a:gd name="connsiteX53" fmla="*/ 660732 w 1604824"/>
                <a:gd name="connsiteY53" fmla="*/ 779786 h 1781089"/>
                <a:gd name="connsiteX54" fmla="*/ 675272 w 1604824"/>
                <a:gd name="connsiteY54" fmla="*/ 804019 h 1781089"/>
                <a:gd name="connsiteX55" fmla="*/ 680119 w 1604824"/>
                <a:gd name="connsiteY55" fmla="*/ 829060 h 1781089"/>
                <a:gd name="connsiteX56" fmla="*/ 654270 w 1604824"/>
                <a:gd name="connsiteY56" fmla="*/ 828252 h 1781089"/>
                <a:gd name="connsiteX57" fmla="*/ 625998 w 1604824"/>
                <a:gd name="connsiteY57" fmla="*/ 816136 h 1781089"/>
                <a:gd name="connsiteX58" fmla="*/ 606611 w 1604824"/>
                <a:gd name="connsiteY58" fmla="*/ 818559 h 1781089"/>
                <a:gd name="connsiteX59" fmla="*/ 617112 w 1604824"/>
                <a:gd name="connsiteY59" fmla="*/ 835522 h 1781089"/>
                <a:gd name="connsiteX60" fmla="*/ 653462 w 1604824"/>
                <a:gd name="connsiteY60" fmla="*/ 864602 h 1781089"/>
                <a:gd name="connsiteX61" fmla="*/ 615497 w 1604824"/>
                <a:gd name="connsiteY61" fmla="*/ 861371 h 1781089"/>
                <a:gd name="connsiteX62" fmla="*/ 596110 w 1604824"/>
                <a:gd name="connsiteY62" fmla="*/ 866218 h 1781089"/>
                <a:gd name="connsiteX63" fmla="*/ 612265 w 1604824"/>
                <a:gd name="connsiteY63" fmla="*/ 882373 h 1781089"/>
                <a:gd name="connsiteX64" fmla="*/ 650231 w 1604824"/>
                <a:gd name="connsiteY64" fmla="*/ 896913 h 1781089"/>
                <a:gd name="connsiteX65" fmla="*/ 608226 w 1604824"/>
                <a:gd name="connsiteY65" fmla="*/ 905799 h 1781089"/>
                <a:gd name="connsiteX66" fmla="*/ 706775 w 1604824"/>
                <a:gd name="connsiteY66" fmla="*/ 918723 h 1781089"/>
                <a:gd name="connsiteX67" fmla="*/ 947491 w 1604824"/>
                <a:gd name="connsiteY67" fmla="*/ 1073008 h 1781089"/>
                <a:gd name="connsiteX68" fmla="*/ 955569 w 1604824"/>
                <a:gd name="connsiteY68" fmla="*/ 1098857 h 1781089"/>
                <a:gd name="connsiteX69" fmla="*/ 915989 w 1604824"/>
                <a:gd name="connsiteY69" fmla="*/ 1231331 h 1781089"/>
                <a:gd name="connsiteX70" fmla="*/ 911142 w 1604824"/>
                <a:gd name="connsiteY70" fmla="*/ 1240217 h 1781089"/>
                <a:gd name="connsiteX71" fmla="*/ 861868 w 1604824"/>
                <a:gd name="connsiteY71" fmla="*/ 1160247 h 1781089"/>
                <a:gd name="connsiteX72" fmla="*/ 827133 w 1604824"/>
                <a:gd name="connsiteY72" fmla="*/ 1083509 h 1781089"/>
                <a:gd name="connsiteX73" fmla="*/ 636499 w 1604824"/>
                <a:gd name="connsiteY73" fmla="*/ 937302 h 1781089"/>
                <a:gd name="connsiteX74" fmla="*/ 455557 w 1604824"/>
                <a:gd name="connsiteY74" fmla="*/ 922762 h 1781089"/>
                <a:gd name="connsiteX75" fmla="*/ 305311 w 1604824"/>
                <a:gd name="connsiteY75" fmla="*/ 837138 h 1781089"/>
                <a:gd name="connsiteX76" fmla="*/ 30284 w 1604824"/>
                <a:gd name="connsiteY76" fmla="*/ 253702 h 1781089"/>
                <a:gd name="connsiteX77" fmla="*/ 0 w 1604824"/>
                <a:gd name="connsiteY77" fmla="*/ 296259 h 1781089"/>
                <a:gd name="connsiteX78" fmla="*/ 253614 w 1604824"/>
                <a:gd name="connsiteY78" fmla="*/ 837138 h 1781089"/>
                <a:gd name="connsiteX79" fmla="*/ 429709 w 1604824"/>
                <a:gd name="connsiteY79" fmla="*/ 967997 h 1781089"/>
                <a:gd name="connsiteX80" fmla="*/ 642961 w 1604824"/>
                <a:gd name="connsiteY80" fmla="*/ 986576 h 1781089"/>
                <a:gd name="connsiteX81" fmla="*/ 787552 w 1604824"/>
                <a:gd name="connsiteY81" fmla="*/ 1112589 h 1781089"/>
                <a:gd name="connsiteX82" fmla="*/ 882870 w 1604824"/>
                <a:gd name="connsiteY82" fmla="*/ 1289491 h 1781089"/>
                <a:gd name="connsiteX83" fmla="*/ 890140 w 1604824"/>
                <a:gd name="connsiteY83" fmla="*/ 1306455 h 1781089"/>
                <a:gd name="connsiteX84" fmla="*/ 852174 w 1604824"/>
                <a:gd name="connsiteY84" fmla="*/ 1344420 h 1781089"/>
                <a:gd name="connsiteX85" fmla="*/ 821479 w 1604824"/>
                <a:gd name="connsiteY85" fmla="*/ 1312917 h 1781089"/>
                <a:gd name="connsiteX86" fmla="*/ 810978 w 1604824"/>
                <a:gd name="connsiteY86" fmla="*/ 1274951 h 1781089"/>
                <a:gd name="connsiteX87" fmla="*/ 788360 w 1604824"/>
                <a:gd name="connsiteY87" fmla="*/ 1179634 h 1781089"/>
                <a:gd name="connsiteX88" fmla="*/ 725354 w 1604824"/>
                <a:gd name="connsiteY88" fmla="*/ 1119051 h 1781089"/>
                <a:gd name="connsiteX89" fmla="*/ 580762 w 1604824"/>
                <a:gd name="connsiteY89" fmla="*/ 1138437 h 1781089"/>
                <a:gd name="connsiteX90" fmla="*/ 505639 w 1604824"/>
                <a:gd name="connsiteY90" fmla="*/ 1099664 h 1781089"/>
                <a:gd name="connsiteX91" fmla="*/ 494331 w 1604824"/>
                <a:gd name="connsiteY91" fmla="*/ 1056045 h 1781089"/>
                <a:gd name="connsiteX92" fmla="*/ 475752 w 1604824"/>
                <a:gd name="connsiteY92" fmla="*/ 1031812 h 1781089"/>
                <a:gd name="connsiteX93" fmla="*/ 464443 w 1604824"/>
                <a:gd name="connsiteY93" fmla="*/ 1058468 h 1781089"/>
                <a:gd name="connsiteX94" fmla="*/ 470097 w 1604824"/>
                <a:gd name="connsiteY94" fmla="*/ 1194982 h 1781089"/>
                <a:gd name="connsiteX95" fmla="*/ 525026 w 1604824"/>
                <a:gd name="connsiteY95" fmla="*/ 1230524 h 1781089"/>
                <a:gd name="connsiteX96" fmla="*/ 525026 w 1604824"/>
                <a:gd name="connsiteY96" fmla="*/ 1230524 h 1781089"/>
                <a:gd name="connsiteX97" fmla="*/ 525026 w 1604824"/>
                <a:gd name="connsiteY97" fmla="*/ 1230524 h 1781089"/>
                <a:gd name="connsiteX98" fmla="*/ 676887 w 1604824"/>
                <a:gd name="connsiteY98" fmla="*/ 1209522 h 1781089"/>
                <a:gd name="connsiteX99" fmla="*/ 698697 w 1604824"/>
                <a:gd name="connsiteY99" fmla="*/ 1229716 h 1781089"/>
                <a:gd name="connsiteX100" fmla="*/ 701120 w 1604824"/>
                <a:gd name="connsiteY100" fmla="*/ 1343612 h 1781089"/>
                <a:gd name="connsiteX101" fmla="*/ 697082 w 1604824"/>
                <a:gd name="connsiteY101" fmla="*/ 1358152 h 1781089"/>
                <a:gd name="connsiteX102" fmla="*/ 683349 w 1604824"/>
                <a:gd name="connsiteY102" fmla="*/ 1350882 h 1781089"/>
                <a:gd name="connsiteX103" fmla="*/ 627613 w 1604824"/>
                <a:gd name="connsiteY103" fmla="*/ 1304839 h 1781089"/>
                <a:gd name="connsiteX104" fmla="*/ 542797 w 1604824"/>
                <a:gd name="connsiteY104" fmla="*/ 1314532 h 1781089"/>
                <a:gd name="connsiteX105" fmla="*/ 449095 w 1604824"/>
                <a:gd name="connsiteY105" fmla="*/ 1410657 h 1781089"/>
                <a:gd name="connsiteX106" fmla="*/ 382050 w 1604824"/>
                <a:gd name="connsiteY106" fmla="*/ 1421966 h 1781089"/>
                <a:gd name="connsiteX107" fmla="*/ 337622 w 1604824"/>
                <a:gd name="connsiteY107" fmla="*/ 1384001 h 1781089"/>
                <a:gd name="connsiteX108" fmla="*/ 310158 w 1604824"/>
                <a:gd name="connsiteY108" fmla="*/ 1377539 h 1781089"/>
                <a:gd name="connsiteX109" fmla="*/ 309350 w 1604824"/>
                <a:gd name="connsiteY109" fmla="*/ 1408234 h 1781089"/>
                <a:gd name="connsiteX110" fmla="*/ 341661 w 1604824"/>
                <a:gd name="connsiteY110" fmla="*/ 1442968 h 1781089"/>
                <a:gd name="connsiteX111" fmla="*/ 413553 w 1604824"/>
                <a:gd name="connsiteY111" fmla="*/ 1528593 h 1781089"/>
                <a:gd name="connsiteX112" fmla="*/ 465250 w 1604824"/>
                <a:gd name="connsiteY112" fmla="*/ 1524554 h 1781089"/>
                <a:gd name="connsiteX113" fmla="*/ 533104 w 1604824"/>
                <a:gd name="connsiteY113" fmla="*/ 1458316 h 1781089"/>
                <a:gd name="connsiteX114" fmla="*/ 567838 w 1604824"/>
                <a:gd name="connsiteY114" fmla="*/ 1426005 h 1781089"/>
                <a:gd name="connsiteX115" fmla="*/ 616304 w 1604824"/>
                <a:gd name="connsiteY115" fmla="*/ 1428428 h 1781089"/>
                <a:gd name="connsiteX116" fmla="*/ 700313 w 1604824"/>
                <a:gd name="connsiteY116" fmla="*/ 1527784 h 1781089"/>
                <a:gd name="connsiteX117" fmla="*/ 739086 w 1604824"/>
                <a:gd name="connsiteY117" fmla="*/ 1594022 h 1781089"/>
                <a:gd name="connsiteX118" fmla="*/ 764935 w 1604824"/>
                <a:gd name="connsiteY118" fmla="*/ 1685300 h 1781089"/>
                <a:gd name="connsiteX119" fmla="*/ 972533 w 1604824"/>
                <a:gd name="connsiteY119" fmla="*/ 1762039 h 1781089"/>
                <a:gd name="connsiteX120" fmla="*/ 1281102 w 1604824"/>
                <a:gd name="connsiteY120" fmla="*/ 1509206 h 1781089"/>
                <a:gd name="connsiteX121" fmla="*/ 1474160 w 1604824"/>
                <a:gd name="connsiteY121" fmla="*/ 1203059 h 1781089"/>
                <a:gd name="connsiteX122" fmla="*/ 1508087 w 1604824"/>
                <a:gd name="connsiteY122" fmla="*/ 1148131 h 1781089"/>
                <a:gd name="connsiteX123" fmla="*/ 1547667 w 1604824"/>
                <a:gd name="connsiteY123" fmla="*/ 899336 h 1781089"/>
                <a:gd name="connsiteX124" fmla="*/ 1547667 w 1604824"/>
                <a:gd name="connsiteY124" fmla="*/ 899336 h 1781089"/>
                <a:gd name="connsiteX125" fmla="*/ 1547667 w 1604824"/>
                <a:gd name="connsiteY125" fmla="*/ 899336 h 1781089"/>
                <a:gd name="connsiteX126" fmla="*/ 1538782 w 1604824"/>
                <a:gd name="connsiteY126" fmla="*/ 869449 h 1781089"/>
                <a:gd name="connsiteX127" fmla="*/ 1565439 w 1604824"/>
                <a:gd name="connsiteY127" fmla="*/ 556840 h 1781089"/>
                <a:gd name="connsiteX128" fmla="*/ 1598558 w 1604824"/>
                <a:gd name="connsiteY128" fmla="*/ 480102 h 1781089"/>
                <a:gd name="connsiteX129" fmla="*/ 1573516 w 1604824"/>
                <a:gd name="connsiteY129" fmla="*/ 197381 h 1781089"/>
                <a:gd name="connsiteX0" fmla="*/ 1573516 w 1604824"/>
                <a:gd name="connsiteY0" fmla="*/ 197381 h 1781089"/>
                <a:gd name="connsiteX1" fmla="*/ 1365111 w 1604824"/>
                <a:gd name="connsiteY1" fmla="*/ 9170 h 1781089"/>
                <a:gd name="connsiteX2" fmla="*/ 918412 w 1604824"/>
                <a:gd name="connsiteY2" fmla="*/ 140837 h 1781089"/>
                <a:gd name="connsiteX3" fmla="*/ 837634 w 1604824"/>
                <a:gd name="connsiteY3" fmla="*/ 336318 h 1781089"/>
                <a:gd name="connsiteX4" fmla="*/ 917604 w 1604824"/>
                <a:gd name="connsiteY4" fmla="*/ 553609 h 1781089"/>
                <a:gd name="connsiteX5" fmla="*/ 955569 w 1604824"/>
                <a:gd name="connsiteY5" fmla="*/ 647311 h 1781089"/>
                <a:gd name="connsiteX6" fmla="*/ 972533 w 1604824"/>
                <a:gd name="connsiteY6" fmla="*/ 685276 h 1781089"/>
                <a:gd name="connsiteX7" fmla="*/ 1017768 w 1604824"/>
                <a:gd name="connsiteY7" fmla="*/ 732935 h 1781089"/>
                <a:gd name="connsiteX8" fmla="*/ 1203556 w 1604824"/>
                <a:gd name="connsiteY8" fmla="*/ 783825 h 1781089"/>
                <a:gd name="connsiteX9" fmla="*/ 1239906 w 1604824"/>
                <a:gd name="connsiteY9" fmla="*/ 762015 h 1781089"/>
                <a:gd name="connsiteX10" fmla="*/ 1277871 w 1604824"/>
                <a:gd name="connsiteY10" fmla="*/ 772516 h 1781089"/>
                <a:gd name="connsiteX11" fmla="*/ 1224558 w 1604824"/>
                <a:gd name="connsiteY11" fmla="*/ 852486 h 1781089"/>
                <a:gd name="connsiteX12" fmla="*/ 1104200 w 1604824"/>
                <a:gd name="connsiteY12" fmla="*/ 896105 h 1781089"/>
                <a:gd name="connsiteX13" fmla="*/ 1011306 w 1604824"/>
                <a:gd name="connsiteY13" fmla="*/ 883181 h 1781089"/>
                <a:gd name="connsiteX14" fmla="*/ 888524 w 1604824"/>
                <a:gd name="connsiteY14" fmla="*/ 684469 h 1781089"/>
                <a:gd name="connsiteX15" fmla="*/ 894986 w 1604824"/>
                <a:gd name="connsiteY15" fmla="*/ 621462 h 1781089"/>
                <a:gd name="connsiteX16" fmla="*/ 897409 w 1604824"/>
                <a:gd name="connsiteY16" fmla="*/ 570572 h 1781089"/>
                <a:gd name="connsiteX17" fmla="*/ 878831 w 1604824"/>
                <a:gd name="connsiteY17" fmla="*/ 557648 h 1781089"/>
                <a:gd name="connsiteX18" fmla="*/ 878831 w 1604824"/>
                <a:gd name="connsiteY18" fmla="*/ 577843 h 1781089"/>
                <a:gd name="connsiteX19" fmla="*/ 872369 w 1604824"/>
                <a:gd name="connsiteY19" fmla="*/ 602883 h 1781089"/>
                <a:gd name="connsiteX20" fmla="*/ 844097 w 1604824"/>
                <a:gd name="connsiteY20" fmla="*/ 599653 h 1781089"/>
                <a:gd name="connsiteX21" fmla="*/ 829557 w 1604824"/>
                <a:gd name="connsiteY21" fmla="*/ 582689 h 1781089"/>
                <a:gd name="connsiteX22" fmla="*/ 806131 w 1604824"/>
                <a:gd name="connsiteY22" fmla="*/ 546339 h 1781089"/>
                <a:gd name="connsiteX23" fmla="*/ 802900 w 1604824"/>
                <a:gd name="connsiteY23" fmla="*/ 590767 h 1781089"/>
                <a:gd name="connsiteX24" fmla="*/ 794823 w 1604824"/>
                <a:gd name="connsiteY24" fmla="*/ 610154 h 1781089"/>
                <a:gd name="connsiteX25" fmla="*/ 776243 w 1604824"/>
                <a:gd name="connsiteY25" fmla="*/ 600460 h 1781089"/>
                <a:gd name="connsiteX26" fmla="*/ 746356 w 1604824"/>
                <a:gd name="connsiteY26" fmla="*/ 566534 h 1781089"/>
                <a:gd name="connsiteX27" fmla="*/ 731816 w 1604824"/>
                <a:gd name="connsiteY27" fmla="*/ 562495 h 1781089"/>
                <a:gd name="connsiteX28" fmla="*/ 732624 w 1604824"/>
                <a:gd name="connsiteY28" fmla="*/ 577035 h 1781089"/>
                <a:gd name="connsiteX29" fmla="*/ 760896 w 1604824"/>
                <a:gd name="connsiteY29" fmla="*/ 618231 h 1781089"/>
                <a:gd name="connsiteX30" fmla="*/ 764127 w 1604824"/>
                <a:gd name="connsiteY30" fmla="*/ 630348 h 1781089"/>
                <a:gd name="connsiteX31" fmla="*/ 749587 w 1604824"/>
                <a:gd name="connsiteY31" fmla="*/ 629540 h 1781089"/>
                <a:gd name="connsiteX32" fmla="*/ 714853 w 1604824"/>
                <a:gd name="connsiteY32" fmla="*/ 601268 h 1781089"/>
                <a:gd name="connsiteX33" fmla="*/ 697082 w 1604824"/>
                <a:gd name="connsiteY33" fmla="*/ 600460 h 1781089"/>
                <a:gd name="connsiteX34" fmla="*/ 701120 w 1604824"/>
                <a:gd name="connsiteY34" fmla="*/ 617423 h 1781089"/>
                <a:gd name="connsiteX35" fmla="*/ 730201 w 1604824"/>
                <a:gd name="connsiteY35" fmla="*/ 651350 h 1781089"/>
                <a:gd name="connsiteX36" fmla="*/ 705967 w 1604824"/>
                <a:gd name="connsiteY36" fmla="*/ 637618 h 1781089"/>
                <a:gd name="connsiteX37" fmla="*/ 691427 w 1604824"/>
                <a:gd name="connsiteY37" fmla="*/ 636002 h 1781089"/>
                <a:gd name="connsiteX38" fmla="*/ 693043 w 1604824"/>
                <a:gd name="connsiteY38" fmla="*/ 650542 h 1781089"/>
                <a:gd name="connsiteX39" fmla="*/ 715660 w 1604824"/>
                <a:gd name="connsiteY39" fmla="*/ 670737 h 1781089"/>
                <a:gd name="connsiteX40" fmla="*/ 794014 w 1604824"/>
                <a:gd name="connsiteY40" fmla="*/ 728088 h 1781089"/>
                <a:gd name="connsiteX41" fmla="*/ 885293 w 1604824"/>
                <a:gd name="connsiteY41" fmla="*/ 879950 h 1781089"/>
                <a:gd name="connsiteX42" fmla="*/ 887717 w 1604824"/>
                <a:gd name="connsiteY42" fmla="*/ 900144 h 1781089"/>
                <a:gd name="connsiteX43" fmla="*/ 867522 w 1604824"/>
                <a:gd name="connsiteY43" fmla="*/ 896913 h 1781089"/>
                <a:gd name="connsiteX44" fmla="*/ 793207 w 1604824"/>
                <a:gd name="connsiteY44" fmla="*/ 846024 h 1781089"/>
                <a:gd name="connsiteX45" fmla="*/ 772204 w 1604824"/>
                <a:gd name="connsiteY45" fmla="*/ 794326 h 1781089"/>
                <a:gd name="connsiteX46" fmla="*/ 745548 w 1604824"/>
                <a:gd name="connsiteY46" fmla="*/ 740205 h 1781089"/>
                <a:gd name="connsiteX47" fmla="*/ 724546 w 1604824"/>
                <a:gd name="connsiteY47" fmla="*/ 741013 h 1781089"/>
                <a:gd name="connsiteX48" fmla="*/ 733431 w 1604824"/>
                <a:gd name="connsiteY48" fmla="*/ 757976 h 1781089"/>
                <a:gd name="connsiteX49" fmla="*/ 741509 w 1604824"/>
                <a:gd name="connsiteY49" fmla="*/ 793518 h 1781089"/>
                <a:gd name="connsiteX50" fmla="*/ 704352 w 1604824"/>
                <a:gd name="connsiteY50" fmla="*/ 793518 h 1781089"/>
                <a:gd name="connsiteX51" fmla="*/ 676080 w 1604824"/>
                <a:gd name="connsiteY51" fmla="*/ 766861 h 1781089"/>
                <a:gd name="connsiteX52" fmla="*/ 663155 w 1604824"/>
                <a:gd name="connsiteY52" fmla="*/ 764438 h 1781089"/>
                <a:gd name="connsiteX53" fmla="*/ 660732 w 1604824"/>
                <a:gd name="connsiteY53" fmla="*/ 779786 h 1781089"/>
                <a:gd name="connsiteX54" fmla="*/ 675272 w 1604824"/>
                <a:gd name="connsiteY54" fmla="*/ 804019 h 1781089"/>
                <a:gd name="connsiteX55" fmla="*/ 680119 w 1604824"/>
                <a:gd name="connsiteY55" fmla="*/ 829060 h 1781089"/>
                <a:gd name="connsiteX56" fmla="*/ 654270 w 1604824"/>
                <a:gd name="connsiteY56" fmla="*/ 828252 h 1781089"/>
                <a:gd name="connsiteX57" fmla="*/ 625998 w 1604824"/>
                <a:gd name="connsiteY57" fmla="*/ 816136 h 1781089"/>
                <a:gd name="connsiteX58" fmla="*/ 606611 w 1604824"/>
                <a:gd name="connsiteY58" fmla="*/ 818559 h 1781089"/>
                <a:gd name="connsiteX59" fmla="*/ 617112 w 1604824"/>
                <a:gd name="connsiteY59" fmla="*/ 835522 h 1781089"/>
                <a:gd name="connsiteX60" fmla="*/ 653462 w 1604824"/>
                <a:gd name="connsiteY60" fmla="*/ 864602 h 1781089"/>
                <a:gd name="connsiteX61" fmla="*/ 615497 w 1604824"/>
                <a:gd name="connsiteY61" fmla="*/ 861371 h 1781089"/>
                <a:gd name="connsiteX62" fmla="*/ 596110 w 1604824"/>
                <a:gd name="connsiteY62" fmla="*/ 866218 h 1781089"/>
                <a:gd name="connsiteX63" fmla="*/ 612265 w 1604824"/>
                <a:gd name="connsiteY63" fmla="*/ 882373 h 1781089"/>
                <a:gd name="connsiteX64" fmla="*/ 650231 w 1604824"/>
                <a:gd name="connsiteY64" fmla="*/ 896913 h 1781089"/>
                <a:gd name="connsiteX65" fmla="*/ 608226 w 1604824"/>
                <a:gd name="connsiteY65" fmla="*/ 905799 h 1781089"/>
                <a:gd name="connsiteX66" fmla="*/ 706775 w 1604824"/>
                <a:gd name="connsiteY66" fmla="*/ 918723 h 1781089"/>
                <a:gd name="connsiteX67" fmla="*/ 947491 w 1604824"/>
                <a:gd name="connsiteY67" fmla="*/ 1073008 h 1781089"/>
                <a:gd name="connsiteX68" fmla="*/ 955569 w 1604824"/>
                <a:gd name="connsiteY68" fmla="*/ 1098857 h 1781089"/>
                <a:gd name="connsiteX69" fmla="*/ 915989 w 1604824"/>
                <a:gd name="connsiteY69" fmla="*/ 1231331 h 1781089"/>
                <a:gd name="connsiteX70" fmla="*/ 911142 w 1604824"/>
                <a:gd name="connsiteY70" fmla="*/ 1240217 h 1781089"/>
                <a:gd name="connsiteX71" fmla="*/ 861868 w 1604824"/>
                <a:gd name="connsiteY71" fmla="*/ 1160247 h 1781089"/>
                <a:gd name="connsiteX72" fmla="*/ 827133 w 1604824"/>
                <a:gd name="connsiteY72" fmla="*/ 1083509 h 1781089"/>
                <a:gd name="connsiteX73" fmla="*/ 636499 w 1604824"/>
                <a:gd name="connsiteY73" fmla="*/ 937302 h 1781089"/>
                <a:gd name="connsiteX74" fmla="*/ 455557 w 1604824"/>
                <a:gd name="connsiteY74" fmla="*/ 922762 h 1781089"/>
                <a:gd name="connsiteX75" fmla="*/ 305311 w 1604824"/>
                <a:gd name="connsiteY75" fmla="*/ 837138 h 1781089"/>
                <a:gd name="connsiteX76" fmla="*/ 30284 w 1604824"/>
                <a:gd name="connsiteY76" fmla="*/ 253702 h 1781089"/>
                <a:gd name="connsiteX77" fmla="*/ 0 w 1604824"/>
                <a:gd name="connsiteY77" fmla="*/ 296259 h 1781089"/>
                <a:gd name="connsiteX78" fmla="*/ 253614 w 1604824"/>
                <a:gd name="connsiteY78" fmla="*/ 837138 h 1781089"/>
                <a:gd name="connsiteX79" fmla="*/ 429709 w 1604824"/>
                <a:gd name="connsiteY79" fmla="*/ 967997 h 1781089"/>
                <a:gd name="connsiteX80" fmla="*/ 642961 w 1604824"/>
                <a:gd name="connsiteY80" fmla="*/ 986576 h 1781089"/>
                <a:gd name="connsiteX81" fmla="*/ 787552 w 1604824"/>
                <a:gd name="connsiteY81" fmla="*/ 1112589 h 1781089"/>
                <a:gd name="connsiteX82" fmla="*/ 882870 w 1604824"/>
                <a:gd name="connsiteY82" fmla="*/ 1289491 h 1781089"/>
                <a:gd name="connsiteX83" fmla="*/ 890140 w 1604824"/>
                <a:gd name="connsiteY83" fmla="*/ 1306455 h 1781089"/>
                <a:gd name="connsiteX84" fmla="*/ 852174 w 1604824"/>
                <a:gd name="connsiteY84" fmla="*/ 1344420 h 1781089"/>
                <a:gd name="connsiteX85" fmla="*/ 821479 w 1604824"/>
                <a:gd name="connsiteY85" fmla="*/ 1312917 h 1781089"/>
                <a:gd name="connsiteX86" fmla="*/ 810978 w 1604824"/>
                <a:gd name="connsiteY86" fmla="*/ 1274951 h 1781089"/>
                <a:gd name="connsiteX87" fmla="*/ 788360 w 1604824"/>
                <a:gd name="connsiteY87" fmla="*/ 1179634 h 1781089"/>
                <a:gd name="connsiteX88" fmla="*/ 725354 w 1604824"/>
                <a:gd name="connsiteY88" fmla="*/ 1119051 h 1781089"/>
                <a:gd name="connsiteX89" fmla="*/ 580762 w 1604824"/>
                <a:gd name="connsiteY89" fmla="*/ 1138437 h 1781089"/>
                <a:gd name="connsiteX90" fmla="*/ 505639 w 1604824"/>
                <a:gd name="connsiteY90" fmla="*/ 1099664 h 1781089"/>
                <a:gd name="connsiteX91" fmla="*/ 494331 w 1604824"/>
                <a:gd name="connsiteY91" fmla="*/ 1056045 h 1781089"/>
                <a:gd name="connsiteX92" fmla="*/ 475752 w 1604824"/>
                <a:gd name="connsiteY92" fmla="*/ 1031812 h 1781089"/>
                <a:gd name="connsiteX93" fmla="*/ 464443 w 1604824"/>
                <a:gd name="connsiteY93" fmla="*/ 1058468 h 1781089"/>
                <a:gd name="connsiteX94" fmla="*/ 470097 w 1604824"/>
                <a:gd name="connsiteY94" fmla="*/ 1194982 h 1781089"/>
                <a:gd name="connsiteX95" fmla="*/ 525026 w 1604824"/>
                <a:gd name="connsiteY95" fmla="*/ 1230524 h 1781089"/>
                <a:gd name="connsiteX96" fmla="*/ 525026 w 1604824"/>
                <a:gd name="connsiteY96" fmla="*/ 1230524 h 1781089"/>
                <a:gd name="connsiteX97" fmla="*/ 525026 w 1604824"/>
                <a:gd name="connsiteY97" fmla="*/ 1230524 h 1781089"/>
                <a:gd name="connsiteX98" fmla="*/ 676887 w 1604824"/>
                <a:gd name="connsiteY98" fmla="*/ 1209522 h 1781089"/>
                <a:gd name="connsiteX99" fmla="*/ 698697 w 1604824"/>
                <a:gd name="connsiteY99" fmla="*/ 1229716 h 1781089"/>
                <a:gd name="connsiteX100" fmla="*/ 701120 w 1604824"/>
                <a:gd name="connsiteY100" fmla="*/ 1343612 h 1781089"/>
                <a:gd name="connsiteX101" fmla="*/ 697082 w 1604824"/>
                <a:gd name="connsiteY101" fmla="*/ 1358152 h 1781089"/>
                <a:gd name="connsiteX102" fmla="*/ 683349 w 1604824"/>
                <a:gd name="connsiteY102" fmla="*/ 1350882 h 1781089"/>
                <a:gd name="connsiteX103" fmla="*/ 627613 w 1604824"/>
                <a:gd name="connsiteY103" fmla="*/ 1304839 h 1781089"/>
                <a:gd name="connsiteX104" fmla="*/ 542797 w 1604824"/>
                <a:gd name="connsiteY104" fmla="*/ 1314532 h 1781089"/>
                <a:gd name="connsiteX105" fmla="*/ 449095 w 1604824"/>
                <a:gd name="connsiteY105" fmla="*/ 1410657 h 1781089"/>
                <a:gd name="connsiteX106" fmla="*/ 382050 w 1604824"/>
                <a:gd name="connsiteY106" fmla="*/ 1421966 h 1781089"/>
                <a:gd name="connsiteX107" fmla="*/ 337622 w 1604824"/>
                <a:gd name="connsiteY107" fmla="*/ 1384001 h 1781089"/>
                <a:gd name="connsiteX108" fmla="*/ 310158 w 1604824"/>
                <a:gd name="connsiteY108" fmla="*/ 1377539 h 1781089"/>
                <a:gd name="connsiteX109" fmla="*/ 309350 w 1604824"/>
                <a:gd name="connsiteY109" fmla="*/ 1408234 h 1781089"/>
                <a:gd name="connsiteX110" fmla="*/ 341661 w 1604824"/>
                <a:gd name="connsiteY110" fmla="*/ 1442968 h 1781089"/>
                <a:gd name="connsiteX111" fmla="*/ 413553 w 1604824"/>
                <a:gd name="connsiteY111" fmla="*/ 1528593 h 1781089"/>
                <a:gd name="connsiteX112" fmla="*/ 465250 w 1604824"/>
                <a:gd name="connsiteY112" fmla="*/ 1524554 h 1781089"/>
                <a:gd name="connsiteX113" fmla="*/ 533104 w 1604824"/>
                <a:gd name="connsiteY113" fmla="*/ 1458316 h 1781089"/>
                <a:gd name="connsiteX114" fmla="*/ 567838 w 1604824"/>
                <a:gd name="connsiteY114" fmla="*/ 1426005 h 1781089"/>
                <a:gd name="connsiteX115" fmla="*/ 616304 w 1604824"/>
                <a:gd name="connsiteY115" fmla="*/ 1428428 h 1781089"/>
                <a:gd name="connsiteX116" fmla="*/ 700313 w 1604824"/>
                <a:gd name="connsiteY116" fmla="*/ 1527784 h 1781089"/>
                <a:gd name="connsiteX117" fmla="*/ 739086 w 1604824"/>
                <a:gd name="connsiteY117" fmla="*/ 1594022 h 1781089"/>
                <a:gd name="connsiteX118" fmla="*/ 764935 w 1604824"/>
                <a:gd name="connsiteY118" fmla="*/ 1685300 h 1781089"/>
                <a:gd name="connsiteX119" fmla="*/ 972533 w 1604824"/>
                <a:gd name="connsiteY119" fmla="*/ 1762039 h 1781089"/>
                <a:gd name="connsiteX120" fmla="*/ 1281102 w 1604824"/>
                <a:gd name="connsiteY120" fmla="*/ 1509206 h 1781089"/>
                <a:gd name="connsiteX121" fmla="*/ 1474160 w 1604824"/>
                <a:gd name="connsiteY121" fmla="*/ 1203059 h 1781089"/>
                <a:gd name="connsiteX122" fmla="*/ 1508087 w 1604824"/>
                <a:gd name="connsiteY122" fmla="*/ 1148131 h 1781089"/>
                <a:gd name="connsiteX123" fmla="*/ 1547667 w 1604824"/>
                <a:gd name="connsiteY123" fmla="*/ 899336 h 1781089"/>
                <a:gd name="connsiteX124" fmla="*/ 1547667 w 1604824"/>
                <a:gd name="connsiteY124" fmla="*/ 899336 h 1781089"/>
                <a:gd name="connsiteX125" fmla="*/ 1547667 w 1604824"/>
                <a:gd name="connsiteY125" fmla="*/ 899336 h 1781089"/>
                <a:gd name="connsiteX126" fmla="*/ 1538782 w 1604824"/>
                <a:gd name="connsiteY126" fmla="*/ 869449 h 1781089"/>
                <a:gd name="connsiteX127" fmla="*/ 1565439 w 1604824"/>
                <a:gd name="connsiteY127" fmla="*/ 556840 h 1781089"/>
                <a:gd name="connsiteX128" fmla="*/ 1598558 w 1604824"/>
                <a:gd name="connsiteY128" fmla="*/ 480102 h 1781089"/>
                <a:gd name="connsiteX129" fmla="*/ 1573516 w 1604824"/>
                <a:gd name="connsiteY129" fmla="*/ 197381 h 1781089"/>
                <a:gd name="connsiteX0" fmla="*/ 1573516 w 1604824"/>
                <a:gd name="connsiteY0" fmla="*/ 197381 h 1781089"/>
                <a:gd name="connsiteX1" fmla="*/ 1365111 w 1604824"/>
                <a:gd name="connsiteY1" fmla="*/ 9170 h 1781089"/>
                <a:gd name="connsiteX2" fmla="*/ 918412 w 1604824"/>
                <a:gd name="connsiteY2" fmla="*/ 140837 h 1781089"/>
                <a:gd name="connsiteX3" fmla="*/ 837634 w 1604824"/>
                <a:gd name="connsiteY3" fmla="*/ 336318 h 1781089"/>
                <a:gd name="connsiteX4" fmla="*/ 917604 w 1604824"/>
                <a:gd name="connsiteY4" fmla="*/ 553609 h 1781089"/>
                <a:gd name="connsiteX5" fmla="*/ 955569 w 1604824"/>
                <a:gd name="connsiteY5" fmla="*/ 647311 h 1781089"/>
                <a:gd name="connsiteX6" fmla="*/ 972533 w 1604824"/>
                <a:gd name="connsiteY6" fmla="*/ 685276 h 1781089"/>
                <a:gd name="connsiteX7" fmla="*/ 1017768 w 1604824"/>
                <a:gd name="connsiteY7" fmla="*/ 732935 h 1781089"/>
                <a:gd name="connsiteX8" fmla="*/ 1203556 w 1604824"/>
                <a:gd name="connsiteY8" fmla="*/ 783825 h 1781089"/>
                <a:gd name="connsiteX9" fmla="*/ 1239906 w 1604824"/>
                <a:gd name="connsiteY9" fmla="*/ 762015 h 1781089"/>
                <a:gd name="connsiteX10" fmla="*/ 1277871 w 1604824"/>
                <a:gd name="connsiteY10" fmla="*/ 772516 h 1781089"/>
                <a:gd name="connsiteX11" fmla="*/ 1224558 w 1604824"/>
                <a:gd name="connsiteY11" fmla="*/ 852486 h 1781089"/>
                <a:gd name="connsiteX12" fmla="*/ 1104200 w 1604824"/>
                <a:gd name="connsiteY12" fmla="*/ 896105 h 1781089"/>
                <a:gd name="connsiteX13" fmla="*/ 1011306 w 1604824"/>
                <a:gd name="connsiteY13" fmla="*/ 883181 h 1781089"/>
                <a:gd name="connsiteX14" fmla="*/ 888524 w 1604824"/>
                <a:gd name="connsiteY14" fmla="*/ 684469 h 1781089"/>
                <a:gd name="connsiteX15" fmla="*/ 894986 w 1604824"/>
                <a:gd name="connsiteY15" fmla="*/ 621462 h 1781089"/>
                <a:gd name="connsiteX16" fmla="*/ 897409 w 1604824"/>
                <a:gd name="connsiteY16" fmla="*/ 570572 h 1781089"/>
                <a:gd name="connsiteX17" fmla="*/ 878831 w 1604824"/>
                <a:gd name="connsiteY17" fmla="*/ 557648 h 1781089"/>
                <a:gd name="connsiteX18" fmla="*/ 878831 w 1604824"/>
                <a:gd name="connsiteY18" fmla="*/ 577843 h 1781089"/>
                <a:gd name="connsiteX19" fmla="*/ 872369 w 1604824"/>
                <a:gd name="connsiteY19" fmla="*/ 602883 h 1781089"/>
                <a:gd name="connsiteX20" fmla="*/ 844097 w 1604824"/>
                <a:gd name="connsiteY20" fmla="*/ 599653 h 1781089"/>
                <a:gd name="connsiteX21" fmla="*/ 829557 w 1604824"/>
                <a:gd name="connsiteY21" fmla="*/ 582689 h 1781089"/>
                <a:gd name="connsiteX22" fmla="*/ 806131 w 1604824"/>
                <a:gd name="connsiteY22" fmla="*/ 546339 h 1781089"/>
                <a:gd name="connsiteX23" fmla="*/ 802900 w 1604824"/>
                <a:gd name="connsiteY23" fmla="*/ 590767 h 1781089"/>
                <a:gd name="connsiteX24" fmla="*/ 794823 w 1604824"/>
                <a:gd name="connsiteY24" fmla="*/ 610154 h 1781089"/>
                <a:gd name="connsiteX25" fmla="*/ 776243 w 1604824"/>
                <a:gd name="connsiteY25" fmla="*/ 600460 h 1781089"/>
                <a:gd name="connsiteX26" fmla="*/ 746356 w 1604824"/>
                <a:gd name="connsiteY26" fmla="*/ 566534 h 1781089"/>
                <a:gd name="connsiteX27" fmla="*/ 731816 w 1604824"/>
                <a:gd name="connsiteY27" fmla="*/ 562495 h 1781089"/>
                <a:gd name="connsiteX28" fmla="*/ 732624 w 1604824"/>
                <a:gd name="connsiteY28" fmla="*/ 577035 h 1781089"/>
                <a:gd name="connsiteX29" fmla="*/ 760896 w 1604824"/>
                <a:gd name="connsiteY29" fmla="*/ 618231 h 1781089"/>
                <a:gd name="connsiteX30" fmla="*/ 764127 w 1604824"/>
                <a:gd name="connsiteY30" fmla="*/ 630348 h 1781089"/>
                <a:gd name="connsiteX31" fmla="*/ 749587 w 1604824"/>
                <a:gd name="connsiteY31" fmla="*/ 629540 h 1781089"/>
                <a:gd name="connsiteX32" fmla="*/ 714853 w 1604824"/>
                <a:gd name="connsiteY32" fmla="*/ 601268 h 1781089"/>
                <a:gd name="connsiteX33" fmla="*/ 697082 w 1604824"/>
                <a:gd name="connsiteY33" fmla="*/ 600460 h 1781089"/>
                <a:gd name="connsiteX34" fmla="*/ 701120 w 1604824"/>
                <a:gd name="connsiteY34" fmla="*/ 617423 h 1781089"/>
                <a:gd name="connsiteX35" fmla="*/ 730201 w 1604824"/>
                <a:gd name="connsiteY35" fmla="*/ 651350 h 1781089"/>
                <a:gd name="connsiteX36" fmla="*/ 705967 w 1604824"/>
                <a:gd name="connsiteY36" fmla="*/ 637618 h 1781089"/>
                <a:gd name="connsiteX37" fmla="*/ 691427 w 1604824"/>
                <a:gd name="connsiteY37" fmla="*/ 636002 h 1781089"/>
                <a:gd name="connsiteX38" fmla="*/ 693043 w 1604824"/>
                <a:gd name="connsiteY38" fmla="*/ 650542 h 1781089"/>
                <a:gd name="connsiteX39" fmla="*/ 715660 w 1604824"/>
                <a:gd name="connsiteY39" fmla="*/ 670737 h 1781089"/>
                <a:gd name="connsiteX40" fmla="*/ 794014 w 1604824"/>
                <a:gd name="connsiteY40" fmla="*/ 728088 h 1781089"/>
                <a:gd name="connsiteX41" fmla="*/ 885293 w 1604824"/>
                <a:gd name="connsiteY41" fmla="*/ 879950 h 1781089"/>
                <a:gd name="connsiteX42" fmla="*/ 887717 w 1604824"/>
                <a:gd name="connsiteY42" fmla="*/ 900144 h 1781089"/>
                <a:gd name="connsiteX43" fmla="*/ 867522 w 1604824"/>
                <a:gd name="connsiteY43" fmla="*/ 896913 h 1781089"/>
                <a:gd name="connsiteX44" fmla="*/ 793207 w 1604824"/>
                <a:gd name="connsiteY44" fmla="*/ 846024 h 1781089"/>
                <a:gd name="connsiteX45" fmla="*/ 772204 w 1604824"/>
                <a:gd name="connsiteY45" fmla="*/ 794326 h 1781089"/>
                <a:gd name="connsiteX46" fmla="*/ 745548 w 1604824"/>
                <a:gd name="connsiteY46" fmla="*/ 740205 h 1781089"/>
                <a:gd name="connsiteX47" fmla="*/ 724546 w 1604824"/>
                <a:gd name="connsiteY47" fmla="*/ 741013 h 1781089"/>
                <a:gd name="connsiteX48" fmla="*/ 733431 w 1604824"/>
                <a:gd name="connsiteY48" fmla="*/ 757976 h 1781089"/>
                <a:gd name="connsiteX49" fmla="*/ 741509 w 1604824"/>
                <a:gd name="connsiteY49" fmla="*/ 793518 h 1781089"/>
                <a:gd name="connsiteX50" fmla="*/ 704352 w 1604824"/>
                <a:gd name="connsiteY50" fmla="*/ 793518 h 1781089"/>
                <a:gd name="connsiteX51" fmla="*/ 676080 w 1604824"/>
                <a:gd name="connsiteY51" fmla="*/ 766861 h 1781089"/>
                <a:gd name="connsiteX52" fmla="*/ 663155 w 1604824"/>
                <a:gd name="connsiteY52" fmla="*/ 764438 h 1781089"/>
                <a:gd name="connsiteX53" fmla="*/ 660732 w 1604824"/>
                <a:gd name="connsiteY53" fmla="*/ 779786 h 1781089"/>
                <a:gd name="connsiteX54" fmla="*/ 675272 w 1604824"/>
                <a:gd name="connsiteY54" fmla="*/ 804019 h 1781089"/>
                <a:gd name="connsiteX55" fmla="*/ 680119 w 1604824"/>
                <a:gd name="connsiteY55" fmla="*/ 829060 h 1781089"/>
                <a:gd name="connsiteX56" fmla="*/ 654270 w 1604824"/>
                <a:gd name="connsiteY56" fmla="*/ 828252 h 1781089"/>
                <a:gd name="connsiteX57" fmla="*/ 625998 w 1604824"/>
                <a:gd name="connsiteY57" fmla="*/ 816136 h 1781089"/>
                <a:gd name="connsiteX58" fmla="*/ 606611 w 1604824"/>
                <a:gd name="connsiteY58" fmla="*/ 818559 h 1781089"/>
                <a:gd name="connsiteX59" fmla="*/ 617112 w 1604824"/>
                <a:gd name="connsiteY59" fmla="*/ 835522 h 1781089"/>
                <a:gd name="connsiteX60" fmla="*/ 653462 w 1604824"/>
                <a:gd name="connsiteY60" fmla="*/ 864602 h 1781089"/>
                <a:gd name="connsiteX61" fmla="*/ 615497 w 1604824"/>
                <a:gd name="connsiteY61" fmla="*/ 861371 h 1781089"/>
                <a:gd name="connsiteX62" fmla="*/ 596110 w 1604824"/>
                <a:gd name="connsiteY62" fmla="*/ 866218 h 1781089"/>
                <a:gd name="connsiteX63" fmla="*/ 612265 w 1604824"/>
                <a:gd name="connsiteY63" fmla="*/ 882373 h 1781089"/>
                <a:gd name="connsiteX64" fmla="*/ 650231 w 1604824"/>
                <a:gd name="connsiteY64" fmla="*/ 896913 h 1781089"/>
                <a:gd name="connsiteX65" fmla="*/ 608226 w 1604824"/>
                <a:gd name="connsiteY65" fmla="*/ 905799 h 1781089"/>
                <a:gd name="connsiteX66" fmla="*/ 706775 w 1604824"/>
                <a:gd name="connsiteY66" fmla="*/ 918723 h 1781089"/>
                <a:gd name="connsiteX67" fmla="*/ 947491 w 1604824"/>
                <a:gd name="connsiteY67" fmla="*/ 1073008 h 1781089"/>
                <a:gd name="connsiteX68" fmla="*/ 955569 w 1604824"/>
                <a:gd name="connsiteY68" fmla="*/ 1098857 h 1781089"/>
                <a:gd name="connsiteX69" fmla="*/ 915989 w 1604824"/>
                <a:gd name="connsiteY69" fmla="*/ 1231331 h 1781089"/>
                <a:gd name="connsiteX70" fmla="*/ 911142 w 1604824"/>
                <a:gd name="connsiteY70" fmla="*/ 1240217 h 1781089"/>
                <a:gd name="connsiteX71" fmla="*/ 861868 w 1604824"/>
                <a:gd name="connsiteY71" fmla="*/ 1160247 h 1781089"/>
                <a:gd name="connsiteX72" fmla="*/ 827133 w 1604824"/>
                <a:gd name="connsiteY72" fmla="*/ 1083509 h 1781089"/>
                <a:gd name="connsiteX73" fmla="*/ 636499 w 1604824"/>
                <a:gd name="connsiteY73" fmla="*/ 937302 h 1781089"/>
                <a:gd name="connsiteX74" fmla="*/ 455557 w 1604824"/>
                <a:gd name="connsiteY74" fmla="*/ 922762 h 1781089"/>
                <a:gd name="connsiteX75" fmla="*/ 305311 w 1604824"/>
                <a:gd name="connsiteY75" fmla="*/ 837138 h 1781089"/>
                <a:gd name="connsiteX76" fmla="*/ 30284 w 1604824"/>
                <a:gd name="connsiteY76" fmla="*/ 253702 h 1781089"/>
                <a:gd name="connsiteX77" fmla="*/ 0 w 1604824"/>
                <a:gd name="connsiteY77" fmla="*/ 296259 h 1781089"/>
                <a:gd name="connsiteX78" fmla="*/ 253614 w 1604824"/>
                <a:gd name="connsiteY78" fmla="*/ 837138 h 1781089"/>
                <a:gd name="connsiteX79" fmla="*/ 429709 w 1604824"/>
                <a:gd name="connsiteY79" fmla="*/ 967997 h 1781089"/>
                <a:gd name="connsiteX80" fmla="*/ 642961 w 1604824"/>
                <a:gd name="connsiteY80" fmla="*/ 986576 h 1781089"/>
                <a:gd name="connsiteX81" fmla="*/ 787552 w 1604824"/>
                <a:gd name="connsiteY81" fmla="*/ 1112589 h 1781089"/>
                <a:gd name="connsiteX82" fmla="*/ 882870 w 1604824"/>
                <a:gd name="connsiteY82" fmla="*/ 1289491 h 1781089"/>
                <a:gd name="connsiteX83" fmla="*/ 890140 w 1604824"/>
                <a:gd name="connsiteY83" fmla="*/ 1306455 h 1781089"/>
                <a:gd name="connsiteX84" fmla="*/ 852174 w 1604824"/>
                <a:gd name="connsiteY84" fmla="*/ 1344420 h 1781089"/>
                <a:gd name="connsiteX85" fmla="*/ 821479 w 1604824"/>
                <a:gd name="connsiteY85" fmla="*/ 1312917 h 1781089"/>
                <a:gd name="connsiteX86" fmla="*/ 810978 w 1604824"/>
                <a:gd name="connsiteY86" fmla="*/ 1274951 h 1781089"/>
                <a:gd name="connsiteX87" fmla="*/ 788360 w 1604824"/>
                <a:gd name="connsiteY87" fmla="*/ 1179634 h 1781089"/>
                <a:gd name="connsiteX88" fmla="*/ 725354 w 1604824"/>
                <a:gd name="connsiteY88" fmla="*/ 1119051 h 1781089"/>
                <a:gd name="connsiteX89" fmla="*/ 580762 w 1604824"/>
                <a:gd name="connsiteY89" fmla="*/ 1138437 h 1781089"/>
                <a:gd name="connsiteX90" fmla="*/ 505639 w 1604824"/>
                <a:gd name="connsiteY90" fmla="*/ 1099664 h 1781089"/>
                <a:gd name="connsiteX91" fmla="*/ 494331 w 1604824"/>
                <a:gd name="connsiteY91" fmla="*/ 1056045 h 1781089"/>
                <a:gd name="connsiteX92" fmla="*/ 475752 w 1604824"/>
                <a:gd name="connsiteY92" fmla="*/ 1031812 h 1781089"/>
                <a:gd name="connsiteX93" fmla="*/ 464443 w 1604824"/>
                <a:gd name="connsiteY93" fmla="*/ 1058468 h 1781089"/>
                <a:gd name="connsiteX94" fmla="*/ 470097 w 1604824"/>
                <a:gd name="connsiteY94" fmla="*/ 1194982 h 1781089"/>
                <a:gd name="connsiteX95" fmla="*/ 525026 w 1604824"/>
                <a:gd name="connsiteY95" fmla="*/ 1230524 h 1781089"/>
                <a:gd name="connsiteX96" fmla="*/ 525026 w 1604824"/>
                <a:gd name="connsiteY96" fmla="*/ 1230524 h 1781089"/>
                <a:gd name="connsiteX97" fmla="*/ 525026 w 1604824"/>
                <a:gd name="connsiteY97" fmla="*/ 1230524 h 1781089"/>
                <a:gd name="connsiteX98" fmla="*/ 676887 w 1604824"/>
                <a:gd name="connsiteY98" fmla="*/ 1209522 h 1781089"/>
                <a:gd name="connsiteX99" fmla="*/ 698697 w 1604824"/>
                <a:gd name="connsiteY99" fmla="*/ 1229716 h 1781089"/>
                <a:gd name="connsiteX100" fmla="*/ 701120 w 1604824"/>
                <a:gd name="connsiteY100" fmla="*/ 1343612 h 1781089"/>
                <a:gd name="connsiteX101" fmla="*/ 697082 w 1604824"/>
                <a:gd name="connsiteY101" fmla="*/ 1358152 h 1781089"/>
                <a:gd name="connsiteX102" fmla="*/ 683349 w 1604824"/>
                <a:gd name="connsiteY102" fmla="*/ 1350882 h 1781089"/>
                <a:gd name="connsiteX103" fmla="*/ 627613 w 1604824"/>
                <a:gd name="connsiteY103" fmla="*/ 1304839 h 1781089"/>
                <a:gd name="connsiteX104" fmla="*/ 542797 w 1604824"/>
                <a:gd name="connsiteY104" fmla="*/ 1314532 h 1781089"/>
                <a:gd name="connsiteX105" fmla="*/ 449095 w 1604824"/>
                <a:gd name="connsiteY105" fmla="*/ 1410657 h 1781089"/>
                <a:gd name="connsiteX106" fmla="*/ 382050 w 1604824"/>
                <a:gd name="connsiteY106" fmla="*/ 1421966 h 1781089"/>
                <a:gd name="connsiteX107" fmla="*/ 337622 w 1604824"/>
                <a:gd name="connsiteY107" fmla="*/ 1384001 h 1781089"/>
                <a:gd name="connsiteX108" fmla="*/ 310158 w 1604824"/>
                <a:gd name="connsiteY108" fmla="*/ 1377539 h 1781089"/>
                <a:gd name="connsiteX109" fmla="*/ 309350 w 1604824"/>
                <a:gd name="connsiteY109" fmla="*/ 1408234 h 1781089"/>
                <a:gd name="connsiteX110" fmla="*/ 341661 w 1604824"/>
                <a:gd name="connsiteY110" fmla="*/ 1442968 h 1781089"/>
                <a:gd name="connsiteX111" fmla="*/ 413553 w 1604824"/>
                <a:gd name="connsiteY111" fmla="*/ 1528593 h 1781089"/>
                <a:gd name="connsiteX112" fmla="*/ 465250 w 1604824"/>
                <a:gd name="connsiteY112" fmla="*/ 1524554 h 1781089"/>
                <a:gd name="connsiteX113" fmla="*/ 533104 w 1604824"/>
                <a:gd name="connsiteY113" fmla="*/ 1458316 h 1781089"/>
                <a:gd name="connsiteX114" fmla="*/ 567838 w 1604824"/>
                <a:gd name="connsiteY114" fmla="*/ 1426005 h 1781089"/>
                <a:gd name="connsiteX115" fmla="*/ 616304 w 1604824"/>
                <a:gd name="connsiteY115" fmla="*/ 1428428 h 1781089"/>
                <a:gd name="connsiteX116" fmla="*/ 700313 w 1604824"/>
                <a:gd name="connsiteY116" fmla="*/ 1527784 h 1781089"/>
                <a:gd name="connsiteX117" fmla="*/ 739086 w 1604824"/>
                <a:gd name="connsiteY117" fmla="*/ 1594022 h 1781089"/>
                <a:gd name="connsiteX118" fmla="*/ 764935 w 1604824"/>
                <a:gd name="connsiteY118" fmla="*/ 1685300 h 1781089"/>
                <a:gd name="connsiteX119" fmla="*/ 972533 w 1604824"/>
                <a:gd name="connsiteY119" fmla="*/ 1762039 h 1781089"/>
                <a:gd name="connsiteX120" fmla="*/ 1281102 w 1604824"/>
                <a:gd name="connsiteY120" fmla="*/ 1509206 h 1781089"/>
                <a:gd name="connsiteX121" fmla="*/ 1474160 w 1604824"/>
                <a:gd name="connsiteY121" fmla="*/ 1203059 h 1781089"/>
                <a:gd name="connsiteX122" fmla="*/ 1508087 w 1604824"/>
                <a:gd name="connsiteY122" fmla="*/ 1148131 h 1781089"/>
                <a:gd name="connsiteX123" fmla="*/ 1547667 w 1604824"/>
                <a:gd name="connsiteY123" fmla="*/ 899336 h 1781089"/>
                <a:gd name="connsiteX124" fmla="*/ 1547667 w 1604824"/>
                <a:gd name="connsiteY124" fmla="*/ 899336 h 1781089"/>
                <a:gd name="connsiteX125" fmla="*/ 1547667 w 1604824"/>
                <a:gd name="connsiteY125" fmla="*/ 899336 h 1781089"/>
                <a:gd name="connsiteX126" fmla="*/ 1538782 w 1604824"/>
                <a:gd name="connsiteY126" fmla="*/ 869449 h 1781089"/>
                <a:gd name="connsiteX127" fmla="*/ 1565439 w 1604824"/>
                <a:gd name="connsiteY127" fmla="*/ 556840 h 1781089"/>
                <a:gd name="connsiteX128" fmla="*/ 1598558 w 1604824"/>
                <a:gd name="connsiteY128" fmla="*/ 480102 h 1781089"/>
                <a:gd name="connsiteX129" fmla="*/ 1573516 w 1604824"/>
                <a:gd name="connsiteY129" fmla="*/ 197381 h 17810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</a:cxnLst>
              <a:rect l="l" t="t" r="r" b="b"/>
              <a:pathLst>
                <a:path w="1604824" h="1781089">
                  <a:moveTo>
                    <a:pt x="1573516" y="197381"/>
                  </a:moveTo>
                  <a:cubicBezTo>
                    <a:pt x="1538782" y="96409"/>
                    <a:pt x="1470121" y="26941"/>
                    <a:pt x="1365111" y="9170"/>
                  </a:cubicBezTo>
                  <a:cubicBezTo>
                    <a:pt x="1197094" y="-18295"/>
                    <a:pt x="1042809" y="13208"/>
                    <a:pt x="918412" y="140837"/>
                  </a:cubicBezTo>
                  <a:cubicBezTo>
                    <a:pt x="865098" y="195765"/>
                    <a:pt x="842481" y="262811"/>
                    <a:pt x="837634" y="336318"/>
                  </a:cubicBezTo>
                  <a:cubicBezTo>
                    <a:pt x="831980" y="419519"/>
                    <a:pt x="857021" y="494642"/>
                    <a:pt x="917604" y="553609"/>
                  </a:cubicBezTo>
                  <a:cubicBezTo>
                    <a:pt x="945068" y="580266"/>
                    <a:pt x="958801" y="608538"/>
                    <a:pt x="955569" y="647311"/>
                  </a:cubicBezTo>
                  <a:cubicBezTo>
                    <a:pt x="953954" y="661851"/>
                    <a:pt x="956377" y="682853"/>
                    <a:pt x="972533" y="685276"/>
                  </a:cubicBezTo>
                  <a:cubicBezTo>
                    <a:pt x="1001612" y="690931"/>
                    <a:pt x="1006459" y="712741"/>
                    <a:pt x="1017768" y="732935"/>
                  </a:cubicBezTo>
                  <a:cubicBezTo>
                    <a:pt x="1061388" y="811289"/>
                    <a:pt x="1127625" y="829868"/>
                    <a:pt x="1203556" y="783825"/>
                  </a:cubicBezTo>
                  <a:cubicBezTo>
                    <a:pt x="1215673" y="776555"/>
                    <a:pt x="1226982" y="768477"/>
                    <a:pt x="1239906" y="762015"/>
                  </a:cubicBezTo>
                  <a:cubicBezTo>
                    <a:pt x="1255254" y="753130"/>
                    <a:pt x="1269793" y="756360"/>
                    <a:pt x="1277871" y="772516"/>
                  </a:cubicBezTo>
                  <a:cubicBezTo>
                    <a:pt x="1291603" y="799172"/>
                    <a:pt x="1252830" y="858140"/>
                    <a:pt x="1224558" y="852486"/>
                  </a:cubicBezTo>
                  <a:cubicBezTo>
                    <a:pt x="1174476" y="841985"/>
                    <a:pt x="1138126" y="862179"/>
                    <a:pt x="1104200" y="896105"/>
                  </a:cubicBezTo>
                  <a:cubicBezTo>
                    <a:pt x="1073504" y="926801"/>
                    <a:pt x="1033923" y="920338"/>
                    <a:pt x="1011306" y="883181"/>
                  </a:cubicBezTo>
                  <a:cubicBezTo>
                    <a:pt x="970917" y="816943"/>
                    <a:pt x="933759" y="748283"/>
                    <a:pt x="888524" y="684469"/>
                  </a:cubicBezTo>
                  <a:cubicBezTo>
                    <a:pt x="873176" y="662659"/>
                    <a:pt x="873176" y="640041"/>
                    <a:pt x="894986" y="621462"/>
                  </a:cubicBezTo>
                  <a:cubicBezTo>
                    <a:pt x="914373" y="604499"/>
                    <a:pt x="912757" y="587536"/>
                    <a:pt x="897409" y="570572"/>
                  </a:cubicBezTo>
                  <a:cubicBezTo>
                    <a:pt x="892563" y="564918"/>
                    <a:pt x="888524" y="552802"/>
                    <a:pt x="878831" y="557648"/>
                  </a:cubicBezTo>
                  <a:cubicBezTo>
                    <a:pt x="869945" y="561687"/>
                    <a:pt x="876407" y="571380"/>
                    <a:pt x="878831" y="577843"/>
                  </a:cubicBezTo>
                  <a:cubicBezTo>
                    <a:pt x="882870" y="587536"/>
                    <a:pt x="881254" y="596421"/>
                    <a:pt x="872369" y="602883"/>
                  </a:cubicBezTo>
                  <a:cubicBezTo>
                    <a:pt x="861868" y="610961"/>
                    <a:pt x="852174" y="606115"/>
                    <a:pt x="844097" y="599653"/>
                  </a:cubicBezTo>
                  <a:cubicBezTo>
                    <a:pt x="838442" y="594806"/>
                    <a:pt x="834403" y="588344"/>
                    <a:pt x="829557" y="582689"/>
                  </a:cubicBezTo>
                  <a:cubicBezTo>
                    <a:pt x="819863" y="570572"/>
                    <a:pt x="819863" y="541493"/>
                    <a:pt x="806131" y="546339"/>
                  </a:cubicBezTo>
                  <a:cubicBezTo>
                    <a:pt x="786745" y="551994"/>
                    <a:pt x="804515" y="575419"/>
                    <a:pt x="802900" y="590767"/>
                  </a:cubicBezTo>
                  <a:cubicBezTo>
                    <a:pt x="802092" y="598037"/>
                    <a:pt x="802900" y="606922"/>
                    <a:pt x="794823" y="610154"/>
                  </a:cubicBezTo>
                  <a:cubicBezTo>
                    <a:pt x="785937" y="613384"/>
                    <a:pt x="781090" y="606115"/>
                    <a:pt x="776243" y="600460"/>
                  </a:cubicBezTo>
                  <a:cubicBezTo>
                    <a:pt x="765742" y="589151"/>
                    <a:pt x="756857" y="577843"/>
                    <a:pt x="746356" y="566534"/>
                  </a:cubicBezTo>
                  <a:cubicBezTo>
                    <a:pt x="742317" y="562495"/>
                    <a:pt x="736663" y="558456"/>
                    <a:pt x="731816" y="562495"/>
                  </a:cubicBezTo>
                  <a:cubicBezTo>
                    <a:pt x="725354" y="567341"/>
                    <a:pt x="730201" y="572996"/>
                    <a:pt x="732624" y="577035"/>
                  </a:cubicBezTo>
                  <a:cubicBezTo>
                    <a:pt x="741509" y="590767"/>
                    <a:pt x="751203" y="604499"/>
                    <a:pt x="760896" y="618231"/>
                  </a:cubicBezTo>
                  <a:cubicBezTo>
                    <a:pt x="763319" y="622270"/>
                    <a:pt x="767358" y="626309"/>
                    <a:pt x="764127" y="630348"/>
                  </a:cubicBezTo>
                  <a:cubicBezTo>
                    <a:pt x="759280" y="636002"/>
                    <a:pt x="753626" y="633579"/>
                    <a:pt x="749587" y="629540"/>
                  </a:cubicBezTo>
                  <a:cubicBezTo>
                    <a:pt x="737470" y="620655"/>
                    <a:pt x="726162" y="610154"/>
                    <a:pt x="714853" y="601268"/>
                  </a:cubicBezTo>
                  <a:cubicBezTo>
                    <a:pt x="709198" y="597229"/>
                    <a:pt x="702736" y="593190"/>
                    <a:pt x="697082" y="600460"/>
                  </a:cubicBezTo>
                  <a:cubicBezTo>
                    <a:pt x="691427" y="606922"/>
                    <a:pt x="696274" y="613384"/>
                    <a:pt x="701120" y="617423"/>
                  </a:cubicBezTo>
                  <a:cubicBezTo>
                    <a:pt x="713237" y="626309"/>
                    <a:pt x="724546" y="636810"/>
                    <a:pt x="730201" y="651350"/>
                  </a:cubicBezTo>
                  <a:cubicBezTo>
                    <a:pt x="720507" y="648119"/>
                    <a:pt x="713237" y="642464"/>
                    <a:pt x="705967" y="637618"/>
                  </a:cubicBezTo>
                  <a:cubicBezTo>
                    <a:pt x="701120" y="634387"/>
                    <a:pt x="696274" y="630348"/>
                    <a:pt x="691427" y="636002"/>
                  </a:cubicBezTo>
                  <a:cubicBezTo>
                    <a:pt x="686581" y="641656"/>
                    <a:pt x="689812" y="646503"/>
                    <a:pt x="693043" y="650542"/>
                  </a:cubicBezTo>
                  <a:cubicBezTo>
                    <a:pt x="699505" y="658620"/>
                    <a:pt x="707583" y="664274"/>
                    <a:pt x="715660" y="670737"/>
                  </a:cubicBezTo>
                  <a:cubicBezTo>
                    <a:pt x="740702" y="690931"/>
                    <a:pt x="776243" y="696585"/>
                    <a:pt x="794014" y="728088"/>
                  </a:cubicBezTo>
                  <a:cubicBezTo>
                    <a:pt x="823095" y="778978"/>
                    <a:pt x="854597" y="829060"/>
                    <a:pt x="885293" y="879950"/>
                  </a:cubicBezTo>
                  <a:cubicBezTo>
                    <a:pt x="888524" y="885604"/>
                    <a:pt x="894986" y="892874"/>
                    <a:pt x="887717" y="900144"/>
                  </a:cubicBezTo>
                  <a:cubicBezTo>
                    <a:pt x="879639" y="907414"/>
                    <a:pt x="873984" y="900952"/>
                    <a:pt x="867522" y="896913"/>
                  </a:cubicBezTo>
                  <a:cubicBezTo>
                    <a:pt x="842481" y="879950"/>
                    <a:pt x="819056" y="862179"/>
                    <a:pt x="793207" y="846024"/>
                  </a:cubicBezTo>
                  <a:cubicBezTo>
                    <a:pt x="773820" y="833099"/>
                    <a:pt x="764935" y="819367"/>
                    <a:pt x="772204" y="794326"/>
                  </a:cubicBezTo>
                  <a:cubicBezTo>
                    <a:pt x="780282" y="766861"/>
                    <a:pt x="768974" y="749091"/>
                    <a:pt x="745548" y="740205"/>
                  </a:cubicBezTo>
                  <a:cubicBezTo>
                    <a:pt x="738278" y="737782"/>
                    <a:pt x="729393" y="734550"/>
                    <a:pt x="724546" y="741013"/>
                  </a:cubicBezTo>
                  <a:cubicBezTo>
                    <a:pt x="718084" y="749091"/>
                    <a:pt x="727777" y="754745"/>
                    <a:pt x="733431" y="757976"/>
                  </a:cubicBezTo>
                  <a:cubicBezTo>
                    <a:pt x="747971" y="767669"/>
                    <a:pt x="752010" y="780594"/>
                    <a:pt x="741509" y="793518"/>
                  </a:cubicBezTo>
                  <a:cubicBezTo>
                    <a:pt x="731008" y="806442"/>
                    <a:pt x="716468" y="804019"/>
                    <a:pt x="704352" y="793518"/>
                  </a:cubicBezTo>
                  <a:cubicBezTo>
                    <a:pt x="694658" y="784632"/>
                    <a:pt x="685773" y="774939"/>
                    <a:pt x="676080" y="766861"/>
                  </a:cubicBezTo>
                  <a:cubicBezTo>
                    <a:pt x="672848" y="763631"/>
                    <a:pt x="668002" y="761207"/>
                    <a:pt x="663155" y="764438"/>
                  </a:cubicBezTo>
                  <a:cubicBezTo>
                    <a:pt x="657501" y="768477"/>
                    <a:pt x="657501" y="774132"/>
                    <a:pt x="660732" y="779786"/>
                  </a:cubicBezTo>
                  <a:cubicBezTo>
                    <a:pt x="664771" y="787864"/>
                    <a:pt x="670425" y="795942"/>
                    <a:pt x="675272" y="804019"/>
                  </a:cubicBezTo>
                  <a:cubicBezTo>
                    <a:pt x="679310" y="812097"/>
                    <a:pt x="688196" y="820175"/>
                    <a:pt x="680119" y="829060"/>
                  </a:cubicBezTo>
                  <a:cubicBezTo>
                    <a:pt x="672041" y="837946"/>
                    <a:pt x="662347" y="831483"/>
                    <a:pt x="654270" y="828252"/>
                  </a:cubicBezTo>
                  <a:cubicBezTo>
                    <a:pt x="644576" y="825021"/>
                    <a:pt x="635691" y="820175"/>
                    <a:pt x="625998" y="816136"/>
                  </a:cubicBezTo>
                  <a:cubicBezTo>
                    <a:pt x="618727" y="812905"/>
                    <a:pt x="610650" y="809674"/>
                    <a:pt x="606611" y="818559"/>
                  </a:cubicBezTo>
                  <a:cubicBezTo>
                    <a:pt x="602572" y="827444"/>
                    <a:pt x="609842" y="831483"/>
                    <a:pt x="617112" y="835522"/>
                  </a:cubicBezTo>
                  <a:cubicBezTo>
                    <a:pt x="629229" y="843600"/>
                    <a:pt x="646192" y="846024"/>
                    <a:pt x="653462" y="864602"/>
                  </a:cubicBezTo>
                  <a:cubicBezTo>
                    <a:pt x="638922" y="869449"/>
                    <a:pt x="627613" y="861371"/>
                    <a:pt x="615497" y="861371"/>
                  </a:cubicBezTo>
                  <a:cubicBezTo>
                    <a:pt x="608226" y="861371"/>
                    <a:pt x="598533" y="855716"/>
                    <a:pt x="596110" y="866218"/>
                  </a:cubicBezTo>
                  <a:cubicBezTo>
                    <a:pt x="593687" y="876719"/>
                    <a:pt x="604188" y="879950"/>
                    <a:pt x="612265" y="882373"/>
                  </a:cubicBezTo>
                  <a:cubicBezTo>
                    <a:pt x="623574" y="887220"/>
                    <a:pt x="638114" y="884797"/>
                    <a:pt x="650231" y="896913"/>
                  </a:cubicBezTo>
                  <a:cubicBezTo>
                    <a:pt x="641345" y="899336"/>
                    <a:pt x="610650" y="897721"/>
                    <a:pt x="608226" y="905799"/>
                  </a:cubicBezTo>
                  <a:cubicBezTo>
                    <a:pt x="608226" y="924377"/>
                    <a:pt x="680926" y="907414"/>
                    <a:pt x="706775" y="918723"/>
                  </a:cubicBezTo>
                  <a:cubicBezTo>
                    <a:pt x="794823" y="958304"/>
                    <a:pt x="871561" y="1014040"/>
                    <a:pt x="947491" y="1073008"/>
                  </a:cubicBezTo>
                  <a:cubicBezTo>
                    <a:pt x="955569" y="1079470"/>
                    <a:pt x="964455" y="1088356"/>
                    <a:pt x="955569" y="1098857"/>
                  </a:cubicBezTo>
                  <a:cubicBezTo>
                    <a:pt x="924874" y="1137630"/>
                    <a:pt x="921643" y="1185289"/>
                    <a:pt x="915989" y="1231331"/>
                  </a:cubicBezTo>
                  <a:cubicBezTo>
                    <a:pt x="915989" y="1232947"/>
                    <a:pt x="914373" y="1234563"/>
                    <a:pt x="911142" y="1240217"/>
                  </a:cubicBezTo>
                  <a:cubicBezTo>
                    <a:pt x="887717" y="1215984"/>
                    <a:pt x="875600" y="1187712"/>
                    <a:pt x="861868" y="1160247"/>
                  </a:cubicBezTo>
                  <a:cubicBezTo>
                    <a:pt x="849751" y="1135207"/>
                    <a:pt x="838442" y="1109358"/>
                    <a:pt x="827133" y="1083509"/>
                  </a:cubicBezTo>
                  <a:cubicBezTo>
                    <a:pt x="796438" y="1014040"/>
                    <a:pt x="747164" y="966382"/>
                    <a:pt x="636499" y="937302"/>
                  </a:cubicBezTo>
                  <a:cubicBezTo>
                    <a:pt x="589648" y="925993"/>
                    <a:pt x="508063" y="927609"/>
                    <a:pt x="455557" y="922762"/>
                  </a:cubicBezTo>
                  <a:cubicBezTo>
                    <a:pt x="392551" y="916300"/>
                    <a:pt x="341661" y="891259"/>
                    <a:pt x="305311" y="837138"/>
                  </a:cubicBezTo>
                  <a:cubicBezTo>
                    <a:pt x="205198" y="725378"/>
                    <a:pt x="268321" y="399875"/>
                    <a:pt x="30284" y="253702"/>
                  </a:cubicBezTo>
                  <a:cubicBezTo>
                    <a:pt x="13321" y="274704"/>
                    <a:pt x="1616" y="276065"/>
                    <a:pt x="0" y="296259"/>
                  </a:cubicBezTo>
                  <a:cubicBezTo>
                    <a:pt x="213882" y="419182"/>
                    <a:pt x="141757" y="655487"/>
                    <a:pt x="253614" y="837138"/>
                  </a:cubicBezTo>
                  <a:cubicBezTo>
                    <a:pt x="323301" y="950306"/>
                    <a:pt x="345700" y="956688"/>
                    <a:pt x="429709" y="967997"/>
                  </a:cubicBezTo>
                  <a:cubicBezTo>
                    <a:pt x="500793" y="977691"/>
                    <a:pt x="572685" y="970420"/>
                    <a:pt x="642961" y="986576"/>
                  </a:cubicBezTo>
                  <a:cubicBezTo>
                    <a:pt x="718084" y="1010809"/>
                    <a:pt x="758473" y="1045543"/>
                    <a:pt x="787552" y="1112589"/>
                  </a:cubicBezTo>
                  <a:cubicBezTo>
                    <a:pt x="814209" y="1173980"/>
                    <a:pt x="840058" y="1236986"/>
                    <a:pt x="882870" y="1289491"/>
                  </a:cubicBezTo>
                  <a:cubicBezTo>
                    <a:pt x="886908" y="1294338"/>
                    <a:pt x="894986" y="1299992"/>
                    <a:pt x="890140" y="1306455"/>
                  </a:cubicBezTo>
                  <a:cubicBezTo>
                    <a:pt x="879639" y="1321802"/>
                    <a:pt x="873984" y="1342805"/>
                    <a:pt x="852174" y="1344420"/>
                  </a:cubicBezTo>
                  <a:cubicBezTo>
                    <a:pt x="831980" y="1346035"/>
                    <a:pt x="827133" y="1328264"/>
                    <a:pt x="821479" y="1312917"/>
                  </a:cubicBezTo>
                  <a:cubicBezTo>
                    <a:pt x="817440" y="1300800"/>
                    <a:pt x="814209" y="1287876"/>
                    <a:pt x="810978" y="1274951"/>
                  </a:cubicBezTo>
                  <a:cubicBezTo>
                    <a:pt x="802900" y="1243448"/>
                    <a:pt x="796438" y="1211137"/>
                    <a:pt x="788360" y="1179634"/>
                  </a:cubicBezTo>
                  <a:cubicBezTo>
                    <a:pt x="779475" y="1147323"/>
                    <a:pt x="758473" y="1127129"/>
                    <a:pt x="725354" y="1119051"/>
                  </a:cubicBezTo>
                  <a:cubicBezTo>
                    <a:pt x="674464" y="1107742"/>
                    <a:pt x="626805" y="1116628"/>
                    <a:pt x="580762" y="1138437"/>
                  </a:cubicBezTo>
                  <a:cubicBezTo>
                    <a:pt x="526641" y="1156208"/>
                    <a:pt x="521795" y="1153785"/>
                    <a:pt x="505639" y="1099664"/>
                  </a:cubicBezTo>
                  <a:cubicBezTo>
                    <a:pt x="501600" y="1085124"/>
                    <a:pt x="498369" y="1070585"/>
                    <a:pt x="494331" y="1056045"/>
                  </a:cubicBezTo>
                  <a:cubicBezTo>
                    <a:pt x="491099" y="1046351"/>
                    <a:pt x="490292" y="1031004"/>
                    <a:pt x="475752" y="1031812"/>
                  </a:cubicBezTo>
                  <a:cubicBezTo>
                    <a:pt x="458788" y="1033427"/>
                    <a:pt x="465250" y="1048775"/>
                    <a:pt x="464443" y="1058468"/>
                  </a:cubicBezTo>
                  <a:cubicBezTo>
                    <a:pt x="459596" y="1104511"/>
                    <a:pt x="469289" y="1149746"/>
                    <a:pt x="470097" y="1194982"/>
                  </a:cubicBezTo>
                  <a:cubicBezTo>
                    <a:pt x="470905" y="1242640"/>
                    <a:pt x="481406" y="1249911"/>
                    <a:pt x="525026" y="1230524"/>
                  </a:cubicBezTo>
                  <a:lnTo>
                    <a:pt x="525026" y="1230524"/>
                  </a:lnTo>
                  <a:lnTo>
                    <a:pt x="525026" y="1230524"/>
                  </a:lnTo>
                  <a:cubicBezTo>
                    <a:pt x="575108" y="1220023"/>
                    <a:pt x="626805" y="1224869"/>
                    <a:pt x="676887" y="1209522"/>
                  </a:cubicBezTo>
                  <a:cubicBezTo>
                    <a:pt x="689812" y="1205483"/>
                    <a:pt x="700313" y="1213561"/>
                    <a:pt x="698697" y="1229716"/>
                  </a:cubicBezTo>
                  <a:cubicBezTo>
                    <a:pt x="695466" y="1267681"/>
                    <a:pt x="695466" y="1305647"/>
                    <a:pt x="701120" y="1343612"/>
                  </a:cubicBezTo>
                  <a:cubicBezTo>
                    <a:pt x="701929" y="1348459"/>
                    <a:pt x="703544" y="1355729"/>
                    <a:pt x="697082" y="1358152"/>
                  </a:cubicBezTo>
                  <a:cubicBezTo>
                    <a:pt x="690619" y="1360575"/>
                    <a:pt x="686581" y="1354921"/>
                    <a:pt x="683349" y="1350882"/>
                  </a:cubicBezTo>
                  <a:cubicBezTo>
                    <a:pt x="665579" y="1333919"/>
                    <a:pt x="650231" y="1315340"/>
                    <a:pt x="627613" y="1304839"/>
                  </a:cubicBezTo>
                  <a:cubicBezTo>
                    <a:pt x="597725" y="1291914"/>
                    <a:pt x="568646" y="1295953"/>
                    <a:pt x="542797" y="1314532"/>
                  </a:cubicBezTo>
                  <a:cubicBezTo>
                    <a:pt x="505639" y="1341189"/>
                    <a:pt x="475752" y="1374307"/>
                    <a:pt x="449095" y="1410657"/>
                  </a:cubicBezTo>
                  <a:cubicBezTo>
                    <a:pt x="425670" y="1442161"/>
                    <a:pt x="414361" y="1444584"/>
                    <a:pt x="382050" y="1421966"/>
                  </a:cubicBezTo>
                  <a:cubicBezTo>
                    <a:pt x="365894" y="1410657"/>
                    <a:pt x="352970" y="1396117"/>
                    <a:pt x="337622" y="1384001"/>
                  </a:cubicBezTo>
                  <a:cubicBezTo>
                    <a:pt x="329544" y="1377539"/>
                    <a:pt x="319043" y="1370269"/>
                    <a:pt x="310158" y="1377539"/>
                  </a:cubicBezTo>
                  <a:cubicBezTo>
                    <a:pt x="300465" y="1385616"/>
                    <a:pt x="304504" y="1396925"/>
                    <a:pt x="309350" y="1408234"/>
                  </a:cubicBezTo>
                  <a:cubicBezTo>
                    <a:pt x="315812" y="1424390"/>
                    <a:pt x="332776" y="1429236"/>
                    <a:pt x="341661" y="1442968"/>
                  </a:cubicBezTo>
                  <a:cubicBezTo>
                    <a:pt x="361048" y="1475279"/>
                    <a:pt x="386897" y="1502744"/>
                    <a:pt x="413553" y="1528593"/>
                  </a:cubicBezTo>
                  <a:cubicBezTo>
                    <a:pt x="434555" y="1548787"/>
                    <a:pt x="449095" y="1548787"/>
                    <a:pt x="465250" y="1524554"/>
                  </a:cubicBezTo>
                  <a:cubicBezTo>
                    <a:pt x="483830" y="1497897"/>
                    <a:pt x="507255" y="1476895"/>
                    <a:pt x="533104" y="1458316"/>
                  </a:cubicBezTo>
                  <a:cubicBezTo>
                    <a:pt x="546028" y="1448623"/>
                    <a:pt x="558144" y="1438929"/>
                    <a:pt x="567838" y="1426005"/>
                  </a:cubicBezTo>
                  <a:cubicBezTo>
                    <a:pt x="591263" y="1392079"/>
                    <a:pt x="597725" y="1392886"/>
                    <a:pt x="616304" y="1428428"/>
                  </a:cubicBezTo>
                  <a:cubicBezTo>
                    <a:pt x="636499" y="1468009"/>
                    <a:pt x="660732" y="1505167"/>
                    <a:pt x="700313" y="1527784"/>
                  </a:cubicBezTo>
                  <a:cubicBezTo>
                    <a:pt x="726969" y="1543132"/>
                    <a:pt x="735855" y="1565750"/>
                    <a:pt x="739086" y="1594022"/>
                  </a:cubicBezTo>
                  <a:cubicBezTo>
                    <a:pt x="743125" y="1625525"/>
                    <a:pt x="752818" y="1656221"/>
                    <a:pt x="764935" y="1685300"/>
                  </a:cubicBezTo>
                  <a:cubicBezTo>
                    <a:pt x="802900" y="1775771"/>
                    <a:pt x="875600" y="1804043"/>
                    <a:pt x="972533" y="1762039"/>
                  </a:cubicBezTo>
                  <a:cubicBezTo>
                    <a:pt x="1099353" y="1707918"/>
                    <a:pt x="1204363" y="1623910"/>
                    <a:pt x="1281102" y="1509206"/>
                  </a:cubicBezTo>
                  <a:cubicBezTo>
                    <a:pt x="1348148" y="1409042"/>
                    <a:pt x="1410346" y="1305647"/>
                    <a:pt x="1474160" y="1203059"/>
                  </a:cubicBezTo>
                  <a:cubicBezTo>
                    <a:pt x="1485469" y="1184481"/>
                    <a:pt x="1495970" y="1165902"/>
                    <a:pt x="1508087" y="1148131"/>
                  </a:cubicBezTo>
                  <a:cubicBezTo>
                    <a:pt x="1557361" y="1070585"/>
                    <a:pt x="1563015" y="986576"/>
                    <a:pt x="1547667" y="899336"/>
                  </a:cubicBezTo>
                  <a:lnTo>
                    <a:pt x="1547667" y="899336"/>
                  </a:lnTo>
                  <a:lnTo>
                    <a:pt x="1547667" y="899336"/>
                  </a:lnTo>
                  <a:cubicBezTo>
                    <a:pt x="1544437" y="889643"/>
                    <a:pt x="1542821" y="879142"/>
                    <a:pt x="1538782" y="869449"/>
                  </a:cubicBezTo>
                  <a:cubicBezTo>
                    <a:pt x="1499201" y="761207"/>
                    <a:pt x="1505664" y="656197"/>
                    <a:pt x="1565439" y="556840"/>
                  </a:cubicBezTo>
                  <a:cubicBezTo>
                    <a:pt x="1579978" y="532607"/>
                    <a:pt x="1592903" y="507566"/>
                    <a:pt x="1598558" y="480102"/>
                  </a:cubicBezTo>
                  <a:cubicBezTo>
                    <a:pt x="1611482" y="385592"/>
                    <a:pt x="1605020" y="290275"/>
                    <a:pt x="1573516" y="197381"/>
                  </a:cubicBezTo>
                  <a:close/>
                </a:path>
              </a:pathLst>
            </a:custGeom>
            <a:solidFill>
              <a:schemeClr val="accent1"/>
            </a:solidFill>
            <a:ln w="80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72" name="Freeform 26">
            <a:extLst>
              <a:ext uri="{FF2B5EF4-FFF2-40B4-BE49-F238E27FC236}">
                <a16:creationId xmlns:a16="http://schemas.microsoft.com/office/drawing/2014/main" id="{4D29D2F5-6E98-4494-A06C-B9020324FAC8}"/>
              </a:ext>
            </a:extLst>
          </p:cNvPr>
          <p:cNvSpPr/>
          <p:nvPr/>
        </p:nvSpPr>
        <p:spPr>
          <a:xfrm>
            <a:off x="395372" y="4231291"/>
            <a:ext cx="2257548" cy="948938"/>
          </a:xfrm>
          <a:custGeom>
            <a:avLst/>
            <a:gdLst>
              <a:gd name="connsiteX0" fmla="*/ 0 w 1016000"/>
              <a:gd name="connsiteY0" fmla="*/ 457200 h 914400"/>
              <a:gd name="connsiteX1" fmla="*/ 215900 w 1016000"/>
              <a:gd name="connsiteY1" fmla="*/ 457200 h 914400"/>
              <a:gd name="connsiteX2" fmla="*/ 381000 w 1016000"/>
              <a:gd name="connsiteY2" fmla="*/ 0 h 914400"/>
              <a:gd name="connsiteX3" fmla="*/ 596900 w 1016000"/>
              <a:gd name="connsiteY3" fmla="*/ 914400 h 914400"/>
              <a:gd name="connsiteX4" fmla="*/ 736600 w 1016000"/>
              <a:gd name="connsiteY4" fmla="*/ 101600 h 914400"/>
              <a:gd name="connsiteX5" fmla="*/ 774700 w 1016000"/>
              <a:gd name="connsiteY5" fmla="*/ 533400 h 914400"/>
              <a:gd name="connsiteX6" fmla="*/ 1016000 w 1016000"/>
              <a:gd name="connsiteY6" fmla="*/ 533400 h 914400"/>
              <a:gd name="connsiteX0" fmla="*/ 0 w 1016000"/>
              <a:gd name="connsiteY0" fmla="*/ 457200 h 914400"/>
              <a:gd name="connsiteX1" fmla="*/ 215900 w 1016000"/>
              <a:gd name="connsiteY1" fmla="*/ 457200 h 914400"/>
              <a:gd name="connsiteX2" fmla="*/ 381000 w 1016000"/>
              <a:gd name="connsiteY2" fmla="*/ 0 h 914400"/>
              <a:gd name="connsiteX3" fmla="*/ 596900 w 1016000"/>
              <a:gd name="connsiteY3" fmla="*/ 914400 h 914400"/>
              <a:gd name="connsiteX4" fmla="*/ 736600 w 1016000"/>
              <a:gd name="connsiteY4" fmla="*/ 101600 h 914400"/>
              <a:gd name="connsiteX5" fmla="*/ 841026 w 1016000"/>
              <a:gd name="connsiteY5" fmla="*/ 674343 h 914400"/>
              <a:gd name="connsiteX6" fmla="*/ 1016000 w 1016000"/>
              <a:gd name="connsiteY6" fmla="*/ 533400 h 914400"/>
              <a:gd name="connsiteX0" fmla="*/ 0 w 982837"/>
              <a:gd name="connsiteY0" fmla="*/ 457200 h 914400"/>
              <a:gd name="connsiteX1" fmla="*/ 215900 w 982837"/>
              <a:gd name="connsiteY1" fmla="*/ 457200 h 914400"/>
              <a:gd name="connsiteX2" fmla="*/ 381000 w 982837"/>
              <a:gd name="connsiteY2" fmla="*/ 0 h 914400"/>
              <a:gd name="connsiteX3" fmla="*/ 596900 w 982837"/>
              <a:gd name="connsiteY3" fmla="*/ 914400 h 914400"/>
              <a:gd name="connsiteX4" fmla="*/ 736600 w 982837"/>
              <a:gd name="connsiteY4" fmla="*/ 101600 h 914400"/>
              <a:gd name="connsiteX5" fmla="*/ 841026 w 982837"/>
              <a:gd name="connsiteY5" fmla="*/ 674343 h 914400"/>
              <a:gd name="connsiteX6" fmla="*/ 982837 w 982837"/>
              <a:gd name="connsiteY6" fmla="*/ 400748 h 914400"/>
              <a:gd name="connsiteX0" fmla="*/ 0 w 982837"/>
              <a:gd name="connsiteY0" fmla="*/ 457200 h 914400"/>
              <a:gd name="connsiteX1" fmla="*/ 215900 w 982837"/>
              <a:gd name="connsiteY1" fmla="*/ 457200 h 914400"/>
              <a:gd name="connsiteX2" fmla="*/ 381000 w 982837"/>
              <a:gd name="connsiteY2" fmla="*/ 0 h 914400"/>
              <a:gd name="connsiteX3" fmla="*/ 596900 w 982837"/>
              <a:gd name="connsiteY3" fmla="*/ 914400 h 914400"/>
              <a:gd name="connsiteX4" fmla="*/ 736600 w 982837"/>
              <a:gd name="connsiteY4" fmla="*/ 101600 h 914400"/>
              <a:gd name="connsiteX5" fmla="*/ 814536 w 982837"/>
              <a:gd name="connsiteY5" fmla="*/ 510008 h 914400"/>
              <a:gd name="connsiteX6" fmla="*/ 841026 w 982837"/>
              <a:gd name="connsiteY6" fmla="*/ 674343 h 914400"/>
              <a:gd name="connsiteX7" fmla="*/ 982837 w 982837"/>
              <a:gd name="connsiteY7" fmla="*/ 400748 h 914400"/>
              <a:gd name="connsiteX0" fmla="*/ 0 w 982837"/>
              <a:gd name="connsiteY0" fmla="*/ 457200 h 914400"/>
              <a:gd name="connsiteX1" fmla="*/ 215900 w 982837"/>
              <a:gd name="connsiteY1" fmla="*/ 457200 h 914400"/>
              <a:gd name="connsiteX2" fmla="*/ 381000 w 982837"/>
              <a:gd name="connsiteY2" fmla="*/ 0 h 914400"/>
              <a:gd name="connsiteX3" fmla="*/ 596900 w 982837"/>
              <a:gd name="connsiteY3" fmla="*/ 914400 h 914400"/>
              <a:gd name="connsiteX4" fmla="*/ 736600 w 982837"/>
              <a:gd name="connsiteY4" fmla="*/ 101600 h 914400"/>
              <a:gd name="connsiteX5" fmla="*/ 814536 w 982837"/>
              <a:gd name="connsiteY5" fmla="*/ 510008 h 914400"/>
              <a:gd name="connsiteX6" fmla="*/ 981969 w 982837"/>
              <a:gd name="connsiteY6" fmla="*/ 632890 h 914400"/>
              <a:gd name="connsiteX7" fmla="*/ 982837 w 982837"/>
              <a:gd name="connsiteY7" fmla="*/ 400748 h 914400"/>
              <a:gd name="connsiteX0" fmla="*/ 0 w 982837"/>
              <a:gd name="connsiteY0" fmla="*/ 457200 h 914400"/>
              <a:gd name="connsiteX1" fmla="*/ 215900 w 982837"/>
              <a:gd name="connsiteY1" fmla="*/ 457200 h 914400"/>
              <a:gd name="connsiteX2" fmla="*/ 381000 w 982837"/>
              <a:gd name="connsiteY2" fmla="*/ 0 h 914400"/>
              <a:gd name="connsiteX3" fmla="*/ 596900 w 982837"/>
              <a:gd name="connsiteY3" fmla="*/ 914400 h 914400"/>
              <a:gd name="connsiteX4" fmla="*/ 736600 w 982837"/>
              <a:gd name="connsiteY4" fmla="*/ 101600 h 914400"/>
              <a:gd name="connsiteX5" fmla="*/ 864281 w 982837"/>
              <a:gd name="connsiteY5" fmla="*/ 584624 h 914400"/>
              <a:gd name="connsiteX6" fmla="*/ 981969 w 982837"/>
              <a:gd name="connsiteY6" fmla="*/ 632890 h 914400"/>
              <a:gd name="connsiteX7" fmla="*/ 982837 w 982837"/>
              <a:gd name="connsiteY7" fmla="*/ 400748 h 914400"/>
              <a:gd name="connsiteX0" fmla="*/ 0 w 1231559"/>
              <a:gd name="connsiteY0" fmla="*/ 457200 h 914400"/>
              <a:gd name="connsiteX1" fmla="*/ 215900 w 1231559"/>
              <a:gd name="connsiteY1" fmla="*/ 457200 h 914400"/>
              <a:gd name="connsiteX2" fmla="*/ 381000 w 1231559"/>
              <a:gd name="connsiteY2" fmla="*/ 0 h 914400"/>
              <a:gd name="connsiteX3" fmla="*/ 596900 w 1231559"/>
              <a:gd name="connsiteY3" fmla="*/ 914400 h 914400"/>
              <a:gd name="connsiteX4" fmla="*/ 736600 w 1231559"/>
              <a:gd name="connsiteY4" fmla="*/ 101600 h 914400"/>
              <a:gd name="connsiteX5" fmla="*/ 864281 w 1231559"/>
              <a:gd name="connsiteY5" fmla="*/ 584624 h 914400"/>
              <a:gd name="connsiteX6" fmla="*/ 981969 w 1231559"/>
              <a:gd name="connsiteY6" fmla="*/ 632890 h 914400"/>
              <a:gd name="connsiteX7" fmla="*/ 1231559 w 1231559"/>
              <a:gd name="connsiteY7" fmla="*/ 467074 h 914400"/>
              <a:gd name="connsiteX0" fmla="*/ 0 w 1231559"/>
              <a:gd name="connsiteY0" fmla="*/ 457200 h 914400"/>
              <a:gd name="connsiteX1" fmla="*/ 215900 w 1231559"/>
              <a:gd name="connsiteY1" fmla="*/ 457200 h 914400"/>
              <a:gd name="connsiteX2" fmla="*/ 381000 w 1231559"/>
              <a:gd name="connsiteY2" fmla="*/ 0 h 914400"/>
              <a:gd name="connsiteX3" fmla="*/ 596900 w 1231559"/>
              <a:gd name="connsiteY3" fmla="*/ 914400 h 914400"/>
              <a:gd name="connsiteX4" fmla="*/ 736600 w 1231559"/>
              <a:gd name="connsiteY4" fmla="*/ 101600 h 914400"/>
              <a:gd name="connsiteX5" fmla="*/ 864281 w 1231559"/>
              <a:gd name="connsiteY5" fmla="*/ 584624 h 914400"/>
              <a:gd name="connsiteX6" fmla="*/ 948806 w 1231559"/>
              <a:gd name="connsiteY6" fmla="*/ 259807 h 914400"/>
              <a:gd name="connsiteX7" fmla="*/ 1231559 w 1231559"/>
              <a:gd name="connsiteY7" fmla="*/ 467074 h 914400"/>
              <a:gd name="connsiteX0" fmla="*/ 0 w 1231559"/>
              <a:gd name="connsiteY0" fmla="*/ 457200 h 914400"/>
              <a:gd name="connsiteX1" fmla="*/ 215900 w 1231559"/>
              <a:gd name="connsiteY1" fmla="*/ 457200 h 914400"/>
              <a:gd name="connsiteX2" fmla="*/ 381000 w 1231559"/>
              <a:gd name="connsiteY2" fmla="*/ 0 h 914400"/>
              <a:gd name="connsiteX3" fmla="*/ 596900 w 1231559"/>
              <a:gd name="connsiteY3" fmla="*/ 914400 h 914400"/>
              <a:gd name="connsiteX4" fmla="*/ 736600 w 1231559"/>
              <a:gd name="connsiteY4" fmla="*/ 101600 h 914400"/>
              <a:gd name="connsiteX5" fmla="*/ 880863 w 1231559"/>
              <a:gd name="connsiteY5" fmla="*/ 717276 h 914400"/>
              <a:gd name="connsiteX6" fmla="*/ 948806 w 1231559"/>
              <a:gd name="connsiteY6" fmla="*/ 259807 h 914400"/>
              <a:gd name="connsiteX7" fmla="*/ 1231559 w 1231559"/>
              <a:gd name="connsiteY7" fmla="*/ 467074 h 914400"/>
              <a:gd name="connsiteX0" fmla="*/ 0 w 1380792"/>
              <a:gd name="connsiteY0" fmla="*/ 457200 h 914400"/>
              <a:gd name="connsiteX1" fmla="*/ 215900 w 1380792"/>
              <a:gd name="connsiteY1" fmla="*/ 457200 h 914400"/>
              <a:gd name="connsiteX2" fmla="*/ 381000 w 1380792"/>
              <a:gd name="connsiteY2" fmla="*/ 0 h 914400"/>
              <a:gd name="connsiteX3" fmla="*/ 596900 w 1380792"/>
              <a:gd name="connsiteY3" fmla="*/ 914400 h 914400"/>
              <a:gd name="connsiteX4" fmla="*/ 736600 w 1380792"/>
              <a:gd name="connsiteY4" fmla="*/ 101600 h 914400"/>
              <a:gd name="connsiteX5" fmla="*/ 880863 w 1380792"/>
              <a:gd name="connsiteY5" fmla="*/ 717276 h 914400"/>
              <a:gd name="connsiteX6" fmla="*/ 948806 w 1380792"/>
              <a:gd name="connsiteY6" fmla="*/ 259807 h 914400"/>
              <a:gd name="connsiteX7" fmla="*/ 1380792 w 1380792"/>
              <a:gd name="connsiteY7" fmla="*/ 409039 h 914400"/>
              <a:gd name="connsiteX0" fmla="*/ 0 w 1380792"/>
              <a:gd name="connsiteY0" fmla="*/ 457200 h 914400"/>
              <a:gd name="connsiteX1" fmla="*/ 215900 w 1380792"/>
              <a:gd name="connsiteY1" fmla="*/ 457200 h 914400"/>
              <a:gd name="connsiteX2" fmla="*/ 381000 w 1380792"/>
              <a:gd name="connsiteY2" fmla="*/ 0 h 914400"/>
              <a:gd name="connsiteX3" fmla="*/ 596900 w 1380792"/>
              <a:gd name="connsiteY3" fmla="*/ 914400 h 914400"/>
              <a:gd name="connsiteX4" fmla="*/ 736600 w 1380792"/>
              <a:gd name="connsiteY4" fmla="*/ 101600 h 914400"/>
              <a:gd name="connsiteX5" fmla="*/ 880863 w 1380792"/>
              <a:gd name="connsiteY5" fmla="*/ 717276 h 914400"/>
              <a:gd name="connsiteX6" fmla="*/ 932225 w 1380792"/>
              <a:gd name="connsiteY6" fmla="*/ 409040 h 914400"/>
              <a:gd name="connsiteX7" fmla="*/ 1380792 w 1380792"/>
              <a:gd name="connsiteY7" fmla="*/ 409039 h 914400"/>
              <a:gd name="connsiteX0" fmla="*/ 0 w 1198396"/>
              <a:gd name="connsiteY0" fmla="*/ 457200 h 914400"/>
              <a:gd name="connsiteX1" fmla="*/ 215900 w 1198396"/>
              <a:gd name="connsiteY1" fmla="*/ 457200 h 914400"/>
              <a:gd name="connsiteX2" fmla="*/ 381000 w 1198396"/>
              <a:gd name="connsiteY2" fmla="*/ 0 h 914400"/>
              <a:gd name="connsiteX3" fmla="*/ 596900 w 1198396"/>
              <a:gd name="connsiteY3" fmla="*/ 914400 h 914400"/>
              <a:gd name="connsiteX4" fmla="*/ 736600 w 1198396"/>
              <a:gd name="connsiteY4" fmla="*/ 101600 h 914400"/>
              <a:gd name="connsiteX5" fmla="*/ 880863 w 1198396"/>
              <a:gd name="connsiteY5" fmla="*/ 717276 h 914400"/>
              <a:gd name="connsiteX6" fmla="*/ 932225 w 1198396"/>
              <a:gd name="connsiteY6" fmla="*/ 409040 h 914400"/>
              <a:gd name="connsiteX7" fmla="*/ 1198396 w 1198396"/>
              <a:gd name="connsiteY7" fmla="*/ 384167 h 914400"/>
              <a:gd name="connsiteX0" fmla="*/ 0 w 1198396"/>
              <a:gd name="connsiteY0" fmla="*/ 457200 h 914400"/>
              <a:gd name="connsiteX1" fmla="*/ 215900 w 1198396"/>
              <a:gd name="connsiteY1" fmla="*/ 457200 h 914400"/>
              <a:gd name="connsiteX2" fmla="*/ 381000 w 1198396"/>
              <a:gd name="connsiteY2" fmla="*/ 0 h 914400"/>
              <a:gd name="connsiteX3" fmla="*/ 596900 w 1198396"/>
              <a:gd name="connsiteY3" fmla="*/ 914400 h 914400"/>
              <a:gd name="connsiteX4" fmla="*/ 736600 w 1198396"/>
              <a:gd name="connsiteY4" fmla="*/ 101600 h 914400"/>
              <a:gd name="connsiteX5" fmla="*/ 880863 w 1198396"/>
              <a:gd name="connsiteY5" fmla="*/ 717276 h 914400"/>
              <a:gd name="connsiteX6" fmla="*/ 932225 w 1198396"/>
              <a:gd name="connsiteY6" fmla="*/ 409040 h 914400"/>
              <a:gd name="connsiteX7" fmla="*/ 1198396 w 1198396"/>
              <a:gd name="connsiteY7" fmla="*/ 384167 h 914400"/>
              <a:gd name="connsiteX0" fmla="*/ 0 w 1198396"/>
              <a:gd name="connsiteY0" fmla="*/ 457200 h 914400"/>
              <a:gd name="connsiteX1" fmla="*/ 215900 w 1198396"/>
              <a:gd name="connsiteY1" fmla="*/ 457200 h 914400"/>
              <a:gd name="connsiteX2" fmla="*/ 381000 w 1198396"/>
              <a:gd name="connsiteY2" fmla="*/ 0 h 914400"/>
              <a:gd name="connsiteX3" fmla="*/ 596900 w 1198396"/>
              <a:gd name="connsiteY3" fmla="*/ 914400 h 914400"/>
              <a:gd name="connsiteX4" fmla="*/ 736600 w 1198396"/>
              <a:gd name="connsiteY4" fmla="*/ 101600 h 914400"/>
              <a:gd name="connsiteX5" fmla="*/ 880863 w 1198396"/>
              <a:gd name="connsiteY5" fmla="*/ 717276 h 914400"/>
              <a:gd name="connsiteX6" fmla="*/ 932225 w 1198396"/>
              <a:gd name="connsiteY6" fmla="*/ 409040 h 914400"/>
              <a:gd name="connsiteX7" fmla="*/ 1198396 w 1198396"/>
              <a:gd name="connsiteY7" fmla="*/ 384167 h 914400"/>
              <a:gd name="connsiteX0" fmla="*/ 0 w 1198396"/>
              <a:gd name="connsiteY0" fmla="*/ 457200 h 914400"/>
              <a:gd name="connsiteX1" fmla="*/ 215900 w 1198396"/>
              <a:gd name="connsiteY1" fmla="*/ 457200 h 914400"/>
              <a:gd name="connsiteX2" fmla="*/ 381000 w 1198396"/>
              <a:gd name="connsiteY2" fmla="*/ 0 h 914400"/>
              <a:gd name="connsiteX3" fmla="*/ 596900 w 1198396"/>
              <a:gd name="connsiteY3" fmla="*/ 914400 h 914400"/>
              <a:gd name="connsiteX4" fmla="*/ 736600 w 1198396"/>
              <a:gd name="connsiteY4" fmla="*/ 101600 h 914400"/>
              <a:gd name="connsiteX5" fmla="*/ 880863 w 1198396"/>
              <a:gd name="connsiteY5" fmla="*/ 717276 h 914400"/>
              <a:gd name="connsiteX6" fmla="*/ 932225 w 1198396"/>
              <a:gd name="connsiteY6" fmla="*/ 409040 h 914400"/>
              <a:gd name="connsiteX7" fmla="*/ 1198396 w 1198396"/>
              <a:gd name="connsiteY7" fmla="*/ 417330 h 914400"/>
              <a:gd name="connsiteX0" fmla="*/ 0 w 1198396"/>
              <a:gd name="connsiteY0" fmla="*/ 457200 h 914400"/>
              <a:gd name="connsiteX1" fmla="*/ 215900 w 1198396"/>
              <a:gd name="connsiteY1" fmla="*/ 457200 h 914400"/>
              <a:gd name="connsiteX2" fmla="*/ 381000 w 1198396"/>
              <a:gd name="connsiteY2" fmla="*/ 0 h 914400"/>
              <a:gd name="connsiteX3" fmla="*/ 596900 w 1198396"/>
              <a:gd name="connsiteY3" fmla="*/ 914400 h 914400"/>
              <a:gd name="connsiteX4" fmla="*/ 736600 w 1198396"/>
              <a:gd name="connsiteY4" fmla="*/ 101600 h 914400"/>
              <a:gd name="connsiteX5" fmla="*/ 880863 w 1198396"/>
              <a:gd name="connsiteY5" fmla="*/ 717276 h 914400"/>
              <a:gd name="connsiteX6" fmla="*/ 932225 w 1198396"/>
              <a:gd name="connsiteY6" fmla="*/ 409040 h 914400"/>
              <a:gd name="connsiteX7" fmla="*/ 1198396 w 1198396"/>
              <a:gd name="connsiteY7" fmla="*/ 417330 h 914400"/>
              <a:gd name="connsiteX0" fmla="*/ 0 w 1202223"/>
              <a:gd name="connsiteY0" fmla="*/ 457200 h 914400"/>
              <a:gd name="connsiteX1" fmla="*/ 215900 w 1202223"/>
              <a:gd name="connsiteY1" fmla="*/ 457200 h 914400"/>
              <a:gd name="connsiteX2" fmla="*/ 381000 w 1202223"/>
              <a:gd name="connsiteY2" fmla="*/ 0 h 914400"/>
              <a:gd name="connsiteX3" fmla="*/ 596900 w 1202223"/>
              <a:gd name="connsiteY3" fmla="*/ 914400 h 914400"/>
              <a:gd name="connsiteX4" fmla="*/ 736600 w 1202223"/>
              <a:gd name="connsiteY4" fmla="*/ 101600 h 914400"/>
              <a:gd name="connsiteX5" fmla="*/ 880863 w 1202223"/>
              <a:gd name="connsiteY5" fmla="*/ 717276 h 914400"/>
              <a:gd name="connsiteX6" fmla="*/ 932225 w 1202223"/>
              <a:gd name="connsiteY6" fmla="*/ 409040 h 914400"/>
              <a:gd name="connsiteX7" fmla="*/ 1202223 w 1202223"/>
              <a:gd name="connsiteY7" fmla="*/ 405850 h 914400"/>
              <a:gd name="connsiteX0" fmla="*/ 0 w 1198396"/>
              <a:gd name="connsiteY0" fmla="*/ 457200 h 914400"/>
              <a:gd name="connsiteX1" fmla="*/ 215900 w 1198396"/>
              <a:gd name="connsiteY1" fmla="*/ 457200 h 914400"/>
              <a:gd name="connsiteX2" fmla="*/ 381000 w 1198396"/>
              <a:gd name="connsiteY2" fmla="*/ 0 h 914400"/>
              <a:gd name="connsiteX3" fmla="*/ 596900 w 1198396"/>
              <a:gd name="connsiteY3" fmla="*/ 914400 h 914400"/>
              <a:gd name="connsiteX4" fmla="*/ 736600 w 1198396"/>
              <a:gd name="connsiteY4" fmla="*/ 101600 h 914400"/>
              <a:gd name="connsiteX5" fmla="*/ 880863 w 1198396"/>
              <a:gd name="connsiteY5" fmla="*/ 717276 h 914400"/>
              <a:gd name="connsiteX6" fmla="*/ 932225 w 1198396"/>
              <a:gd name="connsiteY6" fmla="*/ 409040 h 914400"/>
              <a:gd name="connsiteX7" fmla="*/ 1198396 w 1198396"/>
              <a:gd name="connsiteY7" fmla="*/ 413503 h 914400"/>
              <a:gd name="connsiteX0" fmla="*/ 0 w 1202223"/>
              <a:gd name="connsiteY0" fmla="*/ 457200 h 914400"/>
              <a:gd name="connsiteX1" fmla="*/ 215900 w 1202223"/>
              <a:gd name="connsiteY1" fmla="*/ 457200 h 914400"/>
              <a:gd name="connsiteX2" fmla="*/ 381000 w 1202223"/>
              <a:gd name="connsiteY2" fmla="*/ 0 h 914400"/>
              <a:gd name="connsiteX3" fmla="*/ 596900 w 1202223"/>
              <a:gd name="connsiteY3" fmla="*/ 914400 h 914400"/>
              <a:gd name="connsiteX4" fmla="*/ 736600 w 1202223"/>
              <a:gd name="connsiteY4" fmla="*/ 101600 h 914400"/>
              <a:gd name="connsiteX5" fmla="*/ 880863 w 1202223"/>
              <a:gd name="connsiteY5" fmla="*/ 717276 h 914400"/>
              <a:gd name="connsiteX6" fmla="*/ 932225 w 1202223"/>
              <a:gd name="connsiteY6" fmla="*/ 409040 h 914400"/>
              <a:gd name="connsiteX7" fmla="*/ 1202223 w 1202223"/>
              <a:gd name="connsiteY7" fmla="*/ 402023 h 914400"/>
              <a:gd name="connsiteX0" fmla="*/ 0 w 1202266"/>
              <a:gd name="connsiteY0" fmla="*/ 457200 h 914400"/>
              <a:gd name="connsiteX1" fmla="*/ 215900 w 1202266"/>
              <a:gd name="connsiteY1" fmla="*/ 457200 h 914400"/>
              <a:gd name="connsiteX2" fmla="*/ 381000 w 1202266"/>
              <a:gd name="connsiteY2" fmla="*/ 0 h 914400"/>
              <a:gd name="connsiteX3" fmla="*/ 596900 w 1202266"/>
              <a:gd name="connsiteY3" fmla="*/ 914400 h 914400"/>
              <a:gd name="connsiteX4" fmla="*/ 736600 w 1202266"/>
              <a:gd name="connsiteY4" fmla="*/ 101600 h 914400"/>
              <a:gd name="connsiteX5" fmla="*/ 880863 w 1202266"/>
              <a:gd name="connsiteY5" fmla="*/ 717276 h 914400"/>
              <a:gd name="connsiteX6" fmla="*/ 932225 w 1202266"/>
              <a:gd name="connsiteY6" fmla="*/ 409040 h 914400"/>
              <a:gd name="connsiteX7" fmla="*/ 1202223 w 1202266"/>
              <a:gd name="connsiteY7" fmla="*/ 402023 h 914400"/>
              <a:gd name="connsiteX0" fmla="*/ 0 w 1202266"/>
              <a:gd name="connsiteY0" fmla="*/ 457200 h 914400"/>
              <a:gd name="connsiteX1" fmla="*/ 215900 w 1202266"/>
              <a:gd name="connsiteY1" fmla="*/ 457200 h 914400"/>
              <a:gd name="connsiteX2" fmla="*/ 381000 w 1202266"/>
              <a:gd name="connsiteY2" fmla="*/ 0 h 914400"/>
              <a:gd name="connsiteX3" fmla="*/ 596900 w 1202266"/>
              <a:gd name="connsiteY3" fmla="*/ 914400 h 914400"/>
              <a:gd name="connsiteX4" fmla="*/ 736600 w 1202266"/>
              <a:gd name="connsiteY4" fmla="*/ 101600 h 914400"/>
              <a:gd name="connsiteX5" fmla="*/ 880863 w 1202266"/>
              <a:gd name="connsiteY5" fmla="*/ 717276 h 914400"/>
              <a:gd name="connsiteX6" fmla="*/ 932225 w 1202266"/>
              <a:gd name="connsiteY6" fmla="*/ 409040 h 914400"/>
              <a:gd name="connsiteX7" fmla="*/ 1202223 w 1202266"/>
              <a:gd name="connsiteY7" fmla="*/ 417329 h 914400"/>
              <a:gd name="connsiteX0" fmla="*/ 0 w 1133408"/>
              <a:gd name="connsiteY0" fmla="*/ 457200 h 914400"/>
              <a:gd name="connsiteX1" fmla="*/ 215900 w 1133408"/>
              <a:gd name="connsiteY1" fmla="*/ 457200 h 914400"/>
              <a:gd name="connsiteX2" fmla="*/ 381000 w 1133408"/>
              <a:gd name="connsiteY2" fmla="*/ 0 h 914400"/>
              <a:gd name="connsiteX3" fmla="*/ 596900 w 1133408"/>
              <a:gd name="connsiteY3" fmla="*/ 914400 h 914400"/>
              <a:gd name="connsiteX4" fmla="*/ 736600 w 1133408"/>
              <a:gd name="connsiteY4" fmla="*/ 101600 h 914400"/>
              <a:gd name="connsiteX5" fmla="*/ 880863 w 1133408"/>
              <a:gd name="connsiteY5" fmla="*/ 717276 h 914400"/>
              <a:gd name="connsiteX6" fmla="*/ 932225 w 1133408"/>
              <a:gd name="connsiteY6" fmla="*/ 409040 h 914400"/>
              <a:gd name="connsiteX7" fmla="*/ 1133346 w 1133408"/>
              <a:gd name="connsiteY7" fmla="*/ 413503 h 914400"/>
              <a:gd name="connsiteX0" fmla="*/ 0 w 1133408"/>
              <a:gd name="connsiteY0" fmla="*/ 457200 h 914400"/>
              <a:gd name="connsiteX1" fmla="*/ 215900 w 1133408"/>
              <a:gd name="connsiteY1" fmla="*/ 457200 h 914400"/>
              <a:gd name="connsiteX2" fmla="*/ 381000 w 1133408"/>
              <a:gd name="connsiteY2" fmla="*/ 0 h 914400"/>
              <a:gd name="connsiteX3" fmla="*/ 596900 w 1133408"/>
              <a:gd name="connsiteY3" fmla="*/ 914400 h 914400"/>
              <a:gd name="connsiteX4" fmla="*/ 736600 w 1133408"/>
              <a:gd name="connsiteY4" fmla="*/ 101600 h 914400"/>
              <a:gd name="connsiteX5" fmla="*/ 880863 w 1133408"/>
              <a:gd name="connsiteY5" fmla="*/ 717276 h 914400"/>
              <a:gd name="connsiteX6" fmla="*/ 932225 w 1133408"/>
              <a:gd name="connsiteY6" fmla="*/ 409040 h 914400"/>
              <a:gd name="connsiteX7" fmla="*/ 1133346 w 1133408"/>
              <a:gd name="connsiteY7" fmla="*/ 402024 h 914400"/>
              <a:gd name="connsiteX0" fmla="*/ 0 w 1079873"/>
              <a:gd name="connsiteY0" fmla="*/ 457200 h 914400"/>
              <a:gd name="connsiteX1" fmla="*/ 215900 w 1079873"/>
              <a:gd name="connsiteY1" fmla="*/ 457200 h 914400"/>
              <a:gd name="connsiteX2" fmla="*/ 381000 w 1079873"/>
              <a:gd name="connsiteY2" fmla="*/ 0 h 914400"/>
              <a:gd name="connsiteX3" fmla="*/ 596900 w 1079873"/>
              <a:gd name="connsiteY3" fmla="*/ 914400 h 914400"/>
              <a:gd name="connsiteX4" fmla="*/ 736600 w 1079873"/>
              <a:gd name="connsiteY4" fmla="*/ 101600 h 914400"/>
              <a:gd name="connsiteX5" fmla="*/ 880863 w 1079873"/>
              <a:gd name="connsiteY5" fmla="*/ 717276 h 914400"/>
              <a:gd name="connsiteX6" fmla="*/ 932225 w 1079873"/>
              <a:gd name="connsiteY6" fmla="*/ 409040 h 914400"/>
              <a:gd name="connsiteX7" fmla="*/ 1079775 w 1079873"/>
              <a:gd name="connsiteY7" fmla="*/ 409677 h 914400"/>
              <a:gd name="connsiteX0" fmla="*/ 0 w 1125759"/>
              <a:gd name="connsiteY0" fmla="*/ 457200 h 914400"/>
              <a:gd name="connsiteX1" fmla="*/ 215900 w 1125759"/>
              <a:gd name="connsiteY1" fmla="*/ 457200 h 914400"/>
              <a:gd name="connsiteX2" fmla="*/ 381000 w 1125759"/>
              <a:gd name="connsiteY2" fmla="*/ 0 h 914400"/>
              <a:gd name="connsiteX3" fmla="*/ 596900 w 1125759"/>
              <a:gd name="connsiteY3" fmla="*/ 914400 h 914400"/>
              <a:gd name="connsiteX4" fmla="*/ 736600 w 1125759"/>
              <a:gd name="connsiteY4" fmla="*/ 101600 h 914400"/>
              <a:gd name="connsiteX5" fmla="*/ 880863 w 1125759"/>
              <a:gd name="connsiteY5" fmla="*/ 717276 h 914400"/>
              <a:gd name="connsiteX6" fmla="*/ 932225 w 1125759"/>
              <a:gd name="connsiteY6" fmla="*/ 409040 h 914400"/>
              <a:gd name="connsiteX7" fmla="*/ 1125693 w 1125759"/>
              <a:gd name="connsiteY7" fmla="*/ 409677 h 914400"/>
              <a:gd name="connsiteX0" fmla="*/ 0 w 1125693"/>
              <a:gd name="connsiteY0" fmla="*/ 457200 h 914400"/>
              <a:gd name="connsiteX1" fmla="*/ 215900 w 1125693"/>
              <a:gd name="connsiteY1" fmla="*/ 457200 h 914400"/>
              <a:gd name="connsiteX2" fmla="*/ 381000 w 1125693"/>
              <a:gd name="connsiteY2" fmla="*/ 0 h 914400"/>
              <a:gd name="connsiteX3" fmla="*/ 596900 w 1125693"/>
              <a:gd name="connsiteY3" fmla="*/ 914400 h 914400"/>
              <a:gd name="connsiteX4" fmla="*/ 736600 w 1125693"/>
              <a:gd name="connsiteY4" fmla="*/ 101600 h 914400"/>
              <a:gd name="connsiteX5" fmla="*/ 880863 w 1125693"/>
              <a:gd name="connsiteY5" fmla="*/ 717276 h 914400"/>
              <a:gd name="connsiteX6" fmla="*/ 932225 w 1125693"/>
              <a:gd name="connsiteY6" fmla="*/ 409040 h 914400"/>
              <a:gd name="connsiteX7" fmla="*/ 1125693 w 1125693"/>
              <a:gd name="connsiteY7" fmla="*/ 409677 h 914400"/>
              <a:gd name="connsiteX0" fmla="*/ 0 w 1125693"/>
              <a:gd name="connsiteY0" fmla="*/ 457200 h 914400"/>
              <a:gd name="connsiteX1" fmla="*/ 215900 w 1125693"/>
              <a:gd name="connsiteY1" fmla="*/ 457200 h 914400"/>
              <a:gd name="connsiteX2" fmla="*/ 381000 w 1125693"/>
              <a:gd name="connsiteY2" fmla="*/ 0 h 914400"/>
              <a:gd name="connsiteX3" fmla="*/ 547155 w 1125693"/>
              <a:gd name="connsiteY3" fmla="*/ 914400 h 914400"/>
              <a:gd name="connsiteX4" fmla="*/ 736600 w 1125693"/>
              <a:gd name="connsiteY4" fmla="*/ 101600 h 914400"/>
              <a:gd name="connsiteX5" fmla="*/ 880863 w 1125693"/>
              <a:gd name="connsiteY5" fmla="*/ 717276 h 914400"/>
              <a:gd name="connsiteX6" fmla="*/ 932225 w 1125693"/>
              <a:gd name="connsiteY6" fmla="*/ 409040 h 914400"/>
              <a:gd name="connsiteX7" fmla="*/ 1125693 w 1125693"/>
              <a:gd name="connsiteY7" fmla="*/ 409677 h 914400"/>
              <a:gd name="connsiteX0" fmla="*/ 0 w 1125693"/>
              <a:gd name="connsiteY0" fmla="*/ 457200 h 914400"/>
              <a:gd name="connsiteX1" fmla="*/ 215900 w 1125693"/>
              <a:gd name="connsiteY1" fmla="*/ 457200 h 914400"/>
              <a:gd name="connsiteX2" fmla="*/ 381000 w 1125693"/>
              <a:gd name="connsiteY2" fmla="*/ 0 h 914400"/>
              <a:gd name="connsiteX3" fmla="*/ 547155 w 1125693"/>
              <a:gd name="connsiteY3" fmla="*/ 914400 h 914400"/>
              <a:gd name="connsiteX4" fmla="*/ 797824 w 1125693"/>
              <a:gd name="connsiteY4" fmla="*/ 105426 h 914400"/>
              <a:gd name="connsiteX5" fmla="*/ 880863 w 1125693"/>
              <a:gd name="connsiteY5" fmla="*/ 717276 h 914400"/>
              <a:gd name="connsiteX6" fmla="*/ 932225 w 1125693"/>
              <a:gd name="connsiteY6" fmla="*/ 409040 h 914400"/>
              <a:gd name="connsiteX7" fmla="*/ 1125693 w 1125693"/>
              <a:gd name="connsiteY7" fmla="*/ 409677 h 914400"/>
              <a:gd name="connsiteX0" fmla="*/ 0 w 1125693"/>
              <a:gd name="connsiteY0" fmla="*/ 457200 h 914400"/>
              <a:gd name="connsiteX1" fmla="*/ 215900 w 1125693"/>
              <a:gd name="connsiteY1" fmla="*/ 457200 h 914400"/>
              <a:gd name="connsiteX2" fmla="*/ 381000 w 1125693"/>
              <a:gd name="connsiteY2" fmla="*/ 0 h 914400"/>
              <a:gd name="connsiteX3" fmla="*/ 547155 w 1125693"/>
              <a:gd name="connsiteY3" fmla="*/ 914400 h 914400"/>
              <a:gd name="connsiteX4" fmla="*/ 797824 w 1125693"/>
              <a:gd name="connsiteY4" fmla="*/ 105426 h 914400"/>
              <a:gd name="connsiteX5" fmla="*/ 796681 w 1125693"/>
              <a:gd name="connsiteY5" fmla="*/ 740235 h 914400"/>
              <a:gd name="connsiteX6" fmla="*/ 932225 w 1125693"/>
              <a:gd name="connsiteY6" fmla="*/ 409040 h 914400"/>
              <a:gd name="connsiteX7" fmla="*/ 1125693 w 1125693"/>
              <a:gd name="connsiteY7" fmla="*/ 409677 h 914400"/>
              <a:gd name="connsiteX0" fmla="*/ 0 w 1267273"/>
              <a:gd name="connsiteY0" fmla="*/ 457200 h 914400"/>
              <a:gd name="connsiteX1" fmla="*/ 215900 w 1267273"/>
              <a:gd name="connsiteY1" fmla="*/ 457200 h 914400"/>
              <a:gd name="connsiteX2" fmla="*/ 381000 w 1267273"/>
              <a:gd name="connsiteY2" fmla="*/ 0 h 914400"/>
              <a:gd name="connsiteX3" fmla="*/ 547155 w 1267273"/>
              <a:gd name="connsiteY3" fmla="*/ 914400 h 914400"/>
              <a:gd name="connsiteX4" fmla="*/ 797824 w 1267273"/>
              <a:gd name="connsiteY4" fmla="*/ 105426 h 914400"/>
              <a:gd name="connsiteX5" fmla="*/ 796681 w 1267273"/>
              <a:gd name="connsiteY5" fmla="*/ 740235 h 914400"/>
              <a:gd name="connsiteX6" fmla="*/ 932225 w 1267273"/>
              <a:gd name="connsiteY6" fmla="*/ 409040 h 914400"/>
              <a:gd name="connsiteX7" fmla="*/ 1267273 w 1267273"/>
              <a:gd name="connsiteY7" fmla="*/ 405851 h 914400"/>
              <a:gd name="connsiteX0" fmla="*/ 0 w 1267273"/>
              <a:gd name="connsiteY0" fmla="*/ 457200 h 914400"/>
              <a:gd name="connsiteX1" fmla="*/ 215900 w 1267273"/>
              <a:gd name="connsiteY1" fmla="*/ 457200 h 914400"/>
              <a:gd name="connsiteX2" fmla="*/ 381000 w 1267273"/>
              <a:gd name="connsiteY2" fmla="*/ 0 h 914400"/>
              <a:gd name="connsiteX3" fmla="*/ 547155 w 1267273"/>
              <a:gd name="connsiteY3" fmla="*/ 914400 h 914400"/>
              <a:gd name="connsiteX4" fmla="*/ 797824 w 1267273"/>
              <a:gd name="connsiteY4" fmla="*/ 105426 h 914400"/>
              <a:gd name="connsiteX5" fmla="*/ 796681 w 1267273"/>
              <a:gd name="connsiteY5" fmla="*/ 740235 h 914400"/>
              <a:gd name="connsiteX6" fmla="*/ 932225 w 1267273"/>
              <a:gd name="connsiteY6" fmla="*/ 409040 h 914400"/>
              <a:gd name="connsiteX7" fmla="*/ 1267273 w 1267273"/>
              <a:gd name="connsiteY7" fmla="*/ 405851 h 914400"/>
              <a:gd name="connsiteX0" fmla="*/ 0 w 1267273"/>
              <a:gd name="connsiteY0" fmla="*/ 457200 h 914400"/>
              <a:gd name="connsiteX1" fmla="*/ 215900 w 1267273"/>
              <a:gd name="connsiteY1" fmla="*/ 457200 h 914400"/>
              <a:gd name="connsiteX2" fmla="*/ 381000 w 1267273"/>
              <a:gd name="connsiteY2" fmla="*/ 0 h 914400"/>
              <a:gd name="connsiteX3" fmla="*/ 547155 w 1267273"/>
              <a:gd name="connsiteY3" fmla="*/ 914400 h 914400"/>
              <a:gd name="connsiteX4" fmla="*/ 797824 w 1267273"/>
              <a:gd name="connsiteY4" fmla="*/ 105426 h 914400"/>
              <a:gd name="connsiteX5" fmla="*/ 796681 w 1267273"/>
              <a:gd name="connsiteY5" fmla="*/ 740235 h 914400"/>
              <a:gd name="connsiteX6" fmla="*/ 932225 w 1267273"/>
              <a:gd name="connsiteY6" fmla="*/ 409040 h 914400"/>
              <a:gd name="connsiteX7" fmla="*/ 1267273 w 1267273"/>
              <a:gd name="connsiteY7" fmla="*/ 405851 h 914400"/>
              <a:gd name="connsiteX0" fmla="*/ 0 w 1339977"/>
              <a:gd name="connsiteY0" fmla="*/ 453374 h 914400"/>
              <a:gd name="connsiteX1" fmla="*/ 288604 w 1339977"/>
              <a:gd name="connsiteY1" fmla="*/ 457200 h 914400"/>
              <a:gd name="connsiteX2" fmla="*/ 453704 w 1339977"/>
              <a:gd name="connsiteY2" fmla="*/ 0 h 914400"/>
              <a:gd name="connsiteX3" fmla="*/ 619859 w 1339977"/>
              <a:gd name="connsiteY3" fmla="*/ 914400 h 914400"/>
              <a:gd name="connsiteX4" fmla="*/ 870528 w 1339977"/>
              <a:gd name="connsiteY4" fmla="*/ 105426 h 914400"/>
              <a:gd name="connsiteX5" fmla="*/ 869385 w 1339977"/>
              <a:gd name="connsiteY5" fmla="*/ 740235 h 914400"/>
              <a:gd name="connsiteX6" fmla="*/ 1004929 w 1339977"/>
              <a:gd name="connsiteY6" fmla="*/ 409040 h 914400"/>
              <a:gd name="connsiteX7" fmla="*/ 1339977 w 1339977"/>
              <a:gd name="connsiteY7" fmla="*/ 405851 h 914400"/>
              <a:gd name="connsiteX0" fmla="*/ 0 w 1343804"/>
              <a:gd name="connsiteY0" fmla="*/ 461027 h 914400"/>
              <a:gd name="connsiteX1" fmla="*/ 292431 w 1343804"/>
              <a:gd name="connsiteY1" fmla="*/ 457200 h 914400"/>
              <a:gd name="connsiteX2" fmla="*/ 457531 w 1343804"/>
              <a:gd name="connsiteY2" fmla="*/ 0 h 914400"/>
              <a:gd name="connsiteX3" fmla="*/ 623686 w 1343804"/>
              <a:gd name="connsiteY3" fmla="*/ 914400 h 914400"/>
              <a:gd name="connsiteX4" fmla="*/ 874355 w 1343804"/>
              <a:gd name="connsiteY4" fmla="*/ 105426 h 914400"/>
              <a:gd name="connsiteX5" fmla="*/ 873212 w 1343804"/>
              <a:gd name="connsiteY5" fmla="*/ 740235 h 914400"/>
              <a:gd name="connsiteX6" fmla="*/ 1008756 w 1343804"/>
              <a:gd name="connsiteY6" fmla="*/ 409040 h 914400"/>
              <a:gd name="connsiteX7" fmla="*/ 1343804 w 1343804"/>
              <a:gd name="connsiteY7" fmla="*/ 405851 h 914400"/>
              <a:gd name="connsiteX0" fmla="*/ 0 w 1347630"/>
              <a:gd name="connsiteY0" fmla="*/ 453374 h 914400"/>
              <a:gd name="connsiteX1" fmla="*/ 296257 w 1347630"/>
              <a:gd name="connsiteY1" fmla="*/ 457200 h 914400"/>
              <a:gd name="connsiteX2" fmla="*/ 461357 w 1347630"/>
              <a:gd name="connsiteY2" fmla="*/ 0 h 914400"/>
              <a:gd name="connsiteX3" fmla="*/ 627512 w 1347630"/>
              <a:gd name="connsiteY3" fmla="*/ 914400 h 914400"/>
              <a:gd name="connsiteX4" fmla="*/ 878181 w 1347630"/>
              <a:gd name="connsiteY4" fmla="*/ 105426 h 914400"/>
              <a:gd name="connsiteX5" fmla="*/ 877038 w 1347630"/>
              <a:gd name="connsiteY5" fmla="*/ 740235 h 914400"/>
              <a:gd name="connsiteX6" fmla="*/ 1012582 w 1347630"/>
              <a:gd name="connsiteY6" fmla="*/ 409040 h 914400"/>
              <a:gd name="connsiteX7" fmla="*/ 1347630 w 1347630"/>
              <a:gd name="connsiteY7" fmla="*/ 405851 h 914400"/>
              <a:gd name="connsiteX0" fmla="*/ 0 w 1347630"/>
              <a:gd name="connsiteY0" fmla="*/ 347948 h 808974"/>
              <a:gd name="connsiteX1" fmla="*/ 296257 w 1347630"/>
              <a:gd name="connsiteY1" fmla="*/ 351774 h 808974"/>
              <a:gd name="connsiteX2" fmla="*/ 399176 w 1347630"/>
              <a:gd name="connsiteY2" fmla="*/ 93552 h 808974"/>
              <a:gd name="connsiteX3" fmla="*/ 627512 w 1347630"/>
              <a:gd name="connsiteY3" fmla="*/ 808974 h 808974"/>
              <a:gd name="connsiteX4" fmla="*/ 878181 w 1347630"/>
              <a:gd name="connsiteY4" fmla="*/ 0 h 808974"/>
              <a:gd name="connsiteX5" fmla="*/ 877038 w 1347630"/>
              <a:gd name="connsiteY5" fmla="*/ 634809 h 808974"/>
              <a:gd name="connsiteX6" fmla="*/ 1012582 w 1347630"/>
              <a:gd name="connsiteY6" fmla="*/ 303614 h 808974"/>
              <a:gd name="connsiteX7" fmla="*/ 1347630 w 1347630"/>
              <a:gd name="connsiteY7" fmla="*/ 300425 h 808974"/>
              <a:gd name="connsiteX0" fmla="*/ 0 w 1347630"/>
              <a:gd name="connsiteY0" fmla="*/ 347948 h 680468"/>
              <a:gd name="connsiteX1" fmla="*/ 296257 w 1347630"/>
              <a:gd name="connsiteY1" fmla="*/ 351774 h 680468"/>
              <a:gd name="connsiteX2" fmla="*/ 399176 w 1347630"/>
              <a:gd name="connsiteY2" fmla="*/ 93552 h 680468"/>
              <a:gd name="connsiteX3" fmla="*/ 577767 w 1347630"/>
              <a:gd name="connsiteY3" fmla="*/ 680468 h 680468"/>
              <a:gd name="connsiteX4" fmla="*/ 878181 w 1347630"/>
              <a:gd name="connsiteY4" fmla="*/ 0 h 680468"/>
              <a:gd name="connsiteX5" fmla="*/ 877038 w 1347630"/>
              <a:gd name="connsiteY5" fmla="*/ 634809 h 680468"/>
              <a:gd name="connsiteX6" fmla="*/ 1012582 w 1347630"/>
              <a:gd name="connsiteY6" fmla="*/ 303614 h 680468"/>
              <a:gd name="connsiteX7" fmla="*/ 1347630 w 1347630"/>
              <a:gd name="connsiteY7" fmla="*/ 300425 h 680468"/>
              <a:gd name="connsiteX0" fmla="*/ 0 w 1347630"/>
              <a:gd name="connsiteY0" fmla="*/ 447437 h 779957"/>
              <a:gd name="connsiteX1" fmla="*/ 296257 w 1347630"/>
              <a:gd name="connsiteY1" fmla="*/ 451263 h 779957"/>
              <a:gd name="connsiteX2" fmla="*/ 399176 w 1347630"/>
              <a:gd name="connsiteY2" fmla="*/ 193041 h 779957"/>
              <a:gd name="connsiteX3" fmla="*/ 577767 w 1347630"/>
              <a:gd name="connsiteY3" fmla="*/ 779957 h 779957"/>
              <a:gd name="connsiteX4" fmla="*/ 774547 w 1347630"/>
              <a:gd name="connsiteY4" fmla="*/ 0 h 779957"/>
              <a:gd name="connsiteX5" fmla="*/ 877038 w 1347630"/>
              <a:gd name="connsiteY5" fmla="*/ 734298 h 779957"/>
              <a:gd name="connsiteX6" fmla="*/ 1012582 w 1347630"/>
              <a:gd name="connsiteY6" fmla="*/ 403103 h 779957"/>
              <a:gd name="connsiteX7" fmla="*/ 1347630 w 1347630"/>
              <a:gd name="connsiteY7" fmla="*/ 399914 h 779957"/>
              <a:gd name="connsiteX0" fmla="*/ 0 w 1347630"/>
              <a:gd name="connsiteY0" fmla="*/ 447437 h 966439"/>
              <a:gd name="connsiteX1" fmla="*/ 296257 w 1347630"/>
              <a:gd name="connsiteY1" fmla="*/ 451263 h 966439"/>
              <a:gd name="connsiteX2" fmla="*/ 399176 w 1347630"/>
              <a:gd name="connsiteY2" fmla="*/ 193041 h 966439"/>
              <a:gd name="connsiteX3" fmla="*/ 577767 w 1347630"/>
              <a:gd name="connsiteY3" fmla="*/ 779957 h 966439"/>
              <a:gd name="connsiteX4" fmla="*/ 774547 w 1347630"/>
              <a:gd name="connsiteY4" fmla="*/ 0 h 966439"/>
              <a:gd name="connsiteX5" fmla="*/ 914347 w 1347630"/>
              <a:gd name="connsiteY5" fmla="*/ 966439 h 966439"/>
              <a:gd name="connsiteX6" fmla="*/ 1012582 w 1347630"/>
              <a:gd name="connsiteY6" fmla="*/ 403103 h 966439"/>
              <a:gd name="connsiteX7" fmla="*/ 1347630 w 1347630"/>
              <a:gd name="connsiteY7" fmla="*/ 399914 h 966439"/>
              <a:gd name="connsiteX0" fmla="*/ 0 w 1347630"/>
              <a:gd name="connsiteY0" fmla="*/ 447437 h 966439"/>
              <a:gd name="connsiteX1" fmla="*/ 296257 w 1347630"/>
              <a:gd name="connsiteY1" fmla="*/ 451263 h 966439"/>
              <a:gd name="connsiteX2" fmla="*/ 399176 w 1347630"/>
              <a:gd name="connsiteY2" fmla="*/ 193041 h 966439"/>
              <a:gd name="connsiteX3" fmla="*/ 577767 w 1347630"/>
              <a:gd name="connsiteY3" fmla="*/ 779957 h 966439"/>
              <a:gd name="connsiteX4" fmla="*/ 774547 w 1347630"/>
              <a:gd name="connsiteY4" fmla="*/ 0 h 966439"/>
              <a:gd name="connsiteX5" fmla="*/ 914347 w 1347630"/>
              <a:gd name="connsiteY5" fmla="*/ 966439 h 966439"/>
              <a:gd name="connsiteX6" fmla="*/ 1012582 w 1347630"/>
              <a:gd name="connsiteY6" fmla="*/ 403103 h 966439"/>
              <a:gd name="connsiteX7" fmla="*/ 1105802 w 1347630"/>
              <a:gd name="connsiteY7" fmla="*/ 400437 h 966439"/>
              <a:gd name="connsiteX8" fmla="*/ 1347630 w 1347630"/>
              <a:gd name="connsiteY8" fmla="*/ 399914 h 966439"/>
              <a:gd name="connsiteX0" fmla="*/ 0 w 1347630"/>
              <a:gd name="connsiteY0" fmla="*/ 447437 h 966439"/>
              <a:gd name="connsiteX1" fmla="*/ 296257 w 1347630"/>
              <a:gd name="connsiteY1" fmla="*/ 451263 h 966439"/>
              <a:gd name="connsiteX2" fmla="*/ 399176 w 1347630"/>
              <a:gd name="connsiteY2" fmla="*/ 193041 h 966439"/>
              <a:gd name="connsiteX3" fmla="*/ 577767 w 1347630"/>
              <a:gd name="connsiteY3" fmla="*/ 779957 h 966439"/>
              <a:gd name="connsiteX4" fmla="*/ 774547 w 1347630"/>
              <a:gd name="connsiteY4" fmla="*/ 0 h 966439"/>
              <a:gd name="connsiteX5" fmla="*/ 914347 w 1347630"/>
              <a:gd name="connsiteY5" fmla="*/ 966439 h 966439"/>
              <a:gd name="connsiteX6" fmla="*/ 1037454 w 1347630"/>
              <a:gd name="connsiteY6" fmla="*/ 191689 h 966439"/>
              <a:gd name="connsiteX7" fmla="*/ 1105802 w 1347630"/>
              <a:gd name="connsiteY7" fmla="*/ 400437 h 966439"/>
              <a:gd name="connsiteX8" fmla="*/ 1347630 w 1347630"/>
              <a:gd name="connsiteY8" fmla="*/ 399914 h 966439"/>
              <a:gd name="connsiteX0" fmla="*/ 0 w 1347630"/>
              <a:gd name="connsiteY0" fmla="*/ 447437 h 966439"/>
              <a:gd name="connsiteX1" fmla="*/ 296257 w 1347630"/>
              <a:gd name="connsiteY1" fmla="*/ 451263 h 966439"/>
              <a:gd name="connsiteX2" fmla="*/ 399176 w 1347630"/>
              <a:gd name="connsiteY2" fmla="*/ 193041 h 966439"/>
              <a:gd name="connsiteX3" fmla="*/ 577767 w 1347630"/>
              <a:gd name="connsiteY3" fmla="*/ 779957 h 966439"/>
              <a:gd name="connsiteX4" fmla="*/ 774547 w 1347630"/>
              <a:gd name="connsiteY4" fmla="*/ 0 h 966439"/>
              <a:gd name="connsiteX5" fmla="*/ 914347 w 1347630"/>
              <a:gd name="connsiteY5" fmla="*/ 966439 h 966439"/>
              <a:gd name="connsiteX6" fmla="*/ 1078907 w 1347630"/>
              <a:gd name="connsiteY6" fmla="*/ 191689 h 966439"/>
              <a:gd name="connsiteX7" fmla="*/ 1105802 w 1347630"/>
              <a:gd name="connsiteY7" fmla="*/ 400437 h 966439"/>
              <a:gd name="connsiteX8" fmla="*/ 1347630 w 1347630"/>
              <a:gd name="connsiteY8" fmla="*/ 399914 h 966439"/>
              <a:gd name="connsiteX0" fmla="*/ 0 w 1347630"/>
              <a:gd name="connsiteY0" fmla="*/ 447437 h 966439"/>
              <a:gd name="connsiteX1" fmla="*/ 296257 w 1347630"/>
              <a:gd name="connsiteY1" fmla="*/ 451263 h 966439"/>
              <a:gd name="connsiteX2" fmla="*/ 399176 w 1347630"/>
              <a:gd name="connsiteY2" fmla="*/ 193041 h 966439"/>
              <a:gd name="connsiteX3" fmla="*/ 577767 w 1347630"/>
              <a:gd name="connsiteY3" fmla="*/ 779957 h 966439"/>
              <a:gd name="connsiteX4" fmla="*/ 774547 w 1347630"/>
              <a:gd name="connsiteY4" fmla="*/ 0 h 966439"/>
              <a:gd name="connsiteX5" fmla="*/ 914347 w 1347630"/>
              <a:gd name="connsiteY5" fmla="*/ 966439 h 966439"/>
              <a:gd name="connsiteX6" fmla="*/ 1078907 w 1347630"/>
              <a:gd name="connsiteY6" fmla="*/ 191689 h 966439"/>
              <a:gd name="connsiteX7" fmla="*/ 1105802 w 1347630"/>
              <a:gd name="connsiteY7" fmla="*/ 400437 h 966439"/>
              <a:gd name="connsiteX8" fmla="*/ 1172128 w 1347630"/>
              <a:gd name="connsiteY8" fmla="*/ 396291 h 966439"/>
              <a:gd name="connsiteX9" fmla="*/ 1347630 w 1347630"/>
              <a:gd name="connsiteY9" fmla="*/ 399914 h 966439"/>
              <a:gd name="connsiteX0" fmla="*/ 0 w 1347630"/>
              <a:gd name="connsiteY0" fmla="*/ 447437 h 966439"/>
              <a:gd name="connsiteX1" fmla="*/ 296257 w 1347630"/>
              <a:gd name="connsiteY1" fmla="*/ 451263 h 966439"/>
              <a:gd name="connsiteX2" fmla="*/ 399176 w 1347630"/>
              <a:gd name="connsiteY2" fmla="*/ 193041 h 966439"/>
              <a:gd name="connsiteX3" fmla="*/ 577767 w 1347630"/>
              <a:gd name="connsiteY3" fmla="*/ 779957 h 966439"/>
              <a:gd name="connsiteX4" fmla="*/ 774547 w 1347630"/>
              <a:gd name="connsiteY4" fmla="*/ 0 h 966439"/>
              <a:gd name="connsiteX5" fmla="*/ 914347 w 1347630"/>
              <a:gd name="connsiteY5" fmla="*/ 966439 h 966439"/>
              <a:gd name="connsiteX6" fmla="*/ 1078907 w 1347630"/>
              <a:gd name="connsiteY6" fmla="*/ 191689 h 966439"/>
              <a:gd name="connsiteX7" fmla="*/ 1126529 w 1347630"/>
              <a:gd name="connsiteY7" fmla="*/ 669886 h 966439"/>
              <a:gd name="connsiteX8" fmla="*/ 1172128 w 1347630"/>
              <a:gd name="connsiteY8" fmla="*/ 396291 h 966439"/>
              <a:gd name="connsiteX9" fmla="*/ 1347630 w 1347630"/>
              <a:gd name="connsiteY9" fmla="*/ 399914 h 966439"/>
              <a:gd name="connsiteX0" fmla="*/ 0 w 1459555"/>
              <a:gd name="connsiteY0" fmla="*/ 447437 h 966439"/>
              <a:gd name="connsiteX1" fmla="*/ 296257 w 1459555"/>
              <a:gd name="connsiteY1" fmla="*/ 451263 h 966439"/>
              <a:gd name="connsiteX2" fmla="*/ 399176 w 1459555"/>
              <a:gd name="connsiteY2" fmla="*/ 193041 h 966439"/>
              <a:gd name="connsiteX3" fmla="*/ 577767 w 1459555"/>
              <a:gd name="connsiteY3" fmla="*/ 779957 h 966439"/>
              <a:gd name="connsiteX4" fmla="*/ 774547 w 1459555"/>
              <a:gd name="connsiteY4" fmla="*/ 0 h 966439"/>
              <a:gd name="connsiteX5" fmla="*/ 914347 w 1459555"/>
              <a:gd name="connsiteY5" fmla="*/ 966439 h 966439"/>
              <a:gd name="connsiteX6" fmla="*/ 1078907 w 1459555"/>
              <a:gd name="connsiteY6" fmla="*/ 191689 h 966439"/>
              <a:gd name="connsiteX7" fmla="*/ 1126529 w 1459555"/>
              <a:gd name="connsiteY7" fmla="*/ 669886 h 966439"/>
              <a:gd name="connsiteX8" fmla="*/ 1172128 w 1459555"/>
              <a:gd name="connsiteY8" fmla="*/ 396291 h 966439"/>
              <a:gd name="connsiteX9" fmla="*/ 1459555 w 1459555"/>
              <a:gd name="connsiteY9" fmla="*/ 395769 h 966439"/>
              <a:gd name="connsiteX0" fmla="*/ 0 w 1459555"/>
              <a:gd name="connsiteY0" fmla="*/ 447437 h 966439"/>
              <a:gd name="connsiteX1" fmla="*/ 296257 w 1459555"/>
              <a:gd name="connsiteY1" fmla="*/ 451263 h 966439"/>
              <a:gd name="connsiteX2" fmla="*/ 399176 w 1459555"/>
              <a:gd name="connsiteY2" fmla="*/ 193041 h 966439"/>
              <a:gd name="connsiteX3" fmla="*/ 577767 w 1459555"/>
              <a:gd name="connsiteY3" fmla="*/ 779957 h 966439"/>
              <a:gd name="connsiteX4" fmla="*/ 728948 w 1459555"/>
              <a:gd name="connsiteY4" fmla="*/ 0 h 966439"/>
              <a:gd name="connsiteX5" fmla="*/ 914347 w 1459555"/>
              <a:gd name="connsiteY5" fmla="*/ 966439 h 966439"/>
              <a:gd name="connsiteX6" fmla="*/ 1078907 w 1459555"/>
              <a:gd name="connsiteY6" fmla="*/ 191689 h 966439"/>
              <a:gd name="connsiteX7" fmla="*/ 1126529 w 1459555"/>
              <a:gd name="connsiteY7" fmla="*/ 669886 h 966439"/>
              <a:gd name="connsiteX8" fmla="*/ 1172128 w 1459555"/>
              <a:gd name="connsiteY8" fmla="*/ 396291 h 966439"/>
              <a:gd name="connsiteX9" fmla="*/ 1459555 w 1459555"/>
              <a:gd name="connsiteY9" fmla="*/ 395769 h 966439"/>
              <a:gd name="connsiteX0" fmla="*/ 0 w 1459555"/>
              <a:gd name="connsiteY0" fmla="*/ 447437 h 966439"/>
              <a:gd name="connsiteX1" fmla="*/ 296257 w 1459555"/>
              <a:gd name="connsiteY1" fmla="*/ 451263 h 966439"/>
              <a:gd name="connsiteX2" fmla="*/ 399176 w 1459555"/>
              <a:gd name="connsiteY2" fmla="*/ 193041 h 966439"/>
              <a:gd name="connsiteX3" fmla="*/ 540458 w 1459555"/>
              <a:gd name="connsiteY3" fmla="*/ 721922 h 966439"/>
              <a:gd name="connsiteX4" fmla="*/ 728948 w 1459555"/>
              <a:gd name="connsiteY4" fmla="*/ 0 h 966439"/>
              <a:gd name="connsiteX5" fmla="*/ 914347 w 1459555"/>
              <a:gd name="connsiteY5" fmla="*/ 966439 h 966439"/>
              <a:gd name="connsiteX6" fmla="*/ 1078907 w 1459555"/>
              <a:gd name="connsiteY6" fmla="*/ 191689 h 966439"/>
              <a:gd name="connsiteX7" fmla="*/ 1126529 w 1459555"/>
              <a:gd name="connsiteY7" fmla="*/ 669886 h 966439"/>
              <a:gd name="connsiteX8" fmla="*/ 1172128 w 1459555"/>
              <a:gd name="connsiteY8" fmla="*/ 396291 h 966439"/>
              <a:gd name="connsiteX9" fmla="*/ 1459555 w 1459555"/>
              <a:gd name="connsiteY9" fmla="*/ 395769 h 966439"/>
              <a:gd name="connsiteX0" fmla="*/ 0 w 1459555"/>
              <a:gd name="connsiteY0" fmla="*/ 447437 h 875241"/>
              <a:gd name="connsiteX1" fmla="*/ 296257 w 1459555"/>
              <a:gd name="connsiteY1" fmla="*/ 451263 h 875241"/>
              <a:gd name="connsiteX2" fmla="*/ 399176 w 1459555"/>
              <a:gd name="connsiteY2" fmla="*/ 193041 h 875241"/>
              <a:gd name="connsiteX3" fmla="*/ 540458 w 1459555"/>
              <a:gd name="connsiteY3" fmla="*/ 721922 h 875241"/>
              <a:gd name="connsiteX4" fmla="*/ 728948 w 1459555"/>
              <a:gd name="connsiteY4" fmla="*/ 0 h 875241"/>
              <a:gd name="connsiteX5" fmla="*/ 901911 w 1459555"/>
              <a:gd name="connsiteY5" fmla="*/ 875241 h 875241"/>
              <a:gd name="connsiteX6" fmla="*/ 1078907 w 1459555"/>
              <a:gd name="connsiteY6" fmla="*/ 191689 h 875241"/>
              <a:gd name="connsiteX7" fmla="*/ 1126529 w 1459555"/>
              <a:gd name="connsiteY7" fmla="*/ 669886 h 875241"/>
              <a:gd name="connsiteX8" fmla="*/ 1172128 w 1459555"/>
              <a:gd name="connsiteY8" fmla="*/ 396291 h 875241"/>
              <a:gd name="connsiteX9" fmla="*/ 1459555 w 1459555"/>
              <a:gd name="connsiteY9" fmla="*/ 395769 h 875241"/>
              <a:gd name="connsiteX0" fmla="*/ 0 w 1459555"/>
              <a:gd name="connsiteY0" fmla="*/ 447437 h 924985"/>
              <a:gd name="connsiteX1" fmla="*/ 296257 w 1459555"/>
              <a:gd name="connsiteY1" fmla="*/ 451263 h 924985"/>
              <a:gd name="connsiteX2" fmla="*/ 399176 w 1459555"/>
              <a:gd name="connsiteY2" fmla="*/ 193041 h 924985"/>
              <a:gd name="connsiteX3" fmla="*/ 540458 w 1459555"/>
              <a:gd name="connsiteY3" fmla="*/ 721922 h 924985"/>
              <a:gd name="connsiteX4" fmla="*/ 728948 w 1459555"/>
              <a:gd name="connsiteY4" fmla="*/ 0 h 924985"/>
              <a:gd name="connsiteX5" fmla="*/ 918493 w 1459555"/>
              <a:gd name="connsiteY5" fmla="*/ 924985 h 924985"/>
              <a:gd name="connsiteX6" fmla="*/ 1078907 w 1459555"/>
              <a:gd name="connsiteY6" fmla="*/ 191689 h 924985"/>
              <a:gd name="connsiteX7" fmla="*/ 1126529 w 1459555"/>
              <a:gd name="connsiteY7" fmla="*/ 669886 h 924985"/>
              <a:gd name="connsiteX8" fmla="*/ 1172128 w 1459555"/>
              <a:gd name="connsiteY8" fmla="*/ 396291 h 924985"/>
              <a:gd name="connsiteX9" fmla="*/ 1459555 w 1459555"/>
              <a:gd name="connsiteY9" fmla="*/ 395769 h 924985"/>
              <a:gd name="connsiteX0" fmla="*/ 0 w 1459555"/>
              <a:gd name="connsiteY0" fmla="*/ 447437 h 924985"/>
              <a:gd name="connsiteX1" fmla="*/ 296257 w 1459555"/>
              <a:gd name="connsiteY1" fmla="*/ 451263 h 924985"/>
              <a:gd name="connsiteX2" fmla="*/ 399176 w 1459555"/>
              <a:gd name="connsiteY2" fmla="*/ 193041 h 924985"/>
              <a:gd name="connsiteX3" fmla="*/ 540458 w 1459555"/>
              <a:gd name="connsiteY3" fmla="*/ 721922 h 924985"/>
              <a:gd name="connsiteX4" fmla="*/ 728948 w 1459555"/>
              <a:gd name="connsiteY4" fmla="*/ 0 h 924985"/>
              <a:gd name="connsiteX5" fmla="*/ 918493 w 1459555"/>
              <a:gd name="connsiteY5" fmla="*/ 924985 h 924985"/>
              <a:gd name="connsiteX6" fmla="*/ 1078907 w 1459555"/>
              <a:gd name="connsiteY6" fmla="*/ 191689 h 924985"/>
              <a:gd name="connsiteX7" fmla="*/ 1130674 w 1459555"/>
              <a:gd name="connsiteY7" fmla="*/ 645014 h 924985"/>
              <a:gd name="connsiteX8" fmla="*/ 1172128 w 1459555"/>
              <a:gd name="connsiteY8" fmla="*/ 396291 h 924985"/>
              <a:gd name="connsiteX9" fmla="*/ 1459555 w 1459555"/>
              <a:gd name="connsiteY9" fmla="*/ 395769 h 924985"/>
              <a:gd name="connsiteX0" fmla="*/ 0 w 1459555"/>
              <a:gd name="connsiteY0" fmla="*/ 447437 h 924985"/>
              <a:gd name="connsiteX1" fmla="*/ 296257 w 1459555"/>
              <a:gd name="connsiteY1" fmla="*/ 451263 h 924985"/>
              <a:gd name="connsiteX2" fmla="*/ 399176 w 1459555"/>
              <a:gd name="connsiteY2" fmla="*/ 193041 h 924985"/>
              <a:gd name="connsiteX3" fmla="*/ 540458 w 1459555"/>
              <a:gd name="connsiteY3" fmla="*/ 721922 h 924985"/>
              <a:gd name="connsiteX4" fmla="*/ 728948 w 1459555"/>
              <a:gd name="connsiteY4" fmla="*/ 0 h 924985"/>
              <a:gd name="connsiteX5" fmla="*/ 918493 w 1459555"/>
              <a:gd name="connsiteY5" fmla="*/ 924985 h 924985"/>
              <a:gd name="connsiteX6" fmla="*/ 1078907 w 1459555"/>
              <a:gd name="connsiteY6" fmla="*/ 191689 h 924985"/>
              <a:gd name="connsiteX7" fmla="*/ 1130674 w 1459555"/>
              <a:gd name="connsiteY7" fmla="*/ 645014 h 924985"/>
              <a:gd name="connsiteX8" fmla="*/ 1197000 w 1459555"/>
              <a:gd name="connsiteY8" fmla="*/ 396291 h 924985"/>
              <a:gd name="connsiteX9" fmla="*/ 1459555 w 1459555"/>
              <a:gd name="connsiteY9" fmla="*/ 395769 h 924985"/>
              <a:gd name="connsiteX0" fmla="*/ 0 w 1459555"/>
              <a:gd name="connsiteY0" fmla="*/ 447437 h 924985"/>
              <a:gd name="connsiteX1" fmla="*/ 296257 w 1459555"/>
              <a:gd name="connsiteY1" fmla="*/ 451263 h 924985"/>
              <a:gd name="connsiteX2" fmla="*/ 399176 w 1459555"/>
              <a:gd name="connsiteY2" fmla="*/ 193041 h 924985"/>
              <a:gd name="connsiteX3" fmla="*/ 540458 w 1459555"/>
              <a:gd name="connsiteY3" fmla="*/ 721922 h 924985"/>
              <a:gd name="connsiteX4" fmla="*/ 728948 w 1459555"/>
              <a:gd name="connsiteY4" fmla="*/ 0 h 924985"/>
              <a:gd name="connsiteX5" fmla="*/ 918493 w 1459555"/>
              <a:gd name="connsiteY5" fmla="*/ 924985 h 924985"/>
              <a:gd name="connsiteX6" fmla="*/ 1035655 w 1459555"/>
              <a:gd name="connsiteY6" fmla="*/ 178381 h 924985"/>
              <a:gd name="connsiteX7" fmla="*/ 1130674 w 1459555"/>
              <a:gd name="connsiteY7" fmla="*/ 645014 h 924985"/>
              <a:gd name="connsiteX8" fmla="*/ 1197000 w 1459555"/>
              <a:gd name="connsiteY8" fmla="*/ 396291 h 924985"/>
              <a:gd name="connsiteX9" fmla="*/ 1459555 w 1459555"/>
              <a:gd name="connsiteY9" fmla="*/ 395769 h 924985"/>
              <a:gd name="connsiteX0" fmla="*/ 0 w 1459555"/>
              <a:gd name="connsiteY0" fmla="*/ 447437 h 924985"/>
              <a:gd name="connsiteX1" fmla="*/ 296257 w 1459555"/>
              <a:gd name="connsiteY1" fmla="*/ 451263 h 924985"/>
              <a:gd name="connsiteX2" fmla="*/ 399176 w 1459555"/>
              <a:gd name="connsiteY2" fmla="*/ 193041 h 924985"/>
              <a:gd name="connsiteX3" fmla="*/ 540458 w 1459555"/>
              <a:gd name="connsiteY3" fmla="*/ 721922 h 924985"/>
              <a:gd name="connsiteX4" fmla="*/ 728948 w 1459555"/>
              <a:gd name="connsiteY4" fmla="*/ 0 h 924985"/>
              <a:gd name="connsiteX5" fmla="*/ 918493 w 1459555"/>
              <a:gd name="connsiteY5" fmla="*/ 924985 h 924985"/>
              <a:gd name="connsiteX6" fmla="*/ 1022347 w 1459555"/>
              <a:gd name="connsiteY6" fmla="*/ 168401 h 924985"/>
              <a:gd name="connsiteX7" fmla="*/ 1130674 w 1459555"/>
              <a:gd name="connsiteY7" fmla="*/ 645014 h 924985"/>
              <a:gd name="connsiteX8" fmla="*/ 1197000 w 1459555"/>
              <a:gd name="connsiteY8" fmla="*/ 396291 h 924985"/>
              <a:gd name="connsiteX9" fmla="*/ 1459555 w 1459555"/>
              <a:gd name="connsiteY9" fmla="*/ 395769 h 924985"/>
              <a:gd name="connsiteX0" fmla="*/ 0 w 1459555"/>
              <a:gd name="connsiteY0" fmla="*/ 447437 h 924985"/>
              <a:gd name="connsiteX1" fmla="*/ 296257 w 1459555"/>
              <a:gd name="connsiteY1" fmla="*/ 451263 h 924985"/>
              <a:gd name="connsiteX2" fmla="*/ 412484 w 1459555"/>
              <a:gd name="connsiteY2" fmla="*/ 166426 h 924985"/>
              <a:gd name="connsiteX3" fmla="*/ 540458 w 1459555"/>
              <a:gd name="connsiteY3" fmla="*/ 721922 h 924985"/>
              <a:gd name="connsiteX4" fmla="*/ 728948 w 1459555"/>
              <a:gd name="connsiteY4" fmla="*/ 0 h 924985"/>
              <a:gd name="connsiteX5" fmla="*/ 918493 w 1459555"/>
              <a:gd name="connsiteY5" fmla="*/ 924985 h 924985"/>
              <a:gd name="connsiteX6" fmla="*/ 1022347 w 1459555"/>
              <a:gd name="connsiteY6" fmla="*/ 168401 h 924985"/>
              <a:gd name="connsiteX7" fmla="*/ 1130674 w 1459555"/>
              <a:gd name="connsiteY7" fmla="*/ 645014 h 924985"/>
              <a:gd name="connsiteX8" fmla="*/ 1197000 w 1459555"/>
              <a:gd name="connsiteY8" fmla="*/ 396291 h 924985"/>
              <a:gd name="connsiteX9" fmla="*/ 1459555 w 1459555"/>
              <a:gd name="connsiteY9" fmla="*/ 395769 h 924985"/>
              <a:gd name="connsiteX0" fmla="*/ 0 w 1459555"/>
              <a:gd name="connsiteY0" fmla="*/ 474053 h 951601"/>
              <a:gd name="connsiteX1" fmla="*/ 296257 w 1459555"/>
              <a:gd name="connsiteY1" fmla="*/ 477879 h 951601"/>
              <a:gd name="connsiteX2" fmla="*/ 412484 w 1459555"/>
              <a:gd name="connsiteY2" fmla="*/ 193042 h 951601"/>
              <a:gd name="connsiteX3" fmla="*/ 540458 w 1459555"/>
              <a:gd name="connsiteY3" fmla="*/ 748538 h 951601"/>
              <a:gd name="connsiteX4" fmla="*/ 718966 w 1459555"/>
              <a:gd name="connsiteY4" fmla="*/ 0 h 951601"/>
              <a:gd name="connsiteX5" fmla="*/ 918493 w 1459555"/>
              <a:gd name="connsiteY5" fmla="*/ 951601 h 951601"/>
              <a:gd name="connsiteX6" fmla="*/ 1022347 w 1459555"/>
              <a:gd name="connsiteY6" fmla="*/ 195017 h 951601"/>
              <a:gd name="connsiteX7" fmla="*/ 1130674 w 1459555"/>
              <a:gd name="connsiteY7" fmla="*/ 671630 h 951601"/>
              <a:gd name="connsiteX8" fmla="*/ 1197000 w 1459555"/>
              <a:gd name="connsiteY8" fmla="*/ 422907 h 951601"/>
              <a:gd name="connsiteX9" fmla="*/ 1459555 w 1459555"/>
              <a:gd name="connsiteY9" fmla="*/ 422385 h 951601"/>
              <a:gd name="connsiteX0" fmla="*/ 0 w 1459555"/>
              <a:gd name="connsiteY0" fmla="*/ 474053 h 954928"/>
              <a:gd name="connsiteX1" fmla="*/ 296257 w 1459555"/>
              <a:gd name="connsiteY1" fmla="*/ 477879 h 954928"/>
              <a:gd name="connsiteX2" fmla="*/ 412484 w 1459555"/>
              <a:gd name="connsiteY2" fmla="*/ 193042 h 954928"/>
              <a:gd name="connsiteX3" fmla="*/ 540458 w 1459555"/>
              <a:gd name="connsiteY3" fmla="*/ 748538 h 954928"/>
              <a:gd name="connsiteX4" fmla="*/ 718966 w 1459555"/>
              <a:gd name="connsiteY4" fmla="*/ 0 h 954928"/>
              <a:gd name="connsiteX5" fmla="*/ 891876 w 1459555"/>
              <a:gd name="connsiteY5" fmla="*/ 954928 h 954928"/>
              <a:gd name="connsiteX6" fmla="*/ 1022347 w 1459555"/>
              <a:gd name="connsiteY6" fmla="*/ 195017 h 954928"/>
              <a:gd name="connsiteX7" fmla="*/ 1130674 w 1459555"/>
              <a:gd name="connsiteY7" fmla="*/ 671630 h 954928"/>
              <a:gd name="connsiteX8" fmla="*/ 1197000 w 1459555"/>
              <a:gd name="connsiteY8" fmla="*/ 422907 h 954928"/>
              <a:gd name="connsiteX9" fmla="*/ 1459555 w 1459555"/>
              <a:gd name="connsiteY9" fmla="*/ 422385 h 954928"/>
              <a:gd name="connsiteX0" fmla="*/ 0 w 2257791"/>
              <a:gd name="connsiteY0" fmla="*/ 474053 h 954928"/>
              <a:gd name="connsiteX1" fmla="*/ 296257 w 2257791"/>
              <a:gd name="connsiteY1" fmla="*/ 477879 h 954928"/>
              <a:gd name="connsiteX2" fmla="*/ 412484 w 2257791"/>
              <a:gd name="connsiteY2" fmla="*/ 193042 h 954928"/>
              <a:gd name="connsiteX3" fmla="*/ 540458 w 2257791"/>
              <a:gd name="connsiteY3" fmla="*/ 748538 h 954928"/>
              <a:gd name="connsiteX4" fmla="*/ 718966 w 2257791"/>
              <a:gd name="connsiteY4" fmla="*/ 0 h 954928"/>
              <a:gd name="connsiteX5" fmla="*/ 891876 w 2257791"/>
              <a:gd name="connsiteY5" fmla="*/ 954928 h 954928"/>
              <a:gd name="connsiteX6" fmla="*/ 1022347 w 2257791"/>
              <a:gd name="connsiteY6" fmla="*/ 195017 h 954928"/>
              <a:gd name="connsiteX7" fmla="*/ 1130674 w 2257791"/>
              <a:gd name="connsiteY7" fmla="*/ 671630 h 954928"/>
              <a:gd name="connsiteX8" fmla="*/ 1197000 w 2257791"/>
              <a:gd name="connsiteY8" fmla="*/ 422907 h 954928"/>
              <a:gd name="connsiteX9" fmla="*/ 2257791 w 2257791"/>
              <a:gd name="connsiteY9" fmla="*/ 422385 h 954928"/>
              <a:gd name="connsiteX0" fmla="*/ 0 w 2257791"/>
              <a:gd name="connsiteY0" fmla="*/ 474053 h 954928"/>
              <a:gd name="connsiteX1" fmla="*/ 296257 w 2257791"/>
              <a:gd name="connsiteY1" fmla="*/ 477879 h 954928"/>
              <a:gd name="connsiteX2" fmla="*/ 412484 w 2257791"/>
              <a:gd name="connsiteY2" fmla="*/ 193042 h 954928"/>
              <a:gd name="connsiteX3" fmla="*/ 540458 w 2257791"/>
              <a:gd name="connsiteY3" fmla="*/ 748538 h 954928"/>
              <a:gd name="connsiteX4" fmla="*/ 718966 w 2257791"/>
              <a:gd name="connsiteY4" fmla="*/ 0 h 954928"/>
              <a:gd name="connsiteX5" fmla="*/ 891876 w 2257791"/>
              <a:gd name="connsiteY5" fmla="*/ 954928 h 954928"/>
              <a:gd name="connsiteX6" fmla="*/ 1022347 w 2257791"/>
              <a:gd name="connsiteY6" fmla="*/ 195017 h 954928"/>
              <a:gd name="connsiteX7" fmla="*/ 1130674 w 2257791"/>
              <a:gd name="connsiteY7" fmla="*/ 671630 h 954928"/>
              <a:gd name="connsiteX8" fmla="*/ 1197000 w 2257791"/>
              <a:gd name="connsiteY8" fmla="*/ 422907 h 954928"/>
              <a:gd name="connsiteX9" fmla="*/ 2257791 w 2257791"/>
              <a:gd name="connsiteY9" fmla="*/ 443392 h 954928"/>
              <a:gd name="connsiteX0" fmla="*/ 0 w 2264793"/>
              <a:gd name="connsiteY0" fmla="*/ 474053 h 954928"/>
              <a:gd name="connsiteX1" fmla="*/ 296257 w 2264793"/>
              <a:gd name="connsiteY1" fmla="*/ 477879 h 954928"/>
              <a:gd name="connsiteX2" fmla="*/ 412484 w 2264793"/>
              <a:gd name="connsiteY2" fmla="*/ 193042 h 954928"/>
              <a:gd name="connsiteX3" fmla="*/ 540458 w 2264793"/>
              <a:gd name="connsiteY3" fmla="*/ 748538 h 954928"/>
              <a:gd name="connsiteX4" fmla="*/ 718966 w 2264793"/>
              <a:gd name="connsiteY4" fmla="*/ 0 h 954928"/>
              <a:gd name="connsiteX5" fmla="*/ 891876 w 2264793"/>
              <a:gd name="connsiteY5" fmla="*/ 954928 h 954928"/>
              <a:gd name="connsiteX6" fmla="*/ 1022347 w 2264793"/>
              <a:gd name="connsiteY6" fmla="*/ 195017 h 954928"/>
              <a:gd name="connsiteX7" fmla="*/ 1130674 w 2264793"/>
              <a:gd name="connsiteY7" fmla="*/ 671630 h 954928"/>
              <a:gd name="connsiteX8" fmla="*/ 1197000 w 2264793"/>
              <a:gd name="connsiteY8" fmla="*/ 422907 h 954928"/>
              <a:gd name="connsiteX9" fmla="*/ 2264793 w 2264793"/>
              <a:gd name="connsiteY9" fmla="*/ 422385 h 954928"/>
              <a:gd name="connsiteX0" fmla="*/ 0 w 2544876"/>
              <a:gd name="connsiteY0" fmla="*/ 488057 h 954928"/>
              <a:gd name="connsiteX1" fmla="*/ 576340 w 2544876"/>
              <a:gd name="connsiteY1" fmla="*/ 477879 h 954928"/>
              <a:gd name="connsiteX2" fmla="*/ 692567 w 2544876"/>
              <a:gd name="connsiteY2" fmla="*/ 193042 h 954928"/>
              <a:gd name="connsiteX3" fmla="*/ 820541 w 2544876"/>
              <a:gd name="connsiteY3" fmla="*/ 748538 h 954928"/>
              <a:gd name="connsiteX4" fmla="*/ 999049 w 2544876"/>
              <a:gd name="connsiteY4" fmla="*/ 0 h 954928"/>
              <a:gd name="connsiteX5" fmla="*/ 1171959 w 2544876"/>
              <a:gd name="connsiteY5" fmla="*/ 954928 h 954928"/>
              <a:gd name="connsiteX6" fmla="*/ 1302430 w 2544876"/>
              <a:gd name="connsiteY6" fmla="*/ 195017 h 954928"/>
              <a:gd name="connsiteX7" fmla="*/ 1410757 w 2544876"/>
              <a:gd name="connsiteY7" fmla="*/ 671630 h 954928"/>
              <a:gd name="connsiteX8" fmla="*/ 1477083 w 2544876"/>
              <a:gd name="connsiteY8" fmla="*/ 422907 h 954928"/>
              <a:gd name="connsiteX9" fmla="*/ 2544876 w 2544876"/>
              <a:gd name="connsiteY9" fmla="*/ 422385 h 954928"/>
              <a:gd name="connsiteX0" fmla="*/ 0 w 2523870"/>
              <a:gd name="connsiteY0" fmla="*/ 481055 h 954928"/>
              <a:gd name="connsiteX1" fmla="*/ 555334 w 2523870"/>
              <a:gd name="connsiteY1" fmla="*/ 477879 h 954928"/>
              <a:gd name="connsiteX2" fmla="*/ 671561 w 2523870"/>
              <a:gd name="connsiteY2" fmla="*/ 193042 h 954928"/>
              <a:gd name="connsiteX3" fmla="*/ 799535 w 2523870"/>
              <a:gd name="connsiteY3" fmla="*/ 748538 h 954928"/>
              <a:gd name="connsiteX4" fmla="*/ 978043 w 2523870"/>
              <a:gd name="connsiteY4" fmla="*/ 0 h 954928"/>
              <a:gd name="connsiteX5" fmla="*/ 1150953 w 2523870"/>
              <a:gd name="connsiteY5" fmla="*/ 954928 h 954928"/>
              <a:gd name="connsiteX6" fmla="*/ 1281424 w 2523870"/>
              <a:gd name="connsiteY6" fmla="*/ 195017 h 954928"/>
              <a:gd name="connsiteX7" fmla="*/ 1389751 w 2523870"/>
              <a:gd name="connsiteY7" fmla="*/ 671630 h 954928"/>
              <a:gd name="connsiteX8" fmla="*/ 1456077 w 2523870"/>
              <a:gd name="connsiteY8" fmla="*/ 422907 h 954928"/>
              <a:gd name="connsiteX9" fmla="*/ 2523870 w 2523870"/>
              <a:gd name="connsiteY9" fmla="*/ 422385 h 954928"/>
              <a:gd name="connsiteX0" fmla="*/ 0 w 2523870"/>
              <a:gd name="connsiteY0" fmla="*/ 481055 h 954928"/>
              <a:gd name="connsiteX1" fmla="*/ 555334 w 2523870"/>
              <a:gd name="connsiteY1" fmla="*/ 477879 h 954928"/>
              <a:gd name="connsiteX2" fmla="*/ 671561 w 2523870"/>
              <a:gd name="connsiteY2" fmla="*/ 193042 h 954928"/>
              <a:gd name="connsiteX3" fmla="*/ 799535 w 2523870"/>
              <a:gd name="connsiteY3" fmla="*/ 748538 h 954928"/>
              <a:gd name="connsiteX4" fmla="*/ 978043 w 2523870"/>
              <a:gd name="connsiteY4" fmla="*/ 0 h 954928"/>
              <a:gd name="connsiteX5" fmla="*/ 1150953 w 2523870"/>
              <a:gd name="connsiteY5" fmla="*/ 954928 h 954928"/>
              <a:gd name="connsiteX6" fmla="*/ 1281424 w 2523870"/>
              <a:gd name="connsiteY6" fmla="*/ 195017 h 954928"/>
              <a:gd name="connsiteX7" fmla="*/ 1389751 w 2523870"/>
              <a:gd name="connsiteY7" fmla="*/ 671630 h 954928"/>
              <a:gd name="connsiteX8" fmla="*/ 1435070 w 2523870"/>
              <a:gd name="connsiteY8" fmla="*/ 499930 h 954928"/>
              <a:gd name="connsiteX9" fmla="*/ 2523870 w 2523870"/>
              <a:gd name="connsiteY9" fmla="*/ 422385 h 954928"/>
              <a:gd name="connsiteX0" fmla="*/ 0 w 2523870"/>
              <a:gd name="connsiteY0" fmla="*/ 481055 h 954928"/>
              <a:gd name="connsiteX1" fmla="*/ 555334 w 2523870"/>
              <a:gd name="connsiteY1" fmla="*/ 477879 h 954928"/>
              <a:gd name="connsiteX2" fmla="*/ 671561 w 2523870"/>
              <a:gd name="connsiteY2" fmla="*/ 193042 h 954928"/>
              <a:gd name="connsiteX3" fmla="*/ 799535 w 2523870"/>
              <a:gd name="connsiteY3" fmla="*/ 748538 h 954928"/>
              <a:gd name="connsiteX4" fmla="*/ 978043 w 2523870"/>
              <a:gd name="connsiteY4" fmla="*/ 0 h 954928"/>
              <a:gd name="connsiteX5" fmla="*/ 1150953 w 2523870"/>
              <a:gd name="connsiteY5" fmla="*/ 954928 h 954928"/>
              <a:gd name="connsiteX6" fmla="*/ 1281424 w 2523870"/>
              <a:gd name="connsiteY6" fmla="*/ 195017 h 954928"/>
              <a:gd name="connsiteX7" fmla="*/ 1389751 w 2523870"/>
              <a:gd name="connsiteY7" fmla="*/ 678633 h 954928"/>
              <a:gd name="connsiteX8" fmla="*/ 1435070 w 2523870"/>
              <a:gd name="connsiteY8" fmla="*/ 499930 h 954928"/>
              <a:gd name="connsiteX9" fmla="*/ 2523870 w 2523870"/>
              <a:gd name="connsiteY9" fmla="*/ 422385 h 954928"/>
              <a:gd name="connsiteX0" fmla="*/ 0 w 2327812"/>
              <a:gd name="connsiteY0" fmla="*/ 481055 h 954928"/>
              <a:gd name="connsiteX1" fmla="*/ 555334 w 2327812"/>
              <a:gd name="connsiteY1" fmla="*/ 477879 h 954928"/>
              <a:gd name="connsiteX2" fmla="*/ 671561 w 2327812"/>
              <a:gd name="connsiteY2" fmla="*/ 193042 h 954928"/>
              <a:gd name="connsiteX3" fmla="*/ 799535 w 2327812"/>
              <a:gd name="connsiteY3" fmla="*/ 748538 h 954928"/>
              <a:gd name="connsiteX4" fmla="*/ 978043 w 2327812"/>
              <a:gd name="connsiteY4" fmla="*/ 0 h 954928"/>
              <a:gd name="connsiteX5" fmla="*/ 1150953 w 2327812"/>
              <a:gd name="connsiteY5" fmla="*/ 954928 h 954928"/>
              <a:gd name="connsiteX6" fmla="*/ 1281424 w 2327812"/>
              <a:gd name="connsiteY6" fmla="*/ 195017 h 954928"/>
              <a:gd name="connsiteX7" fmla="*/ 1389751 w 2327812"/>
              <a:gd name="connsiteY7" fmla="*/ 678633 h 954928"/>
              <a:gd name="connsiteX8" fmla="*/ 1435070 w 2327812"/>
              <a:gd name="connsiteY8" fmla="*/ 499930 h 954928"/>
              <a:gd name="connsiteX9" fmla="*/ 2327812 w 2327812"/>
              <a:gd name="connsiteY9" fmla="*/ 513412 h 954928"/>
              <a:gd name="connsiteX0" fmla="*/ 0 w 2271796"/>
              <a:gd name="connsiteY0" fmla="*/ 481055 h 954928"/>
              <a:gd name="connsiteX1" fmla="*/ 555334 w 2271796"/>
              <a:gd name="connsiteY1" fmla="*/ 477879 h 954928"/>
              <a:gd name="connsiteX2" fmla="*/ 671561 w 2271796"/>
              <a:gd name="connsiteY2" fmla="*/ 193042 h 954928"/>
              <a:gd name="connsiteX3" fmla="*/ 799535 w 2271796"/>
              <a:gd name="connsiteY3" fmla="*/ 748538 h 954928"/>
              <a:gd name="connsiteX4" fmla="*/ 978043 w 2271796"/>
              <a:gd name="connsiteY4" fmla="*/ 0 h 954928"/>
              <a:gd name="connsiteX5" fmla="*/ 1150953 w 2271796"/>
              <a:gd name="connsiteY5" fmla="*/ 954928 h 954928"/>
              <a:gd name="connsiteX6" fmla="*/ 1281424 w 2271796"/>
              <a:gd name="connsiteY6" fmla="*/ 195017 h 954928"/>
              <a:gd name="connsiteX7" fmla="*/ 1389751 w 2271796"/>
              <a:gd name="connsiteY7" fmla="*/ 678633 h 954928"/>
              <a:gd name="connsiteX8" fmla="*/ 1435070 w 2271796"/>
              <a:gd name="connsiteY8" fmla="*/ 499930 h 954928"/>
              <a:gd name="connsiteX9" fmla="*/ 2271796 w 2271796"/>
              <a:gd name="connsiteY9" fmla="*/ 499408 h 954928"/>
              <a:gd name="connsiteX0" fmla="*/ 0 w 2264794"/>
              <a:gd name="connsiteY0" fmla="*/ 481055 h 954928"/>
              <a:gd name="connsiteX1" fmla="*/ 555334 w 2264794"/>
              <a:gd name="connsiteY1" fmla="*/ 477879 h 954928"/>
              <a:gd name="connsiteX2" fmla="*/ 671561 w 2264794"/>
              <a:gd name="connsiteY2" fmla="*/ 193042 h 954928"/>
              <a:gd name="connsiteX3" fmla="*/ 799535 w 2264794"/>
              <a:gd name="connsiteY3" fmla="*/ 748538 h 954928"/>
              <a:gd name="connsiteX4" fmla="*/ 978043 w 2264794"/>
              <a:gd name="connsiteY4" fmla="*/ 0 h 954928"/>
              <a:gd name="connsiteX5" fmla="*/ 1150953 w 2264794"/>
              <a:gd name="connsiteY5" fmla="*/ 954928 h 954928"/>
              <a:gd name="connsiteX6" fmla="*/ 1281424 w 2264794"/>
              <a:gd name="connsiteY6" fmla="*/ 195017 h 954928"/>
              <a:gd name="connsiteX7" fmla="*/ 1389751 w 2264794"/>
              <a:gd name="connsiteY7" fmla="*/ 678633 h 954928"/>
              <a:gd name="connsiteX8" fmla="*/ 1435070 w 2264794"/>
              <a:gd name="connsiteY8" fmla="*/ 499930 h 954928"/>
              <a:gd name="connsiteX9" fmla="*/ 2264794 w 2264794"/>
              <a:gd name="connsiteY9" fmla="*/ 485404 h 954928"/>
              <a:gd name="connsiteX0" fmla="*/ 0 w 2271796"/>
              <a:gd name="connsiteY0" fmla="*/ 481055 h 954928"/>
              <a:gd name="connsiteX1" fmla="*/ 555334 w 2271796"/>
              <a:gd name="connsiteY1" fmla="*/ 477879 h 954928"/>
              <a:gd name="connsiteX2" fmla="*/ 671561 w 2271796"/>
              <a:gd name="connsiteY2" fmla="*/ 193042 h 954928"/>
              <a:gd name="connsiteX3" fmla="*/ 799535 w 2271796"/>
              <a:gd name="connsiteY3" fmla="*/ 748538 h 954928"/>
              <a:gd name="connsiteX4" fmla="*/ 978043 w 2271796"/>
              <a:gd name="connsiteY4" fmla="*/ 0 h 954928"/>
              <a:gd name="connsiteX5" fmla="*/ 1150953 w 2271796"/>
              <a:gd name="connsiteY5" fmla="*/ 954928 h 954928"/>
              <a:gd name="connsiteX6" fmla="*/ 1281424 w 2271796"/>
              <a:gd name="connsiteY6" fmla="*/ 195017 h 954928"/>
              <a:gd name="connsiteX7" fmla="*/ 1389751 w 2271796"/>
              <a:gd name="connsiteY7" fmla="*/ 678633 h 954928"/>
              <a:gd name="connsiteX8" fmla="*/ 1435070 w 2271796"/>
              <a:gd name="connsiteY8" fmla="*/ 499930 h 954928"/>
              <a:gd name="connsiteX9" fmla="*/ 2271796 w 2271796"/>
              <a:gd name="connsiteY9" fmla="*/ 499408 h 9549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271796" h="954928">
                <a:moveTo>
                  <a:pt x="0" y="481055"/>
                </a:moveTo>
                <a:lnTo>
                  <a:pt x="555334" y="477879"/>
                </a:lnTo>
                <a:lnTo>
                  <a:pt x="671561" y="193042"/>
                </a:lnTo>
                <a:lnTo>
                  <a:pt x="799535" y="748538"/>
                </a:lnTo>
                <a:lnTo>
                  <a:pt x="978043" y="0"/>
                </a:lnTo>
                <a:lnTo>
                  <a:pt x="1150953" y="954928"/>
                </a:lnTo>
                <a:lnTo>
                  <a:pt x="1281424" y="195017"/>
                </a:lnTo>
                <a:lnTo>
                  <a:pt x="1389751" y="678633"/>
                </a:lnTo>
                <a:lnTo>
                  <a:pt x="1435070" y="499930"/>
                </a:lnTo>
                <a:lnTo>
                  <a:pt x="2271796" y="499408"/>
                </a:lnTo>
              </a:path>
            </a:pathLst>
          </a:custGeom>
          <a:noFill/>
          <a:ln w="76200" cap="rnd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3" name="Freeform: Shape 72">
            <a:extLst>
              <a:ext uri="{FF2B5EF4-FFF2-40B4-BE49-F238E27FC236}">
                <a16:creationId xmlns:a16="http://schemas.microsoft.com/office/drawing/2014/main" id="{3A30C70A-231A-480F-8DDF-3320CDDF33BF}"/>
              </a:ext>
            </a:extLst>
          </p:cNvPr>
          <p:cNvSpPr/>
          <p:nvPr/>
        </p:nvSpPr>
        <p:spPr>
          <a:xfrm>
            <a:off x="4291199" y="5303508"/>
            <a:ext cx="998737" cy="1317708"/>
          </a:xfrm>
          <a:custGeom>
            <a:avLst/>
            <a:gdLst>
              <a:gd name="connsiteX0" fmla="*/ 261466 w 741632"/>
              <a:gd name="connsiteY0" fmla="*/ 746825 h 978491"/>
              <a:gd name="connsiteX1" fmla="*/ 207376 w 741632"/>
              <a:gd name="connsiteY1" fmla="*/ 747021 h 978491"/>
              <a:gd name="connsiteX2" fmla="*/ 207376 w 741632"/>
              <a:gd name="connsiteY2" fmla="*/ 786465 h 978491"/>
              <a:gd name="connsiteX3" fmla="*/ 168322 w 741632"/>
              <a:gd name="connsiteY3" fmla="*/ 786465 h 978491"/>
              <a:gd name="connsiteX4" fmla="*/ 168322 w 741632"/>
              <a:gd name="connsiteY4" fmla="*/ 840164 h 978491"/>
              <a:gd name="connsiteX5" fmla="*/ 207376 w 741632"/>
              <a:gd name="connsiteY5" fmla="*/ 840164 h 978491"/>
              <a:gd name="connsiteX6" fmla="*/ 207376 w 741632"/>
              <a:gd name="connsiteY6" fmla="*/ 879218 h 978491"/>
              <a:gd name="connsiteX7" fmla="*/ 261661 w 741632"/>
              <a:gd name="connsiteY7" fmla="*/ 879218 h 978491"/>
              <a:gd name="connsiteX8" fmla="*/ 261661 w 741632"/>
              <a:gd name="connsiteY8" fmla="*/ 839969 h 978491"/>
              <a:gd name="connsiteX9" fmla="*/ 300715 w 741632"/>
              <a:gd name="connsiteY9" fmla="*/ 839969 h 978491"/>
              <a:gd name="connsiteX10" fmla="*/ 300715 w 741632"/>
              <a:gd name="connsiteY10" fmla="*/ 785879 h 978491"/>
              <a:gd name="connsiteX11" fmla="*/ 261466 w 741632"/>
              <a:gd name="connsiteY11" fmla="*/ 785879 h 978491"/>
              <a:gd name="connsiteX12" fmla="*/ 261466 w 741632"/>
              <a:gd name="connsiteY12" fmla="*/ 746825 h 978491"/>
              <a:gd name="connsiteX13" fmla="*/ 175352 w 741632"/>
              <a:gd name="connsiteY13" fmla="*/ 639037 h 978491"/>
              <a:gd name="connsiteX14" fmla="*/ 151138 w 741632"/>
              <a:gd name="connsiteY14" fmla="*/ 664226 h 978491"/>
              <a:gd name="connsiteX15" fmla="*/ 175938 w 741632"/>
              <a:gd name="connsiteY15" fmla="*/ 688635 h 978491"/>
              <a:gd name="connsiteX16" fmla="*/ 200346 w 741632"/>
              <a:gd name="connsiteY16" fmla="*/ 663445 h 978491"/>
              <a:gd name="connsiteX17" fmla="*/ 175352 w 741632"/>
              <a:gd name="connsiteY17" fmla="*/ 639037 h 978491"/>
              <a:gd name="connsiteX18" fmla="*/ 175547 w 741632"/>
              <a:gd name="connsiteY18" fmla="*/ 624977 h 978491"/>
              <a:gd name="connsiteX19" fmla="*/ 214406 w 741632"/>
              <a:gd name="connsiteY19" fmla="*/ 664031 h 978491"/>
              <a:gd name="connsiteX20" fmla="*/ 175352 w 741632"/>
              <a:gd name="connsiteY20" fmla="*/ 702890 h 978491"/>
              <a:gd name="connsiteX21" fmla="*/ 136884 w 741632"/>
              <a:gd name="connsiteY21" fmla="*/ 664226 h 978491"/>
              <a:gd name="connsiteX22" fmla="*/ 175547 w 741632"/>
              <a:gd name="connsiteY22" fmla="*/ 624977 h 978491"/>
              <a:gd name="connsiteX23" fmla="*/ 499499 w 741632"/>
              <a:gd name="connsiteY23" fmla="*/ 424436 h 978491"/>
              <a:gd name="connsiteX24" fmla="*/ 536404 w 741632"/>
              <a:gd name="connsiteY24" fmla="*/ 424631 h 978491"/>
              <a:gd name="connsiteX25" fmla="*/ 543434 w 741632"/>
              <a:gd name="connsiteY25" fmla="*/ 427365 h 978491"/>
              <a:gd name="connsiteX26" fmla="*/ 629743 w 741632"/>
              <a:gd name="connsiteY26" fmla="*/ 506059 h 978491"/>
              <a:gd name="connsiteX27" fmla="*/ 658252 w 741632"/>
              <a:gd name="connsiteY27" fmla="*/ 621853 h 978491"/>
              <a:gd name="connsiteX28" fmla="*/ 650246 w 741632"/>
              <a:gd name="connsiteY28" fmla="*/ 661883 h 978491"/>
              <a:gd name="connsiteX29" fmla="*/ 535233 w 741632"/>
              <a:gd name="connsiteY29" fmla="*/ 693517 h 978491"/>
              <a:gd name="connsiteX30" fmla="*/ 495007 w 741632"/>
              <a:gd name="connsiteY30" fmla="*/ 753855 h 978491"/>
              <a:gd name="connsiteX31" fmla="*/ 487587 w 741632"/>
              <a:gd name="connsiteY31" fmla="*/ 763033 h 978491"/>
              <a:gd name="connsiteX32" fmla="*/ 474113 w 741632"/>
              <a:gd name="connsiteY32" fmla="*/ 800134 h 978491"/>
              <a:gd name="connsiteX33" fmla="*/ 502818 w 741632"/>
              <a:gd name="connsiteY33" fmla="*/ 809116 h 978491"/>
              <a:gd name="connsiteX34" fmla="*/ 510629 w 741632"/>
              <a:gd name="connsiteY34" fmla="*/ 767719 h 978491"/>
              <a:gd name="connsiteX35" fmla="*/ 508872 w 741632"/>
              <a:gd name="connsiteY35" fmla="*/ 760299 h 978491"/>
              <a:gd name="connsiteX36" fmla="*/ 598695 w 741632"/>
              <a:gd name="connsiteY36" fmla="*/ 672428 h 978491"/>
              <a:gd name="connsiteX37" fmla="*/ 674655 w 741632"/>
              <a:gd name="connsiteY37" fmla="*/ 730032 h 978491"/>
              <a:gd name="connsiteX38" fmla="*/ 630914 w 741632"/>
              <a:gd name="connsiteY38" fmla="*/ 831963 h 978491"/>
              <a:gd name="connsiteX39" fmla="*/ 622518 w 741632"/>
              <a:gd name="connsiteY39" fmla="*/ 833525 h 978491"/>
              <a:gd name="connsiteX40" fmla="*/ 583269 w 741632"/>
              <a:gd name="connsiteY40" fmla="*/ 856371 h 978491"/>
              <a:gd name="connsiteX41" fmla="*/ 601820 w 741632"/>
              <a:gd name="connsiteY41" fmla="*/ 878437 h 978491"/>
              <a:gd name="connsiteX42" fmla="*/ 631696 w 741632"/>
              <a:gd name="connsiteY42" fmla="*/ 855980 h 978491"/>
              <a:gd name="connsiteX43" fmla="*/ 639506 w 741632"/>
              <a:gd name="connsiteY43" fmla="*/ 844264 h 978491"/>
              <a:gd name="connsiteX44" fmla="*/ 689105 w 741632"/>
              <a:gd name="connsiteY44" fmla="*/ 723784 h 978491"/>
              <a:gd name="connsiteX45" fmla="*/ 669968 w 741632"/>
              <a:gd name="connsiteY45" fmla="*/ 677895 h 978491"/>
              <a:gd name="connsiteX46" fmla="*/ 667430 w 741632"/>
              <a:gd name="connsiteY46" fmla="*/ 664227 h 978491"/>
              <a:gd name="connsiteX47" fmla="*/ 669578 w 741632"/>
              <a:gd name="connsiteY47" fmla="*/ 541402 h 978491"/>
              <a:gd name="connsiteX48" fmla="*/ 625838 w 741632"/>
              <a:gd name="connsiteY48" fmla="*/ 474230 h 978491"/>
              <a:gd name="connsiteX49" fmla="*/ 572724 w 741632"/>
              <a:gd name="connsiteY49" fmla="*/ 425022 h 978491"/>
              <a:gd name="connsiteX50" fmla="*/ 670554 w 741632"/>
              <a:gd name="connsiteY50" fmla="*/ 444354 h 978491"/>
              <a:gd name="connsiteX51" fmla="*/ 739679 w 741632"/>
              <a:gd name="connsiteY51" fmla="*/ 544722 h 978491"/>
              <a:gd name="connsiteX52" fmla="*/ 741632 w 741632"/>
              <a:gd name="connsiteY52" fmla="*/ 553118 h 978491"/>
              <a:gd name="connsiteX53" fmla="*/ 741632 w 741632"/>
              <a:gd name="connsiteY53" fmla="*/ 978491 h 978491"/>
              <a:gd name="connsiteX54" fmla="*/ 389996 w 741632"/>
              <a:gd name="connsiteY54" fmla="*/ 978491 h 978491"/>
              <a:gd name="connsiteX55" fmla="*/ 389953 w 741632"/>
              <a:gd name="connsiteY55" fmla="*/ 791542 h 978491"/>
              <a:gd name="connsiteX56" fmla="*/ 398154 w 741632"/>
              <a:gd name="connsiteY56" fmla="*/ 773382 h 978491"/>
              <a:gd name="connsiteX57" fmla="*/ 500670 w 741632"/>
              <a:gd name="connsiteY57" fmla="*/ 682972 h 978491"/>
              <a:gd name="connsiteX58" fmla="*/ 504380 w 741632"/>
              <a:gd name="connsiteY58" fmla="*/ 666375 h 978491"/>
              <a:gd name="connsiteX59" fmla="*/ 485049 w 741632"/>
              <a:gd name="connsiteY59" fmla="*/ 614433 h 978491"/>
              <a:gd name="connsiteX60" fmla="*/ 560227 w 741632"/>
              <a:gd name="connsiteY60" fmla="*/ 591391 h 978491"/>
              <a:gd name="connsiteX61" fmla="*/ 499499 w 741632"/>
              <a:gd name="connsiteY61" fmla="*/ 424436 h 978491"/>
              <a:gd name="connsiteX62" fmla="*/ 447948 w 741632"/>
              <a:gd name="connsiteY62" fmla="*/ 423850 h 978491"/>
              <a:gd name="connsiteX63" fmla="*/ 479582 w 741632"/>
              <a:gd name="connsiteY63" fmla="*/ 446501 h 978491"/>
              <a:gd name="connsiteX64" fmla="*/ 525079 w 741632"/>
              <a:gd name="connsiteY64" fmla="*/ 573622 h 978491"/>
              <a:gd name="connsiteX65" fmla="*/ 449705 w 741632"/>
              <a:gd name="connsiteY65" fmla="*/ 596859 h 978491"/>
              <a:gd name="connsiteX66" fmla="*/ 473138 w 741632"/>
              <a:gd name="connsiteY66" fmla="*/ 659736 h 978491"/>
              <a:gd name="connsiteX67" fmla="*/ 469818 w 741632"/>
              <a:gd name="connsiteY67" fmla="*/ 673795 h 978491"/>
              <a:gd name="connsiteX68" fmla="*/ 376284 w 741632"/>
              <a:gd name="connsiteY68" fmla="*/ 756589 h 978491"/>
              <a:gd name="connsiteX69" fmla="*/ 326686 w 741632"/>
              <a:gd name="connsiteY69" fmla="*/ 712654 h 978491"/>
              <a:gd name="connsiteX70" fmla="*/ 282164 w 741632"/>
              <a:gd name="connsiteY70" fmla="*/ 673209 h 978491"/>
              <a:gd name="connsiteX71" fmla="*/ 279040 w 741632"/>
              <a:gd name="connsiteY71" fmla="*/ 660907 h 978491"/>
              <a:gd name="connsiteX72" fmla="*/ 302863 w 741632"/>
              <a:gd name="connsiteY72" fmla="*/ 596859 h 978491"/>
              <a:gd name="connsiteX73" fmla="*/ 227684 w 741632"/>
              <a:gd name="connsiteY73" fmla="*/ 573622 h 978491"/>
              <a:gd name="connsiteX74" fmla="*/ 271425 w 741632"/>
              <a:gd name="connsiteY74" fmla="*/ 450212 h 978491"/>
              <a:gd name="connsiteX75" fmla="*/ 276111 w 741632"/>
              <a:gd name="connsiteY75" fmla="*/ 437324 h 978491"/>
              <a:gd name="connsiteX76" fmla="*/ 298567 w 741632"/>
              <a:gd name="connsiteY76" fmla="*/ 424241 h 978491"/>
              <a:gd name="connsiteX77" fmla="*/ 305597 w 741632"/>
              <a:gd name="connsiteY77" fmla="*/ 432051 h 978491"/>
              <a:gd name="connsiteX78" fmla="*/ 364763 w 741632"/>
              <a:gd name="connsiteY78" fmla="*/ 582799 h 978491"/>
              <a:gd name="connsiteX79" fmla="*/ 370621 w 741632"/>
              <a:gd name="connsiteY79" fmla="*/ 596859 h 978491"/>
              <a:gd name="connsiteX80" fmla="*/ 381947 w 741632"/>
              <a:gd name="connsiteY80" fmla="*/ 568349 h 978491"/>
              <a:gd name="connsiteX81" fmla="*/ 434670 w 741632"/>
              <a:gd name="connsiteY81" fmla="*/ 433028 h 978491"/>
              <a:gd name="connsiteX82" fmla="*/ 447948 w 741632"/>
              <a:gd name="connsiteY82" fmla="*/ 423850 h 978491"/>
              <a:gd name="connsiteX83" fmla="*/ 251702 w 741632"/>
              <a:gd name="connsiteY83" fmla="*/ 423460 h 978491"/>
              <a:gd name="connsiteX84" fmla="*/ 252874 w 741632"/>
              <a:gd name="connsiteY84" fmla="*/ 425608 h 978491"/>
              <a:gd name="connsiteX85" fmla="*/ 192536 w 741632"/>
              <a:gd name="connsiteY85" fmla="*/ 591391 h 978491"/>
              <a:gd name="connsiteX86" fmla="*/ 267714 w 741632"/>
              <a:gd name="connsiteY86" fmla="*/ 614433 h 978491"/>
              <a:gd name="connsiteX87" fmla="*/ 248187 w 741632"/>
              <a:gd name="connsiteY87" fmla="*/ 666765 h 978491"/>
              <a:gd name="connsiteX88" fmla="*/ 252483 w 741632"/>
              <a:gd name="connsiteY88" fmla="*/ 682972 h 978491"/>
              <a:gd name="connsiteX89" fmla="*/ 355585 w 741632"/>
              <a:gd name="connsiteY89" fmla="*/ 774163 h 978491"/>
              <a:gd name="connsiteX90" fmla="*/ 362615 w 741632"/>
              <a:gd name="connsiteY90" fmla="*/ 790956 h 978491"/>
              <a:gd name="connsiteX91" fmla="*/ 362572 w 741632"/>
              <a:gd name="connsiteY91" fmla="*/ 978491 h 978491"/>
              <a:gd name="connsiteX92" fmla="*/ 0 w 741632"/>
              <a:gd name="connsiteY92" fmla="*/ 978491 h 978491"/>
              <a:gd name="connsiteX93" fmla="*/ 0 w 741632"/>
              <a:gd name="connsiteY93" fmla="*/ 566983 h 978491"/>
              <a:gd name="connsiteX94" fmla="*/ 141571 w 741632"/>
              <a:gd name="connsiteY94" fmla="*/ 424436 h 978491"/>
              <a:gd name="connsiteX95" fmla="*/ 221435 w 741632"/>
              <a:gd name="connsiteY95" fmla="*/ 424436 h 978491"/>
              <a:gd name="connsiteX96" fmla="*/ 215773 w 741632"/>
              <a:gd name="connsiteY96" fmla="*/ 431661 h 978491"/>
              <a:gd name="connsiteX97" fmla="*/ 164417 w 741632"/>
              <a:gd name="connsiteY97" fmla="*/ 532615 h 978491"/>
              <a:gd name="connsiteX98" fmla="*/ 160707 w 741632"/>
              <a:gd name="connsiteY98" fmla="*/ 612480 h 978491"/>
              <a:gd name="connsiteX99" fmla="*/ 154458 w 741632"/>
              <a:gd name="connsiteY99" fmla="*/ 623806 h 978491"/>
              <a:gd name="connsiteX100" fmla="*/ 132197 w 741632"/>
              <a:gd name="connsiteY100" fmla="*/ 677700 h 978491"/>
              <a:gd name="connsiteX101" fmla="*/ 180234 w 741632"/>
              <a:gd name="connsiteY101" fmla="*/ 709529 h 978491"/>
              <a:gd name="connsiteX102" fmla="*/ 221631 w 741632"/>
              <a:gd name="connsiteY102" fmla="*/ 669304 h 978491"/>
              <a:gd name="connsiteX103" fmla="*/ 185896 w 741632"/>
              <a:gd name="connsiteY103" fmla="*/ 619315 h 978491"/>
              <a:gd name="connsiteX104" fmla="*/ 178086 w 741632"/>
              <a:gd name="connsiteY104" fmla="*/ 612090 h 978491"/>
              <a:gd name="connsiteX105" fmla="*/ 183748 w 741632"/>
              <a:gd name="connsiteY105" fmla="*/ 524609 h 978491"/>
              <a:gd name="connsiteX106" fmla="*/ 195465 w 741632"/>
              <a:gd name="connsiteY106" fmla="*/ 492976 h 978491"/>
              <a:gd name="connsiteX107" fmla="*/ 241353 w 741632"/>
              <a:gd name="connsiteY107" fmla="*/ 428927 h 978491"/>
              <a:gd name="connsiteX108" fmla="*/ 251702 w 741632"/>
              <a:gd name="connsiteY108" fmla="*/ 423460 h 978491"/>
              <a:gd name="connsiteX109" fmla="*/ 371029 w 741632"/>
              <a:gd name="connsiteY109" fmla="*/ 2 h 978491"/>
              <a:gd name="connsiteX110" fmla="*/ 562763 w 741632"/>
              <a:gd name="connsiteY110" fmla="*/ 193062 h 978491"/>
              <a:gd name="connsiteX111" fmla="*/ 370035 w 741632"/>
              <a:gd name="connsiteY111" fmla="*/ 385128 h 978491"/>
              <a:gd name="connsiteX112" fmla="*/ 177803 w 741632"/>
              <a:gd name="connsiteY112" fmla="*/ 191571 h 978491"/>
              <a:gd name="connsiteX113" fmla="*/ 371029 w 741632"/>
              <a:gd name="connsiteY113" fmla="*/ 2 h 9784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</a:cxnLst>
            <a:rect l="l" t="t" r="r" b="b"/>
            <a:pathLst>
              <a:path w="741632" h="978491">
                <a:moveTo>
                  <a:pt x="261466" y="746825"/>
                </a:moveTo>
                <a:cubicBezTo>
                  <a:pt x="243306" y="747021"/>
                  <a:pt x="226317" y="747021"/>
                  <a:pt x="207376" y="747021"/>
                </a:cubicBezTo>
                <a:cubicBezTo>
                  <a:pt x="207376" y="760104"/>
                  <a:pt x="207376" y="772601"/>
                  <a:pt x="207376" y="786465"/>
                </a:cubicBezTo>
                <a:cubicBezTo>
                  <a:pt x="193512" y="786465"/>
                  <a:pt x="180819" y="786465"/>
                  <a:pt x="168322" y="786465"/>
                </a:cubicBezTo>
                <a:cubicBezTo>
                  <a:pt x="168322" y="805015"/>
                  <a:pt x="168322" y="822199"/>
                  <a:pt x="168322" y="840164"/>
                </a:cubicBezTo>
                <a:cubicBezTo>
                  <a:pt x="181405" y="840164"/>
                  <a:pt x="193903" y="840164"/>
                  <a:pt x="207376" y="840164"/>
                </a:cubicBezTo>
                <a:cubicBezTo>
                  <a:pt x="207376" y="853637"/>
                  <a:pt x="207376" y="866135"/>
                  <a:pt x="207376" y="879218"/>
                </a:cubicBezTo>
                <a:cubicBezTo>
                  <a:pt x="225926" y="879218"/>
                  <a:pt x="243306" y="879218"/>
                  <a:pt x="261661" y="879218"/>
                </a:cubicBezTo>
                <a:cubicBezTo>
                  <a:pt x="261661" y="866135"/>
                  <a:pt x="261661" y="853637"/>
                  <a:pt x="261661" y="839969"/>
                </a:cubicBezTo>
                <a:cubicBezTo>
                  <a:pt x="275330" y="839969"/>
                  <a:pt x="287827" y="839969"/>
                  <a:pt x="300715" y="839969"/>
                </a:cubicBezTo>
                <a:cubicBezTo>
                  <a:pt x="300715" y="821613"/>
                  <a:pt x="300715" y="804234"/>
                  <a:pt x="300715" y="785879"/>
                </a:cubicBezTo>
                <a:cubicBezTo>
                  <a:pt x="287632" y="785879"/>
                  <a:pt x="275134" y="785879"/>
                  <a:pt x="261466" y="785879"/>
                </a:cubicBezTo>
                <a:cubicBezTo>
                  <a:pt x="261466" y="772406"/>
                  <a:pt x="261466" y="759908"/>
                  <a:pt x="261466" y="746825"/>
                </a:cubicBezTo>
                <a:close/>
                <a:moveTo>
                  <a:pt x="175352" y="639037"/>
                </a:moveTo>
                <a:cubicBezTo>
                  <a:pt x="161683" y="639232"/>
                  <a:pt x="150943" y="650362"/>
                  <a:pt x="151138" y="664226"/>
                </a:cubicBezTo>
                <a:cubicBezTo>
                  <a:pt x="151334" y="678090"/>
                  <a:pt x="162269" y="688830"/>
                  <a:pt x="175938" y="688635"/>
                </a:cubicBezTo>
                <a:cubicBezTo>
                  <a:pt x="189606" y="688244"/>
                  <a:pt x="200541" y="677114"/>
                  <a:pt x="200346" y="663445"/>
                </a:cubicBezTo>
                <a:cubicBezTo>
                  <a:pt x="200151" y="649972"/>
                  <a:pt x="188825" y="638841"/>
                  <a:pt x="175352" y="639037"/>
                </a:cubicBezTo>
                <a:close/>
                <a:moveTo>
                  <a:pt x="175547" y="624977"/>
                </a:moveTo>
                <a:cubicBezTo>
                  <a:pt x="197417" y="624977"/>
                  <a:pt x="214406" y="642161"/>
                  <a:pt x="214406" y="664031"/>
                </a:cubicBezTo>
                <a:cubicBezTo>
                  <a:pt x="214406" y="685706"/>
                  <a:pt x="196831" y="703085"/>
                  <a:pt x="175352" y="702890"/>
                </a:cubicBezTo>
                <a:cubicBezTo>
                  <a:pt x="154263" y="702695"/>
                  <a:pt x="137079" y="685315"/>
                  <a:pt x="136884" y="664226"/>
                </a:cubicBezTo>
                <a:cubicBezTo>
                  <a:pt x="136493" y="642551"/>
                  <a:pt x="154067" y="624977"/>
                  <a:pt x="175547" y="624977"/>
                </a:cubicBezTo>
                <a:close/>
                <a:moveTo>
                  <a:pt x="499499" y="424436"/>
                </a:moveTo>
                <a:cubicBezTo>
                  <a:pt x="512582" y="424436"/>
                  <a:pt x="524493" y="424241"/>
                  <a:pt x="536404" y="424631"/>
                </a:cubicBezTo>
                <a:cubicBezTo>
                  <a:pt x="538748" y="424631"/>
                  <a:pt x="541481" y="425998"/>
                  <a:pt x="543434" y="427365"/>
                </a:cubicBezTo>
                <a:cubicBezTo>
                  <a:pt x="575263" y="450212"/>
                  <a:pt x="604944" y="475401"/>
                  <a:pt x="629743" y="506059"/>
                </a:cubicBezTo>
                <a:cubicBezTo>
                  <a:pt x="657471" y="540426"/>
                  <a:pt x="663329" y="579870"/>
                  <a:pt x="658252" y="621853"/>
                </a:cubicBezTo>
                <a:cubicBezTo>
                  <a:pt x="656690" y="635327"/>
                  <a:pt x="652980" y="648410"/>
                  <a:pt x="650246" y="661883"/>
                </a:cubicBezTo>
                <a:cubicBezTo>
                  <a:pt x="603577" y="646457"/>
                  <a:pt x="567452" y="663641"/>
                  <a:pt x="535233" y="693517"/>
                </a:cubicBezTo>
                <a:cubicBezTo>
                  <a:pt x="517073" y="710310"/>
                  <a:pt x="504185" y="731008"/>
                  <a:pt x="495007" y="753855"/>
                </a:cubicBezTo>
                <a:cubicBezTo>
                  <a:pt x="493641" y="757370"/>
                  <a:pt x="490711" y="760885"/>
                  <a:pt x="487587" y="763033"/>
                </a:cubicBezTo>
                <a:cubicBezTo>
                  <a:pt x="476066" y="771039"/>
                  <a:pt x="470208" y="786660"/>
                  <a:pt x="474113" y="800134"/>
                </a:cubicBezTo>
                <a:cubicBezTo>
                  <a:pt x="478214" y="813412"/>
                  <a:pt x="491688" y="817708"/>
                  <a:pt x="502818" y="809116"/>
                </a:cubicBezTo>
                <a:cubicBezTo>
                  <a:pt x="514925" y="799743"/>
                  <a:pt x="518245" y="780997"/>
                  <a:pt x="510629" y="767719"/>
                </a:cubicBezTo>
                <a:cubicBezTo>
                  <a:pt x="509457" y="765571"/>
                  <a:pt x="508090" y="762252"/>
                  <a:pt x="508872" y="760299"/>
                </a:cubicBezTo>
                <a:cubicBezTo>
                  <a:pt x="525664" y="717535"/>
                  <a:pt x="553393" y="685120"/>
                  <a:pt x="598695" y="672428"/>
                </a:cubicBezTo>
                <a:cubicBezTo>
                  <a:pt x="640678" y="660517"/>
                  <a:pt x="673483" y="685901"/>
                  <a:pt x="674655" y="730032"/>
                </a:cubicBezTo>
                <a:cubicBezTo>
                  <a:pt x="675631" y="770453"/>
                  <a:pt x="658448" y="803648"/>
                  <a:pt x="630914" y="831963"/>
                </a:cubicBezTo>
                <a:cubicBezTo>
                  <a:pt x="629352" y="833720"/>
                  <a:pt x="625056" y="834110"/>
                  <a:pt x="622518" y="833525"/>
                </a:cubicBezTo>
                <a:cubicBezTo>
                  <a:pt x="607092" y="829815"/>
                  <a:pt x="587760" y="840750"/>
                  <a:pt x="583269" y="856371"/>
                </a:cubicBezTo>
                <a:cubicBezTo>
                  <a:pt x="579363" y="869845"/>
                  <a:pt x="587760" y="880194"/>
                  <a:pt x="601820" y="878437"/>
                </a:cubicBezTo>
                <a:cubicBezTo>
                  <a:pt x="615683" y="876679"/>
                  <a:pt x="625642" y="868868"/>
                  <a:pt x="631696" y="855980"/>
                </a:cubicBezTo>
                <a:cubicBezTo>
                  <a:pt x="633648" y="851685"/>
                  <a:pt x="636187" y="847584"/>
                  <a:pt x="639506" y="844264"/>
                </a:cubicBezTo>
                <a:cubicBezTo>
                  <a:pt x="672311" y="810874"/>
                  <a:pt x="692424" y="772210"/>
                  <a:pt x="689105" y="723784"/>
                </a:cubicBezTo>
                <a:cubicBezTo>
                  <a:pt x="687933" y="706405"/>
                  <a:pt x="681880" y="690783"/>
                  <a:pt x="669968" y="677895"/>
                </a:cubicBezTo>
                <a:cubicBezTo>
                  <a:pt x="665673" y="673209"/>
                  <a:pt x="665868" y="669499"/>
                  <a:pt x="667430" y="664227"/>
                </a:cubicBezTo>
                <a:cubicBezTo>
                  <a:pt x="679927" y="623611"/>
                  <a:pt x="682466" y="582604"/>
                  <a:pt x="669578" y="541402"/>
                </a:cubicBezTo>
                <a:cubicBezTo>
                  <a:pt x="661181" y="515041"/>
                  <a:pt x="644974" y="493366"/>
                  <a:pt x="625838" y="474230"/>
                </a:cubicBezTo>
                <a:cubicBezTo>
                  <a:pt x="608849" y="457242"/>
                  <a:pt x="590689" y="441620"/>
                  <a:pt x="572724" y="425022"/>
                </a:cubicBezTo>
                <a:cubicBezTo>
                  <a:pt x="606896" y="422483"/>
                  <a:pt x="640092" y="426194"/>
                  <a:pt x="670554" y="444354"/>
                </a:cubicBezTo>
                <a:cubicBezTo>
                  <a:pt x="708632" y="467395"/>
                  <a:pt x="731673" y="500982"/>
                  <a:pt x="739679" y="544722"/>
                </a:cubicBezTo>
                <a:cubicBezTo>
                  <a:pt x="740265" y="547455"/>
                  <a:pt x="741046" y="550385"/>
                  <a:pt x="741632" y="553118"/>
                </a:cubicBezTo>
                <a:lnTo>
                  <a:pt x="741632" y="978491"/>
                </a:lnTo>
                <a:lnTo>
                  <a:pt x="389996" y="978491"/>
                </a:lnTo>
                <a:lnTo>
                  <a:pt x="389953" y="791542"/>
                </a:lnTo>
                <a:cubicBezTo>
                  <a:pt x="389953" y="783536"/>
                  <a:pt x="392296" y="778459"/>
                  <a:pt x="398154" y="773382"/>
                </a:cubicBezTo>
                <a:cubicBezTo>
                  <a:pt x="432521" y="743310"/>
                  <a:pt x="466107" y="712849"/>
                  <a:pt x="500670" y="682972"/>
                </a:cubicBezTo>
                <a:cubicBezTo>
                  <a:pt x="506919" y="677700"/>
                  <a:pt x="507309" y="673404"/>
                  <a:pt x="504380" y="666375"/>
                </a:cubicBezTo>
                <a:cubicBezTo>
                  <a:pt x="497741" y="649582"/>
                  <a:pt x="491688" y="632398"/>
                  <a:pt x="485049" y="614433"/>
                </a:cubicBezTo>
                <a:cubicBezTo>
                  <a:pt x="510238" y="606622"/>
                  <a:pt x="534842" y="599202"/>
                  <a:pt x="560227" y="591391"/>
                </a:cubicBezTo>
                <a:cubicBezTo>
                  <a:pt x="539919" y="535544"/>
                  <a:pt x="519806" y="480478"/>
                  <a:pt x="499499" y="424436"/>
                </a:cubicBezTo>
                <a:close/>
                <a:moveTo>
                  <a:pt x="447948" y="423850"/>
                </a:moveTo>
                <a:cubicBezTo>
                  <a:pt x="471576" y="424241"/>
                  <a:pt x="471576" y="423850"/>
                  <a:pt x="479582" y="446501"/>
                </a:cubicBezTo>
                <a:cubicBezTo>
                  <a:pt x="494617" y="488484"/>
                  <a:pt x="509653" y="530272"/>
                  <a:pt x="525079" y="573622"/>
                </a:cubicBezTo>
                <a:cubicBezTo>
                  <a:pt x="499694" y="581433"/>
                  <a:pt x="475090" y="589048"/>
                  <a:pt x="449705" y="596859"/>
                </a:cubicBezTo>
                <a:cubicBezTo>
                  <a:pt x="457712" y="618534"/>
                  <a:pt x="465132" y="639233"/>
                  <a:pt x="473138" y="659736"/>
                </a:cubicBezTo>
                <a:cubicBezTo>
                  <a:pt x="475481" y="665594"/>
                  <a:pt x="475090" y="669304"/>
                  <a:pt x="469818" y="673795"/>
                </a:cubicBezTo>
                <a:cubicBezTo>
                  <a:pt x="438575" y="700937"/>
                  <a:pt x="407918" y="728471"/>
                  <a:pt x="376284" y="756589"/>
                </a:cubicBezTo>
                <a:cubicBezTo>
                  <a:pt x="359686" y="741944"/>
                  <a:pt x="343284" y="727299"/>
                  <a:pt x="326686" y="712654"/>
                </a:cubicBezTo>
                <a:cubicBezTo>
                  <a:pt x="311845" y="699571"/>
                  <a:pt x="297200" y="686097"/>
                  <a:pt x="282164" y="673209"/>
                </a:cubicBezTo>
                <a:cubicBezTo>
                  <a:pt x="277673" y="669499"/>
                  <a:pt x="277087" y="666180"/>
                  <a:pt x="279040" y="660907"/>
                </a:cubicBezTo>
                <a:cubicBezTo>
                  <a:pt x="287046" y="640014"/>
                  <a:pt x="294662" y="619120"/>
                  <a:pt x="302863" y="596859"/>
                </a:cubicBezTo>
                <a:cubicBezTo>
                  <a:pt x="277478" y="589048"/>
                  <a:pt x="252874" y="581433"/>
                  <a:pt x="227684" y="573622"/>
                </a:cubicBezTo>
                <a:cubicBezTo>
                  <a:pt x="242525" y="532029"/>
                  <a:pt x="256975" y="491218"/>
                  <a:pt x="271425" y="450212"/>
                </a:cubicBezTo>
                <a:cubicBezTo>
                  <a:pt x="272987" y="445916"/>
                  <a:pt x="274549" y="441620"/>
                  <a:pt x="276111" y="437324"/>
                </a:cubicBezTo>
                <a:cubicBezTo>
                  <a:pt x="281188" y="423264"/>
                  <a:pt x="284117" y="421312"/>
                  <a:pt x="298567" y="424241"/>
                </a:cubicBezTo>
                <a:cubicBezTo>
                  <a:pt x="301301" y="424826"/>
                  <a:pt x="304230" y="428927"/>
                  <a:pt x="305597" y="432051"/>
                </a:cubicBezTo>
                <a:cubicBezTo>
                  <a:pt x="325514" y="482236"/>
                  <a:pt x="345041" y="532420"/>
                  <a:pt x="364763" y="582799"/>
                </a:cubicBezTo>
                <a:cubicBezTo>
                  <a:pt x="366325" y="586900"/>
                  <a:pt x="368083" y="591001"/>
                  <a:pt x="370621" y="596859"/>
                </a:cubicBezTo>
                <a:cubicBezTo>
                  <a:pt x="374917" y="586119"/>
                  <a:pt x="378432" y="577137"/>
                  <a:pt x="381947" y="568349"/>
                </a:cubicBezTo>
                <a:cubicBezTo>
                  <a:pt x="399521" y="523242"/>
                  <a:pt x="417291" y="478135"/>
                  <a:pt x="434670" y="433028"/>
                </a:cubicBezTo>
                <a:cubicBezTo>
                  <a:pt x="437208" y="426193"/>
                  <a:pt x="440723" y="423655"/>
                  <a:pt x="447948" y="423850"/>
                </a:cubicBezTo>
                <a:close/>
                <a:moveTo>
                  <a:pt x="251702" y="423460"/>
                </a:moveTo>
                <a:cubicBezTo>
                  <a:pt x="252093" y="424241"/>
                  <a:pt x="252483" y="424827"/>
                  <a:pt x="252874" y="425608"/>
                </a:cubicBezTo>
                <a:cubicBezTo>
                  <a:pt x="232956" y="480478"/>
                  <a:pt x="212844" y="535349"/>
                  <a:pt x="192536" y="591391"/>
                </a:cubicBezTo>
                <a:cubicBezTo>
                  <a:pt x="217725" y="599202"/>
                  <a:pt x="242329" y="606622"/>
                  <a:pt x="267714" y="614433"/>
                </a:cubicBezTo>
                <a:cubicBezTo>
                  <a:pt x="261270" y="632202"/>
                  <a:pt x="255412" y="649777"/>
                  <a:pt x="248187" y="666765"/>
                </a:cubicBezTo>
                <a:cubicBezTo>
                  <a:pt x="245063" y="674185"/>
                  <a:pt x="246821" y="678091"/>
                  <a:pt x="252483" y="682972"/>
                </a:cubicBezTo>
                <a:cubicBezTo>
                  <a:pt x="287046" y="713239"/>
                  <a:pt x="321023" y="743896"/>
                  <a:pt x="355585" y="774163"/>
                </a:cubicBezTo>
                <a:cubicBezTo>
                  <a:pt x="361248" y="779045"/>
                  <a:pt x="362615" y="784122"/>
                  <a:pt x="362615" y="790956"/>
                </a:cubicBezTo>
                <a:lnTo>
                  <a:pt x="362572" y="978491"/>
                </a:lnTo>
                <a:lnTo>
                  <a:pt x="0" y="978491"/>
                </a:lnTo>
                <a:lnTo>
                  <a:pt x="0" y="566983"/>
                </a:lnTo>
                <a:cubicBezTo>
                  <a:pt x="390" y="488094"/>
                  <a:pt x="62681" y="426194"/>
                  <a:pt x="141571" y="424436"/>
                </a:cubicBezTo>
                <a:cubicBezTo>
                  <a:pt x="167541" y="423850"/>
                  <a:pt x="193707" y="424436"/>
                  <a:pt x="221435" y="424436"/>
                </a:cubicBezTo>
                <a:cubicBezTo>
                  <a:pt x="219092" y="427560"/>
                  <a:pt x="217335" y="429708"/>
                  <a:pt x="215773" y="431661"/>
                </a:cubicBezTo>
                <a:cubicBezTo>
                  <a:pt x="191364" y="461733"/>
                  <a:pt x="168322" y="492585"/>
                  <a:pt x="164417" y="532615"/>
                </a:cubicBezTo>
                <a:cubicBezTo>
                  <a:pt x="161878" y="559172"/>
                  <a:pt x="161488" y="585924"/>
                  <a:pt x="160707" y="612480"/>
                </a:cubicBezTo>
                <a:cubicBezTo>
                  <a:pt x="160511" y="617948"/>
                  <a:pt x="159731" y="620877"/>
                  <a:pt x="154458" y="623806"/>
                </a:cubicBezTo>
                <a:cubicBezTo>
                  <a:pt x="134345" y="634741"/>
                  <a:pt x="125558" y="656611"/>
                  <a:pt x="132197" y="677700"/>
                </a:cubicBezTo>
                <a:cubicBezTo>
                  <a:pt x="138837" y="698399"/>
                  <a:pt x="158168" y="711287"/>
                  <a:pt x="180234" y="709529"/>
                </a:cubicBezTo>
                <a:cubicBezTo>
                  <a:pt x="201323" y="707967"/>
                  <a:pt x="218506" y="691369"/>
                  <a:pt x="221631" y="669304"/>
                </a:cubicBezTo>
                <a:cubicBezTo>
                  <a:pt x="224950" y="647043"/>
                  <a:pt x="208743" y="624196"/>
                  <a:pt x="185896" y="619315"/>
                </a:cubicBezTo>
                <a:cubicBezTo>
                  <a:pt x="181601" y="618338"/>
                  <a:pt x="177695" y="618338"/>
                  <a:pt x="178086" y="612090"/>
                </a:cubicBezTo>
                <a:cubicBezTo>
                  <a:pt x="180038" y="582994"/>
                  <a:pt x="180624" y="553704"/>
                  <a:pt x="183748" y="524609"/>
                </a:cubicBezTo>
                <a:cubicBezTo>
                  <a:pt x="184920" y="513674"/>
                  <a:pt x="189411" y="502153"/>
                  <a:pt x="195465" y="492976"/>
                </a:cubicBezTo>
                <a:cubicBezTo>
                  <a:pt x="209719" y="470910"/>
                  <a:pt x="225536" y="450017"/>
                  <a:pt x="241353" y="428927"/>
                </a:cubicBezTo>
                <a:cubicBezTo>
                  <a:pt x="243501" y="425998"/>
                  <a:pt x="248187" y="425217"/>
                  <a:pt x="251702" y="423460"/>
                </a:cubicBezTo>
                <a:close/>
                <a:moveTo>
                  <a:pt x="371029" y="2"/>
                </a:moveTo>
                <a:cubicBezTo>
                  <a:pt x="477419" y="499"/>
                  <a:pt x="563095" y="86838"/>
                  <a:pt x="562763" y="193062"/>
                </a:cubicBezTo>
                <a:cubicBezTo>
                  <a:pt x="562432" y="299452"/>
                  <a:pt x="475928" y="385625"/>
                  <a:pt x="370035" y="385128"/>
                </a:cubicBezTo>
                <a:cubicBezTo>
                  <a:pt x="263313" y="384631"/>
                  <a:pt x="177472" y="298127"/>
                  <a:pt x="177803" y="191571"/>
                </a:cubicBezTo>
                <a:cubicBezTo>
                  <a:pt x="178300" y="85346"/>
                  <a:pt x="264970" y="-495"/>
                  <a:pt x="371029" y="2"/>
                </a:cubicBezTo>
                <a:close/>
              </a:path>
            </a:pathLst>
          </a:custGeom>
          <a:solidFill>
            <a:schemeClr val="accent3"/>
          </a:solidFill>
          <a:ln w="6414" cap="flat">
            <a:noFill/>
            <a:prstDash val="solid"/>
            <a:miter/>
          </a:ln>
          <a:scene3d>
            <a:camera prst="isometricOffAxis1Left">
              <a:rot lat="0" lon="1200000" rev="0"/>
            </a:camera>
            <a:lightRig rig="threePt" dir="t"/>
          </a:scene3d>
        </p:spPr>
        <p:txBody>
          <a:bodyPr rtlCol="0" anchor="ctr"/>
          <a:lstStyle/>
          <a:p>
            <a:endParaRPr lang="en-US"/>
          </a:p>
        </p:txBody>
      </p:sp>
      <p:sp>
        <p:nvSpPr>
          <p:cNvPr id="75" name="Freeform: Shape 74">
            <a:extLst>
              <a:ext uri="{FF2B5EF4-FFF2-40B4-BE49-F238E27FC236}">
                <a16:creationId xmlns:a16="http://schemas.microsoft.com/office/drawing/2014/main" id="{EFC07966-A736-4E66-A537-DAB63489659A}"/>
              </a:ext>
            </a:extLst>
          </p:cNvPr>
          <p:cNvSpPr/>
          <p:nvPr/>
        </p:nvSpPr>
        <p:spPr>
          <a:xfrm>
            <a:off x="3058471" y="4318623"/>
            <a:ext cx="470707" cy="681714"/>
          </a:xfrm>
          <a:custGeom>
            <a:avLst/>
            <a:gdLst>
              <a:gd name="connsiteX0" fmla="*/ 137834 w 276225"/>
              <a:gd name="connsiteY0" fmla="*/ 156 h 400050"/>
              <a:gd name="connsiteX1" fmla="*/ 214987 w 276225"/>
              <a:gd name="connsiteY1" fmla="*/ 156 h 400050"/>
              <a:gd name="connsiteX2" fmla="*/ 232132 w 276225"/>
              <a:gd name="connsiteY2" fmla="*/ 7776 h 400050"/>
              <a:gd name="connsiteX3" fmla="*/ 275947 w 276225"/>
              <a:gd name="connsiteY3" fmla="*/ 139221 h 400050"/>
              <a:gd name="connsiteX4" fmla="*/ 223559 w 276225"/>
              <a:gd name="connsiteY4" fmla="*/ 235423 h 400050"/>
              <a:gd name="connsiteX5" fmla="*/ 190222 w 276225"/>
              <a:gd name="connsiteY5" fmla="*/ 253521 h 400050"/>
              <a:gd name="connsiteX6" fmla="*/ 153074 w 276225"/>
              <a:gd name="connsiteY6" fmla="*/ 321148 h 400050"/>
              <a:gd name="connsiteX7" fmla="*/ 189269 w 276225"/>
              <a:gd name="connsiteY7" fmla="*/ 373536 h 400050"/>
              <a:gd name="connsiteX8" fmla="*/ 225464 w 276225"/>
              <a:gd name="connsiteY8" fmla="*/ 387823 h 400050"/>
              <a:gd name="connsiteX9" fmla="*/ 231179 w 276225"/>
              <a:gd name="connsiteY9" fmla="*/ 395443 h 400050"/>
              <a:gd name="connsiteX10" fmla="*/ 222607 w 276225"/>
              <a:gd name="connsiteY10" fmla="*/ 400206 h 400050"/>
              <a:gd name="connsiteX11" fmla="*/ 54014 w 276225"/>
              <a:gd name="connsiteY11" fmla="*/ 400206 h 400050"/>
              <a:gd name="connsiteX12" fmla="*/ 45442 w 276225"/>
              <a:gd name="connsiteY12" fmla="*/ 396396 h 400050"/>
              <a:gd name="connsiteX13" fmla="*/ 53062 w 276225"/>
              <a:gd name="connsiteY13" fmla="*/ 387823 h 400050"/>
              <a:gd name="connsiteX14" fmla="*/ 91162 w 276225"/>
              <a:gd name="connsiteY14" fmla="*/ 372583 h 400050"/>
              <a:gd name="connsiteX15" fmla="*/ 124499 w 276225"/>
              <a:gd name="connsiteY15" fmla="*/ 322101 h 400050"/>
              <a:gd name="connsiteX16" fmla="*/ 91162 w 276225"/>
              <a:gd name="connsiteY16" fmla="*/ 255426 h 400050"/>
              <a:gd name="connsiteX17" fmla="*/ 55919 w 276225"/>
              <a:gd name="connsiteY17" fmla="*/ 237328 h 400050"/>
              <a:gd name="connsiteX18" fmla="*/ 4484 w 276225"/>
              <a:gd name="connsiteY18" fmla="*/ 117313 h 400050"/>
              <a:gd name="connsiteX19" fmla="*/ 40679 w 276225"/>
              <a:gd name="connsiteY19" fmla="*/ 12538 h 400050"/>
              <a:gd name="connsiteX20" fmla="*/ 59729 w 276225"/>
              <a:gd name="connsiteY20" fmla="*/ 156 h 400050"/>
              <a:gd name="connsiteX21" fmla="*/ 137834 w 276225"/>
              <a:gd name="connsiteY21" fmla="*/ 156 h 400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276225" h="400050">
                <a:moveTo>
                  <a:pt x="137834" y="156"/>
                </a:moveTo>
                <a:cubicBezTo>
                  <a:pt x="165457" y="156"/>
                  <a:pt x="187364" y="156"/>
                  <a:pt x="214987" y="156"/>
                </a:cubicBezTo>
                <a:cubicBezTo>
                  <a:pt x="221654" y="156"/>
                  <a:pt x="228322" y="-1749"/>
                  <a:pt x="232132" y="7776"/>
                </a:cubicBezTo>
                <a:cubicBezTo>
                  <a:pt x="250229" y="48733"/>
                  <a:pt x="272137" y="93501"/>
                  <a:pt x="275947" y="139221"/>
                </a:cubicBezTo>
                <a:cubicBezTo>
                  <a:pt x="279757" y="183988"/>
                  <a:pt x="261659" y="212563"/>
                  <a:pt x="223559" y="235423"/>
                </a:cubicBezTo>
                <a:cubicBezTo>
                  <a:pt x="212129" y="242091"/>
                  <a:pt x="202604" y="247806"/>
                  <a:pt x="190222" y="253521"/>
                </a:cubicBezTo>
                <a:cubicBezTo>
                  <a:pt x="154979" y="270666"/>
                  <a:pt x="153074" y="291621"/>
                  <a:pt x="153074" y="321148"/>
                </a:cubicBezTo>
                <a:cubicBezTo>
                  <a:pt x="152122" y="349723"/>
                  <a:pt x="163552" y="364963"/>
                  <a:pt x="189269" y="373536"/>
                </a:cubicBezTo>
                <a:cubicBezTo>
                  <a:pt x="200699" y="377346"/>
                  <a:pt x="214034" y="384013"/>
                  <a:pt x="225464" y="387823"/>
                </a:cubicBezTo>
                <a:cubicBezTo>
                  <a:pt x="229274" y="388776"/>
                  <a:pt x="232132" y="391633"/>
                  <a:pt x="231179" y="395443"/>
                </a:cubicBezTo>
                <a:cubicBezTo>
                  <a:pt x="230227" y="399253"/>
                  <a:pt x="226417" y="400206"/>
                  <a:pt x="222607" y="400206"/>
                </a:cubicBezTo>
                <a:cubicBezTo>
                  <a:pt x="168314" y="400206"/>
                  <a:pt x="109259" y="400206"/>
                  <a:pt x="54014" y="400206"/>
                </a:cubicBezTo>
                <a:cubicBezTo>
                  <a:pt x="50204" y="400206"/>
                  <a:pt x="46394" y="400206"/>
                  <a:pt x="45442" y="396396"/>
                </a:cubicBezTo>
                <a:cubicBezTo>
                  <a:pt x="44489" y="391633"/>
                  <a:pt x="49252" y="388776"/>
                  <a:pt x="53062" y="387823"/>
                </a:cubicBezTo>
                <a:cubicBezTo>
                  <a:pt x="64492" y="383061"/>
                  <a:pt x="78779" y="376393"/>
                  <a:pt x="91162" y="372583"/>
                </a:cubicBezTo>
                <a:cubicBezTo>
                  <a:pt x="115927" y="364011"/>
                  <a:pt x="125452" y="348771"/>
                  <a:pt x="124499" y="322101"/>
                </a:cubicBezTo>
                <a:cubicBezTo>
                  <a:pt x="124499" y="295431"/>
                  <a:pt x="129262" y="270666"/>
                  <a:pt x="91162" y="255426"/>
                </a:cubicBezTo>
                <a:cubicBezTo>
                  <a:pt x="78779" y="249711"/>
                  <a:pt x="68302" y="244948"/>
                  <a:pt x="55919" y="237328"/>
                </a:cubicBezTo>
                <a:cubicBezTo>
                  <a:pt x="7342" y="207801"/>
                  <a:pt x="-8851" y="172558"/>
                  <a:pt x="4484" y="117313"/>
                </a:cubicBezTo>
                <a:cubicBezTo>
                  <a:pt x="13057" y="83023"/>
                  <a:pt x="26392" y="44923"/>
                  <a:pt x="40679" y="12538"/>
                </a:cubicBezTo>
                <a:cubicBezTo>
                  <a:pt x="44489" y="3013"/>
                  <a:pt x="49252" y="156"/>
                  <a:pt x="59729" y="156"/>
                </a:cubicBezTo>
                <a:cubicBezTo>
                  <a:pt x="85447" y="1108"/>
                  <a:pt x="110212" y="156"/>
                  <a:pt x="137834" y="156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76" name="Group 75">
            <a:extLst>
              <a:ext uri="{FF2B5EF4-FFF2-40B4-BE49-F238E27FC236}">
                <a16:creationId xmlns:a16="http://schemas.microsoft.com/office/drawing/2014/main" id="{48C9CBE5-1BD4-4DCB-8457-B11BE42AF218}"/>
              </a:ext>
            </a:extLst>
          </p:cNvPr>
          <p:cNvGrpSpPr/>
          <p:nvPr/>
        </p:nvGrpSpPr>
        <p:grpSpPr>
          <a:xfrm>
            <a:off x="3630207" y="4468019"/>
            <a:ext cx="920325" cy="509909"/>
            <a:chOff x="3293429" y="2401985"/>
            <a:chExt cx="704850" cy="390525"/>
          </a:xfrm>
          <a:solidFill>
            <a:schemeClr val="accent3">
              <a:lumMod val="75000"/>
            </a:schemeClr>
          </a:solidFill>
        </p:grpSpPr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7A1B261A-9C51-46CC-AB87-9857818268F9}"/>
                </a:ext>
              </a:extLst>
            </p:cNvPr>
            <p:cNvSpPr/>
            <p:nvPr/>
          </p:nvSpPr>
          <p:spPr>
            <a:xfrm>
              <a:off x="3483843" y="2401985"/>
              <a:ext cx="419100" cy="314325"/>
            </a:xfrm>
            <a:custGeom>
              <a:avLst/>
              <a:gdLst>
                <a:gd name="connsiteX0" fmla="*/ 392516 w 419100"/>
                <a:gd name="connsiteY0" fmla="*/ 78105 h 314325"/>
                <a:gd name="connsiteX1" fmla="*/ 323936 w 419100"/>
                <a:gd name="connsiteY1" fmla="*/ 51435 h 314325"/>
                <a:gd name="connsiteX2" fmla="*/ 316316 w 419100"/>
                <a:gd name="connsiteY2" fmla="*/ 48577 h 314325"/>
                <a:gd name="connsiteX3" fmla="*/ 311553 w 419100"/>
                <a:gd name="connsiteY3" fmla="*/ 0 h 314325"/>
                <a:gd name="connsiteX4" fmla="*/ 9611 w 419100"/>
                <a:gd name="connsiteY4" fmla="*/ 0 h 314325"/>
                <a:gd name="connsiteX5" fmla="*/ 1038 w 419100"/>
                <a:gd name="connsiteY5" fmla="*/ 21908 h 314325"/>
                <a:gd name="connsiteX6" fmla="*/ 1991 w 419100"/>
                <a:gd name="connsiteY6" fmla="*/ 134302 h 314325"/>
                <a:gd name="connsiteX7" fmla="*/ 61046 w 419100"/>
                <a:gd name="connsiteY7" fmla="*/ 306705 h 314325"/>
                <a:gd name="connsiteX8" fmla="*/ 67713 w 419100"/>
                <a:gd name="connsiteY8" fmla="*/ 315278 h 314325"/>
                <a:gd name="connsiteX9" fmla="*/ 238211 w 419100"/>
                <a:gd name="connsiteY9" fmla="*/ 316230 h 314325"/>
                <a:gd name="connsiteX10" fmla="*/ 253451 w 419100"/>
                <a:gd name="connsiteY10" fmla="*/ 306705 h 314325"/>
                <a:gd name="connsiteX11" fmla="*/ 292503 w 419100"/>
                <a:gd name="connsiteY11" fmla="*/ 241935 h 314325"/>
                <a:gd name="connsiteX12" fmla="*/ 311553 w 419100"/>
                <a:gd name="connsiteY12" fmla="*/ 223838 h 314325"/>
                <a:gd name="connsiteX13" fmla="*/ 402041 w 419100"/>
                <a:gd name="connsiteY13" fmla="*/ 178118 h 314325"/>
                <a:gd name="connsiteX14" fmla="*/ 392516 w 419100"/>
                <a:gd name="connsiteY14" fmla="*/ 78105 h 314325"/>
                <a:gd name="connsiteX15" fmla="*/ 382038 w 419100"/>
                <a:gd name="connsiteY15" fmla="*/ 154305 h 314325"/>
                <a:gd name="connsiteX16" fmla="*/ 315363 w 419100"/>
                <a:gd name="connsiteY16" fmla="*/ 192405 h 314325"/>
                <a:gd name="connsiteX17" fmla="*/ 308696 w 419100"/>
                <a:gd name="connsiteY17" fmla="*/ 181927 h 314325"/>
                <a:gd name="connsiteX18" fmla="*/ 316316 w 419100"/>
                <a:gd name="connsiteY18" fmla="*/ 93345 h 314325"/>
                <a:gd name="connsiteX19" fmla="*/ 324888 w 419100"/>
                <a:gd name="connsiteY19" fmla="*/ 85725 h 314325"/>
                <a:gd name="connsiteX20" fmla="*/ 376323 w 419100"/>
                <a:gd name="connsiteY20" fmla="*/ 105727 h 314325"/>
                <a:gd name="connsiteX21" fmla="*/ 382038 w 419100"/>
                <a:gd name="connsiteY21" fmla="*/ 154305 h 314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419100" h="314325">
                  <a:moveTo>
                    <a:pt x="392516" y="78105"/>
                  </a:moveTo>
                  <a:cubicBezTo>
                    <a:pt x="377276" y="66675"/>
                    <a:pt x="353463" y="51435"/>
                    <a:pt x="323936" y="51435"/>
                  </a:cubicBezTo>
                  <a:cubicBezTo>
                    <a:pt x="321078" y="51435"/>
                    <a:pt x="317268" y="53340"/>
                    <a:pt x="316316" y="48577"/>
                  </a:cubicBezTo>
                  <a:cubicBezTo>
                    <a:pt x="311553" y="42863"/>
                    <a:pt x="318221" y="5715"/>
                    <a:pt x="311553" y="0"/>
                  </a:cubicBezTo>
                  <a:cubicBezTo>
                    <a:pt x="214398" y="0"/>
                    <a:pt x="106766" y="0"/>
                    <a:pt x="9611" y="0"/>
                  </a:cubicBezTo>
                  <a:cubicBezTo>
                    <a:pt x="86" y="0"/>
                    <a:pt x="86" y="19050"/>
                    <a:pt x="1038" y="21908"/>
                  </a:cubicBezTo>
                  <a:cubicBezTo>
                    <a:pt x="-867" y="37148"/>
                    <a:pt x="86" y="103823"/>
                    <a:pt x="1991" y="134302"/>
                  </a:cubicBezTo>
                  <a:cubicBezTo>
                    <a:pt x="8658" y="211455"/>
                    <a:pt x="31518" y="236220"/>
                    <a:pt x="61046" y="306705"/>
                  </a:cubicBezTo>
                  <a:cubicBezTo>
                    <a:pt x="61998" y="310515"/>
                    <a:pt x="63903" y="313373"/>
                    <a:pt x="67713" y="315278"/>
                  </a:cubicBezTo>
                  <a:cubicBezTo>
                    <a:pt x="124863" y="319088"/>
                    <a:pt x="181061" y="316230"/>
                    <a:pt x="238211" y="316230"/>
                  </a:cubicBezTo>
                  <a:cubicBezTo>
                    <a:pt x="244878" y="316230"/>
                    <a:pt x="251546" y="314325"/>
                    <a:pt x="253451" y="306705"/>
                  </a:cubicBezTo>
                  <a:cubicBezTo>
                    <a:pt x="275359" y="269557"/>
                    <a:pt x="280121" y="264795"/>
                    <a:pt x="292503" y="241935"/>
                  </a:cubicBezTo>
                  <a:cubicBezTo>
                    <a:pt x="297266" y="232410"/>
                    <a:pt x="302028" y="224790"/>
                    <a:pt x="311553" y="223838"/>
                  </a:cubicBezTo>
                  <a:cubicBezTo>
                    <a:pt x="347748" y="220980"/>
                    <a:pt x="378228" y="205740"/>
                    <a:pt x="402041" y="178118"/>
                  </a:cubicBezTo>
                  <a:cubicBezTo>
                    <a:pt x="430616" y="148590"/>
                    <a:pt x="424901" y="103823"/>
                    <a:pt x="392516" y="78105"/>
                  </a:cubicBezTo>
                  <a:close/>
                  <a:moveTo>
                    <a:pt x="382038" y="154305"/>
                  </a:moveTo>
                  <a:cubicBezTo>
                    <a:pt x="366798" y="178118"/>
                    <a:pt x="342034" y="187643"/>
                    <a:pt x="315363" y="192405"/>
                  </a:cubicBezTo>
                  <a:cubicBezTo>
                    <a:pt x="303934" y="194310"/>
                    <a:pt x="308696" y="186690"/>
                    <a:pt x="308696" y="181927"/>
                  </a:cubicBezTo>
                  <a:cubicBezTo>
                    <a:pt x="312506" y="152400"/>
                    <a:pt x="316316" y="122873"/>
                    <a:pt x="316316" y="93345"/>
                  </a:cubicBezTo>
                  <a:cubicBezTo>
                    <a:pt x="316316" y="86677"/>
                    <a:pt x="318221" y="84773"/>
                    <a:pt x="324888" y="85725"/>
                  </a:cubicBezTo>
                  <a:cubicBezTo>
                    <a:pt x="343938" y="87630"/>
                    <a:pt x="361084" y="92393"/>
                    <a:pt x="376323" y="105727"/>
                  </a:cubicBezTo>
                  <a:cubicBezTo>
                    <a:pt x="390611" y="118110"/>
                    <a:pt x="392516" y="138113"/>
                    <a:pt x="382038" y="1543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2A8E21B5-6A74-4D43-A5B5-62BB244A9F56}"/>
                </a:ext>
              </a:extLst>
            </p:cNvPr>
            <p:cNvSpPr/>
            <p:nvPr/>
          </p:nvSpPr>
          <p:spPr>
            <a:xfrm>
              <a:off x="3293429" y="2725835"/>
              <a:ext cx="704850" cy="66675"/>
            </a:xfrm>
            <a:custGeom>
              <a:avLst/>
              <a:gdLst>
                <a:gd name="connsiteX0" fmla="*/ 0 w 704850"/>
                <a:gd name="connsiteY0" fmla="*/ 0 h 66675"/>
                <a:gd name="connsiteX1" fmla="*/ 352425 w 704850"/>
                <a:gd name="connsiteY1" fmla="*/ 73342 h 66675"/>
                <a:gd name="connsiteX2" fmla="*/ 704850 w 704850"/>
                <a:gd name="connsiteY2" fmla="*/ 0 h 66675"/>
                <a:gd name="connsiteX3" fmla="*/ 0 w 704850"/>
                <a:gd name="connsiteY3" fmla="*/ 0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04850" h="66675">
                  <a:moveTo>
                    <a:pt x="0" y="0"/>
                  </a:moveTo>
                  <a:cubicBezTo>
                    <a:pt x="107633" y="46672"/>
                    <a:pt x="226695" y="73342"/>
                    <a:pt x="352425" y="73342"/>
                  </a:cubicBezTo>
                  <a:cubicBezTo>
                    <a:pt x="478155" y="73342"/>
                    <a:pt x="597218" y="47625"/>
                    <a:pt x="704850" y="0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79" name="Freeform: Shape 78">
            <a:extLst>
              <a:ext uri="{FF2B5EF4-FFF2-40B4-BE49-F238E27FC236}">
                <a16:creationId xmlns:a16="http://schemas.microsoft.com/office/drawing/2014/main" id="{86127320-1324-48DD-AA05-902EC7BA4CDA}"/>
              </a:ext>
            </a:extLst>
          </p:cNvPr>
          <p:cNvSpPr/>
          <p:nvPr/>
        </p:nvSpPr>
        <p:spPr>
          <a:xfrm>
            <a:off x="3258162" y="4993275"/>
            <a:ext cx="45719" cy="45719"/>
          </a:xfrm>
          <a:custGeom>
            <a:avLst/>
            <a:gdLst>
              <a:gd name="connsiteX0" fmla="*/ 0 w 0"/>
              <a:gd name="connsiteY0" fmla="*/ 953 h 0"/>
              <a:gd name="connsiteX1" fmla="*/ 5715 w 0"/>
              <a:gd name="connsiteY1" fmla="*/ 0 h 0"/>
              <a:gd name="connsiteX2" fmla="*/ 4763 w 0"/>
              <a:gd name="connsiteY2" fmla="*/ 3810 h 0"/>
              <a:gd name="connsiteX3" fmla="*/ 0 w 0"/>
              <a:gd name="connsiteY3" fmla="*/ 953 h 0"/>
              <a:gd name="connsiteX4" fmla="*/ 0 w 0"/>
              <a:gd name="connsiteY4" fmla="*/ 953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>
                <a:moveTo>
                  <a:pt x="0" y="953"/>
                </a:moveTo>
                <a:cubicBezTo>
                  <a:pt x="1905" y="953"/>
                  <a:pt x="3810" y="0"/>
                  <a:pt x="5715" y="0"/>
                </a:cubicBezTo>
                <a:cubicBezTo>
                  <a:pt x="5715" y="953"/>
                  <a:pt x="5715" y="2858"/>
                  <a:pt x="4763" y="3810"/>
                </a:cubicBezTo>
                <a:cubicBezTo>
                  <a:pt x="3810" y="2858"/>
                  <a:pt x="2857" y="953"/>
                  <a:pt x="0" y="953"/>
                </a:cubicBezTo>
                <a:cubicBezTo>
                  <a:pt x="952" y="0"/>
                  <a:pt x="0" y="953"/>
                  <a:pt x="0" y="953"/>
                </a:cubicBezTo>
                <a:close/>
              </a:path>
            </a:pathLst>
          </a:custGeom>
          <a:solidFill>
            <a:srgbClr val="F2EAD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80" name="Freeform: Shape 79">
            <a:extLst>
              <a:ext uri="{FF2B5EF4-FFF2-40B4-BE49-F238E27FC236}">
                <a16:creationId xmlns:a16="http://schemas.microsoft.com/office/drawing/2014/main" id="{EE5AF39B-6E0C-40E9-843E-1DD357FF62D8}"/>
              </a:ext>
            </a:extLst>
          </p:cNvPr>
          <p:cNvSpPr/>
          <p:nvPr/>
        </p:nvSpPr>
        <p:spPr>
          <a:xfrm>
            <a:off x="4651562" y="4191203"/>
            <a:ext cx="514040" cy="824931"/>
          </a:xfrm>
          <a:custGeom>
            <a:avLst/>
            <a:gdLst>
              <a:gd name="connsiteX0" fmla="*/ 75583 w 301654"/>
              <a:gd name="connsiteY0" fmla="*/ 483559 h 484094"/>
              <a:gd name="connsiteX1" fmla="*/ 75826 w 301654"/>
              <a:gd name="connsiteY1" fmla="*/ 483559 h 484094"/>
              <a:gd name="connsiteX2" fmla="*/ 76007 w 301654"/>
              <a:gd name="connsiteY2" fmla="*/ 483636 h 484094"/>
              <a:gd name="connsiteX3" fmla="*/ 75478 w 301654"/>
              <a:gd name="connsiteY3" fmla="*/ 483540 h 484094"/>
              <a:gd name="connsiteX4" fmla="*/ 75583 w 301654"/>
              <a:gd name="connsiteY4" fmla="*/ 483559 h 484094"/>
              <a:gd name="connsiteX5" fmla="*/ 73754 w 301654"/>
              <a:gd name="connsiteY5" fmla="*/ 483558 h 484094"/>
              <a:gd name="connsiteX6" fmla="*/ 74905 w 301654"/>
              <a:gd name="connsiteY6" fmla="*/ 483541 h 484094"/>
              <a:gd name="connsiteX7" fmla="*/ 96604 w 301654"/>
              <a:gd name="connsiteY7" fmla="*/ 265076 h 484094"/>
              <a:gd name="connsiteX8" fmla="*/ 82962 w 301654"/>
              <a:gd name="connsiteY8" fmla="*/ 278718 h 484094"/>
              <a:gd name="connsiteX9" fmla="*/ 96604 w 301654"/>
              <a:gd name="connsiteY9" fmla="*/ 292360 h 484094"/>
              <a:gd name="connsiteX10" fmla="*/ 110246 w 301654"/>
              <a:gd name="connsiteY10" fmla="*/ 278718 h 484094"/>
              <a:gd name="connsiteX11" fmla="*/ 96604 w 301654"/>
              <a:gd name="connsiteY11" fmla="*/ 265076 h 484094"/>
              <a:gd name="connsiteX12" fmla="*/ 71628 w 301654"/>
              <a:gd name="connsiteY12" fmla="*/ 242199 h 484094"/>
              <a:gd name="connsiteX13" fmla="*/ 61974 w 301654"/>
              <a:gd name="connsiteY13" fmla="*/ 251853 h 484094"/>
              <a:gd name="connsiteX14" fmla="*/ 71628 w 301654"/>
              <a:gd name="connsiteY14" fmla="*/ 261508 h 484094"/>
              <a:gd name="connsiteX15" fmla="*/ 81283 w 301654"/>
              <a:gd name="connsiteY15" fmla="*/ 251853 h 484094"/>
              <a:gd name="connsiteX16" fmla="*/ 71628 w 301654"/>
              <a:gd name="connsiteY16" fmla="*/ 242199 h 484094"/>
              <a:gd name="connsiteX17" fmla="*/ 132204 w 301654"/>
              <a:gd name="connsiteY17" fmla="*/ 84371 h 484094"/>
              <a:gd name="connsiteX18" fmla="*/ 40986 w 301654"/>
              <a:gd name="connsiteY18" fmla="*/ 101791 h 484094"/>
              <a:gd name="connsiteX19" fmla="*/ 19159 w 301654"/>
              <a:gd name="connsiteY19" fmla="*/ 138100 h 484094"/>
              <a:gd name="connsiteX20" fmla="*/ 48752 w 301654"/>
              <a:gd name="connsiteY20" fmla="*/ 432768 h 484094"/>
              <a:gd name="connsiteX21" fmla="*/ 77059 w 301654"/>
              <a:gd name="connsiteY21" fmla="*/ 467372 h 484094"/>
              <a:gd name="connsiteX22" fmla="*/ 84119 w 301654"/>
              <a:gd name="connsiteY22" fmla="*/ 469058 h 484094"/>
              <a:gd name="connsiteX23" fmla="*/ 83685 w 301654"/>
              <a:gd name="connsiteY23" fmla="*/ 469059 h 484094"/>
              <a:gd name="connsiteX24" fmla="*/ 82654 w 301654"/>
              <a:gd name="connsiteY24" fmla="*/ 469077 h 484094"/>
              <a:gd name="connsiteX25" fmla="*/ 84198 w 301654"/>
              <a:gd name="connsiteY25" fmla="*/ 469077 h 484094"/>
              <a:gd name="connsiteX26" fmla="*/ 84523 w 301654"/>
              <a:gd name="connsiteY26" fmla="*/ 469155 h 484094"/>
              <a:gd name="connsiteX27" fmla="*/ 84431 w 301654"/>
              <a:gd name="connsiteY27" fmla="*/ 469077 h 484094"/>
              <a:gd name="connsiteX28" fmla="*/ 84198 w 301654"/>
              <a:gd name="connsiteY28" fmla="*/ 469077 h 484094"/>
              <a:gd name="connsiteX29" fmla="*/ 84119 w 301654"/>
              <a:gd name="connsiteY29" fmla="*/ 469058 h 484094"/>
              <a:gd name="connsiteX30" fmla="*/ 88019 w 301654"/>
              <a:gd name="connsiteY30" fmla="*/ 469048 h 484094"/>
              <a:gd name="connsiteX31" fmla="*/ 193148 w 301654"/>
              <a:gd name="connsiteY31" fmla="*/ 469077 h 484094"/>
              <a:gd name="connsiteX32" fmla="*/ 230296 w 301654"/>
              <a:gd name="connsiteY32" fmla="*/ 431089 h 484094"/>
              <a:gd name="connsiteX33" fmla="*/ 259259 w 301654"/>
              <a:gd name="connsiteY33" fmla="*/ 125717 h 484094"/>
              <a:gd name="connsiteX34" fmla="*/ 241210 w 301654"/>
              <a:gd name="connsiteY34" fmla="*/ 103470 h 484094"/>
              <a:gd name="connsiteX35" fmla="*/ 214713 w 301654"/>
              <a:gd name="connsiteY35" fmla="*/ 95370 h 484094"/>
              <a:gd name="connsiteX36" fmla="*/ 211803 w 301654"/>
              <a:gd name="connsiteY36" fmla="*/ 106740 h 484094"/>
              <a:gd name="connsiteX37" fmla="*/ 185906 w 301654"/>
              <a:gd name="connsiteY37" fmla="*/ 208167 h 484094"/>
              <a:gd name="connsiteX38" fmla="*/ 185754 w 301654"/>
              <a:gd name="connsiteY38" fmla="*/ 208759 h 484094"/>
              <a:gd name="connsiteX39" fmla="*/ 198556 w 301654"/>
              <a:gd name="connsiteY39" fmla="*/ 210965 h 484094"/>
              <a:gd name="connsiteX40" fmla="*/ 222531 w 301654"/>
              <a:gd name="connsiteY40" fmla="*/ 216804 h 484094"/>
              <a:gd name="connsiteX41" fmla="*/ 237222 w 301654"/>
              <a:gd name="connsiteY41" fmla="*/ 231285 h 484094"/>
              <a:gd name="connsiteX42" fmla="*/ 213716 w 301654"/>
              <a:gd name="connsiteY42" fmla="*/ 430460 h 484094"/>
              <a:gd name="connsiteX43" fmla="*/ 183493 w 301654"/>
              <a:gd name="connsiteY43" fmla="*/ 455225 h 484094"/>
              <a:gd name="connsiteX44" fmla="*/ 97843 w 301654"/>
              <a:gd name="connsiteY44" fmla="*/ 455225 h 484094"/>
              <a:gd name="connsiteX45" fmla="*/ 94925 w 301654"/>
              <a:gd name="connsiteY45" fmla="*/ 455225 h 484094"/>
              <a:gd name="connsiteX46" fmla="*/ 95010 w 301654"/>
              <a:gd name="connsiteY46" fmla="*/ 455247 h 484094"/>
              <a:gd name="connsiteX47" fmla="*/ 94895 w 301654"/>
              <a:gd name="connsiteY47" fmla="*/ 455225 h 484094"/>
              <a:gd name="connsiteX48" fmla="*/ 88917 w 301654"/>
              <a:gd name="connsiteY48" fmla="*/ 454071 h 484094"/>
              <a:gd name="connsiteX49" fmla="*/ 65752 w 301654"/>
              <a:gd name="connsiteY49" fmla="*/ 431509 h 484094"/>
              <a:gd name="connsiteX50" fmla="*/ 41406 w 301654"/>
              <a:gd name="connsiteY50" fmla="*/ 239261 h 484094"/>
              <a:gd name="connsiteX51" fmla="*/ 59245 w 301654"/>
              <a:gd name="connsiteY51" fmla="*/ 215754 h 484094"/>
              <a:gd name="connsiteX52" fmla="*/ 154228 w 301654"/>
              <a:gd name="connsiteY52" fmla="*/ 204906 h 484094"/>
              <a:gd name="connsiteX53" fmla="*/ 172247 w 301654"/>
              <a:gd name="connsiteY53" fmla="*/ 206693 h 484094"/>
              <a:gd name="connsiteX54" fmla="*/ 201522 w 301654"/>
              <a:gd name="connsiteY54" fmla="*/ 92257 h 484094"/>
              <a:gd name="connsiteX55" fmla="*/ 183923 w 301654"/>
              <a:gd name="connsiteY55" fmla="*/ 88451 h 484094"/>
              <a:gd name="connsiteX56" fmla="*/ 132204 w 301654"/>
              <a:gd name="connsiteY56" fmla="*/ 84371 h 484094"/>
              <a:gd name="connsiteX57" fmla="*/ 238061 w 301654"/>
              <a:gd name="connsiteY57" fmla="*/ 0 h 484094"/>
              <a:gd name="connsiteX58" fmla="*/ 301654 w 301654"/>
              <a:gd name="connsiteY58" fmla="*/ 0 h 484094"/>
              <a:gd name="connsiteX59" fmla="*/ 301024 w 301654"/>
              <a:gd name="connsiteY59" fmla="*/ 13852 h 484094"/>
              <a:gd name="connsiteX60" fmla="*/ 248555 w 301654"/>
              <a:gd name="connsiteY60" fmla="*/ 13852 h 484094"/>
              <a:gd name="connsiteX61" fmla="*/ 231345 w 301654"/>
              <a:gd name="connsiteY61" fmla="*/ 30852 h 484094"/>
              <a:gd name="connsiteX62" fmla="*/ 221222 w 301654"/>
              <a:gd name="connsiteY62" fmla="*/ 69962 h 484094"/>
              <a:gd name="connsiteX63" fmla="*/ 219741 w 301654"/>
              <a:gd name="connsiteY63" fmla="*/ 75739 h 484094"/>
              <a:gd name="connsiteX64" fmla="*/ 223284 w 301654"/>
              <a:gd name="connsiteY64" fmla="*/ 76460 h 484094"/>
              <a:gd name="connsiteX65" fmla="*/ 257370 w 301654"/>
              <a:gd name="connsiteY65" fmla="*/ 86260 h 484094"/>
              <a:gd name="connsiteX66" fmla="*/ 278148 w 301654"/>
              <a:gd name="connsiteY66" fmla="*/ 110396 h 484094"/>
              <a:gd name="connsiteX67" fmla="*/ 244777 w 301654"/>
              <a:gd name="connsiteY67" fmla="*/ 442213 h 484094"/>
              <a:gd name="connsiteX68" fmla="*/ 201752 w 301654"/>
              <a:gd name="connsiteY68" fmla="*/ 483559 h 484094"/>
              <a:gd name="connsiteX69" fmla="*/ 79918 w 301654"/>
              <a:gd name="connsiteY69" fmla="*/ 483529 h 484094"/>
              <a:gd name="connsiteX70" fmla="*/ 75478 w 301654"/>
              <a:gd name="connsiteY70" fmla="*/ 483540 h 484094"/>
              <a:gd name="connsiteX71" fmla="*/ 71976 w 301654"/>
              <a:gd name="connsiteY71" fmla="*/ 482899 h 484094"/>
              <a:gd name="connsiteX72" fmla="*/ 34480 w 301654"/>
              <a:gd name="connsiteY72" fmla="*/ 444102 h 484094"/>
              <a:gd name="connsiteX73" fmla="*/ 60 w 301654"/>
              <a:gd name="connsiteY73" fmla="*/ 123828 h 484094"/>
              <a:gd name="connsiteX74" fmla="*/ 25245 w 301654"/>
              <a:gd name="connsiteY74" fmla="*/ 84371 h 484094"/>
              <a:gd name="connsiteX75" fmla="*/ 190967 w 301654"/>
              <a:gd name="connsiteY75" fmla="*/ 69880 h 484094"/>
              <a:gd name="connsiteX76" fmla="*/ 206440 w 301654"/>
              <a:gd name="connsiteY76" fmla="*/ 73030 h 484094"/>
              <a:gd name="connsiteX77" fmla="*/ 221901 w 301654"/>
              <a:gd name="connsiteY77" fmla="*/ 12593 h 484094"/>
              <a:gd name="connsiteX78" fmla="*/ 238061 w 301654"/>
              <a:gd name="connsiteY78" fmla="*/ 0 h 4840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</a:cxnLst>
            <a:rect l="l" t="t" r="r" b="b"/>
            <a:pathLst>
              <a:path w="301654" h="484094">
                <a:moveTo>
                  <a:pt x="75583" y="483559"/>
                </a:moveTo>
                <a:lnTo>
                  <a:pt x="75826" y="483559"/>
                </a:lnTo>
                <a:cubicBezTo>
                  <a:pt x="85821" y="483559"/>
                  <a:pt x="83332" y="484710"/>
                  <a:pt x="76007" y="483636"/>
                </a:cubicBezTo>
                <a:close/>
                <a:moveTo>
                  <a:pt x="75478" y="483540"/>
                </a:moveTo>
                <a:lnTo>
                  <a:pt x="75583" y="483559"/>
                </a:lnTo>
                <a:lnTo>
                  <a:pt x="73754" y="483558"/>
                </a:lnTo>
                <a:cubicBezTo>
                  <a:pt x="71002" y="483556"/>
                  <a:pt x="71690" y="483550"/>
                  <a:pt x="74905" y="483541"/>
                </a:cubicBezTo>
                <a:close/>
                <a:moveTo>
                  <a:pt x="96604" y="265076"/>
                </a:moveTo>
                <a:cubicBezTo>
                  <a:pt x="89069" y="265076"/>
                  <a:pt x="82962" y="271184"/>
                  <a:pt x="82962" y="278718"/>
                </a:cubicBezTo>
                <a:cubicBezTo>
                  <a:pt x="82962" y="286252"/>
                  <a:pt x="89069" y="292360"/>
                  <a:pt x="96604" y="292360"/>
                </a:cubicBezTo>
                <a:cubicBezTo>
                  <a:pt x="104138" y="292360"/>
                  <a:pt x="110246" y="286252"/>
                  <a:pt x="110246" y="278718"/>
                </a:cubicBezTo>
                <a:cubicBezTo>
                  <a:pt x="110246" y="271184"/>
                  <a:pt x="104138" y="265076"/>
                  <a:pt x="96604" y="265076"/>
                </a:cubicBezTo>
                <a:close/>
                <a:moveTo>
                  <a:pt x="71628" y="242199"/>
                </a:moveTo>
                <a:cubicBezTo>
                  <a:pt x="66296" y="242199"/>
                  <a:pt x="61974" y="246522"/>
                  <a:pt x="61974" y="251853"/>
                </a:cubicBezTo>
                <a:cubicBezTo>
                  <a:pt x="61974" y="257185"/>
                  <a:pt x="66296" y="261508"/>
                  <a:pt x="71628" y="261508"/>
                </a:cubicBezTo>
                <a:cubicBezTo>
                  <a:pt x="76960" y="261508"/>
                  <a:pt x="81283" y="257185"/>
                  <a:pt x="81283" y="251853"/>
                </a:cubicBezTo>
                <a:cubicBezTo>
                  <a:pt x="81283" y="246522"/>
                  <a:pt x="76960" y="242199"/>
                  <a:pt x="71628" y="242199"/>
                </a:cubicBezTo>
                <a:close/>
                <a:moveTo>
                  <a:pt x="132204" y="84371"/>
                </a:moveTo>
                <a:cubicBezTo>
                  <a:pt x="99332" y="84896"/>
                  <a:pt x="69425" y="91507"/>
                  <a:pt x="40986" y="101791"/>
                </a:cubicBezTo>
                <a:cubicBezTo>
                  <a:pt x="16850" y="110606"/>
                  <a:pt x="19159" y="138100"/>
                  <a:pt x="19159" y="138100"/>
                </a:cubicBezTo>
                <a:cubicBezTo>
                  <a:pt x="19159" y="138100"/>
                  <a:pt x="43715" y="388904"/>
                  <a:pt x="48752" y="432768"/>
                </a:cubicBezTo>
                <a:cubicBezTo>
                  <a:pt x="51270" y="454700"/>
                  <a:pt x="65909" y="463778"/>
                  <a:pt x="77059" y="467372"/>
                </a:cubicBezTo>
                <a:lnTo>
                  <a:pt x="84119" y="469058"/>
                </a:lnTo>
                <a:lnTo>
                  <a:pt x="83685" y="469059"/>
                </a:lnTo>
                <a:cubicBezTo>
                  <a:pt x="80902" y="469068"/>
                  <a:pt x="80297" y="469075"/>
                  <a:pt x="82654" y="469077"/>
                </a:cubicBezTo>
                <a:lnTo>
                  <a:pt x="84198" y="469077"/>
                </a:lnTo>
                <a:lnTo>
                  <a:pt x="84523" y="469155"/>
                </a:lnTo>
                <a:cubicBezTo>
                  <a:pt x="90845" y="470140"/>
                  <a:pt x="93010" y="469077"/>
                  <a:pt x="84431" y="469077"/>
                </a:cubicBezTo>
                <a:lnTo>
                  <a:pt x="84198" y="469077"/>
                </a:lnTo>
                <a:lnTo>
                  <a:pt x="84119" y="469058"/>
                </a:lnTo>
                <a:lnTo>
                  <a:pt x="88019" y="469048"/>
                </a:lnTo>
                <a:cubicBezTo>
                  <a:pt x="109131" y="468998"/>
                  <a:pt x="173157" y="468920"/>
                  <a:pt x="193148" y="469077"/>
                </a:cubicBezTo>
                <a:cubicBezTo>
                  <a:pt x="219802" y="469287"/>
                  <a:pt x="227988" y="438855"/>
                  <a:pt x="230296" y="431089"/>
                </a:cubicBezTo>
                <a:cubicBezTo>
                  <a:pt x="232815" y="423324"/>
                  <a:pt x="259259" y="134112"/>
                  <a:pt x="259259" y="125717"/>
                </a:cubicBezTo>
                <a:cubicBezTo>
                  <a:pt x="259259" y="117322"/>
                  <a:pt x="255691" y="108507"/>
                  <a:pt x="241210" y="103470"/>
                </a:cubicBezTo>
                <a:lnTo>
                  <a:pt x="214713" y="95370"/>
                </a:lnTo>
                <a:lnTo>
                  <a:pt x="211803" y="106740"/>
                </a:lnTo>
                <a:cubicBezTo>
                  <a:pt x="203282" y="140056"/>
                  <a:pt x="193529" y="178276"/>
                  <a:pt x="185906" y="208167"/>
                </a:cubicBezTo>
                <a:lnTo>
                  <a:pt x="185754" y="208759"/>
                </a:lnTo>
                <a:lnTo>
                  <a:pt x="198556" y="210965"/>
                </a:lnTo>
                <a:cubicBezTo>
                  <a:pt x="206334" y="212583"/>
                  <a:pt x="214319" y="214522"/>
                  <a:pt x="222531" y="216804"/>
                </a:cubicBezTo>
                <a:cubicBezTo>
                  <a:pt x="234284" y="220162"/>
                  <a:pt x="237222" y="225829"/>
                  <a:pt x="237222" y="231285"/>
                </a:cubicBezTo>
                <a:cubicBezTo>
                  <a:pt x="237222" y="236742"/>
                  <a:pt x="215605" y="425423"/>
                  <a:pt x="213716" y="430460"/>
                </a:cubicBezTo>
                <a:cubicBezTo>
                  <a:pt x="211827" y="435497"/>
                  <a:pt x="205111" y="455225"/>
                  <a:pt x="183493" y="455225"/>
                </a:cubicBezTo>
                <a:cubicBezTo>
                  <a:pt x="167280" y="455225"/>
                  <a:pt x="115060" y="455225"/>
                  <a:pt x="97843" y="455225"/>
                </a:cubicBezTo>
                <a:lnTo>
                  <a:pt x="94925" y="455225"/>
                </a:lnTo>
                <a:cubicBezTo>
                  <a:pt x="101929" y="455225"/>
                  <a:pt x="100168" y="455904"/>
                  <a:pt x="95010" y="455247"/>
                </a:cubicBezTo>
                <a:lnTo>
                  <a:pt x="94895" y="455225"/>
                </a:lnTo>
                <a:lnTo>
                  <a:pt x="88917" y="454071"/>
                </a:lnTo>
                <a:cubicBezTo>
                  <a:pt x="79814" y="451710"/>
                  <a:pt x="67850" y="445781"/>
                  <a:pt x="65752" y="431509"/>
                </a:cubicBezTo>
                <a:cubicBezTo>
                  <a:pt x="61554" y="402966"/>
                  <a:pt x="41406" y="239261"/>
                  <a:pt x="41406" y="239261"/>
                </a:cubicBezTo>
                <a:cubicBezTo>
                  <a:pt x="41406" y="239261"/>
                  <a:pt x="39517" y="221211"/>
                  <a:pt x="59245" y="215754"/>
                </a:cubicBezTo>
                <a:cubicBezTo>
                  <a:pt x="88235" y="207359"/>
                  <a:pt x="119110" y="202735"/>
                  <a:pt x="154228" y="204906"/>
                </a:cubicBezTo>
                <a:lnTo>
                  <a:pt x="172247" y="206693"/>
                </a:lnTo>
                <a:lnTo>
                  <a:pt x="201522" y="92257"/>
                </a:lnTo>
                <a:lnTo>
                  <a:pt x="183923" y="88451"/>
                </a:lnTo>
                <a:cubicBezTo>
                  <a:pt x="165818" y="85368"/>
                  <a:pt x="148640" y="84109"/>
                  <a:pt x="132204" y="84371"/>
                </a:cubicBezTo>
                <a:close/>
                <a:moveTo>
                  <a:pt x="238061" y="0"/>
                </a:moveTo>
                <a:lnTo>
                  <a:pt x="301654" y="0"/>
                </a:lnTo>
                <a:lnTo>
                  <a:pt x="301024" y="13852"/>
                </a:lnTo>
                <a:cubicBezTo>
                  <a:pt x="301024" y="13852"/>
                  <a:pt x="260938" y="13852"/>
                  <a:pt x="248555" y="13852"/>
                </a:cubicBezTo>
                <a:cubicBezTo>
                  <a:pt x="233234" y="13852"/>
                  <a:pt x="234074" y="21408"/>
                  <a:pt x="231345" y="30852"/>
                </a:cubicBezTo>
                <a:cubicBezTo>
                  <a:pt x="230768" y="32846"/>
                  <a:pt x="226820" y="48141"/>
                  <a:pt x="221222" y="69962"/>
                </a:cubicBezTo>
                <a:lnTo>
                  <a:pt x="219741" y="75739"/>
                </a:lnTo>
                <a:lnTo>
                  <a:pt x="223284" y="76460"/>
                </a:lnTo>
                <a:cubicBezTo>
                  <a:pt x="234343" y="79177"/>
                  <a:pt x="245696" y="82430"/>
                  <a:pt x="257370" y="86260"/>
                </a:cubicBezTo>
                <a:cubicBezTo>
                  <a:pt x="274160" y="91717"/>
                  <a:pt x="278148" y="101371"/>
                  <a:pt x="278148" y="110396"/>
                </a:cubicBezTo>
                <a:cubicBezTo>
                  <a:pt x="278148" y="119421"/>
                  <a:pt x="247506" y="433818"/>
                  <a:pt x="244777" y="442213"/>
                </a:cubicBezTo>
                <a:cubicBezTo>
                  <a:pt x="242049" y="450608"/>
                  <a:pt x="232605" y="483559"/>
                  <a:pt x="201752" y="483559"/>
                </a:cubicBezTo>
                <a:cubicBezTo>
                  <a:pt x="178613" y="483402"/>
                  <a:pt x="104356" y="483480"/>
                  <a:pt x="79918" y="483529"/>
                </a:cubicBezTo>
                <a:lnTo>
                  <a:pt x="75478" y="483540"/>
                </a:lnTo>
                <a:lnTo>
                  <a:pt x="71976" y="482899"/>
                </a:lnTo>
                <a:cubicBezTo>
                  <a:pt x="58888" y="480035"/>
                  <a:pt x="37785" y="470901"/>
                  <a:pt x="34480" y="444102"/>
                </a:cubicBezTo>
                <a:cubicBezTo>
                  <a:pt x="28603" y="396460"/>
                  <a:pt x="60" y="123828"/>
                  <a:pt x="60" y="123828"/>
                </a:cubicBezTo>
                <a:cubicBezTo>
                  <a:pt x="60" y="123828"/>
                  <a:pt x="-2459" y="93816"/>
                  <a:pt x="25245" y="84371"/>
                </a:cubicBezTo>
                <a:cubicBezTo>
                  <a:pt x="74671" y="67529"/>
                  <a:pt x="127994" y="59776"/>
                  <a:pt x="190967" y="69880"/>
                </a:cubicBezTo>
                <a:lnTo>
                  <a:pt x="206440" y="73030"/>
                </a:lnTo>
                <a:lnTo>
                  <a:pt x="221901" y="12593"/>
                </a:lnTo>
                <a:cubicBezTo>
                  <a:pt x="223790" y="5247"/>
                  <a:pt x="230506" y="0"/>
                  <a:pt x="238061" y="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81" name="Freeform: Shape 80">
            <a:extLst>
              <a:ext uri="{FF2B5EF4-FFF2-40B4-BE49-F238E27FC236}">
                <a16:creationId xmlns:a16="http://schemas.microsoft.com/office/drawing/2014/main" id="{A78B7D5E-E68B-4765-83EE-250C54C16536}"/>
              </a:ext>
            </a:extLst>
          </p:cNvPr>
          <p:cNvSpPr/>
          <p:nvPr/>
        </p:nvSpPr>
        <p:spPr>
          <a:xfrm>
            <a:off x="5506665" y="1885029"/>
            <a:ext cx="2270567" cy="1245781"/>
          </a:xfrm>
          <a:custGeom>
            <a:avLst/>
            <a:gdLst>
              <a:gd name="connsiteX0" fmla="*/ 2201427 w 2277402"/>
              <a:gd name="connsiteY0" fmla="*/ 698617 h 1249531"/>
              <a:gd name="connsiteX1" fmla="*/ 2173962 w 2277402"/>
              <a:gd name="connsiteY1" fmla="*/ 692963 h 1249531"/>
              <a:gd name="connsiteX2" fmla="*/ 2043911 w 2277402"/>
              <a:gd name="connsiteY2" fmla="*/ 701848 h 1249531"/>
              <a:gd name="connsiteX3" fmla="*/ 2035025 w 2277402"/>
              <a:gd name="connsiteY3" fmla="*/ 697002 h 1249531"/>
              <a:gd name="connsiteX4" fmla="*/ 2001906 w 2277402"/>
              <a:gd name="connsiteY4" fmla="*/ 591183 h 1249531"/>
              <a:gd name="connsiteX5" fmla="*/ 2117418 w 2277402"/>
              <a:gd name="connsiteY5" fmla="*/ 463555 h 1249531"/>
              <a:gd name="connsiteX6" fmla="*/ 2107724 w 2277402"/>
              <a:gd name="connsiteY6" fmla="*/ 439322 h 1249531"/>
              <a:gd name="connsiteX7" fmla="*/ 2005945 w 2277402"/>
              <a:gd name="connsiteY7" fmla="*/ 440129 h 1249531"/>
              <a:gd name="connsiteX8" fmla="*/ 1978481 w 2277402"/>
              <a:gd name="connsiteY8" fmla="*/ 463555 h 1249531"/>
              <a:gd name="connsiteX9" fmla="*/ 1958286 w 2277402"/>
              <a:gd name="connsiteY9" fmla="*/ 456285 h 1249531"/>
              <a:gd name="connsiteX10" fmla="*/ 1927591 w 2277402"/>
              <a:gd name="connsiteY10" fmla="*/ 308462 h 1249531"/>
              <a:gd name="connsiteX11" fmla="*/ 1934053 w 2277402"/>
              <a:gd name="connsiteY11" fmla="*/ 293922 h 1249531"/>
              <a:gd name="connsiteX12" fmla="*/ 1934053 w 2277402"/>
              <a:gd name="connsiteY12" fmla="*/ 293922 h 1249531"/>
              <a:gd name="connsiteX13" fmla="*/ 2219198 w 2277402"/>
              <a:gd name="connsiteY13" fmla="*/ 251110 h 1249531"/>
              <a:gd name="connsiteX14" fmla="*/ 2185271 w 2277402"/>
              <a:gd name="connsiteY14" fmla="*/ 249495 h 1249531"/>
              <a:gd name="connsiteX15" fmla="*/ 1984943 w 2277402"/>
              <a:gd name="connsiteY15" fmla="*/ 274536 h 1249531"/>
              <a:gd name="connsiteX16" fmla="*/ 1620637 w 2277402"/>
              <a:gd name="connsiteY16" fmla="*/ 275344 h 1249531"/>
              <a:gd name="connsiteX17" fmla="*/ 1601251 w 2277402"/>
              <a:gd name="connsiteY17" fmla="*/ 264843 h 1249531"/>
              <a:gd name="connsiteX18" fmla="*/ 1507549 w 2277402"/>
              <a:gd name="connsiteY18" fmla="*/ 158216 h 1249531"/>
              <a:gd name="connsiteX19" fmla="*/ 1441311 w 2277402"/>
              <a:gd name="connsiteY19" fmla="*/ 138022 h 1249531"/>
              <a:gd name="connsiteX20" fmla="*/ 1438080 w 2277402"/>
              <a:gd name="connsiteY20" fmla="*/ 136406 h 1249531"/>
              <a:gd name="connsiteX21" fmla="*/ 1494624 w 2277402"/>
              <a:gd name="connsiteY21" fmla="*/ 91979 h 1249531"/>
              <a:gd name="connsiteX22" fmla="*/ 1341147 w 2277402"/>
              <a:gd name="connsiteY22" fmla="*/ 157409 h 1249531"/>
              <a:gd name="connsiteX23" fmla="*/ 1316914 w 2277402"/>
              <a:gd name="connsiteY23" fmla="*/ 380354 h 1249531"/>
              <a:gd name="connsiteX24" fmla="*/ 1312067 w 2277402"/>
              <a:gd name="connsiteY24" fmla="*/ 413473 h 1249531"/>
              <a:gd name="connsiteX25" fmla="*/ 1085891 w 2277402"/>
              <a:gd name="connsiteY25" fmla="*/ 536255 h 1249531"/>
              <a:gd name="connsiteX26" fmla="*/ 1011575 w 2277402"/>
              <a:gd name="connsiteY26" fmla="*/ 514445 h 1249531"/>
              <a:gd name="connsiteX27" fmla="*/ 947761 w 2277402"/>
              <a:gd name="connsiteY27" fmla="*/ 469209 h 1249531"/>
              <a:gd name="connsiteX28" fmla="*/ 920297 w 2277402"/>
              <a:gd name="connsiteY28" fmla="*/ 433667 h 1249531"/>
              <a:gd name="connsiteX29" fmla="*/ 880716 w 2277402"/>
              <a:gd name="connsiteY29" fmla="*/ 259188 h 1249531"/>
              <a:gd name="connsiteX30" fmla="*/ 852444 w 2277402"/>
              <a:gd name="connsiteY30" fmla="*/ 203452 h 1249531"/>
              <a:gd name="connsiteX31" fmla="*/ 849213 w 2277402"/>
              <a:gd name="connsiteY31" fmla="*/ 197797 h 1249531"/>
              <a:gd name="connsiteX32" fmla="*/ 849213 w 2277402"/>
              <a:gd name="connsiteY32" fmla="*/ 197797 h 1249531"/>
              <a:gd name="connsiteX33" fmla="*/ 745818 w 2277402"/>
              <a:gd name="connsiteY33" fmla="*/ 76631 h 1249531"/>
              <a:gd name="connsiteX34" fmla="*/ 617382 w 2277402"/>
              <a:gd name="connsiteY34" fmla="*/ 3932 h 1249531"/>
              <a:gd name="connsiteX35" fmla="*/ 576185 w 2277402"/>
              <a:gd name="connsiteY35" fmla="*/ 14433 h 1249531"/>
              <a:gd name="connsiteX36" fmla="*/ 555991 w 2277402"/>
              <a:gd name="connsiteY36" fmla="*/ 24126 h 1249531"/>
              <a:gd name="connsiteX37" fmla="*/ 496216 w 2277402"/>
              <a:gd name="connsiteY37" fmla="*/ 41897 h 1249531"/>
              <a:gd name="connsiteX38" fmla="*/ 550336 w 2277402"/>
              <a:gd name="connsiteY38" fmla="*/ 70977 h 1249531"/>
              <a:gd name="connsiteX39" fmla="*/ 556799 w 2277402"/>
              <a:gd name="connsiteY39" fmla="*/ 88748 h 1249531"/>
              <a:gd name="connsiteX40" fmla="*/ 539835 w 2277402"/>
              <a:gd name="connsiteY40" fmla="*/ 94402 h 1249531"/>
              <a:gd name="connsiteX41" fmla="*/ 453404 w 2277402"/>
              <a:gd name="connsiteY41" fmla="*/ 113789 h 1249531"/>
              <a:gd name="connsiteX42" fmla="*/ 413823 w 2277402"/>
              <a:gd name="connsiteY42" fmla="*/ 154985 h 1249531"/>
              <a:gd name="connsiteX43" fmla="*/ 438056 w 2277402"/>
              <a:gd name="connsiteY43" fmla="*/ 201836 h 1249531"/>
              <a:gd name="connsiteX44" fmla="*/ 397667 w 2277402"/>
              <a:gd name="connsiteY44" fmla="*/ 221223 h 1249531"/>
              <a:gd name="connsiteX45" fmla="*/ 246614 w 2277402"/>
              <a:gd name="connsiteY45" fmla="*/ 354505 h 1249531"/>
              <a:gd name="connsiteX46" fmla="*/ 291041 w 2277402"/>
              <a:gd name="connsiteY46" fmla="*/ 455477 h 1249531"/>
              <a:gd name="connsiteX47" fmla="*/ 332237 w 2277402"/>
              <a:gd name="connsiteY47" fmla="*/ 462747 h 1249531"/>
              <a:gd name="connsiteX48" fmla="*/ 249845 w 2277402"/>
              <a:gd name="connsiteY48" fmla="*/ 496674 h 1249531"/>
              <a:gd name="connsiteX49" fmla="*/ 121409 w 2277402"/>
              <a:gd name="connsiteY49" fmla="*/ 447399 h 1249531"/>
              <a:gd name="connsiteX50" fmla="*/ 60018 w 2277402"/>
              <a:gd name="connsiteY50" fmla="*/ 403780 h 1249531"/>
              <a:gd name="connsiteX51" fmla="*/ 10744 w 2277402"/>
              <a:gd name="connsiteY51" fmla="*/ 407818 h 1249531"/>
              <a:gd name="connsiteX52" fmla="*/ 7513 w 2277402"/>
              <a:gd name="connsiteY52" fmla="*/ 457093 h 1249531"/>
              <a:gd name="connsiteX53" fmla="*/ 75365 w 2277402"/>
              <a:gd name="connsiteY53" fmla="*/ 575028 h 1249531"/>
              <a:gd name="connsiteX54" fmla="*/ 80212 w 2277402"/>
              <a:gd name="connsiteY54" fmla="*/ 596838 h 1249531"/>
              <a:gd name="connsiteX55" fmla="*/ 93944 w 2277402"/>
              <a:gd name="connsiteY55" fmla="*/ 659036 h 1249531"/>
              <a:gd name="connsiteX56" fmla="*/ 176337 w 2277402"/>
              <a:gd name="connsiteY56" fmla="*/ 704272 h 1249531"/>
              <a:gd name="connsiteX57" fmla="*/ 237728 w 2277402"/>
              <a:gd name="connsiteY57" fmla="*/ 758392 h 1249531"/>
              <a:gd name="connsiteX58" fmla="*/ 266000 w 2277402"/>
              <a:gd name="connsiteY58" fmla="*/ 797973 h 1249531"/>
              <a:gd name="connsiteX59" fmla="*/ 385551 w 2277402"/>
              <a:gd name="connsiteY59" fmla="*/ 802820 h 1249531"/>
              <a:gd name="connsiteX60" fmla="*/ 421900 w 2277402"/>
              <a:gd name="connsiteY60" fmla="*/ 803628 h 1249531"/>
              <a:gd name="connsiteX61" fmla="*/ 505909 w 2277402"/>
              <a:gd name="connsiteY61" fmla="*/ 832708 h 1249531"/>
              <a:gd name="connsiteX62" fmla="*/ 543874 w 2277402"/>
              <a:gd name="connsiteY62" fmla="*/ 839978 h 1249531"/>
              <a:gd name="connsiteX63" fmla="*/ 874254 w 2277402"/>
              <a:gd name="connsiteY63" fmla="*/ 804435 h 1249531"/>
              <a:gd name="connsiteX64" fmla="*/ 1021269 w 2277402"/>
              <a:gd name="connsiteY64" fmla="*/ 743852 h 1249531"/>
              <a:gd name="connsiteX65" fmla="*/ 1112547 w 2277402"/>
              <a:gd name="connsiteY65" fmla="*/ 708310 h 1249531"/>
              <a:gd name="connsiteX66" fmla="*/ 1233713 w 2277402"/>
              <a:gd name="connsiteY66" fmla="*/ 612993 h 1249531"/>
              <a:gd name="connsiteX67" fmla="*/ 1474430 w 2277402"/>
              <a:gd name="connsiteY67" fmla="*/ 423974 h 1249531"/>
              <a:gd name="connsiteX68" fmla="*/ 1492201 w 2277402"/>
              <a:gd name="connsiteY68" fmla="*/ 418320 h 1249531"/>
              <a:gd name="connsiteX69" fmla="*/ 1627099 w 2277402"/>
              <a:gd name="connsiteY69" fmla="*/ 390855 h 1249531"/>
              <a:gd name="connsiteX70" fmla="*/ 1920321 w 2277402"/>
              <a:gd name="connsiteY70" fmla="*/ 299577 h 1249531"/>
              <a:gd name="connsiteX71" fmla="*/ 1876701 w 2277402"/>
              <a:gd name="connsiteY71" fmla="*/ 456285 h 1249531"/>
              <a:gd name="connsiteX72" fmla="*/ 1844390 w 2277402"/>
              <a:gd name="connsiteY72" fmla="*/ 395702 h 1249531"/>
              <a:gd name="connsiteX73" fmla="*/ 1757958 w 2277402"/>
              <a:gd name="connsiteY73" fmla="*/ 383585 h 1249531"/>
              <a:gd name="connsiteX74" fmla="*/ 1707876 w 2277402"/>
              <a:gd name="connsiteY74" fmla="*/ 473248 h 1249531"/>
              <a:gd name="connsiteX75" fmla="*/ 1718378 w 2277402"/>
              <a:gd name="connsiteY75" fmla="*/ 526561 h 1249531"/>
              <a:gd name="connsiteX76" fmla="*/ 1830658 w 2277402"/>
              <a:gd name="connsiteY76" fmla="*/ 570989 h 1249531"/>
              <a:gd name="connsiteX77" fmla="*/ 1798347 w 2277402"/>
              <a:gd name="connsiteY77" fmla="*/ 637226 h 1249531"/>
              <a:gd name="connsiteX78" fmla="*/ 1757151 w 2277402"/>
              <a:gd name="connsiteY78" fmla="*/ 696194 h 1249531"/>
              <a:gd name="connsiteX79" fmla="*/ 1703837 w 2277402"/>
              <a:gd name="connsiteY79" fmla="*/ 751930 h 1249531"/>
              <a:gd name="connsiteX80" fmla="*/ 1638408 w 2277402"/>
              <a:gd name="connsiteY80" fmla="*/ 816552 h 1249531"/>
              <a:gd name="connsiteX81" fmla="*/ 1644870 w 2277402"/>
              <a:gd name="connsiteY81" fmla="*/ 842401 h 1249531"/>
              <a:gd name="connsiteX82" fmla="*/ 1648101 w 2277402"/>
              <a:gd name="connsiteY82" fmla="*/ 863403 h 1249531"/>
              <a:gd name="connsiteX83" fmla="*/ 1598827 w 2277402"/>
              <a:gd name="connsiteY83" fmla="*/ 966798 h 1249531"/>
              <a:gd name="connsiteX84" fmla="*/ 1623868 w 2277402"/>
              <a:gd name="connsiteY84" fmla="*/ 1097657 h 1249531"/>
              <a:gd name="connsiteX85" fmla="*/ 1668296 w 2277402"/>
              <a:gd name="connsiteY85" fmla="*/ 1155817 h 1249531"/>
              <a:gd name="connsiteX86" fmla="*/ 1668296 w 2277402"/>
              <a:gd name="connsiteY86" fmla="*/ 1155817 h 1249531"/>
              <a:gd name="connsiteX87" fmla="*/ 1697375 w 2277402"/>
              <a:gd name="connsiteY87" fmla="*/ 1188936 h 1249531"/>
              <a:gd name="connsiteX88" fmla="*/ 1937284 w 2277402"/>
              <a:gd name="connsiteY88" fmla="*/ 1247096 h 1249531"/>
              <a:gd name="connsiteX89" fmla="*/ 2089146 w 2277402"/>
              <a:gd name="connsiteY89" fmla="*/ 1173588 h 1249531"/>
              <a:gd name="connsiteX90" fmla="*/ 2115802 w 2277402"/>
              <a:gd name="connsiteY90" fmla="*/ 1159048 h 1249531"/>
              <a:gd name="connsiteX91" fmla="*/ 2197388 w 2277402"/>
              <a:gd name="connsiteY91" fmla="*/ 1066154 h 1249531"/>
              <a:gd name="connsiteX92" fmla="*/ 2197388 w 2277402"/>
              <a:gd name="connsiteY92" fmla="*/ 974876 h 1249531"/>
              <a:gd name="connsiteX93" fmla="*/ 2207889 w 2277402"/>
              <a:gd name="connsiteY93" fmla="*/ 947411 h 1249531"/>
              <a:gd name="connsiteX94" fmla="*/ 2201427 w 2277402"/>
              <a:gd name="connsiteY94" fmla="*/ 698617 h 1249531"/>
              <a:gd name="connsiteX95" fmla="*/ 334661 w 2277402"/>
              <a:gd name="connsiteY95" fmla="*/ 739006 h 1249531"/>
              <a:gd name="connsiteX96" fmla="*/ 303158 w 2277402"/>
              <a:gd name="connsiteY96" fmla="*/ 713965 h 1249531"/>
              <a:gd name="connsiteX97" fmla="*/ 333853 w 2277402"/>
              <a:gd name="connsiteY97" fmla="*/ 697809 h 1249531"/>
              <a:gd name="connsiteX98" fmla="*/ 350009 w 2277402"/>
              <a:gd name="connsiteY98" fmla="*/ 728505 h 1249531"/>
              <a:gd name="connsiteX99" fmla="*/ 334661 w 2277402"/>
              <a:gd name="connsiteY99" fmla="*/ 739006 h 1249531"/>
              <a:gd name="connsiteX100" fmla="*/ 1993828 w 2277402"/>
              <a:gd name="connsiteY100" fmla="*/ 491827 h 1249531"/>
              <a:gd name="connsiteX101" fmla="*/ 2055219 w 2277402"/>
              <a:gd name="connsiteY101" fmla="*/ 458708 h 1249531"/>
              <a:gd name="connsiteX102" fmla="*/ 2076222 w 2277402"/>
              <a:gd name="connsiteY102" fmla="*/ 477287 h 1249531"/>
              <a:gd name="connsiteX103" fmla="*/ 2005945 w 2277402"/>
              <a:gd name="connsiteY103" fmla="*/ 564527 h 1249531"/>
              <a:gd name="connsiteX104" fmla="*/ 1988174 w 2277402"/>
              <a:gd name="connsiteY104" fmla="*/ 562103 h 1249531"/>
              <a:gd name="connsiteX105" fmla="*/ 1993828 w 2277402"/>
              <a:gd name="connsiteY105" fmla="*/ 491827 h 1249531"/>
              <a:gd name="connsiteX106" fmla="*/ 1804809 w 2277402"/>
              <a:gd name="connsiteY106" fmla="*/ 549987 h 1249531"/>
              <a:gd name="connsiteX107" fmla="*/ 1739380 w 2277402"/>
              <a:gd name="connsiteY107" fmla="*/ 495866 h 1249531"/>
              <a:gd name="connsiteX108" fmla="*/ 1764421 w 2277402"/>
              <a:gd name="connsiteY108" fmla="*/ 435283 h 1249531"/>
              <a:gd name="connsiteX109" fmla="*/ 1801578 w 2277402"/>
              <a:gd name="connsiteY109" fmla="*/ 438514 h 1249531"/>
              <a:gd name="connsiteX110" fmla="*/ 1851660 w 2277402"/>
              <a:gd name="connsiteY110" fmla="*/ 508790 h 1249531"/>
              <a:gd name="connsiteX111" fmla="*/ 1804809 w 2277402"/>
              <a:gd name="connsiteY111" fmla="*/ 549987 h 12495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</a:cxnLst>
            <a:rect l="l" t="t" r="r" b="b"/>
            <a:pathLst>
              <a:path w="2277402" h="1249531">
                <a:moveTo>
                  <a:pt x="2201427" y="698617"/>
                </a:moveTo>
                <a:cubicBezTo>
                  <a:pt x="2192541" y="696194"/>
                  <a:pt x="2188502" y="669537"/>
                  <a:pt x="2173962" y="692963"/>
                </a:cubicBezTo>
                <a:cubicBezTo>
                  <a:pt x="2129534" y="676807"/>
                  <a:pt x="2085915" y="680846"/>
                  <a:pt x="2043911" y="701848"/>
                </a:cubicBezTo>
                <a:cubicBezTo>
                  <a:pt x="2042295" y="702656"/>
                  <a:pt x="2035833" y="699425"/>
                  <a:pt x="2035025" y="697002"/>
                </a:cubicBezTo>
                <a:cubicBezTo>
                  <a:pt x="2023716" y="661460"/>
                  <a:pt x="2000291" y="630764"/>
                  <a:pt x="2001906" y="591183"/>
                </a:cubicBezTo>
                <a:cubicBezTo>
                  <a:pt x="2045526" y="579874"/>
                  <a:pt x="2110956" y="507982"/>
                  <a:pt x="2117418" y="463555"/>
                </a:cubicBezTo>
                <a:cubicBezTo>
                  <a:pt x="2119033" y="453054"/>
                  <a:pt x="2115802" y="445784"/>
                  <a:pt x="2107724" y="439322"/>
                </a:cubicBezTo>
                <a:cubicBezTo>
                  <a:pt x="2067336" y="407011"/>
                  <a:pt x="2047141" y="407011"/>
                  <a:pt x="2005945" y="440129"/>
                </a:cubicBezTo>
                <a:cubicBezTo>
                  <a:pt x="1996252" y="447399"/>
                  <a:pt x="1987366" y="455477"/>
                  <a:pt x="1978481" y="463555"/>
                </a:cubicBezTo>
                <a:cubicBezTo>
                  <a:pt x="1966364" y="474864"/>
                  <a:pt x="1962325" y="470017"/>
                  <a:pt x="1958286" y="456285"/>
                </a:cubicBezTo>
                <a:cubicBezTo>
                  <a:pt x="1944554" y="407818"/>
                  <a:pt x="1943746" y="356121"/>
                  <a:pt x="1927591" y="308462"/>
                </a:cubicBezTo>
                <a:cubicBezTo>
                  <a:pt x="1925975" y="302808"/>
                  <a:pt x="1930014" y="297961"/>
                  <a:pt x="1934053" y="293922"/>
                </a:cubicBezTo>
                <a:cubicBezTo>
                  <a:pt x="1934053" y="293922"/>
                  <a:pt x="1934053" y="293922"/>
                  <a:pt x="1934053" y="293922"/>
                </a:cubicBezTo>
                <a:cubicBezTo>
                  <a:pt x="2029371" y="279382"/>
                  <a:pt x="2123880" y="265650"/>
                  <a:pt x="2219198" y="251110"/>
                </a:cubicBezTo>
                <a:cubicBezTo>
                  <a:pt x="2207889" y="247879"/>
                  <a:pt x="2196580" y="248687"/>
                  <a:pt x="2185271" y="249495"/>
                </a:cubicBezTo>
                <a:cubicBezTo>
                  <a:pt x="2118226" y="257573"/>
                  <a:pt x="2051988" y="266458"/>
                  <a:pt x="1984943" y="274536"/>
                </a:cubicBezTo>
                <a:cubicBezTo>
                  <a:pt x="1863777" y="289884"/>
                  <a:pt x="1741803" y="277767"/>
                  <a:pt x="1620637" y="275344"/>
                </a:cubicBezTo>
                <a:cubicBezTo>
                  <a:pt x="1612559" y="275344"/>
                  <a:pt x="1607713" y="268881"/>
                  <a:pt x="1601251" y="264843"/>
                </a:cubicBezTo>
                <a:cubicBezTo>
                  <a:pt x="1561669" y="236570"/>
                  <a:pt x="1535821" y="196182"/>
                  <a:pt x="1507549" y="158216"/>
                </a:cubicBezTo>
                <a:cubicBezTo>
                  <a:pt x="1489778" y="133983"/>
                  <a:pt x="1471199" y="117828"/>
                  <a:pt x="1441311" y="138022"/>
                </a:cubicBezTo>
                <a:cubicBezTo>
                  <a:pt x="1440503" y="138022"/>
                  <a:pt x="1438888" y="136406"/>
                  <a:pt x="1438080" y="136406"/>
                </a:cubicBezTo>
                <a:cubicBezTo>
                  <a:pt x="1441311" y="104903"/>
                  <a:pt x="1474430" y="108942"/>
                  <a:pt x="1494624" y="91979"/>
                </a:cubicBezTo>
                <a:cubicBezTo>
                  <a:pt x="1440503" y="97633"/>
                  <a:pt x="1375881" y="125098"/>
                  <a:pt x="1341147" y="157409"/>
                </a:cubicBezTo>
                <a:cubicBezTo>
                  <a:pt x="1285411" y="209106"/>
                  <a:pt x="1249061" y="298769"/>
                  <a:pt x="1316914" y="380354"/>
                </a:cubicBezTo>
                <a:cubicBezTo>
                  <a:pt x="1329031" y="394894"/>
                  <a:pt x="1322568" y="403780"/>
                  <a:pt x="1312067" y="413473"/>
                </a:cubicBezTo>
                <a:cubicBezTo>
                  <a:pt x="1247445" y="474864"/>
                  <a:pt x="1173938" y="518484"/>
                  <a:pt x="1085891" y="536255"/>
                </a:cubicBezTo>
                <a:cubicBezTo>
                  <a:pt x="1056811" y="541909"/>
                  <a:pt x="1033385" y="535447"/>
                  <a:pt x="1011575" y="514445"/>
                </a:cubicBezTo>
                <a:cubicBezTo>
                  <a:pt x="992997" y="496674"/>
                  <a:pt x="973610" y="478095"/>
                  <a:pt x="947761" y="469209"/>
                </a:cubicBezTo>
                <a:cubicBezTo>
                  <a:pt x="926759" y="466786"/>
                  <a:pt x="920297" y="455477"/>
                  <a:pt x="920297" y="433667"/>
                </a:cubicBezTo>
                <a:cubicBezTo>
                  <a:pt x="920297" y="373084"/>
                  <a:pt x="908180" y="314117"/>
                  <a:pt x="880716" y="259188"/>
                </a:cubicBezTo>
                <a:cubicBezTo>
                  <a:pt x="875869" y="238186"/>
                  <a:pt x="864561" y="220415"/>
                  <a:pt x="852444" y="203452"/>
                </a:cubicBezTo>
                <a:cubicBezTo>
                  <a:pt x="851636" y="201836"/>
                  <a:pt x="850021" y="199413"/>
                  <a:pt x="849213" y="197797"/>
                </a:cubicBezTo>
                <a:cubicBezTo>
                  <a:pt x="849213" y="197797"/>
                  <a:pt x="849213" y="197797"/>
                  <a:pt x="849213" y="197797"/>
                </a:cubicBezTo>
                <a:cubicBezTo>
                  <a:pt x="821749" y="150946"/>
                  <a:pt x="785399" y="112173"/>
                  <a:pt x="745818" y="76631"/>
                </a:cubicBezTo>
                <a:cubicBezTo>
                  <a:pt x="708660" y="43512"/>
                  <a:pt x="665848" y="17664"/>
                  <a:pt x="617382" y="3932"/>
                </a:cubicBezTo>
                <a:cubicBezTo>
                  <a:pt x="602034" y="-107"/>
                  <a:pt x="582647" y="-5762"/>
                  <a:pt x="576185" y="14433"/>
                </a:cubicBezTo>
                <a:cubicBezTo>
                  <a:pt x="571339" y="29780"/>
                  <a:pt x="564877" y="24126"/>
                  <a:pt x="555991" y="24126"/>
                </a:cubicBezTo>
                <a:cubicBezTo>
                  <a:pt x="534989" y="22510"/>
                  <a:pt x="513179" y="18471"/>
                  <a:pt x="496216" y="41897"/>
                </a:cubicBezTo>
                <a:cubicBezTo>
                  <a:pt x="515602" y="51590"/>
                  <a:pt x="536604" y="54821"/>
                  <a:pt x="550336" y="70977"/>
                </a:cubicBezTo>
                <a:cubicBezTo>
                  <a:pt x="555183" y="75823"/>
                  <a:pt x="559222" y="82286"/>
                  <a:pt x="556799" y="88748"/>
                </a:cubicBezTo>
                <a:cubicBezTo>
                  <a:pt x="554375" y="96826"/>
                  <a:pt x="546298" y="94402"/>
                  <a:pt x="539835" y="94402"/>
                </a:cubicBezTo>
                <a:cubicBezTo>
                  <a:pt x="509140" y="94402"/>
                  <a:pt x="480060" y="99249"/>
                  <a:pt x="453404" y="113789"/>
                </a:cubicBezTo>
                <a:cubicBezTo>
                  <a:pt x="435633" y="123482"/>
                  <a:pt x="419477" y="134791"/>
                  <a:pt x="413823" y="154985"/>
                </a:cubicBezTo>
                <a:cubicBezTo>
                  <a:pt x="408168" y="175987"/>
                  <a:pt x="422708" y="188912"/>
                  <a:pt x="438056" y="201836"/>
                </a:cubicBezTo>
                <a:cubicBezTo>
                  <a:pt x="422708" y="209106"/>
                  <a:pt x="409784" y="215568"/>
                  <a:pt x="397667" y="221223"/>
                </a:cubicBezTo>
                <a:cubicBezTo>
                  <a:pt x="336276" y="252726"/>
                  <a:pt x="281348" y="291499"/>
                  <a:pt x="246614" y="354505"/>
                </a:cubicBezTo>
                <a:cubicBezTo>
                  <a:pt x="219957" y="403780"/>
                  <a:pt x="236112" y="441745"/>
                  <a:pt x="291041" y="455477"/>
                </a:cubicBezTo>
                <a:cubicBezTo>
                  <a:pt x="303158" y="458708"/>
                  <a:pt x="315274" y="460324"/>
                  <a:pt x="332237" y="462747"/>
                </a:cubicBezTo>
                <a:cubicBezTo>
                  <a:pt x="305581" y="485365"/>
                  <a:pt x="280540" y="497481"/>
                  <a:pt x="249845" y="496674"/>
                </a:cubicBezTo>
                <a:cubicBezTo>
                  <a:pt x="200570" y="496674"/>
                  <a:pt x="158566" y="478903"/>
                  <a:pt x="121409" y="447399"/>
                </a:cubicBezTo>
                <a:cubicBezTo>
                  <a:pt x="102022" y="431244"/>
                  <a:pt x="85059" y="412665"/>
                  <a:pt x="60018" y="403780"/>
                </a:cubicBezTo>
                <a:cubicBezTo>
                  <a:pt x="42247" y="397317"/>
                  <a:pt x="25283" y="392471"/>
                  <a:pt x="10744" y="407818"/>
                </a:cubicBezTo>
                <a:cubicBezTo>
                  <a:pt x="-2989" y="422358"/>
                  <a:pt x="-2989" y="442553"/>
                  <a:pt x="7513" y="457093"/>
                </a:cubicBezTo>
                <a:cubicBezTo>
                  <a:pt x="33361" y="494250"/>
                  <a:pt x="47093" y="538678"/>
                  <a:pt x="75365" y="575028"/>
                </a:cubicBezTo>
                <a:cubicBezTo>
                  <a:pt x="80212" y="581490"/>
                  <a:pt x="87482" y="586337"/>
                  <a:pt x="80212" y="596838"/>
                </a:cubicBezTo>
                <a:cubicBezTo>
                  <a:pt x="63249" y="621879"/>
                  <a:pt x="77789" y="642073"/>
                  <a:pt x="93944" y="659036"/>
                </a:cubicBezTo>
                <a:cubicBezTo>
                  <a:pt x="115754" y="683269"/>
                  <a:pt x="144834" y="698617"/>
                  <a:pt x="176337" y="704272"/>
                </a:cubicBezTo>
                <a:cubicBezTo>
                  <a:pt x="208648" y="710734"/>
                  <a:pt x="239343" y="715580"/>
                  <a:pt x="237728" y="758392"/>
                </a:cubicBezTo>
                <a:cubicBezTo>
                  <a:pt x="241767" y="775356"/>
                  <a:pt x="252268" y="789088"/>
                  <a:pt x="266000" y="797973"/>
                </a:cubicBezTo>
                <a:cubicBezTo>
                  <a:pt x="304773" y="823822"/>
                  <a:pt x="345162" y="820591"/>
                  <a:pt x="385551" y="802820"/>
                </a:cubicBezTo>
                <a:cubicBezTo>
                  <a:pt x="399283" y="796358"/>
                  <a:pt x="408976" y="797166"/>
                  <a:pt x="421900" y="803628"/>
                </a:cubicBezTo>
                <a:cubicBezTo>
                  <a:pt x="448557" y="816552"/>
                  <a:pt x="476021" y="829476"/>
                  <a:pt x="505909" y="832708"/>
                </a:cubicBezTo>
                <a:cubicBezTo>
                  <a:pt x="518025" y="839978"/>
                  <a:pt x="531758" y="835939"/>
                  <a:pt x="543874" y="839978"/>
                </a:cubicBezTo>
                <a:cubicBezTo>
                  <a:pt x="659386" y="877135"/>
                  <a:pt x="768435" y="861787"/>
                  <a:pt x="874254" y="804435"/>
                </a:cubicBezTo>
                <a:cubicBezTo>
                  <a:pt x="920297" y="779394"/>
                  <a:pt x="966340" y="750315"/>
                  <a:pt x="1021269" y="743852"/>
                </a:cubicBezTo>
                <a:cubicBezTo>
                  <a:pt x="1054388" y="739814"/>
                  <a:pt x="1083467" y="724466"/>
                  <a:pt x="1112547" y="708310"/>
                </a:cubicBezTo>
                <a:cubicBezTo>
                  <a:pt x="1158590" y="683269"/>
                  <a:pt x="1194940" y="646112"/>
                  <a:pt x="1233713" y="612993"/>
                </a:cubicBezTo>
                <a:cubicBezTo>
                  <a:pt x="1311260" y="545948"/>
                  <a:pt x="1401730" y="497481"/>
                  <a:pt x="1474430" y="423974"/>
                </a:cubicBezTo>
                <a:cubicBezTo>
                  <a:pt x="1479276" y="419127"/>
                  <a:pt x="1484931" y="416704"/>
                  <a:pt x="1492201" y="418320"/>
                </a:cubicBezTo>
                <a:cubicBezTo>
                  <a:pt x="1540668" y="428013"/>
                  <a:pt x="1584287" y="413473"/>
                  <a:pt x="1627099" y="390855"/>
                </a:cubicBezTo>
                <a:cubicBezTo>
                  <a:pt x="1719185" y="342389"/>
                  <a:pt x="1819350" y="318963"/>
                  <a:pt x="1920321" y="299577"/>
                </a:cubicBezTo>
                <a:cubicBezTo>
                  <a:pt x="1904166" y="349659"/>
                  <a:pt x="1899319" y="402972"/>
                  <a:pt x="1876701" y="456285"/>
                </a:cubicBezTo>
                <a:cubicBezTo>
                  <a:pt x="1864585" y="432860"/>
                  <a:pt x="1855699" y="413473"/>
                  <a:pt x="1844390" y="395702"/>
                </a:cubicBezTo>
                <a:cubicBezTo>
                  <a:pt x="1821773" y="359352"/>
                  <a:pt x="1789462" y="354505"/>
                  <a:pt x="1757958" y="383585"/>
                </a:cubicBezTo>
                <a:cubicBezTo>
                  <a:pt x="1732110" y="407818"/>
                  <a:pt x="1716762" y="438514"/>
                  <a:pt x="1707876" y="473248"/>
                </a:cubicBezTo>
                <a:cubicBezTo>
                  <a:pt x="1703030" y="491827"/>
                  <a:pt x="1707876" y="510406"/>
                  <a:pt x="1718378" y="526561"/>
                </a:cubicBezTo>
                <a:cubicBezTo>
                  <a:pt x="1744226" y="566950"/>
                  <a:pt x="1778153" y="587952"/>
                  <a:pt x="1830658" y="570989"/>
                </a:cubicBezTo>
                <a:cubicBezTo>
                  <a:pt x="1819350" y="596838"/>
                  <a:pt x="1812079" y="618647"/>
                  <a:pt x="1798347" y="637226"/>
                </a:cubicBezTo>
                <a:cubicBezTo>
                  <a:pt x="1783807" y="656613"/>
                  <a:pt x="1765229" y="672768"/>
                  <a:pt x="1757151" y="696194"/>
                </a:cubicBezTo>
                <a:cubicBezTo>
                  <a:pt x="1744226" y="719619"/>
                  <a:pt x="1726456" y="737390"/>
                  <a:pt x="1703837" y="751930"/>
                </a:cubicBezTo>
                <a:cubicBezTo>
                  <a:pt x="1677989" y="768893"/>
                  <a:pt x="1656179" y="791511"/>
                  <a:pt x="1638408" y="816552"/>
                </a:cubicBezTo>
                <a:cubicBezTo>
                  <a:pt x="1630330" y="827861"/>
                  <a:pt x="1625484" y="837554"/>
                  <a:pt x="1644870" y="842401"/>
                </a:cubicBezTo>
                <a:cubicBezTo>
                  <a:pt x="1661026" y="846440"/>
                  <a:pt x="1653756" y="855325"/>
                  <a:pt x="1648101" y="863403"/>
                </a:cubicBezTo>
                <a:cubicBezTo>
                  <a:pt x="1627099" y="895714"/>
                  <a:pt x="1607713" y="928833"/>
                  <a:pt x="1598827" y="966798"/>
                </a:cubicBezTo>
                <a:cubicBezTo>
                  <a:pt x="1587518" y="1013649"/>
                  <a:pt x="1585095" y="1061308"/>
                  <a:pt x="1623868" y="1097657"/>
                </a:cubicBezTo>
                <a:cubicBezTo>
                  <a:pt x="1642447" y="1115428"/>
                  <a:pt x="1660218" y="1131584"/>
                  <a:pt x="1668296" y="1155817"/>
                </a:cubicBezTo>
                <a:cubicBezTo>
                  <a:pt x="1668296" y="1155817"/>
                  <a:pt x="1668296" y="1155817"/>
                  <a:pt x="1668296" y="1155817"/>
                </a:cubicBezTo>
                <a:cubicBezTo>
                  <a:pt x="1674758" y="1169549"/>
                  <a:pt x="1685259" y="1180050"/>
                  <a:pt x="1697375" y="1188936"/>
                </a:cubicBezTo>
                <a:cubicBezTo>
                  <a:pt x="1769267" y="1241441"/>
                  <a:pt x="1850852" y="1255981"/>
                  <a:pt x="1937284" y="1247096"/>
                </a:cubicBezTo>
                <a:cubicBezTo>
                  <a:pt x="1996252" y="1240633"/>
                  <a:pt x="2051180" y="1223670"/>
                  <a:pt x="2089146" y="1173588"/>
                </a:cubicBezTo>
                <a:cubicBezTo>
                  <a:pt x="2095608" y="1164703"/>
                  <a:pt x="2106109" y="1163087"/>
                  <a:pt x="2115802" y="1159048"/>
                </a:cubicBezTo>
                <a:cubicBezTo>
                  <a:pt x="2160230" y="1142893"/>
                  <a:pt x="2185271" y="1111390"/>
                  <a:pt x="2197388" y="1066154"/>
                </a:cubicBezTo>
                <a:cubicBezTo>
                  <a:pt x="2205465" y="1035459"/>
                  <a:pt x="2204657" y="1004763"/>
                  <a:pt x="2197388" y="974876"/>
                </a:cubicBezTo>
                <a:cubicBezTo>
                  <a:pt x="2194156" y="962759"/>
                  <a:pt x="2196580" y="955489"/>
                  <a:pt x="2207889" y="947411"/>
                </a:cubicBezTo>
                <a:cubicBezTo>
                  <a:pt x="2303206" y="878751"/>
                  <a:pt x="2299975" y="765662"/>
                  <a:pt x="2201427" y="698617"/>
                </a:cubicBezTo>
                <a:close/>
                <a:moveTo>
                  <a:pt x="334661" y="739006"/>
                </a:moveTo>
                <a:cubicBezTo>
                  <a:pt x="316890" y="738198"/>
                  <a:pt x="302350" y="731736"/>
                  <a:pt x="303158" y="713965"/>
                </a:cubicBezTo>
                <a:cubicBezTo>
                  <a:pt x="303965" y="697002"/>
                  <a:pt x="323352" y="697809"/>
                  <a:pt x="333853" y="697809"/>
                </a:cubicBezTo>
                <a:cubicBezTo>
                  <a:pt x="350816" y="697809"/>
                  <a:pt x="346778" y="717196"/>
                  <a:pt x="350009" y="728505"/>
                </a:cubicBezTo>
                <a:cubicBezTo>
                  <a:pt x="354855" y="742237"/>
                  <a:pt x="341123" y="736583"/>
                  <a:pt x="334661" y="739006"/>
                </a:cubicBezTo>
                <a:close/>
                <a:moveTo>
                  <a:pt x="1993828" y="491827"/>
                </a:moveTo>
                <a:cubicBezTo>
                  <a:pt x="2013215" y="478095"/>
                  <a:pt x="2032602" y="465170"/>
                  <a:pt x="2055219" y="458708"/>
                </a:cubicBezTo>
                <a:cubicBezTo>
                  <a:pt x="2072183" y="453862"/>
                  <a:pt x="2077837" y="461939"/>
                  <a:pt x="2076222" y="477287"/>
                </a:cubicBezTo>
                <a:cubicBezTo>
                  <a:pt x="2072183" y="516060"/>
                  <a:pt x="2040679" y="554833"/>
                  <a:pt x="2005945" y="564527"/>
                </a:cubicBezTo>
                <a:cubicBezTo>
                  <a:pt x="1999483" y="566142"/>
                  <a:pt x="1993828" y="568566"/>
                  <a:pt x="1988174" y="562103"/>
                </a:cubicBezTo>
                <a:cubicBezTo>
                  <a:pt x="1970403" y="544332"/>
                  <a:pt x="1973634" y="507175"/>
                  <a:pt x="1993828" y="491827"/>
                </a:cubicBezTo>
                <a:close/>
                <a:moveTo>
                  <a:pt x="1804809" y="549987"/>
                </a:moveTo>
                <a:cubicBezTo>
                  <a:pt x="1783000" y="549987"/>
                  <a:pt x="1746650" y="521715"/>
                  <a:pt x="1739380" y="495866"/>
                </a:cubicBezTo>
                <a:cubicBezTo>
                  <a:pt x="1731302" y="469209"/>
                  <a:pt x="1748265" y="451438"/>
                  <a:pt x="1764421" y="435283"/>
                </a:cubicBezTo>
                <a:cubicBezTo>
                  <a:pt x="1777345" y="422358"/>
                  <a:pt x="1790269" y="428013"/>
                  <a:pt x="1801578" y="438514"/>
                </a:cubicBezTo>
                <a:cubicBezTo>
                  <a:pt x="1824196" y="457900"/>
                  <a:pt x="1838736" y="482941"/>
                  <a:pt x="1851660" y="508790"/>
                </a:cubicBezTo>
                <a:cubicBezTo>
                  <a:pt x="1862969" y="528985"/>
                  <a:pt x="1838736" y="549179"/>
                  <a:pt x="1804809" y="549987"/>
                </a:cubicBezTo>
                <a:close/>
              </a:path>
            </a:pathLst>
          </a:custGeom>
          <a:solidFill>
            <a:schemeClr val="accent2"/>
          </a:solidFill>
          <a:ln w="807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82" name="Group 81">
            <a:extLst>
              <a:ext uri="{FF2B5EF4-FFF2-40B4-BE49-F238E27FC236}">
                <a16:creationId xmlns:a16="http://schemas.microsoft.com/office/drawing/2014/main" id="{EAA6A519-C66E-4CC3-8928-7A8522EA95C0}"/>
              </a:ext>
            </a:extLst>
          </p:cNvPr>
          <p:cNvGrpSpPr/>
          <p:nvPr/>
        </p:nvGrpSpPr>
        <p:grpSpPr>
          <a:xfrm>
            <a:off x="5695620" y="3426512"/>
            <a:ext cx="1241145" cy="3272243"/>
            <a:chOff x="6713084" y="1703596"/>
            <a:chExt cx="2624141" cy="6918474"/>
          </a:xfrm>
          <a:solidFill>
            <a:schemeClr val="accent2"/>
          </a:solidFill>
        </p:grpSpPr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973A5AE7-3A16-4B48-9C79-E8BA050FBA58}"/>
                </a:ext>
              </a:extLst>
            </p:cNvPr>
            <p:cNvSpPr/>
            <p:nvPr/>
          </p:nvSpPr>
          <p:spPr>
            <a:xfrm>
              <a:off x="6713084" y="3201150"/>
              <a:ext cx="2624141" cy="5420920"/>
            </a:xfrm>
            <a:custGeom>
              <a:avLst/>
              <a:gdLst>
                <a:gd name="connsiteX0" fmla="*/ 1481070 w 2437829"/>
                <a:gd name="connsiteY0" fmla="*/ 5037326 h 5036043"/>
                <a:gd name="connsiteX1" fmla="*/ 1434880 w 2437829"/>
                <a:gd name="connsiteY1" fmla="*/ 5025778 h 5036043"/>
                <a:gd name="connsiteX2" fmla="*/ 1218683 w 2437829"/>
                <a:gd name="connsiteY2" fmla="*/ 4885925 h 5036043"/>
                <a:gd name="connsiteX3" fmla="*/ 1191739 w 2437829"/>
                <a:gd name="connsiteY3" fmla="*/ 4907095 h 5036043"/>
                <a:gd name="connsiteX4" fmla="*/ 893425 w 2437829"/>
                <a:gd name="connsiteY4" fmla="*/ 5027703 h 5036043"/>
                <a:gd name="connsiteX5" fmla="*/ 658623 w 2437829"/>
                <a:gd name="connsiteY5" fmla="*/ 4893623 h 5036043"/>
                <a:gd name="connsiteX6" fmla="*/ 602169 w 2437829"/>
                <a:gd name="connsiteY6" fmla="*/ 4674860 h 5036043"/>
                <a:gd name="connsiteX7" fmla="*/ 557903 w 2437829"/>
                <a:gd name="connsiteY7" fmla="*/ 4070534 h 5036043"/>
                <a:gd name="connsiteX8" fmla="*/ 555337 w 2437829"/>
                <a:gd name="connsiteY8" fmla="*/ 4038458 h 5036043"/>
                <a:gd name="connsiteX9" fmla="*/ 412916 w 2437829"/>
                <a:gd name="connsiteY9" fmla="*/ 4038458 h 5036043"/>
                <a:gd name="connsiteX10" fmla="*/ 392387 w 2437829"/>
                <a:gd name="connsiteY10" fmla="*/ 3835091 h 5036043"/>
                <a:gd name="connsiteX11" fmla="*/ 266004 w 2437829"/>
                <a:gd name="connsiteY11" fmla="*/ 2519946 h 5036043"/>
                <a:gd name="connsiteX12" fmla="*/ 177473 w 2437829"/>
                <a:gd name="connsiteY12" fmla="*/ 2349940 h 5036043"/>
                <a:gd name="connsiteX13" fmla="*/ 1693 w 2437829"/>
                <a:gd name="connsiteY13" fmla="*/ 1991964 h 5036043"/>
                <a:gd name="connsiteX14" fmla="*/ 1693 w 2437829"/>
                <a:gd name="connsiteY14" fmla="*/ 471528 h 5036043"/>
                <a:gd name="connsiteX15" fmla="*/ 466805 w 2437829"/>
                <a:gd name="connsiteY15" fmla="*/ 3208 h 5036043"/>
                <a:gd name="connsiteX16" fmla="*/ 729192 w 2437829"/>
                <a:gd name="connsiteY16" fmla="*/ 3208 h 5036043"/>
                <a:gd name="connsiteX17" fmla="*/ 710588 w 2437829"/>
                <a:gd name="connsiteY17" fmla="*/ 26945 h 5036043"/>
                <a:gd name="connsiteX18" fmla="*/ 541864 w 2437829"/>
                <a:gd name="connsiteY18" fmla="*/ 358618 h 5036043"/>
                <a:gd name="connsiteX19" fmla="*/ 529675 w 2437829"/>
                <a:gd name="connsiteY19" fmla="*/ 621005 h 5036043"/>
                <a:gd name="connsiteX20" fmla="*/ 509146 w 2437829"/>
                <a:gd name="connsiteY20" fmla="*/ 658214 h 5036043"/>
                <a:gd name="connsiteX21" fmla="*/ 436011 w 2437829"/>
                <a:gd name="connsiteY21" fmla="*/ 835278 h 5036043"/>
                <a:gd name="connsiteX22" fmla="*/ 593829 w 2437829"/>
                <a:gd name="connsiteY22" fmla="*/ 939848 h 5036043"/>
                <a:gd name="connsiteX23" fmla="*/ 729834 w 2437829"/>
                <a:gd name="connsiteY23" fmla="*/ 807692 h 5036043"/>
                <a:gd name="connsiteX24" fmla="*/ 612433 w 2437829"/>
                <a:gd name="connsiteY24" fmla="*/ 643459 h 5036043"/>
                <a:gd name="connsiteX25" fmla="*/ 586772 w 2437829"/>
                <a:gd name="connsiteY25" fmla="*/ 619722 h 5036043"/>
                <a:gd name="connsiteX26" fmla="*/ 605376 w 2437829"/>
                <a:gd name="connsiteY26" fmla="*/ 332315 h 5036043"/>
                <a:gd name="connsiteX27" fmla="*/ 643868 w 2437829"/>
                <a:gd name="connsiteY27" fmla="*/ 228386 h 5036043"/>
                <a:gd name="connsiteX28" fmla="*/ 794629 w 2437829"/>
                <a:gd name="connsiteY28" fmla="*/ 17963 h 5036043"/>
                <a:gd name="connsiteX29" fmla="*/ 828630 w 2437829"/>
                <a:gd name="connsiteY29" fmla="*/ 0 h 5036043"/>
                <a:gd name="connsiteX30" fmla="*/ 832479 w 2437829"/>
                <a:gd name="connsiteY30" fmla="*/ 7057 h 5036043"/>
                <a:gd name="connsiteX31" fmla="*/ 634245 w 2437829"/>
                <a:gd name="connsiteY31" fmla="*/ 551719 h 5036043"/>
                <a:gd name="connsiteX32" fmla="*/ 881236 w 2437829"/>
                <a:gd name="connsiteY32" fmla="*/ 627421 h 5036043"/>
                <a:gd name="connsiteX33" fmla="*/ 817082 w 2437829"/>
                <a:gd name="connsiteY33" fmla="*/ 799352 h 5036043"/>
                <a:gd name="connsiteX34" fmla="*/ 831196 w 2437829"/>
                <a:gd name="connsiteY34" fmla="*/ 852599 h 5036043"/>
                <a:gd name="connsiteX35" fmla="*/ 1169926 w 2437829"/>
                <a:gd name="connsiteY35" fmla="*/ 1152195 h 5036043"/>
                <a:gd name="connsiteX36" fmla="*/ 1193021 w 2437829"/>
                <a:gd name="connsiteY36" fmla="*/ 1207367 h 5036043"/>
                <a:gd name="connsiteX37" fmla="*/ 1192380 w 2437829"/>
                <a:gd name="connsiteY37" fmla="*/ 3991626 h 5036043"/>
                <a:gd name="connsiteX38" fmla="*/ 1192380 w 2437829"/>
                <a:gd name="connsiteY38" fmla="*/ 4033967 h 5036043"/>
                <a:gd name="connsiteX39" fmla="*/ 1283478 w 2437829"/>
                <a:gd name="connsiteY39" fmla="*/ 4033967 h 5036043"/>
                <a:gd name="connsiteX40" fmla="*/ 1283478 w 2437829"/>
                <a:gd name="connsiteY40" fmla="*/ 3990343 h 5036043"/>
                <a:gd name="connsiteX41" fmla="*/ 1282836 w 2437829"/>
                <a:gd name="connsiteY41" fmla="*/ 1209292 h 5036043"/>
                <a:gd name="connsiteX42" fmla="*/ 1309781 w 2437829"/>
                <a:gd name="connsiteY42" fmla="*/ 1149629 h 5036043"/>
                <a:gd name="connsiteX43" fmla="*/ 1646586 w 2437829"/>
                <a:gd name="connsiteY43" fmla="*/ 852599 h 5036043"/>
                <a:gd name="connsiteX44" fmla="*/ 1658775 w 2437829"/>
                <a:gd name="connsiteY44" fmla="*/ 798069 h 5036043"/>
                <a:gd name="connsiteX45" fmla="*/ 1595264 w 2437829"/>
                <a:gd name="connsiteY45" fmla="*/ 627421 h 5036043"/>
                <a:gd name="connsiteX46" fmla="*/ 1842254 w 2437829"/>
                <a:gd name="connsiteY46" fmla="*/ 551719 h 5036043"/>
                <a:gd name="connsiteX47" fmla="*/ 1642737 w 2437829"/>
                <a:gd name="connsiteY47" fmla="*/ 3208 h 5036043"/>
                <a:gd name="connsiteX48" fmla="*/ 1763987 w 2437829"/>
                <a:gd name="connsiteY48" fmla="*/ 3849 h 5036043"/>
                <a:gd name="connsiteX49" fmla="*/ 1787082 w 2437829"/>
                <a:gd name="connsiteY49" fmla="*/ 12831 h 5036043"/>
                <a:gd name="connsiteX50" fmla="*/ 2070640 w 2437829"/>
                <a:gd name="connsiteY50" fmla="*/ 271369 h 5036043"/>
                <a:gd name="connsiteX51" fmla="*/ 2164304 w 2437829"/>
                <a:gd name="connsiteY51" fmla="*/ 651799 h 5036043"/>
                <a:gd name="connsiteX52" fmla="*/ 2138002 w 2437829"/>
                <a:gd name="connsiteY52" fmla="*/ 783313 h 5036043"/>
                <a:gd name="connsiteX53" fmla="*/ 1760138 w 2437829"/>
                <a:gd name="connsiteY53" fmla="*/ 887242 h 5036043"/>
                <a:gd name="connsiteX54" fmla="*/ 1627982 w 2437829"/>
                <a:gd name="connsiteY54" fmla="*/ 1085476 h 5036043"/>
                <a:gd name="connsiteX55" fmla="*/ 1603603 w 2437829"/>
                <a:gd name="connsiteY55" fmla="*/ 1115628 h 5036043"/>
                <a:gd name="connsiteX56" fmla="*/ 1559337 w 2437829"/>
                <a:gd name="connsiteY56" fmla="*/ 1237520 h 5036043"/>
                <a:gd name="connsiteX57" fmla="*/ 1653643 w 2437829"/>
                <a:gd name="connsiteY57" fmla="*/ 1267030 h 5036043"/>
                <a:gd name="connsiteX58" fmla="*/ 1679305 w 2437829"/>
                <a:gd name="connsiteY58" fmla="*/ 1131025 h 5036043"/>
                <a:gd name="connsiteX59" fmla="*/ 1673531 w 2437829"/>
                <a:gd name="connsiteY59" fmla="*/ 1106646 h 5036043"/>
                <a:gd name="connsiteX60" fmla="*/ 1968636 w 2437829"/>
                <a:gd name="connsiteY60" fmla="*/ 817956 h 5036043"/>
                <a:gd name="connsiteX61" fmla="*/ 2218193 w 2437829"/>
                <a:gd name="connsiteY61" fmla="*/ 1007209 h 5036043"/>
                <a:gd name="connsiteX62" fmla="*/ 2074489 w 2437829"/>
                <a:gd name="connsiteY62" fmla="*/ 1342090 h 5036043"/>
                <a:gd name="connsiteX63" fmla="*/ 2046903 w 2437829"/>
                <a:gd name="connsiteY63" fmla="*/ 1347222 h 5036043"/>
                <a:gd name="connsiteX64" fmla="*/ 1917955 w 2437829"/>
                <a:gd name="connsiteY64" fmla="*/ 1422281 h 5036043"/>
                <a:gd name="connsiteX65" fmla="*/ 1978901 w 2437829"/>
                <a:gd name="connsiteY65" fmla="*/ 1494775 h 5036043"/>
                <a:gd name="connsiteX66" fmla="*/ 2077056 w 2437829"/>
                <a:gd name="connsiteY66" fmla="*/ 1420998 h 5036043"/>
                <a:gd name="connsiteX67" fmla="*/ 2102717 w 2437829"/>
                <a:gd name="connsiteY67" fmla="*/ 1382506 h 5036043"/>
                <a:gd name="connsiteX68" fmla="*/ 2265667 w 2437829"/>
                <a:gd name="connsiteY68" fmla="*/ 986680 h 5036043"/>
                <a:gd name="connsiteX69" fmla="*/ 2202796 w 2437829"/>
                <a:gd name="connsiteY69" fmla="*/ 835919 h 5036043"/>
                <a:gd name="connsiteX70" fmla="*/ 2194456 w 2437829"/>
                <a:gd name="connsiteY70" fmla="*/ 791012 h 5036043"/>
                <a:gd name="connsiteX71" fmla="*/ 2201514 w 2437829"/>
                <a:gd name="connsiteY71" fmla="*/ 387487 h 5036043"/>
                <a:gd name="connsiteX72" fmla="*/ 2057810 w 2437829"/>
                <a:gd name="connsiteY72" fmla="*/ 166799 h 5036043"/>
                <a:gd name="connsiteX73" fmla="*/ 1883312 w 2437829"/>
                <a:gd name="connsiteY73" fmla="*/ 5132 h 5036043"/>
                <a:gd name="connsiteX74" fmla="*/ 2204721 w 2437829"/>
                <a:gd name="connsiteY74" fmla="*/ 68644 h 5036043"/>
                <a:gd name="connsiteX75" fmla="*/ 2431824 w 2437829"/>
                <a:gd name="connsiteY75" fmla="*/ 398393 h 5036043"/>
                <a:gd name="connsiteX76" fmla="*/ 2438239 w 2437829"/>
                <a:gd name="connsiteY76" fmla="*/ 425979 h 5036043"/>
                <a:gd name="connsiteX77" fmla="*/ 2438239 w 2437829"/>
                <a:gd name="connsiteY77" fmla="*/ 2042645 h 5036043"/>
                <a:gd name="connsiteX78" fmla="*/ 2433107 w 2437829"/>
                <a:gd name="connsiteY78" fmla="*/ 2057400 h 5036043"/>
                <a:gd name="connsiteX79" fmla="*/ 2206004 w 2437829"/>
                <a:gd name="connsiteY79" fmla="*/ 2393564 h 5036043"/>
                <a:gd name="connsiteX80" fmla="*/ 2182268 w 2437829"/>
                <a:gd name="connsiteY80" fmla="*/ 2438472 h 5036043"/>
                <a:gd name="connsiteX81" fmla="*/ 2147625 w 2437829"/>
                <a:gd name="connsiteY81" fmla="*/ 2805429 h 5036043"/>
                <a:gd name="connsiteX82" fmla="*/ 2046262 w 2437829"/>
                <a:gd name="connsiteY82" fmla="*/ 3848564 h 5036043"/>
                <a:gd name="connsiteX83" fmla="*/ 2027016 w 2437829"/>
                <a:gd name="connsiteY83" fmla="*/ 4039099 h 5036043"/>
                <a:gd name="connsiteX84" fmla="*/ 1883954 w 2437829"/>
                <a:gd name="connsiteY84" fmla="*/ 4039099 h 5036043"/>
                <a:gd name="connsiteX85" fmla="*/ 1874331 w 2437829"/>
                <a:gd name="connsiteY85" fmla="*/ 4173180 h 5036043"/>
                <a:gd name="connsiteX86" fmla="*/ 1834555 w 2437829"/>
                <a:gd name="connsiteY86" fmla="*/ 4687690 h 5036043"/>
                <a:gd name="connsiteX87" fmla="*/ 1585641 w 2437829"/>
                <a:gd name="connsiteY87" fmla="*/ 5038609 h 5036043"/>
                <a:gd name="connsiteX88" fmla="*/ 1481070 w 2437829"/>
                <a:gd name="connsiteY88" fmla="*/ 5037326 h 5036043"/>
                <a:gd name="connsiteX89" fmla="*/ 683002 w 2437829"/>
                <a:gd name="connsiteY89" fmla="*/ 1063022 h 5036043"/>
                <a:gd name="connsiteX90" fmla="*/ 683002 w 2437829"/>
                <a:gd name="connsiteY90" fmla="*/ 1192612 h 5036043"/>
                <a:gd name="connsiteX91" fmla="*/ 554695 w 2437829"/>
                <a:gd name="connsiteY91" fmla="*/ 1192612 h 5036043"/>
                <a:gd name="connsiteX92" fmla="*/ 554695 w 2437829"/>
                <a:gd name="connsiteY92" fmla="*/ 1369034 h 5036043"/>
                <a:gd name="connsiteX93" fmla="*/ 683002 w 2437829"/>
                <a:gd name="connsiteY93" fmla="*/ 1369034 h 5036043"/>
                <a:gd name="connsiteX94" fmla="*/ 683002 w 2437829"/>
                <a:gd name="connsiteY94" fmla="*/ 1497341 h 5036043"/>
                <a:gd name="connsiteX95" fmla="*/ 861348 w 2437829"/>
                <a:gd name="connsiteY95" fmla="*/ 1497341 h 5036043"/>
                <a:gd name="connsiteX96" fmla="*/ 861348 w 2437829"/>
                <a:gd name="connsiteY96" fmla="*/ 1368393 h 5036043"/>
                <a:gd name="connsiteX97" fmla="*/ 989655 w 2437829"/>
                <a:gd name="connsiteY97" fmla="*/ 1368393 h 5036043"/>
                <a:gd name="connsiteX98" fmla="*/ 989655 w 2437829"/>
                <a:gd name="connsiteY98" fmla="*/ 1190687 h 5036043"/>
                <a:gd name="connsiteX99" fmla="*/ 860707 w 2437829"/>
                <a:gd name="connsiteY99" fmla="*/ 1190687 h 5036043"/>
                <a:gd name="connsiteX100" fmla="*/ 860707 w 2437829"/>
                <a:gd name="connsiteY100" fmla="*/ 1062381 h 5036043"/>
                <a:gd name="connsiteX101" fmla="*/ 683002 w 2437829"/>
                <a:gd name="connsiteY101" fmla="*/ 1063022 h 5036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</a:cxnLst>
              <a:rect l="l" t="t" r="r" b="b"/>
              <a:pathLst>
                <a:path w="2437829" h="5036043">
                  <a:moveTo>
                    <a:pt x="1481070" y="5037326"/>
                  </a:moveTo>
                  <a:cubicBezTo>
                    <a:pt x="1465673" y="5033477"/>
                    <a:pt x="1450276" y="5028986"/>
                    <a:pt x="1434880" y="5025778"/>
                  </a:cubicBezTo>
                  <a:cubicBezTo>
                    <a:pt x="1346990" y="5005891"/>
                    <a:pt x="1274497" y="4962267"/>
                    <a:pt x="1218683" y="4885925"/>
                  </a:cubicBezTo>
                  <a:cubicBezTo>
                    <a:pt x="1209060" y="4892981"/>
                    <a:pt x="1200720" y="4900038"/>
                    <a:pt x="1191739" y="4907095"/>
                  </a:cubicBezTo>
                  <a:cubicBezTo>
                    <a:pt x="1103848" y="4975098"/>
                    <a:pt x="1006335" y="5021288"/>
                    <a:pt x="893425" y="5027703"/>
                  </a:cubicBezTo>
                  <a:cubicBezTo>
                    <a:pt x="786289" y="5033477"/>
                    <a:pt x="707380" y="4989853"/>
                    <a:pt x="658623" y="4893623"/>
                  </a:cubicBezTo>
                  <a:cubicBezTo>
                    <a:pt x="623981" y="4824979"/>
                    <a:pt x="608584" y="4750561"/>
                    <a:pt x="602169" y="4674860"/>
                  </a:cubicBezTo>
                  <a:cubicBezTo>
                    <a:pt x="586130" y="4473418"/>
                    <a:pt x="572658" y="4271976"/>
                    <a:pt x="557903" y="4070534"/>
                  </a:cubicBezTo>
                  <a:cubicBezTo>
                    <a:pt x="557261" y="4060911"/>
                    <a:pt x="555978" y="4051288"/>
                    <a:pt x="555337" y="4038458"/>
                  </a:cubicBezTo>
                  <a:cubicBezTo>
                    <a:pt x="508505" y="4038458"/>
                    <a:pt x="461672" y="4038458"/>
                    <a:pt x="412916" y="4038458"/>
                  </a:cubicBezTo>
                  <a:cubicBezTo>
                    <a:pt x="405859" y="3968531"/>
                    <a:pt x="398802" y="3901811"/>
                    <a:pt x="392387" y="3835091"/>
                  </a:cubicBezTo>
                  <a:cubicBezTo>
                    <a:pt x="350046" y="3396923"/>
                    <a:pt x="305780" y="2958756"/>
                    <a:pt x="266004" y="2519946"/>
                  </a:cubicBezTo>
                  <a:cubicBezTo>
                    <a:pt x="259589" y="2447453"/>
                    <a:pt x="242268" y="2396130"/>
                    <a:pt x="177473" y="2349940"/>
                  </a:cubicBezTo>
                  <a:cubicBezTo>
                    <a:pt x="58789" y="2265257"/>
                    <a:pt x="2334" y="2138233"/>
                    <a:pt x="1693" y="1991964"/>
                  </a:cubicBezTo>
                  <a:cubicBezTo>
                    <a:pt x="-232" y="1485152"/>
                    <a:pt x="-874" y="978340"/>
                    <a:pt x="1693" y="471528"/>
                  </a:cubicBezTo>
                  <a:cubicBezTo>
                    <a:pt x="2975" y="212348"/>
                    <a:pt x="207625" y="8982"/>
                    <a:pt x="466805" y="3208"/>
                  </a:cubicBezTo>
                  <a:cubicBezTo>
                    <a:pt x="552129" y="1283"/>
                    <a:pt x="638094" y="3208"/>
                    <a:pt x="729192" y="3208"/>
                  </a:cubicBezTo>
                  <a:cubicBezTo>
                    <a:pt x="721494" y="13472"/>
                    <a:pt x="715720" y="20529"/>
                    <a:pt x="710588" y="26945"/>
                  </a:cubicBezTo>
                  <a:cubicBezTo>
                    <a:pt x="630396" y="125741"/>
                    <a:pt x="554695" y="227103"/>
                    <a:pt x="541864" y="358618"/>
                  </a:cubicBezTo>
                  <a:cubicBezTo>
                    <a:pt x="533524" y="445866"/>
                    <a:pt x="532241" y="533757"/>
                    <a:pt x="529675" y="621005"/>
                  </a:cubicBezTo>
                  <a:cubicBezTo>
                    <a:pt x="529033" y="638968"/>
                    <a:pt x="526468" y="648591"/>
                    <a:pt x="509146" y="658214"/>
                  </a:cubicBezTo>
                  <a:cubicBezTo>
                    <a:pt x="443068" y="694140"/>
                    <a:pt x="414199" y="765992"/>
                    <a:pt x="436011" y="835278"/>
                  </a:cubicBezTo>
                  <a:cubicBezTo>
                    <a:pt x="457823" y="903280"/>
                    <a:pt x="521335" y="945622"/>
                    <a:pt x="593829" y="939848"/>
                  </a:cubicBezTo>
                  <a:cubicBezTo>
                    <a:pt x="663114" y="934715"/>
                    <a:pt x="719569" y="880185"/>
                    <a:pt x="729834" y="807692"/>
                  </a:cubicBezTo>
                  <a:cubicBezTo>
                    <a:pt x="740740" y="734557"/>
                    <a:pt x="687492" y="659497"/>
                    <a:pt x="612433" y="643459"/>
                  </a:cubicBezTo>
                  <a:cubicBezTo>
                    <a:pt x="598319" y="640251"/>
                    <a:pt x="585489" y="640251"/>
                    <a:pt x="586772" y="619722"/>
                  </a:cubicBezTo>
                  <a:cubicBezTo>
                    <a:pt x="593187" y="524133"/>
                    <a:pt x="595112" y="427903"/>
                    <a:pt x="605376" y="332315"/>
                  </a:cubicBezTo>
                  <a:cubicBezTo>
                    <a:pt x="609225" y="296389"/>
                    <a:pt x="623981" y="258538"/>
                    <a:pt x="643868" y="228386"/>
                  </a:cubicBezTo>
                  <a:cubicBezTo>
                    <a:pt x="690700" y="155893"/>
                    <a:pt x="742665" y="87249"/>
                    <a:pt x="794629" y="17963"/>
                  </a:cubicBezTo>
                  <a:cubicBezTo>
                    <a:pt x="801685" y="8340"/>
                    <a:pt x="817082" y="5774"/>
                    <a:pt x="828630" y="0"/>
                  </a:cubicBezTo>
                  <a:cubicBezTo>
                    <a:pt x="829913" y="2566"/>
                    <a:pt x="831196" y="4491"/>
                    <a:pt x="832479" y="7057"/>
                  </a:cubicBezTo>
                  <a:cubicBezTo>
                    <a:pt x="767043" y="187328"/>
                    <a:pt x="700965" y="367599"/>
                    <a:pt x="634245" y="551719"/>
                  </a:cubicBezTo>
                  <a:cubicBezTo>
                    <a:pt x="717003" y="577381"/>
                    <a:pt x="797836" y="601759"/>
                    <a:pt x="881236" y="627421"/>
                  </a:cubicBezTo>
                  <a:cubicBezTo>
                    <a:pt x="860065" y="685800"/>
                    <a:pt x="840819" y="743538"/>
                    <a:pt x="817082" y="799352"/>
                  </a:cubicBezTo>
                  <a:cubicBezTo>
                    <a:pt x="806818" y="823730"/>
                    <a:pt x="812592" y="836561"/>
                    <a:pt x="831196" y="852599"/>
                  </a:cubicBezTo>
                  <a:cubicBezTo>
                    <a:pt x="944748" y="952037"/>
                    <a:pt x="1056375" y="1052758"/>
                    <a:pt x="1169926" y="1152195"/>
                  </a:cubicBezTo>
                  <a:cubicBezTo>
                    <a:pt x="1188531" y="1168234"/>
                    <a:pt x="1193021" y="1184914"/>
                    <a:pt x="1193021" y="1207367"/>
                  </a:cubicBezTo>
                  <a:cubicBezTo>
                    <a:pt x="1192380" y="2135667"/>
                    <a:pt x="1192380" y="3063326"/>
                    <a:pt x="1192380" y="3991626"/>
                  </a:cubicBezTo>
                  <a:cubicBezTo>
                    <a:pt x="1192380" y="4005098"/>
                    <a:pt x="1192380" y="4018570"/>
                    <a:pt x="1192380" y="4033967"/>
                  </a:cubicBezTo>
                  <a:cubicBezTo>
                    <a:pt x="1223174" y="4033967"/>
                    <a:pt x="1250759" y="4033967"/>
                    <a:pt x="1283478" y="4033967"/>
                  </a:cubicBezTo>
                  <a:cubicBezTo>
                    <a:pt x="1283478" y="4019212"/>
                    <a:pt x="1283478" y="4005098"/>
                    <a:pt x="1283478" y="3990343"/>
                  </a:cubicBezTo>
                  <a:cubicBezTo>
                    <a:pt x="1283478" y="3063326"/>
                    <a:pt x="1283478" y="2136309"/>
                    <a:pt x="1282836" y="1209292"/>
                  </a:cubicBezTo>
                  <a:cubicBezTo>
                    <a:pt x="1282836" y="1182989"/>
                    <a:pt x="1290535" y="1166309"/>
                    <a:pt x="1309781" y="1149629"/>
                  </a:cubicBezTo>
                  <a:cubicBezTo>
                    <a:pt x="1422691" y="1050833"/>
                    <a:pt x="1533034" y="950754"/>
                    <a:pt x="1646586" y="852599"/>
                  </a:cubicBezTo>
                  <a:cubicBezTo>
                    <a:pt x="1667115" y="835278"/>
                    <a:pt x="1668398" y="821164"/>
                    <a:pt x="1658775" y="798069"/>
                  </a:cubicBezTo>
                  <a:cubicBezTo>
                    <a:pt x="1636963" y="742897"/>
                    <a:pt x="1617075" y="686442"/>
                    <a:pt x="1595264" y="627421"/>
                  </a:cubicBezTo>
                  <a:cubicBezTo>
                    <a:pt x="1678021" y="601759"/>
                    <a:pt x="1758855" y="577381"/>
                    <a:pt x="1842254" y="551719"/>
                  </a:cubicBezTo>
                  <a:cubicBezTo>
                    <a:pt x="1775535" y="368241"/>
                    <a:pt x="1709456" y="187328"/>
                    <a:pt x="1642737" y="3208"/>
                  </a:cubicBezTo>
                  <a:cubicBezTo>
                    <a:pt x="1685720" y="3208"/>
                    <a:pt x="1724853" y="2566"/>
                    <a:pt x="1763987" y="3849"/>
                  </a:cubicBezTo>
                  <a:cubicBezTo>
                    <a:pt x="1771686" y="3849"/>
                    <a:pt x="1780666" y="8340"/>
                    <a:pt x="1787082" y="12831"/>
                  </a:cubicBezTo>
                  <a:cubicBezTo>
                    <a:pt x="1891652" y="87890"/>
                    <a:pt x="1989165" y="170648"/>
                    <a:pt x="2070640" y="271369"/>
                  </a:cubicBezTo>
                  <a:cubicBezTo>
                    <a:pt x="2161738" y="384279"/>
                    <a:pt x="2180984" y="513869"/>
                    <a:pt x="2164304" y="651799"/>
                  </a:cubicBezTo>
                  <a:cubicBezTo>
                    <a:pt x="2159172" y="696065"/>
                    <a:pt x="2146983" y="739047"/>
                    <a:pt x="2138002" y="783313"/>
                  </a:cubicBezTo>
                  <a:cubicBezTo>
                    <a:pt x="1984675" y="732632"/>
                    <a:pt x="1865991" y="789087"/>
                    <a:pt x="1760138" y="887242"/>
                  </a:cubicBezTo>
                  <a:cubicBezTo>
                    <a:pt x="1700475" y="942414"/>
                    <a:pt x="1658134" y="1010416"/>
                    <a:pt x="1627982" y="1085476"/>
                  </a:cubicBezTo>
                  <a:cubicBezTo>
                    <a:pt x="1623491" y="1097023"/>
                    <a:pt x="1613868" y="1108571"/>
                    <a:pt x="1603603" y="1115628"/>
                  </a:cubicBezTo>
                  <a:cubicBezTo>
                    <a:pt x="1565753" y="1141931"/>
                    <a:pt x="1546507" y="1193254"/>
                    <a:pt x="1559337" y="1237520"/>
                  </a:cubicBezTo>
                  <a:cubicBezTo>
                    <a:pt x="1572810" y="1281144"/>
                    <a:pt x="1617075" y="1295258"/>
                    <a:pt x="1653643" y="1267030"/>
                  </a:cubicBezTo>
                  <a:cubicBezTo>
                    <a:pt x="1693418" y="1236236"/>
                    <a:pt x="1704325" y="1174649"/>
                    <a:pt x="1679305" y="1131025"/>
                  </a:cubicBezTo>
                  <a:cubicBezTo>
                    <a:pt x="1675455" y="1123968"/>
                    <a:pt x="1670964" y="1113062"/>
                    <a:pt x="1673531" y="1106646"/>
                  </a:cubicBezTo>
                  <a:cubicBezTo>
                    <a:pt x="1728702" y="966150"/>
                    <a:pt x="1819801" y="859656"/>
                    <a:pt x="1968636" y="817956"/>
                  </a:cubicBezTo>
                  <a:cubicBezTo>
                    <a:pt x="2106566" y="778823"/>
                    <a:pt x="2214344" y="862222"/>
                    <a:pt x="2218193" y="1007209"/>
                  </a:cubicBezTo>
                  <a:cubicBezTo>
                    <a:pt x="2221401" y="1140006"/>
                    <a:pt x="2164946" y="1249067"/>
                    <a:pt x="2074489" y="1342090"/>
                  </a:cubicBezTo>
                  <a:cubicBezTo>
                    <a:pt x="2069357" y="1347863"/>
                    <a:pt x="2055243" y="1349146"/>
                    <a:pt x="2046903" y="1347222"/>
                  </a:cubicBezTo>
                  <a:cubicBezTo>
                    <a:pt x="1996223" y="1335033"/>
                    <a:pt x="1932711" y="1370959"/>
                    <a:pt x="1917955" y="1422281"/>
                  </a:cubicBezTo>
                  <a:cubicBezTo>
                    <a:pt x="1905124" y="1466547"/>
                    <a:pt x="1932711" y="1500549"/>
                    <a:pt x="1978901" y="1494775"/>
                  </a:cubicBezTo>
                  <a:cubicBezTo>
                    <a:pt x="2024449" y="1489001"/>
                    <a:pt x="2057168" y="1463339"/>
                    <a:pt x="2077056" y="1420998"/>
                  </a:cubicBezTo>
                  <a:cubicBezTo>
                    <a:pt x="2083471" y="1406885"/>
                    <a:pt x="2091811" y="1393412"/>
                    <a:pt x="2102717" y="1382506"/>
                  </a:cubicBezTo>
                  <a:cubicBezTo>
                    <a:pt x="2210494" y="1272804"/>
                    <a:pt x="2276573" y="1145780"/>
                    <a:pt x="2265667" y="986680"/>
                  </a:cubicBezTo>
                  <a:cubicBezTo>
                    <a:pt x="2261817" y="929583"/>
                    <a:pt x="2241930" y="878260"/>
                    <a:pt x="2202796" y="835919"/>
                  </a:cubicBezTo>
                  <a:cubicBezTo>
                    <a:pt x="2188683" y="820522"/>
                    <a:pt x="2189324" y="808333"/>
                    <a:pt x="2194456" y="791012"/>
                  </a:cubicBezTo>
                  <a:cubicBezTo>
                    <a:pt x="2235514" y="657573"/>
                    <a:pt x="2243855" y="522850"/>
                    <a:pt x="2201514" y="387487"/>
                  </a:cubicBezTo>
                  <a:cubicBezTo>
                    <a:pt x="2173927" y="300880"/>
                    <a:pt x="2120680" y="229669"/>
                    <a:pt x="2057810" y="166799"/>
                  </a:cubicBezTo>
                  <a:cubicBezTo>
                    <a:pt x="2001996" y="110986"/>
                    <a:pt x="1942334" y="59663"/>
                    <a:pt x="1883312" y="5132"/>
                  </a:cubicBezTo>
                  <a:cubicBezTo>
                    <a:pt x="1995580" y="-3208"/>
                    <a:pt x="2104641" y="8982"/>
                    <a:pt x="2204721" y="68644"/>
                  </a:cubicBezTo>
                  <a:cubicBezTo>
                    <a:pt x="2329820" y="144345"/>
                    <a:pt x="2405521" y="254689"/>
                    <a:pt x="2431824" y="398393"/>
                  </a:cubicBezTo>
                  <a:cubicBezTo>
                    <a:pt x="2433749" y="407374"/>
                    <a:pt x="2436315" y="416997"/>
                    <a:pt x="2438239" y="425979"/>
                  </a:cubicBezTo>
                  <a:cubicBezTo>
                    <a:pt x="2438239" y="964868"/>
                    <a:pt x="2438239" y="1503756"/>
                    <a:pt x="2438239" y="2042645"/>
                  </a:cubicBezTo>
                  <a:cubicBezTo>
                    <a:pt x="2436315" y="2047777"/>
                    <a:pt x="2433749" y="2052268"/>
                    <a:pt x="2433107" y="2057400"/>
                  </a:cubicBezTo>
                  <a:cubicBezTo>
                    <a:pt x="2408729" y="2204312"/>
                    <a:pt x="2333028" y="2316580"/>
                    <a:pt x="2206004" y="2393564"/>
                  </a:cubicBezTo>
                  <a:cubicBezTo>
                    <a:pt x="2186758" y="2405112"/>
                    <a:pt x="2184192" y="2419867"/>
                    <a:pt x="2182268" y="2438472"/>
                  </a:cubicBezTo>
                  <a:cubicBezTo>
                    <a:pt x="2170720" y="2561005"/>
                    <a:pt x="2159172" y="2682896"/>
                    <a:pt x="2147625" y="2805429"/>
                  </a:cubicBezTo>
                  <a:cubicBezTo>
                    <a:pt x="2114264" y="3153140"/>
                    <a:pt x="2080263" y="3500852"/>
                    <a:pt x="2046262" y="3848564"/>
                  </a:cubicBezTo>
                  <a:cubicBezTo>
                    <a:pt x="2040488" y="3910793"/>
                    <a:pt x="2033431" y="3973021"/>
                    <a:pt x="2027016" y="4039099"/>
                  </a:cubicBezTo>
                  <a:cubicBezTo>
                    <a:pt x="1977618" y="4039099"/>
                    <a:pt x="1931427" y="4039099"/>
                    <a:pt x="1883954" y="4039099"/>
                  </a:cubicBezTo>
                  <a:cubicBezTo>
                    <a:pt x="1880746" y="4086573"/>
                    <a:pt x="1877539" y="4130197"/>
                    <a:pt x="1874331" y="4173180"/>
                  </a:cubicBezTo>
                  <a:cubicBezTo>
                    <a:pt x="1861500" y="4344470"/>
                    <a:pt x="1854443" y="4517042"/>
                    <a:pt x="1834555" y="4687690"/>
                  </a:cubicBezTo>
                  <a:cubicBezTo>
                    <a:pt x="1815951" y="4846149"/>
                    <a:pt x="1764628" y="4989853"/>
                    <a:pt x="1585641" y="5038609"/>
                  </a:cubicBezTo>
                  <a:cubicBezTo>
                    <a:pt x="1549714" y="5037326"/>
                    <a:pt x="1515072" y="5037326"/>
                    <a:pt x="1481070" y="5037326"/>
                  </a:cubicBezTo>
                  <a:close/>
                  <a:moveTo>
                    <a:pt x="683002" y="1063022"/>
                  </a:moveTo>
                  <a:cubicBezTo>
                    <a:pt x="683002" y="1106005"/>
                    <a:pt x="683002" y="1147063"/>
                    <a:pt x="683002" y="1192612"/>
                  </a:cubicBezTo>
                  <a:cubicBezTo>
                    <a:pt x="637453" y="1192612"/>
                    <a:pt x="595753" y="1192612"/>
                    <a:pt x="554695" y="1192612"/>
                  </a:cubicBezTo>
                  <a:cubicBezTo>
                    <a:pt x="554695" y="1253558"/>
                    <a:pt x="554695" y="1310013"/>
                    <a:pt x="554695" y="1369034"/>
                  </a:cubicBezTo>
                  <a:cubicBezTo>
                    <a:pt x="597678" y="1369034"/>
                    <a:pt x="638736" y="1369034"/>
                    <a:pt x="683002" y="1369034"/>
                  </a:cubicBezTo>
                  <a:cubicBezTo>
                    <a:pt x="683002" y="1413300"/>
                    <a:pt x="683002" y="1454358"/>
                    <a:pt x="683002" y="1497341"/>
                  </a:cubicBezTo>
                  <a:cubicBezTo>
                    <a:pt x="743947" y="1497341"/>
                    <a:pt x="801044" y="1497341"/>
                    <a:pt x="861348" y="1497341"/>
                  </a:cubicBezTo>
                  <a:cubicBezTo>
                    <a:pt x="861348" y="1454358"/>
                    <a:pt x="861348" y="1413300"/>
                    <a:pt x="861348" y="1368393"/>
                  </a:cubicBezTo>
                  <a:cubicBezTo>
                    <a:pt x="906256" y="1368393"/>
                    <a:pt x="947314" y="1368393"/>
                    <a:pt x="989655" y="1368393"/>
                  </a:cubicBezTo>
                  <a:cubicBezTo>
                    <a:pt x="989655" y="1308088"/>
                    <a:pt x="989655" y="1250992"/>
                    <a:pt x="989655" y="1190687"/>
                  </a:cubicBezTo>
                  <a:cubicBezTo>
                    <a:pt x="946672" y="1190687"/>
                    <a:pt x="905614" y="1190687"/>
                    <a:pt x="860707" y="1190687"/>
                  </a:cubicBezTo>
                  <a:cubicBezTo>
                    <a:pt x="860707" y="1146422"/>
                    <a:pt x="860707" y="1105364"/>
                    <a:pt x="860707" y="1062381"/>
                  </a:cubicBezTo>
                  <a:cubicBezTo>
                    <a:pt x="801044" y="1063022"/>
                    <a:pt x="745231" y="1063022"/>
                    <a:pt x="683002" y="1063022"/>
                  </a:cubicBezTo>
                  <a:close/>
                </a:path>
              </a:pathLst>
            </a:custGeom>
            <a:grpFill/>
            <a:ln w="64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03848FE4-75AA-4A08-BCFA-E0D7653B3943}"/>
                </a:ext>
              </a:extLst>
            </p:cNvPr>
            <p:cNvSpPr/>
            <p:nvPr/>
          </p:nvSpPr>
          <p:spPr>
            <a:xfrm>
              <a:off x="7343696" y="1703596"/>
              <a:ext cx="1359644" cy="1359644"/>
            </a:xfrm>
            <a:custGeom>
              <a:avLst/>
              <a:gdLst>
                <a:gd name="connsiteX0" fmla="*/ 744183 w 1488359"/>
                <a:gd name="connsiteY0" fmla="*/ 1490934 h 1488359"/>
                <a:gd name="connsiteX1" fmla="*/ 4 w 1488359"/>
                <a:gd name="connsiteY1" fmla="*/ 741622 h 1488359"/>
                <a:gd name="connsiteX2" fmla="*/ 748032 w 1488359"/>
                <a:gd name="connsiteY2" fmla="*/ 8 h 1488359"/>
                <a:gd name="connsiteX3" fmla="*/ 1490287 w 1488359"/>
                <a:gd name="connsiteY3" fmla="*/ 747396 h 1488359"/>
                <a:gd name="connsiteX4" fmla="*/ 744183 w 1488359"/>
                <a:gd name="connsiteY4" fmla="*/ 1490934 h 14883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88359" h="1488359">
                  <a:moveTo>
                    <a:pt x="744183" y="1490934"/>
                  </a:moveTo>
                  <a:cubicBezTo>
                    <a:pt x="331035" y="1489009"/>
                    <a:pt x="-1279" y="1154128"/>
                    <a:pt x="4" y="741622"/>
                  </a:cubicBezTo>
                  <a:cubicBezTo>
                    <a:pt x="1928" y="330398"/>
                    <a:pt x="337451" y="-1916"/>
                    <a:pt x="748032" y="8"/>
                  </a:cubicBezTo>
                  <a:cubicBezTo>
                    <a:pt x="1159897" y="1933"/>
                    <a:pt x="1491571" y="336172"/>
                    <a:pt x="1490287" y="747396"/>
                  </a:cubicBezTo>
                  <a:cubicBezTo>
                    <a:pt x="1489004" y="1159261"/>
                    <a:pt x="1154124" y="1492858"/>
                    <a:pt x="744183" y="1490934"/>
                  </a:cubicBezTo>
                  <a:close/>
                </a:path>
              </a:pathLst>
            </a:custGeom>
            <a:grpFill/>
            <a:ln w="64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9317493C-C230-415B-B297-441996DAE9D0}"/>
                </a:ext>
              </a:extLst>
            </p:cNvPr>
            <p:cNvSpPr/>
            <p:nvPr/>
          </p:nvSpPr>
          <p:spPr>
            <a:xfrm>
              <a:off x="7520102" y="3199778"/>
              <a:ext cx="1049656" cy="1173959"/>
            </a:xfrm>
            <a:custGeom>
              <a:avLst/>
              <a:gdLst>
                <a:gd name="connsiteX0" fmla="*/ 977057 w 975131"/>
                <a:gd name="connsiteY0" fmla="*/ 494613 h 1090608"/>
                <a:gd name="connsiteX1" fmla="*/ 729424 w 975131"/>
                <a:gd name="connsiteY1" fmla="*/ 570956 h 1090608"/>
                <a:gd name="connsiteX2" fmla="*/ 806408 w 975131"/>
                <a:gd name="connsiteY2" fmla="*/ 777530 h 1090608"/>
                <a:gd name="connsiteX3" fmla="*/ 795502 w 975131"/>
                <a:gd name="connsiteY3" fmla="*/ 823720 h 1090608"/>
                <a:gd name="connsiteX4" fmla="*/ 488207 w 975131"/>
                <a:gd name="connsiteY4" fmla="*/ 1095731 h 1090608"/>
                <a:gd name="connsiteX5" fmla="*/ 325258 w 975131"/>
                <a:gd name="connsiteY5" fmla="*/ 951386 h 1090608"/>
                <a:gd name="connsiteX6" fmla="*/ 178988 w 975131"/>
                <a:gd name="connsiteY6" fmla="*/ 821796 h 1090608"/>
                <a:gd name="connsiteX7" fmla="*/ 168724 w 975131"/>
                <a:gd name="connsiteY7" fmla="*/ 781379 h 1090608"/>
                <a:gd name="connsiteX8" fmla="*/ 246991 w 975131"/>
                <a:gd name="connsiteY8" fmla="*/ 570956 h 1090608"/>
                <a:gd name="connsiteX9" fmla="*/ 0 w 975131"/>
                <a:gd name="connsiteY9" fmla="*/ 494613 h 1090608"/>
                <a:gd name="connsiteX10" fmla="*/ 143704 w 975131"/>
                <a:gd name="connsiteY10" fmla="*/ 89164 h 1090608"/>
                <a:gd name="connsiteX11" fmla="*/ 159101 w 975131"/>
                <a:gd name="connsiteY11" fmla="*/ 46822 h 1090608"/>
                <a:gd name="connsiteX12" fmla="*/ 232877 w 975131"/>
                <a:gd name="connsiteY12" fmla="*/ 3840 h 1090608"/>
                <a:gd name="connsiteX13" fmla="*/ 255972 w 975131"/>
                <a:gd name="connsiteY13" fmla="*/ 29501 h 1090608"/>
                <a:gd name="connsiteX14" fmla="*/ 450357 w 975131"/>
                <a:gd name="connsiteY14" fmla="*/ 524765 h 1090608"/>
                <a:gd name="connsiteX15" fmla="*/ 469603 w 975131"/>
                <a:gd name="connsiteY15" fmla="*/ 570956 h 1090608"/>
                <a:gd name="connsiteX16" fmla="*/ 506812 w 975131"/>
                <a:gd name="connsiteY16" fmla="*/ 477292 h 1090608"/>
                <a:gd name="connsiteX17" fmla="*/ 680026 w 975131"/>
                <a:gd name="connsiteY17" fmla="*/ 32709 h 1090608"/>
                <a:gd name="connsiteX18" fmla="*/ 723651 w 975131"/>
                <a:gd name="connsiteY18" fmla="*/ 2557 h 1090608"/>
                <a:gd name="connsiteX19" fmla="*/ 827579 w 975131"/>
                <a:gd name="connsiteY19" fmla="*/ 76975 h 1090608"/>
                <a:gd name="connsiteX20" fmla="*/ 977057 w 975131"/>
                <a:gd name="connsiteY20" fmla="*/ 494613 h 10906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975131" h="1090608">
                  <a:moveTo>
                    <a:pt x="977057" y="494613"/>
                  </a:moveTo>
                  <a:cubicBezTo>
                    <a:pt x="893657" y="520275"/>
                    <a:pt x="812823" y="545294"/>
                    <a:pt x="729424" y="570956"/>
                  </a:cubicBezTo>
                  <a:cubicBezTo>
                    <a:pt x="755728" y="642166"/>
                    <a:pt x="780105" y="710169"/>
                    <a:pt x="806408" y="777530"/>
                  </a:cubicBezTo>
                  <a:cubicBezTo>
                    <a:pt x="814107" y="796776"/>
                    <a:pt x="812823" y="808965"/>
                    <a:pt x="795502" y="823720"/>
                  </a:cubicBezTo>
                  <a:cubicBezTo>
                    <a:pt x="692857" y="912893"/>
                    <a:pt x="592136" y="1003350"/>
                    <a:pt x="488207" y="1095731"/>
                  </a:cubicBezTo>
                  <a:cubicBezTo>
                    <a:pt x="433677" y="1047616"/>
                    <a:pt x="379788" y="999501"/>
                    <a:pt x="325258" y="951386"/>
                  </a:cubicBezTo>
                  <a:cubicBezTo>
                    <a:pt x="276501" y="908403"/>
                    <a:pt x="228386" y="864137"/>
                    <a:pt x="178988" y="821796"/>
                  </a:cubicBezTo>
                  <a:cubicBezTo>
                    <a:pt x="164233" y="809606"/>
                    <a:pt x="162308" y="798700"/>
                    <a:pt x="168724" y="781379"/>
                  </a:cubicBezTo>
                  <a:cubicBezTo>
                    <a:pt x="195027" y="712735"/>
                    <a:pt x="220047" y="644091"/>
                    <a:pt x="246991" y="570956"/>
                  </a:cubicBezTo>
                  <a:cubicBezTo>
                    <a:pt x="163591" y="545294"/>
                    <a:pt x="82758" y="520275"/>
                    <a:pt x="0" y="494613"/>
                  </a:cubicBezTo>
                  <a:cubicBezTo>
                    <a:pt x="48756" y="357966"/>
                    <a:pt x="96230" y="223886"/>
                    <a:pt x="143704" y="89164"/>
                  </a:cubicBezTo>
                  <a:cubicBezTo>
                    <a:pt x="148836" y="75050"/>
                    <a:pt x="153968" y="60936"/>
                    <a:pt x="159101" y="46822"/>
                  </a:cubicBezTo>
                  <a:cubicBezTo>
                    <a:pt x="175781" y="632"/>
                    <a:pt x="185404" y="-5783"/>
                    <a:pt x="232877" y="3840"/>
                  </a:cubicBezTo>
                  <a:cubicBezTo>
                    <a:pt x="241858" y="5764"/>
                    <a:pt x="251481" y="19236"/>
                    <a:pt x="255972" y="29501"/>
                  </a:cubicBezTo>
                  <a:cubicBezTo>
                    <a:pt x="321408" y="194375"/>
                    <a:pt x="385562" y="359250"/>
                    <a:pt x="450357" y="524765"/>
                  </a:cubicBezTo>
                  <a:cubicBezTo>
                    <a:pt x="455489" y="538238"/>
                    <a:pt x="461263" y="551710"/>
                    <a:pt x="469603" y="570956"/>
                  </a:cubicBezTo>
                  <a:cubicBezTo>
                    <a:pt x="483717" y="535671"/>
                    <a:pt x="495264" y="506161"/>
                    <a:pt x="506812" y="477292"/>
                  </a:cubicBezTo>
                  <a:cubicBezTo>
                    <a:pt x="564550" y="329097"/>
                    <a:pt x="622930" y="180903"/>
                    <a:pt x="680026" y="32709"/>
                  </a:cubicBezTo>
                  <a:cubicBezTo>
                    <a:pt x="688366" y="10255"/>
                    <a:pt x="699914" y="1915"/>
                    <a:pt x="723651" y="2557"/>
                  </a:cubicBezTo>
                  <a:cubicBezTo>
                    <a:pt x="801276" y="3840"/>
                    <a:pt x="801276" y="2557"/>
                    <a:pt x="827579" y="76975"/>
                  </a:cubicBezTo>
                  <a:cubicBezTo>
                    <a:pt x="876977" y="214904"/>
                    <a:pt x="926375" y="352193"/>
                    <a:pt x="977057" y="494613"/>
                  </a:cubicBezTo>
                  <a:close/>
                </a:path>
              </a:pathLst>
            </a:custGeom>
            <a:grpFill/>
            <a:ln w="64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9E3B59C5-C738-4E30-B62A-8AEAD7B3A341}"/>
                </a:ext>
              </a:extLst>
            </p:cNvPr>
            <p:cNvSpPr/>
            <p:nvPr/>
          </p:nvSpPr>
          <p:spPr>
            <a:xfrm>
              <a:off x="7198967" y="3913809"/>
              <a:ext cx="269320" cy="269320"/>
            </a:xfrm>
            <a:custGeom>
              <a:avLst/>
              <a:gdLst>
                <a:gd name="connsiteX0" fmla="*/ 127045 w 250198"/>
                <a:gd name="connsiteY0" fmla="*/ 0 h 250198"/>
                <a:gd name="connsiteX1" fmla="*/ 254710 w 250198"/>
                <a:gd name="connsiteY1" fmla="*/ 128307 h 250198"/>
                <a:gd name="connsiteX2" fmla="*/ 126403 w 250198"/>
                <a:gd name="connsiteY2" fmla="*/ 255972 h 250198"/>
                <a:gd name="connsiteX3" fmla="*/ 21 w 250198"/>
                <a:gd name="connsiteY3" fmla="*/ 128948 h 250198"/>
                <a:gd name="connsiteX4" fmla="*/ 127045 w 250198"/>
                <a:gd name="connsiteY4" fmla="*/ 0 h 250198"/>
                <a:gd name="connsiteX5" fmla="*/ 208520 w 250198"/>
                <a:gd name="connsiteY5" fmla="*/ 126382 h 250198"/>
                <a:gd name="connsiteX6" fmla="*/ 126403 w 250198"/>
                <a:gd name="connsiteY6" fmla="*/ 46191 h 250198"/>
                <a:gd name="connsiteX7" fmla="*/ 46853 w 250198"/>
                <a:gd name="connsiteY7" fmla="*/ 128948 h 250198"/>
                <a:gd name="connsiteX8" fmla="*/ 128328 w 250198"/>
                <a:gd name="connsiteY8" fmla="*/ 209140 h 250198"/>
                <a:gd name="connsiteX9" fmla="*/ 208520 w 250198"/>
                <a:gd name="connsiteY9" fmla="*/ 126382 h 250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50198" h="250198">
                  <a:moveTo>
                    <a:pt x="127045" y="0"/>
                  </a:moveTo>
                  <a:cubicBezTo>
                    <a:pt x="198897" y="0"/>
                    <a:pt x="254710" y="56455"/>
                    <a:pt x="254710" y="128307"/>
                  </a:cubicBezTo>
                  <a:cubicBezTo>
                    <a:pt x="254710" y="199517"/>
                    <a:pt x="196972" y="256614"/>
                    <a:pt x="126403" y="255972"/>
                  </a:cubicBezTo>
                  <a:cubicBezTo>
                    <a:pt x="57118" y="255331"/>
                    <a:pt x="662" y="198234"/>
                    <a:pt x="21" y="128948"/>
                  </a:cubicBezTo>
                  <a:cubicBezTo>
                    <a:pt x="-1262" y="57738"/>
                    <a:pt x="56476" y="0"/>
                    <a:pt x="127045" y="0"/>
                  </a:cubicBezTo>
                  <a:close/>
                  <a:moveTo>
                    <a:pt x="208520" y="126382"/>
                  </a:moveTo>
                  <a:cubicBezTo>
                    <a:pt x="207878" y="82116"/>
                    <a:pt x="170669" y="45549"/>
                    <a:pt x="126403" y="46191"/>
                  </a:cubicBezTo>
                  <a:cubicBezTo>
                    <a:pt x="81496" y="46832"/>
                    <a:pt x="46212" y="83399"/>
                    <a:pt x="46853" y="128948"/>
                  </a:cubicBezTo>
                  <a:cubicBezTo>
                    <a:pt x="47495" y="174497"/>
                    <a:pt x="83420" y="209782"/>
                    <a:pt x="128328" y="209140"/>
                  </a:cubicBezTo>
                  <a:cubicBezTo>
                    <a:pt x="173235" y="207857"/>
                    <a:pt x="209161" y="171290"/>
                    <a:pt x="208520" y="126382"/>
                  </a:cubicBezTo>
                  <a:close/>
                </a:path>
              </a:pathLst>
            </a:custGeom>
            <a:grpFill/>
            <a:ln w="64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95650013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323529" y="501545"/>
            <a:ext cx="11573197" cy="724247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Fully Editable Shapes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BD88BFF1-B7E5-4F26-BE18-E20A7DB014D7}"/>
              </a:ext>
            </a:extLst>
          </p:cNvPr>
          <p:cNvGrpSpPr/>
          <p:nvPr/>
        </p:nvGrpSpPr>
        <p:grpSpPr>
          <a:xfrm>
            <a:off x="4903909" y="1201979"/>
            <a:ext cx="4392646" cy="2393498"/>
            <a:chOff x="2254312" y="1557441"/>
            <a:chExt cx="3252759" cy="1772388"/>
          </a:xfrm>
        </p:grpSpPr>
        <p:sp>
          <p:nvSpPr>
            <p:cNvPr id="3" name="Freeform: Shape 2">
              <a:extLst>
                <a:ext uri="{FF2B5EF4-FFF2-40B4-BE49-F238E27FC236}">
                  <a16:creationId xmlns:a16="http://schemas.microsoft.com/office/drawing/2014/main" id="{2C39077A-E27D-4D2D-8594-0901F3FEA8DC}"/>
                </a:ext>
              </a:extLst>
            </p:cNvPr>
            <p:cNvSpPr/>
            <p:nvPr/>
          </p:nvSpPr>
          <p:spPr>
            <a:xfrm>
              <a:off x="2254312" y="1557441"/>
              <a:ext cx="872167" cy="1772388"/>
            </a:xfrm>
            <a:custGeom>
              <a:avLst/>
              <a:gdLst>
                <a:gd name="connsiteX0" fmla="*/ 1257280 w 1261853"/>
                <a:gd name="connsiteY0" fmla="*/ 2488205 h 2564296"/>
                <a:gd name="connsiteX1" fmla="*/ 1223600 w 1261853"/>
                <a:gd name="connsiteY1" fmla="*/ 2258268 h 2564296"/>
                <a:gd name="connsiteX2" fmla="*/ 1141272 w 1261853"/>
                <a:gd name="connsiteY2" fmla="*/ 1916065 h 2564296"/>
                <a:gd name="connsiteX3" fmla="*/ 1072249 w 1261853"/>
                <a:gd name="connsiteY3" fmla="*/ 1571783 h 2564296"/>
                <a:gd name="connsiteX4" fmla="*/ 1058528 w 1261853"/>
                <a:gd name="connsiteY4" fmla="*/ 1358478 h 2564296"/>
                <a:gd name="connsiteX5" fmla="*/ 906345 w 1261853"/>
                <a:gd name="connsiteY5" fmla="*/ 986337 h 2564296"/>
                <a:gd name="connsiteX6" fmla="*/ 812374 w 1261853"/>
                <a:gd name="connsiteY6" fmla="*/ 847460 h 2564296"/>
                <a:gd name="connsiteX7" fmla="*/ 801979 w 1261853"/>
                <a:gd name="connsiteY7" fmla="*/ 812117 h 2564296"/>
                <a:gd name="connsiteX8" fmla="*/ 814453 w 1261853"/>
                <a:gd name="connsiteY8" fmla="*/ 795485 h 2564296"/>
                <a:gd name="connsiteX9" fmla="*/ 824848 w 1261853"/>
                <a:gd name="connsiteY9" fmla="*/ 810870 h 2564296"/>
                <a:gd name="connsiteX10" fmla="*/ 829838 w 1261853"/>
                <a:gd name="connsiteY10" fmla="*/ 857023 h 2564296"/>
                <a:gd name="connsiteX11" fmla="*/ 884723 w 1261853"/>
                <a:gd name="connsiteY11" fmla="*/ 833323 h 2564296"/>
                <a:gd name="connsiteX12" fmla="*/ 926719 w 1261853"/>
                <a:gd name="connsiteY12" fmla="*/ 802138 h 2564296"/>
                <a:gd name="connsiteX13" fmla="*/ 959567 w 1261853"/>
                <a:gd name="connsiteY13" fmla="*/ 742678 h 2564296"/>
                <a:gd name="connsiteX14" fmla="*/ 981605 w 1261853"/>
                <a:gd name="connsiteY14" fmla="*/ 723967 h 2564296"/>
                <a:gd name="connsiteX15" fmla="*/ 984931 w 1261853"/>
                <a:gd name="connsiteY15" fmla="*/ 754321 h 2564296"/>
                <a:gd name="connsiteX16" fmla="*/ 974536 w 1261853"/>
                <a:gd name="connsiteY16" fmla="*/ 815443 h 2564296"/>
                <a:gd name="connsiteX17" fmla="*/ 986594 w 1261853"/>
                <a:gd name="connsiteY17" fmla="*/ 808375 h 2564296"/>
                <a:gd name="connsiteX18" fmla="*/ 1007384 w 1261853"/>
                <a:gd name="connsiteY18" fmla="*/ 793406 h 2564296"/>
                <a:gd name="connsiteX19" fmla="*/ 1019027 w 1261853"/>
                <a:gd name="connsiteY19" fmla="*/ 818354 h 2564296"/>
                <a:gd name="connsiteX20" fmla="*/ 1036906 w 1261853"/>
                <a:gd name="connsiteY20" fmla="*/ 894861 h 2564296"/>
                <a:gd name="connsiteX21" fmla="*/ 1049380 w 1261853"/>
                <a:gd name="connsiteY21" fmla="*/ 911909 h 2564296"/>
                <a:gd name="connsiteX22" fmla="*/ 1058943 w 1261853"/>
                <a:gd name="connsiteY22" fmla="*/ 893614 h 2564296"/>
                <a:gd name="connsiteX23" fmla="*/ 1062270 w 1261853"/>
                <a:gd name="connsiteY23" fmla="*/ 869081 h 2564296"/>
                <a:gd name="connsiteX24" fmla="*/ 1072249 w 1261853"/>
                <a:gd name="connsiteY24" fmla="*/ 834986 h 2564296"/>
                <a:gd name="connsiteX25" fmla="*/ 1100108 w 1261853"/>
                <a:gd name="connsiteY25" fmla="*/ 854944 h 2564296"/>
                <a:gd name="connsiteX26" fmla="*/ 1121313 w 1261853"/>
                <a:gd name="connsiteY26" fmla="*/ 866587 h 2564296"/>
                <a:gd name="connsiteX27" fmla="*/ 1123392 w 1261853"/>
                <a:gd name="connsiteY27" fmla="*/ 839560 h 2564296"/>
                <a:gd name="connsiteX28" fmla="*/ 1107176 w 1261853"/>
                <a:gd name="connsiteY28" fmla="*/ 810870 h 2564296"/>
                <a:gd name="connsiteX29" fmla="*/ 1080565 w 1261853"/>
                <a:gd name="connsiteY29" fmla="*/ 776358 h 2564296"/>
                <a:gd name="connsiteX30" fmla="*/ 1051875 w 1261853"/>
                <a:gd name="connsiteY30" fmla="*/ 704841 h 2564296"/>
                <a:gd name="connsiteX31" fmla="*/ 1036490 w 1261853"/>
                <a:gd name="connsiteY31" fmla="*/ 638729 h 2564296"/>
                <a:gd name="connsiteX32" fmla="*/ 1051043 w 1261853"/>
                <a:gd name="connsiteY32" fmla="*/ 597980 h 2564296"/>
                <a:gd name="connsiteX33" fmla="*/ 1024848 w 1261853"/>
                <a:gd name="connsiteY33" fmla="*/ 573448 h 2564296"/>
                <a:gd name="connsiteX34" fmla="*/ 1012790 w 1261853"/>
                <a:gd name="connsiteY34" fmla="*/ 522720 h 2564296"/>
                <a:gd name="connsiteX35" fmla="*/ 1068507 w 1261853"/>
                <a:gd name="connsiteY35" fmla="*/ 402554 h 2564296"/>
                <a:gd name="connsiteX36" fmla="*/ 1079733 w 1261853"/>
                <a:gd name="connsiteY36" fmla="*/ 329374 h 2564296"/>
                <a:gd name="connsiteX37" fmla="*/ 1064765 w 1261853"/>
                <a:gd name="connsiteY37" fmla="*/ 284052 h 2564296"/>
                <a:gd name="connsiteX38" fmla="*/ 1029422 w 1261853"/>
                <a:gd name="connsiteY38" fmla="*/ 228334 h 2564296"/>
                <a:gd name="connsiteX39" fmla="*/ 1036490 w 1261853"/>
                <a:gd name="connsiteY39" fmla="*/ 202971 h 2564296"/>
                <a:gd name="connsiteX40" fmla="*/ 1042311 w 1261853"/>
                <a:gd name="connsiteY40" fmla="*/ 200892 h 2564296"/>
                <a:gd name="connsiteX41" fmla="*/ 1011958 w 1261853"/>
                <a:gd name="connsiteY41" fmla="*/ 181765 h 2564296"/>
                <a:gd name="connsiteX42" fmla="*/ 976199 w 1261853"/>
                <a:gd name="connsiteY42" fmla="*/ 174696 h 2564296"/>
                <a:gd name="connsiteX43" fmla="*/ 967883 w 1261853"/>
                <a:gd name="connsiteY43" fmla="*/ 161391 h 2564296"/>
                <a:gd name="connsiteX44" fmla="*/ 900939 w 1261853"/>
                <a:gd name="connsiteY44" fmla="*/ 182596 h 2564296"/>
                <a:gd name="connsiteX45" fmla="*/ 825264 w 1261853"/>
                <a:gd name="connsiteY45" fmla="*/ 172201 h 2564296"/>
                <a:gd name="connsiteX46" fmla="*/ 789921 w 1261853"/>
                <a:gd name="connsiteY46" fmla="*/ 128958 h 2564296"/>
                <a:gd name="connsiteX47" fmla="*/ 526304 w 1261853"/>
                <a:gd name="connsiteY47" fmla="*/ 2139 h 2564296"/>
                <a:gd name="connsiteX48" fmla="*/ 343352 w 1261853"/>
                <a:gd name="connsiteY48" fmla="*/ 46630 h 2564296"/>
                <a:gd name="connsiteX49" fmla="*/ 261024 w 1261853"/>
                <a:gd name="connsiteY49" fmla="*/ 120227 h 2564296"/>
                <a:gd name="connsiteX50" fmla="*/ 243976 w 1261853"/>
                <a:gd name="connsiteY50" fmla="*/ 146422 h 2564296"/>
                <a:gd name="connsiteX51" fmla="*/ 187012 w 1261853"/>
                <a:gd name="connsiteY51" fmla="*/ 357648 h 2564296"/>
                <a:gd name="connsiteX52" fmla="*/ 167053 w 1261853"/>
                <a:gd name="connsiteY52" fmla="*/ 439976 h 2564296"/>
                <a:gd name="connsiteX53" fmla="*/ 125889 w 1261853"/>
                <a:gd name="connsiteY53" fmla="*/ 499851 h 2564296"/>
                <a:gd name="connsiteX54" fmla="*/ 129216 w 1261853"/>
                <a:gd name="connsiteY54" fmla="*/ 518978 h 2564296"/>
                <a:gd name="connsiteX55" fmla="*/ 177033 w 1261853"/>
                <a:gd name="connsiteY55" fmla="*/ 597980 h 2564296"/>
                <a:gd name="connsiteX56" fmla="*/ 184933 w 1261853"/>
                <a:gd name="connsiteY56" fmla="*/ 634155 h 2564296"/>
                <a:gd name="connsiteX57" fmla="*/ 196991 w 1261853"/>
                <a:gd name="connsiteY57" fmla="*/ 690288 h 2564296"/>
                <a:gd name="connsiteX58" fmla="*/ 247718 w 1261853"/>
                <a:gd name="connsiteY58" fmla="*/ 742678 h 2564296"/>
                <a:gd name="connsiteX59" fmla="*/ 353747 w 1261853"/>
                <a:gd name="connsiteY59" fmla="*/ 746836 h 2564296"/>
                <a:gd name="connsiteX60" fmla="*/ 386180 w 1261853"/>
                <a:gd name="connsiteY60" fmla="*/ 769290 h 2564296"/>
                <a:gd name="connsiteX61" fmla="*/ 426096 w 1261853"/>
                <a:gd name="connsiteY61" fmla="*/ 925630 h 2564296"/>
                <a:gd name="connsiteX62" fmla="*/ 412375 w 1261853"/>
                <a:gd name="connsiteY62" fmla="*/ 965131 h 2564296"/>
                <a:gd name="connsiteX63" fmla="*/ 254371 w 1261853"/>
                <a:gd name="connsiteY63" fmla="*/ 1124382 h 2564296"/>
                <a:gd name="connsiteX64" fmla="*/ 46056 w 1261853"/>
                <a:gd name="connsiteY64" fmla="*/ 1344756 h 2564296"/>
                <a:gd name="connsiteX65" fmla="*/ 15702 w 1261853"/>
                <a:gd name="connsiteY65" fmla="*/ 1535608 h 2564296"/>
                <a:gd name="connsiteX66" fmla="*/ 31087 w 1261853"/>
                <a:gd name="connsiteY66" fmla="*/ 1669911 h 2564296"/>
                <a:gd name="connsiteX67" fmla="*/ 26929 w 1261853"/>
                <a:gd name="connsiteY67" fmla="*/ 1939765 h 2564296"/>
                <a:gd name="connsiteX68" fmla="*/ 54372 w 1261853"/>
                <a:gd name="connsiteY68" fmla="*/ 2163881 h 2564296"/>
                <a:gd name="connsiteX69" fmla="*/ 143769 w 1261853"/>
                <a:gd name="connsiteY69" fmla="*/ 2549327 h 2564296"/>
                <a:gd name="connsiteX70" fmla="*/ 165390 w 1261853"/>
                <a:gd name="connsiteY70" fmla="*/ 2564296 h 2564296"/>
                <a:gd name="connsiteX71" fmla="*/ 562479 w 1261853"/>
                <a:gd name="connsiteY71" fmla="*/ 2563880 h 2564296"/>
                <a:gd name="connsiteX72" fmla="*/ 888881 w 1261853"/>
                <a:gd name="connsiteY72" fmla="*/ 2559722 h 2564296"/>
                <a:gd name="connsiteX73" fmla="*/ 907176 w 1261853"/>
                <a:gd name="connsiteY73" fmla="*/ 2543922 h 2564296"/>
                <a:gd name="connsiteX74" fmla="*/ 860607 w 1261853"/>
                <a:gd name="connsiteY74" fmla="*/ 2378850 h 2564296"/>
                <a:gd name="connsiteX75" fmla="*/ 708009 w 1261853"/>
                <a:gd name="connsiteY75" fmla="*/ 2158060 h 2564296"/>
                <a:gd name="connsiteX76" fmla="*/ 658944 w 1261853"/>
                <a:gd name="connsiteY76" fmla="*/ 2068663 h 2564296"/>
                <a:gd name="connsiteX77" fmla="*/ 673497 w 1261853"/>
                <a:gd name="connsiteY77" fmla="*/ 1836231 h 2564296"/>
                <a:gd name="connsiteX78" fmla="*/ 764142 w 1261853"/>
                <a:gd name="connsiteY78" fmla="*/ 1627500 h 2564296"/>
                <a:gd name="connsiteX79" fmla="*/ 780358 w 1261853"/>
                <a:gd name="connsiteY79" fmla="*/ 1608373 h 2564296"/>
                <a:gd name="connsiteX80" fmla="*/ 786595 w 1261853"/>
                <a:gd name="connsiteY80" fmla="*/ 1620847 h 2564296"/>
                <a:gd name="connsiteX81" fmla="*/ 952083 w 1261853"/>
                <a:gd name="connsiteY81" fmla="*/ 2115233 h 2564296"/>
                <a:gd name="connsiteX82" fmla="*/ 1079733 w 1261853"/>
                <a:gd name="connsiteY82" fmla="*/ 2554733 h 2564296"/>
                <a:gd name="connsiteX83" fmla="*/ 1095118 w 1261853"/>
                <a:gd name="connsiteY83" fmla="*/ 2564296 h 2564296"/>
                <a:gd name="connsiteX84" fmla="*/ 1226095 w 1261853"/>
                <a:gd name="connsiteY84" fmla="*/ 2563880 h 2564296"/>
                <a:gd name="connsiteX85" fmla="*/ 1261854 w 1261853"/>
                <a:gd name="connsiteY85" fmla="*/ 2547248 h 2564296"/>
                <a:gd name="connsiteX86" fmla="*/ 1261854 w 1261853"/>
                <a:gd name="connsiteY86" fmla="*/ 2497352 h 2564296"/>
                <a:gd name="connsiteX87" fmla="*/ 1257280 w 1261853"/>
                <a:gd name="connsiteY87" fmla="*/ 2488205 h 2564296"/>
                <a:gd name="connsiteX88" fmla="*/ 752915 w 1261853"/>
                <a:gd name="connsiteY88" fmla="*/ 702762 h 2564296"/>
                <a:gd name="connsiteX89" fmla="*/ 737115 w 1261853"/>
                <a:gd name="connsiteY89" fmla="*/ 682803 h 2564296"/>
                <a:gd name="connsiteX90" fmla="*/ 745431 w 1261853"/>
                <a:gd name="connsiteY90" fmla="*/ 671577 h 2564296"/>
                <a:gd name="connsiteX91" fmla="*/ 767052 w 1261853"/>
                <a:gd name="connsiteY91" fmla="*/ 690704 h 2564296"/>
                <a:gd name="connsiteX92" fmla="*/ 752915 w 1261853"/>
                <a:gd name="connsiteY92" fmla="*/ 702762 h 2564296"/>
                <a:gd name="connsiteX93" fmla="*/ 758320 w 1261853"/>
                <a:gd name="connsiteY93" fmla="*/ 634986 h 2564296"/>
                <a:gd name="connsiteX94" fmla="*/ 778695 w 1261853"/>
                <a:gd name="connsiteY94" fmla="*/ 649539 h 2564296"/>
                <a:gd name="connsiteX95" fmla="*/ 747094 w 1261853"/>
                <a:gd name="connsiteY95" fmla="*/ 655361 h 2564296"/>
                <a:gd name="connsiteX96" fmla="*/ 737530 w 1261853"/>
                <a:gd name="connsiteY96" fmla="*/ 638729 h 2564296"/>
                <a:gd name="connsiteX97" fmla="*/ 764557 w 1261853"/>
                <a:gd name="connsiteY97" fmla="*/ 533531 h 2564296"/>
                <a:gd name="connsiteX98" fmla="*/ 829838 w 1261853"/>
                <a:gd name="connsiteY98" fmla="*/ 390080 h 2564296"/>
                <a:gd name="connsiteX99" fmla="*/ 846470 w 1261853"/>
                <a:gd name="connsiteY99" fmla="*/ 360974 h 2564296"/>
                <a:gd name="connsiteX100" fmla="*/ 859775 w 1261853"/>
                <a:gd name="connsiteY100" fmla="*/ 394238 h 2564296"/>
                <a:gd name="connsiteX101" fmla="*/ 826096 w 1261853"/>
                <a:gd name="connsiteY101" fmla="*/ 554737 h 2564296"/>
                <a:gd name="connsiteX102" fmla="*/ 823601 w 1261853"/>
                <a:gd name="connsiteY102" fmla="*/ 560142 h 2564296"/>
                <a:gd name="connsiteX103" fmla="*/ 802811 w 1261853"/>
                <a:gd name="connsiteY103" fmla="*/ 593406 h 2564296"/>
                <a:gd name="connsiteX104" fmla="*/ 758320 w 1261853"/>
                <a:gd name="connsiteY104" fmla="*/ 634986 h 256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</a:cxnLst>
              <a:rect l="l" t="t" r="r" b="b"/>
              <a:pathLst>
                <a:path w="1261853" h="2564296">
                  <a:moveTo>
                    <a:pt x="1257280" y="2488205"/>
                  </a:moveTo>
                  <a:cubicBezTo>
                    <a:pt x="1246053" y="2411698"/>
                    <a:pt x="1236906" y="2334775"/>
                    <a:pt x="1223600" y="2258268"/>
                  </a:cubicBezTo>
                  <a:cubicBezTo>
                    <a:pt x="1203642" y="2142260"/>
                    <a:pt x="1178278" y="2027083"/>
                    <a:pt x="1141272" y="1916065"/>
                  </a:cubicBezTo>
                  <a:cubicBezTo>
                    <a:pt x="1103850" y="1803799"/>
                    <a:pt x="1075575" y="1690701"/>
                    <a:pt x="1072249" y="1571783"/>
                  </a:cubicBezTo>
                  <a:cubicBezTo>
                    <a:pt x="1070170" y="1500681"/>
                    <a:pt x="1068091" y="1429579"/>
                    <a:pt x="1058528" y="1358478"/>
                  </a:cubicBezTo>
                  <a:cubicBezTo>
                    <a:pt x="1040232" y="1220848"/>
                    <a:pt x="1001979" y="1092782"/>
                    <a:pt x="906345" y="986337"/>
                  </a:cubicBezTo>
                  <a:cubicBezTo>
                    <a:pt x="868923" y="944757"/>
                    <a:pt x="837738" y="897356"/>
                    <a:pt x="812374" y="847460"/>
                  </a:cubicBezTo>
                  <a:cubicBezTo>
                    <a:pt x="806553" y="836233"/>
                    <a:pt x="800732" y="825007"/>
                    <a:pt x="801979" y="812117"/>
                  </a:cubicBezTo>
                  <a:cubicBezTo>
                    <a:pt x="802811" y="805048"/>
                    <a:pt x="805306" y="795485"/>
                    <a:pt x="814453" y="795485"/>
                  </a:cubicBezTo>
                  <a:cubicBezTo>
                    <a:pt x="823185" y="795485"/>
                    <a:pt x="824017" y="803801"/>
                    <a:pt x="824848" y="810870"/>
                  </a:cubicBezTo>
                  <a:cubicBezTo>
                    <a:pt x="826512" y="824591"/>
                    <a:pt x="827759" y="838728"/>
                    <a:pt x="829838" y="857023"/>
                  </a:cubicBezTo>
                  <a:cubicBezTo>
                    <a:pt x="847302" y="838728"/>
                    <a:pt x="863518" y="832907"/>
                    <a:pt x="884723" y="833323"/>
                  </a:cubicBezTo>
                  <a:cubicBezTo>
                    <a:pt x="903434" y="833323"/>
                    <a:pt x="920898" y="822512"/>
                    <a:pt x="926719" y="802138"/>
                  </a:cubicBezTo>
                  <a:cubicBezTo>
                    <a:pt x="932956" y="779685"/>
                    <a:pt x="945430" y="760558"/>
                    <a:pt x="959567" y="742678"/>
                  </a:cubicBezTo>
                  <a:cubicBezTo>
                    <a:pt x="965804" y="734778"/>
                    <a:pt x="972041" y="719809"/>
                    <a:pt x="981605" y="723967"/>
                  </a:cubicBezTo>
                  <a:cubicBezTo>
                    <a:pt x="992415" y="728541"/>
                    <a:pt x="986594" y="743510"/>
                    <a:pt x="984931" y="754321"/>
                  </a:cubicBezTo>
                  <a:cubicBezTo>
                    <a:pt x="982020" y="774695"/>
                    <a:pt x="977862" y="795069"/>
                    <a:pt x="974536" y="815443"/>
                  </a:cubicBezTo>
                  <a:cubicBezTo>
                    <a:pt x="981189" y="814196"/>
                    <a:pt x="983268" y="810454"/>
                    <a:pt x="986594" y="808375"/>
                  </a:cubicBezTo>
                  <a:cubicBezTo>
                    <a:pt x="993247" y="802969"/>
                    <a:pt x="997405" y="790911"/>
                    <a:pt x="1007384" y="793406"/>
                  </a:cubicBezTo>
                  <a:cubicBezTo>
                    <a:pt x="1018195" y="796317"/>
                    <a:pt x="1016948" y="809206"/>
                    <a:pt x="1019027" y="818354"/>
                  </a:cubicBezTo>
                  <a:cubicBezTo>
                    <a:pt x="1024848" y="843718"/>
                    <a:pt x="1028174" y="869913"/>
                    <a:pt x="1036906" y="894861"/>
                  </a:cubicBezTo>
                  <a:cubicBezTo>
                    <a:pt x="1039401" y="901930"/>
                    <a:pt x="1040648" y="912325"/>
                    <a:pt x="1049380" y="911909"/>
                  </a:cubicBezTo>
                  <a:cubicBezTo>
                    <a:pt x="1058943" y="911493"/>
                    <a:pt x="1057696" y="900682"/>
                    <a:pt x="1058943" y="893614"/>
                  </a:cubicBezTo>
                  <a:cubicBezTo>
                    <a:pt x="1060607" y="885298"/>
                    <a:pt x="1061022" y="876982"/>
                    <a:pt x="1062270" y="869081"/>
                  </a:cubicBezTo>
                  <a:cubicBezTo>
                    <a:pt x="1063933" y="857023"/>
                    <a:pt x="1060607" y="839976"/>
                    <a:pt x="1072249" y="834986"/>
                  </a:cubicBezTo>
                  <a:cubicBezTo>
                    <a:pt x="1085970" y="829165"/>
                    <a:pt x="1090960" y="847460"/>
                    <a:pt x="1100108" y="854944"/>
                  </a:cubicBezTo>
                  <a:cubicBezTo>
                    <a:pt x="1106760" y="860350"/>
                    <a:pt x="1111750" y="872408"/>
                    <a:pt x="1121313" y="866587"/>
                  </a:cubicBezTo>
                  <a:cubicBezTo>
                    <a:pt x="1130461" y="860765"/>
                    <a:pt x="1127135" y="848291"/>
                    <a:pt x="1123392" y="839560"/>
                  </a:cubicBezTo>
                  <a:cubicBezTo>
                    <a:pt x="1119234" y="829581"/>
                    <a:pt x="1113413" y="820017"/>
                    <a:pt x="1107176" y="810870"/>
                  </a:cubicBezTo>
                  <a:cubicBezTo>
                    <a:pt x="1098860" y="798811"/>
                    <a:pt x="1089297" y="788001"/>
                    <a:pt x="1080565" y="776358"/>
                  </a:cubicBezTo>
                  <a:cubicBezTo>
                    <a:pt x="1063933" y="755152"/>
                    <a:pt x="1052291" y="732699"/>
                    <a:pt x="1051875" y="704841"/>
                  </a:cubicBezTo>
                  <a:cubicBezTo>
                    <a:pt x="1051459" y="681972"/>
                    <a:pt x="1046885" y="659934"/>
                    <a:pt x="1036490" y="638729"/>
                  </a:cubicBezTo>
                  <a:cubicBezTo>
                    <a:pt x="1023600" y="612533"/>
                    <a:pt x="1024432" y="611702"/>
                    <a:pt x="1051043" y="597980"/>
                  </a:cubicBezTo>
                  <a:cubicBezTo>
                    <a:pt x="1041896" y="589664"/>
                    <a:pt x="1033164" y="581764"/>
                    <a:pt x="1024848" y="573448"/>
                  </a:cubicBezTo>
                  <a:cubicBezTo>
                    <a:pt x="1010295" y="559311"/>
                    <a:pt x="1003226" y="541847"/>
                    <a:pt x="1012790" y="522720"/>
                  </a:cubicBezTo>
                  <a:cubicBezTo>
                    <a:pt x="1031916" y="483219"/>
                    <a:pt x="1042727" y="439561"/>
                    <a:pt x="1068507" y="402554"/>
                  </a:cubicBezTo>
                  <a:cubicBezTo>
                    <a:pt x="1083891" y="380517"/>
                    <a:pt x="1087634" y="355569"/>
                    <a:pt x="1079733" y="329374"/>
                  </a:cubicBezTo>
                  <a:cubicBezTo>
                    <a:pt x="1075160" y="313989"/>
                    <a:pt x="1070586" y="299020"/>
                    <a:pt x="1064765" y="284052"/>
                  </a:cubicBezTo>
                  <a:cubicBezTo>
                    <a:pt x="1056864" y="263262"/>
                    <a:pt x="1043975" y="244966"/>
                    <a:pt x="1029422" y="228334"/>
                  </a:cubicBezTo>
                  <a:cubicBezTo>
                    <a:pt x="1019027" y="216692"/>
                    <a:pt x="1014037" y="205881"/>
                    <a:pt x="1036490" y="202971"/>
                  </a:cubicBezTo>
                  <a:cubicBezTo>
                    <a:pt x="1038569" y="202555"/>
                    <a:pt x="1040232" y="201723"/>
                    <a:pt x="1042311" y="200892"/>
                  </a:cubicBezTo>
                  <a:cubicBezTo>
                    <a:pt x="1032748" y="189249"/>
                    <a:pt x="1021937" y="185091"/>
                    <a:pt x="1011958" y="181765"/>
                  </a:cubicBezTo>
                  <a:cubicBezTo>
                    <a:pt x="1001147" y="178023"/>
                    <a:pt x="989089" y="177191"/>
                    <a:pt x="976199" y="174696"/>
                  </a:cubicBezTo>
                  <a:cubicBezTo>
                    <a:pt x="987842" y="160975"/>
                    <a:pt x="981605" y="158480"/>
                    <a:pt x="967883" y="161391"/>
                  </a:cubicBezTo>
                  <a:cubicBezTo>
                    <a:pt x="945014" y="166380"/>
                    <a:pt x="922145" y="171786"/>
                    <a:pt x="900939" y="182596"/>
                  </a:cubicBezTo>
                  <a:cubicBezTo>
                    <a:pt x="871834" y="197981"/>
                    <a:pt x="849796" y="194239"/>
                    <a:pt x="825264" y="172201"/>
                  </a:cubicBezTo>
                  <a:cubicBezTo>
                    <a:pt x="811127" y="159312"/>
                    <a:pt x="800316" y="144343"/>
                    <a:pt x="789921" y="128958"/>
                  </a:cubicBezTo>
                  <a:cubicBezTo>
                    <a:pt x="726720" y="34988"/>
                    <a:pt x="641065" y="-10750"/>
                    <a:pt x="526304" y="2139"/>
                  </a:cubicBezTo>
                  <a:cubicBezTo>
                    <a:pt x="463103" y="9208"/>
                    <a:pt x="403227" y="27503"/>
                    <a:pt x="343352" y="46630"/>
                  </a:cubicBezTo>
                  <a:cubicBezTo>
                    <a:pt x="306346" y="58688"/>
                    <a:pt x="275577" y="81141"/>
                    <a:pt x="261024" y="120227"/>
                  </a:cubicBezTo>
                  <a:cubicBezTo>
                    <a:pt x="257282" y="129790"/>
                    <a:pt x="251045" y="138522"/>
                    <a:pt x="243976" y="146422"/>
                  </a:cubicBezTo>
                  <a:cubicBezTo>
                    <a:pt x="190754" y="207544"/>
                    <a:pt x="175785" y="279062"/>
                    <a:pt x="187012" y="357648"/>
                  </a:cubicBezTo>
                  <a:cubicBezTo>
                    <a:pt x="191586" y="387586"/>
                    <a:pt x="185349" y="415028"/>
                    <a:pt x="167053" y="439976"/>
                  </a:cubicBezTo>
                  <a:cubicBezTo>
                    <a:pt x="152500" y="459519"/>
                    <a:pt x="140026" y="480309"/>
                    <a:pt x="125889" y="499851"/>
                  </a:cubicBezTo>
                  <a:cubicBezTo>
                    <a:pt x="120068" y="508167"/>
                    <a:pt x="118405" y="514404"/>
                    <a:pt x="129216" y="518978"/>
                  </a:cubicBezTo>
                  <a:cubicBezTo>
                    <a:pt x="164559" y="533531"/>
                    <a:pt x="181191" y="558479"/>
                    <a:pt x="177033" y="597980"/>
                  </a:cubicBezTo>
                  <a:cubicBezTo>
                    <a:pt x="175785" y="609623"/>
                    <a:pt x="179527" y="623344"/>
                    <a:pt x="184933" y="634155"/>
                  </a:cubicBezTo>
                  <a:cubicBezTo>
                    <a:pt x="194080" y="652034"/>
                    <a:pt x="196575" y="670745"/>
                    <a:pt x="196991" y="690288"/>
                  </a:cubicBezTo>
                  <a:cubicBezTo>
                    <a:pt x="197407" y="728957"/>
                    <a:pt x="209049" y="740599"/>
                    <a:pt x="247718" y="742678"/>
                  </a:cubicBezTo>
                  <a:cubicBezTo>
                    <a:pt x="283061" y="744342"/>
                    <a:pt x="318404" y="746005"/>
                    <a:pt x="353747" y="746836"/>
                  </a:cubicBezTo>
                  <a:cubicBezTo>
                    <a:pt x="370379" y="747252"/>
                    <a:pt x="380774" y="752658"/>
                    <a:pt x="386180" y="769290"/>
                  </a:cubicBezTo>
                  <a:cubicBezTo>
                    <a:pt x="403227" y="820433"/>
                    <a:pt x="420691" y="871160"/>
                    <a:pt x="426096" y="925630"/>
                  </a:cubicBezTo>
                  <a:cubicBezTo>
                    <a:pt x="427760" y="942678"/>
                    <a:pt x="424433" y="953489"/>
                    <a:pt x="412375" y="965131"/>
                  </a:cubicBezTo>
                  <a:cubicBezTo>
                    <a:pt x="359153" y="1017522"/>
                    <a:pt x="306346" y="1070744"/>
                    <a:pt x="254371" y="1124382"/>
                  </a:cubicBezTo>
                  <a:cubicBezTo>
                    <a:pt x="184101" y="1197147"/>
                    <a:pt x="110089" y="1266586"/>
                    <a:pt x="46056" y="1344756"/>
                  </a:cubicBezTo>
                  <a:cubicBezTo>
                    <a:pt x="-1345" y="1402552"/>
                    <a:pt x="-13404" y="1469912"/>
                    <a:pt x="15702" y="1535608"/>
                  </a:cubicBezTo>
                  <a:cubicBezTo>
                    <a:pt x="36077" y="1581762"/>
                    <a:pt x="38571" y="1622510"/>
                    <a:pt x="31087" y="1669911"/>
                  </a:cubicBezTo>
                  <a:cubicBezTo>
                    <a:pt x="16950" y="1759308"/>
                    <a:pt x="21939" y="1849537"/>
                    <a:pt x="26929" y="1939765"/>
                  </a:cubicBezTo>
                  <a:cubicBezTo>
                    <a:pt x="31087" y="2015025"/>
                    <a:pt x="37324" y="2090285"/>
                    <a:pt x="54372" y="2163881"/>
                  </a:cubicBezTo>
                  <a:cubicBezTo>
                    <a:pt x="83893" y="2292363"/>
                    <a:pt x="108841" y="2422093"/>
                    <a:pt x="143769" y="2549327"/>
                  </a:cubicBezTo>
                  <a:cubicBezTo>
                    <a:pt x="147511" y="2562633"/>
                    <a:pt x="153748" y="2564296"/>
                    <a:pt x="165390" y="2564296"/>
                  </a:cubicBezTo>
                  <a:cubicBezTo>
                    <a:pt x="297614" y="2563880"/>
                    <a:pt x="430254" y="2564712"/>
                    <a:pt x="562479" y="2563880"/>
                  </a:cubicBezTo>
                  <a:cubicBezTo>
                    <a:pt x="671418" y="2563465"/>
                    <a:pt x="779942" y="2561386"/>
                    <a:pt x="888881" y="2559722"/>
                  </a:cubicBezTo>
                  <a:cubicBezTo>
                    <a:pt x="899276" y="2559722"/>
                    <a:pt x="909671" y="2560970"/>
                    <a:pt x="907176" y="2543922"/>
                  </a:cubicBezTo>
                  <a:cubicBezTo>
                    <a:pt x="898029" y="2486957"/>
                    <a:pt x="883476" y="2431656"/>
                    <a:pt x="860607" y="2378850"/>
                  </a:cubicBezTo>
                  <a:cubicBezTo>
                    <a:pt x="824433" y="2294858"/>
                    <a:pt x="770794" y="2223341"/>
                    <a:pt x="708009" y="2158060"/>
                  </a:cubicBezTo>
                  <a:cubicBezTo>
                    <a:pt x="683061" y="2132280"/>
                    <a:pt x="664350" y="2104422"/>
                    <a:pt x="658944" y="2068663"/>
                  </a:cubicBezTo>
                  <a:cubicBezTo>
                    <a:pt x="647302" y="1990077"/>
                    <a:pt x="652707" y="1911907"/>
                    <a:pt x="673497" y="1836231"/>
                  </a:cubicBezTo>
                  <a:cubicBezTo>
                    <a:pt x="693456" y="1762635"/>
                    <a:pt x="727135" y="1694028"/>
                    <a:pt x="764142" y="1627500"/>
                  </a:cubicBezTo>
                  <a:cubicBezTo>
                    <a:pt x="767884" y="1620847"/>
                    <a:pt x="770794" y="1612115"/>
                    <a:pt x="780358" y="1608373"/>
                  </a:cubicBezTo>
                  <a:cubicBezTo>
                    <a:pt x="782437" y="1612531"/>
                    <a:pt x="785347" y="1616689"/>
                    <a:pt x="786595" y="1620847"/>
                  </a:cubicBezTo>
                  <a:cubicBezTo>
                    <a:pt x="841480" y="1785504"/>
                    <a:pt x="917156" y="1942676"/>
                    <a:pt x="952083" y="2115233"/>
                  </a:cubicBezTo>
                  <a:cubicBezTo>
                    <a:pt x="982020" y="2264505"/>
                    <a:pt x="1044806" y="2405876"/>
                    <a:pt x="1079733" y="2554733"/>
                  </a:cubicBezTo>
                  <a:cubicBezTo>
                    <a:pt x="1081812" y="2563465"/>
                    <a:pt x="1087634" y="2564296"/>
                    <a:pt x="1095118" y="2564296"/>
                  </a:cubicBezTo>
                  <a:cubicBezTo>
                    <a:pt x="1138777" y="2564296"/>
                    <a:pt x="1182436" y="2564296"/>
                    <a:pt x="1226095" y="2563880"/>
                  </a:cubicBezTo>
                  <a:cubicBezTo>
                    <a:pt x="1240232" y="2563880"/>
                    <a:pt x="1253538" y="2560970"/>
                    <a:pt x="1261854" y="2547248"/>
                  </a:cubicBezTo>
                  <a:cubicBezTo>
                    <a:pt x="1261854" y="2530616"/>
                    <a:pt x="1261854" y="2513984"/>
                    <a:pt x="1261854" y="2497352"/>
                  </a:cubicBezTo>
                  <a:cubicBezTo>
                    <a:pt x="1257280" y="2495273"/>
                    <a:pt x="1257696" y="2491531"/>
                    <a:pt x="1257280" y="2488205"/>
                  </a:cubicBezTo>
                  <a:close/>
                  <a:moveTo>
                    <a:pt x="752915" y="702762"/>
                  </a:moveTo>
                  <a:cubicBezTo>
                    <a:pt x="741273" y="701930"/>
                    <a:pt x="736699" y="694030"/>
                    <a:pt x="737115" y="682803"/>
                  </a:cubicBezTo>
                  <a:cubicBezTo>
                    <a:pt x="737530" y="677398"/>
                    <a:pt x="737115" y="671577"/>
                    <a:pt x="745431" y="671577"/>
                  </a:cubicBezTo>
                  <a:cubicBezTo>
                    <a:pt x="754162" y="676151"/>
                    <a:pt x="765805" y="678645"/>
                    <a:pt x="767052" y="690704"/>
                  </a:cubicBezTo>
                  <a:cubicBezTo>
                    <a:pt x="767468" y="699435"/>
                    <a:pt x="759984" y="703177"/>
                    <a:pt x="752915" y="702762"/>
                  </a:cubicBezTo>
                  <a:close/>
                  <a:moveTo>
                    <a:pt x="758320" y="634986"/>
                  </a:moveTo>
                  <a:cubicBezTo>
                    <a:pt x="764973" y="642471"/>
                    <a:pt x="783684" y="637065"/>
                    <a:pt x="778695" y="649539"/>
                  </a:cubicBezTo>
                  <a:cubicBezTo>
                    <a:pt x="774537" y="660766"/>
                    <a:pt x="758736" y="658271"/>
                    <a:pt x="747094" y="655361"/>
                  </a:cubicBezTo>
                  <a:cubicBezTo>
                    <a:pt x="738778" y="653282"/>
                    <a:pt x="738362" y="645797"/>
                    <a:pt x="737530" y="638729"/>
                  </a:cubicBezTo>
                  <a:cubicBezTo>
                    <a:pt x="733788" y="600475"/>
                    <a:pt x="739194" y="564716"/>
                    <a:pt x="764557" y="533531"/>
                  </a:cubicBezTo>
                  <a:cubicBezTo>
                    <a:pt x="798653" y="491535"/>
                    <a:pt x="819859" y="443303"/>
                    <a:pt x="829838" y="390080"/>
                  </a:cubicBezTo>
                  <a:cubicBezTo>
                    <a:pt x="831917" y="379270"/>
                    <a:pt x="831501" y="359311"/>
                    <a:pt x="846470" y="360974"/>
                  </a:cubicBezTo>
                  <a:cubicBezTo>
                    <a:pt x="861439" y="362638"/>
                    <a:pt x="860191" y="381764"/>
                    <a:pt x="859775" y="394238"/>
                  </a:cubicBezTo>
                  <a:cubicBezTo>
                    <a:pt x="856865" y="449540"/>
                    <a:pt x="848549" y="503594"/>
                    <a:pt x="826096" y="554737"/>
                  </a:cubicBezTo>
                  <a:cubicBezTo>
                    <a:pt x="825264" y="556816"/>
                    <a:pt x="822769" y="559311"/>
                    <a:pt x="823601" y="560142"/>
                  </a:cubicBezTo>
                  <a:cubicBezTo>
                    <a:pt x="837738" y="584259"/>
                    <a:pt x="813206" y="585506"/>
                    <a:pt x="802811" y="593406"/>
                  </a:cubicBezTo>
                  <a:cubicBezTo>
                    <a:pt x="786179" y="605880"/>
                    <a:pt x="768715" y="617107"/>
                    <a:pt x="758320" y="634986"/>
                  </a:cubicBezTo>
                  <a:close/>
                </a:path>
              </a:pathLst>
            </a:custGeom>
            <a:solidFill>
              <a:schemeClr val="accent2"/>
            </a:solidFill>
            <a:ln w="41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9C194476-06A8-42C9-90DA-DC9ABBDA001B}"/>
                </a:ext>
              </a:extLst>
            </p:cNvPr>
            <p:cNvSpPr/>
            <p:nvPr/>
          </p:nvSpPr>
          <p:spPr>
            <a:xfrm>
              <a:off x="3304261" y="1559566"/>
              <a:ext cx="1012332" cy="1770263"/>
            </a:xfrm>
            <a:custGeom>
              <a:avLst/>
              <a:gdLst>
                <a:gd name="connsiteX0" fmla="*/ 1463814 w 1464645"/>
                <a:gd name="connsiteY0" fmla="*/ 2518952 h 2561221"/>
                <a:gd name="connsiteX1" fmla="*/ 1437618 w 1464645"/>
                <a:gd name="connsiteY1" fmla="*/ 2319368 h 2561221"/>
                <a:gd name="connsiteX2" fmla="*/ 1338242 w 1464645"/>
                <a:gd name="connsiteY2" fmla="*/ 1893173 h 2561221"/>
                <a:gd name="connsiteX3" fmla="*/ 1276288 w 1464645"/>
                <a:gd name="connsiteY3" fmla="*/ 1564276 h 2561221"/>
                <a:gd name="connsiteX4" fmla="*/ 1258824 w 1464645"/>
                <a:gd name="connsiteY4" fmla="*/ 1330181 h 2561221"/>
                <a:gd name="connsiteX5" fmla="*/ 1121611 w 1464645"/>
                <a:gd name="connsiteY5" fmla="*/ 999620 h 2561221"/>
                <a:gd name="connsiteX6" fmla="*/ 1090841 w 1464645"/>
                <a:gd name="connsiteY6" fmla="*/ 960119 h 2561221"/>
                <a:gd name="connsiteX7" fmla="*/ 1014750 w 1464645"/>
                <a:gd name="connsiteY7" fmla="*/ 841201 h 2561221"/>
                <a:gd name="connsiteX8" fmla="*/ 1006850 w 1464645"/>
                <a:gd name="connsiteY8" fmla="*/ 807521 h 2561221"/>
                <a:gd name="connsiteX9" fmla="*/ 1019740 w 1464645"/>
                <a:gd name="connsiteY9" fmla="*/ 793384 h 2561221"/>
                <a:gd name="connsiteX10" fmla="*/ 1029303 w 1464645"/>
                <a:gd name="connsiteY10" fmla="*/ 807521 h 2561221"/>
                <a:gd name="connsiteX11" fmla="*/ 1030966 w 1464645"/>
                <a:gd name="connsiteY11" fmla="*/ 836627 h 2561221"/>
                <a:gd name="connsiteX12" fmla="*/ 1045935 w 1464645"/>
                <a:gd name="connsiteY12" fmla="*/ 843280 h 2561221"/>
                <a:gd name="connsiteX13" fmla="*/ 1084189 w 1464645"/>
                <a:gd name="connsiteY13" fmla="*/ 831221 h 2561221"/>
                <a:gd name="connsiteX14" fmla="*/ 1132006 w 1464645"/>
                <a:gd name="connsiteY14" fmla="*/ 795463 h 2561221"/>
                <a:gd name="connsiteX15" fmla="*/ 1174417 w 1464645"/>
                <a:gd name="connsiteY15" fmla="*/ 726856 h 2561221"/>
                <a:gd name="connsiteX16" fmla="*/ 1186475 w 1464645"/>
                <a:gd name="connsiteY16" fmla="*/ 720203 h 2561221"/>
                <a:gd name="connsiteX17" fmla="*/ 1191049 w 1464645"/>
                <a:gd name="connsiteY17" fmla="*/ 733093 h 2561221"/>
                <a:gd name="connsiteX18" fmla="*/ 1189802 w 1464645"/>
                <a:gd name="connsiteY18" fmla="*/ 749725 h 2561221"/>
                <a:gd name="connsiteX19" fmla="*/ 1181486 w 1464645"/>
                <a:gd name="connsiteY19" fmla="*/ 810847 h 2561221"/>
                <a:gd name="connsiteX20" fmla="*/ 1226392 w 1464645"/>
                <a:gd name="connsiteY20" fmla="*/ 828311 h 2561221"/>
                <a:gd name="connsiteX21" fmla="*/ 1227639 w 1464645"/>
                <a:gd name="connsiteY21" fmla="*/ 834548 h 2561221"/>
                <a:gd name="connsiteX22" fmla="*/ 1244687 w 1464645"/>
                <a:gd name="connsiteY22" fmla="*/ 898581 h 2561221"/>
                <a:gd name="connsiteX23" fmla="*/ 1254666 w 1464645"/>
                <a:gd name="connsiteY23" fmla="*/ 907729 h 2561221"/>
                <a:gd name="connsiteX24" fmla="*/ 1262567 w 1464645"/>
                <a:gd name="connsiteY24" fmla="*/ 896502 h 2561221"/>
                <a:gd name="connsiteX25" fmla="*/ 1268388 w 1464645"/>
                <a:gd name="connsiteY25" fmla="*/ 849101 h 2561221"/>
                <a:gd name="connsiteX26" fmla="*/ 1276704 w 1464645"/>
                <a:gd name="connsiteY26" fmla="*/ 831221 h 2561221"/>
                <a:gd name="connsiteX27" fmla="*/ 1293752 w 1464645"/>
                <a:gd name="connsiteY27" fmla="*/ 839953 h 2561221"/>
                <a:gd name="connsiteX28" fmla="*/ 1309552 w 1464645"/>
                <a:gd name="connsiteY28" fmla="*/ 856585 h 2561221"/>
                <a:gd name="connsiteX29" fmla="*/ 1325352 w 1464645"/>
                <a:gd name="connsiteY29" fmla="*/ 862822 h 2561221"/>
                <a:gd name="connsiteX30" fmla="*/ 1330342 w 1464645"/>
                <a:gd name="connsiteY30" fmla="*/ 845774 h 2561221"/>
                <a:gd name="connsiteX31" fmla="*/ 1320779 w 1464645"/>
                <a:gd name="connsiteY31" fmla="*/ 820826 h 2561221"/>
                <a:gd name="connsiteX32" fmla="*/ 1288346 w 1464645"/>
                <a:gd name="connsiteY32" fmla="*/ 777583 h 2561221"/>
                <a:gd name="connsiteX33" fmla="*/ 1255082 w 1464645"/>
                <a:gd name="connsiteY33" fmla="*/ 690265 h 2561221"/>
                <a:gd name="connsiteX34" fmla="*/ 1240113 w 1464645"/>
                <a:gd name="connsiteY34" fmla="*/ 634548 h 2561221"/>
                <a:gd name="connsiteX35" fmla="*/ 1252172 w 1464645"/>
                <a:gd name="connsiteY35" fmla="*/ 594631 h 2561221"/>
                <a:gd name="connsiteX36" fmla="*/ 1225976 w 1464645"/>
                <a:gd name="connsiteY36" fmla="*/ 568852 h 2561221"/>
                <a:gd name="connsiteX37" fmla="*/ 1214750 w 1464645"/>
                <a:gd name="connsiteY37" fmla="*/ 538083 h 2561221"/>
                <a:gd name="connsiteX38" fmla="*/ 1269635 w 1464645"/>
                <a:gd name="connsiteY38" fmla="*/ 403779 h 2561221"/>
                <a:gd name="connsiteX39" fmla="*/ 1282109 w 1464645"/>
                <a:gd name="connsiteY39" fmla="*/ 316877 h 2561221"/>
                <a:gd name="connsiteX40" fmla="*/ 1233461 w 1464645"/>
                <a:gd name="connsiteY40" fmla="*/ 223738 h 2561221"/>
                <a:gd name="connsiteX41" fmla="*/ 1237619 w 1464645"/>
                <a:gd name="connsiteY41" fmla="*/ 199206 h 2561221"/>
                <a:gd name="connsiteX42" fmla="*/ 1237203 w 1464645"/>
                <a:gd name="connsiteY42" fmla="*/ 187980 h 2561221"/>
                <a:gd name="connsiteX43" fmla="*/ 1192297 w 1464645"/>
                <a:gd name="connsiteY43" fmla="*/ 172595 h 2561221"/>
                <a:gd name="connsiteX44" fmla="*/ 1183149 w 1464645"/>
                <a:gd name="connsiteY44" fmla="*/ 165942 h 2561221"/>
                <a:gd name="connsiteX45" fmla="*/ 1173170 w 1464645"/>
                <a:gd name="connsiteY45" fmla="*/ 157626 h 2561221"/>
                <a:gd name="connsiteX46" fmla="*/ 1102484 w 1464645"/>
                <a:gd name="connsiteY46" fmla="*/ 180495 h 2561221"/>
                <a:gd name="connsiteX47" fmla="*/ 1054667 w 1464645"/>
                <a:gd name="connsiteY47" fmla="*/ 183822 h 2561221"/>
                <a:gd name="connsiteX48" fmla="*/ 1014750 w 1464645"/>
                <a:gd name="connsiteY48" fmla="*/ 151389 h 2561221"/>
                <a:gd name="connsiteX49" fmla="*/ 935748 w 1464645"/>
                <a:gd name="connsiteY49" fmla="*/ 57834 h 2561221"/>
                <a:gd name="connsiteX50" fmla="*/ 838451 w 1464645"/>
                <a:gd name="connsiteY50" fmla="*/ 6275 h 2561221"/>
                <a:gd name="connsiteX51" fmla="*/ 527017 w 1464645"/>
                <a:gd name="connsiteY51" fmla="*/ 54508 h 2561221"/>
                <a:gd name="connsiteX52" fmla="*/ 475042 w 1464645"/>
                <a:gd name="connsiteY52" fmla="*/ 100246 h 2561221"/>
                <a:gd name="connsiteX53" fmla="*/ 440115 w 1464645"/>
                <a:gd name="connsiteY53" fmla="*/ 156379 h 2561221"/>
                <a:gd name="connsiteX54" fmla="*/ 390635 w 1464645"/>
                <a:gd name="connsiteY54" fmla="*/ 318956 h 2561221"/>
                <a:gd name="connsiteX55" fmla="*/ 339907 w 1464645"/>
                <a:gd name="connsiteY55" fmla="*/ 485276 h 2561221"/>
                <a:gd name="connsiteX56" fmla="*/ 338660 w 1464645"/>
                <a:gd name="connsiteY56" fmla="*/ 486939 h 2561221"/>
                <a:gd name="connsiteX57" fmla="*/ 346560 w 1464645"/>
                <a:gd name="connsiteY57" fmla="*/ 523946 h 2561221"/>
                <a:gd name="connsiteX58" fmla="*/ 381487 w 1464645"/>
                <a:gd name="connsiteY58" fmla="*/ 585484 h 2561221"/>
                <a:gd name="connsiteX59" fmla="*/ 393961 w 1464645"/>
                <a:gd name="connsiteY59" fmla="*/ 641617 h 2561221"/>
                <a:gd name="connsiteX60" fmla="*/ 402277 w 1464645"/>
                <a:gd name="connsiteY60" fmla="*/ 684028 h 2561221"/>
                <a:gd name="connsiteX61" fmla="*/ 457579 w 1464645"/>
                <a:gd name="connsiteY61" fmla="*/ 740577 h 2561221"/>
                <a:gd name="connsiteX62" fmla="*/ 561529 w 1464645"/>
                <a:gd name="connsiteY62" fmla="*/ 744735 h 2561221"/>
                <a:gd name="connsiteX63" fmla="*/ 588971 w 1464645"/>
                <a:gd name="connsiteY63" fmla="*/ 762199 h 2561221"/>
                <a:gd name="connsiteX64" fmla="*/ 631799 w 1464645"/>
                <a:gd name="connsiteY64" fmla="*/ 932677 h 2561221"/>
                <a:gd name="connsiteX65" fmla="*/ 624730 w 1464645"/>
                <a:gd name="connsiteY65" fmla="*/ 955130 h 2561221"/>
                <a:gd name="connsiteX66" fmla="*/ 382319 w 1464645"/>
                <a:gd name="connsiteY66" fmla="*/ 1191720 h 2561221"/>
                <a:gd name="connsiteX67" fmla="*/ 172756 w 1464645"/>
                <a:gd name="connsiteY67" fmla="*/ 1352218 h 2561221"/>
                <a:gd name="connsiteX68" fmla="*/ 85022 w 1464645"/>
                <a:gd name="connsiteY68" fmla="*/ 1469889 h 2561221"/>
                <a:gd name="connsiteX69" fmla="*/ 112049 w 1464645"/>
                <a:gd name="connsiteY69" fmla="*/ 1599203 h 2561221"/>
                <a:gd name="connsiteX70" fmla="*/ 239700 w 1464645"/>
                <a:gd name="connsiteY70" fmla="*/ 1633299 h 2561221"/>
                <a:gd name="connsiteX71" fmla="*/ 208515 w 1464645"/>
                <a:gd name="connsiteY71" fmla="*/ 1721864 h 2561221"/>
                <a:gd name="connsiteX72" fmla="*/ 141155 w 1464645"/>
                <a:gd name="connsiteY72" fmla="*/ 1805855 h 2561221"/>
                <a:gd name="connsiteX73" fmla="*/ 7684 w 1464645"/>
                <a:gd name="connsiteY73" fmla="*/ 2267809 h 2561221"/>
                <a:gd name="connsiteX74" fmla="*/ 348639 w 1464645"/>
                <a:gd name="connsiteY74" fmla="*/ 2560948 h 2561221"/>
                <a:gd name="connsiteX75" fmla="*/ 951549 w 1464645"/>
                <a:gd name="connsiteY75" fmla="*/ 2559700 h 2561221"/>
                <a:gd name="connsiteX76" fmla="*/ 1090841 w 1464645"/>
                <a:gd name="connsiteY76" fmla="*/ 2557205 h 2561221"/>
                <a:gd name="connsiteX77" fmla="*/ 1109968 w 1464645"/>
                <a:gd name="connsiteY77" fmla="*/ 2535584 h 2561221"/>
                <a:gd name="connsiteX78" fmla="*/ 1065478 w 1464645"/>
                <a:gd name="connsiteY78" fmla="*/ 2377996 h 2561221"/>
                <a:gd name="connsiteX79" fmla="*/ 912048 w 1464645"/>
                <a:gd name="connsiteY79" fmla="*/ 2155127 h 2561221"/>
                <a:gd name="connsiteX80" fmla="*/ 860489 w 1464645"/>
                <a:gd name="connsiteY80" fmla="*/ 2049098 h 2561221"/>
                <a:gd name="connsiteX81" fmla="*/ 893337 w 1464645"/>
                <a:gd name="connsiteY81" fmla="*/ 1785897 h 2561221"/>
                <a:gd name="connsiteX82" fmla="*/ 948638 w 1464645"/>
                <a:gd name="connsiteY82" fmla="*/ 1660326 h 2561221"/>
                <a:gd name="connsiteX83" fmla="*/ 983565 w 1464645"/>
                <a:gd name="connsiteY83" fmla="*/ 1604193 h 2561221"/>
                <a:gd name="connsiteX84" fmla="*/ 1015582 w 1464645"/>
                <a:gd name="connsiteY84" fmla="*/ 1684026 h 2561221"/>
                <a:gd name="connsiteX85" fmla="*/ 1128263 w 1464645"/>
                <a:gd name="connsiteY85" fmla="*/ 1990055 h 2561221"/>
                <a:gd name="connsiteX86" fmla="*/ 1162359 w 1464645"/>
                <a:gd name="connsiteY86" fmla="*/ 2143900 h 2561221"/>
                <a:gd name="connsiteX87" fmla="*/ 1282525 w 1464645"/>
                <a:gd name="connsiteY87" fmla="*/ 2545563 h 2561221"/>
                <a:gd name="connsiteX88" fmla="*/ 1302483 w 1464645"/>
                <a:gd name="connsiteY88" fmla="*/ 2560948 h 2561221"/>
                <a:gd name="connsiteX89" fmla="*/ 1427223 w 1464645"/>
                <a:gd name="connsiteY89" fmla="*/ 2560532 h 2561221"/>
                <a:gd name="connsiteX90" fmla="*/ 1463814 w 1464645"/>
                <a:gd name="connsiteY90" fmla="*/ 2518952 h 2561221"/>
                <a:gd name="connsiteX91" fmla="*/ 956538 w 1464645"/>
                <a:gd name="connsiteY91" fmla="*/ 700245 h 2561221"/>
                <a:gd name="connsiteX92" fmla="*/ 940322 w 1464645"/>
                <a:gd name="connsiteY92" fmla="*/ 680286 h 2561221"/>
                <a:gd name="connsiteX93" fmla="*/ 950717 w 1464645"/>
                <a:gd name="connsiteY93" fmla="*/ 669891 h 2561221"/>
                <a:gd name="connsiteX94" fmla="*/ 971091 w 1464645"/>
                <a:gd name="connsiteY94" fmla="*/ 689018 h 2561221"/>
                <a:gd name="connsiteX95" fmla="*/ 956538 w 1464645"/>
                <a:gd name="connsiteY95" fmla="*/ 700245 h 2561221"/>
                <a:gd name="connsiteX96" fmla="*/ 974002 w 1464645"/>
                <a:gd name="connsiteY96" fmla="*/ 637875 h 2561221"/>
                <a:gd name="connsiteX97" fmla="*/ 983149 w 1464645"/>
                <a:gd name="connsiteY97" fmla="*/ 647022 h 2561221"/>
                <a:gd name="connsiteX98" fmla="*/ 971923 w 1464645"/>
                <a:gd name="connsiteY98" fmla="*/ 654507 h 2561221"/>
                <a:gd name="connsiteX99" fmla="*/ 940738 w 1464645"/>
                <a:gd name="connsiteY99" fmla="*/ 632885 h 2561221"/>
                <a:gd name="connsiteX100" fmla="*/ 962775 w 1464645"/>
                <a:gd name="connsiteY100" fmla="*/ 540162 h 2561221"/>
                <a:gd name="connsiteX101" fmla="*/ 1035124 w 1464645"/>
                <a:gd name="connsiteY101" fmla="*/ 381326 h 2561221"/>
                <a:gd name="connsiteX102" fmla="*/ 1038866 w 1464645"/>
                <a:gd name="connsiteY102" fmla="*/ 369684 h 2561221"/>
                <a:gd name="connsiteX103" fmla="*/ 1049677 w 1464645"/>
                <a:gd name="connsiteY103" fmla="*/ 358457 h 2561221"/>
                <a:gd name="connsiteX104" fmla="*/ 1061320 w 1464645"/>
                <a:gd name="connsiteY104" fmla="*/ 371347 h 2561221"/>
                <a:gd name="connsiteX105" fmla="*/ 1065478 w 1464645"/>
                <a:gd name="connsiteY105" fmla="*/ 409185 h 2561221"/>
                <a:gd name="connsiteX106" fmla="*/ 1030550 w 1464645"/>
                <a:gd name="connsiteY106" fmla="*/ 552636 h 2561221"/>
                <a:gd name="connsiteX107" fmla="*/ 1028056 w 1464645"/>
                <a:gd name="connsiteY107" fmla="*/ 558041 h 2561221"/>
                <a:gd name="connsiteX108" fmla="*/ 1006434 w 1464645"/>
                <a:gd name="connsiteY108" fmla="*/ 592137 h 2561221"/>
                <a:gd name="connsiteX109" fmla="*/ 971507 w 1464645"/>
                <a:gd name="connsiteY109" fmla="*/ 621243 h 2561221"/>
                <a:gd name="connsiteX110" fmla="*/ 974002 w 1464645"/>
                <a:gd name="connsiteY110" fmla="*/ 637875 h 2561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</a:cxnLst>
              <a:rect l="l" t="t" r="r" b="b"/>
              <a:pathLst>
                <a:path w="1464645" h="2561221">
                  <a:moveTo>
                    <a:pt x="1463814" y="2518952"/>
                  </a:moveTo>
                  <a:cubicBezTo>
                    <a:pt x="1455914" y="2452424"/>
                    <a:pt x="1447182" y="2385896"/>
                    <a:pt x="1437618" y="2319368"/>
                  </a:cubicBezTo>
                  <a:cubicBezTo>
                    <a:pt x="1416413" y="2174670"/>
                    <a:pt x="1384396" y="2032050"/>
                    <a:pt x="1338242" y="1893173"/>
                  </a:cubicBezTo>
                  <a:cubicBezTo>
                    <a:pt x="1302483" y="1785897"/>
                    <a:pt x="1278367" y="1676958"/>
                    <a:pt x="1276288" y="1564276"/>
                  </a:cubicBezTo>
                  <a:cubicBezTo>
                    <a:pt x="1274625" y="1486106"/>
                    <a:pt x="1271298" y="1407935"/>
                    <a:pt x="1258824" y="1330181"/>
                  </a:cubicBezTo>
                  <a:cubicBezTo>
                    <a:pt x="1239698" y="1209183"/>
                    <a:pt x="1206850" y="1093175"/>
                    <a:pt x="1121611" y="999620"/>
                  </a:cubicBezTo>
                  <a:cubicBezTo>
                    <a:pt x="1110384" y="987562"/>
                    <a:pt x="1100821" y="973841"/>
                    <a:pt x="1090841" y="960119"/>
                  </a:cubicBezTo>
                  <a:cubicBezTo>
                    <a:pt x="1062983" y="922282"/>
                    <a:pt x="1035124" y="884028"/>
                    <a:pt x="1014750" y="841201"/>
                  </a:cubicBezTo>
                  <a:cubicBezTo>
                    <a:pt x="1009761" y="830806"/>
                    <a:pt x="1003524" y="819995"/>
                    <a:pt x="1006850" y="807521"/>
                  </a:cubicBezTo>
                  <a:cubicBezTo>
                    <a:pt x="1008513" y="800868"/>
                    <a:pt x="1011424" y="792968"/>
                    <a:pt x="1019740" y="793384"/>
                  </a:cubicBezTo>
                  <a:cubicBezTo>
                    <a:pt x="1027224" y="793799"/>
                    <a:pt x="1028887" y="801700"/>
                    <a:pt x="1029303" y="807521"/>
                  </a:cubicBezTo>
                  <a:cubicBezTo>
                    <a:pt x="1030550" y="817084"/>
                    <a:pt x="1030550" y="827063"/>
                    <a:pt x="1030966" y="836627"/>
                  </a:cubicBezTo>
                  <a:cubicBezTo>
                    <a:pt x="1031382" y="848269"/>
                    <a:pt x="1035956" y="852427"/>
                    <a:pt x="1045935" y="843280"/>
                  </a:cubicBezTo>
                  <a:cubicBezTo>
                    <a:pt x="1056746" y="833300"/>
                    <a:pt x="1069220" y="830806"/>
                    <a:pt x="1084189" y="831221"/>
                  </a:cubicBezTo>
                  <a:cubicBezTo>
                    <a:pt x="1106642" y="832053"/>
                    <a:pt x="1124521" y="817084"/>
                    <a:pt x="1132006" y="795463"/>
                  </a:cubicBezTo>
                  <a:cubicBezTo>
                    <a:pt x="1141153" y="769683"/>
                    <a:pt x="1156538" y="747646"/>
                    <a:pt x="1174417" y="726856"/>
                  </a:cubicBezTo>
                  <a:cubicBezTo>
                    <a:pt x="1177328" y="723114"/>
                    <a:pt x="1181486" y="718540"/>
                    <a:pt x="1186475" y="720203"/>
                  </a:cubicBezTo>
                  <a:cubicBezTo>
                    <a:pt x="1191465" y="722282"/>
                    <a:pt x="1191465" y="728103"/>
                    <a:pt x="1191049" y="733093"/>
                  </a:cubicBezTo>
                  <a:cubicBezTo>
                    <a:pt x="1191049" y="738498"/>
                    <a:pt x="1189802" y="743903"/>
                    <a:pt x="1189802" y="749725"/>
                  </a:cubicBezTo>
                  <a:cubicBezTo>
                    <a:pt x="1189802" y="770099"/>
                    <a:pt x="1179823" y="789226"/>
                    <a:pt x="1181486" y="810847"/>
                  </a:cubicBezTo>
                  <a:cubicBezTo>
                    <a:pt x="1217660" y="784236"/>
                    <a:pt x="1217660" y="784236"/>
                    <a:pt x="1226392" y="828311"/>
                  </a:cubicBezTo>
                  <a:cubicBezTo>
                    <a:pt x="1226808" y="830390"/>
                    <a:pt x="1227224" y="832469"/>
                    <a:pt x="1227639" y="834548"/>
                  </a:cubicBezTo>
                  <a:cubicBezTo>
                    <a:pt x="1232629" y="856169"/>
                    <a:pt x="1235540" y="878207"/>
                    <a:pt x="1244687" y="898581"/>
                  </a:cubicBezTo>
                  <a:cubicBezTo>
                    <a:pt x="1246766" y="902739"/>
                    <a:pt x="1248845" y="908144"/>
                    <a:pt x="1254666" y="907729"/>
                  </a:cubicBezTo>
                  <a:cubicBezTo>
                    <a:pt x="1260488" y="907313"/>
                    <a:pt x="1261735" y="901076"/>
                    <a:pt x="1262567" y="896502"/>
                  </a:cubicBezTo>
                  <a:cubicBezTo>
                    <a:pt x="1265061" y="880702"/>
                    <a:pt x="1266309" y="864901"/>
                    <a:pt x="1268388" y="849101"/>
                  </a:cubicBezTo>
                  <a:cubicBezTo>
                    <a:pt x="1269219" y="842448"/>
                    <a:pt x="1269635" y="834548"/>
                    <a:pt x="1276704" y="831221"/>
                  </a:cubicBezTo>
                  <a:cubicBezTo>
                    <a:pt x="1285020" y="827895"/>
                    <a:pt x="1289178" y="835379"/>
                    <a:pt x="1293752" y="839953"/>
                  </a:cubicBezTo>
                  <a:cubicBezTo>
                    <a:pt x="1299157" y="845359"/>
                    <a:pt x="1304147" y="851180"/>
                    <a:pt x="1309552" y="856585"/>
                  </a:cubicBezTo>
                  <a:cubicBezTo>
                    <a:pt x="1313710" y="860743"/>
                    <a:pt x="1318284" y="866980"/>
                    <a:pt x="1325352" y="862822"/>
                  </a:cubicBezTo>
                  <a:cubicBezTo>
                    <a:pt x="1332005" y="859080"/>
                    <a:pt x="1330758" y="852011"/>
                    <a:pt x="1330342" y="845774"/>
                  </a:cubicBezTo>
                  <a:cubicBezTo>
                    <a:pt x="1329926" y="836627"/>
                    <a:pt x="1325768" y="828311"/>
                    <a:pt x="1320779" y="820826"/>
                  </a:cubicBezTo>
                  <a:cubicBezTo>
                    <a:pt x="1310384" y="805858"/>
                    <a:pt x="1299989" y="791720"/>
                    <a:pt x="1288346" y="777583"/>
                  </a:cubicBezTo>
                  <a:cubicBezTo>
                    <a:pt x="1267972" y="752219"/>
                    <a:pt x="1254251" y="724361"/>
                    <a:pt x="1255082" y="690265"/>
                  </a:cubicBezTo>
                  <a:cubicBezTo>
                    <a:pt x="1255498" y="670723"/>
                    <a:pt x="1248429" y="652428"/>
                    <a:pt x="1240113" y="634548"/>
                  </a:cubicBezTo>
                  <a:cubicBezTo>
                    <a:pt x="1228055" y="608769"/>
                    <a:pt x="1228887" y="607521"/>
                    <a:pt x="1252172" y="594631"/>
                  </a:cubicBezTo>
                  <a:cubicBezTo>
                    <a:pt x="1246766" y="582573"/>
                    <a:pt x="1235540" y="576336"/>
                    <a:pt x="1225976" y="568852"/>
                  </a:cubicBezTo>
                  <a:cubicBezTo>
                    <a:pt x="1215581" y="560952"/>
                    <a:pt x="1210592" y="550557"/>
                    <a:pt x="1214750" y="538083"/>
                  </a:cubicBezTo>
                  <a:cubicBezTo>
                    <a:pt x="1229718" y="491929"/>
                    <a:pt x="1242192" y="444944"/>
                    <a:pt x="1269635" y="403779"/>
                  </a:cubicBezTo>
                  <a:cubicBezTo>
                    <a:pt x="1287930" y="376337"/>
                    <a:pt x="1291257" y="348062"/>
                    <a:pt x="1282109" y="316877"/>
                  </a:cubicBezTo>
                  <a:cubicBezTo>
                    <a:pt x="1272130" y="282366"/>
                    <a:pt x="1257161" y="251181"/>
                    <a:pt x="1233461" y="223738"/>
                  </a:cubicBezTo>
                  <a:cubicBezTo>
                    <a:pt x="1225976" y="215007"/>
                    <a:pt x="1215581" y="204612"/>
                    <a:pt x="1237619" y="199206"/>
                  </a:cubicBezTo>
                  <a:cubicBezTo>
                    <a:pt x="1247182" y="197127"/>
                    <a:pt x="1242192" y="190890"/>
                    <a:pt x="1237203" y="187980"/>
                  </a:cubicBezTo>
                  <a:cubicBezTo>
                    <a:pt x="1223481" y="179664"/>
                    <a:pt x="1208929" y="173842"/>
                    <a:pt x="1192297" y="172595"/>
                  </a:cubicBezTo>
                  <a:cubicBezTo>
                    <a:pt x="1188139" y="172179"/>
                    <a:pt x="1179823" y="173842"/>
                    <a:pt x="1183149" y="165942"/>
                  </a:cubicBezTo>
                  <a:cubicBezTo>
                    <a:pt x="1189386" y="150973"/>
                    <a:pt x="1177744" y="156795"/>
                    <a:pt x="1173170" y="157626"/>
                  </a:cubicBezTo>
                  <a:cubicBezTo>
                    <a:pt x="1148638" y="162200"/>
                    <a:pt x="1124521" y="168021"/>
                    <a:pt x="1102484" y="180495"/>
                  </a:cubicBezTo>
                  <a:cubicBezTo>
                    <a:pt x="1087099" y="189227"/>
                    <a:pt x="1070883" y="190890"/>
                    <a:pt x="1054667" y="183822"/>
                  </a:cubicBezTo>
                  <a:cubicBezTo>
                    <a:pt x="1038451" y="176753"/>
                    <a:pt x="1025561" y="165526"/>
                    <a:pt x="1014750" y="151389"/>
                  </a:cubicBezTo>
                  <a:cubicBezTo>
                    <a:pt x="990218" y="118541"/>
                    <a:pt x="965686" y="85693"/>
                    <a:pt x="935748" y="57834"/>
                  </a:cubicBezTo>
                  <a:cubicBezTo>
                    <a:pt x="906642" y="34550"/>
                    <a:pt x="877120" y="12928"/>
                    <a:pt x="838451" y="6275"/>
                  </a:cubicBezTo>
                  <a:cubicBezTo>
                    <a:pt x="729096" y="-12852"/>
                    <a:pt x="626809" y="14175"/>
                    <a:pt x="527017" y="54508"/>
                  </a:cubicBezTo>
                  <a:cubicBezTo>
                    <a:pt x="505396" y="63240"/>
                    <a:pt x="485437" y="78208"/>
                    <a:pt x="475042" y="100246"/>
                  </a:cubicBezTo>
                  <a:cubicBezTo>
                    <a:pt x="465479" y="120620"/>
                    <a:pt x="454252" y="139331"/>
                    <a:pt x="440115" y="156379"/>
                  </a:cubicBezTo>
                  <a:cubicBezTo>
                    <a:pt x="401030" y="203780"/>
                    <a:pt x="381072" y="259081"/>
                    <a:pt x="390635" y="318956"/>
                  </a:cubicBezTo>
                  <a:cubicBezTo>
                    <a:pt x="400614" y="384653"/>
                    <a:pt x="379824" y="436628"/>
                    <a:pt x="339907" y="485276"/>
                  </a:cubicBezTo>
                  <a:cubicBezTo>
                    <a:pt x="339492" y="485692"/>
                    <a:pt x="339076" y="486524"/>
                    <a:pt x="338660" y="486939"/>
                  </a:cubicBezTo>
                  <a:cubicBezTo>
                    <a:pt x="323275" y="509808"/>
                    <a:pt x="322028" y="511887"/>
                    <a:pt x="346560" y="523946"/>
                  </a:cubicBezTo>
                  <a:cubicBezTo>
                    <a:pt x="373171" y="537251"/>
                    <a:pt x="383151" y="556794"/>
                    <a:pt x="381487" y="585484"/>
                  </a:cubicBezTo>
                  <a:cubicBezTo>
                    <a:pt x="380240" y="605026"/>
                    <a:pt x="385230" y="623737"/>
                    <a:pt x="393961" y="641617"/>
                  </a:cubicBezTo>
                  <a:cubicBezTo>
                    <a:pt x="400614" y="654922"/>
                    <a:pt x="402277" y="669475"/>
                    <a:pt x="402277" y="684028"/>
                  </a:cubicBezTo>
                  <a:cubicBezTo>
                    <a:pt x="402693" y="728103"/>
                    <a:pt x="412672" y="738498"/>
                    <a:pt x="457579" y="740577"/>
                  </a:cubicBezTo>
                  <a:cubicBezTo>
                    <a:pt x="492090" y="742240"/>
                    <a:pt x="526601" y="743488"/>
                    <a:pt x="561529" y="744735"/>
                  </a:cubicBezTo>
                  <a:cubicBezTo>
                    <a:pt x="574418" y="745151"/>
                    <a:pt x="583982" y="748893"/>
                    <a:pt x="588971" y="762199"/>
                  </a:cubicBezTo>
                  <a:cubicBezTo>
                    <a:pt x="609346" y="817500"/>
                    <a:pt x="627641" y="873217"/>
                    <a:pt x="631799" y="932677"/>
                  </a:cubicBezTo>
                  <a:cubicBezTo>
                    <a:pt x="632215" y="941408"/>
                    <a:pt x="631799" y="948477"/>
                    <a:pt x="624730" y="955130"/>
                  </a:cubicBezTo>
                  <a:cubicBezTo>
                    <a:pt x="544065" y="1034132"/>
                    <a:pt x="468805" y="1118539"/>
                    <a:pt x="382319" y="1191720"/>
                  </a:cubicBezTo>
                  <a:cubicBezTo>
                    <a:pt x="314959" y="1248684"/>
                    <a:pt x="242195" y="1297749"/>
                    <a:pt x="172756" y="1352218"/>
                  </a:cubicBezTo>
                  <a:cubicBezTo>
                    <a:pt x="132839" y="1383819"/>
                    <a:pt x="99575" y="1419578"/>
                    <a:pt x="85022" y="1469889"/>
                  </a:cubicBezTo>
                  <a:cubicBezTo>
                    <a:pt x="70885" y="1518122"/>
                    <a:pt x="75875" y="1562613"/>
                    <a:pt x="112049" y="1599203"/>
                  </a:cubicBezTo>
                  <a:cubicBezTo>
                    <a:pt x="146561" y="1634130"/>
                    <a:pt x="187309" y="1652841"/>
                    <a:pt x="239700" y="1633299"/>
                  </a:cubicBezTo>
                  <a:cubicBezTo>
                    <a:pt x="233463" y="1665315"/>
                    <a:pt x="224315" y="1694837"/>
                    <a:pt x="208515" y="1721864"/>
                  </a:cubicBezTo>
                  <a:cubicBezTo>
                    <a:pt x="189804" y="1753049"/>
                    <a:pt x="163608" y="1777997"/>
                    <a:pt x="141155" y="1805855"/>
                  </a:cubicBezTo>
                  <a:cubicBezTo>
                    <a:pt x="32216" y="1941406"/>
                    <a:pt x="-21007" y="2093173"/>
                    <a:pt x="7684" y="2267809"/>
                  </a:cubicBezTo>
                  <a:cubicBezTo>
                    <a:pt x="37205" y="2446603"/>
                    <a:pt x="169014" y="2560116"/>
                    <a:pt x="348639" y="2560948"/>
                  </a:cubicBezTo>
                  <a:cubicBezTo>
                    <a:pt x="549470" y="2561779"/>
                    <a:pt x="750717" y="2560532"/>
                    <a:pt x="951549" y="2559700"/>
                  </a:cubicBezTo>
                  <a:cubicBezTo>
                    <a:pt x="998118" y="2559700"/>
                    <a:pt x="1044272" y="2557621"/>
                    <a:pt x="1090841" y="2557205"/>
                  </a:cubicBezTo>
                  <a:cubicBezTo>
                    <a:pt x="1106226" y="2557205"/>
                    <a:pt x="1112879" y="2553879"/>
                    <a:pt x="1109968" y="2535584"/>
                  </a:cubicBezTo>
                  <a:cubicBezTo>
                    <a:pt x="1101236" y="2481114"/>
                    <a:pt x="1087099" y="2428723"/>
                    <a:pt x="1065478" y="2377996"/>
                  </a:cubicBezTo>
                  <a:cubicBezTo>
                    <a:pt x="1029303" y="2293173"/>
                    <a:pt x="975665" y="2220408"/>
                    <a:pt x="912048" y="2155127"/>
                  </a:cubicBezTo>
                  <a:cubicBezTo>
                    <a:pt x="882526" y="2124774"/>
                    <a:pt x="864647" y="2090678"/>
                    <a:pt x="860489" y="2049098"/>
                  </a:cubicBezTo>
                  <a:cubicBezTo>
                    <a:pt x="852173" y="1958870"/>
                    <a:pt x="860073" y="1870720"/>
                    <a:pt x="893337" y="1785897"/>
                  </a:cubicBezTo>
                  <a:cubicBezTo>
                    <a:pt x="909969" y="1743486"/>
                    <a:pt x="929095" y="1701906"/>
                    <a:pt x="948638" y="1660326"/>
                  </a:cubicBezTo>
                  <a:cubicBezTo>
                    <a:pt x="957786" y="1641199"/>
                    <a:pt x="966517" y="1621240"/>
                    <a:pt x="983565" y="1604193"/>
                  </a:cubicBezTo>
                  <a:cubicBezTo>
                    <a:pt x="998118" y="1630804"/>
                    <a:pt x="1006018" y="1657831"/>
                    <a:pt x="1015582" y="1684026"/>
                  </a:cubicBezTo>
                  <a:cubicBezTo>
                    <a:pt x="1051341" y="1786729"/>
                    <a:pt x="1096247" y="1885689"/>
                    <a:pt x="1128263" y="1990055"/>
                  </a:cubicBezTo>
                  <a:cubicBezTo>
                    <a:pt x="1143648" y="2040366"/>
                    <a:pt x="1146974" y="2093589"/>
                    <a:pt x="1162359" y="2143900"/>
                  </a:cubicBezTo>
                  <a:cubicBezTo>
                    <a:pt x="1203107" y="2277788"/>
                    <a:pt x="1249261" y="2409596"/>
                    <a:pt x="1282525" y="2545563"/>
                  </a:cubicBezTo>
                  <a:cubicBezTo>
                    <a:pt x="1285436" y="2557205"/>
                    <a:pt x="1290425" y="2561363"/>
                    <a:pt x="1302483" y="2560948"/>
                  </a:cubicBezTo>
                  <a:cubicBezTo>
                    <a:pt x="1344063" y="2560532"/>
                    <a:pt x="1385643" y="2561363"/>
                    <a:pt x="1427223" y="2560532"/>
                  </a:cubicBezTo>
                  <a:cubicBezTo>
                    <a:pt x="1459240" y="2560532"/>
                    <a:pt x="1467556" y="2551800"/>
                    <a:pt x="1463814" y="2518952"/>
                  </a:cubicBezTo>
                  <a:close/>
                  <a:moveTo>
                    <a:pt x="956538" y="700245"/>
                  </a:moveTo>
                  <a:cubicBezTo>
                    <a:pt x="944896" y="699413"/>
                    <a:pt x="940738" y="690681"/>
                    <a:pt x="940322" y="680286"/>
                  </a:cubicBezTo>
                  <a:cubicBezTo>
                    <a:pt x="940322" y="674465"/>
                    <a:pt x="942401" y="669475"/>
                    <a:pt x="950717" y="669891"/>
                  </a:cubicBezTo>
                  <a:cubicBezTo>
                    <a:pt x="959449" y="674049"/>
                    <a:pt x="970675" y="676544"/>
                    <a:pt x="971091" y="689018"/>
                  </a:cubicBezTo>
                  <a:cubicBezTo>
                    <a:pt x="971091" y="697750"/>
                    <a:pt x="963607" y="701076"/>
                    <a:pt x="956538" y="700245"/>
                  </a:cubicBezTo>
                  <a:close/>
                  <a:moveTo>
                    <a:pt x="974002" y="637875"/>
                  </a:moveTo>
                  <a:cubicBezTo>
                    <a:pt x="978576" y="638706"/>
                    <a:pt x="983981" y="640785"/>
                    <a:pt x="983149" y="647022"/>
                  </a:cubicBezTo>
                  <a:cubicBezTo>
                    <a:pt x="982318" y="652843"/>
                    <a:pt x="976497" y="653259"/>
                    <a:pt x="971923" y="654507"/>
                  </a:cubicBezTo>
                  <a:cubicBezTo>
                    <a:pt x="953212" y="659496"/>
                    <a:pt x="942817" y="652428"/>
                    <a:pt x="940738" y="632885"/>
                  </a:cubicBezTo>
                  <a:cubicBezTo>
                    <a:pt x="937411" y="599621"/>
                    <a:pt x="941569" y="567605"/>
                    <a:pt x="962775" y="540162"/>
                  </a:cubicBezTo>
                  <a:cubicBezTo>
                    <a:pt x="999781" y="492761"/>
                    <a:pt x="1025145" y="440786"/>
                    <a:pt x="1035124" y="381326"/>
                  </a:cubicBezTo>
                  <a:cubicBezTo>
                    <a:pt x="1035956" y="377168"/>
                    <a:pt x="1037203" y="373426"/>
                    <a:pt x="1038866" y="369684"/>
                  </a:cubicBezTo>
                  <a:cubicBezTo>
                    <a:pt x="1040945" y="364694"/>
                    <a:pt x="1043024" y="358457"/>
                    <a:pt x="1049677" y="358457"/>
                  </a:cubicBezTo>
                  <a:cubicBezTo>
                    <a:pt x="1057577" y="358457"/>
                    <a:pt x="1060072" y="365526"/>
                    <a:pt x="1061320" y="371347"/>
                  </a:cubicBezTo>
                  <a:cubicBezTo>
                    <a:pt x="1063399" y="382158"/>
                    <a:pt x="1063814" y="393385"/>
                    <a:pt x="1065478" y="409185"/>
                  </a:cubicBezTo>
                  <a:cubicBezTo>
                    <a:pt x="1054667" y="454091"/>
                    <a:pt x="1053835" y="506066"/>
                    <a:pt x="1030550" y="552636"/>
                  </a:cubicBezTo>
                  <a:cubicBezTo>
                    <a:pt x="1029719" y="554299"/>
                    <a:pt x="1027224" y="557210"/>
                    <a:pt x="1028056" y="558041"/>
                  </a:cubicBezTo>
                  <a:cubicBezTo>
                    <a:pt x="1041361" y="582158"/>
                    <a:pt x="1017661" y="583821"/>
                    <a:pt x="1006434" y="592137"/>
                  </a:cubicBezTo>
                  <a:cubicBezTo>
                    <a:pt x="994376" y="601284"/>
                    <a:pt x="981902" y="610016"/>
                    <a:pt x="971507" y="621243"/>
                  </a:cubicBezTo>
                  <a:cubicBezTo>
                    <a:pt x="965270" y="627064"/>
                    <a:pt x="958201" y="634548"/>
                    <a:pt x="974002" y="637875"/>
                  </a:cubicBezTo>
                  <a:close/>
                </a:path>
              </a:pathLst>
            </a:custGeom>
            <a:solidFill>
              <a:schemeClr val="accent1"/>
            </a:solidFill>
            <a:ln w="41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BEC05F03-9A9A-4B0D-B6DF-F453535A81A2}"/>
                </a:ext>
              </a:extLst>
            </p:cNvPr>
            <p:cNvGrpSpPr/>
            <p:nvPr/>
          </p:nvGrpSpPr>
          <p:grpSpPr>
            <a:xfrm>
              <a:off x="4494375" y="1559566"/>
              <a:ext cx="1012696" cy="1770263"/>
              <a:chOff x="8123237" y="2228318"/>
              <a:chExt cx="1468681" cy="2567358"/>
            </a:xfrm>
          </p:grpSpPr>
          <p:sp>
            <p:nvSpPr>
              <p:cNvPr id="6" name="Freeform: Shape 5">
                <a:extLst>
                  <a:ext uri="{FF2B5EF4-FFF2-40B4-BE49-F238E27FC236}">
                    <a16:creationId xmlns:a16="http://schemas.microsoft.com/office/drawing/2014/main" id="{2E2D982E-17F3-4CBF-A3C8-DE5175A35EF6}"/>
                  </a:ext>
                </a:extLst>
              </p:cNvPr>
              <p:cNvSpPr/>
              <p:nvPr/>
            </p:nvSpPr>
            <p:spPr>
              <a:xfrm>
                <a:off x="8123237" y="2234455"/>
                <a:ext cx="1464645" cy="2561221"/>
              </a:xfrm>
              <a:custGeom>
                <a:avLst/>
                <a:gdLst>
                  <a:gd name="connsiteX0" fmla="*/ 1463814 w 1464645"/>
                  <a:gd name="connsiteY0" fmla="*/ 2518952 h 2561221"/>
                  <a:gd name="connsiteX1" fmla="*/ 1437618 w 1464645"/>
                  <a:gd name="connsiteY1" fmla="*/ 2319368 h 2561221"/>
                  <a:gd name="connsiteX2" fmla="*/ 1338242 w 1464645"/>
                  <a:gd name="connsiteY2" fmla="*/ 1893173 h 2561221"/>
                  <a:gd name="connsiteX3" fmla="*/ 1276288 w 1464645"/>
                  <a:gd name="connsiteY3" fmla="*/ 1564276 h 2561221"/>
                  <a:gd name="connsiteX4" fmla="*/ 1258824 w 1464645"/>
                  <a:gd name="connsiteY4" fmla="*/ 1330181 h 2561221"/>
                  <a:gd name="connsiteX5" fmla="*/ 1121611 w 1464645"/>
                  <a:gd name="connsiteY5" fmla="*/ 999620 h 2561221"/>
                  <a:gd name="connsiteX6" fmla="*/ 1090841 w 1464645"/>
                  <a:gd name="connsiteY6" fmla="*/ 960119 h 2561221"/>
                  <a:gd name="connsiteX7" fmla="*/ 1014750 w 1464645"/>
                  <a:gd name="connsiteY7" fmla="*/ 841201 h 2561221"/>
                  <a:gd name="connsiteX8" fmla="*/ 1006850 w 1464645"/>
                  <a:gd name="connsiteY8" fmla="*/ 807521 h 2561221"/>
                  <a:gd name="connsiteX9" fmla="*/ 1019740 w 1464645"/>
                  <a:gd name="connsiteY9" fmla="*/ 793384 h 2561221"/>
                  <a:gd name="connsiteX10" fmla="*/ 1029303 w 1464645"/>
                  <a:gd name="connsiteY10" fmla="*/ 807521 h 2561221"/>
                  <a:gd name="connsiteX11" fmla="*/ 1030966 w 1464645"/>
                  <a:gd name="connsiteY11" fmla="*/ 836627 h 2561221"/>
                  <a:gd name="connsiteX12" fmla="*/ 1045935 w 1464645"/>
                  <a:gd name="connsiteY12" fmla="*/ 843280 h 2561221"/>
                  <a:gd name="connsiteX13" fmla="*/ 1084189 w 1464645"/>
                  <a:gd name="connsiteY13" fmla="*/ 831221 h 2561221"/>
                  <a:gd name="connsiteX14" fmla="*/ 1132006 w 1464645"/>
                  <a:gd name="connsiteY14" fmla="*/ 795463 h 2561221"/>
                  <a:gd name="connsiteX15" fmla="*/ 1174417 w 1464645"/>
                  <a:gd name="connsiteY15" fmla="*/ 726856 h 2561221"/>
                  <a:gd name="connsiteX16" fmla="*/ 1186475 w 1464645"/>
                  <a:gd name="connsiteY16" fmla="*/ 720203 h 2561221"/>
                  <a:gd name="connsiteX17" fmla="*/ 1191049 w 1464645"/>
                  <a:gd name="connsiteY17" fmla="*/ 733093 h 2561221"/>
                  <a:gd name="connsiteX18" fmla="*/ 1189802 w 1464645"/>
                  <a:gd name="connsiteY18" fmla="*/ 749725 h 2561221"/>
                  <a:gd name="connsiteX19" fmla="*/ 1181486 w 1464645"/>
                  <a:gd name="connsiteY19" fmla="*/ 810847 h 2561221"/>
                  <a:gd name="connsiteX20" fmla="*/ 1226392 w 1464645"/>
                  <a:gd name="connsiteY20" fmla="*/ 828311 h 2561221"/>
                  <a:gd name="connsiteX21" fmla="*/ 1227639 w 1464645"/>
                  <a:gd name="connsiteY21" fmla="*/ 834548 h 2561221"/>
                  <a:gd name="connsiteX22" fmla="*/ 1244687 w 1464645"/>
                  <a:gd name="connsiteY22" fmla="*/ 898581 h 2561221"/>
                  <a:gd name="connsiteX23" fmla="*/ 1254666 w 1464645"/>
                  <a:gd name="connsiteY23" fmla="*/ 907729 h 2561221"/>
                  <a:gd name="connsiteX24" fmla="*/ 1262567 w 1464645"/>
                  <a:gd name="connsiteY24" fmla="*/ 896502 h 2561221"/>
                  <a:gd name="connsiteX25" fmla="*/ 1268388 w 1464645"/>
                  <a:gd name="connsiteY25" fmla="*/ 849101 h 2561221"/>
                  <a:gd name="connsiteX26" fmla="*/ 1276704 w 1464645"/>
                  <a:gd name="connsiteY26" fmla="*/ 831221 h 2561221"/>
                  <a:gd name="connsiteX27" fmla="*/ 1293752 w 1464645"/>
                  <a:gd name="connsiteY27" fmla="*/ 839953 h 2561221"/>
                  <a:gd name="connsiteX28" fmla="*/ 1309552 w 1464645"/>
                  <a:gd name="connsiteY28" fmla="*/ 856585 h 2561221"/>
                  <a:gd name="connsiteX29" fmla="*/ 1325352 w 1464645"/>
                  <a:gd name="connsiteY29" fmla="*/ 862822 h 2561221"/>
                  <a:gd name="connsiteX30" fmla="*/ 1330342 w 1464645"/>
                  <a:gd name="connsiteY30" fmla="*/ 845774 h 2561221"/>
                  <a:gd name="connsiteX31" fmla="*/ 1320779 w 1464645"/>
                  <a:gd name="connsiteY31" fmla="*/ 820826 h 2561221"/>
                  <a:gd name="connsiteX32" fmla="*/ 1288346 w 1464645"/>
                  <a:gd name="connsiteY32" fmla="*/ 777583 h 2561221"/>
                  <a:gd name="connsiteX33" fmla="*/ 1255082 w 1464645"/>
                  <a:gd name="connsiteY33" fmla="*/ 690265 h 2561221"/>
                  <a:gd name="connsiteX34" fmla="*/ 1240113 w 1464645"/>
                  <a:gd name="connsiteY34" fmla="*/ 634548 h 2561221"/>
                  <a:gd name="connsiteX35" fmla="*/ 1252172 w 1464645"/>
                  <a:gd name="connsiteY35" fmla="*/ 594631 h 2561221"/>
                  <a:gd name="connsiteX36" fmla="*/ 1225976 w 1464645"/>
                  <a:gd name="connsiteY36" fmla="*/ 568852 h 2561221"/>
                  <a:gd name="connsiteX37" fmla="*/ 1214750 w 1464645"/>
                  <a:gd name="connsiteY37" fmla="*/ 538083 h 2561221"/>
                  <a:gd name="connsiteX38" fmla="*/ 1269635 w 1464645"/>
                  <a:gd name="connsiteY38" fmla="*/ 403779 h 2561221"/>
                  <a:gd name="connsiteX39" fmla="*/ 1282109 w 1464645"/>
                  <a:gd name="connsiteY39" fmla="*/ 316877 h 2561221"/>
                  <a:gd name="connsiteX40" fmla="*/ 1233461 w 1464645"/>
                  <a:gd name="connsiteY40" fmla="*/ 223738 h 2561221"/>
                  <a:gd name="connsiteX41" fmla="*/ 1237619 w 1464645"/>
                  <a:gd name="connsiteY41" fmla="*/ 199206 h 2561221"/>
                  <a:gd name="connsiteX42" fmla="*/ 1237203 w 1464645"/>
                  <a:gd name="connsiteY42" fmla="*/ 187980 h 2561221"/>
                  <a:gd name="connsiteX43" fmla="*/ 1192297 w 1464645"/>
                  <a:gd name="connsiteY43" fmla="*/ 172595 h 2561221"/>
                  <a:gd name="connsiteX44" fmla="*/ 1183149 w 1464645"/>
                  <a:gd name="connsiteY44" fmla="*/ 165942 h 2561221"/>
                  <a:gd name="connsiteX45" fmla="*/ 1173170 w 1464645"/>
                  <a:gd name="connsiteY45" fmla="*/ 157626 h 2561221"/>
                  <a:gd name="connsiteX46" fmla="*/ 1102484 w 1464645"/>
                  <a:gd name="connsiteY46" fmla="*/ 180495 h 2561221"/>
                  <a:gd name="connsiteX47" fmla="*/ 1054667 w 1464645"/>
                  <a:gd name="connsiteY47" fmla="*/ 183822 h 2561221"/>
                  <a:gd name="connsiteX48" fmla="*/ 1014750 w 1464645"/>
                  <a:gd name="connsiteY48" fmla="*/ 151389 h 2561221"/>
                  <a:gd name="connsiteX49" fmla="*/ 935748 w 1464645"/>
                  <a:gd name="connsiteY49" fmla="*/ 57834 h 2561221"/>
                  <a:gd name="connsiteX50" fmla="*/ 838451 w 1464645"/>
                  <a:gd name="connsiteY50" fmla="*/ 6275 h 2561221"/>
                  <a:gd name="connsiteX51" fmla="*/ 527017 w 1464645"/>
                  <a:gd name="connsiteY51" fmla="*/ 54508 h 2561221"/>
                  <a:gd name="connsiteX52" fmla="*/ 475042 w 1464645"/>
                  <a:gd name="connsiteY52" fmla="*/ 100246 h 2561221"/>
                  <a:gd name="connsiteX53" fmla="*/ 440115 w 1464645"/>
                  <a:gd name="connsiteY53" fmla="*/ 156379 h 2561221"/>
                  <a:gd name="connsiteX54" fmla="*/ 390635 w 1464645"/>
                  <a:gd name="connsiteY54" fmla="*/ 318956 h 2561221"/>
                  <a:gd name="connsiteX55" fmla="*/ 339907 w 1464645"/>
                  <a:gd name="connsiteY55" fmla="*/ 485276 h 2561221"/>
                  <a:gd name="connsiteX56" fmla="*/ 338660 w 1464645"/>
                  <a:gd name="connsiteY56" fmla="*/ 486939 h 2561221"/>
                  <a:gd name="connsiteX57" fmla="*/ 346560 w 1464645"/>
                  <a:gd name="connsiteY57" fmla="*/ 523946 h 2561221"/>
                  <a:gd name="connsiteX58" fmla="*/ 381487 w 1464645"/>
                  <a:gd name="connsiteY58" fmla="*/ 585484 h 2561221"/>
                  <a:gd name="connsiteX59" fmla="*/ 393961 w 1464645"/>
                  <a:gd name="connsiteY59" fmla="*/ 641617 h 2561221"/>
                  <a:gd name="connsiteX60" fmla="*/ 402277 w 1464645"/>
                  <a:gd name="connsiteY60" fmla="*/ 684028 h 2561221"/>
                  <a:gd name="connsiteX61" fmla="*/ 457579 w 1464645"/>
                  <a:gd name="connsiteY61" fmla="*/ 740577 h 2561221"/>
                  <a:gd name="connsiteX62" fmla="*/ 561529 w 1464645"/>
                  <a:gd name="connsiteY62" fmla="*/ 744735 h 2561221"/>
                  <a:gd name="connsiteX63" fmla="*/ 588971 w 1464645"/>
                  <a:gd name="connsiteY63" fmla="*/ 762199 h 2561221"/>
                  <a:gd name="connsiteX64" fmla="*/ 631799 w 1464645"/>
                  <a:gd name="connsiteY64" fmla="*/ 932677 h 2561221"/>
                  <a:gd name="connsiteX65" fmla="*/ 624730 w 1464645"/>
                  <a:gd name="connsiteY65" fmla="*/ 955130 h 2561221"/>
                  <a:gd name="connsiteX66" fmla="*/ 382319 w 1464645"/>
                  <a:gd name="connsiteY66" fmla="*/ 1191720 h 2561221"/>
                  <a:gd name="connsiteX67" fmla="*/ 172756 w 1464645"/>
                  <a:gd name="connsiteY67" fmla="*/ 1352218 h 2561221"/>
                  <a:gd name="connsiteX68" fmla="*/ 85022 w 1464645"/>
                  <a:gd name="connsiteY68" fmla="*/ 1469889 h 2561221"/>
                  <a:gd name="connsiteX69" fmla="*/ 112049 w 1464645"/>
                  <a:gd name="connsiteY69" fmla="*/ 1599203 h 2561221"/>
                  <a:gd name="connsiteX70" fmla="*/ 239700 w 1464645"/>
                  <a:gd name="connsiteY70" fmla="*/ 1633299 h 2561221"/>
                  <a:gd name="connsiteX71" fmla="*/ 208515 w 1464645"/>
                  <a:gd name="connsiteY71" fmla="*/ 1721864 h 2561221"/>
                  <a:gd name="connsiteX72" fmla="*/ 141155 w 1464645"/>
                  <a:gd name="connsiteY72" fmla="*/ 1805855 h 2561221"/>
                  <a:gd name="connsiteX73" fmla="*/ 7684 w 1464645"/>
                  <a:gd name="connsiteY73" fmla="*/ 2267809 h 2561221"/>
                  <a:gd name="connsiteX74" fmla="*/ 348639 w 1464645"/>
                  <a:gd name="connsiteY74" fmla="*/ 2560948 h 2561221"/>
                  <a:gd name="connsiteX75" fmla="*/ 951549 w 1464645"/>
                  <a:gd name="connsiteY75" fmla="*/ 2559700 h 2561221"/>
                  <a:gd name="connsiteX76" fmla="*/ 1090841 w 1464645"/>
                  <a:gd name="connsiteY76" fmla="*/ 2557205 h 2561221"/>
                  <a:gd name="connsiteX77" fmla="*/ 1109968 w 1464645"/>
                  <a:gd name="connsiteY77" fmla="*/ 2535584 h 2561221"/>
                  <a:gd name="connsiteX78" fmla="*/ 1065478 w 1464645"/>
                  <a:gd name="connsiteY78" fmla="*/ 2377996 h 2561221"/>
                  <a:gd name="connsiteX79" fmla="*/ 912048 w 1464645"/>
                  <a:gd name="connsiteY79" fmla="*/ 2155127 h 2561221"/>
                  <a:gd name="connsiteX80" fmla="*/ 860489 w 1464645"/>
                  <a:gd name="connsiteY80" fmla="*/ 2049098 h 2561221"/>
                  <a:gd name="connsiteX81" fmla="*/ 893337 w 1464645"/>
                  <a:gd name="connsiteY81" fmla="*/ 1785897 h 2561221"/>
                  <a:gd name="connsiteX82" fmla="*/ 948638 w 1464645"/>
                  <a:gd name="connsiteY82" fmla="*/ 1660326 h 2561221"/>
                  <a:gd name="connsiteX83" fmla="*/ 983565 w 1464645"/>
                  <a:gd name="connsiteY83" fmla="*/ 1604193 h 2561221"/>
                  <a:gd name="connsiteX84" fmla="*/ 1015582 w 1464645"/>
                  <a:gd name="connsiteY84" fmla="*/ 1684026 h 2561221"/>
                  <a:gd name="connsiteX85" fmla="*/ 1128263 w 1464645"/>
                  <a:gd name="connsiteY85" fmla="*/ 1990055 h 2561221"/>
                  <a:gd name="connsiteX86" fmla="*/ 1162359 w 1464645"/>
                  <a:gd name="connsiteY86" fmla="*/ 2143900 h 2561221"/>
                  <a:gd name="connsiteX87" fmla="*/ 1282525 w 1464645"/>
                  <a:gd name="connsiteY87" fmla="*/ 2545563 h 2561221"/>
                  <a:gd name="connsiteX88" fmla="*/ 1302483 w 1464645"/>
                  <a:gd name="connsiteY88" fmla="*/ 2560948 h 2561221"/>
                  <a:gd name="connsiteX89" fmla="*/ 1427223 w 1464645"/>
                  <a:gd name="connsiteY89" fmla="*/ 2560532 h 2561221"/>
                  <a:gd name="connsiteX90" fmla="*/ 1463814 w 1464645"/>
                  <a:gd name="connsiteY90" fmla="*/ 2518952 h 2561221"/>
                  <a:gd name="connsiteX91" fmla="*/ 956538 w 1464645"/>
                  <a:gd name="connsiteY91" fmla="*/ 700245 h 2561221"/>
                  <a:gd name="connsiteX92" fmla="*/ 940322 w 1464645"/>
                  <a:gd name="connsiteY92" fmla="*/ 680286 h 2561221"/>
                  <a:gd name="connsiteX93" fmla="*/ 950717 w 1464645"/>
                  <a:gd name="connsiteY93" fmla="*/ 669891 h 2561221"/>
                  <a:gd name="connsiteX94" fmla="*/ 971091 w 1464645"/>
                  <a:gd name="connsiteY94" fmla="*/ 689018 h 2561221"/>
                  <a:gd name="connsiteX95" fmla="*/ 956538 w 1464645"/>
                  <a:gd name="connsiteY95" fmla="*/ 700245 h 2561221"/>
                  <a:gd name="connsiteX96" fmla="*/ 974002 w 1464645"/>
                  <a:gd name="connsiteY96" fmla="*/ 637875 h 2561221"/>
                  <a:gd name="connsiteX97" fmla="*/ 983149 w 1464645"/>
                  <a:gd name="connsiteY97" fmla="*/ 647022 h 2561221"/>
                  <a:gd name="connsiteX98" fmla="*/ 971923 w 1464645"/>
                  <a:gd name="connsiteY98" fmla="*/ 654507 h 2561221"/>
                  <a:gd name="connsiteX99" fmla="*/ 940738 w 1464645"/>
                  <a:gd name="connsiteY99" fmla="*/ 632885 h 2561221"/>
                  <a:gd name="connsiteX100" fmla="*/ 962775 w 1464645"/>
                  <a:gd name="connsiteY100" fmla="*/ 540162 h 2561221"/>
                  <a:gd name="connsiteX101" fmla="*/ 1035124 w 1464645"/>
                  <a:gd name="connsiteY101" fmla="*/ 381326 h 2561221"/>
                  <a:gd name="connsiteX102" fmla="*/ 1038866 w 1464645"/>
                  <a:gd name="connsiteY102" fmla="*/ 369684 h 2561221"/>
                  <a:gd name="connsiteX103" fmla="*/ 1049677 w 1464645"/>
                  <a:gd name="connsiteY103" fmla="*/ 358457 h 2561221"/>
                  <a:gd name="connsiteX104" fmla="*/ 1061320 w 1464645"/>
                  <a:gd name="connsiteY104" fmla="*/ 371347 h 2561221"/>
                  <a:gd name="connsiteX105" fmla="*/ 1065478 w 1464645"/>
                  <a:gd name="connsiteY105" fmla="*/ 409185 h 2561221"/>
                  <a:gd name="connsiteX106" fmla="*/ 1030550 w 1464645"/>
                  <a:gd name="connsiteY106" fmla="*/ 552636 h 2561221"/>
                  <a:gd name="connsiteX107" fmla="*/ 1028056 w 1464645"/>
                  <a:gd name="connsiteY107" fmla="*/ 558041 h 2561221"/>
                  <a:gd name="connsiteX108" fmla="*/ 1006434 w 1464645"/>
                  <a:gd name="connsiteY108" fmla="*/ 592137 h 2561221"/>
                  <a:gd name="connsiteX109" fmla="*/ 971507 w 1464645"/>
                  <a:gd name="connsiteY109" fmla="*/ 621243 h 2561221"/>
                  <a:gd name="connsiteX110" fmla="*/ 974002 w 1464645"/>
                  <a:gd name="connsiteY110" fmla="*/ 637875 h 2561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</a:cxnLst>
                <a:rect l="l" t="t" r="r" b="b"/>
                <a:pathLst>
                  <a:path w="1464645" h="2561221">
                    <a:moveTo>
                      <a:pt x="1463814" y="2518952"/>
                    </a:moveTo>
                    <a:cubicBezTo>
                      <a:pt x="1455914" y="2452424"/>
                      <a:pt x="1447182" y="2385896"/>
                      <a:pt x="1437618" y="2319368"/>
                    </a:cubicBezTo>
                    <a:cubicBezTo>
                      <a:pt x="1416413" y="2174670"/>
                      <a:pt x="1384396" y="2032050"/>
                      <a:pt x="1338242" y="1893173"/>
                    </a:cubicBezTo>
                    <a:cubicBezTo>
                      <a:pt x="1302483" y="1785897"/>
                      <a:pt x="1278367" y="1676958"/>
                      <a:pt x="1276288" y="1564276"/>
                    </a:cubicBezTo>
                    <a:cubicBezTo>
                      <a:pt x="1274625" y="1486106"/>
                      <a:pt x="1271298" y="1407935"/>
                      <a:pt x="1258824" y="1330181"/>
                    </a:cubicBezTo>
                    <a:cubicBezTo>
                      <a:pt x="1239698" y="1209183"/>
                      <a:pt x="1206850" y="1093175"/>
                      <a:pt x="1121611" y="999620"/>
                    </a:cubicBezTo>
                    <a:cubicBezTo>
                      <a:pt x="1110384" y="987562"/>
                      <a:pt x="1100821" y="973841"/>
                      <a:pt x="1090841" y="960119"/>
                    </a:cubicBezTo>
                    <a:cubicBezTo>
                      <a:pt x="1062983" y="922282"/>
                      <a:pt x="1035124" y="884028"/>
                      <a:pt x="1014750" y="841201"/>
                    </a:cubicBezTo>
                    <a:cubicBezTo>
                      <a:pt x="1009761" y="830806"/>
                      <a:pt x="1003524" y="819995"/>
                      <a:pt x="1006850" y="807521"/>
                    </a:cubicBezTo>
                    <a:cubicBezTo>
                      <a:pt x="1008513" y="800868"/>
                      <a:pt x="1011424" y="792968"/>
                      <a:pt x="1019740" y="793384"/>
                    </a:cubicBezTo>
                    <a:cubicBezTo>
                      <a:pt x="1027224" y="793799"/>
                      <a:pt x="1028887" y="801700"/>
                      <a:pt x="1029303" y="807521"/>
                    </a:cubicBezTo>
                    <a:cubicBezTo>
                      <a:pt x="1030550" y="817084"/>
                      <a:pt x="1030550" y="827063"/>
                      <a:pt x="1030966" y="836627"/>
                    </a:cubicBezTo>
                    <a:cubicBezTo>
                      <a:pt x="1031382" y="848269"/>
                      <a:pt x="1035956" y="852427"/>
                      <a:pt x="1045935" y="843280"/>
                    </a:cubicBezTo>
                    <a:cubicBezTo>
                      <a:pt x="1056746" y="833300"/>
                      <a:pt x="1069220" y="830806"/>
                      <a:pt x="1084189" y="831221"/>
                    </a:cubicBezTo>
                    <a:cubicBezTo>
                      <a:pt x="1106642" y="832053"/>
                      <a:pt x="1124521" y="817084"/>
                      <a:pt x="1132006" y="795463"/>
                    </a:cubicBezTo>
                    <a:cubicBezTo>
                      <a:pt x="1141153" y="769683"/>
                      <a:pt x="1156538" y="747646"/>
                      <a:pt x="1174417" y="726856"/>
                    </a:cubicBezTo>
                    <a:cubicBezTo>
                      <a:pt x="1177328" y="723114"/>
                      <a:pt x="1181486" y="718540"/>
                      <a:pt x="1186475" y="720203"/>
                    </a:cubicBezTo>
                    <a:cubicBezTo>
                      <a:pt x="1191465" y="722282"/>
                      <a:pt x="1191465" y="728103"/>
                      <a:pt x="1191049" y="733093"/>
                    </a:cubicBezTo>
                    <a:cubicBezTo>
                      <a:pt x="1191049" y="738498"/>
                      <a:pt x="1189802" y="743903"/>
                      <a:pt x="1189802" y="749725"/>
                    </a:cubicBezTo>
                    <a:cubicBezTo>
                      <a:pt x="1189802" y="770099"/>
                      <a:pt x="1179823" y="789226"/>
                      <a:pt x="1181486" y="810847"/>
                    </a:cubicBezTo>
                    <a:cubicBezTo>
                      <a:pt x="1217660" y="784236"/>
                      <a:pt x="1217660" y="784236"/>
                      <a:pt x="1226392" y="828311"/>
                    </a:cubicBezTo>
                    <a:cubicBezTo>
                      <a:pt x="1226808" y="830390"/>
                      <a:pt x="1227224" y="832469"/>
                      <a:pt x="1227639" y="834548"/>
                    </a:cubicBezTo>
                    <a:cubicBezTo>
                      <a:pt x="1232629" y="856169"/>
                      <a:pt x="1235540" y="878207"/>
                      <a:pt x="1244687" y="898581"/>
                    </a:cubicBezTo>
                    <a:cubicBezTo>
                      <a:pt x="1246766" y="902739"/>
                      <a:pt x="1248845" y="908144"/>
                      <a:pt x="1254666" y="907729"/>
                    </a:cubicBezTo>
                    <a:cubicBezTo>
                      <a:pt x="1260488" y="907313"/>
                      <a:pt x="1261735" y="901076"/>
                      <a:pt x="1262567" y="896502"/>
                    </a:cubicBezTo>
                    <a:cubicBezTo>
                      <a:pt x="1265061" y="880702"/>
                      <a:pt x="1266309" y="864901"/>
                      <a:pt x="1268388" y="849101"/>
                    </a:cubicBezTo>
                    <a:cubicBezTo>
                      <a:pt x="1269219" y="842448"/>
                      <a:pt x="1269635" y="834548"/>
                      <a:pt x="1276704" y="831221"/>
                    </a:cubicBezTo>
                    <a:cubicBezTo>
                      <a:pt x="1285020" y="827895"/>
                      <a:pt x="1289178" y="835379"/>
                      <a:pt x="1293752" y="839953"/>
                    </a:cubicBezTo>
                    <a:cubicBezTo>
                      <a:pt x="1299157" y="845359"/>
                      <a:pt x="1304147" y="851180"/>
                      <a:pt x="1309552" y="856585"/>
                    </a:cubicBezTo>
                    <a:cubicBezTo>
                      <a:pt x="1313710" y="860743"/>
                      <a:pt x="1318284" y="866980"/>
                      <a:pt x="1325352" y="862822"/>
                    </a:cubicBezTo>
                    <a:cubicBezTo>
                      <a:pt x="1332005" y="859080"/>
                      <a:pt x="1330758" y="852011"/>
                      <a:pt x="1330342" y="845774"/>
                    </a:cubicBezTo>
                    <a:cubicBezTo>
                      <a:pt x="1329926" y="836627"/>
                      <a:pt x="1325768" y="828311"/>
                      <a:pt x="1320779" y="820826"/>
                    </a:cubicBezTo>
                    <a:cubicBezTo>
                      <a:pt x="1310384" y="805858"/>
                      <a:pt x="1299989" y="791720"/>
                      <a:pt x="1288346" y="777583"/>
                    </a:cubicBezTo>
                    <a:cubicBezTo>
                      <a:pt x="1267972" y="752219"/>
                      <a:pt x="1254251" y="724361"/>
                      <a:pt x="1255082" y="690265"/>
                    </a:cubicBezTo>
                    <a:cubicBezTo>
                      <a:pt x="1255498" y="670723"/>
                      <a:pt x="1248429" y="652428"/>
                      <a:pt x="1240113" y="634548"/>
                    </a:cubicBezTo>
                    <a:cubicBezTo>
                      <a:pt x="1228055" y="608769"/>
                      <a:pt x="1228887" y="607521"/>
                      <a:pt x="1252172" y="594631"/>
                    </a:cubicBezTo>
                    <a:cubicBezTo>
                      <a:pt x="1246766" y="582573"/>
                      <a:pt x="1235540" y="576336"/>
                      <a:pt x="1225976" y="568852"/>
                    </a:cubicBezTo>
                    <a:cubicBezTo>
                      <a:pt x="1215581" y="560952"/>
                      <a:pt x="1210592" y="550557"/>
                      <a:pt x="1214750" y="538083"/>
                    </a:cubicBezTo>
                    <a:cubicBezTo>
                      <a:pt x="1229718" y="491929"/>
                      <a:pt x="1242192" y="444944"/>
                      <a:pt x="1269635" y="403779"/>
                    </a:cubicBezTo>
                    <a:cubicBezTo>
                      <a:pt x="1287930" y="376337"/>
                      <a:pt x="1291257" y="348062"/>
                      <a:pt x="1282109" y="316877"/>
                    </a:cubicBezTo>
                    <a:cubicBezTo>
                      <a:pt x="1272130" y="282366"/>
                      <a:pt x="1257161" y="251181"/>
                      <a:pt x="1233461" y="223738"/>
                    </a:cubicBezTo>
                    <a:cubicBezTo>
                      <a:pt x="1225976" y="215007"/>
                      <a:pt x="1215581" y="204612"/>
                      <a:pt x="1237619" y="199206"/>
                    </a:cubicBezTo>
                    <a:cubicBezTo>
                      <a:pt x="1247182" y="197127"/>
                      <a:pt x="1242192" y="190890"/>
                      <a:pt x="1237203" y="187980"/>
                    </a:cubicBezTo>
                    <a:cubicBezTo>
                      <a:pt x="1223481" y="179664"/>
                      <a:pt x="1208929" y="173842"/>
                      <a:pt x="1192297" y="172595"/>
                    </a:cubicBezTo>
                    <a:cubicBezTo>
                      <a:pt x="1188139" y="172179"/>
                      <a:pt x="1179823" y="173842"/>
                      <a:pt x="1183149" y="165942"/>
                    </a:cubicBezTo>
                    <a:cubicBezTo>
                      <a:pt x="1189386" y="150973"/>
                      <a:pt x="1177744" y="156795"/>
                      <a:pt x="1173170" y="157626"/>
                    </a:cubicBezTo>
                    <a:cubicBezTo>
                      <a:pt x="1148638" y="162200"/>
                      <a:pt x="1124521" y="168021"/>
                      <a:pt x="1102484" y="180495"/>
                    </a:cubicBezTo>
                    <a:cubicBezTo>
                      <a:pt x="1087099" y="189227"/>
                      <a:pt x="1070883" y="190890"/>
                      <a:pt x="1054667" y="183822"/>
                    </a:cubicBezTo>
                    <a:cubicBezTo>
                      <a:pt x="1038451" y="176753"/>
                      <a:pt x="1025561" y="165526"/>
                      <a:pt x="1014750" y="151389"/>
                    </a:cubicBezTo>
                    <a:cubicBezTo>
                      <a:pt x="990218" y="118541"/>
                      <a:pt x="965686" y="85693"/>
                      <a:pt x="935748" y="57834"/>
                    </a:cubicBezTo>
                    <a:cubicBezTo>
                      <a:pt x="906642" y="34550"/>
                      <a:pt x="877120" y="12928"/>
                      <a:pt x="838451" y="6275"/>
                    </a:cubicBezTo>
                    <a:cubicBezTo>
                      <a:pt x="729096" y="-12852"/>
                      <a:pt x="626809" y="14175"/>
                      <a:pt x="527017" y="54508"/>
                    </a:cubicBezTo>
                    <a:cubicBezTo>
                      <a:pt x="505396" y="63240"/>
                      <a:pt x="485437" y="78208"/>
                      <a:pt x="475042" y="100246"/>
                    </a:cubicBezTo>
                    <a:cubicBezTo>
                      <a:pt x="465479" y="120620"/>
                      <a:pt x="454252" y="139331"/>
                      <a:pt x="440115" y="156379"/>
                    </a:cubicBezTo>
                    <a:cubicBezTo>
                      <a:pt x="401030" y="203780"/>
                      <a:pt x="381072" y="259081"/>
                      <a:pt x="390635" y="318956"/>
                    </a:cubicBezTo>
                    <a:cubicBezTo>
                      <a:pt x="400614" y="384653"/>
                      <a:pt x="379824" y="436628"/>
                      <a:pt x="339907" y="485276"/>
                    </a:cubicBezTo>
                    <a:cubicBezTo>
                      <a:pt x="339492" y="485692"/>
                      <a:pt x="339076" y="486524"/>
                      <a:pt x="338660" y="486939"/>
                    </a:cubicBezTo>
                    <a:cubicBezTo>
                      <a:pt x="323275" y="509808"/>
                      <a:pt x="322028" y="511887"/>
                      <a:pt x="346560" y="523946"/>
                    </a:cubicBezTo>
                    <a:cubicBezTo>
                      <a:pt x="373171" y="537251"/>
                      <a:pt x="383151" y="556794"/>
                      <a:pt x="381487" y="585484"/>
                    </a:cubicBezTo>
                    <a:cubicBezTo>
                      <a:pt x="380240" y="605026"/>
                      <a:pt x="385230" y="623737"/>
                      <a:pt x="393961" y="641617"/>
                    </a:cubicBezTo>
                    <a:cubicBezTo>
                      <a:pt x="400614" y="654922"/>
                      <a:pt x="402277" y="669475"/>
                      <a:pt x="402277" y="684028"/>
                    </a:cubicBezTo>
                    <a:cubicBezTo>
                      <a:pt x="402693" y="728103"/>
                      <a:pt x="412672" y="738498"/>
                      <a:pt x="457579" y="740577"/>
                    </a:cubicBezTo>
                    <a:cubicBezTo>
                      <a:pt x="492090" y="742240"/>
                      <a:pt x="526601" y="743488"/>
                      <a:pt x="561529" y="744735"/>
                    </a:cubicBezTo>
                    <a:cubicBezTo>
                      <a:pt x="574418" y="745151"/>
                      <a:pt x="583982" y="748893"/>
                      <a:pt x="588971" y="762199"/>
                    </a:cubicBezTo>
                    <a:cubicBezTo>
                      <a:pt x="609346" y="817500"/>
                      <a:pt x="627641" y="873217"/>
                      <a:pt x="631799" y="932677"/>
                    </a:cubicBezTo>
                    <a:cubicBezTo>
                      <a:pt x="632215" y="941408"/>
                      <a:pt x="631799" y="948477"/>
                      <a:pt x="624730" y="955130"/>
                    </a:cubicBezTo>
                    <a:cubicBezTo>
                      <a:pt x="544065" y="1034132"/>
                      <a:pt x="468805" y="1118539"/>
                      <a:pt x="382319" y="1191720"/>
                    </a:cubicBezTo>
                    <a:cubicBezTo>
                      <a:pt x="314959" y="1248684"/>
                      <a:pt x="242195" y="1297749"/>
                      <a:pt x="172756" y="1352218"/>
                    </a:cubicBezTo>
                    <a:cubicBezTo>
                      <a:pt x="132839" y="1383819"/>
                      <a:pt x="99575" y="1419578"/>
                      <a:pt x="85022" y="1469889"/>
                    </a:cubicBezTo>
                    <a:cubicBezTo>
                      <a:pt x="70885" y="1518122"/>
                      <a:pt x="75875" y="1562613"/>
                      <a:pt x="112049" y="1599203"/>
                    </a:cubicBezTo>
                    <a:cubicBezTo>
                      <a:pt x="146561" y="1634130"/>
                      <a:pt x="187309" y="1652841"/>
                      <a:pt x="239700" y="1633299"/>
                    </a:cubicBezTo>
                    <a:cubicBezTo>
                      <a:pt x="233463" y="1665315"/>
                      <a:pt x="224315" y="1694837"/>
                      <a:pt x="208515" y="1721864"/>
                    </a:cubicBezTo>
                    <a:cubicBezTo>
                      <a:pt x="189804" y="1753049"/>
                      <a:pt x="163608" y="1777997"/>
                      <a:pt x="141155" y="1805855"/>
                    </a:cubicBezTo>
                    <a:cubicBezTo>
                      <a:pt x="32216" y="1941406"/>
                      <a:pt x="-21007" y="2093173"/>
                      <a:pt x="7684" y="2267809"/>
                    </a:cubicBezTo>
                    <a:cubicBezTo>
                      <a:pt x="37205" y="2446603"/>
                      <a:pt x="169014" y="2560116"/>
                      <a:pt x="348639" y="2560948"/>
                    </a:cubicBezTo>
                    <a:cubicBezTo>
                      <a:pt x="549470" y="2561779"/>
                      <a:pt x="750717" y="2560532"/>
                      <a:pt x="951549" y="2559700"/>
                    </a:cubicBezTo>
                    <a:cubicBezTo>
                      <a:pt x="998118" y="2559700"/>
                      <a:pt x="1044272" y="2557621"/>
                      <a:pt x="1090841" y="2557205"/>
                    </a:cubicBezTo>
                    <a:cubicBezTo>
                      <a:pt x="1106226" y="2557205"/>
                      <a:pt x="1112879" y="2553879"/>
                      <a:pt x="1109968" y="2535584"/>
                    </a:cubicBezTo>
                    <a:cubicBezTo>
                      <a:pt x="1101236" y="2481114"/>
                      <a:pt x="1087099" y="2428723"/>
                      <a:pt x="1065478" y="2377996"/>
                    </a:cubicBezTo>
                    <a:cubicBezTo>
                      <a:pt x="1029303" y="2293173"/>
                      <a:pt x="975665" y="2220408"/>
                      <a:pt x="912048" y="2155127"/>
                    </a:cubicBezTo>
                    <a:cubicBezTo>
                      <a:pt x="882526" y="2124774"/>
                      <a:pt x="864647" y="2090678"/>
                      <a:pt x="860489" y="2049098"/>
                    </a:cubicBezTo>
                    <a:cubicBezTo>
                      <a:pt x="852173" y="1958870"/>
                      <a:pt x="860073" y="1870720"/>
                      <a:pt x="893337" y="1785897"/>
                    </a:cubicBezTo>
                    <a:cubicBezTo>
                      <a:pt x="909969" y="1743486"/>
                      <a:pt x="929095" y="1701906"/>
                      <a:pt x="948638" y="1660326"/>
                    </a:cubicBezTo>
                    <a:cubicBezTo>
                      <a:pt x="957786" y="1641199"/>
                      <a:pt x="966517" y="1621240"/>
                      <a:pt x="983565" y="1604193"/>
                    </a:cubicBezTo>
                    <a:cubicBezTo>
                      <a:pt x="998118" y="1630804"/>
                      <a:pt x="1006018" y="1657831"/>
                      <a:pt x="1015582" y="1684026"/>
                    </a:cubicBezTo>
                    <a:cubicBezTo>
                      <a:pt x="1051341" y="1786729"/>
                      <a:pt x="1096247" y="1885689"/>
                      <a:pt x="1128263" y="1990055"/>
                    </a:cubicBezTo>
                    <a:cubicBezTo>
                      <a:pt x="1143648" y="2040366"/>
                      <a:pt x="1146974" y="2093589"/>
                      <a:pt x="1162359" y="2143900"/>
                    </a:cubicBezTo>
                    <a:cubicBezTo>
                      <a:pt x="1203107" y="2277788"/>
                      <a:pt x="1249261" y="2409596"/>
                      <a:pt x="1282525" y="2545563"/>
                    </a:cubicBezTo>
                    <a:cubicBezTo>
                      <a:pt x="1285436" y="2557205"/>
                      <a:pt x="1290425" y="2561363"/>
                      <a:pt x="1302483" y="2560948"/>
                    </a:cubicBezTo>
                    <a:cubicBezTo>
                      <a:pt x="1344063" y="2560532"/>
                      <a:pt x="1385643" y="2561363"/>
                      <a:pt x="1427223" y="2560532"/>
                    </a:cubicBezTo>
                    <a:cubicBezTo>
                      <a:pt x="1459240" y="2560532"/>
                      <a:pt x="1467556" y="2551800"/>
                      <a:pt x="1463814" y="2518952"/>
                    </a:cubicBezTo>
                    <a:close/>
                    <a:moveTo>
                      <a:pt x="956538" y="700245"/>
                    </a:moveTo>
                    <a:cubicBezTo>
                      <a:pt x="944896" y="699413"/>
                      <a:pt x="940738" y="690681"/>
                      <a:pt x="940322" y="680286"/>
                    </a:cubicBezTo>
                    <a:cubicBezTo>
                      <a:pt x="940322" y="674465"/>
                      <a:pt x="942401" y="669475"/>
                      <a:pt x="950717" y="669891"/>
                    </a:cubicBezTo>
                    <a:cubicBezTo>
                      <a:pt x="959449" y="674049"/>
                      <a:pt x="970675" y="676544"/>
                      <a:pt x="971091" y="689018"/>
                    </a:cubicBezTo>
                    <a:cubicBezTo>
                      <a:pt x="971091" y="697750"/>
                      <a:pt x="963607" y="701076"/>
                      <a:pt x="956538" y="700245"/>
                    </a:cubicBezTo>
                    <a:close/>
                    <a:moveTo>
                      <a:pt x="974002" y="637875"/>
                    </a:moveTo>
                    <a:cubicBezTo>
                      <a:pt x="978576" y="638706"/>
                      <a:pt x="983981" y="640785"/>
                      <a:pt x="983149" y="647022"/>
                    </a:cubicBezTo>
                    <a:cubicBezTo>
                      <a:pt x="982318" y="652843"/>
                      <a:pt x="976497" y="653259"/>
                      <a:pt x="971923" y="654507"/>
                    </a:cubicBezTo>
                    <a:cubicBezTo>
                      <a:pt x="953212" y="659496"/>
                      <a:pt x="942817" y="652428"/>
                      <a:pt x="940738" y="632885"/>
                    </a:cubicBezTo>
                    <a:cubicBezTo>
                      <a:pt x="937411" y="599621"/>
                      <a:pt x="941569" y="567605"/>
                      <a:pt x="962775" y="540162"/>
                    </a:cubicBezTo>
                    <a:cubicBezTo>
                      <a:pt x="999781" y="492761"/>
                      <a:pt x="1025145" y="440786"/>
                      <a:pt x="1035124" y="381326"/>
                    </a:cubicBezTo>
                    <a:cubicBezTo>
                      <a:pt x="1035956" y="377168"/>
                      <a:pt x="1037203" y="373426"/>
                      <a:pt x="1038866" y="369684"/>
                    </a:cubicBezTo>
                    <a:cubicBezTo>
                      <a:pt x="1040945" y="364694"/>
                      <a:pt x="1043024" y="358457"/>
                      <a:pt x="1049677" y="358457"/>
                    </a:cubicBezTo>
                    <a:cubicBezTo>
                      <a:pt x="1057577" y="358457"/>
                      <a:pt x="1060072" y="365526"/>
                      <a:pt x="1061320" y="371347"/>
                    </a:cubicBezTo>
                    <a:cubicBezTo>
                      <a:pt x="1063399" y="382158"/>
                      <a:pt x="1063814" y="393385"/>
                      <a:pt x="1065478" y="409185"/>
                    </a:cubicBezTo>
                    <a:cubicBezTo>
                      <a:pt x="1054667" y="454091"/>
                      <a:pt x="1053835" y="506066"/>
                      <a:pt x="1030550" y="552636"/>
                    </a:cubicBezTo>
                    <a:cubicBezTo>
                      <a:pt x="1029719" y="554299"/>
                      <a:pt x="1027224" y="557210"/>
                      <a:pt x="1028056" y="558041"/>
                    </a:cubicBezTo>
                    <a:cubicBezTo>
                      <a:pt x="1041361" y="582158"/>
                      <a:pt x="1017661" y="583821"/>
                      <a:pt x="1006434" y="592137"/>
                    </a:cubicBezTo>
                    <a:cubicBezTo>
                      <a:pt x="994376" y="601284"/>
                      <a:pt x="981902" y="610016"/>
                      <a:pt x="971507" y="621243"/>
                    </a:cubicBezTo>
                    <a:cubicBezTo>
                      <a:pt x="965270" y="627064"/>
                      <a:pt x="958201" y="634548"/>
                      <a:pt x="974002" y="637875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414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" name="Freeform: Shape 6">
                <a:extLst>
                  <a:ext uri="{FF2B5EF4-FFF2-40B4-BE49-F238E27FC236}">
                    <a16:creationId xmlns:a16="http://schemas.microsoft.com/office/drawing/2014/main" id="{3DB70AAE-0FB1-42AF-B469-1543EAD97B6B}"/>
                  </a:ext>
                </a:extLst>
              </p:cNvPr>
              <p:cNvSpPr/>
              <p:nvPr/>
            </p:nvSpPr>
            <p:spPr>
              <a:xfrm>
                <a:off x="8330065" y="2228318"/>
                <a:ext cx="1261853" cy="2564296"/>
              </a:xfrm>
              <a:custGeom>
                <a:avLst/>
                <a:gdLst>
                  <a:gd name="connsiteX0" fmla="*/ 1257280 w 1261853"/>
                  <a:gd name="connsiteY0" fmla="*/ 2488205 h 2564296"/>
                  <a:gd name="connsiteX1" fmla="*/ 1223600 w 1261853"/>
                  <a:gd name="connsiteY1" fmla="*/ 2258268 h 2564296"/>
                  <a:gd name="connsiteX2" fmla="*/ 1141272 w 1261853"/>
                  <a:gd name="connsiteY2" fmla="*/ 1916065 h 2564296"/>
                  <a:gd name="connsiteX3" fmla="*/ 1072249 w 1261853"/>
                  <a:gd name="connsiteY3" fmla="*/ 1571783 h 2564296"/>
                  <a:gd name="connsiteX4" fmla="*/ 1058528 w 1261853"/>
                  <a:gd name="connsiteY4" fmla="*/ 1358478 h 2564296"/>
                  <a:gd name="connsiteX5" fmla="*/ 906345 w 1261853"/>
                  <a:gd name="connsiteY5" fmla="*/ 986337 h 2564296"/>
                  <a:gd name="connsiteX6" fmla="*/ 812374 w 1261853"/>
                  <a:gd name="connsiteY6" fmla="*/ 847460 h 2564296"/>
                  <a:gd name="connsiteX7" fmla="*/ 801979 w 1261853"/>
                  <a:gd name="connsiteY7" fmla="*/ 812117 h 2564296"/>
                  <a:gd name="connsiteX8" fmla="*/ 814453 w 1261853"/>
                  <a:gd name="connsiteY8" fmla="*/ 795485 h 2564296"/>
                  <a:gd name="connsiteX9" fmla="*/ 824848 w 1261853"/>
                  <a:gd name="connsiteY9" fmla="*/ 810870 h 2564296"/>
                  <a:gd name="connsiteX10" fmla="*/ 829838 w 1261853"/>
                  <a:gd name="connsiteY10" fmla="*/ 857023 h 2564296"/>
                  <a:gd name="connsiteX11" fmla="*/ 884723 w 1261853"/>
                  <a:gd name="connsiteY11" fmla="*/ 833323 h 2564296"/>
                  <a:gd name="connsiteX12" fmla="*/ 926719 w 1261853"/>
                  <a:gd name="connsiteY12" fmla="*/ 802138 h 2564296"/>
                  <a:gd name="connsiteX13" fmla="*/ 959567 w 1261853"/>
                  <a:gd name="connsiteY13" fmla="*/ 742678 h 2564296"/>
                  <a:gd name="connsiteX14" fmla="*/ 981605 w 1261853"/>
                  <a:gd name="connsiteY14" fmla="*/ 723967 h 2564296"/>
                  <a:gd name="connsiteX15" fmla="*/ 984931 w 1261853"/>
                  <a:gd name="connsiteY15" fmla="*/ 754321 h 2564296"/>
                  <a:gd name="connsiteX16" fmla="*/ 974536 w 1261853"/>
                  <a:gd name="connsiteY16" fmla="*/ 815443 h 2564296"/>
                  <a:gd name="connsiteX17" fmla="*/ 986594 w 1261853"/>
                  <a:gd name="connsiteY17" fmla="*/ 808375 h 2564296"/>
                  <a:gd name="connsiteX18" fmla="*/ 1007384 w 1261853"/>
                  <a:gd name="connsiteY18" fmla="*/ 793406 h 2564296"/>
                  <a:gd name="connsiteX19" fmla="*/ 1019027 w 1261853"/>
                  <a:gd name="connsiteY19" fmla="*/ 818354 h 2564296"/>
                  <a:gd name="connsiteX20" fmla="*/ 1036906 w 1261853"/>
                  <a:gd name="connsiteY20" fmla="*/ 894861 h 2564296"/>
                  <a:gd name="connsiteX21" fmla="*/ 1049380 w 1261853"/>
                  <a:gd name="connsiteY21" fmla="*/ 911909 h 2564296"/>
                  <a:gd name="connsiteX22" fmla="*/ 1058943 w 1261853"/>
                  <a:gd name="connsiteY22" fmla="*/ 893614 h 2564296"/>
                  <a:gd name="connsiteX23" fmla="*/ 1062270 w 1261853"/>
                  <a:gd name="connsiteY23" fmla="*/ 869081 h 2564296"/>
                  <a:gd name="connsiteX24" fmla="*/ 1072249 w 1261853"/>
                  <a:gd name="connsiteY24" fmla="*/ 834986 h 2564296"/>
                  <a:gd name="connsiteX25" fmla="*/ 1100108 w 1261853"/>
                  <a:gd name="connsiteY25" fmla="*/ 854944 h 2564296"/>
                  <a:gd name="connsiteX26" fmla="*/ 1121313 w 1261853"/>
                  <a:gd name="connsiteY26" fmla="*/ 866587 h 2564296"/>
                  <a:gd name="connsiteX27" fmla="*/ 1123392 w 1261853"/>
                  <a:gd name="connsiteY27" fmla="*/ 839560 h 2564296"/>
                  <a:gd name="connsiteX28" fmla="*/ 1107176 w 1261853"/>
                  <a:gd name="connsiteY28" fmla="*/ 810870 h 2564296"/>
                  <a:gd name="connsiteX29" fmla="*/ 1080565 w 1261853"/>
                  <a:gd name="connsiteY29" fmla="*/ 776358 h 2564296"/>
                  <a:gd name="connsiteX30" fmla="*/ 1051875 w 1261853"/>
                  <a:gd name="connsiteY30" fmla="*/ 704841 h 2564296"/>
                  <a:gd name="connsiteX31" fmla="*/ 1036490 w 1261853"/>
                  <a:gd name="connsiteY31" fmla="*/ 638729 h 2564296"/>
                  <a:gd name="connsiteX32" fmla="*/ 1051043 w 1261853"/>
                  <a:gd name="connsiteY32" fmla="*/ 597980 h 2564296"/>
                  <a:gd name="connsiteX33" fmla="*/ 1024848 w 1261853"/>
                  <a:gd name="connsiteY33" fmla="*/ 573448 h 2564296"/>
                  <a:gd name="connsiteX34" fmla="*/ 1012790 w 1261853"/>
                  <a:gd name="connsiteY34" fmla="*/ 522720 h 2564296"/>
                  <a:gd name="connsiteX35" fmla="*/ 1068507 w 1261853"/>
                  <a:gd name="connsiteY35" fmla="*/ 402554 h 2564296"/>
                  <a:gd name="connsiteX36" fmla="*/ 1079733 w 1261853"/>
                  <a:gd name="connsiteY36" fmla="*/ 329374 h 2564296"/>
                  <a:gd name="connsiteX37" fmla="*/ 1064765 w 1261853"/>
                  <a:gd name="connsiteY37" fmla="*/ 284052 h 2564296"/>
                  <a:gd name="connsiteX38" fmla="*/ 1029422 w 1261853"/>
                  <a:gd name="connsiteY38" fmla="*/ 228334 h 2564296"/>
                  <a:gd name="connsiteX39" fmla="*/ 1036490 w 1261853"/>
                  <a:gd name="connsiteY39" fmla="*/ 202971 h 2564296"/>
                  <a:gd name="connsiteX40" fmla="*/ 1042311 w 1261853"/>
                  <a:gd name="connsiteY40" fmla="*/ 200892 h 2564296"/>
                  <a:gd name="connsiteX41" fmla="*/ 1011958 w 1261853"/>
                  <a:gd name="connsiteY41" fmla="*/ 181765 h 2564296"/>
                  <a:gd name="connsiteX42" fmla="*/ 976199 w 1261853"/>
                  <a:gd name="connsiteY42" fmla="*/ 174696 h 2564296"/>
                  <a:gd name="connsiteX43" fmla="*/ 967883 w 1261853"/>
                  <a:gd name="connsiteY43" fmla="*/ 161391 h 2564296"/>
                  <a:gd name="connsiteX44" fmla="*/ 900939 w 1261853"/>
                  <a:gd name="connsiteY44" fmla="*/ 182596 h 2564296"/>
                  <a:gd name="connsiteX45" fmla="*/ 825264 w 1261853"/>
                  <a:gd name="connsiteY45" fmla="*/ 172201 h 2564296"/>
                  <a:gd name="connsiteX46" fmla="*/ 789921 w 1261853"/>
                  <a:gd name="connsiteY46" fmla="*/ 128958 h 2564296"/>
                  <a:gd name="connsiteX47" fmla="*/ 526304 w 1261853"/>
                  <a:gd name="connsiteY47" fmla="*/ 2139 h 2564296"/>
                  <a:gd name="connsiteX48" fmla="*/ 343352 w 1261853"/>
                  <a:gd name="connsiteY48" fmla="*/ 46630 h 2564296"/>
                  <a:gd name="connsiteX49" fmla="*/ 261024 w 1261853"/>
                  <a:gd name="connsiteY49" fmla="*/ 120227 h 2564296"/>
                  <a:gd name="connsiteX50" fmla="*/ 243976 w 1261853"/>
                  <a:gd name="connsiteY50" fmla="*/ 146422 h 2564296"/>
                  <a:gd name="connsiteX51" fmla="*/ 187012 w 1261853"/>
                  <a:gd name="connsiteY51" fmla="*/ 357648 h 2564296"/>
                  <a:gd name="connsiteX52" fmla="*/ 167053 w 1261853"/>
                  <a:gd name="connsiteY52" fmla="*/ 439976 h 2564296"/>
                  <a:gd name="connsiteX53" fmla="*/ 125889 w 1261853"/>
                  <a:gd name="connsiteY53" fmla="*/ 499851 h 2564296"/>
                  <a:gd name="connsiteX54" fmla="*/ 129216 w 1261853"/>
                  <a:gd name="connsiteY54" fmla="*/ 518978 h 2564296"/>
                  <a:gd name="connsiteX55" fmla="*/ 177033 w 1261853"/>
                  <a:gd name="connsiteY55" fmla="*/ 597980 h 2564296"/>
                  <a:gd name="connsiteX56" fmla="*/ 184933 w 1261853"/>
                  <a:gd name="connsiteY56" fmla="*/ 634155 h 2564296"/>
                  <a:gd name="connsiteX57" fmla="*/ 196991 w 1261853"/>
                  <a:gd name="connsiteY57" fmla="*/ 690288 h 2564296"/>
                  <a:gd name="connsiteX58" fmla="*/ 247718 w 1261853"/>
                  <a:gd name="connsiteY58" fmla="*/ 742678 h 2564296"/>
                  <a:gd name="connsiteX59" fmla="*/ 353747 w 1261853"/>
                  <a:gd name="connsiteY59" fmla="*/ 746836 h 2564296"/>
                  <a:gd name="connsiteX60" fmla="*/ 386180 w 1261853"/>
                  <a:gd name="connsiteY60" fmla="*/ 769290 h 2564296"/>
                  <a:gd name="connsiteX61" fmla="*/ 426096 w 1261853"/>
                  <a:gd name="connsiteY61" fmla="*/ 925630 h 2564296"/>
                  <a:gd name="connsiteX62" fmla="*/ 412375 w 1261853"/>
                  <a:gd name="connsiteY62" fmla="*/ 965131 h 2564296"/>
                  <a:gd name="connsiteX63" fmla="*/ 254371 w 1261853"/>
                  <a:gd name="connsiteY63" fmla="*/ 1124382 h 2564296"/>
                  <a:gd name="connsiteX64" fmla="*/ 46056 w 1261853"/>
                  <a:gd name="connsiteY64" fmla="*/ 1344756 h 2564296"/>
                  <a:gd name="connsiteX65" fmla="*/ 15702 w 1261853"/>
                  <a:gd name="connsiteY65" fmla="*/ 1535608 h 2564296"/>
                  <a:gd name="connsiteX66" fmla="*/ 31087 w 1261853"/>
                  <a:gd name="connsiteY66" fmla="*/ 1669911 h 2564296"/>
                  <a:gd name="connsiteX67" fmla="*/ 26929 w 1261853"/>
                  <a:gd name="connsiteY67" fmla="*/ 1939765 h 2564296"/>
                  <a:gd name="connsiteX68" fmla="*/ 54372 w 1261853"/>
                  <a:gd name="connsiteY68" fmla="*/ 2163881 h 2564296"/>
                  <a:gd name="connsiteX69" fmla="*/ 143769 w 1261853"/>
                  <a:gd name="connsiteY69" fmla="*/ 2549327 h 2564296"/>
                  <a:gd name="connsiteX70" fmla="*/ 165390 w 1261853"/>
                  <a:gd name="connsiteY70" fmla="*/ 2564296 h 2564296"/>
                  <a:gd name="connsiteX71" fmla="*/ 562479 w 1261853"/>
                  <a:gd name="connsiteY71" fmla="*/ 2563880 h 2564296"/>
                  <a:gd name="connsiteX72" fmla="*/ 888881 w 1261853"/>
                  <a:gd name="connsiteY72" fmla="*/ 2559722 h 2564296"/>
                  <a:gd name="connsiteX73" fmla="*/ 907176 w 1261853"/>
                  <a:gd name="connsiteY73" fmla="*/ 2543922 h 2564296"/>
                  <a:gd name="connsiteX74" fmla="*/ 860607 w 1261853"/>
                  <a:gd name="connsiteY74" fmla="*/ 2378850 h 2564296"/>
                  <a:gd name="connsiteX75" fmla="*/ 708009 w 1261853"/>
                  <a:gd name="connsiteY75" fmla="*/ 2158060 h 2564296"/>
                  <a:gd name="connsiteX76" fmla="*/ 658944 w 1261853"/>
                  <a:gd name="connsiteY76" fmla="*/ 2068663 h 2564296"/>
                  <a:gd name="connsiteX77" fmla="*/ 673497 w 1261853"/>
                  <a:gd name="connsiteY77" fmla="*/ 1836231 h 2564296"/>
                  <a:gd name="connsiteX78" fmla="*/ 764142 w 1261853"/>
                  <a:gd name="connsiteY78" fmla="*/ 1627500 h 2564296"/>
                  <a:gd name="connsiteX79" fmla="*/ 780358 w 1261853"/>
                  <a:gd name="connsiteY79" fmla="*/ 1608373 h 2564296"/>
                  <a:gd name="connsiteX80" fmla="*/ 786595 w 1261853"/>
                  <a:gd name="connsiteY80" fmla="*/ 1620847 h 2564296"/>
                  <a:gd name="connsiteX81" fmla="*/ 952083 w 1261853"/>
                  <a:gd name="connsiteY81" fmla="*/ 2115233 h 2564296"/>
                  <a:gd name="connsiteX82" fmla="*/ 1079733 w 1261853"/>
                  <a:gd name="connsiteY82" fmla="*/ 2554733 h 2564296"/>
                  <a:gd name="connsiteX83" fmla="*/ 1095118 w 1261853"/>
                  <a:gd name="connsiteY83" fmla="*/ 2564296 h 2564296"/>
                  <a:gd name="connsiteX84" fmla="*/ 1226095 w 1261853"/>
                  <a:gd name="connsiteY84" fmla="*/ 2563880 h 2564296"/>
                  <a:gd name="connsiteX85" fmla="*/ 1261854 w 1261853"/>
                  <a:gd name="connsiteY85" fmla="*/ 2547248 h 2564296"/>
                  <a:gd name="connsiteX86" fmla="*/ 1261854 w 1261853"/>
                  <a:gd name="connsiteY86" fmla="*/ 2497352 h 2564296"/>
                  <a:gd name="connsiteX87" fmla="*/ 1257280 w 1261853"/>
                  <a:gd name="connsiteY87" fmla="*/ 2488205 h 2564296"/>
                  <a:gd name="connsiteX88" fmla="*/ 752915 w 1261853"/>
                  <a:gd name="connsiteY88" fmla="*/ 702762 h 2564296"/>
                  <a:gd name="connsiteX89" fmla="*/ 737115 w 1261853"/>
                  <a:gd name="connsiteY89" fmla="*/ 682803 h 2564296"/>
                  <a:gd name="connsiteX90" fmla="*/ 745431 w 1261853"/>
                  <a:gd name="connsiteY90" fmla="*/ 671577 h 2564296"/>
                  <a:gd name="connsiteX91" fmla="*/ 767052 w 1261853"/>
                  <a:gd name="connsiteY91" fmla="*/ 690704 h 2564296"/>
                  <a:gd name="connsiteX92" fmla="*/ 752915 w 1261853"/>
                  <a:gd name="connsiteY92" fmla="*/ 702762 h 2564296"/>
                  <a:gd name="connsiteX93" fmla="*/ 758320 w 1261853"/>
                  <a:gd name="connsiteY93" fmla="*/ 634986 h 2564296"/>
                  <a:gd name="connsiteX94" fmla="*/ 778695 w 1261853"/>
                  <a:gd name="connsiteY94" fmla="*/ 649539 h 2564296"/>
                  <a:gd name="connsiteX95" fmla="*/ 747094 w 1261853"/>
                  <a:gd name="connsiteY95" fmla="*/ 655361 h 2564296"/>
                  <a:gd name="connsiteX96" fmla="*/ 737530 w 1261853"/>
                  <a:gd name="connsiteY96" fmla="*/ 638729 h 2564296"/>
                  <a:gd name="connsiteX97" fmla="*/ 764557 w 1261853"/>
                  <a:gd name="connsiteY97" fmla="*/ 533531 h 2564296"/>
                  <a:gd name="connsiteX98" fmla="*/ 829838 w 1261853"/>
                  <a:gd name="connsiteY98" fmla="*/ 390080 h 2564296"/>
                  <a:gd name="connsiteX99" fmla="*/ 846470 w 1261853"/>
                  <a:gd name="connsiteY99" fmla="*/ 360974 h 2564296"/>
                  <a:gd name="connsiteX100" fmla="*/ 859775 w 1261853"/>
                  <a:gd name="connsiteY100" fmla="*/ 394238 h 2564296"/>
                  <a:gd name="connsiteX101" fmla="*/ 826096 w 1261853"/>
                  <a:gd name="connsiteY101" fmla="*/ 554737 h 2564296"/>
                  <a:gd name="connsiteX102" fmla="*/ 823601 w 1261853"/>
                  <a:gd name="connsiteY102" fmla="*/ 560142 h 2564296"/>
                  <a:gd name="connsiteX103" fmla="*/ 802811 w 1261853"/>
                  <a:gd name="connsiteY103" fmla="*/ 593406 h 2564296"/>
                  <a:gd name="connsiteX104" fmla="*/ 758320 w 1261853"/>
                  <a:gd name="connsiteY104" fmla="*/ 634986 h 25642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</a:cxnLst>
                <a:rect l="l" t="t" r="r" b="b"/>
                <a:pathLst>
                  <a:path w="1261853" h="2564296">
                    <a:moveTo>
                      <a:pt x="1257280" y="2488205"/>
                    </a:moveTo>
                    <a:cubicBezTo>
                      <a:pt x="1246053" y="2411698"/>
                      <a:pt x="1236906" y="2334775"/>
                      <a:pt x="1223600" y="2258268"/>
                    </a:cubicBezTo>
                    <a:cubicBezTo>
                      <a:pt x="1203642" y="2142260"/>
                      <a:pt x="1178278" y="2027083"/>
                      <a:pt x="1141272" y="1916065"/>
                    </a:cubicBezTo>
                    <a:cubicBezTo>
                      <a:pt x="1103850" y="1803799"/>
                      <a:pt x="1075575" y="1690701"/>
                      <a:pt x="1072249" y="1571783"/>
                    </a:cubicBezTo>
                    <a:cubicBezTo>
                      <a:pt x="1070170" y="1500681"/>
                      <a:pt x="1068091" y="1429579"/>
                      <a:pt x="1058528" y="1358478"/>
                    </a:cubicBezTo>
                    <a:cubicBezTo>
                      <a:pt x="1040232" y="1220848"/>
                      <a:pt x="1001979" y="1092782"/>
                      <a:pt x="906345" y="986337"/>
                    </a:cubicBezTo>
                    <a:cubicBezTo>
                      <a:pt x="868923" y="944757"/>
                      <a:pt x="837738" y="897356"/>
                      <a:pt x="812374" y="847460"/>
                    </a:cubicBezTo>
                    <a:cubicBezTo>
                      <a:pt x="806553" y="836233"/>
                      <a:pt x="800732" y="825007"/>
                      <a:pt x="801979" y="812117"/>
                    </a:cubicBezTo>
                    <a:cubicBezTo>
                      <a:pt x="802811" y="805048"/>
                      <a:pt x="805306" y="795485"/>
                      <a:pt x="814453" y="795485"/>
                    </a:cubicBezTo>
                    <a:cubicBezTo>
                      <a:pt x="823185" y="795485"/>
                      <a:pt x="824017" y="803801"/>
                      <a:pt x="824848" y="810870"/>
                    </a:cubicBezTo>
                    <a:cubicBezTo>
                      <a:pt x="826512" y="824591"/>
                      <a:pt x="827759" y="838728"/>
                      <a:pt x="829838" y="857023"/>
                    </a:cubicBezTo>
                    <a:cubicBezTo>
                      <a:pt x="847302" y="838728"/>
                      <a:pt x="863518" y="832907"/>
                      <a:pt x="884723" y="833323"/>
                    </a:cubicBezTo>
                    <a:cubicBezTo>
                      <a:pt x="903434" y="833323"/>
                      <a:pt x="920898" y="822512"/>
                      <a:pt x="926719" y="802138"/>
                    </a:cubicBezTo>
                    <a:cubicBezTo>
                      <a:pt x="932956" y="779685"/>
                      <a:pt x="945430" y="760558"/>
                      <a:pt x="959567" y="742678"/>
                    </a:cubicBezTo>
                    <a:cubicBezTo>
                      <a:pt x="965804" y="734778"/>
                      <a:pt x="972041" y="719809"/>
                      <a:pt x="981605" y="723967"/>
                    </a:cubicBezTo>
                    <a:cubicBezTo>
                      <a:pt x="992415" y="728541"/>
                      <a:pt x="986594" y="743510"/>
                      <a:pt x="984931" y="754321"/>
                    </a:cubicBezTo>
                    <a:cubicBezTo>
                      <a:pt x="982020" y="774695"/>
                      <a:pt x="977862" y="795069"/>
                      <a:pt x="974536" y="815443"/>
                    </a:cubicBezTo>
                    <a:cubicBezTo>
                      <a:pt x="981189" y="814196"/>
                      <a:pt x="983268" y="810454"/>
                      <a:pt x="986594" y="808375"/>
                    </a:cubicBezTo>
                    <a:cubicBezTo>
                      <a:pt x="993247" y="802969"/>
                      <a:pt x="997405" y="790911"/>
                      <a:pt x="1007384" y="793406"/>
                    </a:cubicBezTo>
                    <a:cubicBezTo>
                      <a:pt x="1018195" y="796317"/>
                      <a:pt x="1016948" y="809206"/>
                      <a:pt x="1019027" y="818354"/>
                    </a:cubicBezTo>
                    <a:cubicBezTo>
                      <a:pt x="1024848" y="843718"/>
                      <a:pt x="1028174" y="869913"/>
                      <a:pt x="1036906" y="894861"/>
                    </a:cubicBezTo>
                    <a:cubicBezTo>
                      <a:pt x="1039401" y="901930"/>
                      <a:pt x="1040648" y="912325"/>
                      <a:pt x="1049380" y="911909"/>
                    </a:cubicBezTo>
                    <a:cubicBezTo>
                      <a:pt x="1058943" y="911493"/>
                      <a:pt x="1057696" y="900682"/>
                      <a:pt x="1058943" y="893614"/>
                    </a:cubicBezTo>
                    <a:cubicBezTo>
                      <a:pt x="1060607" y="885298"/>
                      <a:pt x="1061022" y="876982"/>
                      <a:pt x="1062270" y="869081"/>
                    </a:cubicBezTo>
                    <a:cubicBezTo>
                      <a:pt x="1063933" y="857023"/>
                      <a:pt x="1060607" y="839976"/>
                      <a:pt x="1072249" y="834986"/>
                    </a:cubicBezTo>
                    <a:cubicBezTo>
                      <a:pt x="1085970" y="829165"/>
                      <a:pt x="1090960" y="847460"/>
                      <a:pt x="1100108" y="854944"/>
                    </a:cubicBezTo>
                    <a:cubicBezTo>
                      <a:pt x="1106760" y="860350"/>
                      <a:pt x="1111750" y="872408"/>
                      <a:pt x="1121313" y="866587"/>
                    </a:cubicBezTo>
                    <a:cubicBezTo>
                      <a:pt x="1130461" y="860765"/>
                      <a:pt x="1127135" y="848291"/>
                      <a:pt x="1123392" y="839560"/>
                    </a:cubicBezTo>
                    <a:cubicBezTo>
                      <a:pt x="1119234" y="829581"/>
                      <a:pt x="1113413" y="820017"/>
                      <a:pt x="1107176" y="810870"/>
                    </a:cubicBezTo>
                    <a:cubicBezTo>
                      <a:pt x="1098860" y="798811"/>
                      <a:pt x="1089297" y="788001"/>
                      <a:pt x="1080565" y="776358"/>
                    </a:cubicBezTo>
                    <a:cubicBezTo>
                      <a:pt x="1063933" y="755152"/>
                      <a:pt x="1052291" y="732699"/>
                      <a:pt x="1051875" y="704841"/>
                    </a:cubicBezTo>
                    <a:cubicBezTo>
                      <a:pt x="1051459" y="681972"/>
                      <a:pt x="1046885" y="659934"/>
                      <a:pt x="1036490" y="638729"/>
                    </a:cubicBezTo>
                    <a:cubicBezTo>
                      <a:pt x="1023600" y="612533"/>
                      <a:pt x="1024432" y="611702"/>
                      <a:pt x="1051043" y="597980"/>
                    </a:cubicBezTo>
                    <a:cubicBezTo>
                      <a:pt x="1041896" y="589664"/>
                      <a:pt x="1033164" y="581764"/>
                      <a:pt x="1024848" y="573448"/>
                    </a:cubicBezTo>
                    <a:cubicBezTo>
                      <a:pt x="1010295" y="559311"/>
                      <a:pt x="1003226" y="541847"/>
                      <a:pt x="1012790" y="522720"/>
                    </a:cubicBezTo>
                    <a:cubicBezTo>
                      <a:pt x="1031916" y="483219"/>
                      <a:pt x="1042727" y="439561"/>
                      <a:pt x="1068507" y="402554"/>
                    </a:cubicBezTo>
                    <a:cubicBezTo>
                      <a:pt x="1083891" y="380517"/>
                      <a:pt x="1087634" y="355569"/>
                      <a:pt x="1079733" y="329374"/>
                    </a:cubicBezTo>
                    <a:cubicBezTo>
                      <a:pt x="1075160" y="313989"/>
                      <a:pt x="1070586" y="299020"/>
                      <a:pt x="1064765" y="284052"/>
                    </a:cubicBezTo>
                    <a:cubicBezTo>
                      <a:pt x="1056864" y="263262"/>
                      <a:pt x="1043975" y="244966"/>
                      <a:pt x="1029422" y="228334"/>
                    </a:cubicBezTo>
                    <a:cubicBezTo>
                      <a:pt x="1019027" y="216692"/>
                      <a:pt x="1014037" y="205881"/>
                      <a:pt x="1036490" y="202971"/>
                    </a:cubicBezTo>
                    <a:cubicBezTo>
                      <a:pt x="1038569" y="202555"/>
                      <a:pt x="1040232" y="201723"/>
                      <a:pt x="1042311" y="200892"/>
                    </a:cubicBezTo>
                    <a:cubicBezTo>
                      <a:pt x="1032748" y="189249"/>
                      <a:pt x="1021937" y="185091"/>
                      <a:pt x="1011958" y="181765"/>
                    </a:cubicBezTo>
                    <a:cubicBezTo>
                      <a:pt x="1001147" y="178023"/>
                      <a:pt x="989089" y="177191"/>
                      <a:pt x="976199" y="174696"/>
                    </a:cubicBezTo>
                    <a:cubicBezTo>
                      <a:pt x="987842" y="160975"/>
                      <a:pt x="981605" y="158480"/>
                      <a:pt x="967883" y="161391"/>
                    </a:cubicBezTo>
                    <a:cubicBezTo>
                      <a:pt x="945014" y="166380"/>
                      <a:pt x="922145" y="171786"/>
                      <a:pt x="900939" y="182596"/>
                    </a:cubicBezTo>
                    <a:cubicBezTo>
                      <a:pt x="871834" y="197981"/>
                      <a:pt x="849796" y="194239"/>
                      <a:pt x="825264" y="172201"/>
                    </a:cubicBezTo>
                    <a:cubicBezTo>
                      <a:pt x="811127" y="159312"/>
                      <a:pt x="800316" y="144343"/>
                      <a:pt x="789921" y="128958"/>
                    </a:cubicBezTo>
                    <a:cubicBezTo>
                      <a:pt x="726720" y="34988"/>
                      <a:pt x="641065" y="-10750"/>
                      <a:pt x="526304" y="2139"/>
                    </a:cubicBezTo>
                    <a:cubicBezTo>
                      <a:pt x="463103" y="9208"/>
                      <a:pt x="403227" y="27503"/>
                      <a:pt x="343352" y="46630"/>
                    </a:cubicBezTo>
                    <a:cubicBezTo>
                      <a:pt x="306346" y="58688"/>
                      <a:pt x="275577" y="81141"/>
                      <a:pt x="261024" y="120227"/>
                    </a:cubicBezTo>
                    <a:cubicBezTo>
                      <a:pt x="257282" y="129790"/>
                      <a:pt x="251045" y="138522"/>
                      <a:pt x="243976" y="146422"/>
                    </a:cubicBezTo>
                    <a:cubicBezTo>
                      <a:pt x="190754" y="207544"/>
                      <a:pt x="175785" y="279062"/>
                      <a:pt x="187012" y="357648"/>
                    </a:cubicBezTo>
                    <a:cubicBezTo>
                      <a:pt x="191586" y="387586"/>
                      <a:pt x="185349" y="415028"/>
                      <a:pt x="167053" y="439976"/>
                    </a:cubicBezTo>
                    <a:cubicBezTo>
                      <a:pt x="152500" y="459519"/>
                      <a:pt x="140026" y="480309"/>
                      <a:pt x="125889" y="499851"/>
                    </a:cubicBezTo>
                    <a:cubicBezTo>
                      <a:pt x="120068" y="508167"/>
                      <a:pt x="118405" y="514404"/>
                      <a:pt x="129216" y="518978"/>
                    </a:cubicBezTo>
                    <a:cubicBezTo>
                      <a:pt x="164559" y="533531"/>
                      <a:pt x="181191" y="558479"/>
                      <a:pt x="177033" y="597980"/>
                    </a:cubicBezTo>
                    <a:cubicBezTo>
                      <a:pt x="175785" y="609623"/>
                      <a:pt x="179527" y="623344"/>
                      <a:pt x="184933" y="634155"/>
                    </a:cubicBezTo>
                    <a:cubicBezTo>
                      <a:pt x="194080" y="652034"/>
                      <a:pt x="196575" y="670745"/>
                      <a:pt x="196991" y="690288"/>
                    </a:cubicBezTo>
                    <a:cubicBezTo>
                      <a:pt x="197407" y="728957"/>
                      <a:pt x="209049" y="740599"/>
                      <a:pt x="247718" y="742678"/>
                    </a:cubicBezTo>
                    <a:cubicBezTo>
                      <a:pt x="283061" y="744342"/>
                      <a:pt x="318404" y="746005"/>
                      <a:pt x="353747" y="746836"/>
                    </a:cubicBezTo>
                    <a:cubicBezTo>
                      <a:pt x="370379" y="747252"/>
                      <a:pt x="380774" y="752658"/>
                      <a:pt x="386180" y="769290"/>
                    </a:cubicBezTo>
                    <a:cubicBezTo>
                      <a:pt x="403227" y="820433"/>
                      <a:pt x="420691" y="871160"/>
                      <a:pt x="426096" y="925630"/>
                    </a:cubicBezTo>
                    <a:cubicBezTo>
                      <a:pt x="427760" y="942678"/>
                      <a:pt x="424433" y="953489"/>
                      <a:pt x="412375" y="965131"/>
                    </a:cubicBezTo>
                    <a:cubicBezTo>
                      <a:pt x="359153" y="1017522"/>
                      <a:pt x="306346" y="1070744"/>
                      <a:pt x="254371" y="1124382"/>
                    </a:cubicBezTo>
                    <a:cubicBezTo>
                      <a:pt x="184101" y="1197147"/>
                      <a:pt x="110089" y="1266586"/>
                      <a:pt x="46056" y="1344756"/>
                    </a:cubicBezTo>
                    <a:cubicBezTo>
                      <a:pt x="-1345" y="1402552"/>
                      <a:pt x="-13404" y="1469912"/>
                      <a:pt x="15702" y="1535608"/>
                    </a:cubicBezTo>
                    <a:cubicBezTo>
                      <a:pt x="36077" y="1581762"/>
                      <a:pt x="38571" y="1622510"/>
                      <a:pt x="31087" y="1669911"/>
                    </a:cubicBezTo>
                    <a:cubicBezTo>
                      <a:pt x="16950" y="1759308"/>
                      <a:pt x="21939" y="1849537"/>
                      <a:pt x="26929" y="1939765"/>
                    </a:cubicBezTo>
                    <a:cubicBezTo>
                      <a:pt x="31087" y="2015025"/>
                      <a:pt x="37324" y="2090285"/>
                      <a:pt x="54372" y="2163881"/>
                    </a:cubicBezTo>
                    <a:cubicBezTo>
                      <a:pt x="83893" y="2292363"/>
                      <a:pt x="108841" y="2422093"/>
                      <a:pt x="143769" y="2549327"/>
                    </a:cubicBezTo>
                    <a:cubicBezTo>
                      <a:pt x="147511" y="2562633"/>
                      <a:pt x="153748" y="2564296"/>
                      <a:pt x="165390" y="2564296"/>
                    </a:cubicBezTo>
                    <a:cubicBezTo>
                      <a:pt x="297614" y="2563880"/>
                      <a:pt x="430254" y="2564712"/>
                      <a:pt x="562479" y="2563880"/>
                    </a:cubicBezTo>
                    <a:cubicBezTo>
                      <a:pt x="671418" y="2563465"/>
                      <a:pt x="779942" y="2561386"/>
                      <a:pt x="888881" y="2559722"/>
                    </a:cubicBezTo>
                    <a:cubicBezTo>
                      <a:pt x="899276" y="2559722"/>
                      <a:pt x="909671" y="2560970"/>
                      <a:pt x="907176" y="2543922"/>
                    </a:cubicBezTo>
                    <a:cubicBezTo>
                      <a:pt x="898029" y="2486957"/>
                      <a:pt x="883476" y="2431656"/>
                      <a:pt x="860607" y="2378850"/>
                    </a:cubicBezTo>
                    <a:cubicBezTo>
                      <a:pt x="824433" y="2294858"/>
                      <a:pt x="770794" y="2223341"/>
                      <a:pt x="708009" y="2158060"/>
                    </a:cubicBezTo>
                    <a:cubicBezTo>
                      <a:pt x="683061" y="2132280"/>
                      <a:pt x="664350" y="2104422"/>
                      <a:pt x="658944" y="2068663"/>
                    </a:cubicBezTo>
                    <a:cubicBezTo>
                      <a:pt x="647302" y="1990077"/>
                      <a:pt x="652707" y="1911907"/>
                      <a:pt x="673497" y="1836231"/>
                    </a:cubicBezTo>
                    <a:cubicBezTo>
                      <a:pt x="693456" y="1762635"/>
                      <a:pt x="727135" y="1694028"/>
                      <a:pt x="764142" y="1627500"/>
                    </a:cubicBezTo>
                    <a:cubicBezTo>
                      <a:pt x="767884" y="1620847"/>
                      <a:pt x="770794" y="1612115"/>
                      <a:pt x="780358" y="1608373"/>
                    </a:cubicBezTo>
                    <a:cubicBezTo>
                      <a:pt x="782437" y="1612531"/>
                      <a:pt x="785347" y="1616689"/>
                      <a:pt x="786595" y="1620847"/>
                    </a:cubicBezTo>
                    <a:cubicBezTo>
                      <a:pt x="841480" y="1785504"/>
                      <a:pt x="917156" y="1942676"/>
                      <a:pt x="952083" y="2115233"/>
                    </a:cubicBezTo>
                    <a:cubicBezTo>
                      <a:pt x="982020" y="2264505"/>
                      <a:pt x="1044806" y="2405876"/>
                      <a:pt x="1079733" y="2554733"/>
                    </a:cubicBezTo>
                    <a:cubicBezTo>
                      <a:pt x="1081812" y="2563465"/>
                      <a:pt x="1087634" y="2564296"/>
                      <a:pt x="1095118" y="2564296"/>
                    </a:cubicBezTo>
                    <a:cubicBezTo>
                      <a:pt x="1138777" y="2564296"/>
                      <a:pt x="1182436" y="2564296"/>
                      <a:pt x="1226095" y="2563880"/>
                    </a:cubicBezTo>
                    <a:cubicBezTo>
                      <a:pt x="1240232" y="2563880"/>
                      <a:pt x="1253538" y="2560970"/>
                      <a:pt x="1261854" y="2547248"/>
                    </a:cubicBezTo>
                    <a:cubicBezTo>
                      <a:pt x="1261854" y="2530616"/>
                      <a:pt x="1261854" y="2513984"/>
                      <a:pt x="1261854" y="2497352"/>
                    </a:cubicBezTo>
                    <a:cubicBezTo>
                      <a:pt x="1257280" y="2495273"/>
                      <a:pt x="1257696" y="2491531"/>
                      <a:pt x="1257280" y="2488205"/>
                    </a:cubicBezTo>
                    <a:close/>
                    <a:moveTo>
                      <a:pt x="752915" y="702762"/>
                    </a:moveTo>
                    <a:cubicBezTo>
                      <a:pt x="741273" y="701930"/>
                      <a:pt x="736699" y="694030"/>
                      <a:pt x="737115" y="682803"/>
                    </a:cubicBezTo>
                    <a:cubicBezTo>
                      <a:pt x="737530" y="677398"/>
                      <a:pt x="737115" y="671577"/>
                      <a:pt x="745431" y="671577"/>
                    </a:cubicBezTo>
                    <a:cubicBezTo>
                      <a:pt x="754162" y="676151"/>
                      <a:pt x="765805" y="678645"/>
                      <a:pt x="767052" y="690704"/>
                    </a:cubicBezTo>
                    <a:cubicBezTo>
                      <a:pt x="767468" y="699435"/>
                      <a:pt x="759984" y="703177"/>
                      <a:pt x="752915" y="702762"/>
                    </a:cubicBezTo>
                    <a:close/>
                    <a:moveTo>
                      <a:pt x="758320" y="634986"/>
                    </a:moveTo>
                    <a:cubicBezTo>
                      <a:pt x="764973" y="642471"/>
                      <a:pt x="783684" y="637065"/>
                      <a:pt x="778695" y="649539"/>
                    </a:cubicBezTo>
                    <a:cubicBezTo>
                      <a:pt x="774537" y="660766"/>
                      <a:pt x="758736" y="658271"/>
                      <a:pt x="747094" y="655361"/>
                    </a:cubicBezTo>
                    <a:cubicBezTo>
                      <a:pt x="738778" y="653282"/>
                      <a:pt x="738362" y="645797"/>
                      <a:pt x="737530" y="638729"/>
                    </a:cubicBezTo>
                    <a:cubicBezTo>
                      <a:pt x="733788" y="600475"/>
                      <a:pt x="739194" y="564716"/>
                      <a:pt x="764557" y="533531"/>
                    </a:cubicBezTo>
                    <a:cubicBezTo>
                      <a:pt x="798653" y="491535"/>
                      <a:pt x="819859" y="443303"/>
                      <a:pt x="829838" y="390080"/>
                    </a:cubicBezTo>
                    <a:cubicBezTo>
                      <a:pt x="831917" y="379270"/>
                      <a:pt x="831501" y="359311"/>
                      <a:pt x="846470" y="360974"/>
                    </a:cubicBezTo>
                    <a:cubicBezTo>
                      <a:pt x="861439" y="362638"/>
                      <a:pt x="860191" y="381764"/>
                      <a:pt x="859775" y="394238"/>
                    </a:cubicBezTo>
                    <a:cubicBezTo>
                      <a:pt x="856865" y="449540"/>
                      <a:pt x="848549" y="503594"/>
                      <a:pt x="826096" y="554737"/>
                    </a:cubicBezTo>
                    <a:cubicBezTo>
                      <a:pt x="825264" y="556816"/>
                      <a:pt x="822769" y="559311"/>
                      <a:pt x="823601" y="560142"/>
                    </a:cubicBezTo>
                    <a:cubicBezTo>
                      <a:pt x="837738" y="584259"/>
                      <a:pt x="813206" y="585506"/>
                      <a:pt x="802811" y="593406"/>
                    </a:cubicBezTo>
                    <a:cubicBezTo>
                      <a:pt x="786179" y="605880"/>
                      <a:pt x="768715" y="617107"/>
                      <a:pt x="758320" y="634986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414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C4B9733B-58B5-499B-95FB-B8860FBE8572}"/>
              </a:ext>
            </a:extLst>
          </p:cNvPr>
          <p:cNvSpPr/>
          <p:nvPr/>
        </p:nvSpPr>
        <p:spPr>
          <a:xfrm>
            <a:off x="3608283" y="3874150"/>
            <a:ext cx="894738" cy="2802241"/>
          </a:xfrm>
          <a:custGeom>
            <a:avLst/>
            <a:gdLst>
              <a:gd name="connsiteX0" fmla="*/ 1033938 w 1034239"/>
              <a:gd name="connsiteY0" fmla="*/ 2169497 h 3239145"/>
              <a:gd name="connsiteX1" fmla="*/ 1009442 w 1034239"/>
              <a:gd name="connsiteY1" fmla="*/ 2098018 h 3239145"/>
              <a:gd name="connsiteX2" fmla="*/ 1012655 w 1034239"/>
              <a:gd name="connsiteY2" fmla="*/ 2060672 h 3239145"/>
              <a:gd name="connsiteX3" fmla="*/ 1019080 w 1034239"/>
              <a:gd name="connsiteY3" fmla="*/ 2042601 h 3239145"/>
              <a:gd name="connsiteX4" fmla="*/ 988560 w 1034239"/>
              <a:gd name="connsiteY4" fmla="*/ 1976342 h 3239145"/>
              <a:gd name="connsiteX5" fmla="*/ 943585 w 1034239"/>
              <a:gd name="connsiteY5" fmla="*/ 1883579 h 3239145"/>
              <a:gd name="connsiteX6" fmla="*/ 917884 w 1034239"/>
              <a:gd name="connsiteY6" fmla="*/ 1827761 h 3239145"/>
              <a:gd name="connsiteX7" fmla="*/ 890577 w 1034239"/>
              <a:gd name="connsiteY7" fmla="*/ 1778368 h 3239145"/>
              <a:gd name="connsiteX8" fmla="*/ 829539 w 1034239"/>
              <a:gd name="connsiteY8" fmla="*/ 1693636 h 3239145"/>
              <a:gd name="connsiteX9" fmla="*/ 773319 w 1034239"/>
              <a:gd name="connsiteY9" fmla="*/ 1596055 h 3239145"/>
              <a:gd name="connsiteX10" fmla="*/ 759264 w 1034239"/>
              <a:gd name="connsiteY10" fmla="*/ 1550276 h 3239145"/>
              <a:gd name="connsiteX11" fmla="*/ 742398 w 1034239"/>
              <a:gd name="connsiteY11" fmla="*/ 1494457 h 3239145"/>
              <a:gd name="connsiteX12" fmla="*/ 737177 w 1034239"/>
              <a:gd name="connsiteY12" fmla="*/ 1358727 h 3239145"/>
              <a:gd name="connsiteX13" fmla="*/ 751634 w 1034239"/>
              <a:gd name="connsiteY13" fmla="*/ 1251909 h 3239145"/>
              <a:gd name="connsiteX14" fmla="*/ 766492 w 1034239"/>
              <a:gd name="connsiteY14" fmla="*/ 1117383 h 3239145"/>
              <a:gd name="connsiteX15" fmla="*/ 800224 w 1034239"/>
              <a:gd name="connsiteY15" fmla="*/ 1043494 h 3239145"/>
              <a:gd name="connsiteX16" fmla="*/ 821106 w 1034239"/>
              <a:gd name="connsiteY16" fmla="*/ 943101 h 3239145"/>
              <a:gd name="connsiteX17" fmla="*/ 749225 w 1034239"/>
              <a:gd name="connsiteY17" fmla="*/ 819016 h 3239145"/>
              <a:gd name="connsiteX18" fmla="*/ 740792 w 1034239"/>
              <a:gd name="connsiteY18" fmla="*/ 808174 h 3239145"/>
              <a:gd name="connsiteX19" fmla="*/ 694209 w 1034239"/>
              <a:gd name="connsiteY19" fmla="*/ 745529 h 3239145"/>
              <a:gd name="connsiteX20" fmla="*/ 687784 w 1034239"/>
              <a:gd name="connsiteY20" fmla="*/ 727056 h 3239145"/>
              <a:gd name="connsiteX21" fmla="*/ 696217 w 1034239"/>
              <a:gd name="connsiteY21" fmla="*/ 591727 h 3239145"/>
              <a:gd name="connsiteX22" fmla="*/ 674131 w 1034239"/>
              <a:gd name="connsiteY22" fmla="*/ 499366 h 3239145"/>
              <a:gd name="connsiteX23" fmla="*/ 669714 w 1034239"/>
              <a:gd name="connsiteY23" fmla="*/ 409414 h 3239145"/>
              <a:gd name="connsiteX24" fmla="*/ 666903 w 1034239"/>
              <a:gd name="connsiteY24" fmla="*/ 394556 h 3239145"/>
              <a:gd name="connsiteX25" fmla="*/ 668910 w 1034239"/>
              <a:gd name="connsiteY25" fmla="*/ 351588 h 3239145"/>
              <a:gd name="connsiteX26" fmla="*/ 665698 w 1034239"/>
              <a:gd name="connsiteY26" fmla="*/ 318258 h 3239145"/>
              <a:gd name="connsiteX27" fmla="*/ 654856 w 1034239"/>
              <a:gd name="connsiteY27" fmla="*/ 285329 h 3239145"/>
              <a:gd name="connsiteX28" fmla="*/ 646423 w 1034239"/>
              <a:gd name="connsiteY28" fmla="*/ 253605 h 3239145"/>
              <a:gd name="connsiteX29" fmla="*/ 633974 w 1034239"/>
              <a:gd name="connsiteY29" fmla="*/ 205416 h 3239145"/>
              <a:gd name="connsiteX30" fmla="*/ 621525 w 1034239"/>
              <a:gd name="connsiteY30" fmla="*/ 179314 h 3239145"/>
              <a:gd name="connsiteX31" fmla="*/ 595021 w 1034239"/>
              <a:gd name="connsiteY31" fmla="*/ 139559 h 3239145"/>
              <a:gd name="connsiteX32" fmla="*/ 594620 w 1034239"/>
              <a:gd name="connsiteY32" fmla="*/ 116669 h 3239145"/>
              <a:gd name="connsiteX33" fmla="*/ 563297 w 1034239"/>
              <a:gd name="connsiteY33" fmla="*/ 52017 h 3239145"/>
              <a:gd name="connsiteX34" fmla="*/ 544825 w 1034239"/>
              <a:gd name="connsiteY34" fmla="*/ 33544 h 3239145"/>
              <a:gd name="connsiteX35" fmla="*/ 479369 w 1034239"/>
              <a:gd name="connsiteY35" fmla="*/ 4631 h 3239145"/>
              <a:gd name="connsiteX36" fmla="*/ 455677 w 1034239"/>
              <a:gd name="connsiteY36" fmla="*/ 616 h 3239145"/>
              <a:gd name="connsiteX37" fmla="*/ 405882 w 1034239"/>
              <a:gd name="connsiteY37" fmla="*/ 1017 h 3239145"/>
              <a:gd name="connsiteX38" fmla="*/ 330387 w 1034239"/>
              <a:gd name="connsiteY38" fmla="*/ 19088 h 3239145"/>
              <a:gd name="connsiteX39" fmla="*/ 287820 w 1034239"/>
              <a:gd name="connsiteY39" fmla="*/ 50410 h 3239145"/>
              <a:gd name="connsiteX40" fmla="*/ 293041 w 1034239"/>
              <a:gd name="connsiteY40" fmla="*/ 78922 h 3239145"/>
              <a:gd name="connsiteX41" fmla="*/ 276175 w 1034239"/>
              <a:gd name="connsiteY41" fmla="*/ 96591 h 3239145"/>
              <a:gd name="connsiteX42" fmla="*/ 260513 w 1034239"/>
              <a:gd name="connsiteY42" fmla="*/ 125905 h 3239145"/>
              <a:gd name="connsiteX43" fmla="*/ 247262 w 1034239"/>
              <a:gd name="connsiteY43" fmla="*/ 176905 h 3239145"/>
              <a:gd name="connsiteX44" fmla="*/ 236018 w 1034239"/>
              <a:gd name="connsiteY44" fmla="*/ 203810 h 3239145"/>
              <a:gd name="connsiteX45" fmla="*/ 223569 w 1034239"/>
              <a:gd name="connsiteY45" fmla="*/ 271274 h 3239145"/>
              <a:gd name="connsiteX46" fmla="*/ 213931 w 1034239"/>
              <a:gd name="connsiteY46" fmla="*/ 309022 h 3239145"/>
              <a:gd name="connsiteX47" fmla="*/ 219152 w 1034239"/>
              <a:gd name="connsiteY47" fmla="*/ 369257 h 3239145"/>
              <a:gd name="connsiteX48" fmla="*/ 208711 w 1034239"/>
              <a:gd name="connsiteY48" fmla="*/ 454792 h 3239145"/>
              <a:gd name="connsiteX49" fmla="*/ 192648 w 1034239"/>
              <a:gd name="connsiteY49" fmla="*/ 535507 h 3239145"/>
              <a:gd name="connsiteX50" fmla="*/ 188632 w 1034239"/>
              <a:gd name="connsiteY50" fmla="*/ 548759 h 3239145"/>
              <a:gd name="connsiteX51" fmla="*/ 189435 w 1034239"/>
              <a:gd name="connsiteY51" fmla="*/ 606184 h 3239145"/>
              <a:gd name="connsiteX52" fmla="*/ 186223 w 1034239"/>
              <a:gd name="connsiteY52" fmla="*/ 635900 h 3239145"/>
              <a:gd name="connsiteX53" fmla="*/ 142853 w 1034239"/>
              <a:gd name="connsiteY53" fmla="*/ 673246 h 3239145"/>
              <a:gd name="connsiteX54" fmla="*/ 16359 w 1034239"/>
              <a:gd name="connsiteY54" fmla="*/ 808575 h 3239145"/>
              <a:gd name="connsiteX55" fmla="*/ 1500 w 1034239"/>
              <a:gd name="connsiteY55" fmla="*/ 864393 h 3239145"/>
              <a:gd name="connsiteX56" fmla="*/ 27602 w 1034239"/>
              <a:gd name="connsiteY56" fmla="*/ 965188 h 3239145"/>
              <a:gd name="connsiteX57" fmla="*/ 102295 w 1034239"/>
              <a:gd name="connsiteY57" fmla="*/ 1158745 h 3239145"/>
              <a:gd name="connsiteX58" fmla="*/ 182609 w 1034239"/>
              <a:gd name="connsiteY58" fmla="*/ 1305719 h 3239145"/>
              <a:gd name="connsiteX59" fmla="*/ 246458 w 1034239"/>
              <a:gd name="connsiteY59" fmla="*/ 1373585 h 3239145"/>
              <a:gd name="connsiteX60" fmla="*/ 252080 w 1034239"/>
              <a:gd name="connsiteY60" fmla="*/ 1391655 h 3239145"/>
              <a:gd name="connsiteX61" fmla="*/ 227585 w 1034239"/>
              <a:gd name="connsiteY61" fmla="*/ 1545055 h 3239145"/>
              <a:gd name="connsiteX62" fmla="*/ 238829 w 1034239"/>
              <a:gd name="connsiteY62" fmla="*/ 1730179 h 3239145"/>
              <a:gd name="connsiteX63" fmla="*/ 209915 w 1034239"/>
              <a:gd name="connsiteY63" fmla="*/ 1842619 h 3239145"/>
              <a:gd name="connsiteX64" fmla="*/ 158916 w 1034239"/>
              <a:gd name="connsiteY64" fmla="*/ 1932571 h 3239145"/>
              <a:gd name="connsiteX65" fmla="*/ 104704 w 1034239"/>
              <a:gd name="connsiteY65" fmla="*/ 2008869 h 3239145"/>
              <a:gd name="connsiteX66" fmla="*/ 133216 w 1034239"/>
              <a:gd name="connsiteY66" fmla="*/ 2085168 h 3239145"/>
              <a:gd name="connsiteX67" fmla="*/ 239230 w 1034239"/>
              <a:gd name="connsiteY67" fmla="*/ 2100829 h 3239145"/>
              <a:gd name="connsiteX68" fmla="*/ 352473 w 1034239"/>
              <a:gd name="connsiteY68" fmla="*/ 2108057 h 3239145"/>
              <a:gd name="connsiteX69" fmla="*/ 376969 w 1034239"/>
              <a:gd name="connsiteY69" fmla="*/ 2129742 h 3239145"/>
              <a:gd name="connsiteX70" fmla="*/ 378173 w 1034239"/>
              <a:gd name="connsiteY70" fmla="*/ 2203229 h 3239145"/>
              <a:gd name="connsiteX71" fmla="*/ 374961 w 1034239"/>
              <a:gd name="connsiteY71" fmla="*/ 2267480 h 3239145"/>
              <a:gd name="connsiteX72" fmla="*/ 365323 w 1034239"/>
              <a:gd name="connsiteY72" fmla="*/ 2334944 h 3239145"/>
              <a:gd name="connsiteX73" fmla="*/ 335607 w 1034239"/>
              <a:gd name="connsiteY73" fmla="*/ 2461037 h 3239145"/>
              <a:gd name="connsiteX74" fmla="*/ 317938 w 1034239"/>
              <a:gd name="connsiteY74" fmla="*/ 2479911 h 3239145"/>
              <a:gd name="connsiteX75" fmla="*/ 331993 w 1034239"/>
              <a:gd name="connsiteY75" fmla="*/ 2497982 h 3239145"/>
              <a:gd name="connsiteX76" fmla="*/ 340426 w 1034239"/>
              <a:gd name="connsiteY76" fmla="*/ 2564643 h 3239145"/>
              <a:gd name="connsiteX77" fmla="*/ 372953 w 1034239"/>
              <a:gd name="connsiteY77" fmla="*/ 2713224 h 3239145"/>
              <a:gd name="connsiteX78" fmla="*/ 404276 w 1034239"/>
              <a:gd name="connsiteY78" fmla="*/ 2861002 h 3239145"/>
              <a:gd name="connsiteX79" fmla="*/ 404276 w 1034239"/>
              <a:gd name="connsiteY79" fmla="*/ 2897544 h 3239145"/>
              <a:gd name="connsiteX80" fmla="*/ 385000 w 1034239"/>
              <a:gd name="connsiteY80" fmla="*/ 3018417 h 3239145"/>
              <a:gd name="connsiteX81" fmla="*/ 378173 w 1034239"/>
              <a:gd name="connsiteY81" fmla="*/ 3040905 h 3239145"/>
              <a:gd name="connsiteX82" fmla="*/ 372551 w 1034239"/>
              <a:gd name="connsiteY82" fmla="*/ 3070220 h 3239145"/>
              <a:gd name="connsiteX83" fmla="*/ 391425 w 1034239"/>
              <a:gd name="connsiteY83" fmla="*/ 3124030 h 3239145"/>
              <a:gd name="connsiteX84" fmla="*/ 418331 w 1034239"/>
              <a:gd name="connsiteY84" fmla="*/ 3213982 h 3239145"/>
              <a:gd name="connsiteX85" fmla="*/ 431984 w 1034239"/>
              <a:gd name="connsiteY85" fmla="*/ 3228439 h 3239145"/>
              <a:gd name="connsiteX86" fmla="*/ 436401 w 1034239"/>
              <a:gd name="connsiteY86" fmla="*/ 3212376 h 3239145"/>
              <a:gd name="connsiteX87" fmla="*/ 436803 w 1034239"/>
              <a:gd name="connsiteY87" fmla="*/ 3137684 h 3239145"/>
              <a:gd name="connsiteX88" fmla="*/ 444031 w 1034239"/>
              <a:gd name="connsiteY88" fmla="*/ 3117605 h 3239145"/>
              <a:gd name="connsiteX89" fmla="*/ 467322 w 1034239"/>
              <a:gd name="connsiteY89" fmla="*/ 3125636 h 3239145"/>
              <a:gd name="connsiteX90" fmla="*/ 512298 w 1034239"/>
              <a:gd name="connsiteY90" fmla="*/ 3169006 h 3239145"/>
              <a:gd name="connsiteX91" fmla="*/ 600644 w 1034239"/>
              <a:gd name="connsiteY91" fmla="*/ 3220809 h 3239145"/>
              <a:gd name="connsiteX92" fmla="*/ 704650 w 1034239"/>
              <a:gd name="connsiteY92" fmla="*/ 3238076 h 3239145"/>
              <a:gd name="connsiteX93" fmla="*/ 792193 w 1034239"/>
              <a:gd name="connsiteY93" fmla="*/ 3223218 h 3239145"/>
              <a:gd name="connsiteX94" fmla="*/ 800626 w 1034239"/>
              <a:gd name="connsiteY94" fmla="*/ 3209565 h 3239145"/>
              <a:gd name="connsiteX95" fmla="*/ 763280 w 1034239"/>
              <a:gd name="connsiteY95" fmla="*/ 3165392 h 3239145"/>
              <a:gd name="connsiteX96" fmla="*/ 748421 w 1034239"/>
              <a:gd name="connsiteY96" fmla="*/ 3157762 h 3239145"/>
              <a:gd name="connsiteX97" fmla="*/ 733965 w 1034239"/>
              <a:gd name="connsiteY97" fmla="*/ 3149329 h 3239145"/>
              <a:gd name="connsiteX98" fmla="*/ 691398 w 1034239"/>
              <a:gd name="connsiteY98" fmla="*/ 3131258 h 3239145"/>
              <a:gd name="connsiteX99" fmla="*/ 650840 w 1034239"/>
              <a:gd name="connsiteY99" fmla="*/ 3028456 h 3239145"/>
              <a:gd name="connsiteX100" fmla="*/ 700635 w 1034239"/>
              <a:gd name="connsiteY100" fmla="*/ 3015606 h 3239145"/>
              <a:gd name="connsiteX101" fmla="*/ 750028 w 1034239"/>
              <a:gd name="connsiteY101" fmla="*/ 3098330 h 3239145"/>
              <a:gd name="connsiteX102" fmla="*/ 799822 w 1034239"/>
              <a:gd name="connsiteY102" fmla="*/ 3173825 h 3239145"/>
              <a:gd name="connsiteX103" fmla="*/ 879333 w 1034239"/>
              <a:gd name="connsiteY103" fmla="*/ 3195108 h 3239145"/>
              <a:gd name="connsiteX104" fmla="*/ 948403 w 1034239"/>
              <a:gd name="connsiteY104" fmla="*/ 3186675 h 3239145"/>
              <a:gd name="connsiteX105" fmla="*/ 960049 w 1034239"/>
              <a:gd name="connsiteY105" fmla="*/ 3159770 h 3239145"/>
              <a:gd name="connsiteX106" fmla="*/ 924309 w 1034239"/>
              <a:gd name="connsiteY106" fmla="*/ 3132865 h 3239145"/>
              <a:gd name="connsiteX107" fmla="*/ 888971 w 1034239"/>
              <a:gd name="connsiteY107" fmla="*/ 3106361 h 3239145"/>
              <a:gd name="connsiteX108" fmla="*/ 885357 w 1034239"/>
              <a:gd name="connsiteY108" fmla="*/ 3049740 h 3239145"/>
              <a:gd name="connsiteX109" fmla="*/ 897806 w 1034239"/>
              <a:gd name="connsiteY109" fmla="*/ 2938103 h 3239145"/>
              <a:gd name="connsiteX110" fmla="*/ 901018 w 1034239"/>
              <a:gd name="connsiteY110" fmla="*/ 2847348 h 3239145"/>
              <a:gd name="connsiteX111" fmla="*/ 928727 w 1034239"/>
              <a:gd name="connsiteY111" fmla="*/ 2644154 h 3239145"/>
              <a:gd name="connsiteX112" fmla="*/ 937561 w 1034239"/>
              <a:gd name="connsiteY112" fmla="*/ 2606004 h 3239145"/>
              <a:gd name="connsiteX113" fmla="*/ 967679 w 1034239"/>
              <a:gd name="connsiteY113" fmla="*/ 2422487 h 3239145"/>
              <a:gd name="connsiteX114" fmla="*/ 1021088 w 1034239"/>
              <a:gd name="connsiteY114" fmla="*/ 2219694 h 3239145"/>
              <a:gd name="connsiteX115" fmla="*/ 1033938 w 1034239"/>
              <a:gd name="connsiteY115" fmla="*/ 2169497 h 3239145"/>
              <a:gd name="connsiteX116" fmla="*/ 348457 w 1034239"/>
              <a:gd name="connsiteY116" fmla="*/ 1170390 h 3239145"/>
              <a:gd name="connsiteX117" fmla="*/ 298261 w 1034239"/>
              <a:gd name="connsiteY117" fmla="*/ 1257933 h 3239145"/>
              <a:gd name="connsiteX118" fmla="*/ 285009 w 1034239"/>
              <a:gd name="connsiteY118" fmla="*/ 1269980 h 3239145"/>
              <a:gd name="connsiteX119" fmla="*/ 277379 w 1034239"/>
              <a:gd name="connsiteY119" fmla="*/ 1257933 h 3239145"/>
              <a:gd name="connsiteX120" fmla="*/ 215136 w 1034239"/>
              <a:gd name="connsiteY120" fmla="*/ 1032651 h 3239145"/>
              <a:gd name="connsiteX121" fmla="*/ 195057 w 1034239"/>
              <a:gd name="connsiteY121" fmla="*/ 907763 h 3239145"/>
              <a:gd name="connsiteX122" fmla="*/ 201884 w 1034239"/>
              <a:gd name="connsiteY122" fmla="*/ 892102 h 3239145"/>
              <a:gd name="connsiteX123" fmla="*/ 273364 w 1034239"/>
              <a:gd name="connsiteY123" fmla="*/ 837087 h 3239145"/>
              <a:gd name="connsiteX124" fmla="*/ 325969 w 1034239"/>
              <a:gd name="connsiteY124" fmla="*/ 958361 h 3239145"/>
              <a:gd name="connsiteX125" fmla="*/ 365323 w 1034239"/>
              <a:gd name="connsiteY125" fmla="*/ 1073210 h 3239145"/>
              <a:gd name="connsiteX126" fmla="*/ 348457 w 1034239"/>
              <a:gd name="connsiteY126" fmla="*/ 1170390 h 3239145"/>
              <a:gd name="connsiteX127" fmla="*/ 814681 w 1034239"/>
              <a:gd name="connsiteY127" fmla="*/ 2290772 h 3239145"/>
              <a:gd name="connsiteX128" fmla="*/ 751232 w 1034239"/>
              <a:gd name="connsiteY128" fmla="*/ 2514045 h 3239145"/>
              <a:gd name="connsiteX129" fmla="*/ 758461 w 1034239"/>
              <a:gd name="connsiteY129" fmla="*/ 2565446 h 3239145"/>
              <a:gd name="connsiteX130" fmla="*/ 764083 w 1034239"/>
              <a:gd name="connsiteY130" fmla="*/ 2709208 h 3239145"/>
              <a:gd name="connsiteX131" fmla="*/ 750429 w 1034239"/>
              <a:gd name="connsiteY131" fmla="*/ 2824860 h 3239145"/>
              <a:gd name="connsiteX132" fmla="*/ 695013 w 1034239"/>
              <a:gd name="connsiteY132" fmla="*/ 2879875 h 3239145"/>
              <a:gd name="connsiteX133" fmla="*/ 641202 w 1034239"/>
              <a:gd name="connsiteY133" fmla="*/ 2948142 h 3239145"/>
              <a:gd name="connsiteX134" fmla="*/ 625139 w 1034239"/>
              <a:gd name="connsiteY134" fmla="*/ 3010787 h 3239145"/>
              <a:gd name="connsiteX135" fmla="*/ 600644 w 1034239"/>
              <a:gd name="connsiteY135" fmla="*/ 3009181 h 3239145"/>
              <a:gd name="connsiteX136" fmla="*/ 568919 w 1034239"/>
              <a:gd name="connsiteY136" fmla="*/ 2885497 h 3239145"/>
              <a:gd name="connsiteX137" fmla="*/ 558479 w 1034239"/>
              <a:gd name="connsiteY137" fmla="*/ 2832892 h 3239145"/>
              <a:gd name="connsiteX138" fmla="*/ 545628 w 1034239"/>
              <a:gd name="connsiteY138" fmla="*/ 2736113 h 3239145"/>
              <a:gd name="connsiteX139" fmla="*/ 527558 w 1034239"/>
              <a:gd name="connsiteY139" fmla="*/ 2626886 h 3239145"/>
              <a:gd name="connsiteX140" fmla="*/ 523140 w 1034239"/>
              <a:gd name="connsiteY140" fmla="*/ 2505210 h 3239145"/>
              <a:gd name="connsiteX141" fmla="*/ 522739 w 1034239"/>
              <a:gd name="connsiteY141" fmla="*/ 2414455 h 3239145"/>
              <a:gd name="connsiteX142" fmla="*/ 528361 w 1034239"/>
              <a:gd name="connsiteY142" fmla="*/ 2393172 h 3239145"/>
              <a:gd name="connsiteX143" fmla="*/ 579360 w 1034239"/>
              <a:gd name="connsiteY143" fmla="*/ 2259449 h 3239145"/>
              <a:gd name="connsiteX144" fmla="*/ 607069 w 1034239"/>
              <a:gd name="connsiteY144" fmla="*/ 2177930 h 3239145"/>
              <a:gd name="connsiteX145" fmla="*/ 610281 w 1034239"/>
              <a:gd name="connsiteY145" fmla="*/ 2162671 h 3239145"/>
              <a:gd name="connsiteX146" fmla="*/ 638793 w 1034239"/>
              <a:gd name="connsiteY146" fmla="*/ 2138576 h 3239145"/>
              <a:gd name="connsiteX147" fmla="*/ 754043 w 1034239"/>
              <a:gd name="connsiteY147" fmla="*/ 2140986 h 3239145"/>
              <a:gd name="connsiteX148" fmla="*/ 774524 w 1034239"/>
              <a:gd name="connsiteY148" fmla="*/ 2151025 h 3239145"/>
              <a:gd name="connsiteX149" fmla="*/ 822712 w 1034239"/>
              <a:gd name="connsiteY149" fmla="*/ 2255032 h 3239145"/>
              <a:gd name="connsiteX150" fmla="*/ 825121 w 1034239"/>
              <a:gd name="connsiteY150" fmla="*/ 2264670 h 3239145"/>
              <a:gd name="connsiteX151" fmla="*/ 814681 w 1034239"/>
              <a:gd name="connsiteY151" fmla="*/ 2290772 h 32391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</a:cxnLst>
            <a:rect l="l" t="t" r="r" b="b"/>
            <a:pathLst>
              <a:path w="1034239" h="3239145">
                <a:moveTo>
                  <a:pt x="1033938" y="2169497"/>
                </a:moveTo>
                <a:cubicBezTo>
                  <a:pt x="1031127" y="2143395"/>
                  <a:pt x="1021088" y="2120506"/>
                  <a:pt x="1009442" y="2098018"/>
                </a:cubicBezTo>
                <a:cubicBezTo>
                  <a:pt x="1002615" y="2084766"/>
                  <a:pt x="999001" y="2072719"/>
                  <a:pt x="1012655" y="2060672"/>
                </a:cubicBezTo>
                <a:cubicBezTo>
                  <a:pt x="1016670" y="2057058"/>
                  <a:pt x="1023096" y="2051034"/>
                  <a:pt x="1019080" y="2042601"/>
                </a:cubicBezTo>
                <a:cubicBezTo>
                  <a:pt x="1008639" y="2020916"/>
                  <a:pt x="997797" y="1998830"/>
                  <a:pt x="988560" y="1976342"/>
                </a:cubicBezTo>
                <a:cubicBezTo>
                  <a:pt x="975710" y="1944618"/>
                  <a:pt x="949608" y="1919319"/>
                  <a:pt x="943585" y="1883579"/>
                </a:cubicBezTo>
                <a:cubicBezTo>
                  <a:pt x="939970" y="1863099"/>
                  <a:pt x="926719" y="1846233"/>
                  <a:pt x="917884" y="1827761"/>
                </a:cubicBezTo>
                <a:cubicBezTo>
                  <a:pt x="909853" y="1810493"/>
                  <a:pt x="902223" y="1792021"/>
                  <a:pt x="890577" y="1778368"/>
                </a:cubicBezTo>
                <a:cubicBezTo>
                  <a:pt x="868089" y="1751463"/>
                  <a:pt x="846806" y="1724156"/>
                  <a:pt x="829539" y="1693636"/>
                </a:cubicBezTo>
                <a:cubicBezTo>
                  <a:pt x="811066" y="1661109"/>
                  <a:pt x="784964" y="1633401"/>
                  <a:pt x="773319" y="1596055"/>
                </a:cubicBezTo>
                <a:cubicBezTo>
                  <a:pt x="768500" y="1580795"/>
                  <a:pt x="766894" y="1563528"/>
                  <a:pt x="759264" y="1550276"/>
                </a:cubicBezTo>
                <a:cubicBezTo>
                  <a:pt x="749225" y="1532205"/>
                  <a:pt x="745209" y="1514134"/>
                  <a:pt x="742398" y="1494457"/>
                </a:cubicBezTo>
                <a:cubicBezTo>
                  <a:pt x="736374" y="1449482"/>
                  <a:pt x="736374" y="1404104"/>
                  <a:pt x="737177" y="1358727"/>
                </a:cubicBezTo>
                <a:cubicBezTo>
                  <a:pt x="737981" y="1322184"/>
                  <a:pt x="750028" y="1288050"/>
                  <a:pt x="751634" y="1251909"/>
                </a:cubicBezTo>
                <a:cubicBezTo>
                  <a:pt x="753642" y="1206531"/>
                  <a:pt x="754043" y="1161556"/>
                  <a:pt x="766492" y="1117383"/>
                </a:cubicBezTo>
                <a:cubicBezTo>
                  <a:pt x="773720" y="1090879"/>
                  <a:pt x="782555" y="1065982"/>
                  <a:pt x="800224" y="1043494"/>
                </a:cubicBezTo>
                <a:cubicBezTo>
                  <a:pt x="823113" y="1014179"/>
                  <a:pt x="827129" y="978841"/>
                  <a:pt x="821106" y="943101"/>
                </a:cubicBezTo>
                <a:cubicBezTo>
                  <a:pt x="812673" y="892905"/>
                  <a:pt x="794200" y="848331"/>
                  <a:pt x="749225" y="819016"/>
                </a:cubicBezTo>
                <a:cubicBezTo>
                  <a:pt x="745610" y="816607"/>
                  <a:pt x="742799" y="812189"/>
                  <a:pt x="740792" y="808174"/>
                </a:cubicBezTo>
                <a:cubicBezTo>
                  <a:pt x="728744" y="784883"/>
                  <a:pt x="712682" y="764001"/>
                  <a:pt x="694209" y="745529"/>
                </a:cubicBezTo>
                <a:cubicBezTo>
                  <a:pt x="688989" y="740308"/>
                  <a:pt x="687383" y="735088"/>
                  <a:pt x="687784" y="727056"/>
                </a:cubicBezTo>
                <a:cubicBezTo>
                  <a:pt x="690595" y="681679"/>
                  <a:pt x="692202" y="636703"/>
                  <a:pt x="696217" y="591727"/>
                </a:cubicBezTo>
                <a:cubicBezTo>
                  <a:pt x="699028" y="560003"/>
                  <a:pt x="680154" y="530287"/>
                  <a:pt x="674131" y="499366"/>
                </a:cubicBezTo>
                <a:cubicBezTo>
                  <a:pt x="668509" y="469650"/>
                  <a:pt x="650840" y="440335"/>
                  <a:pt x="669714" y="409414"/>
                </a:cubicBezTo>
                <a:cubicBezTo>
                  <a:pt x="672926" y="404194"/>
                  <a:pt x="669312" y="399375"/>
                  <a:pt x="666903" y="394556"/>
                </a:cubicBezTo>
                <a:cubicBezTo>
                  <a:pt x="660076" y="379698"/>
                  <a:pt x="662485" y="365643"/>
                  <a:pt x="668910" y="351588"/>
                </a:cubicBezTo>
                <a:cubicBezTo>
                  <a:pt x="674532" y="339541"/>
                  <a:pt x="672123" y="324281"/>
                  <a:pt x="665698" y="318258"/>
                </a:cubicBezTo>
                <a:cubicBezTo>
                  <a:pt x="655257" y="307817"/>
                  <a:pt x="656060" y="296573"/>
                  <a:pt x="654856" y="285329"/>
                </a:cubicBezTo>
                <a:cubicBezTo>
                  <a:pt x="653249" y="274085"/>
                  <a:pt x="650037" y="264046"/>
                  <a:pt x="646423" y="253605"/>
                </a:cubicBezTo>
                <a:cubicBezTo>
                  <a:pt x="641202" y="237944"/>
                  <a:pt x="631966" y="223487"/>
                  <a:pt x="633974" y="205416"/>
                </a:cubicBezTo>
                <a:cubicBezTo>
                  <a:pt x="635179" y="195377"/>
                  <a:pt x="628352" y="186944"/>
                  <a:pt x="621525" y="179314"/>
                </a:cubicBezTo>
                <a:cubicBezTo>
                  <a:pt x="611084" y="167267"/>
                  <a:pt x="601045" y="154819"/>
                  <a:pt x="595021" y="139559"/>
                </a:cubicBezTo>
                <a:cubicBezTo>
                  <a:pt x="591407" y="131126"/>
                  <a:pt x="599037" y="125504"/>
                  <a:pt x="594620" y="116669"/>
                </a:cubicBezTo>
                <a:cubicBezTo>
                  <a:pt x="583778" y="95386"/>
                  <a:pt x="574541" y="73300"/>
                  <a:pt x="563297" y="52017"/>
                </a:cubicBezTo>
                <a:cubicBezTo>
                  <a:pt x="558479" y="43182"/>
                  <a:pt x="554061" y="35151"/>
                  <a:pt x="544825" y="33544"/>
                </a:cubicBezTo>
                <a:cubicBezTo>
                  <a:pt x="520329" y="29930"/>
                  <a:pt x="500652" y="15474"/>
                  <a:pt x="479369" y="4631"/>
                </a:cubicBezTo>
                <a:cubicBezTo>
                  <a:pt x="471739" y="616"/>
                  <a:pt x="463708" y="-991"/>
                  <a:pt x="455677" y="616"/>
                </a:cubicBezTo>
                <a:cubicBezTo>
                  <a:pt x="438811" y="3427"/>
                  <a:pt x="422346" y="-188"/>
                  <a:pt x="405882" y="1017"/>
                </a:cubicBezTo>
                <a:cubicBezTo>
                  <a:pt x="380181" y="3025"/>
                  <a:pt x="353276" y="-1794"/>
                  <a:pt x="330387" y="19088"/>
                </a:cubicBezTo>
                <a:cubicBezTo>
                  <a:pt x="317938" y="30332"/>
                  <a:pt x="311111" y="49607"/>
                  <a:pt x="287820" y="50410"/>
                </a:cubicBezTo>
                <a:cubicBezTo>
                  <a:pt x="309103" y="58843"/>
                  <a:pt x="299466" y="69686"/>
                  <a:pt x="293041" y="78922"/>
                </a:cubicBezTo>
                <a:cubicBezTo>
                  <a:pt x="288222" y="85347"/>
                  <a:pt x="282198" y="90969"/>
                  <a:pt x="276175" y="96591"/>
                </a:cubicBezTo>
                <a:cubicBezTo>
                  <a:pt x="266938" y="104221"/>
                  <a:pt x="260513" y="113457"/>
                  <a:pt x="260513" y="125905"/>
                </a:cubicBezTo>
                <a:cubicBezTo>
                  <a:pt x="260513" y="144378"/>
                  <a:pt x="253687" y="160441"/>
                  <a:pt x="247262" y="176905"/>
                </a:cubicBezTo>
                <a:cubicBezTo>
                  <a:pt x="243647" y="186141"/>
                  <a:pt x="234813" y="192968"/>
                  <a:pt x="236018" y="203810"/>
                </a:cubicBezTo>
                <a:cubicBezTo>
                  <a:pt x="238427" y="227503"/>
                  <a:pt x="227585" y="248786"/>
                  <a:pt x="223569" y="271274"/>
                </a:cubicBezTo>
                <a:cubicBezTo>
                  <a:pt x="221159" y="284124"/>
                  <a:pt x="210317" y="298982"/>
                  <a:pt x="213931" y="309022"/>
                </a:cubicBezTo>
                <a:cubicBezTo>
                  <a:pt x="221159" y="329502"/>
                  <a:pt x="215136" y="349580"/>
                  <a:pt x="219152" y="369257"/>
                </a:cubicBezTo>
                <a:cubicBezTo>
                  <a:pt x="225577" y="399375"/>
                  <a:pt x="218750" y="427083"/>
                  <a:pt x="208711" y="454792"/>
                </a:cubicBezTo>
                <a:cubicBezTo>
                  <a:pt x="199073" y="480894"/>
                  <a:pt x="187829" y="506594"/>
                  <a:pt x="192648" y="535507"/>
                </a:cubicBezTo>
                <a:cubicBezTo>
                  <a:pt x="193451" y="540326"/>
                  <a:pt x="191042" y="544743"/>
                  <a:pt x="188632" y="548759"/>
                </a:cubicBezTo>
                <a:cubicBezTo>
                  <a:pt x="177388" y="568035"/>
                  <a:pt x="176987" y="586908"/>
                  <a:pt x="189435" y="606184"/>
                </a:cubicBezTo>
                <a:cubicBezTo>
                  <a:pt x="196664" y="616625"/>
                  <a:pt x="195057" y="625459"/>
                  <a:pt x="186223" y="635900"/>
                </a:cubicBezTo>
                <a:cubicBezTo>
                  <a:pt x="173373" y="650356"/>
                  <a:pt x="157711" y="661199"/>
                  <a:pt x="142853" y="673246"/>
                </a:cubicBezTo>
                <a:cubicBezTo>
                  <a:pt x="93862" y="711797"/>
                  <a:pt x="50090" y="755969"/>
                  <a:pt x="16359" y="808575"/>
                </a:cubicBezTo>
                <a:cubicBezTo>
                  <a:pt x="5516" y="825441"/>
                  <a:pt x="-3720" y="845118"/>
                  <a:pt x="1500" y="864393"/>
                </a:cubicBezTo>
                <a:cubicBezTo>
                  <a:pt x="10737" y="897724"/>
                  <a:pt x="17563" y="931857"/>
                  <a:pt x="27602" y="965188"/>
                </a:cubicBezTo>
                <a:cubicBezTo>
                  <a:pt x="47279" y="1031848"/>
                  <a:pt x="68161" y="1098107"/>
                  <a:pt x="102295" y="1158745"/>
                </a:cubicBezTo>
                <a:cubicBezTo>
                  <a:pt x="129601" y="1207335"/>
                  <a:pt x="150081" y="1259940"/>
                  <a:pt x="182609" y="1305719"/>
                </a:cubicBezTo>
                <a:cubicBezTo>
                  <a:pt x="200679" y="1331821"/>
                  <a:pt x="223167" y="1353105"/>
                  <a:pt x="246458" y="1373585"/>
                </a:cubicBezTo>
                <a:cubicBezTo>
                  <a:pt x="253687" y="1380010"/>
                  <a:pt x="254891" y="1383222"/>
                  <a:pt x="252080" y="1391655"/>
                </a:cubicBezTo>
                <a:cubicBezTo>
                  <a:pt x="236018" y="1441450"/>
                  <a:pt x="223167" y="1491646"/>
                  <a:pt x="227585" y="1545055"/>
                </a:cubicBezTo>
                <a:cubicBezTo>
                  <a:pt x="233207" y="1606897"/>
                  <a:pt x="238829" y="1668337"/>
                  <a:pt x="238829" y="1730179"/>
                </a:cubicBezTo>
                <a:cubicBezTo>
                  <a:pt x="238829" y="1770738"/>
                  <a:pt x="232805" y="1807682"/>
                  <a:pt x="209915" y="1842619"/>
                </a:cubicBezTo>
                <a:cubicBezTo>
                  <a:pt x="191443" y="1871532"/>
                  <a:pt x="178995" y="1904059"/>
                  <a:pt x="158916" y="1932571"/>
                </a:cubicBezTo>
                <a:cubicBezTo>
                  <a:pt x="140845" y="1957870"/>
                  <a:pt x="125586" y="1985176"/>
                  <a:pt x="104704" y="2008869"/>
                </a:cubicBezTo>
                <a:cubicBezTo>
                  <a:pt x="79405" y="2038184"/>
                  <a:pt x="94665" y="2083160"/>
                  <a:pt x="133216" y="2085168"/>
                </a:cubicBezTo>
                <a:cubicBezTo>
                  <a:pt x="169357" y="2087175"/>
                  <a:pt x="204293" y="2091994"/>
                  <a:pt x="239230" y="2100829"/>
                </a:cubicBezTo>
                <a:cubicBezTo>
                  <a:pt x="276175" y="2110467"/>
                  <a:pt x="314324" y="2111270"/>
                  <a:pt x="352473" y="2108057"/>
                </a:cubicBezTo>
                <a:cubicBezTo>
                  <a:pt x="369741" y="2106451"/>
                  <a:pt x="376567" y="2113278"/>
                  <a:pt x="376969" y="2129742"/>
                </a:cubicBezTo>
                <a:cubicBezTo>
                  <a:pt x="376969" y="2154238"/>
                  <a:pt x="377370" y="2178733"/>
                  <a:pt x="378173" y="2203229"/>
                </a:cubicBezTo>
                <a:cubicBezTo>
                  <a:pt x="378977" y="2224914"/>
                  <a:pt x="370544" y="2247000"/>
                  <a:pt x="374961" y="2267480"/>
                </a:cubicBezTo>
                <a:cubicBezTo>
                  <a:pt x="380181" y="2292378"/>
                  <a:pt x="373756" y="2313661"/>
                  <a:pt x="365323" y="2334944"/>
                </a:cubicBezTo>
                <a:cubicBezTo>
                  <a:pt x="349662" y="2375904"/>
                  <a:pt x="344843" y="2418873"/>
                  <a:pt x="335607" y="2461037"/>
                </a:cubicBezTo>
                <a:cubicBezTo>
                  <a:pt x="333198" y="2471478"/>
                  <a:pt x="331591" y="2479911"/>
                  <a:pt x="317938" y="2479911"/>
                </a:cubicBezTo>
                <a:cubicBezTo>
                  <a:pt x="322757" y="2487139"/>
                  <a:pt x="332796" y="2487943"/>
                  <a:pt x="331993" y="2497982"/>
                </a:cubicBezTo>
                <a:cubicBezTo>
                  <a:pt x="330387" y="2520871"/>
                  <a:pt x="337615" y="2542556"/>
                  <a:pt x="340426" y="2564643"/>
                </a:cubicBezTo>
                <a:cubicBezTo>
                  <a:pt x="347253" y="2615241"/>
                  <a:pt x="358497" y="2664634"/>
                  <a:pt x="372953" y="2713224"/>
                </a:cubicBezTo>
                <a:cubicBezTo>
                  <a:pt x="387410" y="2761814"/>
                  <a:pt x="392630" y="2812010"/>
                  <a:pt x="404276" y="2861002"/>
                </a:cubicBezTo>
                <a:cubicBezTo>
                  <a:pt x="407087" y="2872647"/>
                  <a:pt x="407890" y="2885899"/>
                  <a:pt x="404276" y="2897544"/>
                </a:cubicBezTo>
                <a:cubicBezTo>
                  <a:pt x="391425" y="2936898"/>
                  <a:pt x="381386" y="2976654"/>
                  <a:pt x="385000" y="3018417"/>
                </a:cubicBezTo>
                <a:cubicBezTo>
                  <a:pt x="385803" y="3026850"/>
                  <a:pt x="384599" y="3036488"/>
                  <a:pt x="378173" y="3040905"/>
                </a:cubicBezTo>
                <a:cubicBezTo>
                  <a:pt x="366126" y="3049740"/>
                  <a:pt x="368937" y="3059779"/>
                  <a:pt x="372551" y="3070220"/>
                </a:cubicBezTo>
                <a:cubicBezTo>
                  <a:pt x="379378" y="3087889"/>
                  <a:pt x="386606" y="3105558"/>
                  <a:pt x="391425" y="3124030"/>
                </a:cubicBezTo>
                <a:cubicBezTo>
                  <a:pt x="399457" y="3154148"/>
                  <a:pt x="409094" y="3183864"/>
                  <a:pt x="418331" y="3213982"/>
                </a:cubicBezTo>
                <a:cubicBezTo>
                  <a:pt x="420338" y="3221210"/>
                  <a:pt x="421543" y="3230446"/>
                  <a:pt x="431984" y="3228439"/>
                </a:cubicBezTo>
                <a:cubicBezTo>
                  <a:pt x="441622" y="3226431"/>
                  <a:pt x="436401" y="3217596"/>
                  <a:pt x="436401" y="3212376"/>
                </a:cubicBezTo>
                <a:cubicBezTo>
                  <a:pt x="436803" y="3187478"/>
                  <a:pt x="436401" y="3162581"/>
                  <a:pt x="436803" y="3137684"/>
                </a:cubicBezTo>
                <a:cubicBezTo>
                  <a:pt x="436803" y="3130455"/>
                  <a:pt x="436803" y="3120818"/>
                  <a:pt x="444031" y="3117605"/>
                </a:cubicBezTo>
                <a:cubicBezTo>
                  <a:pt x="452464" y="3113991"/>
                  <a:pt x="460495" y="3118810"/>
                  <a:pt x="467322" y="3125636"/>
                </a:cubicBezTo>
                <a:cubicBezTo>
                  <a:pt x="482180" y="3140495"/>
                  <a:pt x="497841" y="3154550"/>
                  <a:pt x="512298" y="3169006"/>
                </a:cubicBezTo>
                <a:cubicBezTo>
                  <a:pt x="537195" y="3194305"/>
                  <a:pt x="567313" y="3211573"/>
                  <a:pt x="600644" y="3220809"/>
                </a:cubicBezTo>
                <a:cubicBezTo>
                  <a:pt x="634375" y="3230446"/>
                  <a:pt x="669714" y="3235265"/>
                  <a:pt x="704650" y="3238076"/>
                </a:cubicBezTo>
                <a:cubicBezTo>
                  <a:pt x="735170" y="3240486"/>
                  <a:pt x="764886" y="3240084"/>
                  <a:pt x="792193" y="3223218"/>
                </a:cubicBezTo>
                <a:cubicBezTo>
                  <a:pt x="797413" y="3220005"/>
                  <a:pt x="800626" y="3216391"/>
                  <a:pt x="800626" y="3209565"/>
                </a:cubicBezTo>
                <a:cubicBezTo>
                  <a:pt x="801429" y="3187880"/>
                  <a:pt x="784964" y="3167400"/>
                  <a:pt x="763280" y="3165392"/>
                </a:cubicBezTo>
                <a:cubicBezTo>
                  <a:pt x="756854" y="3164589"/>
                  <a:pt x="751634" y="3162982"/>
                  <a:pt x="748421" y="3157762"/>
                </a:cubicBezTo>
                <a:cubicBezTo>
                  <a:pt x="744807" y="3152140"/>
                  <a:pt x="739988" y="3149329"/>
                  <a:pt x="733965" y="3149329"/>
                </a:cubicBezTo>
                <a:cubicBezTo>
                  <a:pt x="717099" y="3148927"/>
                  <a:pt x="703847" y="3140495"/>
                  <a:pt x="691398" y="3131258"/>
                </a:cubicBezTo>
                <a:cubicBezTo>
                  <a:pt x="665698" y="3111581"/>
                  <a:pt x="634375" y="3066606"/>
                  <a:pt x="650840" y="3028456"/>
                </a:cubicBezTo>
                <a:cubicBezTo>
                  <a:pt x="665698" y="2993921"/>
                  <a:pt x="669714" y="2991110"/>
                  <a:pt x="700635" y="3015606"/>
                </a:cubicBezTo>
                <a:cubicBezTo>
                  <a:pt x="727138" y="3036086"/>
                  <a:pt x="738784" y="3068212"/>
                  <a:pt x="750028" y="3098330"/>
                </a:cubicBezTo>
                <a:cubicBezTo>
                  <a:pt x="761272" y="3128046"/>
                  <a:pt x="772917" y="3155754"/>
                  <a:pt x="799822" y="3173825"/>
                </a:cubicBezTo>
                <a:cubicBezTo>
                  <a:pt x="823515" y="3189888"/>
                  <a:pt x="849216" y="3200329"/>
                  <a:pt x="879333" y="3195108"/>
                </a:cubicBezTo>
                <a:cubicBezTo>
                  <a:pt x="902223" y="3191092"/>
                  <a:pt x="925514" y="3190289"/>
                  <a:pt x="948403" y="3186675"/>
                </a:cubicBezTo>
                <a:cubicBezTo>
                  <a:pt x="962057" y="3184667"/>
                  <a:pt x="969285" y="3166998"/>
                  <a:pt x="960049" y="3159770"/>
                </a:cubicBezTo>
                <a:cubicBezTo>
                  <a:pt x="948403" y="3150534"/>
                  <a:pt x="938364" y="3139290"/>
                  <a:pt x="924309" y="3132865"/>
                </a:cubicBezTo>
                <a:cubicBezTo>
                  <a:pt x="910656" y="3126841"/>
                  <a:pt x="892987" y="3122022"/>
                  <a:pt x="888971" y="3106361"/>
                </a:cubicBezTo>
                <a:cubicBezTo>
                  <a:pt x="884554" y="3088290"/>
                  <a:pt x="880940" y="3068212"/>
                  <a:pt x="885357" y="3049740"/>
                </a:cubicBezTo>
                <a:cubicBezTo>
                  <a:pt x="894191" y="3012795"/>
                  <a:pt x="897806" y="2975851"/>
                  <a:pt x="897806" y="2938103"/>
                </a:cubicBezTo>
                <a:cubicBezTo>
                  <a:pt x="897404" y="2907985"/>
                  <a:pt x="897404" y="2877867"/>
                  <a:pt x="901018" y="2847348"/>
                </a:cubicBezTo>
                <a:cubicBezTo>
                  <a:pt x="909050" y="2779483"/>
                  <a:pt x="911861" y="2710814"/>
                  <a:pt x="928727" y="2644154"/>
                </a:cubicBezTo>
                <a:cubicBezTo>
                  <a:pt x="931939" y="2631303"/>
                  <a:pt x="935152" y="2618855"/>
                  <a:pt x="937561" y="2606004"/>
                </a:cubicBezTo>
                <a:cubicBezTo>
                  <a:pt x="949207" y="2544966"/>
                  <a:pt x="960049" y="2483927"/>
                  <a:pt x="967679" y="2422487"/>
                </a:cubicBezTo>
                <a:cubicBezTo>
                  <a:pt x="976513" y="2352212"/>
                  <a:pt x="995387" y="2285150"/>
                  <a:pt x="1021088" y="2219694"/>
                </a:cubicBezTo>
                <a:cubicBezTo>
                  <a:pt x="1027513" y="2202426"/>
                  <a:pt x="1035946" y="2187970"/>
                  <a:pt x="1033938" y="2169497"/>
                </a:cubicBezTo>
                <a:close/>
                <a:moveTo>
                  <a:pt x="348457" y="1170390"/>
                </a:moveTo>
                <a:cubicBezTo>
                  <a:pt x="325166" y="1195288"/>
                  <a:pt x="315127" y="1228618"/>
                  <a:pt x="298261" y="1257933"/>
                </a:cubicBezTo>
                <a:cubicBezTo>
                  <a:pt x="295048" y="1263153"/>
                  <a:pt x="293442" y="1270783"/>
                  <a:pt x="285009" y="1269980"/>
                </a:cubicBezTo>
                <a:cubicBezTo>
                  <a:pt x="277379" y="1269578"/>
                  <a:pt x="278986" y="1262350"/>
                  <a:pt x="277379" y="1257933"/>
                </a:cubicBezTo>
                <a:cubicBezTo>
                  <a:pt x="246860" y="1185650"/>
                  <a:pt x="221159" y="1112162"/>
                  <a:pt x="215136" y="1032651"/>
                </a:cubicBezTo>
                <a:cubicBezTo>
                  <a:pt x="211923" y="990487"/>
                  <a:pt x="206301" y="948723"/>
                  <a:pt x="195057" y="907763"/>
                </a:cubicBezTo>
                <a:cubicBezTo>
                  <a:pt x="192648" y="899330"/>
                  <a:pt x="196664" y="896519"/>
                  <a:pt x="201884" y="892102"/>
                </a:cubicBezTo>
                <a:cubicBezTo>
                  <a:pt x="224774" y="874031"/>
                  <a:pt x="251277" y="861181"/>
                  <a:pt x="273364" y="837087"/>
                </a:cubicBezTo>
                <a:cubicBezTo>
                  <a:pt x="284608" y="882464"/>
                  <a:pt x="313119" y="916999"/>
                  <a:pt x="325969" y="958361"/>
                </a:cubicBezTo>
                <a:cubicBezTo>
                  <a:pt x="338016" y="996912"/>
                  <a:pt x="354882" y="1034258"/>
                  <a:pt x="365323" y="1073210"/>
                </a:cubicBezTo>
                <a:cubicBezTo>
                  <a:pt x="374559" y="1107344"/>
                  <a:pt x="375362" y="1141477"/>
                  <a:pt x="348457" y="1170390"/>
                </a:cubicBezTo>
                <a:close/>
                <a:moveTo>
                  <a:pt x="814681" y="2290772"/>
                </a:moveTo>
                <a:cubicBezTo>
                  <a:pt x="773319" y="2359440"/>
                  <a:pt x="753642" y="2434534"/>
                  <a:pt x="751232" y="2514045"/>
                </a:cubicBezTo>
                <a:cubicBezTo>
                  <a:pt x="750831" y="2531714"/>
                  <a:pt x="753642" y="2549383"/>
                  <a:pt x="758461" y="2565446"/>
                </a:cubicBezTo>
                <a:cubicBezTo>
                  <a:pt x="773319" y="2613233"/>
                  <a:pt x="767295" y="2661823"/>
                  <a:pt x="764083" y="2709208"/>
                </a:cubicBezTo>
                <a:cubicBezTo>
                  <a:pt x="761673" y="2747759"/>
                  <a:pt x="758059" y="2786711"/>
                  <a:pt x="750429" y="2824860"/>
                </a:cubicBezTo>
                <a:cubicBezTo>
                  <a:pt x="746815" y="2843332"/>
                  <a:pt x="713083" y="2877064"/>
                  <a:pt x="695013" y="2879875"/>
                </a:cubicBezTo>
                <a:cubicBezTo>
                  <a:pt x="656863" y="2886301"/>
                  <a:pt x="640801" y="2909592"/>
                  <a:pt x="641202" y="2948142"/>
                </a:cubicBezTo>
                <a:cubicBezTo>
                  <a:pt x="641604" y="2969426"/>
                  <a:pt x="636785" y="2991914"/>
                  <a:pt x="625139" y="3010787"/>
                </a:cubicBezTo>
                <a:cubicBezTo>
                  <a:pt x="615903" y="3025646"/>
                  <a:pt x="608675" y="3024441"/>
                  <a:pt x="600644" y="3009181"/>
                </a:cubicBezTo>
                <a:cubicBezTo>
                  <a:pt x="580163" y="2970630"/>
                  <a:pt x="569321" y="2929670"/>
                  <a:pt x="568919" y="2885497"/>
                </a:cubicBezTo>
                <a:cubicBezTo>
                  <a:pt x="568919" y="2867427"/>
                  <a:pt x="564904" y="2849757"/>
                  <a:pt x="558479" y="2832892"/>
                </a:cubicBezTo>
                <a:cubicBezTo>
                  <a:pt x="546431" y="2801569"/>
                  <a:pt x="552455" y="2767837"/>
                  <a:pt x="545628" y="2736113"/>
                </a:cubicBezTo>
                <a:cubicBezTo>
                  <a:pt x="537998" y="2699972"/>
                  <a:pt x="533581" y="2663429"/>
                  <a:pt x="527558" y="2626886"/>
                </a:cubicBezTo>
                <a:cubicBezTo>
                  <a:pt x="520731" y="2586729"/>
                  <a:pt x="524345" y="2545769"/>
                  <a:pt x="523140" y="2505210"/>
                </a:cubicBezTo>
                <a:cubicBezTo>
                  <a:pt x="521936" y="2475092"/>
                  <a:pt x="523140" y="2444573"/>
                  <a:pt x="522739" y="2414455"/>
                </a:cubicBezTo>
                <a:cubicBezTo>
                  <a:pt x="522739" y="2406424"/>
                  <a:pt x="524345" y="2399597"/>
                  <a:pt x="528361" y="2393172"/>
                </a:cubicBezTo>
                <a:cubicBezTo>
                  <a:pt x="554061" y="2352212"/>
                  <a:pt x="561691" y="2304023"/>
                  <a:pt x="579360" y="2259449"/>
                </a:cubicBezTo>
                <a:cubicBezTo>
                  <a:pt x="589801" y="2233347"/>
                  <a:pt x="601045" y="2206040"/>
                  <a:pt x="607069" y="2177930"/>
                </a:cubicBezTo>
                <a:cubicBezTo>
                  <a:pt x="608273" y="2172710"/>
                  <a:pt x="609478" y="2167891"/>
                  <a:pt x="610281" y="2162671"/>
                </a:cubicBezTo>
                <a:cubicBezTo>
                  <a:pt x="612691" y="2137372"/>
                  <a:pt x="612691" y="2136167"/>
                  <a:pt x="638793" y="2138576"/>
                </a:cubicBezTo>
                <a:cubicBezTo>
                  <a:pt x="677343" y="2142191"/>
                  <a:pt x="715493" y="2140986"/>
                  <a:pt x="754043" y="2140986"/>
                </a:cubicBezTo>
                <a:cubicBezTo>
                  <a:pt x="762878" y="2140986"/>
                  <a:pt x="770106" y="2142592"/>
                  <a:pt x="774524" y="2151025"/>
                </a:cubicBezTo>
                <a:cubicBezTo>
                  <a:pt x="792594" y="2184757"/>
                  <a:pt x="809862" y="2218489"/>
                  <a:pt x="822712" y="2255032"/>
                </a:cubicBezTo>
                <a:cubicBezTo>
                  <a:pt x="823917" y="2258244"/>
                  <a:pt x="824318" y="2261859"/>
                  <a:pt x="825121" y="2264670"/>
                </a:cubicBezTo>
                <a:cubicBezTo>
                  <a:pt x="824318" y="2275110"/>
                  <a:pt x="819499" y="2282740"/>
                  <a:pt x="814681" y="2290772"/>
                </a:cubicBezTo>
                <a:close/>
              </a:path>
            </a:pathLst>
          </a:custGeom>
          <a:solidFill>
            <a:schemeClr val="accent3"/>
          </a:solidFill>
          <a:ln w="4014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32097822-283D-4352-85D5-5F51256B5E62}"/>
              </a:ext>
            </a:extLst>
          </p:cNvPr>
          <p:cNvSpPr/>
          <p:nvPr/>
        </p:nvSpPr>
        <p:spPr>
          <a:xfrm>
            <a:off x="6353599" y="3885830"/>
            <a:ext cx="863920" cy="2778880"/>
          </a:xfrm>
          <a:custGeom>
            <a:avLst/>
            <a:gdLst>
              <a:gd name="connsiteX0" fmla="*/ 997219 w 998616"/>
              <a:gd name="connsiteY0" fmla="*/ 1276091 h 3212142"/>
              <a:gd name="connsiteX1" fmla="*/ 994006 w 998616"/>
              <a:gd name="connsiteY1" fmla="*/ 1209029 h 3212142"/>
              <a:gd name="connsiteX2" fmla="*/ 978746 w 998616"/>
              <a:gd name="connsiteY2" fmla="*/ 1182927 h 3212142"/>
              <a:gd name="connsiteX3" fmla="*/ 969510 w 998616"/>
              <a:gd name="connsiteY3" fmla="*/ 1175297 h 3212142"/>
              <a:gd name="connsiteX4" fmla="*/ 920920 w 998616"/>
              <a:gd name="connsiteY4" fmla="*/ 1102613 h 3212142"/>
              <a:gd name="connsiteX5" fmla="*/ 894818 w 998616"/>
              <a:gd name="connsiteY5" fmla="*/ 1030732 h 3212142"/>
              <a:gd name="connsiteX6" fmla="*/ 906865 w 998616"/>
              <a:gd name="connsiteY6" fmla="*/ 916686 h 3212142"/>
              <a:gd name="connsiteX7" fmla="*/ 869921 w 998616"/>
              <a:gd name="connsiteY7" fmla="*/ 775735 h 3212142"/>
              <a:gd name="connsiteX8" fmla="*/ 865503 w 998616"/>
              <a:gd name="connsiteY8" fmla="*/ 750436 h 3212142"/>
              <a:gd name="connsiteX9" fmla="*/ 849039 w 998616"/>
              <a:gd name="connsiteY9" fmla="*/ 628358 h 3212142"/>
              <a:gd name="connsiteX10" fmla="*/ 753867 w 998616"/>
              <a:gd name="connsiteY10" fmla="*/ 561296 h 3212142"/>
              <a:gd name="connsiteX11" fmla="*/ 683190 w 998616"/>
              <a:gd name="connsiteY11" fmla="*/ 594225 h 3212142"/>
              <a:gd name="connsiteX12" fmla="*/ 675560 w 998616"/>
              <a:gd name="connsiteY12" fmla="*/ 601052 h 3212142"/>
              <a:gd name="connsiteX13" fmla="*/ 640223 w 998616"/>
              <a:gd name="connsiteY13" fmla="*/ 660082 h 3212142"/>
              <a:gd name="connsiteX14" fmla="*/ 627372 w 998616"/>
              <a:gd name="connsiteY14" fmla="*/ 733570 h 3212142"/>
              <a:gd name="connsiteX15" fmla="*/ 601672 w 998616"/>
              <a:gd name="connsiteY15" fmla="*/ 705861 h 3212142"/>
              <a:gd name="connsiteX16" fmla="*/ 478791 w 998616"/>
              <a:gd name="connsiteY16" fmla="*/ 562902 h 3212142"/>
              <a:gd name="connsiteX17" fmla="*/ 456303 w 998616"/>
              <a:gd name="connsiteY17" fmla="*/ 494635 h 3212142"/>
              <a:gd name="connsiteX18" fmla="*/ 461925 w 998616"/>
              <a:gd name="connsiteY18" fmla="*/ 465722 h 3212142"/>
              <a:gd name="connsiteX19" fmla="*/ 486421 w 998616"/>
              <a:gd name="connsiteY19" fmla="*/ 482187 h 3212142"/>
              <a:gd name="connsiteX20" fmla="*/ 548263 w 998616"/>
              <a:gd name="connsiteY20" fmla="*/ 467329 h 3212142"/>
              <a:gd name="connsiteX21" fmla="*/ 571152 w 998616"/>
              <a:gd name="connsiteY21" fmla="*/ 441628 h 3212142"/>
              <a:gd name="connsiteX22" fmla="*/ 579586 w 998616"/>
              <a:gd name="connsiteY22" fmla="*/ 427573 h 3212142"/>
              <a:gd name="connsiteX23" fmla="*/ 584003 w 998616"/>
              <a:gd name="connsiteY23" fmla="*/ 415526 h 3212142"/>
              <a:gd name="connsiteX24" fmla="*/ 592436 w 998616"/>
              <a:gd name="connsiteY24" fmla="*/ 394644 h 3212142"/>
              <a:gd name="connsiteX25" fmla="*/ 609301 w 998616"/>
              <a:gd name="connsiteY25" fmla="*/ 371353 h 3212142"/>
              <a:gd name="connsiteX26" fmla="*/ 624160 w 998616"/>
              <a:gd name="connsiteY26" fmla="*/ 342039 h 3212142"/>
              <a:gd name="connsiteX27" fmla="*/ 606491 w 998616"/>
              <a:gd name="connsiteY27" fmla="*/ 298669 h 3212142"/>
              <a:gd name="connsiteX28" fmla="*/ 604884 w 998616"/>
              <a:gd name="connsiteY28" fmla="*/ 262929 h 3212142"/>
              <a:gd name="connsiteX29" fmla="*/ 609301 w 998616"/>
              <a:gd name="connsiteY29" fmla="*/ 172978 h 3212142"/>
              <a:gd name="connsiteX30" fmla="*/ 586814 w 998616"/>
              <a:gd name="connsiteY30" fmla="*/ 109529 h 3212142"/>
              <a:gd name="connsiteX31" fmla="*/ 579987 w 998616"/>
              <a:gd name="connsiteY31" fmla="*/ 85034 h 3212142"/>
              <a:gd name="connsiteX32" fmla="*/ 531397 w 998616"/>
              <a:gd name="connsiteY32" fmla="*/ 46081 h 3212142"/>
              <a:gd name="connsiteX33" fmla="*/ 475579 w 998616"/>
              <a:gd name="connsiteY33" fmla="*/ 17971 h 3212142"/>
              <a:gd name="connsiteX34" fmla="*/ 392052 w 998616"/>
              <a:gd name="connsiteY34" fmla="*/ 7932 h 3212142"/>
              <a:gd name="connsiteX35" fmla="*/ 376792 w 998616"/>
              <a:gd name="connsiteY35" fmla="*/ 10342 h 3212142"/>
              <a:gd name="connsiteX36" fmla="*/ 290053 w 998616"/>
              <a:gd name="connsiteY36" fmla="*/ 39255 h 3212142"/>
              <a:gd name="connsiteX37" fmla="*/ 247888 w 998616"/>
              <a:gd name="connsiteY37" fmla="*/ 72987 h 3212142"/>
              <a:gd name="connsiteX38" fmla="*/ 232227 w 998616"/>
              <a:gd name="connsiteY38" fmla="*/ 71782 h 3212142"/>
              <a:gd name="connsiteX39" fmla="*/ 212952 w 998616"/>
              <a:gd name="connsiteY39" fmla="*/ 55317 h 3212142"/>
              <a:gd name="connsiteX40" fmla="*/ 182834 w 998616"/>
              <a:gd name="connsiteY40" fmla="*/ 34034 h 3212142"/>
              <a:gd name="connsiteX41" fmla="*/ 69189 w 998616"/>
              <a:gd name="connsiteY41" fmla="*/ 42066 h 3212142"/>
              <a:gd name="connsiteX42" fmla="*/ 32245 w 998616"/>
              <a:gd name="connsiteY42" fmla="*/ 99089 h 3212142"/>
              <a:gd name="connsiteX43" fmla="*/ 7749 w 998616"/>
              <a:gd name="connsiteY43" fmla="*/ 359708 h 3212142"/>
              <a:gd name="connsiteX44" fmla="*/ 34654 w 998616"/>
              <a:gd name="connsiteY44" fmla="*/ 429581 h 3212142"/>
              <a:gd name="connsiteX45" fmla="*/ 46701 w 998616"/>
              <a:gd name="connsiteY45" fmla="*/ 358905 h 3212142"/>
              <a:gd name="connsiteX46" fmla="*/ 53126 w 998616"/>
              <a:gd name="connsiteY46" fmla="*/ 444038 h 3212142"/>
              <a:gd name="connsiteX47" fmla="*/ 61560 w 998616"/>
              <a:gd name="connsiteY47" fmla="*/ 434801 h 3212142"/>
              <a:gd name="connsiteX48" fmla="*/ 67583 w 998616"/>
              <a:gd name="connsiteY48" fmla="*/ 453675 h 3212142"/>
              <a:gd name="connsiteX49" fmla="*/ 74008 w 998616"/>
              <a:gd name="connsiteY49" fmla="*/ 460904 h 3212142"/>
              <a:gd name="connsiteX50" fmla="*/ 80032 w 998616"/>
              <a:gd name="connsiteY50" fmla="*/ 451266 h 3212142"/>
              <a:gd name="connsiteX51" fmla="*/ 81236 w 998616"/>
              <a:gd name="connsiteY51" fmla="*/ 428376 h 3212142"/>
              <a:gd name="connsiteX52" fmla="*/ 89268 w 998616"/>
              <a:gd name="connsiteY52" fmla="*/ 448856 h 3212142"/>
              <a:gd name="connsiteX53" fmla="*/ 97701 w 998616"/>
              <a:gd name="connsiteY53" fmla="*/ 424762 h 3212142"/>
              <a:gd name="connsiteX54" fmla="*/ 111354 w 998616"/>
              <a:gd name="connsiteY54" fmla="*/ 268150 h 3212142"/>
              <a:gd name="connsiteX55" fmla="*/ 178015 w 998616"/>
              <a:gd name="connsiteY55" fmla="*/ 156513 h 3212142"/>
              <a:gd name="connsiteX56" fmla="*/ 178015 w 998616"/>
              <a:gd name="connsiteY56" fmla="*/ 165348 h 3212142"/>
              <a:gd name="connsiteX57" fmla="*/ 160346 w 998616"/>
              <a:gd name="connsiteY57" fmla="*/ 249678 h 3212142"/>
              <a:gd name="connsiteX58" fmla="*/ 181227 w 998616"/>
              <a:gd name="connsiteY58" fmla="*/ 309512 h 3212142"/>
              <a:gd name="connsiteX59" fmla="*/ 213353 w 998616"/>
              <a:gd name="connsiteY59" fmla="*/ 342842 h 3212142"/>
              <a:gd name="connsiteX60" fmla="*/ 268368 w 998616"/>
              <a:gd name="connsiteY60" fmla="*/ 403479 h 3212142"/>
              <a:gd name="connsiteX61" fmla="*/ 272786 w 998616"/>
              <a:gd name="connsiteY61" fmla="*/ 427172 h 3212142"/>
              <a:gd name="connsiteX62" fmla="*/ 265959 w 998616"/>
              <a:gd name="connsiteY62" fmla="*/ 459297 h 3212142"/>
              <a:gd name="connsiteX63" fmla="*/ 202912 w 998616"/>
              <a:gd name="connsiteY63" fmla="*/ 586194 h 3212142"/>
              <a:gd name="connsiteX64" fmla="*/ 134244 w 998616"/>
              <a:gd name="connsiteY64" fmla="*/ 723932 h 3212142"/>
              <a:gd name="connsiteX65" fmla="*/ 134244 w 998616"/>
              <a:gd name="connsiteY65" fmla="*/ 771317 h 3212142"/>
              <a:gd name="connsiteX66" fmla="*/ 150708 w 998616"/>
              <a:gd name="connsiteY66" fmla="*/ 859663 h 3212142"/>
              <a:gd name="connsiteX67" fmla="*/ 156330 w 998616"/>
              <a:gd name="connsiteY67" fmla="*/ 888576 h 3212142"/>
              <a:gd name="connsiteX68" fmla="*/ 187652 w 998616"/>
              <a:gd name="connsiteY68" fmla="*/ 957245 h 3212142"/>
              <a:gd name="connsiteX69" fmla="*/ 196889 w 998616"/>
              <a:gd name="connsiteY69" fmla="*/ 967284 h 3212142"/>
              <a:gd name="connsiteX70" fmla="*/ 253109 w 998616"/>
              <a:gd name="connsiteY70" fmla="*/ 1113054 h 3212142"/>
              <a:gd name="connsiteX71" fmla="*/ 277203 w 998616"/>
              <a:gd name="connsiteY71" fmla="*/ 1178510 h 3212142"/>
              <a:gd name="connsiteX72" fmla="*/ 276801 w 998616"/>
              <a:gd name="connsiteY72" fmla="*/ 1189352 h 3212142"/>
              <a:gd name="connsiteX73" fmla="*/ 274793 w 998616"/>
              <a:gd name="connsiteY73" fmla="*/ 1264848 h 3212142"/>
              <a:gd name="connsiteX74" fmla="*/ 274793 w 998616"/>
              <a:gd name="connsiteY74" fmla="*/ 1271273 h 3212142"/>
              <a:gd name="connsiteX75" fmla="*/ 247486 w 998616"/>
              <a:gd name="connsiteY75" fmla="*/ 1357209 h 3212142"/>
              <a:gd name="connsiteX76" fmla="*/ 200904 w 998616"/>
              <a:gd name="connsiteY76" fmla="*/ 1488121 h 3212142"/>
              <a:gd name="connsiteX77" fmla="*/ 176409 w 998616"/>
              <a:gd name="connsiteY77" fmla="*/ 1558396 h 3212142"/>
              <a:gd name="connsiteX78" fmla="*/ 161149 w 998616"/>
              <a:gd name="connsiteY78" fmla="*/ 1627064 h 3212142"/>
              <a:gd name="connsiteX79" fmla="*/ 161550 w 998616"/>
              <a:gd name="connsiteY79" fmla="*/ 1690111 h 3212142"/>
              <a:gd name="connsiteX80" fmla="*/ 182834 w 998616"/>
              <a:gd name="connsiteY80" fmla="*/ 1771228 h 3212142"/>
              <a:gd name="connsiteX81" fmla="*/ 185645 w 998616"/>
              <a:gd name="connsiteY81" fmla="*/ 1784480 h 3212142"/>
              <a:gd name="connsiteX82" fmla="*/ 207731 w 998616"/>
              <a:gd name="connsiteY82" fmla="*/ 1854754 h 3212142"/>
              <a:gd name="connsiteX83" fmla="*/ 237447 w 998616"/>
              <a:gd name="connsiteY83" fmla="*/ 1896116 h 3212142"/>
              <a:gd name="connsiteX84" fmla="*/ 307722 w 998616"/>
              <a:gd name="connsiteY84" fmla="*/ 2003335 h 3212142"/>
              <a:gd name="connsiteX85" fmla="*/ 328604 w 998616"/>
              <a:gd name="connsiteY85" fmla="*/ 2042288 h 3212142"/>
              <a:gd name="connsiteX86" fmla="*/ 353100 w 998616"/>
              <a:gd name="connsiteY86" fmla="*/ 2207333 h 3212142"/>
              <a:gd name="connsiteX87" fmla="*/ 356714 w 998616"/>
              <a:gd name="connsiteY87" fmla="*/ 2388442 h 3212142"/>
              <a:gd name="connsiteX88" fmla="*/ 325391 w 998616"/>
              <a:gd name="connsiteY88" fmla="*/ 2527385 h 3212142"/>
              <a:gd name="connsiteX89" fmla="*/ 300092 w 998616"/>
              <a:gd name="connsiteY89" fmla="*/ 2682391 h 3212142"/>
              <a:gd name="connsiteX90" fmla="*/ 312139 w 998616"/>
              <a:gd name="connsiteY90" fmla="*/ 2773949 h 3212142"/>
              <a:gd name="connsiteX91" fmla="*/ 324990 w 998616"/>
              <a:gd name="connsiteY91" fmla="*/ 2938995 h 3212142"/>
              <a:gd name="connsiteX92" fmla="*/ 320974 w 998616"/>
              <a:gd name="connsiteY92" fmla="*/ 3099221 h 3212142"/>
              <a:gd name="connsiteX93" fmla="*/ 316958 w 998616"/>
              <a:gd name="connsiteY93" fmla="*/ 3163071 h 3212142"/>
              <a:gd name="connsiteX94" fmla="*/ 363942 w 998616"/>
              <a:gd name="connsiteY94" fmla="*/ 3199614 h 3212142"/>
              <a:gd name="connsiteX95" fmla="*/ 602475 w 998616"/>
              <a:gd name="connsiteY95" fmla="*/ 3206039 h 3212142"/>
              <a:gd name="connsiteX96" fmla="*/ 756277 w 998616"/>
              <a:gd name="connsiteY96" fmla="*/ 3200417 h 3212142"/>
              <a:gd name="connsiteX97" fmla="*/ 776757 w 998616"/>
              <a:gd name="connsiteY97" fmla="*/ 3197204 h 3212142"/>
              <a:gd name="connsiteX98" fmla="*/ 816512 w 998616"/>
              <a:gd name="connsiteY98" fmla="*/ 3167890 h 3212142"/>
              <a:gd name="connsiteX99" fmla="*/ 802859 w 998616"/>
              <a:gd name="connsiteY99" fmla="*/ 3113276 h 3212142"/>
              <a:gd name="connsiteX100" fmla="*/ 751056 w 998616"/>
              <a:gd name="connsiteY100" fmla="*/ 3089985 h 3212142"/>
              <a:gd name="connsiteX101" fmla="*/ 598058 w 998616"/>
              <a:gd name="connsiteY101" fmla="*/ 3040994 h 3212142"/>
              <a:gd name="connsiteX102" fmla="*/ 591633 w 998616"/>
              <a:gd name="connsiteY102" fmla="*/ 3037781 h 3212142"/>
              <a:gd name="connsiteX103" fmla="*/ 535814 w 998616"/>
              <a:gd name="connsiteY103" fmla="*/ 2961482 h 3212142"/>
              <a:gd name="connsiteX104" fmla="*/ 537019 w 998616"/>
              <a:gd name="connsiteY104" fmla="*/ 2810492 h 3212142"/>
              <a:gd name="connsiteX105" fmla="*/ 554286 w 998616"/>
              <a:gd name="connsiteY105" fmla="*/ 2730981 h 3212142"/>
              <a:gd name="connsiteX106" fmla="*/ 566334 w 998616"/>
              <a:gd name="connsiteY106" fmla="*/ 2668738 h 3212142"/>
              <a:gd name="connsiteX107" fmla="*/ 577176 w 998616"/>
              <a:gd name="connsiteY107" fmla="*/ 2537424 h 3212142"/>
              <a:gd name="connsiteX108" fmla="*/ 622553 w 998616"/>
              <a:gd name="connsiteY108" fmla="*/ 2434221 h 3212142"/>
              <a:gd name="connsiteX109" fmla="*/ 647451 w 998616"/>
              <a:gd name="connsiteY109" fmla="*/ 2357119 h 3212142"/>
              <a:gd name="connsiteX110" fmla="*/ 659498 w 998616"/>
              <a:gd name="connsiteY110" fmla="*/ 2286844 h 3212142"/>
              <a:gd name="connsiteX111" fmla="*/ 696442 w 998616"/>
              <a:gd name="connsiteY111" fmla="*/ 2185649 h 3212142"/>
              <a:gd name="connsiteX112" fmla="*/ 726560 w 998616"/>
              <a:gd name="connsiteY112" fmla="*/ 2106137 h 3212142"/>
              <a:gd name="connsiteX113" fmla="*/ 736599 w 998616"/>
              <a:gd name="connsiteY113" fmla="*/ 1965989 h 3212142"/>
              <a:gd name="connsiteX114" fmla="*/ 738206 w 998616"/>
              <a:gd name="connsiteY114" fmla="*/ 1761189 h 3212142"/>
              <a:gd name="connsiteX115" fmla="*/ 747040 w 998616"/>
              <a:gd name="connsiteY115" fmla="*/ 1690914 h 3212142"/>
              <a:gd name="connsiteX116" fmla="*/ 766717 w 998616"/>
              <a:gd name="connsiteY116" fmla="*/ 1633489 h 3212142"/>
              <a:gd name="connsiteX117" fmla="*/ 775150 w 998616"/>
              <a:gd name="connsiteY117" fmla="*/ 1619434 h 3212142"/>
              <a:gd name="connsiteX118" fmla="*/ 826953 w 998616"/>
              <a:gd name="connsiteY118" fmla="*/ 1593734 h 3212142"/>
              <a:gd name="connsiteX119" fmla="*/ 818118 w 998616"/>
              <a:gd name="connsiteY119" fmla="*/ 1612206 h 3212142"/>
              <a:gd name="connsiteX120" fmla="*/ 834181 w 998616"/>
              <a:gd name="connsiteY120" fmla="*/ 1647544 h 3212142"/>
              <a:gd name="connsiteX121" fmla="*/ 840204 w 998616"/>
              <a:gd name="connsiteY121" fmla="*/ 1663205 h 3212142"/>
              <a:gd name="connsiteX122" fmla="*/ 845023 w 998616"/>
              <a:gd name="connsiteY122" fmla="*/ 1693323 h 3212142"/>
              <a:gd name="connsiteX123" fmla="*/ 862291 w 998616"/>
              <a:gd name="connsiteY123" fmla="*/ 1728661 h 3212142"/>
              <a:gd name="connsiteX124" fmla="*/ 865905 w 998616"/>
              <a:gd name="connsiteY124" fmla="*/ 1733882 h 3212142"/>
              <a:gd name="connsiteX125" fmla="*/ 902850 w 998616"/>
              <a:gd name="connsiteY125" fmla="*/ 1719827 h 3212142"/>
              <a:gd name="connsiteX126" fmla="*/ 932967 w 998616"/>
              <a:gd name="connsiteY126" fmla="*/ 1663205 h 3212142"/>
              <a:gd name="connsiteX127" fmla="*/ 938589 w 998616"/>
              <a:gd name="connsiteY127" fmla="*/ 1588112 h 3212142"/>
              <a:gd name="connsiteX128" fmla="*/ 934573 w 998616"/>
              <a:gd name="connsiteY128" fmla="*/ 1559600 h 3212142"/>
              <a:gd name="connsiteX129" fmla="*/ 927747 w 998616"/>
              <a:gd name="connsiteY129" fmla="*/ 1541128 h 3212142"/>
              <a:gd name="connsiteX130" fmla="*/ 918913 w 998616"/>
              <a:gd name="connsiteY130" fmla="*/ 1528679 h 3212142"/>
              <a:gd name="connsiteX131" fmla="*/ 900038 w 998616"/>
              <a:gd name="connsiteY131" fmla="*/ 1472058 h 3212142"/>
              <a:gd name="connsiteX132" fmla="*/ 883574 w 998616"/>
              <a:gd name="connsiteY132" fmla="*/ 1419854 h 3212142"/>
              <a:gd name="connsiteX133" fmla="*/ 887991 w 998616"/>
              <a:gd name="connsiteY133" fmla="*/ 1405397 h 3212142"/>
              <a:gd name="connsiteX134" fmla="*/ 919314 w 998616"/>
              <a:gd name="connsiteY134" fmla="*/ 1372468 h 3212142"/>
              <a:gd name="connsiteX135" fmla="*/ 912487 w 998616"/>
              <a:gd name="connsiteY135" fmla="*/ 1362831 h 3212142"/>
              <a:gd name="connsiteX136" fmla="*/ 949833 w 998616"/>
              <a:gd name="connsiteY136" fmla="*/ 1358815 h 3212142"/>
              <a:gd name="connsiteX137" fmla="*/ 965093 w 998616"/>
              <a:gd name="connsiteY137" fmla="*/ 1357610 h 3212142"/>
              <a:gd name="connsiteX138" fmla="*/ 991195 w 998616"/>
              <a:gd name="connsiteY138" fmla="*/ 1324682 h 3212142"/>
              <a:gd name="connsiteX139" fmla="*/ 991998 w 998616"/>
              <a:gd name="connsiteY139" fmla="*/ 1315044 h 3212142"/>
              <a:gd name="connsiteX140" fmla="*/ 993605 w 998616"/>
              <a:gd name="connsiteY140" fmla="*/ 1292556 h 3212142"/>
              <a:gd name="connsiteX141" fmla="*/ 997219 w 998616"/>
              <a:gd name="connsiteY141" fmla="*/ 1276091 h 3212142"/>
              <a:gd name="connsiteX142" fmla="*/ 782780 w 998616"/>
              <a:gd name="connsiteY142" fmla="*/ 1600962 h 3212142"/>
              <a:gd name="connsiteX143" fmla="*/ 818118 w 998616"/>
              <a:gd name="connsiteY143" fmla="*/ 1570041 h 3212142"/>
              <a:gd name="connsiteX144" fmla="*/ 782780 w 998616"/>
              <a:gd name="connsiteY144" fmla="*/ 1600962 h 32121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</a:cxnLst>
            <a:rect l="l" t="t" r="r" b="b"/>
            <a:pathLst>
              <a:path w="998616" h="3212142">
                <a:moveTo>
                  <a:pt x="997219" y="1276091"/>
                </a:moveTo>
                <a:cubicBezTo>
                  <a:pt x="986376" y="1254005"/>
                  <a:pt x="987982" y="1231919"/>
                  <a:pt x="994006" y="1209029"/>
                </a:cubicBezTo>
                <a:cubicBezTo>
                  <a:pt x="997620" y="1195376"/>
                  <a:pt x="995612" y="1184132"/>
                  <a:pt x="978746" y="1182927"/>
                </a:cubicBezTo>
                <a:cubicBezTo>
                  <a:pt x="973125" y="1182526"/>
                  <a:pt x="970715" y="1180919"/>
                  <a:pt x="969510" y="1175297"/>
                </a:cubicBezTo>
                <a:cubicBezTo>
                  <a:pt x="963085" y="1144778"/>
                  <a:pt x="945015" y="1122692"/>
                  <a:pt x="920920" y="1102613"/>
                </a:cubicBezTo>
                <a:cubicBezTo>
                  <a:pt x="899235" y="1084542"/>
                  <a:pt x="889196" y="1059243"/>
                  <a:pt x="894818" y="1030732"/>
                </a:cubicBezTo>
                <a:cubicBezTo>
                  <a:pt x="902046" y="992984"/>
                  <a:pt x="905259" y="954835"/>
                  <a:pt x="906865" y="916686"/>
                </a:cubicBezTo>
                <a:cubicBezTo>
                  <a:pt x="909275" y="866088"/>
                  <a:pt x="892408" y="819908"/>
                  <a:pt x="869921" y="775735"/>
                </a:cubicBezTo>
                <a:cubicBezTo>
                  <a:pt x="865905" y="767302"/>
                  <a:pt x="863496" y="758869"/>
                  <a:pt x="865503" y="750436"/>
                </a:cubicBezTo>
                <a:cubicBezTo>
                  <a:pt x="874338" y="707869"/>
                  <a:pt x="865102" y="668114"/>
                  <a:pt x="849039" y="628358"/>
                </a:cubicBezTo>
                <a:cubicBezTo>
                  <a:pt x="830165" y="582579"/>
                  <a:pt x="801654" y="559690"/>
                  <a:pt x="753867" y="561296"/>
                </a:cubicBezTo>
                <a:cubicBezTo>
                  <a:pt x="726962" y="562099"/>
                  <a:pt x="696442" y="560493"/>
                  <a:pt x="683190" y="594225"/>
                </a:cubicBezTo>
                <a:cubicBezTo>
                  <a:pt x="681986" y="597036"/>
                  <a:pt x="678372" y="599445"/>
                  <a:pt x="675560" y="601052"/>
                </a:cubicBezTo>
                <a:cubicBezTo>
                  <a:pt x="653073" y="614303"/>
                  <a:pt x="644238" y="635587"/>
                  <a:pt x="640223" y="660082"/>
                </a:cubicBezTo>
                <a:cubicBezTo>
                  <a:pt x="636207" y="683775"/>
                  <a:pt x="631790" y="707869"/>
                  <a:pt x="627372" y="733570"/>
                </a:cubicBezTo>
                <a:cubicBezTo>
                  <a:pt x="616931" y="723531"/>
                  <a:pt x="608498" y="715499"/>
                  <a:pt x="601672" y="705861"/>
                </a:cubicBezTo>
                <a:cubicBezTo>
                  <a:pt x="566334" y="653657"/>
                  <a:pt x="523366" y="607075"/>
                  <a:pt x="478791" y="562902"/>
                </a:cubicBezTo>
                <a:cubicBezTo>
                  <a:pt x="457508" y="542021"/>
                  <a:pt x="451083" y="521942"/>
                  <a:pt x="456303" y="494635"/>
                </a:cubicBezTo>
                <a:cubicBezTo>
                  <a:pt x="458311" y="485801"/>
                  <a:pt x="459917" y="476565"/>
                  <a:pt x="461925" y="465722"/>
                </a:cubicBezTo>
                <a:cubicBezTo>
                  <a:pt x="471162" y="471746"/>
                  <a:pt x="478791" y="477368"/>
                  <a:pt x="486421" y="482187"/>
                </a:cubicBezTo>
                <a:cubicBezTo>
                  <a:pt x="507303" y="495037"/>
                  <a:pt x="539830" y="487809"/>
                  <a:pt x="548263" y="467329"/>
                </a:cubicBezTo>
                <a:cubicBezTo>
                  <a:pt x="553081" y="455282"/>
                  <a:pt x="558302" y="446045"/>
                  <a:pt x="571152" y="441628"/>
                </a:cubicBezTo>
                <a:cubicBezTo>
                  <a:pt x="577176" y="439620"/>
                  <a:pt x="579987" y="433998"/>
                  <a:pt x="579586" y="427573"/>
                </a:cubicBezTo>
                <a:cubicBezTo>
                  <a:pt x="579184" y="422754"/>
                  <a:pt x="578381" y="418337"/>
                  <a:pt x="584003" y="415526"/>
                </a:cubicBezTo>
                <a:cubicBezTo>
                  <a:pt x="592837" y="411109"/>
                  <a:pt x="593640" y="403479"/>
                  <a:pt x="592436" y="394644"/>
                </a:cubicBezTo>
                <a:cubicBezTo>
                  <a:pt x="591231" y="382196"/>
                  <a:pt x="594443" y="374164"/>
                  <a:pt x="609301" y="371353"/>
                </a:cubicBezTo>
                <a:cubicBezTo>
                  <a:pt x="626971" y="368141"/>
                  <a:pt x="630183" y="359306"/>
                  <a:pt x="624160" y="342039"/>
                </a:cubicBezTo>
                <a:cubicBezTo>
                  <a:pt x="618939" y="327181"/>
                  <a:pt x="613719" y="312724"/>
                  <a:pt x="606491" y="298669"/>
                </a:cubicBezTo>
                <a:cubicBezTo>
                  <a:pt x="600467" y="287425"/>
                  <a:pt x="600066" y="274575"/>
                  <a:pt x="604884" y="262929"/>
                </a:cubicBezTo>
                <a:cubicBezTo>
                  <a:pt x="617333" y="233213"/>
                  <a:pt x="615325" y="203497"/>
                  <a:pt x="609301" y="172978"/>
                </a:cubicBezTo>
                <a:cubicBezTo>
                  <a:pt x="604884" y="150490"/>
                  <a:pt x="591633" y="131616"/>
                  <a:pt x="586814" y="109529"/>
                </a:cubicBezTo>
                <a:cubicBezTo>
                  <a:pt x="584806" y="101096"/>
                  <a:pt x="586412" y="91860"/>
                  <a:pt x="579987" y="85034"/>
                </a:cubicBezTo>
                <a:cubicBezTo>
                  <a:pt x="565531" y="69774"/>
                  <a:pt x="551074" y="54916"/>
                  <a:pt x="531397" y="46081"/>
                </a:cubicBezTo>
                <a:cubicBezTo>
                  <a:pt x="512523" y="37247"/>
                  <a:pt x="493649" y="28011"/>
                  <a:pt x="475579" y="17971"/>
                </a:cubicBezTo>
                <a:cubicBezTo>
                  <a:pt x="449477" y="3515"/>
                  <a:pt x="422571" y="-8532"/>
                  <a:pt x="392052" y="7932"/>
                </a:cubicBezTo>
                <a:cubicBezTo>
                  <a:pt x="387635" y="10342"/>
                  <a:pt x="381611" y="10342"/>
                  <a:pt x="376792" y="10342"/>
                </a:cubicBezTo>
                <a:cubicBezTo>
                  <a:pt x="343863" y="8334"/>
                  <a:pt x="316155" y="20782"/>
                  <a:pt x="290053" y="39255"/>
                </a:cubicBezTo>
                <a:cubicBezTo>
                  <a:pt x="275195" y="49695"/>
                  <a:pt x="263549" y="63349"/>
                  <a:pt x="247888" y="72987"/>
                </a:cubicBezTo>
                <a:cubicBezTo>
                  <a:pt x="241463" y="77002"/>
                  <a:pt x="234235" y="79412"/>
                  <a:pt x="232227" y="71782"/>
                </a:cubicBezTo>
                <a:cubicBezTo>
                  <a:pt x="229817" y="60136"/>
                  <a:pt x="220180" y="59735"/>
                  <a:pt x="212952" y="55317"/>
                </a:cubicBezTo>
                <a:cubicBezTo>
                  <a:pt x="202912" y="48491"/>
                  <a:pt x="193274" y="40861"/>
                  <a:pt x="182834" y="34034"/>
                </a:cubicBezTo>
                <a:cubicBezTo>
                  <a:pt x="143480" y="9137"/>
                  <a:pt x="98504" y="12349"/>
                  <a:pt x="69189" y="42066"/>
                </a:cubicBezTo>
                <a:cubicBezTo>
                  <a:pt x="53126" y="58530"/>
                  <a:pt x="40678" y="77805"/>
                  <a:pt x="32245" y="99089"/>
                </a:cubicBezTo>
                <a:cubicBezTo>
                  <a:pt x="-684" y="183418"/>
                  <a:pt x="-7511" y="270559"/>
                  <a:pt x="7749" y="359708"/>
                </a:cubicBezTo>
                <a:cubicBezTo>
                  <a:pt x="12166" y="384605"/>
                  <a:pt x="17788" y="408699"/>
                  <a:pt x="34654" y="429581"/>
                </a:cubicBezTo>
                <a:cubicBezTo>
                  <a:pt x="28229" y="403881"/>
                  <a:pt x="44693" y="382999"/>
                  <a:pt x="46701" y="358905"/>
                </a:cubicBezTo>
                <a:cubicBezTo>
                  <a:pt x="53528" y="387015"/>
                  <a:pt x="54331" y="415526"/>
                  <a:pt x="53126" y="444038"/>
                </a:cubicBezTo>
                <a:cubicBezTo>
                  <a:pt x="58748" y="442833"/>
                  <a:pt x="55134" y="434400"/>
                  <a:pt x="61560" y="434801"/>
                </a:cubicBezTo>
                <a:cubicBezTo>
                  <a:pt x="67985" y="439620"/>
                  <a:pt x="64370" y="448053"/>
                  <a:pt x="67583" y="453675"/>
                </a:cubicBezTo>
                <a:cubicBezTo>
                  <a:pt x="69189" y="456085"/>
                  <a:pt x="66780" y="462108"/>
                  <a:pt x="74008" y="460904"/>
                </a:cubicBezTo>
                <a:cubicBezTo>
                  <a:pt x="80835" y="460100"/>
                  <a:pt x="80835" y="456486"/>
                  <a:pt x="80032" y="451266"/>
                </a:cubicBezTo>
                <a:cubicBezTo>
                  <a:pt x="79228" y="443636"/>
                  <a:pt x="74410" y="435605"/>
                  <a:pt x="81236" y="428376"/>
                </a:cubicBezTo>
                <a:cubicBezTo>
                  <a:pt x="88866" y="433195"/>
                  <a:pt x="85654" y="442431"/>
                  <a:pt x="89268" y="448856"/>
                </a:cubicBezTo>
                <a:cubicBezTo>
                  <a:pt x="98905" y="438817"/>
                  <a:pt x="99709" y="438416"/>
                  <a:pt x="97701" y="424762"/>
                </a:cubicBezTo>
                <a:cubicBezTo>
                  <a:pt x="90071" y="371353"/>
                  <a:pt x="94890" y="319551"/>
                  <a:pt x="111354" y="268150"/>
                </a:cubicBezTo>
                <a:cubicBezTo>
                  <a:pt x="125008" y="226788"/>
                  <a:pt x="148700" y="192253"/>
                  <a:pt x="178015" y="156513"/>
                </a:cubicBezTo>
                <a:cubicBezTo>
                  <a:pt x="178015" y="162135"/>
                  <a:pt x="178818" y="164143"/>
                  <a:pt x="178015" y="165348"/>
                </a:cubicBezTo>
                <a:cubicBezTo>
                  <a:pt x="160747" y="191048"/>
                  <a:pt x="163558" y="220764"/>
                  <a:pt x="160346" y="249678"/>
                </a:cubicBezTo>
                <a:cubicBezTo>
                  <a:pt x="157535" y="273772"/>
                  <a:pt x="180424" y="287425"/>
                  <a:pt x="181227" y="309512"/>
                </a:cubicBezTo>
                <a:cubicBezTo>
                  <a:pt x="202912" y="309913"/>
                  <a:pt x="202912" y="331598"/>
                  <a:pt x="213353" y="342842"/>
                </a:cubicBezTo>
                <a:cubicBezTo>
                  <a:pt x="231825" y="362920"/>
                  <a:pt x="243872" y="389022"/>
                  <a:pt x="268368" y="403479"/>
                </a:cubicBezTo>
                <a:cubicBezTo>
                  <a:pt x="279612" y="410306"/>
                  <a:pt x="279211" y="417132"/>
                  <a:pt x="272786" y="427172"/>
                </a:cubicBezTo>
                <a:cubicBezTo>
                  <a:pt x="266762" y="436809"/>
                  <a:pt x="266762" y="448053"/>
                  <a:pt x="265959" y="459297"/>
                </a:cubicBezTo>
                <a:cubicBezTo>
                  <a:pt x="262345" y="509895"/>
                  <a:pt x="247888" y="553666"/>
                  <a:pt x="202912" y="586194"/>
                </a:cubicBezTo>
                <a:cubicBezTo>
                  <a:pt x="157535" y="619122"/>
                  <a:pt x="131433" y="665303"/>
                  <a:pt x="134244" y="723932"/>
                </a:cubicBezTo>
                <a:cubicBezTo>
                  <a:pt x="135047" y="739593"/>
                  <a:pt x="135047" y="755255"/>
                  <a:pt x="134244" y="771317"/>
                </a:cubicBezTo>
                <a:cubicBezTo>
                  <a:pt x="133039" y="802238"/>
                  <a:pt x="138260" y="831553"/>
                  <a:pt x="150708" y="859663"/>
                </a:cubicBezTo>
                <a:cubicBezTo>
                  <a:pt x="154724" y="868899"/>
                  <a:pt x="157133" y="878537"/>
                  <a:pt x="156330" y="888576"/>
                </a:cubicBezTo>
                <a:cubicBezTo>
                  <a:pt x="153519" y="917489"/>
                  <a:pt x="166369" y="939174"/>
                  <a:pt x="187652" y="957245"/>
                </a:cubicBezTo>
                <a:cubicBezTo>
                  <a:pt x="191267" y="960056"/>
                  <a:pt x="195282" y="963268"/>
                  <a:pt x="196889" y="967284"/>
                </a:cubicBezTo>
                <a:cubicBezTo>
                  <a:pt x="216967" y="1015472"/>
                  <a:pt x="245880" y="1060047"/>
                  <a:pt x="253109" y="1113054"/>
                </a:cubicBezTo>
                <a:cubicBezTo>
                  <a:pt x="256321" y="1136345"/>
                  <a:pt x="258731" y="1160439"/>
                  <a:pt x="277203" y="1178510"/>
                </a:cubicBezTo>
                <a:cubicBezTo>
                  <a:pt x="280817" y="1182124"/>
                  <a:pt x="279211" y="1185337"/>
                  <a:pt x="276801" y="1189352"/>
                </a:cubicBezTo>
                <a:cubicBezTo>
                  <a:pt x="263549" y="1214250"/>
                  <a:pt x="260739" y="1239549"/>
                  <a:pt x="274793" y="1264848"/>
                </a:cubicBezTo>
                <a:cubicBezTo>
                  <a:pt x="275998" y="1267257"/>
                  <a:pt x="276400" y="1268863"/>
                  <a:pt x="274793" y="1271273"/>
                </a:cubicBezTo>
                <a:cubicBezTo>
                  <a:pt x="258731" y="1297776"/>
                  <a:pt x="259132" y="1329500"/>
                  <a:pt x="247486" y="1357209"/>
                </a:cubicBezTo>
                <a:cubicBezTo>
                  <a:pt x="229014" y="1399775"/>
                  <a:pt x="212149" y="1442743"/>
                  <a:pt x="200904" y="1488121"/>
                </a:cubicBezTo>
                <a:cubicBezTo>
                  <a:pt x="194881" y="1512215"/>
                  <a:pt x="187652" y="1536711"/>
                  <a:pt x="176409" y="1558396"/>
                </a:cubicBezTo>
                <a:cubicBezTo>
                  <a:pt x="164763" y="1580482"/>
                  <a:pt x="160747" y="1602970"/>
                  <a:pt x="161149" y="1627064"/>
                </a:cubicBezTo>
                <a:cubicBezTo>
                  <a:pt x="161550" y="1647946"/>
                  <a:pt x="160747" y="1669229"/>
                  <a:pt x="161550" y="1690111"/>
                </a:cubicBezTo>
                <a:cubicBezTo>
                  <a:pt x="162354" y="1718622"/>
                  <a:pt x="165968" y="1746732"/>
                  <a:pt x="182834" y="1771228"/>
                </a:cubicBezTo>
                <a:cubicBezTo>
                  <a:pt x="185645" y="1775645"/>
                  <a:pt x="185645" y="1780062"/>
                  <a:pt x="185645" y="1784480"/>
                </a:cubicBezTo>
                <a:cubicBezTo>
                  <a:pt x="185243" y="1810180"/>
                  <a:pt x="194078" y="1833471"/>
                  <a:pt x="207731" y="1854754"/>
                </a:cubicBezTo>
                <a:cubicBezTo>
                  <a:pt x="216967" y="1869211"/>
                  <a:pt x="227408" y="1882463"/>
                  <a:pt x="237447" y="1896116"/>
                </a:cubicBezTo>
                <a:cubicBezTo>
                  <a:pt x="262746" y="1930651"/>
                  <a:pt x="278006" y="1971611"/>
                  <a:pt x="307722" y="2003335"/>
                </a:cubicBezTo>
                <a:cubicBezTo>
                  <a:pt x="317761" y="2013776"/>
                  <a:pt x="326998" y="2027831"/>
                  <a:pt x="328604" y="2042288"/>
                </a:cubicBezTo>
                <a:cubicBezTo>
                  <a:pt x="334628" y="2097705"/>
                  <a:pt x="343863" y="2152318"/>
                  <a:pt x="353100" y="2207333"/>
                </a:cubicBezTo>
                <a:cubicBezTo>
                  <a:pt x="363139" y="2267569"/>
                  <a:pt x="352296" y="2328206"/>
                  <a:pt x="356714" y="2388442"/>
                </a:cubicBezTo>
                <a:cubicBezTo>
                  <a:pt x="360328" y="2438638"/>
                  <a:pt x="351092" y="2483614"/>
                  <a:pt x="325391" y="2527385"/>
                </a:cubicBezTo>
                <a:cubicBezTo>
                  <a:pt x="297683" y="2574770"/>
                  <a:pt x="292061" y="2628179"/>
                  <a:pt x="300092" y="2682391"/>
                </a:cubicBezTo>
                <a:cubicBezTo>
                  <a:pt x="304510" y="2712910"/>
                  <a:pt x="311336" y="2743028"/>
                  <a:pt x="312139" y="2773949"/>
                </a:cubicBezTo>
                <a:cubicBezTo>
                  <a:pt x="313746" y="2829366"/>
                  <a:pt x="318565" y="2883979"/>
                  <a:pt x="324990" y="2938995"/>
                </a:cubicBezTo>
                <a:cubicBezTo>
                  <a:pt x="331415" y="2992002"/>
                  <a:pt x="329005" y="3045812"/>
                  <a:pt x="320974" y="3099221"/>
                </a:cubicBezTo>
                <a:cubicBezTo>
                  <a:pt x="317761" y="3120504"/>
                  <a:pt x="312139" y="3141386"/>
                  <a:pt x="316958" y="3163071"/>
                </a:cubicBezTo>
                <a:cubicBezTo>
                  <a:pt x="324186" y="3196803"/>
                  <a:pt x="329005" y="3202425"/>
                  <a:pt x="363942" y="3199614"/>
                </a:cubicBezTo>
                <a:cubicBezTo>
                  <a:pt x="443855" y="3193189"/>
                  <a:pt x="522964" y="3198811"/>
                  <a:pt x="602475" y="3206039"/>
                </a:cubicBezTo>
                <a:cubicBezTo>
                  <a:pt x="653474" y="3210858"/>
                  <a:pt x="705678" y="3219291"/>
                  <a:pt x="756277" y="3200417"/>
                </a:cubicBezTo>
                <a:cubicBezTo>
                  <a:pt x="762702" y="3198007"/>
                  <a:pt x="769528" y="3196000"/>
                  <a:pt x="776757" y="3197204"/>
                </a:cubicBezTo>
                <a:cubicBezTo>
                  <a:pt x="801252" y="3202023"/>
                  <a:pt x="809685" y="3187165"/>
                  <a:pt x="816512" y="3167890"/>
                </a:cubicBezTo>
                <a:cubicBezTo>
                  <a:pt x="824543" y="3145000"/>
                  <a:pt x="820929" y="3129741"/>
                  <a:pt x="802859" y="3113276"/>
                </a:cubicBezTo>
                <a:cubicBezTo>
                  <a:pt x="788000" y="3099623"/>
                  <a:pt x="768725" y="3092395"/>
                  <a:pt x="751056" y="3089985"/>
                </a:cubicBezTo>
                <a:cubicBezTo>
                  <a:pt x="696844" y="3082355"/>
                  <a:pt x="652270" y="3047419"/>
                  <a:pt x="598058" y="3040994"/>
                </a:cubicBezTo>
                <a:cubicBezTo>
                  <a:pt x="596050" y="3040592"/>
                  <a:pt x="594042" y="3038986"/>
                  <a:pt x="591633" y="3037781"/>
                </a:cubicBezTo>
                <a:cubicBezTo>
                  <a:pt x="559105" y="3022521"/>
                  <a:pt x="546255" y="2992805"/>
                  <a:pt x="535814" y="2961482"/>
                </a:cubicBezTo>
                <a:cubicBezTo>
                  <a:pt x="518948" y="2910885"/>
                  <a:pt x="524169" y="2860688"/>
                  <a:pt x="537019" y="2810492"/>
                </a:cubicBezTo>
                <a:cubicBezTo>
                  <a:pt x="543846" y="2784390"/>
                  <a:pt x="549066" y="2757485"/>
                  <a:pt x="554286" y="2730981"/>
                </a:cubicBezTo>
                <a:cubicBezTo>
                  <a:pt x="558704" y="2710501"/>
                  <a:pt x="563924" y="2690021"/>
                  <a:pt x="566334" y="2668738"/>
                </a:cubicBezTo>
                <a:cubicBezTo>
                  <a:pt x="571956" y="2625368"/>
                  <a:pt x="559105" y="2581195"/>
                  <a:pt x="577176" y="2537424"/>
                </a:cubicBezTo>
                <a:cubicBezTo>
                  <a:pt x="591633" y="2502487"/>
                  <a:pt x="604884" y="2467149"/>
                  <a:pt x="622553" y="2434221"/>
                </a:cubicBezTo>
                <a:cubicBezTo>
                  <a:pt x="635805" y="2409725"/>
                  <a:pt x="644238" y="2384827"/>
                  <a:pt x="647451" y="2357119"/>
                </a:cubicBezTo>
                <a:cubicBezTo>
                  <a:pt x="649860" y="2333426"/>
                  <a:pt x="652671" y="2309332"/>
                  <a:pt x="659498" y="2286844"/>
                </a:cubicBezTo>
                <a:cubicBezTo>
                  <a:pt x="669939" y="2252711"/>
                  <a:pt x="683994" y="2219380"/>
                  <a:pt x="696442" y="2185649"/>
                </a:cubicBezTo>
                <a:cubicBezTo>
                  <a:pt x="706080" y="2159145"/>
                  <a:pt x="722143" y="2135051"/>
                  <a:pt x="726560" y="2106137"/>
                </a:cubicBezTo>
                <a:cubicBezTo>
                  <a:pt x="733387" y="2059555"/>
                  <a:pt x="732985" y="2012572"/>
                  <a:pt x="736599" y="1965989"/>
                </a:cubicBezTo>
                <a:cubicBezTo>
                  <a:pt x="741820" y="1898124"/>
                  <a:pt x="737402" y="1829456"/>
                  <a:pt x="738206" y="1761189"/>
                </a:cubicBezTo>
                <a:cubicBezTo>
                  <a:pt x="738607" y="1737496"/>
                  <a:pt x="739812" y="1713000"/>
                  <a:pt x="747040" y="1690914"/>
                </a:cubicBezTo>
                <a:cubicBezTo>
                  <a:pt x="753064" y="1671638"/>
                  <a:pt x="760694" y="1652765"/>
                  <a:pt x="766717" y="1633489"/>
                </a:cubicBezTo>
                <a:cubicBezTo>
                  <a:pt x="768324" y="1628269"/>
                  <a:pt x="767922" y="1620237"/>
                  <a:pt x="775150" y="1619434"/>
                </a:cubicBezTo>
                <a:cubicBezTo>
                  <a:pt x="794024" y="1617426"/>
                  <a:pt x="808882" y="1607387"/>
                  <a:pt x="826953" y="1593734"/>
                </a:cubicBezTo>
                <a:cubicBezTo>
                  <a:pt x="822536" y="1602970"/>
                  <a:pt x="820528" y="1607387"/>
                  <a:pt x="818118" y="1612206"/>
                </a:cubicBezTo>
                <a:cubicBezTo>
                  <a:pt x="807276" y="1635497"/>
                  <a:pt x="809685" y="1641521"/>
                  <a:pt x="834181" y="1647544"/>
                </a:cubicBezTo>
                <a:cubicBezTo>
                  <a:pt x="845425" y="1650355"/>
                  <a:pt x="843016" y="1656780"/>
                  <a:pt x="840204" y="1663205"/>
                </a:cubicBezTo>
                <a:cubicBezTo>
                  <a:pt x="834984" y="1674851"/>
                  <a:pt x="837795" y="1684087"/>
                  <a:pt x="845023" y="1693323"/>
                </a:cubicBezTo>
                <a:cubicBezTo>
                  <a:pt x="853456" y="1703764"/>
                  <a:pt x="861488" y="1714606"/>
                  <a:pt x="862291" y="1728661"/>
                </a:cubicBezTo>
                <a:cubicBezTo>
                  <a:pt x="862291" y="1730669"/>
                  <a:pt x="864299" y="1733079"/>
                  <a:pt x="865905" y="1733882"/>
                </a:cubicBezTo>
                <a:cubicBezTo>
                  <a:pt x="873936" y="1737496"/>
                  <a:pt x="898031" y="1728661"/>
                  <a:pt x="902850" y="1719827"/>
                </a:cubicBezTo>
                <a:cubicBezTo>
                  <a:pt x="913290" y="1700953"/>
                  <a:pt x="924534" y="1682882"/>
                  <a:pt x="932967" y="1663205"/>
                </a:cubicBezTo>
                <a:cubicBezTo>
                  <a:pt x="943007" y="1639111"/>
                  <a:pt x="959070" y="1614615"/>
                  <a:pt x="938589" y="1588112"/>
                </a:cubicBezTo>
                <a:cubicBezTo>
                  <a:pt x="932164" y="1579679"/>
                  <a:pt x="928952" y="1570844"/>
                  <a:pt x="934573" y="1559600"/>
                </a:cubicBezTo>
                <a:cubicBezTo>
                  <a:pt x="937385" y="1553978"/>
                  <a:pt x="933770" y="1545947"/>
                  <a:pt x="927747" y="1541128"/>
                </a:cubicBezTo>
                <a:cubicBezTo>
                  <a:pt x="923731" y="1537915"/>
                  <a:pt x="918913" y="1535104"/>
                  <a:pt x="918913" y="1528679"/>
                </a:cubicBezTo>
                <a:cubicBezTo>
                  <a:pt x="919715" y="1507396"/>
                  <a:pt x="906062" y="1490932"/>
                  <a:pt x="900038" y="1472058"/>
                </a:cubicBezTo>
                <a:cubicBezTo>
                  <a:pt x="894818" y="1454790"/>
                  <a:pt x="885983" y="1438326"/>
                  <a:pt x="883574" y="1419854"/>
                </a:cubicBezTo>
                <a:cubicBezTo>
                  <a:pt x="882771" y="1415035"/>
                  <a:pt x="879157" y="1408208"/>
                  <a:pt x="887991" y="1405397"/>
                </a:cubicBezTo>
                <a:cubicBezTo>
                  <a:pt x="904456" y="1400177"/>
                  <a:pt x="909275" y="1383712"/>
                  <a:pt x="919314" y="1372468"/>
                </a:cubicBezTo>
                <a:cubicBezTo>
                  <a:pt x="927345" y="1363634"/>
                  <a:pt x="916503" y="1365642"/>
                  <a:pt x="912487" y="1362831"/>
                </a:cubicBezTo>
                <a:cubicBezTo>
                  <a:pt x="924534" y="1354398"/>
                  <a:pt x="935778" y="1347571"/>
                  <a:pt x="949833" y="1358815"/>
                </a:cubicBezTo>
                <a:cubicBezTo>
                  <a:pt x="954250" y="1362429"/>
                  <a:pt x="961880" y="1364437"/>
                  <a:pt x="965093" y="1357610"/>
                </a:cubicBezTo>
                <a:cubicBezTo>
                  <a:pt x="971518" y="1344760"/>
                  <a:pt x="977140" y="1331910"/>
                  <a:pt x="991195" y="1324682"/>
                </a:cubicBezTo>
                <a:cubicBezTo>
                  <a:pt x="992801" y="1323878"/>
                  <a:pt x="993605" y="1317052"/>
                  <a:pt x="991998" y="1315044"/>
                </a:cubicBezTo>
                <a:cubicBezTo>
                  <a:pt x="985573" y="1306611"/>
                  <a:pt x="989589" y="1299784"/>
                  <a:pt x="993605" y="1292556"/>
                </a:cubicBezTo>
                <a:cubicBezTo>
                  <a:pt x="999227" y="1287737"/>
                  <a:pt x="999628" y="1281713"/>
                  <a:pt x="997219" y="1276091"/>
                </a:cubicBezTo>
                <a:close/>
                <a:moveTo>
                  <a:pt x="782780" y="1600962"/>
                </a:moveTo>
                <a:cubicBezTo>
                  <a:pt x="785591" y="1579277"/>
                  <a:pt x="805669" y="1578876"/>
                  <a:pt x="818118" y="1570041"/>
                </a:cubicBezTo>
                <a:cubicBezTo>
                  <a:pt x="812898" y="1587309"/>
                  <a:pt x="800449" y="1596143"/>
                  <a:pt x="782780" y="1600962"/>
                </a:cubicBezTo>
                <a:close/>
              </a:path>
            </a:pathLst>
          </a:custGeom>
          <a:solidFill>
            <a:schemeClr val="accent1"/>
          </a:solidFill>
          <a:ln w="4014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C38D7463-AF5A-4F39-885B-86E276CB39FE}"/>
              </a:ext>
            </a:extLst>
          </p:cNvPr>
          <p:cNvSpPr/>
          <p:nvPr/>
        </p:nvSpPr>
        <p:spPr>
          <a:xfrm>
            <a:off x="4861158" y="3798182"/>
            <a:ext cx="910477" cy="2821685"/>
          </a:xfrm>
          <a:custGeom>
            <a:avLst/>
            <a:gdLst>
              <a:gd name="connsiteX0" fmla="*/ 1049722 w 1052432"/>
              <a:gd name="connsiteY0" fmla="*/ 320855 h 3261621"/>
              <a:gd name="connsiteX1" fmla="*/ 1003140 w 1052432"/>
              <a:gd name="connsiteY1" fmla="*/ 227289 h 3261621"/>
              <a:gd name="connsiteX2" fmla="*/ 908369 w 1052432"/>
              <a:gd name="connsiteY2" fmla="*/ 153801 h 3261621"/>
              <a:gd name="connsiteX3" fmla="*/ 849338 w 1052432"/>
              <a:gd name="connsiteY3" fmla="*/ 115251 h 3261621"/>
              <a:gd name="connsiteX4" fmla="*/ 822834 w 1052432"/>
              <a:gd name="connsiteY4" fmla="*/ 43771 h 3261621"/>
              <a:gd name="connsiteX5" fmla="*/ 823236 w 1052432"/>
              <a:gd name="connsiteY5" fmla="*/ 28110 h 3261621"/>
              <a:gd name="connsiteX6" fmla="*/ 809984 w 1052432"/>
              <a:gd name="connsiteY6" fmla="*/ 30118 h 3261621"/>
              <a:gd name="connsiteX7" fmla="*/ 821630 w 1052432"/>
              <a:gd name="connsiteY7" fmla="*/ 0 h 3261621"/>
              <a:gd name="connsiteX8" fmla="*/ 794323 w 1052432"/>
              <a:gd name="connsiteY8" fmla="*/ 48188 h 3261621"/>
              <a:gd name="connsiteX9" fmla="*/ 787496 w 1052432"/>
              <a:gd name="connsiteY9" fmla="*/ 31322 h 3261621"/>
              <a:gd name="connsiteX10" fmla="*/ 750150 w 1052432"/>
              <a:gd name="connsiteY10" fmla="*/ 24897 h 3261621"/>
              <a:gd name="connsiteX11" fmla="*/ 700757 w 1052432"/>
              <a:gd name="connsiteY11" fmla="*/ 30118 h 3261621"/>
              <a:gd name="connsiteX12" fmla="*/ 634498 w 1052432"/>
              <a:gd name="connsiteY12" fmla="*/ 58228 h 3261621"/>
              <a:gd name="connsiteX13" fmla="*/ 631285 w 1052432"/>
              <a:gd name="connsiteY13" fmla="*/ 61842 h 3261621"/>
              <a:gd name="connsiteX14" fmla="*/ 626868 w 1052432"/>
              <a:gd name="connsiteY14" fmla="*/ 90353 h 3261621"/>
              <a:gd name="connsiteX15" fmla="*/ 656584 w 1052432"/>
              <a:gd name="connsiteY15" fmla="*/ 182715 h 3261621"/>
              <a:gd name="connsiteX16" fmla="*/ 665419 w 1052432"/>
              <a:gd name="connsiteY16" fmla="*/ 196770 h 3261621"/>
              <a:gd name="connsiteX17" fmla="*/ 657387 w 1052432"/>
              <a:gd name="connsiteY17" fmla="*/ 204399 h 3261621"/>
              <a:gd name="connsiteX18" fmla="*/ 653773 w 1052432"/>
              <a:gd name="connsiteY18" fmla="*/ 208415 h 3261621"/>
              <a:gd name="connsiteX19" fmla="*/ 638915 w 1052432"/>
              <a:gd name="connsiteY19" fmla="*/ 239336 h 3261621"/>
              <a:gd name="connsiteX20" fmla="*/ 596750 w 1052432"/>
              <a:gd name="connsiteY20" fmla="*/ 283107 h 3261621"/>
              <a:gd name="connsiteX21" fmla="*/ 593136 w 1052432"/>
              <a:gd name="connsiteY21" fmla="*/ 373059 h 3261621"/>
              <a:gd name="connsiteX22" fmla="*/ 616427 w 1052432"/>
              <a:gd name="connsiteY22" fmla="*/ 411610 h 3261621"/>
              <a:gd name="connsiteX23" fmla="*/ 599160 w 1052432"/>
              <a:gd name="connsiteY23" fmla="*/ 409200 h 3261621"/>
              <a:gd name="connsiteX24" fmla="*/ 602372 w 1052432"/>
              <a:gd name="connsiteY24" fmla="*/ 436105 h 3261621"/>
              <a:gd name="connsiteX25" fmla="*/ 598758 w 1052432"/>
              <a:gd name="connsiteY25" fmla="*/ 441326 h 3261621"/>
              <a:gd name="connsiteX26" fmla="*/ 587113 w 1052432"/>
              <a:gd name="connsiteY26" fmla="*/ 474656 h 3261621"/>
              <a:gd name="connsiteX27" fmla="*/ 525271 w 1052432"/>
              <a:gd name="connsiteY27" fmla="*/ 559789 h 3261621"/>
              <a:gd name="connsiteX28" fmla="*/ 509208 w 1052432"/>
              <a:gd name="connsiteY28" fmla="*/ 569025 h 3261621"/>
              <a:gd name="connsiteX29" fmla="*/ 422469 w 1052432"/>
              <a:gd name="connsiteY29" fmla="*/ 607174 h 3261621"/>
              <a:gd name="connsiteX30" fmla="*/ 369462 w 1052432"/>
              <a:gd name="connsiteY30" fmla="*/ 640505 h 3261621"/>
              <a:gd name="connsiteX31" fmla="*/ 348580 w 1052432"/>
              <a:gd name="connsiteY31" fmla="*/ 652954 h 3261621"/>
              <a:gd name="connsiteX32" fmla="*/ 255817 w 1052432"/>
              <a:gd name="connsiteY32" fmla="*/ 723630 h 3261621"/>
              <a:gd name="connsiteX33" fmla="*/ 71898 w 1052432"/>
              <a:gd name="connsiteY33" fmla="*/ 855747 h 3261621"/>
              <a:gd name="connsiteX34" fmla="*/ 820 w 1052432"/>
              <a:gd name="connsiteY34" fmla="*/ 966580 h 3261621"/>
              <a:gd name="connsiteX35" fmla="*/ 10458 w 1052432"/>
              <a:gd name="connsiteY35" fmla="*/ 997099 h 3261621"/>
              <a:gd name="connsiteX36" fmla="*/ 37764 w 1052432"/>
              <a:gd name="connsiteY36" fmla="*/ 1021194 h 3261621"/>
              <a:gd name="connsiteX37" fmla="*/ 181928 w 1052432"/>
              <a:gd name="connsiteY37" fmla="*/ 1121185 h 3261621"/>
              <a:gd name="connsiteX38" fmla="*/ 295171 w 1052432"/>
              <a:gd name="connsiteY38" fmla="*/ 1185034 h 3261621"/>
              <a:gd name="connsiteX39" fmla="*/ 366651 w 1052432"/>
              <a:gd name="connsiteY39" fmla="*/ 1227199 h 3261621"/>
              <a:gd name="connsiteX40" fmla="*/ 390745 w 1052432"/>
              <a:gd name="connsiteY40" fmla="*/ 1258522 h 3261621"/>
              <a:gd name="connsiteX41" fmla="*/ 393556 w 1052432"/>
              <a:gd name="connsiteY41" fmla="*/ 1275789 h 3261621"/>
              <a:gd name="connsiteX42" fmla="*/ 382312 w 1052432"/>
              <a:gd name="connsiteY42" fmla="*/ 1369757 h 3261621"/>
              <a:gd name="connsiteX43" fmla="*/ 316053 w 1052432"/>
              <a:gd name="connsiteY43" fmla="*/ 1469748 h 3261621"/>
              <a:gd name="connsiteX44" fmla="*/ 271880 w 1052432"/>
              <a:gd name="connsiteY44" fmla="*/ 1553274 h 3261621"/>
              <a:gd name="connsiteX45" fmla="*/ 259030 w 1052432"/>
              <a:gd name="connsiteY45" fmla="*/ 1658887 h 3261621"/>
              <a:gd name="connsiteX46" fmla="*/ 277100 w 1052432"/>
              <a:gd name="connsiteY46" fmla="*/ 1810279 h 3261621"/>
              <a:gd name="connsiteX47" fmla="*/ 315250 w 1052432"/>
              <a:gd name="connsiteY47" fmla="*/ 1885775 h 3261621"/>
              <a:gd name="connsiteX48" fmla="*/ 374682 w 1052432"/>
              <a:gd name="connsiteY48" fmla="*/ 1996207 h 3261621"/>
              <a:gd name="connsiteX49" fmla="*/ 397170 w 1052432"/>
              <a:gd name="connsiteY49" fmla="*/ 2160850 h 3261621"/>
              <a:gd name="connsiteX50" fmla="*/ 409217 w 1052432"/>
              <a:gd name="connsiteY50" fmla="*/ 2310235 h 3261621"/>
              <a:gd name="connsiteX51" fmla="*/ 408012 w 1052432"/>
              <a:gd name="connsiteY51" fmla="*/ 2398179 h 3261621"/>
              <a:gd name="connsiteX52" fmla="*/ 373879 w 1052432"/>
              <a:gd name="connsiteY52" fmla="*/ 2541138 h 3261621"/>
              <a:gd name="connsiteX53" fmla="*/ 359824 w 1052432"/>
              <a:gd name="connsiteY53" fmla="*/ 2570051 h 3261621"/>
              <a:gd name="connsiteX54" fmla="*/ 354202 w 1052432"/>
              <a:gd name="connsiteY54" fmla="*/ 2605791 h 3261621"/>
              <a:gd name="connsiteX55" fmla="*/ 346572 w 1052432"/>
              <a:gd name="connsiteY55" fmla="*/ 2778064 h 3261621"/>
              <a:gd name="connsiteX56" fmla="*/ 359422 w 1052432"/>
              <a:gd name="connsiteY56" fmla="*/ 2849945 h 3261621"/>
              <a:gd name="connsiteX57" fmla="*/ 367052 w 1052432"/>
              <a:gd name="connsiteY57" fmla="*/ 3008967 h 3261621"/>
              <a:gd name="connsiteX58" fmla="*/ 366651 w 1052432"/>
              <a:gd name="connsiteY58" fmla="*/ 3159556 h 3261621"/>
              <a:gd name="connsiteX59" fmla="*/ 365044 w 1052432"/>
              <a:gd name="connsiteY59" fmla="*/ 3176823 h 3261621"/>
              <a:gd name="connsiteX60" fmla="*/ 364241 w 1052432"/>
              <a:gd name="connsiteY60" fmla="*/ 3222603 h 3261621"/>
              <a:gd name="connsiteX61" fmla="*/ 370265 w 1052432"/>
              <a:gd name="connsiteY61" fmla="*/ 3227823 h 3261621"/>
              <a:gd name="connsiteX62" fmla="*/ 434114 w 1052432"/>
              <a:gd name="connsiteY62" fmla="*/ 3246697 h 3261621"/>
              <a:gd name="connsiteX63" fmla="*/ 485917 w 1052432"/>
              <a:gd name="connsiteY63" fmla="*/ 3251917 h 3261621"/>
              <a:gd name="connsiteX64" fmla="*/ 673049 w 1052432"/>
              <a:gd name="connsiteY64" fmla="*/ 3253122 h 3261621"/>
              <a:gd name="connsiteX65" fmla="*/ 812394 w 1052432"/>
              <a:gd name="connsiteY65" fmla="*/ 3239469 h 3261621"/>
              <a:gd name="connsiteX66" fmla="*/ 844118 w 1052432"/>
              <a:gd name="connsiteY66" fmla="*/ 3221799 h 3261621"/>
              <a:gd name="connsiteX67" fmla="*/ 839700 w 1052432"/>
              <a:gd name="connsiteY67" fmla="*/ 3206138 h 3261621"/>
              <a:gd name="connsiteX68" fmla="*/ 789103 w 1052432"/>
              <a:gd name="connsiteY68" fmla="*/ 3187666 h 3261621"/>
              <a:gd name="connsiteX69" fmla="*/ 607994 w 1052432"/>
              <a:gd name="connsiteY69" fmla="*/ 3108958 h 3261621"/>
              <a:gd name="connsiteX70" fmla="*/ 563822 w 1052432"/>
              <a:gd name="connsiteY70" fmla="*/ 3065990 h 3261621"/>
              <a:gd name="connsiteX71" fmla="*/ 542137 w 1052432"/>
              <a:gd name="connsiteY71" fmla="*/ 2944716 h 3261621"/>
              <a:gd name="connsiteX72" fmla="*/ 541334 w 1052432"/>
              <a:gd name="connsiteY72" fmla="*/ 2698152 h 3261621"/>
              <a:gd name="connsiteX73" fmla="*/ 542940 w 1052432"/>
              <a:gd name="connsiteY73" fmla="*/ 2670443 h 3261621"/>
              <a:gd name="connsiteX74" fmla="*/ 562617 w 1052432"/>
              <a:gd name="connsiteY74" fmla="*/ 2533106 h 3261621"/>
              <a:gd name="connsiteX75" fmla="*/ 588719 w 1052432"/>
              <a:gd name="connsiteY75" fmla="*/ 2468052 h 3261621"/>
              <a:gd name="connsiteX76" fmla="*/ 638112 w 1052432"/>
              <a:gd name="connsiteY76" fmla="*/ 2358825 h 3261621"/>
              <a:gd name="connsiteX77" fmla="*/ 665419 w 1052432"/>
              <a:gd name="connsiteY77" fmla="*/ 2269274 h 3261621"/>
              <a:gd name="connsiteX78" fmla="*/ 703568 w 1052432"/>
              <a:gd name="connsiteY78" fmla="*/ 2098607 h 3261621"/>
              <a:gd name="connsiteX79" fmla="*/ 723245 w 1052432"/>
              <a:gd name="connsiteY79" fmla="*/ 2023915 h 3261621"/>
              <a:gd name="connsiteX80" fmla="*/ 748142 w 1052432"/>
              <a:gd name="connsiteY80" fmla="*/ 1863287 h 3261621"/>
              <a:gd name="connsiteX81" fmla="*/ 752158 w 1052432"/>
              <a:gd name="connsiteY81" fmla="*/ 1847224 h 3261621"/>
              <a:gd name="connsiteX82" fmla="*/ 793520 w 1052432"/>
              <a:gd name="connsiteY82" fmla="*/ 1815901 h 3261621"/>
              <a:gd name="connsiteX83" fmla="*/ 844921 w 1052432"/>
              <a:gd name="connsiteY83" fmla="*/ 1781768 h 3261621"/>
              <a:gd name="connsiteX84" fmla="*/ 945313 w 1052432"/>
              <a:gd name="connsiteY84" fmla="*/ 1642825 h 3261621"/>
              <a:gd name="connsiteX85" fmla="*/ 967801 w 1052432"/>
              <a:gd name="connsiteY85" fmla="*/ 1499865 h 3261621"/>
              <a:gd name="connsiteX86" fmla="*/ 962581 w 1052432"/>
              <a:gd name="connsiteY86" fmla="*/ 1376583 h 3261621"/>
              <a:gd name="connsiteX87" fmla="*/ 931660 w 1052432"/>
              <a:gd name="connsiteY87" fmla="*/ 1263341 h 3261621"/>
              <a:gd name="connsiteX88" fmla="*/ 890700 w 1052432"/>
              <a:gd name="connsiteY88" fmla="*/ 1161743 h 3261621"/>
              <a:gd name="connsiteX89" fmla="*/ 896322 w 1052432"/>
              <a:gd name="connsiteY89" fmla="*/ 1103114 h 3261621"/>
              <a:gd name="connsiteX90" fmla="*/ 905558 w 1052432"/>
              <a:gd name="connsiteY90" fmla="*/ 1038863 h 3261621"/>
              <a:gd name="connsiteX91" fmla="*/ 868212 w 1052432"/>
              <a:gd name="connsiteY91" fmla="*/ 989068 h 3261621"/>
              <a:gd name="connsiteX92" fmla="*/ 821630 w 1052432"/>
              <a:gd name="connsiteY92" fmla="*/ 947305 h 3261621"/>
              <a:gd name="connsiteX93" fmla="*/ 807976 w 1052432"/>
              <a:gd name="connsiteY93" fmla="*/ 936462 h 3261621"/>
              <a:gd name="connsiteX94" fmla="*/ 754567 w 1052432"/>
              <a:gd name="connsiteY94" fmla="*/ 895100 h 3261621"/>
              <a:gd name="connsiteX95" fmla="*/ 737300 w 1052432"/>
              <a:gd name="connsiteY95" fmla="*/ 856148 h 3261621"/>
              <a:gd name="connsiteX96" fmla="*/ 726458 w 1052432"/>
              <a:gd name="connsiteY96" fmla="*/ 805952 h 3261621"/>
              <a:gd name="connsiteX97" fmla="*/ 714410 w 1052432"/>
              <a:gd name="connsiteY97" fmla="*/ 771417 h 3261621"/>
              <a:gd name="connsiteX98" fmla="*/ 693930 w 1052432"/>
              <a:gd name="connsiteY98" fmla="*/ 726039 h 3261621"/>
              <a:gd name="connsiteX99" fmla="*/ 692324 w 1052432"/>
              <a:gd name="connsiteY99" fmla="*/ 684678 h 3261621"/>
              <a:gd name="connsiteX100" fmla="*/ 715214 w 1052432"/>
              <a:gd name="connsiteY100" fmla="*/ 679859 h 3261621"/>
              <a:gd name="connsiteX101" fmla="*/ 728064 w 1052432"/>
              <a:gd name="connsiteY101" fmla="*/ 683874 h 3261621"/>
              <a:gd name="connsiteX102" fmla="*/ 788701 w 1052432"/>
              <a:gd name="connsiteY102" fmla="*/ 667008 h 3261621"/>
              <a:gd name="connsiteX103" fmla="*/ 794725 w 1052432"/>
              <a:gd name="connsiteY103" fmla="*/ 664197 h 3261621"/>
              <a:gd name="connsiteX104" fmla="*/ 836488 w 1052432"/>
              <a:gd name="connsiteY104" fmla="*/ 652552 h 3261621"/>
              <a:gd name="connsiteX105" fmla="*/ 843315 w 1052432"/>
              <a:gd name="connsiteY105" fmla="*/ 652150 h 3261621"/>
              <a:gd name="connsiteX106" fmla="*/ 862188 w 1052432"/>
              <a:gd name="connsiteY106" fmla="*/ 640906 h 3261621"/>
              <a:gd name="connsiteX107" fmla="*/ 894314 w 1052432"/>
              <a:gd name="connsiteY107" fmla="*/ 629662 h 3261621"/>
              <a:gd name="connsiteX108" fmla="*/ 925235 w 1052432"/>
              <a:gd name="connsiteY108" fmla="*/ 618820 h 3261621"/>
              <a:gd name="connsiteX109" fmla="*/ 937684 w 1052432"/>
              <a:gd name="connsiteY109" fmla="*/ 564608 h 3261621"/>
              <a:gd name="connsiteX110" fmla="*/ 960172 w 1052432"/>
              <a:gd name="connsiteY110" fmla="*/ 526860 h 3261621"/>
              <a:gd name="connsiteX111" fmla="*/ 1020809 w 1052432"/>
              <a:gd name="connsiteY111" fmla="*/ 450964 h 3261621"/>
              <a:gd name="connsiteX112" fmla="*/ 1048517 w 1052432"/>
              <a:gd name="connsiteY112" fmla="*/ 360209 h 3261621"/>
              <a:gd name="connsiteX113" fmla="*/ 1049722 w 1052432"/>
              <a:gd name="connsiteY113" fmla="*/ 320855 h 3261621"/>
              <a:gd name="connsiteX114" fmla="*/ 593939 w 1052432"/>
              <a:gd name="connsiteY114" fmla="*/ 329689 h 3261621"/>
              <a:gd name="connsiteX115" fmla="*/ 604380 w 1052432"/>
              <a:gd name="connsiteY115" fmla="*/ 285517 h 3261621"/>
              <a:gd name="connsiteX116" fmla="*/ 593939 w 1052432"/>
              <a:gd name="connsiteY116" fmla="*/ 329689 h 3261621"/>
              <a:gd name="connsiteX117" fmla="*/ 268266 w 1052432"/>
              <a:gd name="connsiteY117" fmla="*/ 1058138 h 3261621"/>
              <a:gd name="connsiteX118" fmla="*/ 232928 w 1052432"/>
              <a:gd name="connsiteY118" fmla="*/ 985855 h 3261621"/>
              <a:gd name="connsiteX119" fmla="*/ 238549 w 1052432"/>
              <a:gd name="connsiteY119" fmla="*/ 973808 h 3261621"/>
              <a:gd name="connsiteX120" fmla="*/ 301195 w 1052432"/>
              <a:gd name="connsiteY120" fmla="*/ 937265 h 3261621"/>
              <a:gd name="connsiteX121" fmla="*/ 325690 w 1052432"/>
              <a:gd name="connsiteY121" fmla="*/ 918392 h 3261621"/>
              <a:gd name="connsiteX122" fmla="*/ 349383 w 1052432"/>
              <a:gd name="connsiteY122" fmla="*/ 918392 h 3261621"/>
              <a:gd name="connsiteX123" fmla="*/ 379501 w 1052432"/>
              <a:gd name="connsiteY123" fmla="*/ 982241 h 3261621"/>
              <a:gd name="connsiteX124" fmla="*/ 392753 w 1052432"/>
              <a:gd name="connsiteY124" fmla="*/ 1030430 h 3261621"/>
              <a:gd name="connsiteX125" fmla="*/ 407611 w 1052432"/>
              <a:gd name="connsiteY125" fmla="*/ 1136043 h 3261621"/>
              <a:gd name="connsiteX126" fmla="*/ 268266 w 1052432"/>
              <a:gd name="connsiteY126" fmla="*/ 1058138 h 32616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</a:cxnLst>
            <a:rect l="l" t="t" r="r" b="b"/>
            <a:pathLst>
              <a:path w="1052432" h="3261621">
                <a:moveTo>
                  <a:pt x="1049722" y="320855"/>
                </a:moveTo>
                <a:cubicBezTo>
                  <a:pt x="1041289" y="286320"/>
                  <a:pt x="1027635" y="254997"/>
                  <a:pt x="1003140" y="227289"/>
                </a:cubicBezTo>
                <a:cubicBezTo>
                  <a:pt x="975833" y="196368"/>
                  <a:pt x="947321" y="169061"/>
                  <a:pt x="908369" y="153801"/>
                </a:cubicBezTo>
                <a:cubicBezTo>
                  <a:pt x="886283" y="144967"/>
                  <a:pt x="864598" y="133321"/>
                  <a:pt x="849338" y="115251"/>
                </a:cubicBezTo>
                <a:cubicBezTo>
                  <a:pt x="832874" y="95574"/>
                  <a:pt x="810787" y="75495"/>
                  <a:pt x="822834" y="43771"/>
                </a:cubicBezTo>
                <a:cubicBezTo>
                  <a:pt x="824441" y="39354"/>
                  <a:pt x="823236" y="33330"/>
                  <a:pt x="823236" y="28110"/>
                </a:cubicBezTo>
                <a:cubicBezTo>
                  <a:pt x="818417" y="25299"/>
                  <a:pt x="815606" y="35740"/>
                  <a:pt x="809984" y="30118"/>
                </a:cubicBezTo>
                <a:cubicBezTo>
                  <a:pt x="809583" y="20079"/>
                  <a:pt x="816811" y="12449"/>
                  <a:pt x="821630" y="0"/>
                </a:cubicBezTo>
                <a:cubicBezTo>
                  <a:pt x="803559" y="14055"/>
                  <a:pt x="800748" y="31724"/>
                  <a:pt x="794323" y="48188"/>
                </a:cubicBezTo>
                <a:cubicBezTo>
                  <a:pt x="788701" y="42566"/>
                  <a:pt x="792315" y="29716"/>
                  <a:pt x="787496" y="31322"/>
                </a:cubicBezTo>
                <a:cubicBezTo>
                  <a:pt x="773843" y="35338"/>
                  <a:pt x="765811" y="21283"/>
                  <a:pt x="750150" y="24897"/>
                </a:cubicBezTo>
                <a:cubicBezTo>
                  <a:pt x="735292" y="28511"/>
                  <a:pt x="717221" y="29716"/>
                  <a:pt x="700757" y="30118"/>
                </a:cubicBezTo>
                <a:cubicBezTo>
                  <a:pt x="675057" y="30118"/>
                  <a:pt x="656183" y="47787"/>
                  <a:pt x="634498" y="58228"/>
                </a:cubicBezTo>
                <a:cubicBezTo>
                  <a:pt x="632892" y="59031"/>
                  <a:pt x="631285" y="61842"/>
                  <a:pt x="631285" y="61842"/>
                </a:cubicBezTo>
                <a:cubicBezTo>
                  <a:pt x="643332" y="73487"/>
                  <a:pt x="630884" y="82322"/>
                  <a:pt x="626868" y="90353"/>
                </a:cubicBezTo>
                <a:cubicBezTo>
                  <a:pt x="605585" y="130912"/>
                  <a:pt x="615222" y="163038"/>
                  <a:pt x="656584" y="182715"/>
                </a:cubicBezTo>
                <a:cubicBezTo>
                  <a:pt x="663411" y="185927"/>
                  <a:pt x="663411" y="191549"/>
                  <a:pt x="665419" y="196770"/>
                </a:cubicBezTo>
                <a:cubicBezTo>
                  <a:pt x="668230" y="203998"/>
                  <a:pt x="661002" y="202793"/>
                  <a:pt x="657387" y="204399"/>
                </a:cubicBezTo>
                <a:cubicBezTo>
                  <a:pt x="655380" y="205202"/>
                  <a:pt x="651766" y="204801"/>
                  <a:pt x="653773" y="208415"/>
                </a:cubicBezTo>
                <a:cubicBezTo>
                  <a:pt x="663009" y="225683"/>
                  <a:pt x="646947" y="231706"/>
                  <a:pt x="638915" y="239336"/>
                </a:cubicBezTo>
                <a:cubicBezTo>
                  <a:pt x="623656" y="252989"/>
                  <a:pt x="609601" y="267446"/>
                  <a:pt x="596750" y="283107"/>
                </a:cubicBezTo>
                <a:cubicBezTo>
                  <a:pt x="575467" y="309209"/>
                  <a:pt x="573058" y="355791"/>
                  <a:pt x="593136" y="373059"/>
                </a:cubicBezTo>
                <a:cubicBezTo>
                  <a:pt x="605585" y="383901"/>
                  <a:pt x="612412" y="396350"/>
                  <a:pt x="616427" y="411610"/>
                </a:cubicBezTo>
                <a:cubicBezTo>
                  <a:pt x="611608" y="410807"/>
                  <a:pt x="607994" y="410405"/>
                  <a:pt x="599160" y="409200"/>
                </a:cubicBezTo>
                <a:cubicBezTo>
                  <a:pt x="614018" y="420846"/>
                  <a:pt x="619238" y="429279"/>
                  <a:pt x="602372" y="436105"/>
                </a:cubicBezTo>
                <a:cubicBezTo>
                  <a:pt x="600766" y="436909"/>
                  <a:pt x="598357" y="440121"/>
                  <a:pt x="598758" y="441326"/>
                </a:cubicBezTo>
                <a:cubicBezTo>
                  <a:pt x="605183" y="456184"/>
                  <a:pt x="590727" y="463412"/>
                  <a:pt x="587113" y="474656"/>
                </a:cubicBezTo>
                <a:cubicBezTo>
                  <a:pt x="575869" y="510396"/>
                  <a:pt x="545349" y="531278"/>
                  <a:pt x="525271" y="559789"/>
                </a:cubicBezTo>
                <a:cubicBezTo>
                  <a:pt x="521255" y="565411"/>
                  <a:pt x="515232" y="566616"/>
                  <a:pt x="509208" y="569025"/>
                </a:cubicBezTo>
                <a:cubicBezTo>
                  <a:pt x="479492" y="580269"/>
                  <a:pt x="446563" y="585490"/>
                  <a:pt x="422469" y="607174"/>
                </a:cubicBezTo>
                <a:cubicBezTo>
                  <a:pt x="406406" y="621631"/>
                  <a:pt x="388335" y="630867"/>
                  <a:pt x="369462" y="640505"/>
                </a:cubicBezTo>
                <a:cubicBezTo>
                  <a:pt x="362233" y="644119"/>
                  <a:pt x="355005" y="648135"/>
                  <a:pt x="348580" y="652954"/>
                </a:cubicBezTo>
                <a:cubicBezTo>
                  <a:pt x="317659" y="676245"/>
                  <a:pt x="287943" y="702347"/>
                  <a:pt x="255817" y="723630"/>
                </a:cubicBezTo>
                <a:cubicBezTo>
                  <a:pt x="192771" y="764992"/>
                  <a:pt x="126913" y="802338"/>
                  <a:pt x="71898" y="855747"/>
                </a:cubicBezTo>
                <a:cubicBezTo>
                  <a:pt x="39371" y="887471"/>
                  <a:pt x="9654" y="919596"/>
                  <a:pt x="820" y="966580"/>
                </a:cubicBezTo>
                <a:cubicBezTo>
                  <a:pt x="-1590" y="979832"/>
                  <a:pt x="1221" y="989871"/>
                  <a:pt x="10458" y="997099"/>
                </a:cubicBezTo>
                <a:cubicBezTo>
                  <a:pt x="19694" y="1004729"/>
                  <a:pt x="28127" y="1013564"/>
                  <a:pt x="37764" y="1021194"/>
                </a:cubicBezTo>
                <a:cubicBezTo>
                  <a:pt x="83945" y="1056933"/>
                  <a:pt x="133740" y="1087854"/>
                  <a:pt x="181928" y="1121185"/>
                </a:cubicBezTo>
                <a:cubicBezTo>
                  <a:pt x="217266" y="1146082"/>
                  <a:pt x="257423" y="1163751"/>
                  <a:pt x="295171" y="1185034"/>
                </a:cubicBezTo>
                <a:cubicBezTo>
                  <a:pt x="319265" y="1198688"/>
                  <a:pt x="341753" y="1215955"/>
                  <a:pt x="366651" y="1227199"/>
                </a:cubicBezTo>
                <a:cubicBezTo>
                  <a:pt x="382312" y="1234427"/>
                  <a:pt x="389540" y="1242860"/>
                  <a:pt x="390745" y="1258522"/>
                </a:cubicBezTo>
                <a:cubicBezTo>
                  <a:pt x="391146" y="1264144"/>
                  <a:pt x="391949" y="1270167"/>
                  <a:pt x="393556" y="1275789"/>
                </a:cubicBezTo>
                <a:cubicBezTo>
                  <a:pt x="403997" y="1308718"/>
                  <a:pt x="398776" y="1340844"/>
                  <a:pt x="382312" y="1369757"/>
                </a:cubicBezTo>
                <a:cubicBezTo>
                  <a:pt x="362635" y="1404292"/>
                  <a:pt x="339344" y="1437220"/>
                  <a:pt x="316053" y="1469748"/>
                </a:cubicBezTo>
                <a:cubicBezTo>
                  <a:pt x="297179" y="1495850"/>
                  <a:pt x="283927" y="1524763"/>
                  <a:pt x="271880" y="1553274"/>
                </a:cubicBezTo>
                <a:cubicBezTo>
                  <a:pt x="257825" y="1585802"/>
                  <a:pt x="262242" y="1623549"/>
                  <a:pt x="259030" y="1658887"/>
                </a:cubicBezTo>
                <a:cubicBezTo>
                  <a:pt x="254612" y="1709485"/>
                  <a:pt x="256620" y="1761288"/>
                  <a:pt x="277100" y="1810279"/>
                </a:cubicBezTo>
                <a:cubicBezTo>
                  <a:pt x="287943" y="1836381"/>
                  <a:pt x="297179" y="1863287"/>
                  <a:pt x="315250" y="1885775"/>
                </a:cubicBezTo>
                <a:cubicBezTo>
                  <a:pt x="341352" y="1919105"/>
                  <a:pt x="363839" y="1952837"/>
                  <a:pt x="374682" y="1996207"/>
                </a:cubicBezTo>
                <a:cubicBezTo>
                  <a:pt x="387934" y="2050820"/>
                  <a:pt x="394359" y="2105434"/>
                  <a:pt x="397170" y="2160850"/>
                </a:cubicBezTo>
                <a:cubicBezTo>
                  <a:pt x="399579" y="2210645"/>
                  <a:pt x="406406" y="2260440"/>
                  <a:pt x="409217" y="2310235"/>
                </a:cubicBezTo>
                <a:cubicBezTo>
                  <a:pt x="410823" y="2339951"/>
                  <a:pt x="413233" y="2368864"/>
                  <a:pt x="408012" y="2398179"/>
                </a:cubicBezTo>
                <a:cubicBezTo>
                  <a:pt x="399579" y="2446367"/>
                  <a:pt x="390745" y="2494555"/>
                  <a:pt x="373879" y="2541138"/>
                </a:cubicBezTo>
                <a:cubicBezTo>
                  <a:pt x="370265" y="2551579"/>
                  <a:pt x="357414" y="2557200"/>
                  <a:pt x="359824" y="2570051"/>
                </a:cubicBezTo>
                <a:cubicBezTo>
                  <a:pt x="362233" y="2582901"/>
                  <a:pt x="358217" y="2594145"/>
                  <a:pt x="354202" y="2605791"/>
                </a:cubicBezTo>
                <a:cubicBezTo>
                  <a:pt x="336131" y="2662412"/>
                  <a:pt x="341352" y="2720238"/>
                  <a:pt x="346572" y="2778064"/>
                </a:cubicBezTo>
                <a:cubicBezTo>
                  <a:pt x="348580" y="2802560"/>
                  <a:pt x="357013" y="2825851"/>
                  <a:pt x="359422" y="2849945"/>
                </a:cubicBezTo>
                <a:cubicBezTo>
                  <a:pt x="364241" y="2902953"/>
                  <a:pt x="367855" y="2955558"/>
                  <a:pt x="367052" y="3008967"/>
                </a:cubicBezTo>
                <a:cubicBezTo>
                  <a:pt x="366249" y="3059163"/>
                  <a:pt x="366651" y="3109360"/>
                  <a:pt x="366651" y="3159556"/>
                </a:cubicBezTo>
                <a:cubicBezTo>
                  <a:pt x="366651" y="3165178"/>
                  <a:pt x="367855" y="3172406"/>
                  <a:pt x="365044" y="3176823"/>
                </a:cubicBezTo>
                <a:cubicBezTo>
                  <a:pt x="355407" y="3192083"/>
                  <a:pt x="373076" y="3207744"/>
                  <a:pt x="364241" y="3222603"/>
                </a:cubicBezTo>
                <a:cubicBezTo>
                  <a:pt x="363839" y="3223004"/>
                  <a:pt x="367855" y="3227421"/>
                  <a:pt x="370265" y="3227823"/>
                </a:cubicBezTo>
                <a:cubicBezTo>
                  <a:pt x="392351" y="3231839"/>
                  <a:pt x="413233" y="3239067"/>
                  <a:pt x="434114" y="3246697"/>
                </a:cubicBezTo>
                <a:cubicBezTo>
                  <a:pt x="451382" y="3252720"/>
                  <a:pt x="469051" y="3247500"/>
                  <a:pt x="485917" y="3251917"/>
                </a:cubicBezTo>
                <a:cubicBezTo>
                  <a:pt x="548160" y="3268783"/>
                  <a:pt x="611207" y="3259949"/>
                  <a:pt x="673049" y="3253122"/>
                </a:cubicBezTo>
                <a:cubicBezTo>
                  <a:pt x="719631" y="3248303"/>
                  <a:pt x="765811" y="3242681"/>
                  <a:pt x="812394" y="3239469"/>
                </a:cubicBezTo>
                <a:cubicBezTo>
                  <a:pt x="826850" y="3238264"/>
                  <a:pt x="836086" y="3233043"/>
                  <a:pt x="844118" y="3221799"/>
                </a:cubicBezTo>
                <a:cubicBezTo>
                  <a:pt x="850141" y="3213768"/>
                  <a:pt x="847330" y="3206138"/>
                  <a:pt x="839700" y="3206138"/>
                </a:cubicBezTo>
                <a:cubicBezTo>
                  <a:pt x="820023" y="3206138"/>
                  <a:pt x="806772" y="3191280"/>
                  <a:pt x="789103" y="3187666"/>
                </a:cubicBezTo>
                <a:cubicBezTo>
                  <a:pt x="723245" y="3174013"/>
                  <a:pt x="665820" y="3140281"/>
                  <a:pt x="607994" y="3108958"/>
                </a:cubicBezTo>
                <a:cubicBezTo>
                  <a:pt x="589924" y="3099320"/>
                  <a:pt x="569042" y="3086069"/>
                  <a:pt x="563822" y="3065990"/>
                </a:cubicBezTo>
                <a:cubicBezTo>
                  <a:pt x="553381" y="3026636"/>
                  <a:pt x="543743" y="2985676"/>
                  <a:pt x="542137" y="2944716"/>
                </a:cubicBezTo>
                <a:cubicBezTo>
                  <a:pt x="538924" y="2862394"/>
                  <a:pt x="540932" y="2780072"/>
                  <a:pt x="541334" y="2698152"/>
                </a:cubicBezTo>
                <a:cubicBezTo>
                  <a:pt x="541334" y="2688915"/>
                  <a:pt x="541334" y="2679278"/>
                  <a:pt x="542940" y="2670443"/>
                </a:cubicBezTo>
                <a:cubicBezTo>
                  <a:pt x="550971" y="2624664"/>
                  <a:pt x="560208" y="2579688"/>
                  <a:pt x="562617" y="2533106"/>
                </a:cubicBezTo>
                <a:cubicBezTo>
                  <a:pt x="563822" y="2509012"/>
                  <a:pt x="571050" y="2486524"/>
                  <a:pt x="588719" y="2468052"/>
                </a:cubicBezTo>
                <a:cubicBezTo>
                  <a:pt x="618034" y="2437532"/>
                  <a:pt x="632892" y="2399383"/>
                  <a:pt x="638112" y="2358825"/>
                </a:cubicBezTo>
                <a:cubicBezTo>
                  <a:pt x="642128" y="2327101"/>
                  <a:pt x="653372" y="2298187"/>
                  <a:pt x="665419" y="2269274"/>
                </a:cubicBezTo>
                <a:cubicBezTo>
                  <a:pt x="687907" y="2214661"/>
                  <a:pt x="712001" y="2160850"/>
                  <a:pt x="703568" y="2098607"/>
                </a:cubicBezTo>
                <a:cubicBezTo>
                  <a:pt x="700355" y="2072906"/>
                  <a:pt x="713607" y="2048411"/>
                  <a:pt x="723245" y="2023915"/>
                </a:cubicBezTo>
                <a:cubicBezTo>
                  <a:pt x="743725" y="1972514"/>
                  <a:pt x="745733" y="1917900"/>
                  <a:pt x="748142" y="1863287"/>
                </a:cubicBezTo>
                <a:cubicBezTo>
                  <a:pt x="748544" y="1857665"/>
                  <a:pt x="746135" y="1851240"/>
                  <a:pt x="752158" y="1847224"/>
                </a:cubicBezTo>
                <a:cubicBezTo>
                  <a:pt x="766615" y="1837185"/>
                  <a:pt x="777457" y="1822728"/>
                  <a:pt x="793520" y="1815901"/>
                </a:cubicBezTo>
                <a:cubicBezTo>
                  <a:pt x="812795" y="1807468"/>
                  <a:pt x="828055" y="1793413"/>
                  <a:pt x="844921" y="1781768"/>
                </a:cubicBezTo>
                <a:cubicBezTo>
                  <a:pt x="895519" y="1746831"/>
                  <a:pt x="919211" y="1694627"/>
                  <a:pt x="945313" y="1642825"/>
                </a:cubicBezTo>
                <a:cubicBezTo>
                  <a:pt x="968203" y="1597447"/>
                  <a:pt x="966195" y="1548054"/>
                  <a:pt x="967801" y="1499865"/>
                </a:cubicBezTo>
                <a:cubicBezTo>
                  <a:pt x="969408" y="1458905"/>
                  <a:pt x="971415" y="1417945"/>
                  <a:pt x="962581" y="1376583"/>
                </a:cubicBezTo>
                <a:cubicBezTo>
                  <a:pt x="954148" y="1338033"/>
                  <a:pt x="948526" y="1299482"/>
                  <a:pt x="931660" y="1263341"/>
                </a:cubicBezTo>
                <a:cubicBezTo>
                  <a:pt x="916400" y="1230412"/>
                  <a:pt x="899133" y="1197884"/>
                  <a:pt x="890700" y="1161743"/>
                </a:cubicBezTo>
                <a:cubicBezTo>
                  <a:pt x="885881" y="1141665"/>
                  <a:pt x="887086" y="1119980"/>
                  <a:pt x="896322" y="1103114"/>
                </a:cubicBezTo>
                <a:cubicBezTo>
                  <a:pt x="907566" y="1081831"/>
                  <a:pt x="915196" y="1061752"/>
                  <a:pt x="905558" y="1038863"/>
                </a:cubicBezTo>
                <a:cubicBezTo>
                  <a:pt x="897527" y="1019186"/>
                  <a:pt x="886283" y="1001115"/>
                  <a:pt x="868212" y="989068"/>
                </a:cubicBezTo>
                <a:cubicBezTo>
                  <a:pt x="850543" y="977422"/>
                  <a:pt x="834882" y="964171"/>
                  <a:pt x="821630" y="947305"/>
                </a:cubicBezTo>
                <a:cubicBezTo>
                  <a:pt x="818016" y="942486"/>
                  <a:pt x="813197" y="939675"/>
                  <a:pt x="807976" y="936462"/>
                </a:cubicBezTo>
                <a:cubicBezTo>
                  <a:pt x="788701" y="924817"/>
                  <a:pt x="769827" y="911966"/>
                  <a:pt x="754567" y="895100"/>
                </a:cubicBezTo>
                <a:cubicBezTo>
                  <a:pt x="744930" y="884258"/>
                  <a:pt x="736095" y="871809"/>
                  <a:pt x="737300" y="856148"/>
                </a:cubicBezTo>
                <a:cubicBezTo>
                  <a:pt x="738505" y="838077"/>
                  <a:pt x="734489" y="821613"/>
                  <a:pt x="726458" y="805952"/>
                </a:cubicBezTo>
                <a:cubicBezTo>
                  <a:pt x="720836" y="795109"/>
                  <a:pt x="717623" y="783464"/>
                  <a:pt x="714410" y="771417"/>
                </a:cubicBezTo>
                <a:cubicBezTo>
                  <a:pt x="709993" y="755354"/>
                  <a:pt x="705576" y="737283"/>
                  <a:pt x="693930" y="726039"/>
                </a:cubicBezTo>
                <a:cubicBezTo>
                  <a:pt x="678671" y="711181"/>
                  <a:pt x="684694" y="699134"/>
                  <a:pt x="692324" y="684678"/>
                </a:cubicBezTo>
                <a:cubicBezTo>
                  <a:pt x="698749" y="672630"/>
                  <a:pt x="703970" y="666205"/>
                  <a:pt x="715214" y="679859"/>
                </a:cubicBezTo>
                <a:cubicBezTo>
                  <a:pt x="718025" y="683071"/>
                  <a:pt x="723245" y="685079"/>
                  <a:pt x="728064" y="683874"/>
                </a:cubicBezTo>
                <a:cubicBezTo>
                  <a:pt x="748544" y="679457"/>
                  <a:pt x="771835" y="685079"/>
                  <a:pt x="788701" y="667008"/>
                </a:cubicBezTo>
                <a:cubicBezTo>
                  <a:pt x="790307" y="665402"/>
                  <a:pt x="793118" y="663796"/>
                  <a:pt x="794725" y="664197"/>
                </a:cubicBezTo>
                <a:cubicBezTo>
                  <a:pt x="811189" y="669418"/>
                  <a:pt x="826449" y="671426"/>
                  <a:pt x="836488" y="652552"/>
                </a:cubicBezTo>
                <a:cubicBezTo>
                  <a:pt x="836889" y="651347"/>
                  <a:pt x="840905" y="651749"/>
                  <a:pt x="843315" y="652150"/>
                </a:cubicBezTo>
                <a:cubicBezTo>
                  <a:pt x="852551" y="653355"/>
                  <a:pt x="857771" y="649339"/>
                  <a:pt x="862188" y="640906"/>
                </a:cubicBezTo>
                <a:cubicBezTo>
                  <a:pt x="868614" y="628859"/>
                  <a:pt x="877046" y="620025"/>
                  <a:pt x="894314" y="629662"/>
                </a:cubicBezTo>
                <a:cubicBezTo>
                  <a:pt x="908369" y="637694"/>
                  <a:pt x="923227" y="631670"/>
                  <a:pt x="925235" y="618820"/>
                </a:cubicBezTo>
                <a:cubicBezTo>
                  <a:pt x="928447" y="600348"/>
                  <a:pt x="936479" y="583482"/>
                  <a:pt x="937684" y="564608"/>
                </a:cubicBezTo>
                <a:cubicBezTo>
                  <a:pt x="938888" y="548947"/>
                  <a:pt x="946920" y="535695"/>
                  <a:pt x="960172" y="526860"/>
                </a:cubicBezTo>
                <a:cubicBezTo>
                  <a:pt x="989085" y="508388"/>
                  <a:pt x="1007155" y="481483"/>
                  <a:pt x="1020809" y="450964"/>
                </a:cubicBezTo>
                <a:cubicBezTo>
                  <a:pt x="1034061" y="422050"/>
                  <a:pt x="1032856" y="388720"/>
                  <a:pt x="1048517" y="360209"/>
                </a:cubicBezTo>
                <a:cubicBezTo>
                  <a:pt x="1054139" y="348965"/>
                  <a:pt x="1052934" y="334107"/>
                  <a:pt x="1049722" y="320855"/>
                </a:cubicBezTo>
                <a:close/>
                <a:moveTo>
                  <a:pt x="593939" y="329689"/>
                </a:moveTo>
                <a:cubicBezTo>
                  <a:pt x="586711" y="312020"/>
                  <a:pt x="594341" y="298367"/>
                  <a:pt x="604380" y="285517"/>
                </a:cubicBezTo>
                <a:cubicBezTo>
                  <a:pt x="599963" y="299973"/>
                  <a:pt x="596349" y="314430"/>
                  <a:pt x="593939" y="329689"/>
                </a:cubicBezTo>
                <a:close/>
                <a:moveTo>
                  <a:pt x="268266" y="1058138"/>
                </a:moveTo>
                <a:cubicBezTo>
                  <a:pt x="241762" y="1042477"/>
                  <a:pt x="229715" y="1017178"/>
                  <a:pt x="232928" y="985855"/>
                </a:cubicBezTo>
                <a:cubicBezTo>
                  <a:pt x="233329" y="981037"/>
                  <a:pt x="234132" y="975816"/>
                  <a:pt x="238549" y="973808"/>
                </a:cubicBezTo>
                <a:cubicBezTo>
                  <a:pt x="261038" y="964572"/>
                  <a:pt x="275895" y="942084"/>
                  <a:pt x="301195" y="937265"/>
                </a:cubicBezTo>
                <a:cubicBezTo>
                  <a:pt x="312439" y="935257"/>
                  <a:pt x="318060" y="925218"/>
                  <a:pt x="325690" y="918392"/>
                </a:cubicBezTo>
                <a:cubicBezTo>
                  <a:pt x="333722" y="911163"/>
                  <a:pt x="339745" y="909959"/>
                  <a:pt x="349383" y="918392"/>
                </a:cubicBezTo>
                <a:cubicBezTo>
                  <a:pt x="368658" y="935659"/>
                  <a:pt x="379501" y="956139"/>
                  <a:pt x="379501" y="982241"/>
                </a:cubicBezTo>
                <a:cubicBezTo>
                  <a:pt x="379501" y="999509"/>
                  <a:pt x="385524" y="1015572"/>
                  <a:pt x="392753" y="1030430"/>
                </a:cubicBezTo>
                <a:cubicBezTo>
                  <a:pt x="408012" y="1063358"/>
                  <a:pt x="407209" y="1097893"/>
                  <a:pt x="407611" y="1136043"/>
                </a:cubicBezTo>
                <a:cubicBezTo>
                  <a:pt x="359021" y="1109138"/>
                  <a:pt x="312840" y="1084642"/>
                  <a:pt x="268266" y="1058138"/>
                </a:cubicBezTo>
                <a:close/>
              </a:path>
            </a:pathLst>
          </a:custGeom>
          <a:solidFill>
            <a:schemeClr val="accent2"/>
          </a:solidFill>
          <a:ln w="4014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7EF99893-714F-4D32-B847-9357C8E56702}"/>
              </a:ext>
            </a:extLst>
          </p:cNvPr>
          <p:cNvSpPr/>
          <p:nvPr/>
        </p:nvSpPr>
        <p:spPr>
          <a:xfrm>
            <a:off x="7899132" y="3874150"/>
            <a:ext cx="1448507" cy="2821685"/>
          </a:xfrm>
          <a:custGeom>
            <a:avLst/>
            <a:gdLst>
              <a:gd name="connsiteX0" fmla="*/ 1384150 w 1391516"/>
              <a:gd name="connsiteY0" fmla="*/ 923871 h 2710666"/>
              <a:gd name="connsiteX1" fmla="*/ 1329221 w 1391516"/>
              <a:gd name="connsiteY1" fmla="*/ 864096 h 2710666"/>
              <a:gd name="connsiteX2" fmla="*/ 1250059 w 1391516"/>
              <a:gd name="connsiteY2" fmla="*/ 830169 h 2710666"/>
              <a:gd name="connsiteX3" fmla="*/ 1182206 w 1391516"/>
              <a:gd name="connsiteY3" fmla="*/ 803513 h 2710666"/>
              <a:gd name="connsiteX4" fmla="*/ 1182206 w 1391516"/>
              <a:gd name="connsiteY4" fmla="*/ 803513 h 2710666"/>
              <a:gd name="connsiteX5" fmla="*/ 1207247 w 1391516"/>
              <a:gd name="connsiteY5" fmla="*/ 743738 h 2710666"/>
              <a:gd name="connsiteX6" fmla="*/ 1208863 w 1391516"/>
              <a:gd name="connsiteY6" fmla="*/ 714658 h 2710666"/>
              <a:gd name="connsiteX7" fmla="*/ 1208863 w 1391516"/>
              <a:gd name="connsiteY7" fmla="*/ 714658 h 2710666"/>
              <a:gd name="connsiteX8" fmla="*/ 1123239 w 1391516"/>
              <a:gd name="connsiteY8" fmla="*/ 690425 h 2710666"/>
              <a:gd name="connsiteX9" fmla="*/ 1099006 w 1391516"/>
              <a:gd name="connsiteY9" fmla="*/ 700118 h 2710666"/>
              <a:gd name="connsiteX10" fmla="*/ 1040038 w 1391516"/>
              <a:gd name="connsiteY10" fmla="*/ 746161 h 2710666"/>
              <a:gd name="connsiteX11" fmla="*/ 815477 w 1391516"/>
              <a:gd name="connsiteY11" fmla="*/ 832593 h 2710666"/>
              <a:gd name="connsiteX12" fmla="*/ 798514 w 1391516"/>
              <a:gd name="connsiteY12" fmla="*/ 824515 h 2710666"/>
              <a:gd name="connsiteX13" fmla="*/ 746816 w 1391516"/>
              <a:gd name="connsiteY13" fmla="*/ 746969 h 2710666"/>
              <a:gd name="connsiteX14" fmla="*/ 639382 w 1391516"/>
              <a:gd name="connsiteY14" fmla="*/ 648420 h 2710666"/>
              <a:gd name="connsiteX15" fmla="*/ 533564 w 1391516"/>
              <a:gd name="connsiteY15" fmla="*/ 566835 h 2710666"/>
              <a:gd name="connsiteX16" fmla="*/ 568298 w 1391516"/>
              <a:gd name="connsiteY16" fmla="*/ 490096 h 2710666"/>
              <a:gd name="connsiteX17" fmla="*/ 630497 w 1391516"/>
              <a:gd name="connsiteY17" fmla="*/ 462632 h 2710666"/>
              <a:gd name="connsiteX18" fmla="*/ 694311 w 1391516"/>
              <a:gd name="connsiteY18" fmla="*/ 467479 h 2710666"/>
              <a:gd name="connsiteX19" fmla="*/ 725006 w 1391516"/>
              <a:gd name="connsiteY19" fmla="*/ 431937 h 2710666"/>
              <a:gd name="connsiteX20" fmla="*/ 750047 w 1391516"/>
              <a:gd name="connsiteY20" fmla="*/ 343082 h 2710666"/>
              <a:gd name="connsiteX21" fmla="*/ 745201 w 1391516"/>
              <a:gd name="connsiteY21" fmla="*/ 307540 h 2710666"/>
              <a:gd name="connsiteX22" fmla="*/ 715313 w 1391516"/>
              <a:gd name="connsiteY22" fmla="*/ 225955 h 2710666"/>
              <a:gd name="connsiteX23" fmla="*/ 716121 w 1391516"/>
              <a:gd name="connsiteY23" fmla="*/ 188797 h 2710666"/>
              <a:gd name="connsiteX24" fmla="*/ 742777 w 1391516"/>
              <a:gd name="connsiteY24" fmla="*/ 189605 h 2710666"/>
              <a:gd name="connsiteX25" fmla="*/ 756510 w 1391516"/>
              <a:gd name="connsiteY25" fmla="*/ 183950 h 2710666"/>
              <a:gd name="connsiteX26" fmla="*/ 695927 w 1391516"/>
              <a:gd name="connsiteY26" fmla="*/ 53091 h 2710666"/>
              <a:gd name="connsiteX27" fmla="*/ 621611 w 1391516"/>
              <a:gd name="connsiteY27" fmla="*/ 15125 h 2710666"/>
              <a:gd name="connsiteX28" fmla="*/ 492368 w 1391516"/>
              <a:gd name="connsiteY28" fmla="*/ 586 h 2710666"/>
              <a:gd name="connsiteX29" fmla="*/ 281539 w 1391516"/>
              <a:gd name="connsiteY29" fmla="*/ 81363 h 2710666"/>
              <a:gd name="connsiteX30" fmla="*/ 253266 w 1391516"/>
              <a:gd name="connsiteY30" fmla="*/ 124175 h 2710666"/>
              <a:gd name="connsiteX31" fmla="*/ 174912 w 1391516"/>
              <a:gd name="connsiteY31" fmla="*/ 62784 h 2710666"/>
              <a:gd name="connsiteX32" fmla="*/ 126446 w 1391516"/>
              <a:gd name="connsiteY32" fmla="*/ 60361 h 2710666"/>
              <a:gd name="connsiteX33" fmla="*/ 8511 w 1391516"/>
              <a:gd name="connsiteY33" fmla="*/ 198490 h 2710666"/>
              <a:gd name="connsiteX34" fmla="*/ 66671 w 1391516"/>
              <a:gd name="connsiteY34" fmla="*/ 489289 h 2710666"/>
              <a:gd name="connsiteX35" fmla="*/ 107059 w 1391516"/>
              <a:gd name="connsiteY35" fmla="*/ 571682 h 2710666"/>
              <a:gd name="connsiteX36" fmla="*/ 60208 w 1391516"/>
              <a:gd name="connsiteY36" fmla="*/ 639535 h 2710666"/>
              <a:gd name="connsiteX37" fmla="*/ 11742 w 1391516"/>
              <a:gd name="connsiteY37" fmla="*/ 646805 h 2710666"/>
              <a:gd name="connsiteX38" fmla="*/ 136947 w 1391516"/>
              <a:gd name="connsiteY38" fmla="*/ 626610 h 2710666"/>
              <a:gd name="connsiteX39" fmla="*/ 184606 w 1391516"/>
              <a:gd name="connsiteY39" fmla="*/ 465056 h 2710666"/>
              <a:gd name="connsiteX40" fmla="*/ 168450 w 1391516"/>
              <a:gd name="connsiteY40" fmla="*/ 234032 h 2710666"/>
              <a:gd name="connsiteX41" fmla="*/ 201569 w 1391516"/>
              <a:gd name="connsiteY41" fmla="*/ 180719 h 2710666"/>
              <a:gd name="connsiteX42" fmla="*/ 227418 w 1391516"/>
              <a:gd name="connsiteY42" fmla="*/ 175873 h 2710666"/>
              <a:gd name="connsiteX43" fmla="*/ 224994 w 1391516"/>
              <a:gd name="connsiteY43" fmla="*/ 198490 h 2710666"/>
              <a:gd name="connsiteX44" fmla="*/ 254074 w 1391516"/>
              <a:gd name="connsiteY44" fmla="*/ 343890 h 2710666"/>
              <a:gd name="connsiteX45" fmla="*/ 254074 w 1391516"/>
              <a:gd name="connsiteY45" fmla="*/ 343890 h 2710666"/>
              <a:gd name="connsiteX46" fmla="*/ 356661 w 1391516"/>
              <a:gd name="connsiteY46" fmla="*/ 422244 h 2710666"/>
              <a:gd name="connsiteX47" fmla="*/ 433400 w 1391516"/>
              <a:gd name="connsiteY47" fmla="*/ 438399 h 2710666"/>
              <a:gd name="connsiteX48" fmla="*/ 463288 w 1391516"/>
              <a:gd name="connsiteY48" fmla="*/ 467479 h 2710666"/>
              <a:gd name="connsiteX49" fmla="*/ 419668 w 1391516"/>
              <a:gd name="connsiteY49" fmla="*/ 561181 h 2710666"/>
              <a:gd name="connsiteX50" fmla="*/ 397858 w 1391516"/>
              <a:gd name="connsiteY50" fmla="*/ 571682 h 2710666"/>
              <a:gd name="connsiteX51" fmla="*/ 338083 w 1391516"/>
              <a:gd name="connsiteY51" fmla="*/ 604800 h 2710666"/>
              <a:gd name="connsiteX52" fmla="*/ 235495 w 1391516"/>
              <a:gd name="connsiteY52" fmla="*/ 704156 h 2710666"/>
              <a:gd name="connsiteX53" fmla="*/ 98982 w 1391516"/>
              <a:gd name="connsiteY53" fmla="*/ 828554 h 2710666"/>
              <a:gd name="connsiteX54" fmla="*/ 86865 w 1391516"/>
              <a:gd name="connsiteY54" fmla="*/ 898830 h 2710666"/>
              <a:gd name="connsiteX55" fmla="*/ 86865 w 1391516"/>
              <a:gd name="connsiteY55" fmla="*/ 898830 h 2710666"/>
              <a:gd name="connsiteX56" fmla="*/ 405936 w 1391516"/>
              <a:gd name="connsiteY56" fmla="*/ 1061193 h 2710666"/>
              <a:gd name="connsiteX57" fmla="*/ 435823 w 1391516"/>
              <a:gd name="connsiteY57" fmla="*/ 1106428 h 2710666"/>
              <a:gd name="connsiteX58" fmla="*/ 420476 w 1391516"/>
              <a:gd name="connsiteY58" fmla="*/ 1139547 h 2710666"/>
              <a:gd name="connsiteX59" fmla="*/ 360700 w 1391516"/>
              <a:gd name="connsiteY59" fmla="*/ 1301909 h 2710666"/>
              <a:gd name="connsiteX60" fmla="*/ 360700 w 1391516"/>
              <a:gd name="connsiteY60" fmla="*/ 1304333 h 2710666"/>
              <a:gd name="connsiteX61" fmla="*/ 405128 w 1391516"/>
              <a:gd name="connsiteY61" fmla="*/ 1407728 h 2710666"/>
              <a:gd name="connsiteX62" fmla="*/ 451979 w 1391516"/>
              <a:gd name="connsiteY62" fmla="*/ 1520816 h 2710666"/>
              <a:gd name="connsiteX63" fmla="*/ 440670 w 1391516"/>
              <a:gd name="connsiteY63" fmla="*/ 1788997 h 2710666"/>
              <a:gd name="connsiteX64" fmla="*/ 384126 w 1391516"/>
              <a:gd name="connsiteY64" fmla="*/ 2072526 h 2710666"/>
              <a:gd name="connsiteX65" fmla="*/ 374432 w 1391516"/>
              <a:gd name="connsiteY65" fmla="*/ 2339091 h 2710666"/>
              <a:gd name="connsiteX66" fmla="*/ 384126 w 1391516"/>
              <a:gd name="connsiteY66" fmla="*/ 2394020 h 2710666"/>
              <a:gd name="connsiteX67" fmla="*/ 398666 w 1391516"/>
              <a:gd name="connsiteY67" fmla="*/ 2548305 h 2710666"/>
              <a:gd name="connsiteX68" fmla="*/ 397050 w 1391516"/>
              <a:gd name="connsiteY68" fmla="*/ 2579000 h 2710666"/>
              <a:gd name="connsiteX69" fmla="*/ 439862 w 1391516"/>
              <a:gd name="connsiteY69" fmla="*/ 2631505 h 2710666"/>
              <a:gd name="connsiteX70" fmla="*/ 542449 w 1391516"/>
              <a:gd name="connsiteY70" fmla="*/ 2634736 h 2710666"/>
              <a:gd name="connsiteX71" fmla="*/ 740354 w 1391516"/>
              <a:gd name="connsiteY71" fmla="*/ 2654930 h 2710666"/>
              <a:gd name="connsiteX72" fmla="*/ 762972 w 1391516"/>
              <a:gd name="connsiteY72" fmla="*/ 2675933 h 2710666"/>
              <a:gd name="connsiteX73" fmla="*/ 799322 w 1391516"/>
              <a:gd name="connsiteY73" fmla="*/ 2710667 h 2710666"/>
              <a:gd name="connsiteX74" fmla="*/ 1184630 w 1391516"/>
              <a:gd name="connsiteY74" fmla="*/ 2710667 h 2710666"/>
              <a:gd name="connsiteX75" fmla="*/ 1219364 w 1391516"/>
              <a:gd name="connsiteY75" fmla="*/ 2675125 h 2710666"/>
              <a:gd name="connsiteX76" fmla="*/ 1218556 w 1391516"/>
              <a:gd name="connsiteY76" fmla="*/ 2320512 h 2710666"/>
              <a:gd name="connsiteX77" fmla="*/ 1181399 w 1391516"/>
              <a:gd name="connsiteY77" fmla="*/ 2283354 h 2710666"/>
              <a:gd name="connsiteX78" fmla="*/ 1143433 w 1391516"/>
              <a:gd name="connsiteY78" fmla="*/ 2252659 h 2710666"/>
              <a:gd name="connsiteX79" fmla="*/ 1081235 w 1391516"/>
              <a:gd name="connsiteY79" fmla="*/ 2119376 h 2710666"/>
              <a:gd name="connsiteX80" fmla="*/ 890600 w 1391516"/>
              <a:gd name="connsiteY80" fmla="*/ 2125839 h 2710666"/>
              <a:gd name="connsiteX81" fmla="*/ 835671 w 1391516"/>
              <a:gd name="connsiteY81" fmla="*/ 2247813 h 2710666"/>
              <a:gd name="connsiteX82" fmla="*/ 791244 w 1391516"/>
              <a:gd name="connsiteY82" fmla="*/ 2283354 h 2710666"/>
              <a:gd name="connsiteX83" fmla="*/ 762972 w 1391516"/>
              <a:gd name="connsiteY83" fmla="*/ 2310819 h 2710666"/>
              <a:gd name="connsiteX84" fmla="*/ 762972 w 1391516"/>
              <a:gd name="connsiteY84" fmla="*/ 2451372 h 2710666"/>
              <a:gd name="connsiteX85" fmla="*/ 751663 w 1391516"/>
              <a:gd name="connsiteY85" fmla="*/ 2476413 h 2710666"/>
              <a:gd name="connsiteX86" fmla="*/ 649883 w 1391516"/>
              <a:gd name="connsiteY86" fmla="*/ 2392404 h 2710666"/>
              <a:gd name="connsiteX87" fmla="*/ 662000 w 1391516"/>
              <a:gd name="connsiteY87" fmla="*/ 2167843 h 2710666"/>
              <a:gd name="connsiteX88" fmla="*/ 656346 w 1391516"/>
              <a:gd name="connsiteY88" fmla="*/ 2083835 h 2710666"/>
              <a:gd name="connsiteX89" fmla="*/ 664423 w 1391516"/>
              <a:gd name="connsiteY89" fmla="*/ 2036983 h 2710666"/>
              <a:gd name="connsiteX90" fmla="*/ 719352 w 1391516"/>
              <a:gd name="connsiteY90" fmla="*/ 1894815 h 2710666"/>
              <a:gd name="connsiteX91" fmla="*/ 732276 w 1391516"/>
              <a:gd name="connsiteY91" fmla="*/ 1729222 h 2710666"/>
              <a:gd name="connsiteX92" fmla="*/ 787205 w 1391516"/>
              <a:gd name="connsiteY92" fmla="*/ 1413382 h 2710666"/>
              <a:gd name="connsiteX93" fmla="*/ 824363 w 1391516"/>
              <a:gd name="connsiteY93" fmla="*/ 1314026 h 2710666"/>
              <a:gd name="connsiteX94" fmla="*/ 895447 w 1391516"/>
              <a:gd name="connsiteY94" fmla="*/ 1201745 h 2710666"/>
              <a:gd name="connsiteX95" fmla="*/ 907563 w 1391516"/>
              <a:gd name="connsiteY95" fmla="*/ 1122584 h 2710666"/>
              <a:gd name="connsiteX96" fmla="*/ 840518 w 1391516"/>
              <a:gd name="connsiteY96" fmla="*/ 948104 h 2710666"/>
              <a:gd name="connsiteX97" fmla="*/ 851827 w 1391516"/>
              <a:gd name="connsiteY97" fmla="*/ 910947 h 2710666"/>
              <a:gd name="connsiteX98" fmla="*/ 1051347 w 1391516"/>
              <a:gd name="connsiteY98" fmla="*/ 790588 h 2710666"/>
              <a:gd name="connsiteX99" fmla="*/ 1145857 w 1391516"/>
              <a:gd name="connsiteY99" fmla="*/ 761509 h 2710666"/>
              <a:gd name="connsiteX100" fmla="*/ 1179783 w 1391516"/>
              <a:gd name="connsiteY100" fmla="*/ 788973 h 2710666"/>
              <a:gd name="connsiteX101" fmla="*/ 1179783 w 1391516"/>
              <a:gd name="connsiteY101" fmla="*/ 800282 h 2710666"/>
              <a:gd name="connsiteX102" fmla="*/ 1082042 w 1391516"/>
              <a:gd name="connsiteY102" fmla="*/ 824515 h 2710666"/>
              <a:gd name="connsiteX103" fmla="*/ 977840 w 1391516"/>
              <a:gd name="connsiteY103" fmla="*/ 905292 h 2710666"/>
              <a:gd name="connsiteX104" fmla="*/ 975416 w 1391516"/>
              <a:gd name="connsiteY104" fmla="*/ 926294 h 2710666"/>
              <a:gd name="connsiteX105" fmla="*/ 1039230 w 1391516"/>
              <a:gd name="connsiteY105" fmla="*/ 971530 h 2710666"/>
              <a:gd name="connsiteX106" fmla="*/ 1073157 w 1391516"/>
              <a:gd name="connsiteY106" fmla="*/ 954566 h 2710666"/>
              <a:gd name="connsiteX107" fmla="*/ 1066695 w 1391516"/>
              <a:gd name="connsiteY107" fmla="*/ 1004648 h 2710666"/>
              <a:gd name="connsiteX108" fmla="*/ 1014997 w 1391516"/>
              <a:gd name="connsiteY108" fmla="*/ 1205784 h 2710666"/>
              <a:gd name="connsiteX109" fmla="*/ 1043269 w 1391516"/>
              <a:gd name="connsiteY109" fmla="*/ 1261520 h 2710666"/>
              <a:gd name="connsiteX110" fmla="*/ 1114353 w 1391516"/>
              <a:gd name="connsiteY110" fmla="*/ 1276868 h 2710666"/>
              <a:gd name="connsiteX111" fmla="*/ 1162012 w 1391516"/>
              <a:gd name="connsiteY111" fmla="*/ 1236480 h 2710666"/>
              <a:gd name="connsiteX112" fmla="*/ 1173321 w 1391516"/>
              <a:gd name="connsiteY112" fmla="*/ 1130661 h 2710666"/>
              <a:gd name="connsiteX113" fmla="*/ 1178975 w 1391516"/>
              <a:gd name="connsiteY113" fmla="*/ 1158934 h 2710666"/>
              <a:gd name="connsiteX114" fmla="*/ 1180591 w 1391516"/>
              <a:gd name="connsiteY114" fmla="*/ 1251828 h 2710666"/>
              <a:gd name="connsiteX115" fmla="*/ 1195939 w 1391516"/>
              <a:gd name="connsiteY115" fmla="*/ 1274445 h 2710666"/>
              <a:gd name="connsiteX116" fmla="*/ 1285601 w 1391516"/>
              <a:gd name="connsiteY116" fmla="*/ 1270406 h 2710666"/>
              <a:gd name="connsiteX117" fmla="*/ 1307411 w 1391516"/>
              <a:gd name="connsiteY117" fmla="*/ 1235672 h 2710666"/>
              <a:gd name="connsiteX118" fmla="*/ 1288025 w 1391516"/>
              <a:gd name="connsiteY118" fmla="*/ 1008687 h 2710666"/>
              <a:gd name="connsiteX119" fmla="*/ 1296103 w 1391516"/>
              <a:gd name="connsiteY119" fmla="*/ 940835 h 2710666"/>
              <a:gd name="connsiteX120" fmla="*/ 1341338 w 1391516"/>
              <a:gd name="connsiteY120" fmla="*/ 968299 h 2710666"/>
              <a:gd name="connsiteX121" fmla="*/ 1381727 w 1391516"/>
              <a:gd name="connsiteY121" fmla="*/ 948912 h 2710666"/>
              <a:gd name="connsiteX122" fmla="*/ 1384150 w 1391516"/>
              <a:gd name="connsiteY122" fmla="*/ 923871 h 2710666"/>
              <a:gd name="connsiteX123" fmla="*/ 417245 w 1391516"/>
              <a:gd name="connsiteY123" fmla="*/ 1007072 h 2710666"/>
              <a:gd name="connsiteX124" fmla="*/ 341314 w 1391516"/>
              <a:gd name="connsiteY124" fmla="*/ 950527 h 2710666"/>
              <a:gd name="connsiteX125" fmla="*/ 226610 w 1391516"/>
              <a:gd name="connsiteY125" fmla="*/ 886714 h 2710666"/>
              <a:gd name="connsiteX126" fmla="*/ 213685 w 1391516"/>
              <a:gd name="connsiteY126" fmla="*/ 844709 h 2710666"/>
              <a:gd name="connsiteX127" fmla="*/ 318696 w 1391516"/>
              <a:gd name="connsiteY127" fmla="*/ 767163 h 2710666"/>
              <a:gd name="connsiteX128" fmla="*/ 338083 w 1391516"/>
              <a:gd name="connsiteY128" fmla="*/ 775241 h 2710666"/>
              <a:gd name="connsiteX129" fmla="*/ 422091 w 1391516"/>
              <a:gd name="connsiteY129" fmla="*/ 1003841 h 2710666"/>
              <a:gd name="connsiteX130" fmla="*/ 417245 w 1391516"/>
              <a:gd name="connsiteY130" fmla="*/ 1007072 h 2710666"/>
              <a:gd name="connsiteX131" fmla="*/ 847788 w 1391516"/>
              <a:gd name="connsiteY131" fmla="*/ 2256698 h 2710666"/>
              <a:gd name="connsiteX132" fmla="*/ 915641 w 1391516"/>
              <a:gd name="connsiteY132" fmla="*/ 2123415 h 2710666"/>
              <a:gd name="connsiteX133" fmla="*/ 1056194 w 1391516"/>
              <a:gd name="connsiteY133" fmla="*/ 2121800 h 2710666"/>
              <a:gd name="connsiteX134" fmla="*/ 1126470 w 1391516"/>
              <a:gd name="connsiteY134" fmla="*/ 2262353 h 2710666"/>
              <a:gd name="connsiteX135" fmla="*/ 1105468 w 1391516"/>
              <a:gd name="connsiteY135" fmla="*/ 2282547 h 2710666"/>
              <a:gd name="connsiteX136" fmla="*/ 985110 w 1391516"/>
              <a:gd name="connsiteY136" fmla="*/ 2282547 h 2710666"/>
              <a:gd name="connsiteX137" fmla="*/ 870406 w 1391516"/>
              <a:gd name="connsiteY137" fmla="*/ 2282547 h 2710666"/>
              <a:gd name="connsiteX138" fmla="*/ 847788 w 1391516"/>
              <a:gd name="connsiteY138" fmla="*/ 2256698 h 2710666"/>
              <a:gd name="connsiteX139" fmla="*/ 742777 w 1391516"/>
              <a:gd name="connsiteY139" fmla="*/ 2528110 h 2710666"/>
              <a:gd name="connsiteX140" fmla="*/ 758933 w 1391516"/>
              <a:gd name="connsiteY140" fmla="*/ 2541034 h 2710666"/>
              <a:gd name="connsiteX141" fmla="*/ 754894 w 1391516"/>
              <a:gd name="connsiteY141" fmla="*/ 2586270 h 2710666"/>
              <a:gd name="connsiteX142" fmla="*/ 713698 w 1391516"/>
              <a:gd name="connsiteY142" fmla="*/ 2579000 h 2710666"/>
              <a:gd name="connsiteX143" fmla="*/ 649883 w 1391516"/>
              <a:gd name="connsiteY143" fmla="*/ 2520840 h 2710666"/>
              <a:gd name="connsiteX144" fmla="*/ 742777 w 1391516"/>
              <a:gd name="connsiteY144" fmla="*/ 2528110 h 2710666"/>
              <a:gd name="connsiteX145" fmla="*/ 1242789 w 1391516"/>
              <a:gd name="connsiteY145" fmla="*/ 831785 h 2710666"/>
              <a:gd name="connsiteX146" fmla="*/ 1242789 w 1391516"/>
              <a:gd name="connsiteY146" fmla="*/ 831785 h 2710666"/>
              <a:gd name="connsiteX147" fmla="*/ 1147472 w 1391516"/>
              <a:gd name="connsiteY147" fmla="*/ 844709 h 2710666"/>
              <a:gd name="connsiteX148" fmla="*/ 1118392 w 1391516"/>
              <a:gd name="connsiteY148" fmla="*/ 831785 h 2710666"/>
              <a:gd name="connsiteX149" fmla="*/ 1178168 w 1391516"/>
              <a:gd name="connsiteY149" fmla="*/ 806744 h 2710666"/>
              <a:gd name="connsiteX150" fmla="*/ 1179783 w 1391516"/>
              <a:gd name="connsiteY150" fmla="*/ 807552 h 2710666"/>
              <a:gd name="connsiteX151" fmla="*/ 1185438 w 1391516"/>
              <a:gd name="connsiteY151" fmla="*/ 811591 h 2710666"/>
              <a:gd name="connsiteX152" fmla="*/ 1245213 w 1391516"/>
              <a:gd name="connsiteY152" fmla="*/ 831785 h 2710666"/>
              <a:gd name="connsiteX153" fmla="*/ 1242789 w 1391516"/>
              <a:gd name="connsiteY153" fmla="*/ 831785 h 2710666"/>
              <a:gd name="connsiteX154" fmla="*/ 1242789 w 1391516"/>
              <a:gd name="connsiteY154" fmla="*/ 831785 h 2710666"/>
              <a:gd name="connsiteX155" fmla="*/ 1242789 w 1391516"/>
              <a:gd name="connsiteY155" fmla="*/ 831785 h 27106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</a:cxnLst>
            <a:rect l="l" t="t" r="r" b="b"/>
            <a:pathLst>
              <a:path w="1391516" h="2710666">
                <a:moveTo>
                  <a:pt x="1384150" y="923871"/>
                </a:moveTo>
                <a:cubicBezTo>
                  <a:pt x="1365571" y="903677"/>
                  <a:pt x="1347800" y="883482"/>
                  <a:pt x="1329221" y="864096"/>
                </a:cubicBezTo>
                <a:cubicBezTo>
                  <a:pt x="1307411" y="841478"/>
                  <a:pt x="1283986" y="820476"/>
                  <a:pt x="1250059" y="830169"/>
                </a:cubicBezTo>
                <a:cubicBezTo>
                  <a:pt x="1240366" y="823707"/>
                  <a:pt x="1202401" y="812398"/>
                  <a:pt x="1182206" y="803513"/>
                </a:cubicBezTo>
                <a:lnTo>
                  <a:pt x="1182206" y="803513"/>
                </a:lnTo>
                <a:cubicBezTo>
                  <a:pt x="1180591" y="779280"/>
                  <a:pt x="1176552" y="755854"/>
                  <a:pt x="1207247" y="743738"/>
                </a:cubicBezTo>
                <a:cubicBezTo>
                  <a:pt x="1220980" y="738891"/>
                  <a:pt x="1220980" y="725159"/>
                  <a:pt x="1208863" y="714658"/>
                </a:cubicBezTo>
                <a:cubicBezTo>
                  <a:pt x="1208863" y="714658"/>
                  <a:pt x="1208863" y="714658"/>
                  <a:pt x="1208863" y="714658"/>
                </a:cubicBezTo>
                <a:cubicBezTo>
                  <a:pt x="1183014" y="697694"/>
                  <a:pt x="1152319" y="697694"/>
                  <a:pt x="1123239" y="690425"/>
                </a:cubicBezTo>
                <a:cubicBezTo>
                  <a:pt x="1112738" y="688001"/>
                  <a:pt x="1106276" y="693655"/>
                  <a:pt x="1099006" y="700118"/>
                </a:cubicBezTo>
                <a:cubicBezTo>
                  <a:pt x="1080427" y="717081"/>
                  <a:pt x="1064271" y="737275"/>
                  <a:pt x="1040038" y="746161"/>
                </a:cubicBezTo>
                <a:cubicBezTo>
                  <a:pt x="964915" y="774433"/>
                  <a:pt x="889792" y="803513"/>
                  <a:pt x="815477" y="832593"/>
                </a:cubicBezTo>
                <a:cubicBezTo>
                  <a:pt x="805784" y="836632"/>
                  <a:pt x="800937" y="837439"/>
                  <a:pt x="798514" y="824515"/>
                </a:cubicBezTo>
                <a:cubicBezTo>
                  <a:pt x="792052" y="792204"/>
                  <a:pt x="772665" y="767163"/>
                  <a:pt x="746816" y="746969"/>
                </a:cubicBezTo>
                <a:cubicBezTo>
                  <a:pt x="708851" y="716273"/>
                  <a:pt x="669270" y="687193"/>
                  <a:pt x="639382" y="648420"/>
                </a:cubicBezTo>
                <a:cubicBezTo>
                  <a:pt x="611110" y="612071"/>
                  <a:pt x="582030" y="576528"/>
                  <a:pt x="533564" y="566835"/>
                </a:cubicBezTo>
                <a:cubicBezTo>
                  <a:pt x="544873" y="540987"/>
                  <a:pt x="556182" y="515138"/>
                  <a:pt x="568298" y="490096"/>
                </a:cubicBezTo>
                <a:cubicBezTo>
                  <a:pt x="583646" y="460209"/>
                  <a:pt x="597378" y="454555"/>
                  <a:pt x="630497" y="462632"/>
                </a:cubicBezTo>
                <a:cubicBezTo>
                  <a:pt x="651499" y="468287"/>
                  <a:pt x="672501" y="470710"/>
                  <a:pt x="694311" y="467479"/>
                </a:cubicBezTo>
                <a:cubicBezTo>
                  <a:pt x="716121" y="464248"/>
                  <a:pt x="725814" y="453747"/>
                  <a:pt x="725006" y="431937"/>
                </a:cubicBezTo>
                <a:cubicBezTo>
                  <a:pt x="723391" y="399626"/>
                  <a:pt x="742777" y="372969"/>
                  <a:pt x="750047" y="343082"/>
                </a:cubicBezTo>
                <a:cubicBezTo>
                  <a:pt x="754086" y="326926"/>
                  <a:pt x="755702" y="318849"/>
                  <a:pt x="745201" y="307540"/>
                </a:cubicBezTo>
                <a:cubicBezTo>
                  <a:pt x="734700" y="297039"/>
                  <a:pt x="724199" y="238071"/>
                  <a:pt x="715313" y="225955"/>
                </a:cubicBezTo>
                <a:cubicBezTo>
                  <a:pt x="706428" y="213838"/>
                  <a:pt x="709659" y="200106"/>
                  <a:pt x="716121" y="188797"/>
                </a:cubicBezTo>
                <a:cubicBezTo>
                  <a:pt x="723391" y="175065"/>
                  <a:pt x="733892" y="185566"/>
                  <a:pt x="742777" y="189605"/>
                </a:cubicBezTo>
                <a:cubicBezTo>
                  <a:pt x="750855" y="192836"/>
                  <a:pt x="754086" y="192028"/>
                  <a:pt x="756510" y="183950"/>
                </a:cubicBezTo>
                <a:cubicBezTo>
                  <a:pt x="773473" y="137100"/>
                  <a:pt x="743585" y="70862"/>
                  <a:pt x="695927" y="53091"/>
                </a:cubicBezTo>
                <a:cubicBezTo>
                  <a:pt x="666847" y="41782"/>
                  <a:pt x="650691" y="24819"/>
                  <a:pt x="621611" y="15125"/>
                </a:cubicBezTo>
                <a:cubicBezTo>
                  <a:pt x="586069" y="-222"/>
                  <a:pt x="529525" y="-1030"/>
                  <a:pt x="492368" y="586"/>
                </a:cubicBezTo>
                <a:cubicBezTo>
                  <a:pt x="414821" y="5432"/>
                  <a:pt x="338890" y="7048"/>
                  <a:pt x="281539" y="81363"/>
                </a:cubicBezTo>
                <a:cubicBezTo>
                  <a:pt x="271845" y="94287"/>
                  <a:pt x="261344" y="137907"/>
                  <a:pt x="253266" y="124175"/>
                </a:cubicBezTo>
                <a:cubicBezTo>
                  <a:pt x="235495" y="94287"/>
                  <a:pt x="206416" y="76517"/>
                  <a:pt x="174912" y="62784"/>
                </a:cubicBezTo>
                <a:cubicBezTo>
                  <a:pt x="159565" y="55514"/>
                  <a:pt x="142601" y="51475"/>
                  <a:pt x="126446" y="60361"/>
                </a:cubicBezTo>
                <a:cubicBezTo>
                  <a:pt x="70710" y="91864"/>
                  <a:pt x="19820" y="130637"/>
                  <a:pt x="8511" y="198490"/>
                </a:cubicBezTo>
                <a:cubicBezTo>
                  <a:pt x="-8452" y="301885"/>
                  <a:pt x="-5221" y="402049"/>
                  <a:pt x="66671" y="489289"/>
                </a:cubicBezTo>
                <a:cubicBezTo>
                  <a:pt x="86057" y="513522"/>
                  <a:pt x="101405" y="540987"/>
                  <a:pt x="107059" y="571682"/>
                </a:cubicBezTo>
                <a:cubicBezTo>
                  <a:pt x="114329" y="610455"/>
                  <a:pt x="98982" y="633072"/>
                  <a:pt x="60208" y="639535"/>
                </a:cubicBezTo>
                <a:cubicBezTo>
                  <a:pt x="45669" y="641958"/>
                  <a:pt x="31129" y="643573"/>
                  <a:pt x="11742" y="646805"/>
                </a:cubicBezTo>
                <a:cubicBezTo>
                  <a:pt x="61824" y="665383"/>
                  <a:pt x="102213" y="660537"/>
                  <a:pt x="136947" y="626610"/>
                </a:cubicBezTo>
                <a:cubicBezTo>
                  <a:pt x="182990" y="581375"/>
                  <a:pt x="206416" y="531293"/>
                  <a:pt x="184606" y="465056"/>
                </a:cubicBezTo>
                <a:cubicBezTo>
                  <a:pt x="160372" y="389933"/>
                  <a:pt x="158757" y="312386"/>
                  <a:pt x="168450" y="234032"/>
                </a:cubicBezTo>
                <a:cubicBezTo>
                  <a:pt x="171681" y="211414"/>
                  <a:pt x="181375" y="192836"/>
                  <a:pt x="201569" y="180719"/>
                </a:cubicBezTo>
                <a:cubicBezTo>
                  <a:pt x="209647" y="175873"/>
                  <a:pt x="219340" y="169411"/>
                  <a:pt x="227418" y="175873"/>
                </a:cubicBezTo>
                <a:cubicBezTo>
                  <a:pt x="236303" y="182335"/>
                  <a:pt x="226610" y="191220"/>
                  <a:pt x="224994" y="198490"/>
                </a:cubicBezTo>
                <a:cubicBezTo>
                  <a:pt x="215301" y="250996"/>
                  <a:pt x="215301" y="301078"/>
                  <a:pt x="254074" y="343890"/>
                </a:cubicBezTo>
                <a:cubicBezTo>
                  <a:pt x="254074" y="343890"/>
                  <a:pt x="254074" y="343890"/>
                  <a:pt x="254074" y="343890"/>
                </a:cubicBezTo>
                <a:cubicBezTo>
                  <a:pt x="278307" y="383471"/>
                  <a:pt x="313042" y="408511"/>
                  <a:pt x="356661" y="422244"/>
                </a:cubicBezTo>
                <a:cubicBezTo>
                  <a:pt x="381702" y="430321"/>
                  <a:pt x="407551" y="435168"/>
                  <a:pt x="433400" y="438399"/>
                </a:cubicBezTo>
                <a:cubicBezTo>
                  <a:pt x="449555" y="440822"/>
                  <a:pt x="468942" y="448900"/>
                  <a:pt x="463288" y="467479"/>
                </a:cubicBezTo>
                <a:cubicBezTo>
                  <a:pt x="451979" y="499790"/>
                  <a:pt x="435016" y="530485"/>
                  <a:pt x="419668" y="561181"/>
                </a:cubicBezTo>
                <a:cubicBezTo>
                  <a:pt x="415629" y="569259"/>
                  <a:pt x="405936" y="570874"/>
                  <a:pt x="397858" y="571682"/>
                </a:cubicBezTo>
                <a:cubicBezTo>
                  <a:pt x="372817" y="574105"/>
                  <a:pt x="355046" y="587837"/>
                  <a:pt x="338083" y="604800"/>
                </a:cubicBezTo>
                <a:cubicBezTo>
                  <a:pt x="304156" y="638727"/>
                  <a:pt x="271845" y="673461"/>
                  <a:pt x="235495" y="704156"/>
                </a:cubicBezTo>
                <a:cubicBezTo>
                  <a:pt x="188645" y="743738"/>
                  <a:pt x="143409" y="785742"/>
                  <a:pt x="98982" y="828554"/>
                </a:cubicBezTo>
                <a:cubicBezTo>
                  <a:pt x="72325" y="853595"/>
                  <a:pt x="69902" y="877020"/>
                  <a:pt x="86865" y="898830"/>
                </a:cubicBezTo>
                <a:cubicBezTo>
                  <a:pt x="86865" y="898830"/>
                  <a:pt x="86865" y="898830"/>
                  <a:pt x="86865" y="898830"/>
                </a:cubicBezTo>
                <a:cubicBezTo>
                  <a:pt x="191876" y="956182"/>
                  <a:pt x="293655" y="1019996"/>
                  <a:pt x="405936" y="1061193"/>
                </a:cubicBezTo>
                <a:cubicBezTo>
                  <a:pt x="428553" y="1069270"/>
                  <a:pt x="440670" y="1081387"/>
                  <a:pt x="435823" y="1106428"/>
                </a:cubicBezTo>
                <a:cubicBezTo>
                  <a:pt x="430977" y="1117737"/>
                  <a:pt x="428553" y="1130661"/>
                  <a:pt x="420476" y="1139547"/>
                </a:cubicBezTo>
                <a:cubicBezTo>
                  <a:pt x="379279" y="1186398"/>
                  <a:pt x="351815" y="1237287"/>
                  <a:pt x="360700" y="1301909"/>
                </a:cubicBezTo>
                <a:cubicBezTo>
                  <a:pt x="360700" y="1302717"/>
                  <a:pt x="359893" y="1303525"/>
                  <a:pt x="360700" y="1304333"/>
                </a:cubicBezTo>
                <a:cubicBezTo>
                  <a:pt x="369586" y="1347952"/>
                  <a:pt x="377664" y="1385918"/>
                  <a:pt x="405128" y="1407728"/>
                </a:cubicBezTo>
                <a:cubicBezTo>
                  <a:pt x="446324" y="1440039"/>
                  <a:pt x="444709" y="1475581"/>
                  <a:pt x="451979" y="1520816"/>
                </a:cubicBezTo>
                <a:cubicBezTo>
                  <a:pt x="465711" y="1610479"/>
                  <a:pt x="458441" y="1700142"/>
                  <a:pt x="440670" y="1788997"/>
                </a:cubicBezTo>
                <a:cubicBezTo>
                  <a:pt x="422091" y="1883506"/>
                  <a:pt x="394627" y="1976400"/>
                  <a:pt x="384126" y="2072526"/>
                </a:cubicBezTo>
                <a:cubicBezTo>
                  <a:pt x="374432" y="2161381"/>
                  <a:pt x="383318" y="2250236"/>
                  <a:pt x="374432" y="2339091"/>
                </a:cubicBezTo>
                <a:cubicBezTo>
                  <a:pt x="372817" y="2357670"/>
                  <a:pt x="377664" y="2376248"/>
                  <a:pt x="384126" y="2394020"/>
                </a:cubicBezTo>
                <a:cubicBezTo>
                  <a:pt x="403512" y="2444102"/>
                  <a:pt x="412398" y="2494991"/>
                  <a:pt x="398666" y="2548305"/>
                </a:cubicBezTo>
                <a:cubicBezTo>
                  <a:pt x="396242" y="2557998"/>
                  <a:pt x="397050" y="2568499"/>
                  <a:pt x="397050" y="2579000"/>
                </a:cubicBezTo>
                <a:cubicBezTo>
                  <a:pt x="397050" y="2618581"/>
                  <a:pt x="401897" y="2622619"/>
                  <a:pt x="439862" y="2631505"/>
                </a:cubicBezTo>
                <a:cubicBezTo>
                  <a:pt x="474596" y="2639583"/>
                  <a:pt x="510139" y="2627466"/>
                  <a:pt x="542449" y="2634736"/>
                </a:cubicBezTo>
                <a:cubicBezTo>
                  <a:pt x="607879" y="2649276"/>
                  <a:pt x="673309" y="2657354"/>
                  <a:pt x="740354" y="2654930"/>
                </a:cubicBezTo>
                <a:cubicBezTo>
                  <a:pt x="754894" y="2654123"/>
                  <a:pt x="764587" y="2660585"/>
                  <a:pt x="762972" y="2675933"/>
                </a:cubicBezTo>
                <a:cubicBezTo>
                  <a:pt x="759741" y="2704205"/>
                  <a:pt x="773473" y="2710667"/>
                  <a:pt x="799322" y="2710667"/>
                </a:cubicBezTo>
                <a:cubicBezTo>
                  <a:pt x="927758" y="2709859"/>
                  <a:pt x="1056194" y="2709859"/>
                  <a:pt x="1184630" y="2710667"/>
                </a:cubicBezTo>
                <a:cubicBezTo>
                  <a:pt x="1212094" y="2710667"/>
                  <a:pt x="1219364" y="2700974"/>
                  <a:pt x="1219364" y="2675125"/>
                </a:cubicBezTo>
                <a:cubicBezTo>
                  <a:pt x="1218556" y="2557190"/>
                  <a:pt x="1218556" y="2438447"/>
                  <a:pt x="1218556" y="2320512"/>
                </a:cubicBezTo>
                <a:cubicBezTo>
                  <a:pt x="1218556" y="2283354"/>
                  <a:pt x="1218556" y="2282547"/>
                  <a:pt x="1181399" y="2283354"/>
                </a:cubicBezTo>
                <a:cubicBezTo>
                  <a:pt x="1158781" y="2284163"/>
                  <a:pt x="1148280" y="2276892"/>
                  <a:pt x="1143433" y="2252659"/>
                </a:cubicBezTo>
                <a:cubicBezTo>
                  <a:pt x="1134548" y="2203385"/>
                  <a:pt x="1115161" y="2157342"/>
                  <a:pt x="1081235" y="2119376"/>
                </a:cubicBezTo>
                <a:cubicBezTo>
                  <a:pt x="1023883" y="2055563"/>
                  <a:pt x="943913" y="2057986"/>
                  <a:pt x="890600" y="2125839"/>
                </a:cubicBezTo>
                <a:cubicBezTo>
                  <a:pt x="862328" y="2161381"/>
                  <a:pt x="842941" y="2202577"/>
                  <a:pt x="835671" y="2247813"/>
                </a:cubicBezTo>
                <a:cubicBezTo>
                  <a:pt x="830825" y="2275277"/>
                  <a:pt x="819516" y="2287393"/>
                  <a:pt x="791244" y="2283354"/>
                </a:cubicBezTo>
                <a:cubicBezTo>
                  <a:pt x="771050" y="2280124"/>
                  <a:pt x="762972" y="2289817"/>
                  <a:pt x="762972" y="2310819"/>
                </a:cubicBezTo>
                <a:cubicBezTo>
                  <a:pt x="763780" y="2357670"/>
                  <a:pt x="763780" y="2404521"/>
                  <a:pt x="762972" y="2451372"/>
                </a:cubicBezTo>
                <a:cubicBezTo>
                  <a:pt x="762972" y="2461065"/>
                  <a:pt x="767011" y="2473181"/>
                  <a:pt x="751663" y="2476413"/>
                </a:cubicBezTo>
                <a:cubicBezTo>
                  <a:pt x="705620" y="2486106"/>
                  <a:pt x="648268" y="2440063"/>
                  <a:pt x="649883" y="2392404"/>
                </a:cubicBezTo>
                <a:cubicBezTo>
                  <a:pt x="653114" y="2317281"/>
                  <a:pt x="658769" y="2242966"/>
                  <a:pt x="662000" y="2167843"/>
                </a:cubicBezTo>
                <a:cubicBezTo>
                  <a:pt x="663616" y="2139571"/>
                  <a:pt x="666039" y="2111299"/>
                  <a:pt x="656346" y="2083835"/>
                </a:cubicBezTo>
                <a:cubicBezTo>
                  <a:pt x="649883" y="2066063"/>
                  <a:pt x="653922" y="2052331"/>
                  <a:pt x="664423" y="2036983"/>
                </a:cubicBezTo>
                <a:cubicBezTo>
                  <a:pt x="695119" y="1994171"/>
                  <a:pt x="714505" y="1947321"/>
                  <a:pt x="719352" y="1894815"/>
                </a:cubicBezTo>
                <a:cubicBezTo>
                  <a:pt x="724199" y="1839887"/>
                  <a:pt x="722583" y="1784150"/>
                  <a:pt x="732276" y="1729222"/>
                </a:cubicBezTo>
                <a:cubicBezTo>
                  <a:pt x="749240" y="1624211"/>
                  <a:pt x="775896" y="1520008"/>
                  <a:pt x="787205" y="1413382"/>
                </a:cubicBezTo>
                <a:cubicBezTo>
                  <a:pt x="791244" y="1377840"/>
                  <a:pt x="801745" y="1343106"/>
                  <a:pt x="824363" y="1314026"/>
                </a:cubicBezTo>
                <a:cubicBezTo>
                  <a:pt x="851019" y="1278484"/>
                  <a:pt x="883330" y="1248596"/>
                  <a:pt x="895447" y="1201745"/>
                </a:cubicBezTo>
                <a:cubicBezTo>
                  <a:pt x="902717" y="1175089"/>
                  <a:pt x="909987" y="1150856"/>
                  <a:pt x="907563" y="1122584"/>
                </a:cubicBezTo>
                <a:cubicBezTo>
                  <a:pt x="901909" y="1057962"/>
                  <a:pt x="872829" y="1002225"/>
                  <a:pt x="840518" y="948104"/>
                </a:cubicBezTo>
                <a:cubicBezTo>
                  <a:pt x="828401" y="927910"/>
                  <a:pt x="831633" y="920640"/>
                  <a:pt x="851827" y="910947"/>
                </a:cubicBezTo>
                <a:cubicBezTo>
                  <a:pt x="922103" y="877020"/>
                  <a:pt x="989956" y="839863"/>
                  <a:pt x="1051347" y="790588"/>
                </a:cubicBezTo>
                <a:cubicBezTo>
                  <a:pt x="1078811" y="767163"/>
                  <a:pt x="1113546" y="768778"/>
                  <a:pt x="1145857" y="761509"/>
                </a:cubicBezTo>
                <a:cubicBezTo>
                  <a:pt x="1170898" y="754239"/>
                  <a:pt x="1184630" y="759893"/>
                  <a:pt x="1179783" y="788973"/>
                </a:cubicBezTo>
                <a:cubicBezTo>
                  <a:pt x="1178975" y="792204"/>
                  <a:pt x="1178168" y="797050"/>
                  <a:pt x="1179783" y="800282"/>
                </a:cubicBezTo>
                <a:cubicBezTo>
                  <a:pt x="1157973" y="814822"/>
                  <a:pt x="1099813" y="820476"/>
                  <a:pt x="1082042" y="824515"/>
                </a:cubicBezTo>
                <a:cubicBezTo>
                  <a:pt x="1035192" y="835016"/>
                  <a:pt x="1005304" y="868943"/>
                  <a:pt x="977840" y="905292"/>
                </a:cubicBezTo>
                <a:cubicBezTo>
                  <a:pt x="972993" y="911754"/>
                  <a:pt x="970570" y="919832"/>
                  <a:pt x="975416" y="926294"/>
                </a:cubicBezTo>
                <a:cubicBezTo>
                  <a:pt x="993187" y="946489"/>
                  <a:pt x="1015805" y="959413"/>
                  <a:pt x="1039230" y="971530"/>
                </a:cubicBezTo>
                <a:cubicBezTo>
                  <a:pt x="1057809" y="981223"/>
                  <a:pt x="1058617" y="954566"/>
                  <a:pt x="1073157" y="954566"/>
                </a:cubicBezTo>
                <a:cubicBezTo>
                  <a:pt x="1076388" y="972337"/>
                  <a:pt x="1070734" y="988493"/>
                  <a:pt x="1066695" y="1004648"/>
                </a:cubicBezTo>
                <a:cubicBezTo>
                  <a:pt x="1049732" y="1071694"/>
                  <a:pt x="1032768" y="1138739"/>
                  <a:pt x="1014997" y="1205784"/>
                </a:cubicBezTo>
                <a:cubicBezTo>
                  <a:pt x="1006112" y="1238903"/>
                  <a:pt x="1011766" y="1249404"/>
                  <a:pt x="1043269" y="1261520"/>
                </a:cubicBezTo>
                <a:cubicBezTo>
                  <a:pt x="1065887" y="1270406"/>
                  <a:pt x="1090120" y="1273637"/>
                  <a:pt x="1114353" y="1276868"/>
                </a:cubicBezTo>
                <a:cubicBezTo>
                  <a:pt x="1154742" y="1281715"/>
                  <a:pt x="1161204" y="1276061"/>
                  <a:pt x="1162012" y="1236480"/>
                </a:cubicBezTo>
                <a:cubicBezTo>
                  <a:pt x="1162820" y="1201745"/>
                  <a:pt x="1161204" y="1166203"/>
                  <a:pt x="1173321" y="1130661"/>
                </a:cubicBezTo>
                <a:cubicBezTo>
                  <a:pt x="1183014" y="1140354"/>
                  <a:pt x="1178975" y="1150048"/>
                  <a:pt x="1178975" y="1158934"/>
                </a:cubicBezTo>
                <a:cubicBezTo>
                  <a:pt x="1179783" y="1189629"/>
                  <a:pt x="1179783" y="1221132"/>
                  <a:pt x="1180591" y="1251828"/>
                </a:cubicBezTo>
                <a:cubicBezTo>
                  <a:pt x="1180591" y="1262329"/>
                  <a:pt x="1182206" y="1273637"/>
                  <a:pt x="1195939" y="1274445"/>
                </a:cubicBezTo>
                <a:cubicBezTo>
                  <a:pt x="1225826" y="1275253"/>
                  <a:pt x="1255714" y="1278484"/>
                  <a:pt x="1285601" y="1270406"/>
                </a:cubicBezTo>
                <a:cubicBezTo>
                  <a:pt x="1304180" y="1265559"/>
                  <a:pt x="1309835" y="1255866"/>
                  <a:pt x="1307411" y="1235672"/>
                </a:cubicBezTo>
                <a:cubicBezTo>
                  <a:pt x="1299334" y="1160549"/>
                  <a:pt x="1294487" y="1084618"/>
                  <a:pt x="1288025" y="1008687"/>
                </a:cubicBezTo>
                <a:cubicBezTo>
                  <a:pt x="1286409" y="990109"/>
                  <a:pt x="1288833" y="971530"/>
                  <a:pt x="1296103" y="940835"/>
                </a:cubicBezTo>
                <a:cubicBezTo>
                  <a:pt x="1300141" y="988493"/>
                  <a:pt x="1320336" y="978800"/>
                  <a:pt x="1341338" y="968299"/>
                </a:cubicBezTo>
                <a:cubicBezTo>
                  <a:pt x="1355070" y="961837"/>
                  <a:pt x="1367994" y="954566"/>
                  <a:pt x="1381727" y="948912"/>
                </a:cubicBezTo>
                <a:cubicBezTo>
                  <a:pt x="1393035" y="944065"/>
                  <a:pt x="1395459" y="935988"/>
                  <a:pt x="1384150" y="923871"/>
                </a:cubicBezTo>
                <a:close/>
                <a:moveTo>
                  <a:pt x="417245" y="1007072"/>
                </a:moveTo>
                <a:cubicBezTo>
                  <a:pt x="392204" y="988493"/>
                  <a:pt x="367163" y="969107"/>
                  <a:pt x="341314" y="950527"/>
                </a:cubicBezTo>
                <a:cubicBezTo>
                  <a:pt x="305772" y="923871"/>
                  <a:pt x="268614" y="901253"/>
                  <a:pt x="226610" y="886714"/>
                </a:cubicBezTo>
                <a:cubicBezTo>
                  <a:pt x="202377" y="877828"/>
                  <a:pt x="196722" y="863288"/>
                  <a:pt x="213685" y="844709"/>
                </a:cubicBezTo>
                <a:cubicBezTo>
                  <a:pt x="242765" y="811591"/>
                  <a:pt x="278307" y="784934"/>
                  <a:pt x="318696" y="767163"/>
                </a:cubicBezTo>
                <a:cubicBezTo>
                  <a:pt x="328389" y="762316"/>
                  <a:pt x="334044" y="764739"/>
                  <a:pt x="338083" y="775241"/>
                </a:cubicBezTo>
                <a:cubicBezTo>
                  <a:pt x="366355" y="851171"/>
                  <a:pt x="393819" y="927102"/>
                  <a:pt x="422091" y="1003841"/>
                </a:cubicBezTo>
                <a:cubicBezTo>
                  <a:pt x="420476" y="1003841"/>
                  <a:pt x="418860" y="1005457"/>
                  <a:pt x="417245" y="1007072"/>
                </a:cubicBezTo>
                <a:close/>
                <a:moveTo>
                  <a:pt x="847788" y="2256698"/>
                </a:moveTo>
                <a:cubicBezTo>
                  <a:pt x="860712" y="2207424"/>
                  <a:pt x="876868" y="2159765"/>
                  <a:pt x="915641" y="2123415"/>
                </a:cubicBezTo>
                <a:cubicBezTo>
                  <a:pt x="959261" y="2082219"/>
                  <a:pt x="1012574" y="2080603"/>
                  <a:pt x="1056194" y="2121800"/>
                </a:cubicBezTo>
                <a:cubicBezTo>
                  <a:pt x="1096582" y="2159765"/>
                  <a:pt x="1115161" y="2209040"/>
                  <a:pt x="1126470" y="2262353"/>
                </a:cubicBezTo>
                <a:cubicBezTo>
                  <a:pt x="1129701" y="2280124"/>
                  <a:pt x="1120008" y="2282547"/>
                  <a:pt x="1105468" y="2282547"/>
                </a:cubicBezTo>
                <a:cubicBezTo>
                  <a:pt x="1065079" y="2282547"/>
                  <a:pt x="1024690" y="2282547"/>
                  <a:pt x="985110" y="2282547"/>
                </a:cubicBezTo>
                <a:cubicBezTo>
                  <a:pt x="947144" y="2282547"/>
                  <a:pt x="908371" y="2281739"/>
                  <a:pt x="870406" y="2282547"/>
                </a:cubicBezTo>
                <a:cubicBezTo>
                  <a:pt x="849404" y="2284163"/>
                  <a:pt x="842134" y="2276892"/>
                  <a:pt x="847788" y="2256698"/>
                </a:cubicBezTo>
                <a:close/>
                <a:moveTo>
                  <a:pt x="742777" y="2528110"/>
                </a:moveTo>
                <a:cubicBezTo>
                  <a:pt x="753278" y="2525687"/>
                  <a:pt x="758933" y="2531341"/>
                  <a:pt x="758933" y="2541034"/>
                </a:cubicBezTo>
                <a:cubicBezTo>
                  <a:pt x="758933" y="2556382"/>
                  <a:pt x="766203" y="2575769"/>
                  <a:pt x="754894" y="2586270"/>
                </a:cubicBezTo>
                <a:cubicBezTo>
                  <a:pt x="742777" y="2597579"/>
                  <a:pt x="726622" y="2584654"/>
                  <a:pt x="713698" y="2579000"/>
                </a:cubicBezTo>
                <a:cubicBezTo>
                  <a:pt x="687849" y="2568499"/>
                  <a:pt x="669270" y="2549920"/>
                  <a:pt x="649883" y="2520840"/>
                </a:cubicBezTo>
                <a:cubicBezTo>
                  <a:pt x="683810" y="2530534"/>
                  <a:pt x="712890" y="2534572"/>
                  <a:pt x="742777" y="2528110"/>
                </a:cubicBezTo>
                <a:close/>
                <a:moveTo>
                  <a:pt x="1242789" y="831785"/>
                </a:moveTo>
                <a:cubicBezTo>
                  <a:pt x="1242789" y="831785"/>
                  <a:pt x="1243597" y="831785"/>
                  <a:pt x="1242789" y="831785"/>
                </a:cubicBezTo>
                <a:cubicBezTo>
                  <a:pt x="1214517" y="857633"/>
                  <a:pt x="1180591" y="847133"/>
                  <a:pt x="1147472" y="844709"/>
                </a:cubicBezTo>
                <a:cubicBezTo>
                  <a:pt x="1139394" y="843902"/>
                  <a:pt x="1122431" y="839863"/>
                  <a:pt x="1118392" y="831785"/>
                </a:cubicBezTo>
                <a:cubicBezTo>
                  <a:pt x="1114353" y="823707"/>
                  <a:pt x="1166859" y="818053"/>
                  <a:pt x="1178168" y="806744"/>
                </a:cubicBezTo>
                <a:cubicBezTo>
                  <a:pt x="1178975" y="806744"/>
                  <a:pt x="1178975" y="807552"/>
                  <a:pt x="1179783" y="807552"/>
                </a:cubicBezTo>
                <a:lnTo>
                  <a:pt x="1185438" y="811591"/>
                </a:lnTo>
                <a:cubicBezTo>
                  <a:pt x="1209671" y="819669"/>
                  <a:pt x="1225826" y="825323"/>
                  <a:pt x="1245213" y="831785"/>
                </a:cubicBezTo>
                <a:cubicBezTo>
                  <a:pt x="1244405" y="831785"/>
                  <a:pt x="1243597" y="831785"/>
                  <a:pt x="1242789" y="831785"/>
                </a:cubicBezTo>
                <a:lnTo>
                  <a:pt x="1242789" y="831785"/>
                </a:lnTo>
                <a:cubicBezTo>
                  <a:pt x="1243597" y="831785"/>
                  <a:pt x="1242789" y="831785"/>
                  <a:pt x="1242789" y="831785"/>
                </a:cubicBezTo>
                <a:close/>
              </a:path>
            </a:pathLst>
          </a:custGeom>
          <a:solidFill>
            <a:schemeClr val="accent1"/>
          </a:solidFill>
          <a:ln w="807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3948AD3A-8764-4B2B-9344-A6DD6CDE9A71}"/>
              </a:ext>
            </a:extLst>
          </p:cNvPr>
          <p:cNvGrpSpPr/>
          <p:nvPr/>
        </p:nvGrpSpPr>
        <p:grpSpPr>
          <a:xfrm>
            <a:off x="9539468" y="1639223"/>
            <a:ext cx="2505495" cy="5218777"/>
            <a:chOff x="8940432" y="762314"/>
            <a:chExt cx="2927637" cy="6098071"/>
          </a:xfrm>
        </p:grpSpPr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09E0A763-81E8-4237-AC86-CF837E1F8041}"/>
                </a:ext>
              </a:extLst>
            </p:cNvPr>
            <p:cNvSpPr/>
            <p:nvPr/>
          </p:nvSpPr>
          <p:spPr>
            <a:xfrm>
              <a:off x="8940432" y="762314"/>
              <a:ext cx="2927637" cy="6098071"/>
            </a:xfrm>
            <a:custGeom>
              <a:avLst/>
              <a:gdLst>
                <a:gd name="connsiteX0" fmla="*/ 1862902 w 1867973"/>
                <a:gd name="connsiteY0" fmla="*/ 2348754 h 3890863"/>
                <a:gd name="connsiteX1" fmla="*/ 1759765 w 1867973"/>
                <a:gd name="connsiteY1" fmla="*/ 2057991 h 3890863"/>
                <a:gd name="connsiteX2" fmla="*/ 1592310 w 1867973"/>
                <a:gd name="connsiteY2" fmla="*/ 1616899 h 3890863"/>
                <a:gd name="connsiteX3" fmla="*/ 1485367 w 1867973"/>
                <a:gd name="connsiteY3" fmla="*/ 1416333 h 3890863"/>
                <a:gd name="connsiteX4" fmla="*/ 1414579 w 1867973"/>
                <a:gd name="connsiteY4" fmla="*/ 1276660 h 3890863"/>
                <a:gd name="connsiteX5" fmla="*/ 1337321 w 1867973"/>
                <a:gd name="connsiteY5" fmla="*/ 1179993 h 3890863"/>
                <a:gd name="connsiteX6" fmla="*/ 1198409 w 1867973"/>
                <a:gd name="connsiteY6" fmla="*/ 1108824 h 3890863"/>
                <a:gd name="connsiteX7" fmla="*/ 1105167 w 1867973"/>
                <a:gd name="connsiteY7" fmla="*/ 997695 h 3890863"/>
                <a:gd name="connsiteX8" fmla="*/ 1105167 w 1867973"/>
                <a:gd name="connsiteY8" fmla="*/ 854978 h 3890863"/>
                <a:gd name="connsiteX9" fmla="*/ 1138658 w 1867973"/>
                <a:gd name="connsiteY9" fmla="*/ 820345 h 3890863"/>
                <a:gd name="connsiteX10" fmla="*/ 1151598 w 1867973"/>
                <a:gd name="connsiteY10" fmla="*/ 818061 h 3890863"/>
                <a:gd name="connsiteX11" fmla="*/ 1218580 w 1867973"/>
                <a:gd name="connsiteY11" fmla="*/ 763258 h 3890863"/>
                <a:gd name="connsiteX12" fmla="*/ 1249407 w 1867973"/>
                <a:gd name="connsiteY12" fmla="*/ 578296 h 3890863"/>
                <a:gd name="connsiteX13" fmla="*/ 1291652 w 1867973"/>
                <a:gd name="connsiteY13" fmla="*/ 531104 h 3890863"/>
                <a:gd name="connsiteX14" fmla="*/ 1325904 w 1867973"/>
                <a:gd name="connsiteY14" fmla="*/ 520448 h 3890863"/>
                <a:gd name="connsiteX15" fmla="*/ 1395930 w 1867973"/>
                <a:gd name="connsiteY15" fmla="*/ 468309 h 3890863"/>
                <a:gd name="connsiteX16" fmla="*/ 1439697 w 1867973"/>
                <a:gd name="connsiteY16" fmla="*/ 333583 h 3890863"/>
                <a:gd name="connsiteX17" fmla="*/ 1414579 w 1867973"/>
                <a:gd name="connsiteY17" fmla="*/ 155091 h 3890863"/>
                <a:gd name="connsiteX18" fmla="*/ 1395550 w 1867973"/>
                <a:gd name="connsiteY18" fmla="*/ 83162 h 3890863"/>
                <a:gd name="connsiteX19" fmla="*/ 1288987 w 1867973"/>
                <a:gd name="connsiteY19" fmla="*/ 7807 h 3890863"/>
                <a:gd name="connsiteX20" fmla="*/ 1124577 w 1867973"/>
                <a:gd name="connsiteY20" fmla="*/ 32925 h 3890863"/>
                <a:gd name="connsiteX21" fmla="*/ 1081571 w 1867973"/>
                <a:gd name="connsiteY21" fmla="*/ 110944 h 3890863"/>
                <a:gd name="connsiteX22" fmla="*/ 1080810 w 1867973"/>
                <a:gd name="connsiteY22" fmla="*/ 165367 h 3890863"/>
                <a:gd name="connsiteX23" fmla="*/ 1064826 w 1867973"/>
                <a:gd name="connsiteY23" fmla="*/ 172979 h 3890863"/>
                <a:gd name="connsiteX24" fmla="*/ 1003933 w 1867973"/>
                <a:gd name="connsiteY24" fmla="*/ 137965 h 3890863"/>
                <a:gd name="connsiteX25" fmla="*/ 896610 w 1867973"/>
                <a:gd name="connsiteY25" fmla="*/ 111325 h 3890863"/>
                <a:gd name="connsiteX26" fmla="*/ 796898 w 1867973"/>
                <a:gd name="connsiteY26" fmla="*/ 125406 h 3890863"/>
                <a:gd name="connsiteX27" fmla="*/ 661031 w 1867973"/>
                <a:gd name="connsiteY27" fmla="*/ 159658 h 3890863"/>
                <a:gd name="connsiteX28" fmla="*/ 566647 w 1867973"/>
                <a:gd name="connsiteY28" fmla="*/ 223215 h 3890863"/>
                <a:gd name="connsiteX29" fmla="*/ 552565 w 1867973"/>
                <a:gd name="connsiteY29" fmla="*/ 227021 h 3890863"/>
                <a:gd name="connsiteX30" fmla="*/ 532775 w 1867973"/>
                <a:gd name="connsiteY30" fmla="*/ 238438 h 3890863"/>
                <a:gd name="connsiteX31" fmla="*/ 516791 w 1867973"/>
                <a:gd name="connsiteY31" fmla="*/ 304279 h 3890863"/>
                <a:gd name="connsiteX32" fmla="*/ 512224 w 1867973"/>
                <a:gd name="connsiteY32" fmla="*/ 313793 h 3890863"/>
                <a:gd name="connsiteX33" fmla="*/ 463510 w 1867973"/>
                <a:gd name="connsiteY33" fmla="*/ 381917 h 3890863"/>
                <a:gd name="connsiteX34" fmla="*/ 445242 w 1867973"/>
                <a:gd name="connsiteY34" fmla="*/ 584766 h 3890863"/>
                <a:gd name="connsiteX35" fmla="*/ 418982 w 1867973"/>
                <a:gd name="connsiteY35" fmla="*/ 681814 h 3890863"/>
                <a:gd name="connsiteX36" fmla="*/ 382066 w 1867973"/>
                <a:gd name="connsiteY36" fmla="*/ 731289 h 3890863"/>
                <a:gd name="connsiteX37" fmla="*/ 391961 w 1867973"/>
                <a:gd name="connsiteY37" fmla="*/ 771250 h 3890863"/>
                <a:gd name="connsiteX38" fmla="*/ 414034 w 1867973"/>
                <a:gd name="connsiteY38" fmla="*/ 783429 h 3890863"/>
                <a:gd name="connsiteX39" fmla="*/ 427735 w 1867973"/>
                <a:gd name="connsiteY39" fmla="*/ 818442 h 3890863"/>
                <a:gd name="connsiteX40" fmla="*/ 419743 w 1867973"/>
                <a:gd name="connsiteY40" fmla="*/ 833285 h 3890863"/>
                <a:gd name="connsiteX41" fmla="*/ 427735 w 1867973"/>
                <a:gd name="connsiteY41" fmla="*/ 867156 h 3890863"/>
                <a:gd name="connsiteX42" fmla="*/ 463129 w 1867973"/>
                <a:gd name="connsiteY42" fmla="*/ 880096 h 3890863"/>
                <a:gd name="connsiteX43" fmla="*/ 482158 w 1867973"/>
                <a:gd name="connsiteY43" fmla="*/ 897222 h 3890863"/>
                <a:gd name="connsiteX44" fmla="*/ 460085 w 1867973"/>
                <a:gd name="connsiteY44" fmla="*/ 912065 h 3890863"/>
                <a:gd name="connsiteX45" fmla="*/ 432302 w 1867973"/>
                <a:gd name="connsiteY45" fmla="*/ 949742 h 3890863"/>
                <a:gd name="connsiteX46" fmla="*/ 447525 w 1867973"/>
                <a:gd name="connsiteY46" fmla="*/ 966107 h 3890863"/>
                <a:gd name="connsiteX47" fmla="*/ 470741 w 1867973"/>
                <a:gd name="connsiteY47" fmla="*/ 994270 h 3890863"/>
                <a:gd name="connsiteX48" fmla="*/ 500807 w 1867973"/>
                <a:gd name="connsiteY48" fmla="*/ 1052879 h 3890863"/>
                <a:gd name="connsiteX49" fmla="*/ 510321 w 1867973"/>
                <a:gd name="connsiteY49" fmla="*/ 1060491 h 3890863"/>
                <a:gd name="connsiteX50" fmla="*/ 573117 w 1867973"/>
                <a:gd name="connsiteY50" fmla="*/ 1082945 h 3890863"/>
                <a:gd name="connsiteX51" fmla="*/ 676634 w 1867973"/>
                <a:gd name="connsiteY51" fmla="*/ 1071528 h 3890863"/>
                <a:gd name="connsiteX52" fmla="*/ 716215 w 1867973"/>
                <a:gd name="connsiteY52" fmla="*/ 1091318 h 3890863"/>
                <a:gd name="connsiteX53" fmla="*/ 768735 w 1867973"/>
                <a:gd name="connsiteY53" fmla="*/ 1243169 h 3890863"/>
                <a:gd name="connsiteX54" fmla="*/ 735244 w 1867973"/>
                <a:gd name="connsiteY54" fmla="*/ 1295689 h 3890863"/>
                <a:gd name="connsiteX55" fmla="*/ 676254 w 1867973"/>
                <a:gd name="connsiteY55" fmla="*/ 1341359 h 3890863"/>
                <a:gd name="connsiteX56" fmla="*/ 640479 w 1867973"/>
                <a:gd name="connsiteY56" fmla="*/ 1416714 h 3890863"/>
                <a:gd name="connsiteX57" fmla="*/ 602802 w 1867973"/>
                <a:gd name="connsiteY57" fmla="*/ 1477226 h 3890863"/>
                <a:gd name="connsiteX58" fmla="*/ 468077 w 1867973"/>
                <a:gd name="connsiteY58" fmla="*/ 1608145 h 3890863"/>
                <a:gd name="connsiteX59" fmla="*/ 279309 w 1867973"/>
                <a:gd name="connsiteY59" fmla="*/ 1777503 h 3890863"/>
                <a:gd name="connsiteX60" fmla="*/ 261802 w 1867973"/>
                <a:gd name="connsiteY60" fmla="*/ 1794249 h 3890863"/>
                <a:gd name="connsiteX61" fmla="*/ 257235 w 1867973"/>
                <a:gd name="connsiteY61" fmla="*/ 1798055 h 3890863"/>
                <a:gd name="connsiteX62" fmla="*/ 131264 w 1867973"/>
                <a:gd name="connsiteY62" fmla="*/ 1976166 h 3890863"/>
                <a:gd name="connsiteX63" fmla="*/ 122891 w 1867973"/>
                <a:gd name="connsiteY63" fmla="*/ 2014985 h 3890863"/>
                <a:gd name="connsiteX64" fmla="*/ 139256 w 1867973"/>
                <a:gd name="connsiteY64" fmla="*/ 2110130 h 3890863"/>
                <a:gd name="connsiteX65" fmla="*/ 210044 w 1867973"/>
                <a:gd name="connsiteY65" fmla="*/ 2193477 h 3890863"/>
                <a:gd name="connsiteX66" fmla="*/ 232878 w 1867973"/>
                <a:gd name="connsiteY66" fmla="*/ 2207178 h 3890863"/>
                <a:gd name="connsiteX67" fmla="*/ 240871 w 1867973"/>
                <a:gd name="connsiteY67" fmla="*/ 2241430 h 3890863"/>
                <a:gd name="connsiteX68" fmla="*/ 220319 w 1867973"/>
                <a:gd name="connsiteY68" fmla="*/ 2274160 h 3890863"/>
                <a:gd name="connsiteX69" fmla="*/ 138875 w 1867973"/>
                <a:gd name="connsiteY69" fmla="*/ 2381484 h 3890863"/>
                <a:gd name="connsiteX70" fmla="*/ 26223 w 1867973"/>
                <a:gd name="connsiteY70" fmla="*/ 2637994 h 3890863"/>
                <a:gd name="connsiteX71" fmla="*/ 344 w 1867973"/>
                <a:gd name="connsiteY71" fmla="*/ 2823337 h 3890863"/>
                <a:gd name="connsiteX72" fmla="*/ 40686 w 1867973"/>
                <a:gd name="connsiteY72" fmla="*/ 3026947 h 3890863"/>
                <a:gd name="connsiteX73" fmla="*/ 245057 w 1867973"/>
                <a:gd name="connsiteY73" fmla="*/ 3333314 h 3890863"/>
                <a:gd name="connsiteX74" fmla="*/ 425071 w 1867973"/>
                <a:gd name="connsiteY74" fmla="*/ 3453577 h 3890863"/>
                <a:gd name="connsiteX75" fmla="*/ 474927 w 1867973"/>
                <a:gd name="connsiteY75" fmla="*/ 3539969 h 3890863"/>
                <a:gd name="connsiteX76" fmla="*/ 469218 w 1867973"/>
                <a:gd name="connsiteY76" fmla="*/ 3624457 h 3890863"/>
                <a:gd name="connsiteX77" fmla="*/ 499284 w 1867973"/>
                <a:gd name="connsiteY77" fmla="*/ 3890863 h 3890863"/>
                <a:gd name="connsiteX78" fmla="*/ 1210969 w 1867973"/>
                <a:gd name="connsiteY78" fmla="*/ 3890863 h 3890863"/>
                <a:gd name="connsiteX79" fmla="*/ 1230759 w 1867973"/>
                <a:gd name="connsiteY79" fmla="*/ 3848238 h 3890863"/>
                <a:gd name="connsiteX80" fmla="*/ 1301166 w 1867973"/>
                <a:gd name="connsiteY80" fmla="*/ 3690678 h 3890863"/>
                <a:gd name="connsiteX81" fmla="*/ 1343410 w 1867973"/>
                <a:gd name="connsiteY81" fmla="*/ 3611518 h 3890863"/>
                <a:gd name="connsiteX82" fmla="*/ 1390222 w 1867973"/>
                <a:gd name="connsiteY82" fmla="*/ 3483643 h 3890863"/>
                <a:gd name="connsiteX83" fmla="*/ 1377282 w 1867973"/>
                <a:gd name="connsiteY83" fmla="*/ 3205820 h 3890863"/>
                <a:gd name="connsiteX84" fmla="*/ 1383371 w 1867973"/>
                <a:gd name="connsiteY84" fmla="*/ 3157105 h 3890863"/>
                <a:gd name="connsiteX85" fmla="*/ 1410773 w 1867973"/>
                <a:gd name="connsiteY85" fmla="*/ 3111436 h 3890863"/>
                <a:gd name="connsiteX86" fmla="*/ 1728557 w 1867973"/>
                <a:gd name="connsiteY86" fmla="*/ 2622391 h 3890863"/>
                <a:gd name="connsiteX87" fmla="*/ 1783741 w 1867973"/>
                <a:gd name="connsiteY87" fmla="*/ 2523059 h 3890863"/>
                <a:gd name="connsiteX88" fmla="*/ 1834739 w 1867973"/>
                <a:gd name="connsiteY88" fmla="*/ 2449607 h 3890863"/>
                <a:gd name="connsiteX89" fmla="*/ 1862902 w 1867973"/>
                <a:gd name="connsiteY89" fmla="*/ 2348754 h 3890863"/>
                <a:gd name="connsiteX90" fmla="*/ 1520761 w 1867973"/>
                <a:gd name="connsiteY90" fmla="*/ 2413833 h 3890863"/>
                <a:gd name="connsiteX91" fmla="*/ 1439697 w 1867973"/>
                <a:gd name="connsiteY91" fmla="*/ 2606787 h 3890863"/>
                <a:gd name="connsiteX92" fmla="*/ 1331993 w 1867973"/>
                <a:gd name="connsiteY92" fmla="*/ 2837038 h 3890863"/>
                <a:gd name="connsiteX93" fmla="*/ 1261205 w 1867973"/>
                <a:gd name="connsiteY93" fmla="*/ 2962629 h 3890863"/>
                <a:gd name="connsiteX94" fmla="*/ 1252452 w 1867973"/>
                <a:gd name="connsiteY94" fmla="*/ 2965674 h 3890863"/>
                <a:gd name="connsiteX95" fmla="*/ 1177858 w 1867973"/>
                <a:gd name="connsiteY95" fmla="*/ 2841224 h 3890863"/>
                <a:gd name="connsiteX96" fmla="*/ 1157687 w 1867973"/>
                <a:gd name="connsiteY96" fmla="*/ 2707260 h 3890863"/>
                <a:gd name="connsiteX97" fmla="*/ 1141703 w 1867973"/>
                <a:gd name="connsiteY97" fmla="*/ 2545514 h 3890863"/>
                <a:gd name="connsiteX98" fmla="*/ 1139420 w 1867973"/>
                <a:gd name="connsiteY98" fmla="*/ 2506694 h 3890863"/>
                <a:gd name="connsiteX99" fmla="*/ 1171388 w 1867973"/>
                <a:gd name="connsiteY99" fmla="*/ 2371208 h 3890863"/>
                <a:gd name="connsiteX100" fmla="*/ 1289368 w 1867973"/>
                <a:gd name="connsiteY100" fmla="*/ 2115078 h 3890863"/>
                <a:gd name="connsiteX101" fmla="*/ 1325142 w 1867973"/>
                <a:gd name="connsiteY101" fmla="*/ 2000904 h 3890863"/>
                <a:gd name="connsiteX102" fmla="*/ 1337702 w 1867973"/>
                <a:gd name="connsiteY102" fmla="*/ 1969696 h 3890863"/>
                <a:gd name="connsiteX103" fmla="*/ 1357111 w 1867973"/>
                <a:gd name="connsiteY103" fmla="*/ 1968554 h 3890863"/>
                <a:gd name="connsiteX104" fmla="*/ 1397833 w 1867973"/>
                <a:gd name="connsiteY104" fmla="*/ 2034395 h 3890863"/>
                <a:gd name="connsiteX105" fmla="*/ 1519999 w 1867973"/>
                <a:gd name="connsiteY105" fmla="*/ 2293570 h 3890863"/>
                <a:gd name="connsiteX106" fmla="*/ 1520761 w 1867973"/>
                <a:gd name="connsiteY106" fmla="*/ 2413833 h 38908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</a:cxnLst>
              <a:rect l="l" t="t" r="r" b="b"/>
              <a:pathLst>
                <a:path w="1867973" h="3890863">
                  <a:moveTo>
                    <a:pt x="1862902" y="2348754"/>
                  </a:moveTo>
                  <a:cubicBezTo>
                    <a:pt x="1830933" y="2250945"/>
                    <a:pt x="1795159" y="2154277"/>
                    <a:pt x="1759765" y="2057991"/>
                  </a:cubicBezTo>
                  <a:cubicBezTo>
                    <a:pt x="1705342" y="1910326"/>
                    <a:pt x="1653583" y="1761519"/>
                    <a:pt x="1592310" y="1616899"/>
                  </a:cubicBezTo>
                  <a:cubicBezTo>
                    <a:pt x="1562624" y="1546872"/>
                    <a:pt x="1531417" y="1477606"/>
                    <a:pt x="1485367" y="1416333"/>
                  </a:cubicBezTo>
                  <a:cubicBezTo>
                    <a:pt x="1453779" y="1373708"/>
                    <a:pt x="1429041" y="1328039"/>
                    <a:pt x="1414579" y="1276660"/>
                  </a:cubicBezTo>
                  <a:cubicBezTo>
                    <a:pt x="1402400" y="1234035"/>
                    <a:pt x="1377282" y="1199783"/>
                    <a:pt x="1337321" y="1179993"/>
                  </a:cubicBezTo>
                  <a:cubicBezTo>
                    <a:pt x="1290890" y="1156778"/>
                    <a:pt x="1246743" y="1128234"/>
                    <a:pt x="1198409" y="1108824"/>
                  </a:cubicBezTo>
                  <a:cubicBezTo>
                    <a:pt x="1147792" y="1088273"/>
                    <a:pt x="1113540" y="1054021"/>
                    <a:pt x="1105167" y="997695"/>
                  </a:cubicBezTo>
                  <a:cubicBezTo>
                    <a:pt x="1097936" y="950123"/>
                    <a:pt x="1100600" y="902550"/>
                    <a:pt x="1105167" y="854978"/>
                  </a:cubicBezTo>
                  <a:cubicBezTo>
                    <a:pt x="1107070" y="836329"/>
                    <a:pt x="1118107" y="823009"/>
                    <a:pt x="1138658" y="820345"/>
                  </a:cubicBezTo>
                  <a:cubicBezTo>
                    <a:pt x="1143225" y="819964"/>
                    <a:pt x="1147412" y="818442"/>
                    <a:pt x="1151598" y="818061"/>
                  </a:cubicBezTo>
                  <a:cubicBezTo>
                    <a:pt x="1185850" y="814256"/>
                    <a:pt x="1210588" y="800935"/>
                    <a:pt x="1218580" y="763258"/>
                  </a:cubicBezTo>
                  <a:cubicBezTo>
                    <a:pt x="1231900" y="701985"/>
                    <a:pt x="1241415" y="640331"/>
                    <a:pt x="1249407" y="578296"/>
                  </a:cubicBezTo>
                  <a:cubicBezTo>
                    <a:pt x="1253213" y="548611"/>
                    <a:pt x="1261966" y="536813"/>
                    <a:pt x="1291652" y="531104"/>
                  </a:cubicBezTo>
                  <a:cubicBezTo>
                    <a:pt x="1303450" y="528821"/>
                    <a:pt x="1315248" y="526918"/>
                    <a:pt x="1325904" y="520448"/>
                  </a:cubicBezTo>
                  <a:cubicBezTo>
                    <a:pt x="1350641" y="505225"/>
                    <a:pt x="1374618" y="488479"/>
                    <a:pt x="1395930" y="468309"/>
                  </a:cubicBezTo>
                  <a:cubicBezTo>
                    <a:pt x="1434750" y="431392"/>
                    <a:pt x="1453017" y="387626"/>
                    <a:pt x="1439697" y="333583"/>
                  </a:cubicBezTo>
                  <a:cubicBezTo>
                    <a:pt x="1425235" y="274974"/>
                    <a:pt x="1420287" y="214842"/>
                    <a:pt x="1414579" y="155091"/>
                  </a:cubicBezTo>
                  <a:cubicBezTo>
                    <a:pt x="1412295" y="130354"/>
                    <a:pt x="1408109" y="105616"/>
                    <a:pt x="1395550" y="83162"/>
                  </a:cubicBezTo>
                  <a:cubicBezTo>
                    <a:pt x="1372334" y="39776"/>
                    <a:pt x="1334276" y="18844"/>
                    <a:pt x="1288987" y="7807"/>
                  </a:cubicBezTo>
                  <a:cubicBezTo>
                    <a:pt x="1230759" y="-6274"/>
                    <a:pt x="1175194" y="-3230"/>
                    <a:pt x="1124577" y="32925"/>
                  </a:cubicBezTo>
                  <a:cubicBezTo>
                    <a:pt x="1097556" y="52335"/>
                    <a:pt x="1080810" y="76311"/>
                    <a:pt x="1081571" y="110944"/>
                  </a:cubicBezTo>
                  <a:cubicBezTo>
                    <a:pt x="1081952" y="129212"/>
                    <a:pt x="1084997" y="147480"/>
                    <a:pt x="1080810" y="165367"/>
                  </a:cubicBezTo>
                  <a:cubicBezTo>
                    <a:pt x="1077766" y="179448"/>
                    <a:pt x="1077005" y="179829"/>
                    <a:pt x="1064826" y="172979"/>
                  </a:cubicBezTo>
                  <a:cubicBezTo>
                    <a:pt x="1044275" y="161561"/>
                    <a:pt x="1024104" y="149763"/>
                    <a:pt x="1003933" y="137965"/>
                  </a:cubicBezTo>
                  <a:cubicBezTo>
                    <a:pt x="970823" y="118556"/>
                    <a:pt x="935429" y="107138"/>
                    <a:pt x="896610" y="111325"/>
                  </a:cubicBezTo>
                  <a:cubicBezTo>
                    <a:pt x="863119" y="114750"/>
                    <a:pt x="830008" y="118556"/>
                    <a:pt x="796898" y="125406"/>
                  </a:cubicBezTo>
                  <a:cubicBezTo>
                    <a:pt x="751228" y="134921"/>
                    <a:pt x="704417" y="142152"/>
                    <a:pt x="661031" y="159658"/>
                  </a:cubicBezTo>
                  <a:cubicBezTo>
                    <a:pt x="625256" y="174120"/>
                    <a:pt x="587579" y="186299"/>
                    <a:pt x="566647" y="223215"/>
                  </a:cubicBezTo>
                  <a:cubicBezTo>
                    <a:pt x="563602" y="228543"/>
                    <a:pt x="557894" y="228924"/>
                    <a:pt x="552565" y="227021"/>
                  </a:cubicBezTo>
                  <a:cubicBezTo>
                    <a:pt x="540767" y="222073"/>
                    <a:pt x="535439" y="227021"/>
                    <a:pt x="532775" y="238438"/>
                  </a:cubicBezTo>
                  <a:cubicBezTo>
                    <a:pt x="527828" y="260512"/>
                    <a:pt x="522119" y="282205"/>
                    <a:pt x="516791" y="304279"/>
                  </a:cubicBezTo>
                  <a:cubicBezTo>
                    <a:pt x="516030" y="307704"/>
                    <a:pt x="515649" y="311510"/>
                    <a:pt x="512224" y="313793"/>
                  </a:cubicBezTo>
                  <a:cubicBezTo>
                    <a:pt x="489389" y="331680"/>
                    <a:pt x="473785" y="356038"/>
                    <a:pt x="463510" y="381917"/>
                  </a:cubicBezTo>
                  <a:cubicBezTo>
                    <a:pt x="437630" y="447377"/>
                    <a:pt x="427355" y="515500"/>
                    <a:pt x="445242" y="584766"/>
                  </a:cubicBezTo>
                  <a:cubicBezTo>
                    <a:pt x="455137" y="623205"/>
                    <a:pt x="450570" y="654412"/>
                    <a:pt x="418982" y="681814"/>
                  </a:cubicBezTo>
                  <a:cubicBezTo>
                    <a:pt x="403759" y="695134"/>
                    <a:pt x="393102" y="713783"/>
                    <a:pt x="382066" y="731289"/>
                  </a:cubicBezTo>
                  <a:cubicBezTo>
                    <a:pt x="371790" y="748035"/>
                    <a:pt x="375596" y="760594"/>
                    <a:pt x="391961" y="771250"/>
                  </a:cubicBezTo>
                  <a:cubicBezTo>
                    <a:pt x="399192" y="775817"/>
                    <a:pt x="406803" y="779623"/>
                    <a:pt x="414034" y="783429"/>
                  </a:cubicBezTo>
                  <a:cubicBezTo>
                    <a:pt x="433444" y="793324"/>
                    <a:pt x="435727" y="798652"/>
                    <a:pt x="427735" y="818442"/>
                  </a:cubicBezTo>
                  <a:cubicBezTo>
                    <a:pt x="425452" y="823770"/>
                    <a:pt x="423168" y="828718"/>
                    <a:pt x="419743" y="833285"/>
                  </a:cubicBezTo>
                  <a:cubicBezTo>
                    <a:pt x="410609" y="845463"/>
                    <a:pt x="413654" y="861067"/>
                    <a:pt x="427735" y="867156"/>
                  </a:cubicBezTo>
                  <a:cubicBezTo>
                    <a:pt x="439153" y="872104"/>
                    <a:pt x="451331" y="875529"/>
                    <a:pt x="463129" y="880096"/>
                  </a:cubicBezTo>
                  <a:cubicBezTo>
                    <a:pt x="471502" y="883141"/>
                    <a:pt x="483300" y="885044"/>
                    <a:pt x="482158" y="897222"/>
                  </a:cubicBezTo>
                  <a:cubicBezTo>
                    <a:pt x="481016" y="909401"/>
                    <a:pt x="469218" y="910162"/>
                    <a:pt x="460085" y="912065"/>
                  </a:cubicBezTo>
                  <a:cubicBezTo>
                    <a:pt x="439533" y="916251"/>
                    <a:pt x="430019" y="929191"/>
                    <a:pt x="432302" y="949742"/>
                  </a:cubicBezTo>
                  <a:cubicBezTo>
                    <a:pt x="433444" y="959257"/>
                    <a:pt x="438391" y="964204"/>
                    <a:pt x="447525" y="966107"/>
                  </a:cubicBezTo>
                  <a:cubicBezTo>
                    <a:pt x="469980" y="970674"/>
                    <a:pt x="470360" y="970674"/>
                    <a:pt x="470741" y="994270"/>
                  </a:cubicBezTo>
                  <a:cubicBezTo>
                    <a:pt x="471121" y="1019008"/>
                    <a:pt x="479494" y="1039178"/>
                    <a:pt x="500807" y="1052879"/>
                  </a:cubicBezTo>
                  <a:cubicBezTo>
                    <a:pt x="504232" y="1055163"/>
                    <a:pt x="507276" y="1057827"/>
                    <a:pt x="510321" y="1060491"/>
                  </a:cubicBezTo>
                  <a:cubicBezTo>
                    <a:pt x="528208" y="1076856"/>
                    <a:pt x="548379" y="1085609"/>
                    <a:pt x="573117" y="1082945"/>
                  </a:cubicBezTo>
                  <a:cubicBezTo>
                    <a:pt x="607750" y="1078759"/>
                    <a:pt x="642382" y="1075714"/>
                    <a:pt x="676634" y="1071528"/>
                  </a:cubicBezTo>
                  <a:cubicBezTo>
                    <a:pt x="699089" y="1068483"/>
                    <a:pt x="706700" y="1071147"/>
                    <a:pt x="716215" y="1091318"/>
                  </a:cubicBezTo>
                  <a:cubicBezTo>
                    <a:pt x="739430" y="1140032"/>
                    <a:pt x="756176" y="1191030"/>
                    <a:pt x="768735" y="1243169"/>
                  </a:cubicBezTo>
                  <a:cubicBezTo>
                    <a:pt x="777488" y="1280466"/>
                    <a:pt x="773682" y="1287316"/>
                    <a:pt x="735244" y="1295689"/>
                  </a:cubicBezTo>
                  <a:cubicBezTo>
                    <a:pt x="707842" y="1301779"/>
                    <a:pt x="688432" y="1316621"/>
                    <a:pt x="676254" y="1341359"/>
                  </a:cubicBezTo>
                  <a:cubicBezTo>
                    <a:pt x="663695" y="1366096"/>
                    <a:pt x="651897" y="1391215"/>
                    <a:pt x="640479" y="1416714"/>
                  </a:cubicBezTo>
                  <a:cubicBezTo>
                    <a:pt x="630584" y="1438787"/>
                    <a:pt x="617645" y="1458577"/>
                    <a:pt x="602802" y="1477226"/>
                  </a:cubicBezTo>
                  <a:cubicBezTo>
                    <a:pt x="563602" y="1526701"/>
                    <a:pt x="514888" y="1566662"/>
                    <a:pt x="468077" y="1608145"/>
                  </a:cubicBezTo>
                  <a:cubicBezTo>
                    <a:pt x="404900" y="1664090"/>
                    <a:pt x="339821" y="1718513"/>
                    <a:pt x="279309" y="1777503"/>
                  </a:cubicBezTo>
                  <a:cubicBezTo>
                    <a:pt x="275884" y="1785496"/>
                    <a:pt x="270936" y="1791585"/>
                    <a:pt x="261802" y="1794249"/>
                  </a:cubicBezTo>
                  <a:cubicBezTo>
                    <a:pt x="260280" y="1795391"/>
                    <a:pt x="258758" y="1796532"/>
                    <a:pt x="257235" y="1798055"/>
                  </a:cubicBezTo>
                  <a:cubicBezTo>
                    <a:pt x="203574" y="1849433"/>
                    <a:pt x="164374" y="1910706"/>
                    <a:pt x="131264" y="1976166"/>
                  </a:cubicBezTo>
                  <a:cubicBezTo>
                    <a:pt x="125174" y="1988345"/>
                    <a:pt x="121749" y="2001284"/>
                    <a:pt x="122891" y="2014985"/>
                  </a:cubicBezTo>
                  <a:cubicBezTo>
                    <a:pt x="125555" y="2047334"/>
                    <a:pt x="130883" y="2078922"/>
                    <a:pt x="139256" y="2110130"/>
                  </a:cubicBezTo>
                  <a:cubicBezTo>
                    <a:pt x="149531" y="2149330"/>
                    <a:pt x="171986" y="2177873"/>
                    <a:pt x="210044" y="2193477"/>
                  </a:cubicBezTo>
                  <a:cubicBezTo>
                    <a:pt x="218416" y="2196902"/>
                    <a:pt x="226028" y="2201469"/>
                    <a:pt x="232878" y="2207178"/>
                  </a:cubicBezTo>
                  <a:cubicBezTo>
                    <a:pt x="245057" y="2216692"/>
                    <a:pt x="247340" y="2227349"/>
                    <a:pt x="240871" y="2241430"/>
                  </a:cubicBezTo>
                  <a:cubicBezTo>
                    <a:pt x="235542" y="2253228"/>
                    <a:pt x="227931" y="2263884"/>
                    <a:pt x="220319" y="2274160"/>
                  </a:cubicBezTo>
                  <a:cubicBezTo>
                    <a:pt x="193298" y="2309935"/>
                    <a:pt x="162471" y="2343045"/>
                    <a:pt x="138875" y="2381484"/>
                  </a:cubicBezTo>
                  <a:cubicBezTo>
                    <a:pt x="89400" y="2461405"/>
                    <a:pt x="54386" y="2548177"/>
                    <a:pt x="26223" y="2637994"/>
                  </a:cubicBezTo>
                  <a:cubicBezTo>
                    <a:pt x="7194" y="2698126"/>
                    <a:pt x="-1939" y="2760160"/>
                    <a:pt x="344" y="2823337"/>
                  </a:cubicBezTo>
                  <a:cubicBezTo>
                    <a:pt x="3008" y="2892983"/>
                    <a:pt x="18612" y="2960726"/>
                    <a:pt x="40686" y="3026947"/>
                  </a:cubicBezTo>
                  <a:cubicBezTo>
                    <a:pt x="81027" y="3147591"/>
                    <a:pt x="145726" y="3251108"/>
                    <a:pt x="245057" y="3333314"/>
                  </a:cubicBezTo>
                  <a:cubicBezTo>
                    <a:pt x="301383" y="3379744"/>
                    <a:pt x="362656" y="3417422"/>
                    <a:pt x="425071" y="3453577"/>
                  </a:cubicBezTo>
                  <a:cubicBezTo>
                    <a:pt x="457801" y="3472606"/>
                    <a:pt x="472644" y="3503433"/>
                    <a:pt x="474927" y="3539969"/>
                  </a:cubicBezTo>
                  <a:cubicBezTo>
                    <a:pt x="476830" y="3568131"/>
                    <a:pt x="472263" y="3596675"/>
                    <a:pt x="469218" y="3624457"/>
                  </a:cubicBezTo>
                  <a:cubicBezTo>
                    <a:pt x="460085" y="3715416"/>
                    <a:pt x="469599" y="3804091"/>
                    <a:pt x="499284" y="3890863"/>
                  </a:cubicBezTo>
                  <a:cubicBezTo>
                    <a:pt x="736386" y="3890863"/>
                    <a:pt x="973867" y="3890863"/>
                    <a:pt x="1210969" y="3890863"/>
                  </a:cubicBezTo>
                  <a:cubicBezTo>
                    <a:pt x="1218961" y="3877162"/>
                    <a:pt x="1225431" y="3863081"/>
                    <a:pt x="1230759" y="3848238"/>
                  </a:cubicBezTo>
                  <a:cubicBezTo>
                    <a:pt x="1249788" y="3793815"/>
                    <a:pt x="1269958" y="3739773"/>
                    <a:pt x="1301166" y="3690678"/>
                  </a:cubicBezTo>
                  <a:cubicBezTo>
                    <a:pt x="1317150" y="3665560"/>
                    <a:pt x="1330471" y="3638539"/>
                    <a:pt x="1343410" y="3611518"/>
                  </a:cubicBezTo>
                  <a:cubicBezTo>
                    <a:pt x="1363200" y="3570415"/>
                    <a:pt x="1382991" y="3528932"/>
                    <a:pt x="1390222" y="3483643"/>
                  </a:cubicBezTo>
                  <a:cubicBezTo>
                    <a:pt x="1405064" y="3390401"/>
                    <a:pt x="1398594" y="3297539"/>
                    <a:pt x="1377282" y="3205820"/>
                  </a:cubicBezTo>
                  <a:cubicBezTo>
                    <a:pt x="1373096" y="3188313"/>
                    <a:pt x="1373476" y="3172709"/>
                    <a:pt x="1383371" y="3157105"/>
                  </a:cubicBezTo>
                  <a:cubicBezTo>
                    <a:pt x="1392886" y="3142263"/>
                    <a:pt x="1401639" y="3126659"/>
                    <a:pt x="1410773" y="3111436"/>
                  </a:cubicBezTo>
                  <a:cubicBezTo>
                    <a:pt x="1513910" y="2946645"/>
                    <a:pt x="1622756" y="2785659"/>
                    <a:pt x="1728557" y="2622391"/>
                  </a:cubicBezTo>
                  <a:cubicBezTo>
                    <a:pt x="1749109" y="2590422"/>
                    <a:pt x="1772704" y="2560356"/>
                    <a:pt x="1783741" y="2523059"/>
                  </a:cubicBezTo>
                  <a:cubicBezTo>
                    <a:pt x="1792495" y="2492613"/>
                    <a:pt x="1810382" y="2469398"/>
                    <a:pt x="1834739" y="2449607"/>
                  </a:cubicBezTo>
                  <a:cubicBezTo>
                    <a:pt x="1865185" y="2424109"/>
                    <a:pt x="1875080" y="2386051"/>
                    <a:pt x="1862902" y="2348754"/>
                  </a:cubicBezTo>
                  <a:close/>
                  <a:moveTo>
                    <a:pt x="1520761" y="2413833"/>
                  </a:moveTo>
                  <a:cubicBezTo>
                    <a:pt x="1500209" y="2480815"/>
                    <a:pt x="1468621" y="2543230"/>
                    <a:pt x="1439697" y="2606787"/>
                  </a:cubicBezTo>
                  <a:cubicBezTo>
                    <a:pt x="1404684" y="2684044"/>
                    <a:pt x="1368529" y="2760541"/>
                    <a:pt x="1331993" y="2837038"/>
                  </a:cubicBezTo>
                  <a:cubicBezTo>
                    <a:pt x="1311061" y="2880424"/>
                    <a:pt x="1285943" y="2921526"/>
                    <a:pt x="1261205" y="2962629"/>
                  </a:cubicBezTo>
                  <a:cubicBezTo>
                    <a:pt x="1258922" y="2966054"/>
                    <a:pt x="1257019" y="2971002"/>
                    <a:pt x="1252452" y="2965674"/>
                  </a:cubicBezTo>
                  <a:cubicBezTo>
                    <a:pt x="1221625" y="2927616"/>
                    <a:pt x="1189276" y="2890319"/>
                    <a:pt x="1177858" y="2841224"/>
                  </a:cubicBezTo>
                  <a:cubicBezTo>
                    <a:pt x="1167582" y="2797077"/>
                    <a:pt x="1163016" y="2752168"/>
                    <a:pt x="1157687" y="2707260"/>
                  </a:cubicBezTo>
                  <a:cubicBezTo>
                    <a:pt x="1151218" y="2653598"/>
                    <a:pt x="1145889" y="2599556"/>
                    <a:pt x="1141703" y="2545514"/>
                  </a:cubicBezTo>
                  <a:cubicBezTo>
                    <a:pt x="1140561" y="2532574"/>
                    <a:pt x="1140181" y="2519634"/>
                    <a:pt x="1139420" y="2506694"/>
                  </a:cubicBezTo>
                  <a:cubicBezTo>
                    <a:pt x="1137517" y="2458741"/>
                    <a:pt x="1151218" y="2414214"/>
                    <a:pt x="1171388" y="2371208"/>
                  </a:cubicBezTo>
                  <a:cubicBezTo>
                    <a:pt x="1210969" y="2285958"/>
                    <a:pt x="1249788" y="2200328"/>
                    <a:pt x="1289368" y="2115078"/>
                  </a:cubicBezTo>
                  <a:cubicBezTo>
                    <a:pt x="1306113" y="2078542"/>
                    <a:pt x="1314106" y="2039342"/>
                    <a:pt x="1325142" y="2000904"/>
                  </a:cubicBezTo>
                  <a:cubicBezTo>
                    <a:pt x="1328187" y="1989867"/>
                    <a:pt x="1331612" y="1979211"/>
                    <a:pt x="1337702" y="1969696"/>
                  </a:cubicBezTo>
                  <a:cubicBezTo>
                    <a:pt x="1344552" y="1959040"/>
                    <a:pt x="1349119" y="1959040"/>
                    <a:pt x="1357111" y="1968554"/>
                  </a:cubicBezTo>
                  <a:cubicBezTo>
                    <a:pt x="1373476" y="1988725"/>
                    <a:pt x="1385655" y="2011560"/>
                    <a:pt x="1397833" y="2034395"/>
                  </a:cubicBezTo>
                  <a:cubicBezTo>
                    <a:pt x="1443122" y="2118883"/>
                    <a:pt x="1483844" y="2205275"/>
                    <a:pt x="1519999" y="2293570"/>
                  </a:cubicBezTo>
                  <a:cubicBezTo>
                    <a:pt x="1537126" y="2334292"/>
                    <a:pt x="1533320" y="2373491"/>
                    <a:pt x="1520761" y="2413833"/>
                  </a:cubicBezTo>
                  <a:close/>
                </a:path>
              </a:pathLst>
            </a:custGeom>
            <a:solidFill>
              <a:schemeClr val="accent1"/>
            </a:solidFill>
            <a:ln w="38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Heart 16">
              <a:extLst>
                <a:ext uri="{FF2B5EF4-FFF2-40B4-BE49-F238E27FC236}">
                  <a16:creationId xmlns:a16="http://schemas.microsoft.com/office/drawing/2014/main" id="{EBDDAF9F-35C6-4211-9C04-6F629A2D348B}"/>
                </a:ext>
              </a:extLst>
            </p:cNvPr>
            <p:cNvSpPr/>
            <p:nvPr/>
          </p:nvSpPr>
          <p:spPr>
            <a:xfrm>
              <a:off x="9091265" y="4708325"/>
              <a:ext cx="1312985" cy="1312985"/>
            </a:xfrm>
            <a:prstGeom prst="hear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Graphic 42">
              <a:extLst>
                <a:ext uri="{FF2B5EF4-FFF2-40B4-BE49-F238E27FC236}">
                  <a16:creationId xmlns:a16="http://schemas.microsoft.com/office/drawing/2014/main" id="{97460CB1-FCBE-4A0C-90E1-CC85200AF260}"/>
                </a:ext>
              </a:extLst>
            </p:cNvPr>
            <p:cNvSpPr/>
            <p:nvPr/>
          </p:nvSpPr>
          <p:spPr>
            <a:xfrm flipH="1">
              <a:off x="9292291" y="4977954"/>
              <a:ext cx="692826" cy="773725"/>
            </a:xfrm>
            <a:custGeom>
              <a:avLst/>
              <a:gdLst>
                <a:gd name="connsiteX0" fmla="*/ 1565723 w 1565722"/>
                <a:gd name="connsiteY0" fmla="*/ 353902 h 1748546"/>
                <a:gd name="connsiteX1" fmla="*/ 1565723 w 1565722"/>
                <a:gd name="connsiteY1" fmla="*/ 393528 h 1748546"/>
                <a:gd name="connsiteX2" fmla="*/ 1564630 w 1565722"/>
                <a:gd name="connsiteY2" fmla="*/ 398720 h 1748546"/>
                <a:gd name="connsiteX3" fmla="*/ 1494669 w 1565722"/>
                <a:gd name="connsiteY3" fmla="*/ 568429 h 1748546"/>
                <a:gd name="connsiteX4" fmla="*/ 1377021 w 1565722"/>
                <a:gd name="connsiteY4" fmla="*/ 686214 h 1748546"/>
                <a:gd name="connsiteX5" fmla="*/ 1305557 w 1565722"/>
                <a:gd name="connsiteY5" fmla="*/ 748660 h 1748546"/>
                <a:gd name="connsiteX6" fmla="*/ 1290390 w 1565722"/>
                <a:gd name="connsiteY6" fmla="*/ 814384 h 1748546"/>
                <a:gd name="connsiteX7" fmla="*/ 1307880 w 1565722"/>
                <a:gd name="connsiteY7" fmla="*/ 952392 h 1748546"/>
                <a:gd name="connsiteX8" fmla="*/ 1264428 w 1565722"/>
                <a:gd name="connsiteY8" fmla="*/ 1085891 h 1748546"/>
                <a:gd name="connsiteX9" fmla="*/ 1135029 w 1565722"/>
                <a:gd name="connsiteY9" fmla="*/ 1295499 h 1748546"/>
                <a:gd name="connsiteX10" fmla="*/ 924737 w 1565722"/>
                <a:gd name="connsiteY10" fmla="*/ 1536945 h 1748546"/>
                <a:gd name="connsiteX11" fmla="*/ 741501 w 1565722"/>
                <a:gd name="connsiteY11" fmla="*/ 1687251 h 1748546"/>
                <a:gd name="connsiteX12" fmla="*/ 528476 w 1565722"/>
                <a:gd name="connsiteY12" fmla="*/ 1746144 h 1748546"/>
                <a:gd name="connsiteX13" fmla="*/ 409461 w 1565722"/>
                <a:gd name="connsiteY13" fmla="*/ 1682605 h 1748546"/>
                <a:gd name="connsiteX14" fmla="*/ 356444 w 1565722"/>
                <a:gd name="connsiteY14" fmla="*/ 1604856 h 1748546"/>
                <a:gd name="connsiteX15" fmla="*/ 349749 w 1565722"/>
                <a:gd name="connsiteY15" fmla="*/ 1593378 h 1748546"/>
                <a:gd name="connsiteX16" fmla="*/ 348109 w 1565722"/>
                <a:gd name="connsiteY16" fmla="*/ 1599800 h 1748546"/>
                <a:gd name="connsiteX17" fmla="*/ 255466 w 1565722"/>
                <a:gd name="connsiteY17" fmla="*/ 1699822 h 1748546"/>
                <a:gd name="connsiteX18" fmla="*/ 176214 w 1565722"/>
                <a:gd name="connsiteY18" fmla="*/ 1690667 h 1748546"/>
                <a:gd name="connsiteX19" fmla="*/ 145470 w 1565722"/>
                <a:gd name="connsiteY19" fmla="*/ 1628905 h 1748546"/>
                <a:gd name="connsiteX20" fmla="*/ 151892 w 1565722"/>
                <a:gd name="connsiteY20" fmla="*/ 1582583 h 1748546"/>
                <a:gd name="connsiteX21" fmla="*/ 151482 w 1565722"/>
                <a:gd name="connsiteY21" fmla="*/ 1582310 h 1748546"/>
                <a:gd name="connsiteX22" fmla="*/ 148749 w 1565722"/>
                <a:gd name="connsiteY22" fmla="*/ 1581900 h 1748546"/>
                <a:gd name="connsiteX23" fmla="*/ 61162 w 1565722"/>
                <a:gd name="connsiteY23" fmla="*/ 1517542 h 1748546"/>
                <a:gd name="connsiteX24" fmla="*/ 44082 w 1565722"/>
                <a:gd name="connsiteY24" fmla="*/ 1473680 h 1748546"/>
                <a:gd name="connsiteX25" fmla="*/ 1723 w 1565722"/>
                <a:gd name="connsiteY25" fmla="*/ 1316406 h 1748546"/>
                <a:gd name="connsiteX26" fmla="*/ 63212 w 1565722"/>
                <a:gd name="connsiteY26" fmla="*/ 1198211 h 1748546"/>
                <a:gd name="connsiteX27" fmla="*/ 152985 w 1565722"/>
                <a:gd name="connsiteY27" fmla="*/ 1182497 h 1748546"/>
                <a:gd name="connsiteX28" fmla="*/ 160090 w 1565722"/>
                <a:gd name="connsiteY28" fmla="*/ 1177168 h 1748546"/>
                <a:gd name="connsiteX29" fmla="*/ 165146 w 1565722"/>
                <a:gd name="connsiteY29" fmla="*/ 1149703 h 1748546"/>
                <a:gd name="connsiteX30" fmla="*/ 190562 w 1565722"/>
                <a:gd name="connsiteY30" fmla="*/ 1076053 h 1748546"/>
                <a:gd name="connsiteX31" fmla="*/ 266944 w 1565722"/>
                <a:gd name="connsiteY31" fmla="*/ 1027272 h 1748546"/>
                <a:gd name="connsiteX32" fmla="*/ 347973 w 1565722"/>
                <a:gd name="connsiteY32" fmla="*/ 1061296 h 1748546"/>
                <a:gd name="connsiteX33" fmla="*/ 392928 w 1565722"/>
                <a:gd name="connsiteY33" fmla="*/ 1118685 h 1748546"/>
                <a:gd name="connsiteX34" fmla="*/ 469857 w 1565722"/>
                <a:gd name="connsiteY34" fmla="*/ 1228135 h 1748546"/>
                <a:gd name="connsiteX35" fmla="*/ 475459 w 1565722"/>
                <a:gd name="connsiteY35" fmla="*/ 1235240 h 1748546"/>
                <a:gd name="connsiteX36" fmla="*/ 476552 w 1565722"/>
                <a:gd name="connsiteY36" fmla="*/ 1229092 h 1748546"/>
                <a:gd name="connsiteX37" fmla="*/ 529433 w 1565722"/>
                <a:gd name="connsiteY37" fmla="*/ 1061432 h 1748546"/>
                <a:gd name="connsiteX38" fmla="*/ 658696 w 1565722"/>
                <a:gd name="connsiteY38" fmla="*/ 896506 h 1748546"/>
                <a:gd name="connsiteX39" fmla="*/ 661155 w 1565722"/>
                <a:gd name="connsiteY39" fmla="*/ 879152 h 1748546"/>
                <a:gd name="connsiteX40" fmla="*/ 646671 w 1565722"/>
                <a:gd name="connsiteY40" fmla="*/ 881065 h 1748546"/>
                <a:gd name="connsiteX41" fmla="*/ 554985 w 1565722"/>
                <a:gd name="connsiteY41" fmla="*/ 898555 h 1748546"/>
                <a:gd name="connsiteX42" fmla="*/ 502378 w 1565722"/>
                <a:gd name="connsiteY42" fmla="*/ 902928 h 1748546"/>
                <a:gd name="connsiteX43" fmla="*/ 433510 w 1565722"/>
                <a:gd name="connsiteY43" fmla="*/ 845675 h 1748546"/>
                <a:gd name="connsiteX44" fmla="*/ 431187 w 1565722"/>
                <a:gd name="connsiteY44" fmla="*/ 801130 h 1748546"/>
                <a:gd name="connsiteX45" fmla="*/ 446628 w 1565722"/>
                <a:gd name="connsiteY45" fmla="*/ 739641 h 1748546"/>
                <a:gd name="connsiteX46" fmla="*/ 515905 w 1565722"/>
                <a:gd name="connsiteY46" fmla="*/ 521151 h 1748546"/>
                <a:gd name="connsiteX47" fmla="*/ 566053 w 1565722"/>
                <a:gd name="connsiteY47" fmla="*/ 469637 h 1748546"/>
                <a:gd name="connsiteX48" fmla="*/ 621529 w 1565722"/>
                <a:gd name="connsiteY48" fmla="*/ 460209 h 1748546"/>
                <a:gd name="connsiteX49" fmla="*/ 670720 w 1565722"/>
                <a:gd name="connsiteY49" fmla="*/ 459253 h 1748546"/>
                <a:gd name="connsiteX50" fmla="*/ 703104 w 1565722"/>
                <a:gd name="connsiteY50" fmla="*/ 434657 h 1748546"/>
                <a:gd name="connsiteX51" fmla="*/ 714309 w 1565722"/>
                <a:gd name="connsiteY51" fmla="*/ 395304 h 1748546"/>
                <a:gd name="connsiteX52" fmla="*/ 724557 w 1565722"/>
                <a:gd name="connsiteY52" fmla="*/ 375765 h 1748546"/>
                <a:gd name="connsiteX53" fmla="*/ 759811 w 1565722"/>
                <a:gd name="connsiteY53" fmla="*/ 326437 h 1748546"/>
                <a:gd name="connsiteX54" fmla="*/ 769375 w 1565722"/>
                <a:gd name="connsiteY54" fmla="*/ 292140 h 1748546"/>
                <a:gd name="connsiteX55" fmla="*/ 772655 w 1565722"/>
                <a:gd name="connsiteY55" fmla="*/ 255520 h 1748546"/>
                <a:gd name="connsiteX56" fmla="*/ 866801 w 1565722"/>
                <a:gd name="connsiteY56" fmla="*/ 83351 h 1748546"/>
                <a:gd name="connsiteX57" fmla="*/ 956165 w 1565722"/>
                <a:gd name="connsiteY57" fmla="*/ 28831 h 1748546"/>
                <a:gd name="connsiteX58" fmla="*/ 1092396 w 1565722"/>
                <a:gd name="connsiteY58" fmla="*/ 3963 h 1748546"/>
                <a:gd name="connsiteX59" fmla="*/ 1132432 w 1565722"/>
                <a:gd name="connsiteY59" fmla="*/ 0 h 1748546"/>
                <a:gd name="connsiteX60" fmla="*/ 1187089 w 1565722"/>
                <a:gd name="connsiteY60" fmla="*/ 0 h 1748546"/>
                <a:gd name="connsiteX61" fmla="*/ 1191735 w 1565722"/>
                <a:gd name="connsiteY61" fmla="*/ 1093 h 1748546"/>
                <a:gd name="connsiteX62" fmla="*/ 1241199 w 1565722"/>
                <a:gd name="connsiteY62" fmla="*/ 6832 h 1748546"/>
                <a:gd name="connsiteX63" fmla="*/ 1441789 w 1565722"/>
                <a:gd name="connsiteY63" fmla="*/ 104394 h 1748546"/>
                <a:gd name="connsiteX64" fmla="*/ 1559574 w 1565722"/>
                <a:gd name="connsiteY64" fmla="*/ 312363 h 1748546"/>
                <a:gd name="connsiteX65" fmla="*/ 1565723 w 1565722"/>
                <a:gd name="connsiteY65" fmla="*/ 353902 h 1748546"/>
                <a:gd name="connsiteX66" fmla="*/ 770059 w 1565722"/>
                <a:gd name="connsiteY66" fmla="*/ 653557 h 1748546"/>
                <a:gd name="connsiteX67" fmla="*/ 769375 w 1565722"/>
                <a:gd name="connsiteY67" fmla="*/ 651371 h 1748546"/>
                <a:gd name="connsiteX68" fmla="*/ 765276 w 1565722"/>
                <a:gd name="connsiteY68" fmla="*/ 647818 h 1748546"/>
                <a:gd name="connsiteX69" fmla="*/ 720868 w 1565722"/>
                <a:gd name="connsiteY69" fmla="*/ 624589 h 1748546"/>
                <a:gd name="connsiteX70" fmla="*/ 608138 w 1565722"/>
                <a:gd name="connsiteY70" fmla="*/ 600130 h 1748546"/>
                <a:gd name="connsiteX71" fmla="*/ 605542 w 1565722"/>
                <a:gd name="connsiteY71" fmla="*/ 669954 h 1748546"/>
                <a:gd name="connsiteX72" fmla="*/ 612374 w 1565722"/>
                <a:gd name="connsiteY72" fmla="*/ 664215 h 1748546"/>
                <a:gd name="connsiteX73" fmla="*/ 683565 w 1565722"/>
                <a:gd name="connsiteY73" fmla="*/ 638800 h 1748546"/>
                <a:gd name="connsiteX74" fmla="*/ 741227 w 1565722"/>
                <a:gd name="connsiteY74" fmla="*/ 648501 h 1748546"/>
                <a:gd name="connsiteX75" fmla="*/ 770059 w 1565722"/>
                <a:gd name="connsiteY75" fmla="*/ 653557 h 17485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</a:cxnLst>
              <a:rect l="l" t="t" r="r" b="b"/>
              <a:pathLst>
                <a:path w="1565722" h="1748546">
                  <a:moveTo>
                    <a:pt x="1565723" y="353902"/>
                  </a:moveTo>
                  <a:cubicBezTo>
                    <a:pt x="1565723" y="367156"/>
                    <a:pt x="1565723" y="380274"/>
                    <a:pt x="1565723" y="393528"/>
                  </a:cubicBezTo>
                  <a:cubicBezTo>
                    <a:pt x="1565313" y="395304"/>
                    <a:pt x="1564766" y="396944"/>
                    <a:pt x="1564630" y="398720"/>
                  </a:cubicBezTo>
                  <a:cubicBezTo>
                    <a:pt x="1559301" y="462669"/>
                    <a:pt x="1534705" y="518828"/>
                    <a:pt x="1494669" y="568429"/>
                  </a:cubicBezTo>
                  <a:cubicBezTo>
                    <a:pt x="1459689" y="611745"/>
                    <a:pt x="1418697" y="649458"/>
                    <a:pt x="1377021" y="686214"/>
                  </a:cubicBezTo>
                  <a:cubicBezTo>
                    <a:pt x="1353245" y="707121"/>
                    <a:pt x="1329060" y="727480"/>
                    <a:pt x="1305557" y="748660"/>
                  </a:cubicBezTo>
                  <a:cubicBezTo>
                    <a:pt x="1285471" y="766833"/>
                    <a:pt x="1279595" y="787876"/>
                    <a:pt x="1290390" y="814384"/>
                  </a:cubicBezTo>
                  <a:cubicBezTo>
                    <a:pt x="1308427" y="858519"/>
                    <a:pt x="1313482" y="904978"/>
                    <a:pt x="1307880" y="952392"/>
                  </a:cubicBezTo>
                  <a:cubicBezTo>
                    <a:pt x="1302278" y="999807"/>
                    <a:pt x="1287111" y="1044215"/>
                    <a:pt x="1264428" y="1085891"/>
                  </a:cubicBezTo>
                  <a:cubicBezTo>
                    <a:pt x="1225075" y="1158038"/>
                    <a:pt x="1181623" y="1227862"/>
                    <a:pt x="1135029" y="1295499"/>
                  </a:cubicBezTo>
                  <a:cubicBezTo>
                    <a:pt x="1074086" y="1383907"/>
                    <a:pt x="1004946" y="1465208"/>
                    <a:pt x="924737" y="1536945"/>
                  </a:cubicBezTo>
                  <a:cubicBezTo>
                    <a:pt x="865844" y="1589689"/>
                    <a:pt x="803536" y="1638333"/>
                    <a:pt x="741501" y="1687251"/>
                  </a:cubicBezTo>
                  <a:cubicBezTo>
                    <a:pt x="678645" y="1736852"/>
                    <a:pt x="607865" y="1755709"/>
                    <a:pt x="528476" y="1746144"/>
                  </a:cubicBezTo>
                  <a:cubicBezTo>
                    <a:pt x="480242" y="1740268"/>
                    <a:pt x="440479" y="1720045"/>
                    <a:pt x="409461" y="1682605"/>
                  </a:cubicBezTo>
                  <a:cubicBezTo>
                    <a:pt x="389375" y="1658420"/>
                    <a:pt x="371748" y="1632458"/>
                    <a:pt x="356444" y="1604856"/>
                  </a:cubicBezTo>
                  <a:cubicBezTo>
                    <a:pt x="354531" y="1601303"/>
                    <a:pt x="352482" y="1597887"/>
                    <a:pt x="349749" y="1593378"/>
                  </a:cubicBezTo>
                  <a:cubicBezTo>
                    <a:pt x="348929" y="1596384"/>
                    <a:pt x="348519" y="1598161"/>
                    <a:pt x="348109" y="1599800"/>
                  </a:cubicBezTo>
                  <a:cubicBezTo>
                    <a:pt x="335402" y="1650084"/>
                    <a:pt x="305750" y="1684791"/>
                    <a:pt x="255466" y="1699822"/>
                  </a:cubicBezTo>
                  <a:cubicBezTo>
                    <a:pt x="228001" y="1708021"/>
                    <a:pt x="201493" y="1704195"/>
                    <a:pt x="176214" y="1690667"/>
                  </a:cubicBezTo>
                  <a:cubicBezTo>
                    <a:pt x="151209" y="1677276"/>
                    <a:pt x="143010" y="1655550"/>
                    <a:pt x="145470" y="1628905"/>
                  </a:cubicBezTo>
                  <a:cubicBezTo>
                    <a:pt x="146836" y="1613465"/>
                    <a:pt x="149706" y="1598024"/>
                    <a:pt x="151892" y="1582583"/>
                  </a:cubicBezTo>
                  <a:cubicBezTo>
                    <a:pt x="151755" y="1582583"/>
                    <a:pt x="151619" y="1582310"/>
                    <a:pt x="151482" y="1582310"/>
                  </a:cubicBezTo>
                  <a:cubicBezTo>
                    <a:pt x="150526" y="1582174"/>
                    <a:pt x="149706" y="1581900"/>
                    <a:pt x="148749" y="1581900"/>
                  </a:cubicBezTo>
                  <a:cubicBezTo>
                    <a:pt x="107074" y="1577528"/>
                    <a:pt x="78789" y="1554435"/>
                    <a:pt x="61162" y="1517542"/>
                  </a:cubicBezTo>
                  <a:cubicBezTo>
                    <a:pt x="54466" y="1503468"/>
                    <a:pt x="49001" y="1488574"/>
                    <a:pt x="44082" y="1473680"/>
                  </a:cubicBezTo>
                  <a:cubicBezTo>
                    <a:pt x="26865" y="1422030"/>
                    <a:pt x="10331" y="1370242"/>
                    <a:pt x="1723" y="1316406"/>
                  </a:cubicBezTo>
                  <a:cubicBezTo>
                    <a:pt x="-6612" y="1264209"/>
                    <a:pt x="15524" y="1221030"/>
                    <a:pt x="63212" y="1198211"/>
                  </a:cubicBezTo>
                  <a:cubicBezTo>
                    <a:pt x="91633" y="1184546"/>
                    <a:pt x="121831" y="1180720"/>
                    <a:pt x="152985" y="1182497"/>
                  </a:cubicBezTo>
                  <a:cubicBezTo>
                    <a:pt x="157494" y="1182770"/>
                    <a:pt x="159407" y="1181950"/>
                    <a:pt x="160090" y="1177168"/>
                  </a:cubicBezTo>
                  <a:cubicBezTo>
                    <a:pt x="161320" y="1167876"/>
                    <a:pt x="163506" y="1158858"/>
                    <a:pt x="165146" y="1149703"/>
                  </a:cubicBezTo>
                  <a:cubicBezTo>
                    <a:pt x="169655" y="1123741"/>
                    <a:pt x="175941" y="1098462"/>
                    <a:pt x="190562" y="1076053"/>
                  </a:cubicBezTo>
                  <a:cubicBezTo>
                    <a:pt x="208598" y="1048315"/>
                    <a:pt x="232647" y="1029458"/>
                    <a:pt x="266944" y="1027272"/>
                  </a:cubicBezTo>
                  <a:cubicBezTo>
                    <a:pt x="299465" y="1025222"/>
                    <a:pt x="326520" y="1038340"/>
                    <a:pt x="347973" y="1061296"/>
                  </a:cubicBezTo>
                  <a:cubicBezTo>
                    <a:pt x="364506" y="1079059"/>
                    <a:pt x="378717" y="1098872"/>
                    <a:pt x="392928" y="1118685"/>
                  </a:cubicBezTo>
                  <a:cubicBezTo>
                    <a:pt x="419026" y="1154895"/>
                    <a:pt x="444305" y="1191652"/>
                    <a:pt x="469857" y="1228135"/>
                  </a:cubicBezTo>
                  <a:cubicBezTo>
                    <a:pt x="471360" y="1230185"/>
                    <a:pt x="473000" y="1232098"/>
                    <a:pt x="475459" y="1235240"/>
                  </a:cubicBezTo>
                  <a:cubicBezTo>
                    <a:pt x="476006" y="1232098"/>
                    <a:pt x="476279" y="1230595"/>
                    <a:pt x="476552" y="1229092"/>
                  </a:cubicBezTo>
                  <a:cubicBezTo>
                    <a:pt x="483794" y="1169926"/>
                    <a:pt x="501421" y="1114039"/>
                    <a:pt x="529433" y="1061432"/>
                  </a:cubicBezTo>
                  <a:cubicBezTo>
                    <a:pt x="562910" y="998850"/>
                    <a:pt x="608002" y="945560"/>
                    <a:pt x="658696" y="896506"/>
                  </a:cubicBezTo>
                  <a:cubicBezTo>
                    <a:pt x="664435" y="890904"/>
                    <a:pt x="665665" y="886121"/>
                    <a:pt x="661155" y="879152"/>
                  </a:cubicBezTo>
                  <a:cubicBezTo>
                    <a:pt x="656509" y="879836"/>
                    <a:pt x="651590" y="880519"/>
                    <a:pt x="646671" y="881065"/>
                  </a:cubicBezTo>
                  <a:cubicBezTo>
                    <a:pt x="615790" y="884891"/>
                    <a:pt x="584773" y="888307"/>
                    <a:pt x="554985" y="898555"/>
                  </a:cubicBezTo>
                  <a:cubicBezTo>
                    <a:pt x="538041" y="904431"/>
                    <a:pt x="520141" y="905798"/>
                    <a:pt x="502378" y="902928"/>
                  </a:cubicBezTo>
                  <a:cubicBezTo>
                    <a:pt x="468217" y="897462"/>
                    <a:pt x="444168" y="879426"/>
                    <a:pt x="433510" y="845675"/>
                  </a:cubicBezTo>
                  <a:cubicBezTo>
                    <a:pt x="428865" y="831055"/>
                    <a:pt x="428045" y="815887"/>
                    <a:pt x="431187" y="801130"/>
                  </a:cubicBezTo>
                  <a:cubicBezTo>
                    <a:pt x="435560" y="780497"/>
                    <a:pt x="441026" y="760001"/>
                    <a:pt x="446628" y="739641"/>
                  </a:cubicBezTo>
                  <a:cubicBezTo>
                    <a:pt x="466988" y="665991"/>
                    <a:pt x="489943" y="593025"/>
                    <a:pt x="515905" y="521151"/>
                  </a:cubicBezTo>
                  <a:cubicBezTo>
                    <a:pt x="524924" y="496282"/>
                    <a:pt x="541594" y="479202"/>
                    <a:pt x="566053" y="469637"/>
                  </a:cubicBezTo>
                  <a:cubicBezTo>
                    <a:pt x="583953" y="462669"/>
                    <a:pt x="602536" y="460346"/>
                    <a:pt x="621529" y="460209"/>
                  </a:cubicBezTo>
                  <a:cubicBezTo>
                    <a:pt x="637926" y="460072"/>
                    <a:pt x="654323" y="459799"/>
                    <a:pt x="670720" y="459253"/>
                  </a:cubicBezTo>
                  <a:cubicBezTo>
                    <a:pt x="687117" y="458569"/>
                    <a:pt x="698185" y="450234"/>
                    <a:pt x="703104" y="434657"/>
                  </a:cubicBezTo>
                  <a:cubicBezTo>
                    <a:pt x="707204" y="421676"/>
                    <a:pt x="709936" y="408285"/>
                    <a:pt x="714309" y="395304"/>
                  </a:cubicBezTo>
                  <a:cubicBezTo>
                    <a:pt x="716632" y="388336"/>
                    <a:pt x="719638" y="380820"/>
                    <a:pt x="724557" y="375765"/>
                  </a:cubicBezTo>
                  <a:cubicBezTo>
                    <a:pt x="738904" y="361007"/>
                    <a:pt x="749016" y="343517"/>
                    <a:pt x="759811" y="326437"/>
                  </a:cubicBezTo>
                  <a:cubicBezTo>
                    <a:pt x="766369" y="316052"/>
                    <a:pt x="769512" y="304848"/>
                    <a:pt x="769375" y="292140"/>
                  </a:cubicBezTo>
                  <a:cubicBezTo>
                    <a:pt x="769239" y="279979"/>
                    <a:pt x="770332" y="267544"/>
                    <a:pt x="772655" y="255520"/>
                  </a:cubicBezTo>
                  <a:cubicBezTo>
                    <a:pt x="785363" y="188019"/>
                    <a:pt x="818293" y="131313"/>
                    <a:pt x="866801" y="83351"/>
                  </a:cubicBezTo>
                  <a:cubicBezTo>
                    <a:pt x="892216" y="58209"/>
                    <a:pt x="921184" y="37850"/>
                    <a:pt x="956165" y="28831"/>
                  </a:cubicBezTo>
                  <a:cubicBezTo>
                    <a:pt x="1000846" y="17217"/>
                    <a:pt x="1046348" y="8745"/>
                    <a:pt x="1092396" y="3963"/>
                  </a:cubicBezTo>
                  <a:cubicBezTo>
                    <a:pt x="1105651" y="2596"/>
                    <a:pt x="1119041" y="1366"/>
                    <a:pt x="1132432" y="0"/>
                  </a:cubicBezTo>
                  <a:cubicBezTo>
                    <a:pt x="1150606" y="0"/>
                    <a:pt x="1168916" y="0"/>
                    <a:pt x="1187089" y="0"/>
                  </a:cubicBezTo>
                  <a:cubicBezTo>
                    <a:pt x="1188592" y="410"/>
                    <a:pt x="1190095" y="820"/>
                    <a:pt x="1191735" y="1093"/>
                  </a:cubicBezTo>
                  <a:cubicBezTo>
                    <a:pt x="1208268" y="3006"/>
                    <a:pt x="1224802" y="4099"/>
                    <a:pt x="1241199" y="6832"/>
                  </a:cubicBezTo>
                  <a:cubicBezTo>
                    <a:pt x="1317445" y="19950"/>
                    <a:pt x="1385356" y="50421"/>
                    <a:pt x="1441789" y="104394"/>
                  </a:cubicBezTo>
                  <a:cubicBezTo>
                    <a:pt x="1501775" y="161920"/>
                    <a:pt x="1542767" y="230378"/>
                    <a:pt x="1559574" y="312363"/>
                  </a:cubicBezTo>
                  <a:cubicBezTo>
                    <a:pt x="1562307" y="326027"/>
                    <a:pt x="1563673" y="339964"/>
                    <a:pt x="1565723" y="353902"/>
                  </a:cubicBezTo>
                  <a:close/>
                  <a:moveTo>
                    <a:pt x="770059" y="653557"/>
                  </a:moveTo>
                  <a:cubicBezTo>
                    <a:pt x="769649" y="652191"/>
                    <a:pt x="769649" y="651644"/>
                    <a:pt x="769375" y="651371"/>
                  </a:cubicBezTo>
                  <a:cubicBezTo>
                    <a:pt x="768009" y="650141"/>
                    <a:pt x="766643" y="648911"/>
                    <a:pt x="765276" y="647818"/>
                  </a:cubicBezTo>
                  <a:cubicBezTo>
                    <a:pt x="752022" y="637160"/>
                    <a:pt x="737401" y="628415"/>
                    <a:pt x="720868" y="624589"/>
                  </a:cubicBezTo>
                  <a:cubicBezTo>
                    <a:pt x="683565" y="615844"/>
                    <a:pt x="646125" y="608192"/>
                    <a:pt x="608138" y="600130"/>
                  </a:cubicBezTo>
                  <a:cubicBezTo>
                    <a:pt x="607319" y="623223"/>
                    <a:pt x="606362" y="645905"/>
                    <a:pt x="605542" y="669954"/>
                  </a:cubicBezTo>
                  <a:cubicBezTo>
                    <a:pt x="608548" y="667358"/>
                    <a:pt x="610461" y="665855"/>
                    <a:pt x="612374" y="664215"/>
                  </a:cubicBezTo>
                  <a:cubicBezTo>
                    <a:pt x="632734" y="646178"/>
                    <a:pt x="656509" y="636613"/>
                    <a:pt x="683565" y="638800"/>
                  </a:cubicBezTo>
                  <a:cubicBezTo>
                    <a:pt x="702968" y="640439"/>
                    <a:pt x="721961" y="645085"/>
                    <a:pt x="741227" y="648501"/>
                  </a:cubicBezTo>
                  <a:cubicBezTo>
                    <a:pt x="750656" y="650004"/>
                    <a:pt x="760084" y="651781"/>
                    <a:pt x="770059" y="653557"/>
                  </a:cubicBezTo>
                  <a:close/>
                </a:path>
              </a:pathLst>
            </a:custGeom>
            <a:solidFill>
              <a:schemeClr val="bg1"/>
            </a:solidFill>
            <a:ln w="13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5C677952-BBCE-408A-B9BC-110C50AB1379}"/>
              </a:ext>
            </a:extLst>
          </p:cNvPr>
          <p:cNvGrpSpPr/>
          <p:nvPr/>
        </p:nvGrpSpPr>
        <p:grpSpPr>
          <a:xfrm>
            <a:off x="-898277" y="1647825"/>
            <a:ext cx="4658337" cy="5210175"/>
            <a:chOff x="-709647" y="946480"/>
            <a:chExt cx="4201528" cy="4699247"/>
          </a:xfrm>
        </p:grpSpPr>
        <p:sp>
          <p:nvSpPr>
            <p:cNvPr id="26" name="Freeform 25">
              <a:extLst>
                <a:ext uri="{FF2B5EF4-FFF2-40B4-BE49-F238E27FC236}">
                  <a16:creationId xmlns:a16="http://schemas.microsoft.com/office/drawing/2014/main" id="{3CE3CA07-EE8A-45DF-BCF8-F06F672E320D}"/>
                </a:ext>
              </a:extLst>
            </p:cNvPr>
            <p:cNvSpPr/>
            <p:nvPr/>
          </p:nvSpPr>
          <p:spPr>
            <a:xfrm>
              <a:off x="971601" y="946480"/>
              <a:ext cx="2520280" cy="4699247"/>
            </a:xfrm>
            <a:custGeom>
              <a:avLst/>
              <a:gdLst>
                <a:gd name="connsiteX0" fmla="*/ 811033 w 3490622"/>
                <a:gd name="connsiteY0" fmla="*/ 4778734 h 4778734"/>
                <a:gd name="connsiteX1" fmla="*/ 803081 w 3490622"/>
                <a:gd name="connsiteY1" fmla="*/ 4341412 h 4778734"/>
                <a:gd name="connsiteX2" fmla="*/ 437321 w 3490622"/>
                <a:gd name="connsiteY2" fmla="*/ 2313830 h 4778734"/>
                <a:gd name="connsiteX3" fmla="*/ 0 w 3490622"/>
                <a:gd name="connsiteY3" fmla="*/ 938254 h 4778734"/>
                <a:gd name="connsiteX4" fmla="*/ 747422 w 3490622"/>
                <a:gd name="connsiteY4" fmla="*/ 2019631 h 4778734"/>
                <a:gd name="connsiteX5" fmla="*/ 667909 w 3490622"/>
                <a:gd name="connsiteY5" fmla="*/ 182880 h 4778734"/>
                <a:gd name="connsiteX6" fmla="*/ 1264257 w 3490622"/>
                <a:gd name="connsiteY6" fmla="*/ 1804946 h 4778734"/>
                <a:gd name="connsiteX7" fmla="*/ 1407380 w 3490622"/>
                <a:gd name="connsiteY7" fmla="*/ 0 h 4778734"/>
                <a:gd name="connsiteX8" fmla="*/ 1757238 w 3490622"/>
                <a:gd name="connsiteY8" fmla="*/ 1868557 h 4778734"/>
                <a:gd name="connsiteX9" fmla="*/ 2456953 w 3490622"/>
                <a:gd name="connsiteY9" fmla="*/ 333955 h 4778734"/>
                <a:gd name="connsiteX10" fmla="*/ 2194560 w 3490622"/>
                <a:gd name="connsiteY10" fmla="*/ 2003729 h 4778734"/>
                <a:gd name="connsiteX11" fmla="*/ 2305878 w 3490622"/>
                <a:gd name="connsiteY11" fmla="*/ 2759103 h 4778734"/>
                <a:gd name="connsiteX12" fmla="*/ 2623930 w 3490622"/>
                <a:gd name="connsiteY12" fmla="*/ 2361537 h 4778734"/>
                <a:gd name="connsiteX13" fmla="*/ 3490622 w 3490622"/>
                <a:gd name="connsiteY13" fmla="*/ 2210463 h 4778734"/>
                <a:gd name="connsiteX14" fmla="*/ 2759102 w 3490622"/>
                <a:gd name="connsiteY14" fmla="*/ 2989690 h 4778734"/>
                <a:gd name="connsiteX15" fmla="*/ 2051436 w 3490622"/>
                <a:gd name="connsiteY15" fmla="*/ 4007457 h 4778734"/>
                <a:gd name="connsiteX16" fmla="*/ 2210462 w 3490622"/>
                <a:gd name="connsiteY16" fmla="*/ 4778734 h 4778734"/>
                <a:gd name="connsiteX17" fmla="*/ 811033 w 3490622"/>
                <a:gd name="connsiteY17" fmla="*/ 4778734 h 4778734"/>
                <a:gd name="connsiteX0" fmla="*/ 755374 w 3434963"/>
                <a:gd name="connsiteY0" fmla="*/ 4778734 h 4778734"/>
                <a:gd name="connsiteX1" fmla="*/ 747422 w 3434963"/>
                <a:gd name="connsiteY1" fmla="*/ 4341412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1995777 w 3434963"/>
                <a:gd name="connsiteY15" fmla="*/ 4007457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87179 w 3434963"/>
                <a:gd name="connsiteY1" fmla="*/ 426985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1995777 w 3434963"/>
                <a:gd name="connsiteY15" fmla="*/ 4007457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87179 w 3434963"/>
                <a:gd name="connsiteY1" fmla="*/ 426985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1995777 w 3434963"/>
                <a:gd name="connsiteY15" fmla="*/ 4007457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87179 w 3434963"/>
                <a:gd name="connsiteY1" fmla="*/ 426985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1995777 w 3434963"/>
                <a:gd name="connsiteY15" fmla="*/ 4007457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1995777 w 3434963"/>
                <a:gd name="connsiteY15" fmla="*/ 4007457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1995777 w 3434963"/>
                <a:gd name="connsiteY15" fmla="*/ 4007457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1995777 w 3434963"/>
                <a:gd name="connsiteY15" fmla="*/ 4007457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2043485 w 3434963"/>
                <a:gd name="connsiteY15" fmla="*/ 4055165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2043485 w 3434963"/>
                <a:gd name="connsiteY15" fmla="*/ 4055165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2043485 w 3434963"/>
                <a:gd name="connsiteY15" fmla="*/ 4055165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2043485 w 3434963"/>
                <a:gd name="connsiteY15" fmla="*/ 4055165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2043485 w 3434963"/>
                <a:gd name="connsiteY15" fmla="*/ 4055165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2043485 w 3434963"/>
                <a:gd name="connsiteY15" fmla="*/ 4055165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46514"/>
                <a:gd name="connsiteY0" fmla="*/ 4778734 h 4778734"/>
                <a:gd name="connsiteX1" fmla="*/ 795131 w 3446514"/>
                <a:gd name="connsiteY1" fmla="*/ 4142631 h 4778734"/>
                <a:gd name="connsiteX2" fmla="*/ 381662 w 3446514"/>
                <a:gd name="connsiteY2" fmla="*/ 2313830 h 4778734"/>
                <a:gd name="connsiteX3" fmla="*/ 0 w 3446514"/>
                <a:gd name="connsiteY3" fmla="*/ 1017767 h 4778734"/>
                <a:gd name="connsiteX4" fmla="*/ 691763 w 3446514"/>
                <a:gd name="connsiteY4" fmla="*/ 2019631 h 4778734"/>
                <a:gd name="connsiteX5" fmla="*/ 612250 w 3446514"/>
                <a:gd name="connsiteY5" fmla="*/ 182880 h 4778734"/>
                <a:gd name="connsiteX6" fmla="*/ 1208598 w 3446514"/>
                <a:gd name="connsiteY6" fmla="*/ 1804946 h 4778734"/>
                <a:gd name="connsiteX7" fmla="*/ 1351721 w 3446514"/>
                <a:gd name="connsiteY7" fmla="*/ 0 h 4778734"/>
                <a:gd name="connsiteX8" fmla="*/ 1701579 w 3446514"/>
                <a:gd name="connsiteY8" fmla="*/ 1868557 h 4778734"/>
                <a:gd name="connsiteX9" fmla="*/ 2401294 w 3446514"/>
                <a:gd name="connsiteY9" fmla="*/ 333955 h 4778734"/>
                <a:gd name="connsiteX10" fmla="*/ 2138901 w 3446514"/>
                <a:gd name="connsiteY10" fmla="*/ 2003729 h 4778734"/>
                <a:gd name="connsiteX11" fmla="*/ 2250219 w 3446514"/>
                <a:gd name="connsiteY11" fmla="*/ 2759103 h 4778734"/>
                <a:gd name="connsiteX12" fmla="*/ 2568271 w 3446514"/>
                <a:gd name="connsiteY12" fmla="*/ 2361537 h 4778734"/>
                <a:gd name="connsiteX13" fmla="*/ 3434963 w 3446514"/>
                <a:gd name="connsiteY13" fmla="*/ 2210463 h 4778734"/>
                <a:gd name="connsiteX14" fmla="*/ 2703443 w 3446514"/>
                <a:gd name="connsiteY14" fmla="*/ 2989690 h 4778734"/>
                <a:gd name="connsiteX15" fmla="*/ 2043485 w 3446514"/>
                <a:gd name="connsiteY15" fmla="*/ 4055165 h 4778734"/>
                <a:gd name="connsiteX16" fmla="*/ 2154803 w 3446514"/>
                <a:gd name="connsiteY16" fmla="*/ 4778734 h 4778734"/>
                <a:gd name="connsiteX17" fmla="*/ 755374 w 3446514"/>
                <a:gd name="connsiteY17" fmla="*/ 4778734 h 4778734"/>
                <a:gd name="connsiteX0" fmla="*/ 755374 w 3448610"/>
                <a:gd name="connsiteY0" fmla="*/ 4778734 h 4778734"/>
                <a:gd name="connsiteX1" fmla="*/ 795131 w 3448610"/>
                <a:gd name="connsiteY1" fmla="*/ 4142631 h 4778734"/>
                <a:gd name="connsiteX2" fmla="*/ 381662 w 3448610"/>
                <a:gd name="connsiteY2" fmla="*/ 2313830 h 4778734"/>
                <a:gd name="connsiteX3" fmla="*/ 0 w 3448610"/>
                <a:gd name="connsiteY3" fmla="*/ 1017767 h 4778734"/>
                <a:gd name="connsiteX4" fmla="*/ 691763 w 3448610"/>
                <a:gd name="connsiteY4" fmla="*/ 2019631 h 4778734"/>
                <a:gd name="connsiteX5" fmla="*/ 612250 w 3448610"/>
                <a:gd name="connsiteY5" fmla="*/ 182880 h 4778734"/>
                <a:gd name="connsiteX6" fmla="*/ 1208598 w 3448610"/>
                <a:gd name="connsiteY6" fmla="*/ 1804946 h 4778734"/>
                <a:gd name="connsiteX7" fmla="*/ 1351721 w 3448610"/>
                <a:gd name="connsiteY7" fmla="*/ 0 h 4778734"/>
                <a:gd name="connsiteX8" fmla="*/ 1701579 w 3448610"/>
                <a:gd name="connsiteY8" fmla="*/ 1868557 h 4778734"/>
                <a:gd name="connsiteX9" fmla="*/ 2401294 w 3448610"/>
                <a:gd name="connsiteY9" fmla="*/ 333955 h 4778734"/>
                <a:gd name="connsiteX10" fmla="*/ 2138901 w 3448610"/>
                <a:gd name="connsiteY10" fmla="*/ 2003729 h 4778734"/>
                <a:gd name="connsiteX11" fmla="*/ 2250219 w 3448610"/>
                <a:gd name="connsiteY11" fmla="*/ 2759103 h 4778734"/>
                <a:gd name="connsiteX12" fmla="*/ 2687541 w 3448610"/>
                <a:gd name="connsiteY12" fmla="*/ 2313829 h 4778734"/>
                <a:gd name="connsiteX13" fmla="*/ 3434963 w 3448610"/>
                <a:gd name="connsiteY13" fmla="*/ 2210463 h 4778734"/>
                <a:gd name="connsiteX14" fmla="*/ 2703443 w 3448610"/>
                <a:gd name="connsiteY14" fmla="*/ 2989690 h 4778734"/>
                <a:gd name="connsiteX15" fmla="*/ 2043485 w 3448610"/>
                <a:gd name="connsiteY15" fmla="*/ 4055165 h 4778734"/>
                <a:gd name="connsiteX16" fmla="*/ 2154803 w 3448610"/>
                <a:gd name="connsiteY16" fmla="*/ 4778734 h 4778734"/>
                <a:gd name="connsiteX17" fmla="*/ 755374 w 3448610"/>
                <a:gd name="connsiteY17" fmla="*/ 4778734 h 4778734"/>
                <a:gd name="connsiteX0" fmla="*/ 755374 w 3448452"/>
                <a:gd name="connsiteY0" fmla="*/ 4778734 h 4778734"/>
                <a:gd name="connsiteX1" fmla="*/ 795131 w 3448452"/>
                <a:gd name="connsiteY1" fmla="*/ 4142631 h 4778734"/>
                <a:gd name="connsiteX2" fmla="*/ 381662 w 3448452"/>
                <a:gd name="connsiteY2" fmla="*/ 2313830 h 4778734"/>
                <a:gd name="connsiteX3" fmla="*/ 0 w 3448452"/>
                <a:gd name="connsiteY3" fmla="*/ 1017767 h 4778734"/>
                <a:gd name="connsiteX4" fmla="*/ 691763 w 3448452"/>
                <a:gd name="connsiteY4" fmla="*/ 2019631 h 4778734"/>
                <a:gd name="connsiteX5" fmla="*/ 612250 w 3448452"/>
                <a:gd name="connsiteY5" fmla="*/ 182880 h 4778734"/>
                <a:gd name="connsiteX6" fmla="*/ 1208598 w 3448452"/>
                <a:gd name="connsiteY6" fmla="*/ 1804946 h 4778734"/>
                <a:gd name="connsiteX7" fmla="*/ 1351721 w 3448452"/>
                <a:gd name="connsiteY7" fmla="*/ 0 h 4778734"/>
                <a:gd name="connsiteX8" fmla="*/ 1701579 w 3448452"/>
                <a:gd name="connsiteY8" fmla="*/ 1868557 h 4778734"/>
                <a:gd name="connsiteX9" fmla="*/ 2401294 w 3448452"/>
                <a:gd name="connsiteY9" fmla="*/ 333955 h 4778734"/>
                <a:gd name="connsiteX10" fmla="*/ 2138901 w 3448452"/>
                <a:gd name="connsiteY10" fmla="*/ 2003729 h 4778734"/>
                <a:gd name="connsiteX11" fmla="*/ 2250219 w 3448452"/>
                <a:gd name="connsiteY11" fmla="*/ 2759103 h 4778734"/>
                <a:gd name="connsiteX12" fmla="*/ 2687541 w 3448452"/>
                <a:gd name="connsiteY12" fmla="*/ 2313829 h 4778734"/>
                <a:gd name="connsiteX13" fmla="*/ 3434963 w 3448452"/>
                <a:gd name="connsiteY13" fmla="*/ 2210463 h 4778734"/>
                <a:gd name="connsiteX14" fmla="*/ 2703443 w 3448452"/>
                <a:gd name="connsiteY14" fmla="*/ 2989690 h 4778734"/>
                <a:gd name="connsiteX15" fmla="*/ 2043485 w 3448452"/>
                <a:gd name="connsiteY15" fmla="*/ 4055165 h 4778734"/>
                <a:gd name="connsiteX16" fmla="*/ 2154803 w 3448452"/>
                <a:gd name="connsiteY16" fmla="*/ 4778734 h 4778734"/>
                <a:gd name="connsiteX17" fmla="*/ 755374 w 3448452"/>
                <a:gd name="connsiteY17" fmla="*/ 4778734 h 4778734"/>
                <a:gd name="connsiteX0" fmla="*/ 755374 w 3448452"/>
                <a:gd name="connsiteY0" fmla="*/ 4778734 h 4778734"/>
                <a:gd name="connsiteX1" fmla="*/ 795131 w 3448452"/>
                <a:gd name="connsiteY1" fmla="*/ 4142631 h 4778734"/>
                <a:gd name="connsiteX2" fmla="*/ 381662 w 3448452"/>
                <a:gd name="connsiteY2" fmla="*/ 2313830 h 4778734"/>
                <a:gd name="connsiteX3" fmla="*/ 0 w 3448452"/>
                <a:gd name="connsiteY3" fmla="*/ 1017767 h 4778734"/>
                <a:gd name="connsiteX4" fmla="*/ 691763 w 3448452"/>
                <a:gd name="connsiteY4" fmla="*/ 2019631 h 4778734"/>
                <a:gd name="connsiteX5" fmla="*/ 612250 w 3448452"/>
                <a:gd name="connsiteY5" fmla="*/ 182880 h 4778734"/>
                <a:gd name="connsiteX6" fmla="*/ 1208598 w 3448452"/>
                <a:gd name="connsiteY6" fmla="*/ 1804946 h 4778734"/>
                <a:gd name="connsiteX7" fmla="*/ 1351721 w 3448452"/>
                <a:gd name="connsiteY7" fmla="*/ 0 h 4778734"/>
                <a:gd name="connsiteX8" fmla="*/ 1701579 w 3448452"/>
                <a:gd name="connsiteY8" fmla="*/ 1868557 h 4778734"/>
                <a:gd name="connsiteX9" fmla="*/ 2401294 w 3448452"/>
                <a:gd name="connsiteY9" fmla="*/ 333955 h 4778734"/>
                <a:gd name="connsiteX10" fmla="*/ 2138901 w 3448452"/>
                <a:gd name="connsiteY10" fmla="*/ 2003729 h 4778734"/>
                <a:gd name="connsiteX11" fmla="*/ 2250219 w 3448452"/>
                <a:gd name="connsiteY11" fmla="*/ 2759103 h 4778734"/>
                <a:gd name="connsiteX12" fmla="*/ 2687541 w 3448452"/>
                <a:gd name="connsiteY12" fmla="*/ 2313829 h 4778734"/>
                <a:gd name="connsiteX13" fmla="*/ 3434963 w 3448452"/>
                <a:gd name="connsiteY13" fmla="*/ 2210463 h 4778734"/>
                <a:gd name="connsiteX14" fmla="*/ 2703443 w 3448452"/>
                <a:gd name="connsiteY14" fmla="*/ 2989690 h 4778734"/>
                <a:gd name="connsiteX15" fmla="*/ 2043485 w 3448452"/>
                <a:gd name="connsiteY15" fmla="*/ 4055165 h 4778734"/>
                <a:gd name="connsiteX16" fmla="*/ 2154803 w 3448452"/>
                <a:gd name="connsiteY16" fmla="*/ 4778734 h 4778734"/>
                <a:gd name="connsiteX17" fmla="*/ 755374 w 3448452"/>
                <a:gd name="connsiteY17" fmla="*/ 4778734 h 4778734"/>
                <a:gd name="connsiteX0" fmla="*/ 755374 w 3448452"/>
                <a:gd name="connsiteY0" fmla="*/ 4778734 h 4778734"/>
                <a:gd name="connsiteX1" fmla="*/ 795131 w 3448452"/>
                <a:gd name="connsiteY1" fmla="*/ 4142631 h 4778734"/>
                <a:gd name="connsiteX2" fmla="*/ 381662 w 3448452"/>
                <a:gd name="connsiteY2" fmla="*/ 2313830 h 4778734"/>
                <a:gd name="connsiteX3" fmla="*/ 0 w 3448452"/>
                <a:gd name="connsiteY3" fmla="*/ 1017767 h 4778734"/>
                <a:gd name="connsiteX4" fmla="*/ 691763 w 3448452"/>
                <a:gd name="connsiteY4" fmla="*/ 2019631 h 4778734"/>
                <a:gd name="connsiteX5" fmla="*/ 612250 w 3448452"/>
                <a:gd name="connsiteY5" fmla="*/ 182880 h 4778734"/>
                <a:gd name="connsiteX6" fmla="*/ 1208598 w 3448452"/>
                <a:gd name="connsiteY6" fmla="*/ 1804946 h 4778734"/>
                <a:gd name="connsiteX7" fmla="*/ 1351721 w 3448452"/>
                <a:gd name="connsiteY7" fmla="*/ 0 h 4778734"/>
                <a:gd name="connsiteX8" fmla="*/ 1701579 w 3448452"/>
                <a:gd name="connsiteY8" fmla="*/ 1868557 h 4778734"/>
                <a:gd name="connsiteX9" fmla="*/ 2401294 w 3448452"/>
                <a:gd name="connsiteY9" fmla="*/ 333955 h 4778734"/>
                <a:gd name="connsiteX10" fmla="*/ 2138901 w 3448452"/>
                <a:gd name="connsiteY10" fmla="*/ 2003729 h 4778734"/>
                <a:gd name="connsiteX11" fmla="*/ 2250219 w 3448452"/>
                <a:gd name="connsiteY11" fmla="*/ 2759103 h 4778734"/>
                <a:gd name="connsiteX12" fmla="*/ 2687541 w 3448452"/>
                <a:gd name="connsiteY12" fmla="*/ 2313829 h 4778734"/>
                <a:gd name="connsiteX13" fmla="*/ 3434963 w 3448452"/>
                <a:gd name="connsiteY13" fmla="*/ 2210463 h 4778734"/>
                <a:gd name="connsiteX14" fmla="*/ 2703443 w 3448452"/>
                <a:gd name="connsiteY14" fmla="*/ 2989690 h 4778734"/>
                <a:gd name="connsiteX15" fmla="*/ 2043485 w 3448452"/>
                <a:gd name="connsiteY15" fmla="*/ 4055165 h 4778734"/>
                <a:gd name="connsiteX16" fmla="*/ 2154803 w 3448452"/>
                <a:gd name="connsiteY16" fmla="*/ 4778734 h 4778734"/>
                <a:gd name="connsiteX17" fmla="*/ 755374 w 3448452"/>
                <a:gd name="connsiteY17" fmla="*/ 4778734 h 4778734"/>
                <a:gd name="connsiteX0" fmla="*/ 755374 w 3448452"/>
                <a:gd name="connsiteY0" fmla="*/ 4778734 h 4778734"/>
                <a:gd name="connsiteX1" fmla="*/ 795131 w 3448452"/>
                <a:gd name="connsiteY1" fmla="*/ 4142631 h 4778734"/>
                <a:gd name="connsiteX2" fmla="*/ 357808 w 3448452"/>
                <a:gd name="connsiteY2" fmla="*/ 2321781 h 4778734"/>
                <a:gd name="connsiteX3" fmla="*/ 0 w 3448452"/>
                <a:gd name="connsiteY3" fmla="*/ 1017767 h 4778734"/>
                <a:gd name="connsiteX4" fmla="*/ 691763 w 3448452"/>
                <a:gd name="connsiteY4" fmla="*/ 2019631 h 4778734"/>
                <a:gd name="connsiteX5" fmla="*/ 612250 w 3448452"/>
                <a:gd name="connsiteY5" fmla="*/ 182880 h 4778734"/>
                <a:gd name="connsiteX6" fmla="*/ 1208598 w 3448452"/>
                <a:gd name="connsiteY6" fmla="*/ 1804946 h 4778734"/>
                <a:gd name="connsiteX7" fmla="*/ 1351721 w 3448452"/>
                <a:gd name="connsiteY7" fmla="*/ 0 h 4778734"/>
                <a:gd name="connsiteX8" fmla="*/ 1701579 w 3448452"/>
                <a:gd name="connsiteY8" fmla="*/ 1868557 h 4778734"/>
                <a:gd name="connsiteX9" fmla="*/ 2401294 w 3448452"/>
                <a:gd name="connsiteY9" fmla="*/ 333955 h 4778734"/>
                <a:gd name="connsiteX10" fmla="*/ 2138901 w 3448452"/>
                <a:gd name="connsiteY10" fmla="*/ 2003729 h 4778734"/>
                <a:gd name="connsiteX11" fmla="*/ 2250219 w 3448452"/>
                <a:gd name="connsiteY11" fmla="*/ 2759103 h 4778734"/>
                <a:gd name="connsiteX12" fmla="*/ 2687541 w 3448452"/>
                <a:gd name="connsiteY12" fmla="*/ 2313829 h 4778734"/>
                <a:gd name="connsiteX13" fmla="*/ 3434963 w 3448452"/>
                <a:gd name="connsiteY13" fmla="*/ 2210463 h 4778734"/>
                <a:gd name="connsiteX14" fmla="*/ 2703443 w 3448452"/>
                <a:gd name="connsiteY14" fmla="*/ 2989690 h 4778734"/>
                <a:gd name="connsiteX15" fmla="*/ 2043485 w 3448452"/>
                <a:gd name="connsiteY15" fmla="*/ 4055165 h 4778734"/>
                <a:gd name="connsiteX16" fmla="*/ 2154803 w 3448452"/>
                <a:gd name="connsiteY16" fmla="*/ 4778734 h 4778734"/>
                <a:gd name="connsiteX17" fmla="*/ 755374 w 3448452"/>
                <a:gd name="connsiteY17" fmla="*/ 4778734 h 4778734"/>
                <a:gd name="connsiteX0" fmla="*/ 755374 w 3448452"/>
                <a:gd name="connsiteY0" fmla="*/ 4778734 h 4778734"/>
                <a:gd name="connsiteX1" fmla="*/ 795131 w 3448452"/>
                <a:gd name="connsiteY1" fmla="*/ 4142631 h 4778734"/>
                <a:gd name="connsiteX2" fmla="*/ 357808 w 3448452"/>
                <a:gd name="connsiteY2" fmla="*/ 2321781 h 4778734"/>
                <a:gd name="connsiteX3" fmla="*/ 0 w 3448452"/>
                <a:gd name="connsiteY3" fmla="*/ 1017767 h 4778734"/>
                <a:gd name="connsiteX4" fmla="*/ 691763 w 3448452"/>
                <a:gd name="connsiteY4" fmla="*/ 2019631 h 4778734"/>
                <a:gd name="connsiteX5" fmla="*/ 612250 w 3448452"/>
                <a:gd name="connsiteY5" fmla="*/ 182880 h 4778734"/>
                <a:gd name="connsiteX6" fmla="*/ 1208598 w 3448452"/>
                <a:gd name="connsiteY6" fmla="*/ 1804946 h 4778734"/>
                <a:gd name="connsiteX7" fmla="*/ 1351721 w 3448452"/>
                <a:gd name="connsiteY7" fmla="*/ 0 h 4778734"/>
                <a:gd name="connsiteX8" fmla="*/ 1701579 w 3448452"/>
                <a:gd name="connsiteY8" fmla="*/ 1868557 h 4778734"/>
                <a:gd name="connsiteX9" fmla="*/ 2401294 w 3448452"/>
                <a:gd name="connsiteY9" fmla="*/ 333955 h 4778734"/>
                <a:gd name="connsiteX10" fmla="*/ 2138901 w 3448452"/>
                <a:gd name="connsiteY10" fmla="*/ 2003729 h 4778734"/>
                <a:gd name="connsiteX11" fmla="*/ 2250219 w 3448452"/>
                <a:gd name="connsiteY11" fmla="*/ 2759103 h 4778734"/>
                <a:gd name="connsiteX12" fmla="*/ 2687541 w 3448452"/>
                <a:gd name="connsiteY12" fmla="*/ 2313829 h 4778734"/>
                <a:gd name="connsiteX13" fmla="*/ 3434963 w 3448452"/>
                <a:gd name="connsiteY13" fmla="*/ 2210463 h 4778734"/>
                <a:gd name="connsiteX14" fmla="*/ 2703443 w 3448452"/>
                <a:gd name="connsiteY14" fmla="*/ 2989690 h 4778734"/>
                <a:gd name="connsiteX15" fmla="*/ 2043485 w 3448452"/>
                <a:gd name="connsiteY15" fmla="*/ 4055165 h 4778734"/>
                <a:gd name="connsiteX16" fmla="*/ 2154803 w 3448452"/>
                <a:gd name="connsiteY16" fmla="*/ 4778734 h 4778734"/>
                <a:gd name="connsiteX17" fmla="*/ 755374 w 3448452"/>
                <a:gd name="connsiteY17" fmla="*/ 4778734 h 4778734"/>
                <a:gd name="connsiteX0" fmla="*/ 830382 w 3523460"/>
                <a:gd name="connsiteY0" fmla="*/ 4778734 h 4778734"/>
                <a:gd name="connsiteX1" fmla="*/ 870139 w 3523460"/>
                <a:gd name="connsiteY1" fmla="*/ 4142631 h 4778734"/>
                <a:gd name="connsiteX2" fmla="*/ 432816 w 3523460"/>
                <a:gd name="connsiteY2" fmla="*/ 2321781 h 4778734"/>
                <a:gd name="connsiteX3" fmla="*/ 75008 w 3523460"/>
                <a:gd name="connsiteY3" fmla="*/ 1017767 h 4778734"/>
                <a:gd name="connsiteX4" fmla="*/ 766771 w 3523460"/>
                <a:gd name="connsiteY4" fmla="*/ 2019631 h 4778734"/>
                <a:gd name="connsiteX5" fmla="*/ 687258 w 3523460"/>
                <a:gd name="connsiteY5" fmla="*/ 182880 h 4778734"/>
                <a:gd name="connsiteX6" fmla="*/ 1283606 w 3523460"/>
                <a:gd name="connsiteY6" fmla="*/ 1804946 h 4778734"/>
                <a:gd name="connsiteX7" fmla="*/ 1426729 w 3523460"/>
                <a:gd name="connsiteY7" fmla="*/ 0 h 4778734"/>
                <a:gd name="connsiteX8" fmla="*/ 1776587 w 3523460"/>
                <a:gd name="connsiteY8" fmla="*/ 1868557 h 4778734"/>
                <a:gd name="connsiteX9" fmla="*/ 2476302 w 3523460"/>
                <a:gd name="connsiteY9" fmla="*/ 333955 h 4778734"/>
                <a:gd name="connsiteX10" fmla="*/ 2213909 w 3523460"/>
                <a:gd name="connsiteY10" fmla="*/ 2003729 h 4778734"/>
                <a:gd name="connsiteX11" fmla="*/ 2325227 w 3523460"/>
                <a:gd name="connsiteY11" fmla="*/ 2759103 h 4778734"/>
                <a:gd name="connsiteX12" fmla="*/ 2762549 w 3523460"/>
                <a:gd name="connsiteY12" fmla="*/ 2313829 h 4778734"/>
                <a:gd name="connsiteX13" fmla="*/ 3509971 w 3523460"/>
                <a:gd name="connsiteY13" fmla="*/ 2210463 h 4778734"/>
                <a:gd name="connsiteX14" fmla="*/ 2778451 w 3523460"/>
                <a:gd name="connsiteY14" fmla="*/ 2989690 h 4778734"/>
                <a:gd name="connsiteX15" fmla="*/ 2118493 w 3523460"/>
                <a:gd name="connsiteY15" fmla="*/ 4055165 h 4778734"/>
                <a:gd name="connsiteX16" fmla="*/ 2229811 w 3523460"/>
                <a:gd name="connsiteY16" fmla="*/ 4778734 h 4778734"/>
                <a:gd name="connsiteX17" fmla="*/ 830382 w 3523460"/>
                <a:gd name="connsiteY17" fmla="*/ 4778734 h 4778734"/>
                <a:gd name="connsiteX0" fmla="*/ 830382 w 3523460"/>
                <a:gd name="connsiteY0" fmla="*/ 4778734 h 4778734"/>
                <a:gd name="connsiteX1" fmla="*/ 870139 w 3523460"/>
                <a:gd name="connsiteY1" fmla="*/ 4142631 h 4778734"/>
                <a:gd name="connsiteX2" fmla="*/ 432816 w 3523460"/>
                <a:gd name="connsiteY2" fmla="*/ 2321781 h 4778734"/>
                <a:gd name="connsiteX3" fmla="*/ 75008 w 3523460"/>
                <a:gd name="connsiteY3" fmla="*/ 1017767 h 4778734"/>
                <a:gd name="connsiteX4" fmla="*/ 766771 w 3523460"/>
                <a:gd name="connsiteY4" fmla="*/ 2019631 h 4778734"/>
                <a:gd name="connsiteX5" fmla="*/ 687258 w 3523460"/>
                <a:gd name="connsiteY5" fmla="*/ 182880 h 4778734"/>
                <a:gd name="connsiteX6" fmla="*/ 1283606 w 3523460"/>
                <a:gd name="connsiteY6" fmla="*/ 1804946 h 4778734"/>
                <a:gd name="connsiteX7" fmla="*/ 1426729 w 3523460"/>
                <a:gd name="connsiteY7" fmla="*/ 0 h 4778734"/>
                <a:gd name="connsiteX8" fmla="*/ 1776587 w 3523460"/>
                <a:gd name="connsiteY8" fmla="*/ 1868557 h 4778734"/>
                <a:gd name="connsiteX9" fmla="*/ 2476302 w 3523460"/>
                <a:gd name="connsiteY9" fmla="*/ 333955 h 4778734"/>
                <a:gd name="connsiteX10" fmla="*/ 2213909 w 3523460"/>
                <a:gd name="connsiteY10" fmla="*/ 2003729 h 4778734"/>
                <a:gd name="connsiteX11" fmla="*/ 2325227 w 3523460"/>
                <a:gd name="connsiteY11" fmla="*/ 2759103 h 4778734"/>
                <a:gd name="connsiteX12" fmla="*/ 2762549 w 3523460"/>
                <a:gd name="connsiteY12" fmla="*/ 2313829 h 4778734"/>
                <a:gd name="connsiteX13" fmla="*/ 3509971 w 3523460"/>
                <a:gd name="connsiteY13" fmla="*/ 2210463 h 4778734"/>
                <a:gd name="connsiteX14" fmla="*/ 2778451 w 3523460"/>
                <a:gd name="connsiteY14" fmla="*/ 2989690 h 4778734"/>
                <a:gd name="connsiteX15" fmla="*/ 2118493 w 3523460"/>
                <a:gd name="connsiteY15" fmla="*/ 4055165 h 4778734"/>
                <a:gd name="connsiteX16" fmla="*/ 2229811 w 3523460"/>
                <a:gd name="connsiteY16" fmla="*/ 4778734 h 4778734"/>
                <a:gd name="connsiteX17" fmla="*/ 830382 w 3523460"/>
                <a:gd name="connsiteY17" fmla="*/ 4778734 h 4778734"/>
                <a:gd name="connsiteX0" fmla="*/ 830382 w 3523460"/>
                <a:gd name="connsiteY0" fmla="*/ 4778734 h 4778734"/>
                <a:gd name="connsiteX1" fmla="*/ 870139 w 3523460"/>
                <a:gd name="connsiteY1" fmla="*/ 4142631 h 4778734"/>
                <a:gd name="connsiteX2" fmla="*/ 432816 w 3523460"/>
                <a:gd name="connsiteY2" fmla="*/ 2321781 h 4778734"/>
                <a:gd name="connsiteX3" fmla="*/ 75008 w 3523460"/>
                <a:gd name="connsiteY3" fmla="*/ 1017767 h 4778734"/>
                <a:gd name="connsiteX4" fmla="*/ 766771 w 3523460"/>
                <a:gd name="connsiteY4" fmla="*/ 2019631 h 4778734"/>
                <a:gd name="connsiteX5" fmla="*/ 711112 w 3523460"/>
                <a:gd name="connsiteY5" fmla="*/ 262393 h 4778734"/>
                <a:gd name="connsiteX6" fmla="*/ 1283606 w 3523460"/>
                <a:gd name="connsiteY6" fmla="*/ 1804946 h 4778734"/>
                <a:gd name="connsiteX7" fmla="*/ 1426729 w 3523460"/>
                <a:gd name="connsiteY7" fmla="*/ 0 h 4778734"/>
                <a:gd name="connsiteX8" fmla="*/ 1776587 w 3523460"/>
                <a:gd name="connsiteY8" fmla="*/ 1868557 h 4778734"/>
                <a:gd name="connsiteX9" fmla="*/ 2476302 w 3523460"/>
                <a:gd name="connsiteY9" fmla="*/ 333955 h 4778734"/>
                <a:gd name="connsiteX10" fmla="*/ 2213909 w 3523460"/>
                <a:gd name="connsiteY10" fmla="*/ 2003729 h 4778734"/>
                <a:gd name="connsiteX11" fmla="*/ 2325227 w 3523460"/>
                <a:gd name="connsiteY11" fmla="*/ 2759103 h 4778734"/>
                <a:gd name="connsiteX12" fmla="*/ 2762549 w 3523460"/>
                <a:gd name="connsiteY12" fmla="*/ 2313829 h 4778734"/>
                <a:gd name="connsiteX13" fmla="*/ 3509971 w 3523460"/>
                <a:gd name="connsiteY13" fmla="*/ 2210463 h 4778734"/>
                <a:gd name="connsiteX14" fmla="*/ 2778451 w 3523460"/>
                <a:gd name="connsiteY14" fmla="*/ 2989690 h 4778734"/>
                <a:gd name="connsiteX15" fmla="*/ 2118493 w 3523460"/>
                <a:gd name="connsiteY15" fmla="*/ 4055165 h 4778734"/>
                <a:gd name="connsiteX16" fmla="*/ 2229811 w 3523460"/>
                <a:gd name="connsiteY16" fmla="*/ 4778734 h 4778734"/>
                <a:gd name="connsiteX17" fmla="*/ 830382 w 3523460"/>
                <a:gd name="connsiteY17" fmla="*/ 4778734 h 4778734"/>
                <a:gd name="connsiteX0" fmla="*/ 830382 w 3523460"/>
                <a:gd name="connsiteY0" fmla="*/ 4778734 h 4778734"/>
                <a:gd name="connsiteX1" fmla="*/ 870139 w 3523460"/>
                <a:gd name="connsiteY1" fmla="*/ 4142631 h 4778734"/>
                <a:gd name="connsiteX2" fmla="*/ 432816 w 3523460"/>
                <a:gd name="connsiteY2" fmla="*/ 2321781 h 4778734"/>
                <a:gd name="connsiteX3" fmla="*/ 75008 w 3523460"/>
                <a:gd name="connsiteY3" fmla="*/ 1017767 h 4778734"/>
                <a:gd name="connsiteX4" fmla="*/ 766771 w 3523460"/>
                <a:gd name="connsiteY4" fmla="*/ 2019631 h 4778734"/>
                <a:gd name="connsiteX5" fmla="*/ 711112 w 3523460"/>
                <a:gd name="connsiteY5" fmla="*/ 262393 h 4778734"/>
                <a:gd name="connsiteX6" fmla="*/ 1283606 w 3523460"/>
                <a:gd name="connsiteY6" fmla="*/ 1804946 h 4778734"/>
                <a:gd name="connsiteX7" fmla="*/ 1426729 w 3523460"/>
                <a:gd name="connsiteY7" fmla="*/ 0 h 4778734"/>
                <a:gd name="connsiteX8" fmla="*/ 1776587 w 3523460"/>
                <a:gd name="connsiteY8" fmla="*/ 1868557 h 4778734"/>
                <a:gd name="connsiteX9" fmla="*/ 2476302 w 3523460"/>
                <a:gd name="connsiteY9" fmla="*/ 333955 h 4778734"/>
                <a:gd name="connsiteX10" fmla="*/ 2213909 w 3523460"/>
                <a:gd name="connsiteY10" fmla="*/ 2003729 h 4778734"/>
                <a:gd name="connsiteX11" fmla="*/ 2325227 w 3523460"/>
                <a:gd name="connsiteY11" fmla="*/ 2759103 h 4778734"/>
                <a:gd name="connsiteX12" fmla="*/ 2762549 w 3523460"/>
                <a:gd name="connsiteY12" fmla="*/ 2313829 h 4778734"/>
                <a:gd name="connsiteX13" fmla="*/ 3509971 w 3523460"/>
                <a:gd name="connsiteY13" fmla="*/ 2210463 h 4778734"/>
                <a:gd name="connsiteX14" fmla="*/ 2778451 w 3523460"/>
                <a:gd name="connsiteY14" fmla="*/ 2989690 h 4778734"/>
                <a:gd name="connsiteX15" fmla="*/ 2118493 w 3523460"/>
                <a:gd name="connsiteY15" fmla="*/ 4055165 h 4778734"/>
                <a:gd name="connsiteX16" fmla="*/ 2229811 w 3523460"/>
                <a:gd name="connsiteY16" fmla="*/ 4778734 h 4778734"/>
                <a:gd name="connsiteX17" fmla="*/ 830382 w 3523460"/>
                <a:gd name="connsiteY17" fmla="*/ 4778734 h 4778734"/>
                <a:gd name="connsiteX0" fmla="*/ 830382 w 3523460"/>
                <a:gd name="connsiteY0" fmla="*/ 4778734 h 4778734"/>
                <a:gd name="connsiteX1" fmla="*/ 870139 w 3523460"/>
                <a:gd name="connsiteY1" fmla="*/ 4142631 h 4778734"/>
                <a:gd name="connsiteX2" fmla="*/ 432816 w 3523460"/>
                <a:gd name="connsiteY2" fmla="*/ 2321781 h 4778734"/>
                <a:gd name="connsiteX3" fmla="*/ 75008 w 3523460"/>
                <a:gd name="connsiteY3" fmla="*/ 1017767 h 4778734"/>
                <a:gd name="connsiteX4" fmla="*/ 766771 w 3523460"/>
                <a:gd name="connsiteY4" fmla="*/ 2019631 h 4778734"/>
                <a:gd name="connsiteX5" fmla="*/ 711112 w 3523460"/>
                <a:gd name="connsiteY5" fmla="*/ 262393 h 4778734"/>
                <a:gd name="connsiteX6" fmla="*/ 1283606 w 3523460"/>
                <a:gd name="connsiteY6" fmla="*/ 1804946 h 4778734"/>
                <a:gd name="connsiteX7" fmla="*/ 1426729 w 3523460"/>
                <a:gd name="connsiteY7" fmla="*/ 0 h 4778734"/>
                <a:gd name="connsiteX8" fmla="*/ 1776587 w 3523460"/>
                <a:gd name="connsiteY8" fmla="*/ 1868557 h 4778734"/>
                <a:gd name="connsiteX9" fmla="*/ 2476302 w 3523460"/>
                <a:gd name="connsiteY9" fmla="*/ 333955 h 4778734"/>
                <a:gd name="connsiteX10" fmla="*/ 2213909 w 3523460"/>
                <a:gd name="connsiteY10" fmla="*/ 2003729 h 4778734"/>
                <a:gd name="connsiteX11" fmla="*/ 2325227 w 3523460"/>
                <a:gd name="connsiteY11" fmla="*/ 2759103 h 4778734"/>
                <a:gd name="connsiteX12" fmla="*/ 2762549 w 3523460"/>
                <a:gd name="connsiteY12" fmla="*/ 2313829 h 4778734"/>
                <a:gd name="connsiteX13" fmla="*/ 3509971 w 3523460"/>
                <a:gd name="connsiteY13" fmla="*/ 2210463 h 4778734"/>
                <a:gd name="connsiteX14" fmla="*/ 2778451 w 3523460"/>
                <a:gd name="connsiteY14" fmla="*/ 2989690 h 4778734"/>
                <a:gd name="connsiteX15" fmla="*/ 2118493 w 3523460"/>
                <a:gd name="connsiteY15" fmla="*/ 4055165 h 4778734"/>
                <a:gd name="connsiteX16" fmla="*/ 2229811 w 3523460"/>
                <a:gd name="connsiteY16" fmla="*/ 4778734 h 4778734"/>
                <a:gd name="connsiteX17" fmla="*/ 830382 w 3523460"/>
                <a:gd name="connsiteY17" fmla="*/ 4778734 h 4778734"/>
                <a:gd name="connsiteX0" fmla="*/ 830382 w 3523460"/>
                <a:gd name="connsiteY0" fmla="*/ 4778734 h 4778734"/>
                <a:gd name="connsiteX1" fmla="*/ 870139 w 3523460"/>
                <a:gd name="connsiteY1" fmla="*/ 4142631 h 4778734"/>
                <a:gd name="connsiteX2" fmla="*/ 432816 w 3523460"/>
                <a:gd name="connsiteY2" fmla="*/ 2321781 h 4778734"/>
                <a:gd name="connsiteX3" fmla="*/ 75008 w 3523460"/>
                <a:gd name="connsiteY3" fmla="*/ 1017767 h 4778734"/>
                <a:gd name="connsiteX4" fmla="*/ 766771 w 3523460"/>
                <a:gd name="connsiteY4" fmla="*/ 2019631 h 4778734"/>
                <a:gd name="connsiteX5" fmla="*/ 711112 w 3523460"/>
                <a:gd name="connsiteY5" fmla="*/ 262393 h 4778734"/>
                <a:gd name="connsiteX6" fmla="*/ 1251801 w 3523460"/>
                <a:gd name="connsiteY6" fmla="*/ 1812897 h 4778734"/>
                <a:gd name="connsiteX7" fmla="*/ 1426729 w 3523460"/>
                <a:gd name="connsiteY7" fmla="*/ 0 h 4778734"/>
                <a:gd name="connsiteX8" fmla="*/ 1776587 w 3523460"/>
                <a:gd name="connsiteY8" fmla="*/ 1868557 h 4778734"/>
                <a:gd name="connsiteX9" fmla="*/ 2476302 w 3523460"/>
                <a:gd name="connsiteY9" fmla="*/ 333955 h 4778734"/>
                <a:gd name="connsiteX10" fmla="*/ 2213909 w 3523460"/>
                <a:gd name="connsiteY10" fmla="*/ 2003729 h 4778734"/>
                <a:gd name="connsiteX11" fmla="*/ 2325227 w 3523460"/>
                <a:gd name="connsiteY11" fmla="*/ 2759103 h 4778734"/>
                <a:gd name="connsiteX12" fmla="*/ 2762549 w 3523460"/>
                <a:gd name="connsiteY12" fmla="*/ 2313829 h 4778734"/>
                <a:gd name="connsiteX13" fmla="*/ 3509971 w 3523460"/>
                <a:gd name="connsiteY13" fmla="*/ 2210463 h 4778734"/>
                <a:gd name="connsiteX14" fmla="*/ 2778451 w 3523460"/>
                <a:gd name="connsiteY14" fmla="*/ 2989690 h 4778734"/>
                <a:gd name="connsiteX15" fmla="*/ 2118493 w 3523460"/>
                <a:gd name="connsiteY15" fmla="*/ 4055165 h 4778734"/>
                <a:gd name="connsiteX16" fmla="*/ 2229811 w 3523460"/>
                <a:gd name="connsiteY16" fmla="*/ 4778734 h 4778734"/>
                <a:gd name="connsiteX17" fmla="*/ 830382 w 3523460"/>
                <a:gd name="connsiteY17" fmla="*/ 4778734 h 4778734"/>
                <a:gd name="connsiteX0" fmla="*/ 830382 w 3523460"/>
                <a:gd name="connsiteY0" fmla="*/ 4731026 h 4731026"/>
                <a:gd name="connsiteX1" fmla="*/ 870139 w 3523460"/>
                <a:gd name="connsiteY1" fmla="*/ 4094923 h 4731026"/>
                <a:gd name="connsiteX2" fmla="*/ 432816 w 3523460"/>
                <a:gd name="connsiteY2" fmla="*/ 2274073 h 4731026"/>
                <a:gd name="connsiteX3" fmla="*/ 75008 w 3523460"/>
                <a:gd name="connsiteY3" fmla="*/ 970059 h 4731026"/>
                <a:gd name="connsiteX4" fmla="*/ 766771 w 3523460"/>
                <a:gd name="connsiteY4" fmla="*/ 1971923 h 4731026"/>
                <a:gd name="connsiteX5" fmla="*/ 711112 w 3523460"/>
                <a:gd name="connsiteY5" fmla="*/ 214685 h 4731026"/>
                <a:gd name="connsiteX6" fmla="*/ 1251801 w 3523460"/>
                <a:gd name="connsiteY6" fmla="*/ 1765189 h 4731026"/>
                <a:gd name="connsiteX7" fmla="*/ 1458534 w 3523460"/>
                <a:gd name="connsiteY7" fmla="*/ 0 h 4731026"/>
                <a:gd name="connsiteX8" fmla="*/ 1776587 w 3523460"/>
                <a:gd name="connsiteY8" fmla="*/ 1820849 h 4731026"/>
                <a:gd name="connsiteX9" fmla="*/ 2476302 w 3523460"/>
                <a:gd name="connsiteY9" fmla="*/ 286247 h 4731026"/>
                <a:gd name="connsiteX10" fmla="*/ 2213909 w 3523460"/>
                <a:gd name="connsiteY10" fmla="*/ 1956021 h 4731026"/>
                <a:gd name="connsiteX11" fmla="*/ 2325227 w 3523460"/>
                <a:gd name="connsiteY11" fmla="*/ 2711395 h 4731026"/>
                <a:gd name="connsiteX12" fmla="*/ 2762549 w 3523460"/>
                <a:gd name="connsiteY12" fmla="*/ 2266121 h 4731026"/>
                <a:gd name="connsiteX13" fmla="*/ 3509971 w 3523460"/>
                <a:gd name="connsiteY13" fmla="*/ 2162755 h 4731026"/>
                <a:gd name="connsiteX14" fmla="*/ 2778451 w 3523460"/>
                <a:gd name="connsiteY14" fmla="*/ 2941982 h 4731026"/>
                <a:gd name="connsiteX15" fmla="*/ 2118493 w 3523460"/>
                <a:gd name="connsiteY15" fmla="*/ 4007457 h 4731026"/>
                <a:gd name="connsiteX16" fmla="*/ 2229811 w 3523460"/>
                <a:gd name="connsiteY16" fmla="*/ 4731026 h 4731026"/>
                <a:gd name="connsiteX17" fmla="*/ 830382 w 3523460"/>
                <a:gd name="connsiteY17" fmla="*/ 4731026 h 473102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76587 w 3523460"/>
                <a:gd name="connsiteY8" fmla="*/ 1821199 h 4731376"/>
                <a:gd name="connsiteX9" fmla="*/ 2476302 w 3523460"/>
                <a:gd name="connsiteY9" fmla="*/ 286597 h 4731376"/>
                <a:gd name="connsiteX10" fmla="*/ 2213909 w 3523460"/>
                <a:gd name="connsiteY10" fmla="*/ 1956371 h 4731376"/>
                <a:gd name="connsiteX11" fmla="*/ 2325227 w 3523460"/>
                <a:gd name="connsiteY11" fmla="*/ 2711745 h 4731376"/>
                <a:gd name="connsiteX12" fmla="*/ 2762549 w 3523460"/>
                <a:gd name="connsiteY12" fmla="*/ 2266471 h 4731376"/>
                <a:gd name="connsiteX13" fmla="*/ 3509971 w 3523460"/>
                <a:gd name="connsiteY13" fmla="*/ 2163105 h 4731376"/>
                <a:gd name="connsiteX14" fmla="*/ 2778451 w 3523460"/>
                <a:gd name="connsiteY14" fmla="*/ 2942332 h 4731376"/>
                <a:gd name="connsiteX15" fmla="*/ 2118493 w 3523460"/>
                <a:gd name="connsiteY15" fmla="*/ 4007807 h 4731376"/>
                <a:gd name="connsiteX16" fmla="*/ 2229811 w 3523460"/>
                <a:gd name="connsiteY16" fmla="*/ 4731376 h 4731376"/>
                <a:gd name="connsiteX17" fmla="*/ 830382 w 3523460"/>
                <a:gd name="connsiteY17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76587 w 3523460"/>
                <a:gd name="connsiteY8" fmla="*/ 1821199 h 4731376"/>
                <a:gd name="connsiteX9" fmla="*/ 2476302 w 3523460"/>
                <a:gd name="connsiteY9" fmla="*/ 286597 h 4731376"/>
                <a:gd name="connsiteX10" fmla="*/ 2213909 w 3523460"/>
                <a:gd name="connsiteY10" fmla="*/ 1956371 h 4731376"/>
                <a:gd name="connsiteX11" fmla="*/ 2325227 w 3523460"/>
                <a:gd name="connsiteY11" fmla="*/ 2711745 h 4731376"/>
                <a:gd name="connsiteX12" fmla="*/ 2762549 w 3523460"/>
                <a:gd name="connsiteY12" fmla="*/ 2266471 h 4731376"/>
                <a:gd name="connsiteX13" fmla="*/ 3509971 w 3523460"/>
                <a:gd name="connsiteY13" fmla="*/ 2163105 h 4731376"/>
                <a:gd name="connsiteX14" fmla="*/ 2778451 w 3523460"/>
                <a:gd name="connsiteY14" fmla="*/ 2942332 h 4731376"/>
                <a:gd name="connsiteX15" fmla="*/ 2118493 w 3523460"/>
                <a:gd name="connsiteY15" fmla="*/ 4007807 h 4731376"/>
                <a:gd name="connsiteX16" fmla="*/ 2229811 w 3523460"/>
                <a:gd name="connsiteY16" fmla="*/ 4731376 h 4731376"/>
                <a:gd name="connsiteX17" fmla="*/ 830382 w 3523460"/>
                <a:gd name="connsiteY17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76587 w 3523460"/>
                <a:gd name="connsiteY8" fmla="*/ 1821199 h 4731376"/>
                <a:gd name="connsiteX9" fmla="*/ 2492205 w 3523460"/>
                <a:gd name="connsiteY9" fmla="*/ 334305 h 4731376"/>
                <a:gd name="connsiteX10" fmla="*/ 2213909 w 3523460"/>
                <a:gd name="connsiteY10" fmla="*/ 1956371 h 4731376"/>
                <a:gd name="connsiteX11" fmla="*/ 2325227 w 3523460"/>
                <a:gd name="connsiteY11" fmla="*/ 2711745 h 4731376"/>
                <a:gd name="connsiteX12" fmla="*/ 2762549 w 3523460"/>
                <a:gd name="connsiteY12" fmla="*/ 2266471 h 4731376"/>
                <a:gd name="connsiteX13" fmla="*/ 3509971 w 3523460"/>
                <a:gd name="connsiteY13" fmla="*/ 2163105 h 4731376"/>
                <a:gd name="connsiteX14" fmla="*/ 2778451 w 3523460"/>
                <a:gd name="connsiteY14" fmla="*/ 2942332 h 4731376"/>
                <a:gd name="connsiteX15" fmla="*/ 2118493 w 3523460"/>
                <a:gd name="connsiteY15" fmla="*/ 4007807 h 4731376"/>
                <a:gd name="connsiteX16" fmla="*/ 2229811 w 3523460"/>
                <a:gd name="connsiteY16" fmla="*/ 4731376 h 4731376"/>
                <a:gd name="connsiteX17" fmla="*/ 830382 w 3523460"/>
                <a:gd name="connsiteY17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76587 w 3523460"/>
                <a:gd name="connsiteY8" fmla="*/ 1821199 h 4731376"/>
                <a:gd name="connsiteX9" fmla="*/ 2492205 w 3523460"/>
                <a:gd name="connsiteY9" fmla="*/ 334305 h 4731376"/>
                <a:gd name="connsiteX10" fmla="*/ 2213909 w 3523460"/>
                <a:gd name="connsiteY10" fmla="*/ 1956371 h 4731376"/>
                <a:gd name="connsiteX11" fmla="*/ 2325227 w 3523460"/>
                <a:gd name="connsiteY11" fmla="*/ 2711745 h 4731376"/>
                <a:gd name="connsiteX12" fmla="*/ 2762549 w 3523460"/>
                <a:gd name="connsiteY12" fmla="*/ 2266471 h 4731376"/>
                <a:gd name="connsiteX13" fmla="*/ 3509971 w 3523460"/>
                <a:gd name="connsiteY13" fmla="*/ 2163105 h 4731376"/>
                <a:gd name="connsiteX14" fmla="*/ 2778451 w 3523460"/>
                <a:gd name="connsiteY14" fmla="*/ 2942332 h 4731376"/>
                <a:gd name="connsiteX15" fmla="*/ 2118493 w 3523460"/>
                <a:gd name="connsiteY15" fmla="*/ 4007807 h 4731376"/>
                <a:gd name="connsiteX16" fmla="*/ 2229811 w 3523460"/>
                <a:gd name="connsiteY16" fmla="*/ 4731376 h 4731376"/>
                <a:gd name="connsiteX17" fmla="*/ 830382 w 3523460"/>
                <a:gd name="connsiteY17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76587 w 3523460"/>
                <a:gd name="connsiteY8" fmla="*/ 1821199 h 4731376"/>
                <a:gd name="connsiteX9" fmla="*/ 2492205 w 3523460"/>
                <a:gd name="connsiteY9" fmla="*/ 334305 h 4731376"/>
                <a:gd name="connsiteX10" fmla="*/ 2213909 w 3523460"/>
                <a:gd name="connsiteY10" fmla="*/ 1956371 h 4731376"/>
                <a:gd name="connsiteX11" fmla="*/ 2325227 w 3523460"/>
                <a:gd name="connsiteY11" fmla="*/ 2711745 h 4731376"/>
                <a:gd name="connsiteX12" fmla="*/ 2762549 w 3523460"/>
                <a:gd name="connsiteY12" fmla="*/ 2266471 h 4731376"/>
                <a:gd name="connsiteX13" fmla="*/ 3509971 w 3523460"/>
                <a:gd name="connsiteY13" fmla="*/ 2163105 h 4731376"/>
                <a:gd name="connsiteX14" fmla="*/ 2778451 w 3523460"/>
                <a:gd name="connsiteY14" fmla="*/ 2942332 h 4731376"/>
                <a:gd name="connsiteX15" fmla="*/ 2118493 w 3523460"/>
                <a:gd name="connsiteY15" fmla="*/ 4007807 h 4731376"/>
                <a:gd name="connsiteX16" fmla="*/ 2229811 w 3523460"/>
                <a:gd name="connsiteY16" fmla="*/ 4731376 h 4731376"/>
                <a:gd name="connsiteX17" fmla="*/ 830382 w 3523460"/>
                <a:gd name="connsiteY17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76587 w 3523460"/>
                <a:gd name="connsiteY8" fmla="*/ 1821199 h 4731376"/>
                <a:gd name="connsiteX9" fmla="*/ 2492205 w 3523460"/>
                <a:gd name="connsiteY9" fmla="*/ 334305 h 4731376"/>
                <a:gd name="connsiteX10" fmla="*/ 2213909 w 3523460"/>
                <a:gd name="connsiteY10" fmla="*/ 1956371 h 4731376"/>
                <a:gd name="connsiteX11" fmla="*/ 2325227 w 3523460"/>
                <a:gd name="connsiteY11" fmla="*/ 2711745 h 4731376"/>
                <a:gd name="connsiteX12" fmla="*/ 2762549 w 3523460"/>
                <a:gd name="connsiteY12" fmla="*/ 2266471 h 4731376"/>
                <a:gd name="connsiteX13" fmla="*/ 3509971 w 3523460"/>
                <a:gd name="connsiteY13" fmla="*/ 2163105 h 4731376"/>
                <a:gd name="connsiteX14" fmla="*/ 2778451 w 3523460"/>
                <a:gd name="connsiteY14" fmla="*/ 2942332 h 4731376"/>
                <a:gd name="connsiteX15" fmla="*/ 2118493 w 3523460"/>
                <a:gd name="connsiteY15" fmla="*/ 4007807 h 4731376"/>
                <a:gd name="connsiteX16" fmla="*/ 2229811 w 3523460"/>
                <a:gd name="connsiteY16" fmla="*/ 4731376 h 4731376"/>
                <a:gd name="connsiteX17" fmla="*/ 830382 w 3523460"/>
                <a:gd name="connsiteY17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76587 w 3523460"/>
                <a:gd name="connsiteY8" fmla="*/ 1821199 h 4731376"/>
                <a:gd name="connsiteX9" fmla="*/ 2492205 w 3523460"/>
                <a:gd name="connsiteY9" fmla="*/ 334305 h 4731376"/>
                <a:gd name="connsiteX10" fmla="*/ 2221860 w 3523460"/>
                <a:gd name="connsiteY10" fmla="*/ 2012031 h 4731376"/>
                <a:gd name="connsiteX11" fmla="*/ 2325227 w 3523460"/>
                <a:gd name="connsiteY11" fmla="*/ 2711745 h 4731376"/>
                <a:gd name="connsiteX12" fmla="*/ 2762549 w 3523460"/>
                <a:gd name="connsiteY12" fmla="*/ 2266471 h 4731376"/>
                <a:gd name="connsiteX13" fmla="*/ 3509971 w 3523460"/>
                <a:gd name="connsiteY13" fmla="*/ 2163105 h 4731376"/>
                <a:gd name="connsiteX14" fmla="*/ 2778451 w 3523460"/>
                <a:gd name="connsiteY14" fmla="*/ 2942332 h 4731376"/>
                <a:gd name="connsiteX15" fmla="*/ 2118493 w 3523460"/>
                <a:gd name="connsiteY15" fmla="*/ 4007807 h 4731376"/>
                <a:gd name="connsiteX16" fmla="*/ 2229811 w 3523460"/>
                <a:gd name="connsiteY16" fmla="*/ 4731376 h 4731376"/>
                <a:gd name="connsiteX17" fmla="*/ 830382 w 3523460"/>
                <a:gd name="connsiteY17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76587 w 3523460"/>
                <a:gd name="connsiteY8" fmla="*/ 1821199 h 4731376"/>
                <a:gd name="connsiteX9" fmla="*/ 2492205 w 3523460"/>
                <a:gd name="connsiteY9" fmla="*/ 334305 h 4731376"/>
                <a:gd name="connsiteX10" fmla="*/ 2221860 w 3523460"/>
                <a:gd name="connsiteY10" fmla="*/ 2012031 h 4731376"/>
                <a:gd name="connsiteX11" fmla="*/ 2325227 w 3523460"/>
                <a:gd name="connsiteY11" fmla="*/ 2711745 h 4731376"/>
                <a:gd name="connsiteX12" fmla="*/ 2762549 w 3523460"/>
                <a:gd name="connsiteY12" fmla="*/ 2266471 h 4731376"/>
                <a:gd name="connsiteX13" fmla="*/ 3509971 w 3523460"/>
                <a:gd name="connsiteY13" fmla="*/ 2163105 h 4731376"/>
                <a:gd name="connsiteX14" fmla="*/ 2778451 w 3523460"/>
                <a:gd name="connsiteY14" fmla="*/ 2942332 h 4731376"/>
                <a:gd name="connsiteX15" fmla="*/ 2118493 w 3523460"/>
                <a:gd name="connsiteY15" fmla="*/ 4007807 h 4731376"/>
                <a:gd name="connsiteX16" fmla="*/ 2229811 w 3523460"/>
                <a:gd name="connsiteY16" fmla="*/ 4731376 h 4731376"/>
                <a:gd name="connsiteX17" fmla="*/ 830382 w 3523460"/>
                <a:gd name="connsiteY17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673219 w 3523460"/>
                <a:gd name="connsiteY8" fmla="*/ 1757587 h 4731376"/>
                <a:gd name="connsiteX9" fmla="*/ 1776587 w 3523460"/>
                <a:gd name="connsiteY9" fmla="*/ 1821199 h 4731376"/>
                <a:gd name="connsiteX10" fmla="*/ 2492205 w 3523460"/>
                <a:gd name="connsiteY10" fmla="*/ 334305 h 4731376"/>
                <a:gd name="connsiteX11" fmla="*/ 2221860 w 3523460"/>
                <a:gd name="connsiteY11" fmla="*/ 2012031 h 4731376"/>
                <a:gd name="connsiteX12" fmla="*/ 2325227 w 3523460"/>
                <a:gd name="connsiteY12" fmla="*/ 2711745 h 4731376"/>
                <a:gd name="connsiteX13" fmla="*/ 2762549 w 3523460"/>
                <a:gd name="connsiteY13" fmla="*/ 2266471 h 4731376"/>
                <a:gd name="connsiteX14" fmla="*/ 3509971 w 3523460"/>
                <a:gd name="connsiteY14" fmla="*/ 2163105 h 4731376"/>
                <a:gd name="connsiteX15" fmla="*/ 2778451 w 3523460"/>
                <a:gd name="connsiteY15" fmla="*/ 2942332 h 4731376"/>
                <a:gd name="connsiteX16" fmla="*/ 2118493 w 3523460"/>
                <a:gd name="connsiteY16" fmla="*/ 4007807 h 4731376"/>
                <a:gd name="connsiteX17" fmla="*/ 2229811 w 3523460"/>
                <a:gd name="connsiteY17" fmla="*/ 4731376 h 4731376"/>
                <a:gd name="connsiteX18" fmla="*/ 830382 w 3523460"/>
                <a:gd name="connsiteY18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673219 w 3523460"/>
                <a:gd name="connsiteY8" fmla="*/ 1757587 h 4731376"/>
                <a:gd name="connsiteX9" fmla="*/ 1808393 w 3523460"/>
                <a:gd name="connsiteY9" fmla="*/ 1868907 h 4731376"/>
                <a:gd name="connsiteX10" fmla="*/ 2492205 w 3523460"/>
                <a:gd name="connsiteY10" fmla="*/ 334305 h 4731376"/>
                <a:gd name="connsiteX11" fmla="*/ 2221860 w 3523460"/>
                <a:gd name="connsiteY11" fmla="*/ 2012031 h 4731376"/>
                <a:gd name="connsiteX12" fmla="*/ 2325227 w 3523460"/>
                <a:gd name="connsiteY12" fmla="*/ 2711745 h 4731376"/>
                <a:gd name="connsiteX13" fmla="*/ 2762549 w 3523460"/>
                <a:gd name="connsiteY13" fmla="*/ 2266471 h 4731376"/>
                <a:gd name="connsiteX14" fmla="*/ 3509971 w 3523460"/>
                <a:gd name="connsiteY14" fmla="*/ 2163105 h 4731376"/>
                <a:gd name="connsiteX15" fmla="*/ 2778451 w 3523460"/>
                <a:gd name="connsiteY15" fmla="*/ 2942332 h 4731376"/>
                <a:gd name="connsiteX16" fmla="*/ 2118493 w 3523460"/>
                <a:gd name="connsiteY16" fmla="*/ 4007807 h 4731376"/>
                <a:gd name="connsiteX17" fmla="*/ 2229811 w 3523460"/>
                <a:gd name="connsiteY17" fmla="*/ 4731376 h 4731376"/>
                <a:gd name="connsiteX18" fmla="*/ 830382 w 3523460"/>
                <a:gd name="connsiteY18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673219 w 3523460"/>
                <a:gd name="connsiteY8" fmla="*/ 1757587 h 4731376"/>
                <a:gd name="connsiteX9" fmla="*/ 1808393 w 3523460"/>
                <a:gd name="connsiteY9" fmla="*/ 1868907 h 4731376"/>
                <a:gd name="connsiteX10" fmla="*/ 2492205 w 3523460"/>
                <a:gd name="connsiteY10" fmla="*/ 334305 h 4731376"/>
                <a:gd name="connsiteX11" fmla="*/ 2221860 w 3523460"/>
                <a:gd name="connsiteY11" fmla="*/ 2012031 h 4731376"/>
                <a:gd name="connsiteX12" fmla="*/ 2325227 w 3523460"/>
                <a:gd name="connsiteY12" fmla="*/ 2711745 h 4731376"/>
                <a:gd name="connsiteX13" fmla="*/ 2762549 w 3523460"/>
                <a:gd name="connsiteY13" fmla="*/ 2266471 h 4731376"/>
                <a:gd name="connsiteX14" fmla="*/ 3509971 w 3523460"/>
                <a:gd name="connsiteY14" fmla="*/ 2163105 h 4731376"/>
                <a:gd name="connsiteX15" fmla="*/ 2778451 w 3523460"/>
                <a:gd name="connsiteY15" fmla="*/ 2942332 h 4731376"/>
                <a:gd name="connsiteX16" fmla="*/ 2118493 w 3523460"/>
                <a:gd name="connsiteY16" fmla="*/ 4007807 h 4731376"/>
                <a:gd name="connsiteX17" fmla="*/ 2229811 w 3523460"/>
                <a:gd name="connsiteY17" fmla="*/ 4731376 h 4731376"/>
                <a:gd name="connsiteX18" fmla="*/ 830382 w 3523460"/>
                <a:gd name="connsiteY18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05024 w 3523460"/>
                <a:gd name="connsiteY8" fmla="*/ 1813246 h 4731376"/>
                <a:gd name="connsiteX9" fmla="*/ 1808393 w 3523460"/>
                <a:gd name="connsiteY9" fmla="*/ 1868907 h 4731376"/>
                <a:gd name="connsiteX10" fmla="*/ 2492205 w 3523460"/>
                <a:gd name="connsiteY10" fmla="*/ 334305 h 4731376"/>
                <a:gd name="connsiteX11" fmla="*/ 2221860 w 3523460"/>
                <a:gd name="connsiteY11" fmla="*/ 2012031 h 4731376"/>
                <a:gd name="connsiteX12" fmla="*/ 2325227 w 3523460"/>
                <a:gd name="connsiteY12" fmla="*/ 2711745 h 4731376"/>
                <a:gd name="connsiteX13" fmla="*/ 2762549 w 3523460"/>
                <a:gd name="connsiteY13" fmla="*/ 2266471 h 4731376"/>
                <a:gd name="connsiteX14" fmla="*/ 3509971 w 3523460"/>
                <a:gd name="connsiteY14" fmla="*/ 2163105 h 4731376"/>
                <a:gd name="connsiteX15" fmla="*/ 2778451 w 3523460"/>
                <a:gd name="connsiteY15" fmla="*/ 2942332 h 4731376"/>
                <a:gd name="connsiteX16" fmla="*/ 2118493 w 3523460"/>
                <a:gd name="connsiteY16" fmla="*/ 4007807 h 4731376"/>
                <a:gd name="connsiteX17" fmla="*/ 2229811 w 3523460"/>
                <a:gd name="connsiteY17" fmla="*/ 4731376 h 4731376"/>
                <a:gd name="connsiteX18" fmla="*/ 830382 w 3523460"/>
                <a:gd name="connsiteY18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05024 w 3523460"/>
                <a:gd name="connsiteY8" fmla="*/ 1813246 h 4731376"/>
                <a:gd name="connsiteX9" fmla="*/ 1808393 w 3523460"/>
                <a:gd name="connsiteY9" fmla="*/ 1868907 h 4731376"/>
                <a:gd name="connsiteX10" fmla="*/ 2492205 w 3523460"/>
                <a:gd name="connsiteY10" fmla="*/ 334305 h 4731376"/>
                <a:gd name="connsiteX11" fmla="*/ 2221860 w 3523460"/>
                <a:gd name="connsiteY11" fmla="*/ 2012031 h 4731376"/>
                <a:gd name="connsiteX12" fmla="*/ 2325227 w 3523460"/>
                <a:gd name="connsiteY12" fmla="*/ 2711745 h 4731376"/>
                <a:gd name="connsiteX13" fmla="*/ 2762549 w 3523460"/>
                <a:gd name="connsiteY13" fmla="*/ 2266471 h 4731376"/>
                <a:gd name="connsiteX14" fmla="*/ 3509971 w 3523460"/>
                <a:gd name="connsiteY14" fmla="*/ 2163105 h 4731376"/>
                <a:gd name="connsiteX15" fmla="*/ 2778451 w 3523460"/>
                <a:gd name="connsiteY15" fmla="*/ 2942332 h 4731376"/>
                <a:gd name="connsiteX16" fmla="*/ 2118493 w 3523460"/>
                <a:gd name="connsiteY16" fmla="*/ 4007807 h 4731376"/>
                <a:gd name="connsiteX17" fmla="*/ 2229811 w 3523460"/>
                <a:gd name="connsiteY17" fmla="*/ 4731376 h 4731376"/>
                <a:gd name="connsiteX18" fmla="*/ 830382 w 3523460"/>
                <a:gd name="connsiteY18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05024 w 3523460"/>
                <a:gd name="connsiteY8" fmla="*/ 1813246 h 4731376"/>
                <a:gd name="connsiteX9" fmla="*/ 1808393 w 3523460"/>
                <a:gd name="connsiteY9" fmla="*/ 1868907 h 4731376"/>
                <a:gd name="connsiteX10" fmla="*/ 2492205 w 3523460"/>
                <a:gd name="connsiteY10" fmla="*/ 334305 h 4731376"/>
                <a:gd name="connsiteX11" fmla="*/ 2221860 w 3523460"/>
                <a:gd name="connsiteY11" fmla="*/ 2012031 h 4731376"/>
                <a:gd name="connsiteX12" fmla="*/ 2325227 w 3523460"/>
                <a:gd name="connsiteY12" fmla="*/ 2711745 h 4731376"/>
                <a:gd name="connsiteX13" fmla="*/ 2762549 w 3523460"/>
                <a:gd name="connsiteY13" fmla="*/ 2266471 h 4731376"/>
                <a:gd name="connsiteX14" fmla="*/ 3509971 w 3523460"/>
                <a:gd name="connsiteY14" fmla="*/ 2163105 h 4731376"/>
                <a:gd name="connsiteX15" fmla="*/ 2778451 w 3523460"/>
                <a:gd name="connsiteY15" fmla="*/ 2942332 h 4731376"/>
                <a:gd name="connsiteX16" fmla="*/ 2118493 w 3523460"/>
                <a:gd name="connsiteY16" fmla="*/ 4007807 h 4731376"/>
                <a:gd name="connsiteX17" fmla="*/ 2229811 w 3523460"/>
                <a:gd name="connsiteY17" fmla="*/ 4731376 h 4731376"/>
                <a:gd name="connsiteX18" fmla="*/ 830382 w 3523460"/>
                <a:gd name="connsiteY18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05024 w 3523460"/>
                <a:gd name="connsiteY8" fmla="*/ 1813246 h 4731376"/>
                <a:gd name="connsiteX9" fmla="*/ 1808393 w 3523460"/>
                <a:gd name="connsiteY9" fmla="*/ 1868907 h 4731376"/>
                <a:gd name="connsiteX10" fmla="*/ 2492205 w 3523460"/>
                <a:gd name="connsiteY10" fmla="*/ 334305 h 4731376"/>
                <a:gd name="connsiteX11" fmla="*/ 2221860 w 3523460"/>
                <a:gd name="connsiteY11" fmla="*/ 2012031 h 4731376"/>
                <a:gd name="connsiteX12" fmla="*/ 2325227 w 3523460"/>
                <a:gd name="connsiteY12" fmla="*/ 2711745 h 4731376"/>
                <a:gd name="connsiteX13" fmla="*/ 2762549 w 3523460"/>
                <a:gd name="connsiteY13" fmla="*/ 2266471 h 4731376"/>
                <a:gd name="connsiteX14" fmla="*/ 3509971 w 3523460"/>
                <a:gd name="connsiteY14" fmla="*/ 2163105 h 4731376"/>
                <a:gd name="connsiteX15" fmla="*/ 2778451 w 3523460"/>
                <a:gd name="connsiteY15" fmla="*/ 2942332 h 4731376"/>
                <a:gd name="connsiteX16" fmla="*/ 2118493 w 3523460"/>
                <a:gd name="connsiteY16" fmla="*/ 4007807 h 4731376"/>
                <a:gd name="connsiteX17" fmla="*/ 2229811 w 3523460"/>
                <a:gd name="connsiteY17" fmla="*/ 4731376 h 4731376"/>
                <a:gd name="connsiteX18" fmla="*/ 830382 w 3523460"/>
                <a:gd name="connsiteY18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75655 w 3523460"/>
                <a:gd name="connsiteY6" fmla="*/ 1765539 h 4731376"/>
                <a:gd name="connsiteX7" fmla="*/ 1458534 w 3523460"/>
                <a:gd name="connsiteY7" fmla="*/ 350 h 4731376"/>
                <a:gd name="connsiteX8" fmla="*/ 1705024 w 3523460"/>
                <a:gd name="connsiteY8" fmla="*/ 1813246 h 4731376"/>
                <a:gd name="connsiteX9" fmla="*/ 1808393 w 3523460"/>
                <a:gd name="connsiteY9" fmla="*/ 1868907 h 4731376"/>
                <a:gd name="connsiteX10" fmla="*/ 2492205 w 3523460"/>
                <a:gd name="connsiteY10" fmla="*/ 334305 h 4731376"/>
                <a:gd name="connsiteX11" fmla="*/ 2221860 w 3523460"/>
                <a:gd name="connsiteY11" fmla="*/ 2012031 h 4731376"/>
                <a:gd name="connsiteX12" fmla="*/ 2325227 w 3523460"/>
                <a:gd name="connsiteY12" fmla="*/ 2711745 h 4731376"/>
                <a:gd name="connsiteX13" fmla="*/ 2762549 w 3523460"/>
                <a:gd name="connsiteY13" fmla="*/ 2266471 h 4731376"/>
                <a:gd name="connsiteX14" fmla="*/ 3509971 w 3523460"/>
                <a:gd name="connsiteY14" fmla="*/ 2163105 h 4731376"/>
                <a:gd name="connsiteX15" fmla="*/ 2778451 w 3523460"/>
                <a:gd name="connsiteY15" fmla="*/ 2942332 h 4731376"/>
                <a:gd name="connsiteX16" fmla="*/ 2118493 w 3523460"/>
                <a:gd name="connsiteY16" fmla="*/ 4007807 h 4731376"/>
                <a:gd name="connsiteX17" fmla="*/ 2229811 w 3523460"/>
                <a:gd name="connsiteY17" fmla="*/ 4731376 h 4731376"/>
                <a:gd name="connsiteX18" fmla="*/ 830382 w 3523460"/>
                <a:gd name="connsiteY18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48433 w 3523460"/>
                <a:gd name="connsiteY6" fmla="*/ 1717831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08393 w 3523460"/>
                <a:gd name="connsiteY10" fmla="*/ 1868907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48433 w 3523460"/>
                <a:gd name="connsiteY6" fmla="*/ 1717831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08393 w 3523460"/>
                <a:gd name="connsiteY10" fmla="*/ 1868907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64336 w 3523460"/>
                <a:gd name="connsiteY6" fmla="*/ 1773490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08393 w 3523460"/>
                <a:gd name="connsiteY10" fmla="*/ 1868907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64336 w 3523460"/>
                <a:gd name="connsiteY6" fmla="*/ 1773490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08393 w 3523460"/>
                <a:gd name="connsiteY10" fmla="*/ 1868907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64336 w 3523460"/>
                <a:gd name="connsiteY6" fmla="*/ 1773490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08393 w 3523460"/>
                <a:gd name="connsiteY10" fmla="*/ 1868907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64336 w 3523460"/>
                <a:gd name="connsiteY6" fmla="*/ 1773490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16344 w 3523460"/>
                <a:gd name="connsiteY10" fmla="*/ 1892761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64336 w 3523460"/>
                <a:gd name="connsiteY6" fmla="*/ 1773490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16344 w 3523460"/>
                <a:gd name="connsiteY10" fmla="*/ 1868907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64336 w 3523460"/>
                <a:gd name="connsiteY6" fmla="*/ 1773490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16344 w 3523460"/>
                <a:gd name="connsiteY10" fmla="*/ 1868907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64336 w 3523460"/>
                <a:gd name="connsiteY6" fmla="*/ 1773490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16344 w 3523460"/>
                <a:gd name="connsiteY10" fmla="*/ 1868907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66771 w 3523460"/>
                <a:gd name="connsiteY4" fmla="*/ 1972081 h 4731184"/>
                <a:gd name="connsiteX5" fmla="*/ 711112 w 3523460"/>
                <a:gd name="connsiteY5" fmla="*/ 214843 h 4731184"/>
                <a:gd name="connsiteX6" fmla="*/ 1164336 w 3523460"/>
                <a:gd name="connsiteY6" fmla="*/ 1773298 h 4731184"/>
                <a:gd name="connsiteX7" fmla="*/ 1275655 w 3523460"/>
                <a:gd name="connsiteY7" fmla="*/ 1765347 h 4731184"/>
                <a:gd name="connsiteX8" fmla="*/ 1458534 w 3523460"/>
                <a:gd name="connsiteY8" fmla="*/ 158 h 4731184"/>
                <a:gd name="connsiteX9" fmla="*/ 1705024 w 3523460"/>
                <a:gd name="connsiteY9" fmla="*/ 1813054 h 4731184"/>
                <a:gd name="connsiteX10" fmla="*/ 1816344 w 3523460"/>
                <a:gd name="connsiteY10" fmla="*/ 1868715 h 4731184"/>
                <a:gd name="connsiteX11" fmla="*/ 2492205 w 3523460"/>
                <a:gd name="connsiteY11" fmla="*/ 334113 h 4731184"/>
                <a:gd name="connsiteX12" fmla="*/ 2221860 w 3523460"/>
                <a:gd name="connsiteY12" fmla="*/ 2011839 h 4731184"/>
                <a:gd name="connsiteX13" fmla="*/ 2325227 w 3523460"/>
                <a:gd name="connsiteY13" fmla="*/ 2711553 h 4731184"/>
                <a:gd name="connsiteX14" fmla="*/ 2762549 w 3523460"/>
                <a:gd name="connsiteY14" fmla="*/ 2266279 h 4731184"/>
                <a:gd name="connsiteX15" fmla="*/ 3509971 w 3523460"/>
                <a:gd name="connsiteY15" fmla="*/ 2162913 h 4731184"/>
                <a:gd name="connsiteX16" fmla="*/ 2778451 w 3523460"/>
                <a:gd name="connsiteY16" fmla="*/ 2942140 h 4731184"/>
                <a:gd name="connsiteX17" fmla="*/ 2118493 w 3523460"/>
                <a:gd name="connsiteY17" fmla="*/ 4007615 h 4731184"/>
                <a:gd name="connsiteX18" fmla="*/ 2229811 w 3523460"/>
                <a:gd name="connsiteY18" fmla="*/ 4731184 h 4731184"/>
                <a:gd name="connsiteX19" fmla="*/ 830382 w 3523460"/>
                <a:gd name="connsiteY19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66771 w 3523460"/>
                <a:gd name="connsiteY4" fmla="*/ 1972081 h 4731184"/>
                <a:gd name="connsiteX5" fmla="*/ 711112 w 3523460"/>
                <a:gd name="connsiteY5" fmla="*/ 214843 h 4731184"/>
                <a:gd name="connsiteX6" fmla="*/ 1164336 w 3523460"/>
                <a:gd name="connsiteY6" fmla="*/ 1773298 h 4731184"/>
                <a:gd name="connsiteX7" fmla="*/ 1275655 w 3523460"/>
                <a:gd name="connsiteY7" fmla="*/ 1765347 h 4731184"/>
                <a:gd name="connsiteX8" fmla="*/ 1458534 w 3523460"/>
                <a:gd name="connsiteY8" fmla="*/ 158 h 4731184"/>
                <a:gd name="connsiteX9" fmla="*/ 1705024 w 3523460"/>
                <a:gd name="connsiteY9" fmla="*/ 1813054 h 4731184"/>
                <a:gd name="connsiteX10" fmla="*/ 1816344 w 3523460"/>
                <a:gd name="connsiteY10" fmla="*/ 1868715 h 4731184"/>
                <a:gd name="connsiteX11" fmla="*/ 2492205 w 3523460"/>
                <a:gd name="connsiteY11" fmla="*/ 334113 h 4731184"/>
                <a:gd name="connsiteX12" fmla="*/ 2221860 w 3523460"/>
                <a:gd name="connsiteY12" fmla="*/ 2011839 h 4731184"/>
                <a:gd name="connsiteX13" fmla="*/ 2325227 w 3523460"/>
                <a:gd name="connsiteY13" fmla="*/ 2711553 h 4731184"/>
                <a:gd name="connsiteX14" fmla="*/ 2762549 w 3523460"/>
                <a:gd name="connsiteY14" fmla="*/ 2266279 h 4731184"/>
                <a:gd name="connsiteX15" fmla="*/ 3509971 w 3523460"/>
                <a:gd name="connsiteY15" fmla="*/ 2162913 h 4731184"/>
                <a:gd name="connsiteX16" fmla="*/ 2778451 w 3523460"/>
                <a:gd name="connsiteY16" fmla="*/ 2942140 h 4731184"/>
                <a:gd name="connsiteX17" fmla="*/ 2118493 w 3523460"/>
                <a:gd name="connsiteY17" fmla="*/ 4007615 h 4731184"/>
                <a:gd name="connsiteX18" fmla="*/ 2229811 w 3523460"/>
                <a:gd name="connsiteY18" fmla="*/ 4731184 h 4731184"/>
                <a:gd name="connsiteX19" fmla="*/ 830382 w 3523460"/>
                <a:gd name="connsiteY19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66771 w 3523460"/>
                <a:gd name="connsiteY4" fmla="*/ 1972081 h 4731184"/>
                <a:gd name="connsiteX5" fmla="*/ 711112 w 3523460"/>
                <a:gd name="connsiteY5" fmla="*/ 214843 h 4731184"/>
                <a:gd name="connsiteX6" fmla="*/ 1164336 w 3523460"/>
                <a:gd name="connsiteY6" fmla="*/ 1773298 h 4731184"/>
                <a:gd name="connsiteX7" fmla="*/ 1275655 w 3523460"/>
                <a:gd name="connsiteY7" fmla="*/ 1765347 h 4731184"/>
                <a:gd name="connsiteX8" fmla="*/ 1458534 w 3523460"/>
                <a:gd name="connsiteY8" fmla="*/ 158 h 4731184"/>
                <a:gd name="connsiteX9" fmla="*/ 1705024 w 3523460"/>
                <a:gd name="connsiteY9" fmla="*/ 1813054 h 4731184"/>
                <a:gd name="connsiteX10" fmla="*/ 1816344 w 3523460"/>
                <a:gd name="connsiteY10" fmla="*/ 1868715 h 4731184"/>
                <a:gd name="connsiteX11" fmla="*/ 2492205 w 3523460"/>
                <a:gd name="connsiteY11" fmla="*/ 334113 h 4731184"/>
                <a:gd name="connsiteX12" fmla="*/ 2221860 w 3523460"/>
                <a:gd name="connsiteY12" fmla="*/ 2011839 h 4731184"/>
                <a:gd name="connsiteX13" fmla="*/ 2325227 w 3523460"/>
                <a:gd name="connsiteY13" fmla="*/ 2711553 h 4731184"/>
                <a:gd name="connsiteX14" fmla="*/ 2762549 w 3523460"/>
                <a:gd name="connsiteY14" fmla="*/ 2266279 h 4731184"/>
                <a:gd name="connsiteX15" fmla="*/ 3509971 w 3523460"/>
                <a:gd name="connsiteY15" fmla="*/ 2162913 h 4731184"/>
                <a:gd name="connsiteX16" fmla="*/ 2778451 w 3523460"/>
                <a:gd name="connsiteY16" fmla="*/ 2942140 h 4731184"/>
                <a:gd name="connsiteX17" fmla="*/ 2118493 w 3523460"/>
                <a:gd name="connsiteY17" fmla="*/ 4007615 h 4731184"/>
                <a:gd name="connsiteX18" fmla="*/ 2229811 w 3523460"/>
                <a:gd name="connsiteY18" fmla="*/ 4731184 h 4731184"/>
                <a:gd name="connsiteX19" fmla="*/ 830382 w 3523460"/>
                <a:gd name="connsiteY19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838333 w 3523460"/>
                <a:gd name="connsiteY4" fmla="*/ 2003886 h 4731184"/>
                <a:gd name="connsiteX5" fmla="*/ 711112 w 3523460"/>
                <a:gd name="connsiteY5" fmla="*/ 214843 h 4731184"/>
                <a:gd name="connsiteX6" fmla="*/ 1164336 w 3523460"/>
                <a:gd name="connsiteY6" fmla="*/ 1773298 h 4731184"/>
                <a:gd name="connsiteX7" fmla="*/ 1275655 w 3523460"/>
                <a:gd name="connsiteY7" fmla="*/ 1765347 h 4731184"/>
                <a:gd name="connsiteX8" fmla="*/ 1458534 w 3523460"/>
                <a:gd name="connsiteY8" fmla="*/ 158 h 4731184"/>
                <a:gd name="connsiteX9" fmla="*/ 1705024 w 3523460"/>
                <a:gd name="connsiteY9" fmla="*/ 1813054 h 4731184"/>
                <a:gd name="connsiteX10" fmla="*/ 1816344 w 3523460"/>
                <a:gd name="connsiteY10" fmla="*/ 1868715 h 4731184"/>
                <a:gd name="connsiteX11" fmla="*/ 2492205 w 3523460"/>
                <a:gd name="connsiteY11" fmla="*/ 334113 h 4731184"/>
                <a:gd name="connsiteX12" fmla="*/ 2221860 w 3523460"/>
                <a:gd name="connsiteY12" fmla="*/ 2011839 h 4731184"/>
                <a:gd name="connsiteX13" fmla="*/ 2325227 w 3523460"/>
                <a:gd name="connsiteY13" fmla="*/ 2711553 h 4731184"/>
                <a:gd name="connsiteX14" fmla="*/ 2762549 w 3523460"/>
                <a:gd name="connsiteY14" fmla="*/ 2266279 h 4731184"/>
                <a:gd name="connsiteX15" fmla="*/ 3509971 w 3523460"/>
                <a:gd name="connsiteY15" fmla="*/ 2162913 h 4731184"/>
                <a:gd name="connsiteX16" fmla="*/ 2778451 w 3523460"/>
                <a:gd name="connsiteY16" fmla="*/ 2942140 h 4731184"/>
                <a:gd name="connsiteX17" fmla="*/ 2118493 w 3523460"/>
                <a:gd name="connsiteY17" fmla="*/ 4007615 h 4731184"/>
                <a:gd name="connsiteX18" fmla="*/ 2229811 w 3523460"/>
                <a:gd name="connsiteY18" fmla="*/ 4731184 h 4731184"/>
                <a:gd name="connsiteX19" fmla="*/ 830382 w 3523460"/>
                <a:gd name="connsiteY19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34965 w 3523460"/>
                <a:gd name="connsiteY4" fmla="*/ 2027740 h 4731184"/>
                <a:gd name="connsiteX5" fmla="*/ 838333 w 3523460"/>
                <a:gd name="connsiteY5" fmla="*/ 2003886 h 4731184"/>
                <a:gd name="connsiteX6" fmla="*/ 711112 w 3523460"/>
                <a:gd name="connsiteY6" fmla="*/ 214843 h 4731184"/>
                <a:gd name="connsiteX7" fmla="*/ 1164336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34965 w 3523460"/>
                <a:gd name="connsiteY4" fmla="*/ 2027740 h 4731184"/>
                <a:gd name="connsiteX5" fmla="*/ 838333 w 3523460"/>
                <a:gd name="connsiteY5" fmla="*/ 2003886 h 4731184"/>
                <a:gd name="connsiteX6" fmla="*/ 711112 w 3523460"/>
                <a:gd name="connsiteY6" fmla="*/ 214843 h 4731184"/>
                <a:gd name="connsiteX7" fmla="*/ 1164336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38333 w 3523460"/>
                <a:gd name="connsiteY5" fmla="*/ 2003886 h 4731184"/>
                <a:gd name="connsiteX6" fmla="*/ 711112 w 3523460"/>
                <a:gd name="connsiteY6" fmla="*/ 214843 h 4731184"/>
                <a:gd name="connsiteX7" fmla="*/ 1164336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38333 w 3523460"/>
                <a:gd name="connsiteY5" fmla="*/ 2003886 h 4731184"/>
                <a:gd name="connsiteX6" fmla="*/ 711112 w 3523460"/>
                <a:gd name="connsiteY6" fmla="*/ 214843 h 4731184"/>
                <a:gd name="connsiteX7" fmla="*/ 1164336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62187 w 3523460"/>
                <a:gd name="connsiteY5" fmla="*/ 2035692 h 4731184"/>
                <a:gd name="connsiteX6" fmla="*/ 711112 w 3523460"/>
                <a:gd name="connsiteY6" fmla="*/ 214843 h 4731184"/>
                <a:gd name="connsiteX7" fmla="*/ 1164336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62187 w 3523460"/>
                <a:gd name="connsiteY5" fmla="*/ 2035692 h 4731184"/>
                <a:gd name="connsiteX6" fmla="*/ 711112 w 3523460"/>
                <a:gd name="connsiteY6" fmla="*/ 214843 h 4731184"/>
                <a:gd name="connsiteX7" fmla="*/ 1164336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62187 w 3523460"/>
                <a:gd name="connsiteY5" fmla="*/ 2035692 h 4731184"/>
                <a:gd name="connsiteX6" fmla="*/ 711112 w 3523460"/>
                <a:gd name="connsiteY6" fmla="*/ 214843 h 4731184"/>
                <a:gd name="connsiteX7" fmla="*/ 1164336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62187 w 3523460"/>
                <a:gd name="connsiteY5" fmla="*/ 2035692 h 4731184"/>
                <a:gd name="connsiteX6" fmla="*/ 711112 w 3523460"/>
                <a:gd name="connsiteY6" fmla="*/ 214843 h 4731184"/>
                <a:gd name="connsiteX7" fmla="*/ 1164336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62187 w 3523460"/>
                <a:gd name="connsiteY5" fmla="*/ 2035692 h 4731184"/>
                <a:gd name="connsiteX6" fmla="*/ 711112 w 3523460"/>
                <a:gd name="connsiteY6" fmla="*/ 214843 h 4731184"/>
                <a:gd name="connsiteX7" fmla="*/ 1204092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62187 w 3523460"/>
                <a:gd name="connsiteY5" fmla="*/ 2035692 h 4731184"/>
                <a:gd name="connsiteX6" fmla="*/ 711112 w 3523460"/>
                <a:gd name="connsiteY6" fmla="*/ 214843 h 4731184"/>
                <a:gd name="connsiteX7" fmla="*/ 1204092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38333 w 3523460"/>
                <a:gd name="connsiteY5" fmla="*/ 2035692 h 4731184"/>
                <a:gd name="connsiteX6" fmla="*/ 711112 w 3523460"/>
                <a:gd name="connsiteY6" fmla="*/ 214843 h 4731184"/>
                <a:gd name="connsiteX7" fmla="*/ 1204092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38333 w 3523460"/>
                <a:gd name="connsiteY5" fmla="*/ 2035692 h 4731184"/>
                <a:gd name="connsiteX6" fmla="*/ 711112 w 3523460"/>
                <a:gd name="connsiteY6" fmla="*/ 214843 h 4731184"/>
                <a:gd name="connsiteX7" fmla="*/ 1204092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76 h 4731176"/>
                <a:gd name="connsiteX1" fmla="*/ 870139 w 3523460"/>
                <a:gd name="connsiteY1" fmla="*/ 4095073 h 4731176"/>
                <a:gd name="connsiteX2" fmla="*/ 432816 w 3523460"/>
                <a:gd name="connsiteY2" fmla="*/ 2274223 h 4731176"/>
                <a:gd name="connsiteX3" fmla="*/ 75008 w 3523460"/>
                <a:gd name="connsiteY3" fmla="*/ 970209 h 4731176"/>
                <a:gd name="connsiteX4" fmla="*/ 750867 w 3523460"/>
                <a:gd name="connsiteY4" fmla="*/ 2107245 h 4731176"/>
                <a:gd name="connsiteX5" fmla="*/ 838333 w 3523460"/>
                <a:gd name="connsiteY5" fmla="*/ 2035684 h 4731176"/>
                <a:gd name="connsiteX6" fmla="*/ 711112 w 3523460"/>
                <a:gd name="connsiteY6" fmla="*/ 214835 h 4731176"/>
                <a:gd name="connsiteX7" fmla="*/ 1204092 w 3523460"/>
                <a:gd name="connsiteY7" fmla="*/ 1773290 h 4731176"/>
                <a:gd name="connsiteX8" fmla="*/ 1339265 w 3523460"/>
                <a:gd name="connsiteY8" fmla="*/ 1828949 h 4731176"/>
                <a:gd name="connsiteX9" fmla="*/ 1458534 w 3523460"/>
                <a:gd name="connsiteY9" fmla="*/ 150 h 4731176"/>
                <a:gd name="connsiteX10" fmla="*/ 1705024 w 3523460"/>
                <a:gd name="connsiteY10" fmla="*/ 1813046 h 4731176"/>
                <a:gd name="connsiteX11" fmla="*/ 1816344 w 3523460"/>
                <a:gd name="connsiteY11" fmla="*/ 1868707 h 4731176"/>
                <a:gd name="connsiteX12" fmla="*/ 2492205 w 3523460"/>
                <a:gd name="connsiteY12" fmla="*/ 334105 h 4731176"/>
                <a:gd name="connsiteX13" fmla="*/ 2221860 w 3523460"/>
                <a:gd name="connsiteY13" fmla="*/ 2011831 h 4731176"/>
                <a:gd name="connsiteX14" fmla="*/ 2325227 w 3523460"/>
                <a:gd name="connsiteY14" fmla="*/ 2711545 h 4731176"/>
                <a:gd name="connsiteX15" fmla="*/ 2762549 w 3523460"/>
                <a:gd name="connsiteY15" fmla="*/ 2266271 h 4731176"/>
                <a:gd name="connsiteX16" fmla="*/ 3509971 w 3523460"/>
                <a:gd name="connsiteY16" fmla="*/ 2162905 h 4731176"/>
                <a:gd name="connsiteX17" fmla="*/ 2778451 w 3523460"/>
                <a:gd name="connsiteY17" fmla="*/ 2942132 h 4731176"/>
                <a:gd name="connsiteX18" fmla="*/ 2118493 w 3523460"/>
                <a:gd name="connsiteY18" fmla="*/ 4007607 h 4731176"/>
                <a:gd name="connsiteX19" fmla="*/ 2229811 w 3523460"/>
                <a:gd name="connsiteY19" fmla="*/ 4731176 h 4731176"/>
                <a:gd name="connsiteX20" fmla="*/ 830382 w 3523460"/>
                <a:gd name="connsiteY20" fmla="*/ 4731176 h 4731176"/>
                <a:gd name="connsiteX0" fmla="*/ 830382 w 3523460"/>
                <a:gd name="connsiteY0" fmla="*/ 4731176 h 4731176"/>
                <a:gd name="connsiteX1" fmla="*/ 870139 w 3523460"/>
                <a:gd name="connsiteY1" fmla="*/ 4095073 h 4731176"/>
                <a:gd name="connsiteX2" fmla="*/ 432816 w 3523460"/>
                <a:gd name="connsiteY2" fmla="*/ 2274223 h 4731176"/>
                <a:gd name="connsiteX3" fmla="*/ 75008 w 3523460"/>
                <a:gd name="connsiteY3" fmla="*/ 970209 h 4731176"/>
                <a:gd name="connsiteX4" fmla="*/ 750867 w 3523460"/>
                <a:gd name="connsiteY4" fmla="*/ 2107245 h 4731176"/>
                <a:gd name="connsiteX5" fmla="*/ 838333 w 3523460"/>
                <a:gd name="connsiteY5" fmla="*/ 2035684 h 4731176"/>
                <a:gd name="connsiteX6" fmla="*/ 711112 w 3523460"/>
                <a:gd name="connsiteY6" fmla="*/ 214835 h 4731176"/>
                <a:gd name="connsiteX7" fmla="*/ 1235897 w 3523460"/>
                <a:gd name="connsiteY7" fmla="*/ 1868706 h 4731176"/>
                <a:gd name="connsiteX8" fmla="*/ 1339265 w 3523460"/>
                <a:gd name="connsiteY8" fmla="*/ 1828949 h 4731176"/>
                <a:gd name="connsiteX9" fmla="*/ 1458534 w 3523460"/>
                <a:gd name="connsiteY9" fmla="*/ 150 h 4731176"/>
                <a:gd name="connsiteX10" fmla="*/ 1705024 w 3523460"/>
                <a:gd name="connsiteY10" fmla="*/ 1813046 h 4731176"/>
                <a:gd name="connsiteX11" fmla="*/ 1816344 w 3523460"/>
                <a:gd name="connsiteY11" fmla="*/ 1868707 h 4731176"/>
                <a:gd name="connsiteX12" fmla="*/ 2492205 w 3523460"/>
                <a:gd name="connsiteY12" fmla="*/ 334105 h 4731176"/>
                <a:gd name="connsiteX13" fmla="*/ 2221860 w 3523460"/>
                <a:gd name="connsiteY13" fmla="*/ 2011831 h 4731176"/>
                <a:gd name="connsiteX14" fmla="*/ 2325227 w 3523460"/>
                <a:gd name="connsiteY14" fmla="*/ 2711545 h 4731176"/>
                <a:gd name="connsiteX15" fmla="*/ 2762549 w 3523460"/>
                <a:gd name="connsiteY15" fmla="*/ 2266271 h 4731176"/>
                <a:gd name="connsiteX16" fmla="*/ 3509971 w 3523460"/>
                <a:gd name="connsiteY16" fmla="*/ 2162905 h 4731176"/>
                <a:gd name="connsiteX17" fmla="*/ 2778451 w 3523460"/>
                <a:gd name="connsiteY17" fmla="*/ 2942132 h 4731176"/>
                <a:gd name="connsiteX18" fmla="*/ 2118493 w 3523460"/>
                <a:gd name="connsiteY18" fmla="*/ 4007607 h 4731176"/>
                <a:gd name="connsiteX19" fmla="*/ 2229811 w 3523460"/>
                <a:gd name="connsiteY19" fmla="*/ 4731176 h 4731176"/>
                <a:gd name="connsiteX20" fmla="*/ 830382 w 3523460"/>
                <a:gd name="connsiteY20" fmla="*/ 4731176 h 4731176"/>
                <a:gd name="connsiteX0" fmla="*/ 830382 w 3523460"/>
                <a:gd name="connsiteY0" fmla="*/ 4731176 h 4731176"/>
                <a:gd name="connsiteX1" fmla="*/ 870139 w 3523460"/>
                <a:gd name="connsiteY1" fmla="*/ 4095073 h 4731176"/>
                <a:gd name="connsiteX2" fmla="*/ 432816 w 3523460"/>
                <a:gd name="connsiteY2" fmla="*/ 2274223 h 4731176"/>
                <a:gd name="connsiteX3" fmla="*/ 75008 w 3523460"/>
                <a:gd name="connsiteY3" fmla="*/ 970209 h 4731176"/>
                <a:gd name="connsiteX4" fmla="*/ 750867 w 3523460"/>
                <a:gd name="connsiteY4" fmla="*/ 2107245 h 4731176"/>
                <a:gd name="connsiteX5" fmla="*/ 838333 w 3523460"/>
                <a:gd name="connsiteY5" fmla="*/ 2035684 h 4731176"/>
                <a:gd name="connsiteX6" fmla="*/ 711112 w 3523460"/>
                <a:gd name="connsiteY6" fmla="*/ 214835 h 4731176"/>
                <a:gd name="connsiteX7" fmla="*/ 1235897 w 3523460"/>
                <a:gd name="connsiteY7" fmla="*/ 1868706 h 4731176"/>
                <a:gd name="connsiteX8" fmla="*/ 1339265 w 3523460"/>
                <a:gd name="connsiteY8" fmla="*/ 1828949 h 4731176"/>
                <a:gd name="connsiteX9" fmla="*/ 1458534 w 3523460"/>
                <a:gd name="connsiteY9" fmla="*/ 150 h 4731176"/>
                <a:gd name="connsiteX10" fmla="*/ 1705024 w 3523460"/>
                <a:gd name="connsiteY10" fmla="*/ 1813046 h 4731176"/>
                <a:gd name="connsiteX11" fmla="*/ 1816344 w 3523460"/>
                <a:gd name="connsiteY11" fmla="*/ 1868707 h 4731176"/>
                <a:gd name="connsiteX12" fmla="*/ 2492205 w 3523460"/>
                <a:gd name="connsiteY12" fmla="*/ 334105 h 4731176"/>
                <a:gd name="connsiteX13" fmla="*/ 2221860 w 3523460"/>
                <a:gd name="connsiteY13" fmla="*/ 2011831 h 4731176"/>
                <a:gd name="connsiteX14" fmla="*/ 2325227 w 3523460"/>
                <a:gd name="connsiteY14" fmla="*/ 2711545 h 4731176"/>
                <a:gd name="connsiteX15" fmla="*/ 2762549 w 3523460"/>
                <a:gd name="connsiteY15" fmla="*/ 2266271 h 4731176"/>
                <a:gd name="connsiteX16" fmla="*/ 3509971 w 3523460"/>
                <a:gd name="connsiteY16" fmla="*/ 2162905 h 4731176"/>
                <a:gd name="connsiteX17" fmla="*/ 2778451 w 3523460"/>
                <a:gd name="connsiteY17" fmla="*/ 2942132 h 4731176"/>
                <a:gd name="connsiteX18" fmla="*/ 2118493 w 3523460"/>
                <a:gd name="connsiteY18" fmla="*/ 4007607 h 4731176"/>
                <a:gd name="connsiteX19" fmla="*/ 2229811 w 3523460"/>
                <a:gd name="connsiteY19" fmla="*/ 4731176 h 4731176"/>
                <a:gd name="connsiteX20" fmla="*/ 830382 w 3523460"/>
                <a:gd name="connsiteY20" fmla="*/ 4731176 h 4731176"/>
                <a:gd name="connsiteX0" fmla="*/ 830382 w 3523460"/>
                <a:gd name="connsiteY0" fmla="*/ 4731174 h 4731174"/>
                <a:gd name="connsiteX1" fmla="*/ 870139 w 3523460"/>
                <a:gd name="connsiteY1" fmla="*/ 4095071 h 4731174"/>
                <a:gd name="connsiteX2" fmla="*/ 432816 w 3523460"/>
                <a:gd name="connsiteY2" fmla="*/ 2274221 h 4731174"/>
                <a:gd name="connsiteX3" fmla="*/ 75008 w 3523460"/>
                <a:gd name="connsiteY3" fmla="*/ 970207 h 4731174"/>
                <a:gd name="connsiteX4" fmla="*/ 750867 w 3523460"/>
                <a:gd name="connsiteY4" fmla="*/ 2107243 h 4731174"/>
                <a:gd name="connsiteX5" fmla="*/ 838333 w 3523460"/>
                <a:gd name="connsiteY5" fmla="*/ 2035682 h 4731174"/>
                <a:gd name="connsiteX6" fmla="*/ 711112 w 3523460"/>
                <a:gd name="connsiteY6" fmla="*/ 214833 h 4731174"/>
                <a:gd name="connsiteX7" fmla="*/ 1235897 w 3523460"/>
                <a:gd name="connsiteY7" fmla="*/ 1868704 h 4731174"/>
                <a:gd name="connsiteX8" fmla="*/ 1339265 w 3523460"/>
                <a:gd name="connsiteY8" fmla="*/ 1828947 h 4731174"/>
                <a:gd name="connsiteX9" fmla="*/ 1458534 w 3523460"/>
                <a:gd name="connsiteY9" fmla="*/ 148 h 4731174"/>
                <a:gd name="connsiteX10" fmla="*/ 1705024 w 3523460"/>
                <a:gd name="connsiteY10" fmla="*/ 1813044 h 4731174"/>
                <a:gd name="connsiteX11" fmla="*/ 1816344 w 3523460"/>
                <a:gd name="connsiteY11" fmla="*/ 1868705 h 4731174"/>
                <a:gd name="connsiteX12" fmla="*/ 2492205 w 3523460"/>
                <a:gd name="connsiteY12" fmla="*/ 334103 h 4731174"/>
                <a:gd name="connsiteX13" fmla="*/ 2221860 w 3523460"/>
                <a:gd name="connsiteY13" fmla="*/ 2011829 h 4731174"/>
                <a:gd name="connsiteX14" fmla="*/ 2325227 w 3523460"/>
                <a:gd name="connsiteY14" fmla="*/ 2711543 h 4731174"/>
                <a:gd name="connsiteX15" fmla="*/ 2762549 w 3523460"/>
                <a:gd name="connsiteY15" fmla="*/ 2266269 h 4731174"/>
                <a:gd name="connsiteX16" fmla="*/ 3509971 w 3523460"/>
                <a:gd name="connsiteY16" fmla="*/ 2162903 h 4731174"/>
                <a:gd name="connsiteX17" fmla="*/ 2778451 w 3523460"/>
                <a:gd name="connsiteY17" fmla="*/ 2942130 h 4731174"/>
                <a:gd name="connsiteX18" fmla="*/ 2118493 w 3523460"/>
                <a:gd name="connsiteY18" fmla="*/ 4007605 h 4731174"/>
                <a:gd name="connsiteX19" fmla="*/ 2229811 w 3523460"/>
                <a:gd name="connsiteY19" fmla="*/ 4731174 h 4731174"/>
                <a:gd name="connsiteX20" fmla="*/ 830382 w 3523460"/>
                <a:gd name="connsiteY20" fmla="*/ 4731174 h 4731174"/>
                <a:gd name="connsiteX0" fmla="*/ 830382 w 3523460"/>
                <a:gd name="connsiteY0" fmla="*/ 4731174 h 4731174"/>
                <a:gd name="connsiteX1" fmla="*/ 870139 w 3523460"/>
                <a:gd name="connsiteY1" fmla="*/ 4095071 h 4731174"/>
                <a:gd name="connsiteX2" fmla="*/ 432816 w 3523460"/>
                <a:gd name="connsiteY2" fmla="*/ 2274221 h 4731174"/>
                <a:gd name="connsiteX3" fmla="*/ 75008 w 3523460"/>
                <a:gd name="connsiteY3" fmla="*/ 970207 h 4731174"/>
                <a:gd name="connsiteX4" fmla="*/ 750867 w 3523460"/>
                <a:gd name="connsiteY4" fmla="*/ 2107243 h 4731174"/>
                <a:gd name="connsiteX5" fmla="*/ 838333 w 3523460"/>
                <a:gd name="connsiteY5" fmla="*/ 2035682 h 4731174"/>
                <a:gd name="connsiteX6" fmla="*/ 711112 w 3523460"/>
                <a:gd name="connsiteY6" fmla="*/ 214833 h 4731174"/>
                <a:gd name="connsiteX7" fmla="*/ 1235897 w 3523460"/>
                <a:gd name="connsiteY7" fmla="*/ 1868704 h 4731174"/>
                <a:gd name="connsiteX8" fmla="*/ 1339265 w 3523460"/>
                <a:gd name="connsiteY8" fmla="*/ 1828947 h 4731174"/>
                <a:gd name="connsiteX9" fmla="*/ 1458534 w 3523460"/>
                <a:gd name="connsiteY9" fmla="*/ 148 h 4731174"/>
                <a:gd name="connsiteX10" fmla="*/ 1705024 w 3523460"/>
                <a:gd name="connsiteY10" fmla="*/ 1813044 h 4731174"/>
                <a:gd name="connsiteX11" fmla="*/ 1816344 w 3523460"/>
                <a:gd name="connsiteY11" fmla="*/ 1868705 h 4731174"/>
                <a:gd name="connsiteX12" fmla="*/ 2492205 w 3523460"/>
                <a:gd name="connsiteY12" fmla="*/ 334103 h 4731174"/>
                <a:gd name="connsiteX13" fmla="*/ 2221860 w 3523460"/>
                <a:gd name="connsiteY13" fmla="*/ 2011829 h 4731174"/>
                <a:gd name="connsiteX14" fmla="*/ 2325227 w 3523460"/>
                <a:gd name="connsiteY14" fmla="*/ 2711543 h 4731174"/>
                <a:gd name="connsiteX15" fmla="*/ 2762549 w 3523460"/>
                <a:gd name="connsiteY15" fmla="*/ 2266269 h 4731174"/>
                <a:gd name="connsiteX16" fmla="*/ 3509971 w 3523460"/>
                <a:gd name="connsiteY16" fmla="*/ 2162903 h 4731174"/>
                <a:gd name="connsiteX17" fmla="*/ 2778451 w 3523460"/>
                <a:gd name="connsiteY17" fmla="*/ 2942130 h 4731174"/>
                <a:gd name="connsiteX18" fmla="*/ 2118493 w 3523460"/>
                <a:gd name="connsiteY18" fmla="*/ 4007605 h 4731174"/>
                <a:gd name="connsiteX19" fmla="*/ 2229811 w 3523460"/>
                <a:gd name="connsiteY19" fmla="*/ 4731174 h 4731174"/>
                <a:gd name="connsiteX20" fmla="*/ 830382 w 3523460"/>
                <a:gd name="connsiteY20" fmla="*/ 4731174 h 4731174"/>
                <a:gd name="connsiteX0" fmla="*/ 830382 w 3523460"/>
                <a:gd name="connsiteY0" fmla="*/ 4731172 h 4731172"/>
                <a:gd name="connsiteX1" fmla="*/ 870139 w 3523460"/>
                <a:gd name="connsiteY1" fmla="*/ 4095069 h 4731172"/>
                <a:gd name="connsiteX2" fmla="*/ 432816 w 3523460"/>
                <a:gd name="connsiteY2" fmla="*/ 2274219 h 4731172"/>
                <a:gd name="connsiteX3" fmla="*/ 75008 w 3523460"/>
                <a:gd name="connsiteY3" fmla="*/ 970205 h 4731172"/>
                <a:gd name="connsiteX4" fmla="*/ 750867 w 3523460"/>
                <a:gd name="connsiteY4" fmla="*/ 2107241 h 4731172"/>
                <a:gd name="connsiteX5" fmla="*/ 838333 w 3523460"/>
                <a:gd name="connsiteY5" fmla="*/ 2035680 h 4731172"/>
                <a:gd name="connsiteX6" fmla="*/ 711112 w 3523460"/>
                <a:gd name="connsiteY6" fmla="*/ 214831 h 4731172"/>
                <a:gd name="connsiteX7" fmla="*/ 1235897 w 3523460"/>
                <a:gd name="connsiteY7" fmla="*/ 1868702 h 4731172"/>
                <a:gd name="connsiteX8" fmla="*/ 1315411 w 3523460"/>
                <a:gd name="connsiteY8" fmla="*/ 1852799 h 4731172"/>
                <a:gd name="connsiteX9" fmla="*/ 1458534 w 3523460"/>
                <a:gd name="connsiteY9" fmla="*/ 146 h 4731172"/>
                <a:gd name="connsiteX10" fmla="*/ 1705024 w 3523460"/>
                <a:gd name="connsiteY10" fmla="*/ 1813042 h 4731172"/>
                <a:gd name="connsiteX11" fmla="*/ 1816344 w 3523460"/>
                <a:gd name="connsiteY11" fmla="*/ 1868703 h 4731172"/>
                <a:gd name="connsiteX12" fmla="*/ 2492205 w 3523460"/>
                <a:gd name="connsiteY12" fmla="*/ 334101 h 4731172"/>
                <a:gd name="connsiteX13" fmla="*/ 2221860 w 3523460"/>
                <a:gd name="connsiteY13" fmla="*/ 2011827 h 4731172"/>
                <a:gd name="connsiteX14" fmla="*/ 2325227 w 3523460"/>
                <a:gd name="connsiteY14" fmla="*/ 2711541 h 4731172"/>
                <a:gd name="connsiteX15" fmla="*/ 2762549 w 3523460"/>
                <a:gd name="connsiteY15" fmla="*/ 2266267 h 4731172"/>
                <a:gd name="connsiteX16" fmla="*/ 3509971 w 3523460"/>
                <a:gd name="connsiteY16" fmla="*/ 2162901 h 4731172"/>
                <a:gd name="connsiteX17" fmla="*/ 2778451 w 3523460"/>
                <a:gd name="connsiteY17" fmla="*/ 2942128 h 4731172"/>
                <a:gd name="connsiteX18" fmla="*/ 2118493 w 3523460"/>
                <a:gd name="connsiteY18" fmla="*/ 4007603 h 4731172"/>
                <a:gd name="connsiteX19" fmla="*/ 2229811 w 3523460"/>
                <a:gd name="connsiteY19" fmla="*/ 4731172 h 4731172"/>
                <a:gd name="connsiteX20" fmla="*/ 830382 w 3523460"/>
                <a:gd name="connsiteY20" fmla="*/ 4731172 h 4731172"/>
                <a:gd name="connsiteX0" fmla="*/ 830382 w 3523460"/>
                <a:gd name="connsiteY0" fmla="*/ 4731172 h 4731172"/>
                <a:gd name="connsiteX1" fmla="*/ 870139 w 3523460"/>
                <a:gd name="connsiteY1" fmla="*/ 4095069 h 4731172"/>
                <a:gd name="connsiteX2" fmla="*/ 432816 w 3523460"/>
                <a:gd name="connsiteY2" fmla="*/ 2274219 h 4731172"/>
                <a:gd name="connsiteX3" fmla="*/ 75008 w 3523460"/>
                <a:gd name="connsiteY3" fmla="*/ 970205 h 4731172"/>
                <a:gd name="connsiteX4" fmla="*/ 750867 w 3523460"/>
                <a:gd name="connsiteY4" fmla="*/ 2107241 h 4731172"/>
                <a:gd name="connsiteX5" fmla="*/ 838333 w 3523460"/>
                <a:gd name="connsiteY5" fmla="*/ 2035680 h 4731172"/>
                <a:gd name="connsiteX6" fmla="*/ 711112 w 3523460"/>
                <a:gd name="connsiteY6" fmla="*/ 214831 h 4731172"/>
                <a:gd name="connsiteX7" fmla="*/ 1235897 w 3523460"/>
                <a:gd name="connsiteY7" fmla="*/ 1868702 h 4731172"/>
                <a:gd name="connsiteX8" fmla="*/ 1315411 w 3523460"/>
                <a:gd name="connsiteY8" fmla="*/ 1852799 h 4731172"/>
                <a:gd name="connsiteX9" fmla="*/ 1458534 w 3523460"/>
                <a:gd name="connsiteY9" fmla="*/ 146 h 4731172"/>
                <a:gd name="connsiteX10" fmla="*/ 1728878 w 3523460"/>
                <a:gd name="connsiteY10" fmla="*/ 1828945 h 4731172"/>
                <a:gd name="connsiteX11" fmla="*/ 1816344 w 3523460"/>
                <a:gd name="connsiteY11" fmla="*/ 1868703 h 4731172"/>
                <a:gd name="connsiteX12" fmla="*/ 2492205 w 3523460"/>
                <a:gd name="connsiteY12" fmla="*/ 334101 h 4731172"/>
                <a:gd name="connsiteX13" fmla="*/ 2221860 w 3523460"/>
                <a:gd name="connsiteY13" fmla="*/ 2011827 h 4731172"/>
                <a:gd name="connsiteX14" fmla="*/ 2325227 w 3523460"/>
                <a:gd name="connsiteY14" fmla="*/ 2711541 h 4731172"/>
                <a:gd name="connsiteX15" fmla="*/ 2762549 w 3523460"/>
                <a:gd name="connsiteY15" fmla="*/ 2266267 h 4731172"/>
                <a:gd name="connsiteX16" fmla="*/ 3509971 w 3523460"/>
                <a:gd name="connsiteY16" fmla="*/ 2162901 h 4731172"/>
                <a:gd name="connsiteX17" fmla="*/ 2778451 w 3523460"/>
                <a:gd name="connsiteY17" fmla="*/ 2942128 h 4731172"/>
                <a:gd name="connsiteX18" fmla="*/ 2118493 w 3523460"/>
                <a:gd name="connsiteY18" fmla="*/ 4007603 h 4731172"/>
                <a:gd name="connsiteX19" fmla="*/ 2229811 w 3523460"/>
                <a:gd name="connsiteY19" fmla="*/ 4731172 h 4731172"/>
                <a:gd name="connsiteX20" fmla="*/ 830382 w 3523460"/>
                <a:gd name="connsiteY20" fmla="*/ 4731172 h 4731172"/>
                <a:gd name="connsiteX0" fmla="*/ 830382 w 3523460"/>
                <a:gd name="connsiteY0" fmla="*/ 4731172 h 4731172"/>
                <a:gd name="connsiteX1" fmla="*/ 870139 w 3523460"/>
                <a:gd name="connsiteY1" fmla="*/ 4095069 h 4731172"/>
                <a:gd name="connsiteX2" fmla="*/ 432816 w 3523460"/>
                <a:gd name="connsiteY2" fmla="*/ 2274219 h 4731172"/>
                <a:gd name="connsiteX3" fmla="*/ 75008 w 3523460"/>
                <a:gd name="connsiteY3" fmla="*/ 970205 h 4731172"/>
                <a:gd name="connsiteX4" fmla="*/ 750867 w 3523460"/>
                <a:gd name="connsiteY4" fmla="*/ 2107241 h 4731172"/>
                <a:gd name="connsiteX5" fmla="*/ 838333 w 3523460"/>
                <a:gd name="connsiteY5" fmla="*/ 2035680 h 4731172"/>
                <a:gd name="connsiteX6" fmla="*/ 711112 w 3523460"/>
                <a:gd name="connsiteY6" fmla="*/ 214831 h 4731172"/>
                <a:gd name="connsiteX7" fmla="*/ 1235897 w 3523460"/>
                <a:gd name="connsiteY7" fmla="*/ 1868702 h 4731172"/>
                <a:gd name="connsiteX8" fmla="*/ 1315411 w 3523460"/>
                <a:gd name="connsiteY8" fmla="*/ 1852799 h 4731172"/>
                <a:gd name="connsiteX9" fmla="*/ 1458534 w 3523460"/>
                <a:gd name="connsiteY9" fmla="*/ 146 h 4731172"/>
                <a:gd name="connsiteX10" fmla="*/ 1728878 w 3523460"/>
                <a:gd name="connsiteY10" fmla="*/ 1828945 h 4731172"/>
                <a:gd name="connsiteX11" fmla="*/ 1816344 w 3523460"/>
                <a:gd name="connsiteY11" fmla="*/ 1868703 h 4731172"/>
                <a:gd name="connsiteX12" fmla="*/ 2492205 w 3523460"/>
                <a:gd name="connsiteY12" fmla="*/ 334101 h 4731172"/>
                <a:gd name="connsiteX13" fmla="*/ 2221860 w 3523460"/>
                <a:gd name="connsiteY13" fmla="*/ 2011827 h 4731172"/>
                <a:gd name="connsiteX14" fmla="*/ 2325227 w 3523460"/>
                <a:gd name="connsiteY14" fmla="*/ 2711541 h 4731172"/>
                <a:gd name="connsiteX15" fmla="*/ 2762549 w 3523460"/>
                <a:gd name="connsiteY15" fmla="*/ 2266267 h 4731172"/>
                <a:gd name="connsiteX16" fmla="*/ 3509971 w 3523460"/>
                <a:gd name="connsiteY16" fmla="*/ 2162901 h 4731172"/>
                <a:gd name="connsiteX17" fmla="*/ 2778451 w 3523460"/>
                <a:gd name="connsiteY17" fmla="*/ 2942128 h 4731172"/>
                <a:gd name="connsiteX18" fmla="*/ 2118493 w 3523460"/>
                <a:gd name="connsiteY18" fmla="*/ 4007603 h 4731172"/>
                <a:gd name="connsiteX19" fmla="*/ 2229811 w 3523460"/>
                <a:gd name="connsiteY19" fmla="*/ 4731172 h 4731172"/>
                <a:gd name="connsiteX20" fmla="*/ 830382 w 3523460"/>
                <a:gd name="connsiteY20" fmla="*/ 4731172 h 4731172"/>
                <a:gd name="connsiteX0" fmla="*/ 830382 w 3523460"/>
                <a:gd name="connsiteY0" fmla="*/ 4731063 h 4731063"/>
                <a:gd name="connsiteX1" fmla="*/ 870139 w 3523460"/>
                <a:gd name="connsiteY1" fmla="*/ 4094960 h 4731063"/>
                <a:gd name="connsiteX2" fmla="*/ 432816 w 3523460"/>
                <a:gd name="connsiteY2" fmla="*/ 2274110 h 4731063"/>
                <a:gd name="connsiteX3" fmla="*/ 75008 w 3523460"/>
                <a:gd name="connsiteY3" fmla="*/ 970096 h 4731063"/>
                <a:gd name="connsiteX4" fmla="*/ 750867 w 3523460"/>
                <a:gd name="connsiteY4" fmla="*/ 2107132 h 4731063"/>
                <a:gd name="connsiteX5" fmla="*/ 838333 w 3523460"/>
                <a:gd name="connsiteY5" fmla="*/ 2035571 h 4731063"/>
                <a:gd name="connsiteX6" fmla="*/ 711112 w 3523460"/>
                <a:gd name="connsiteY6" fmla="*/ 214722 h 4731063"/>
                <a:gd name="connsiteX7" fmla="*/ 1235897 w 3523460"/>
                <a:gd name="connsiteY7" fmla="*/ 1868593 h 4731063"/>
                <a:gd name="connsiteX8" fmla="*/ 1315411 w 3523460"/>
                <a:gd name="connsiteY8" fmla="*/ 1852690 h 4731063"/>
                <a:gd name="connsiteX9" fmla="*/ 1458534 w 3523460"/>
                <a:gd name="connsiteY9" fmla="*/ 37 h 4731063"/>
                <a:gd name="connsiteX10" fmla="*/ 1728878 w 3523460"/>
                <a:gd name="connsiteY10" fmla="*/ 1828836 h 4731063"/>
                <a:gd name="connsiteX11" fmla="*/ 1816344 w 3523460"/>
                <a:gd name="connsiteY11" fmla="*/ 1868594 h 4731063"/>
                <a:gd name="connsiteX12" fmla="*/ 2492205 w 3523460"/>
                <a:gd name="connsiteY12" fmla="*/ 333992 h 4731063"/>
                <a:gd name="connsiteX13" fmla="*/ 2221860 w 3523460"/>
                <a:gd name="connsiteY13" fmla="*/ 2011718 h 4731063"/>
                <a:gd name="connsiteX14" fmla="*/ 2325227 w 3523460"/>
                <a:gd name="connsiteY14" fmla="*/ 2711432 h 4731063"/>
                <a:gd name="connsiteX15" fmla="*/ 2762549 w 3523460"/>
                <a:gd name="connsiteY15" fmla="*/ 2266158 h 4731063"/>
                <a:gd name="connsiteX16" fmla="*/ 3509971 w 3523460"/>
                <a:gd name="connsiteY16" fmla="*/ 2162792 h 4731063"/>
                <a:gd name="connsiteX17" fmla="*/ 2778451 w 3523460"/>
                <a:gd name="connsiteY17" fmla="*/ 2942019 h 4731063"/>
                <a:gd name="connsiteX18" fmla="*/ 2118493 w 3523460"/>
                <a:gd name="connsiteY18" fmla="*/ 4007494 h 4731063"/>
                <a:gd name="connsiteX19" fmla="*/ 2229811 w 3523460"/>
                <a:gd name="connsiteY19" fmla="*/ 4731063 h 4731063"/>
                <a:gd name="connsiteX20" fmla="*/ 830382 w 3523460"/>
                <a:gd name="connsiteY20" fmla="*/ 4731063 h 4731063"/>
                <a:gd name="connsiteX0" fmla="*/ 830382 w 3523460"/>
                <a:gd name="connsiteY0" fmla="*/ 4731063 h 4731063"/>
                <a:gd name="connsiteX1" fmla="*/ 870139 w 3523460"/>
                <a:gd name="connsiteY1" fmla="*/ 4094960 h 4731063"/>
                <a:gd name="connsiteX2" fmla="*/ 432816 w 3523460"/>
                <a:gd name="connsiteY2" fmla="*/ 2274110 h 4731063"/>
                <a:gd name="connsiteX3" fmla="*/ 75008 w 3523460"/>
                <a:gd name="connsiteY3" fmla="*/ 970096 h 4731063"/>
                <a:gd name="connsiteX4" fmla="*/ 750867 w 3523460"/>
                <a:gd name="connsiteY4" fmla="*/ 2107132 h 4731063"/>
                <a:gd name="connsiteX5" fmla="*/ 838333 w 3523460"/>
                <a:gd name="connsiteY5" fmla="*/ 2035571 h 4731063"/>
                <a:gd name="connsiteX6" fmla="*/ 711112 w 3523460"/>
                <a:gd name="connsiteY6" fmla="*/ 214722 h 4731063"/>
                <a:gd name="connsiteX7" fmla="*/ 1235897 w 3523460"/>
                <a:gd name="connsiteY7" fmla="*/ 1868593 h 4731063"/>
                <a:gd name="connsiteX8" fmla="*/ 1315411 w 3523460"/>
                <a:gd name="connsiteY8" fmla="*/ 1852690 h 4731063"/>
                <a:gd name="connsiteX9" fmla="*/ 1458534 w 3523460"/>
                <a:gd name="connsiteY9" fmla="*/ 37 h 4731063"/>
                <a:gd name="connsiteX10" fmla="*/ 1728878 w 3523460"/>
                <a:gd name="connsiteY10" fmla="*/ 1828836 h 4731063"/>
                <a:gd name="connsiteX11" fmla="*/ 1816344 w 3523460"/>
                <a:gd name="connsiteY11" fmla="*/ 1868594 h 4731063"/>
                <a:gd name="connsiteX12" fmla="*/ 2492205 w 3523460"/>
                <a:gd name="connsiteY12" fmla="*/ 333992 h 4731063"/>
                <a:gd name="connsiteX13" fmla="*/ 2221860 w 3523460"/>
                <a:gd name="connsiteY13" fmla="*/ 2011718 h 4731063"/>
                <a:gd name="connsiteX14" fmla="*/ 2325227 w 3523460"/>
                <a:gd name="connsiteY14" fmla="*/ 2711432 h 4731063"/>
                <a:gd name="connsiteX15" fmla="*/ 2762549 w 3523460"/>
                <a:gd name="connsiteY15" fmla="*/ 2266158 h 4731063"/>
                <a:gd name="connsiteX16" fmla="*/ 3509971 w 3523460"/>
                <a:gd name="connsiteY16" fmla="*/ 2162792 h 4731063"/>
                <a:gd name="connsiteX17" fmla="*/ 2778451 w 3523460"/>
                <a:gd name="connsiteY17" fmla="*/ 2942019 h 4731063"/>
                <a:gd name="connsiteX18" fmla="*/ 2118493 w 3523460"/>
                <a:gd name="connsiteY18" fmla="*/ 4007494 h 4731063"/>
                <a:gd name="connsiteX19" fmla="*/ 2229811 w 3523460"/>
                <a:gd name="connsiteY19" fmla="*/ 4731063 h 4731063"/>
                <a:gd name="connsiteX20" fmla="*/ 830382 w 3523460"/>
                <a:gd name="connsiteY20" fmla="*/ 4731063 h 4731063"/>
                <a:gd name="connsiteX0" fmla="*/ 830382 w 3523460"/>
                <a:gd name="connsiteY0" fmla="*/ 4731063 h 4731063"/>
                <a:gd name="connsiteX1" fmla="*/ 870139 w 3523460"/>
                <a:gd name="connsiteY1" fmla="*/ 4094960 h 4731063"/>
                <a:gd name="connsiteX2" fmla="*/ 432816 w 3523460"/>
                <a:gd name="connsiteY2" fmla="*/ 2274110 h 4731063"/>
                <a:gd name="connsiteX3" fmla="*/ 75008 w 3523460"/>
                <a:gd name="connsiteY3" fmla="*/ 970096 h 4731063"/>
                <a:gd name="connsiteX4" fmla="*/ 750867 w 3523460"/>
                <a:gd name="connsiteY4" fmla="*/ 2107132 h 4731063"/>
                <a:gd name="connsiteX5" fmla="*/ 838333 w 3523460"/>
                <a:gd name="connsiteY5" fmla="*/ 2035571 h 4731063"/>
                <a:gd name="connsiteX6" fmla="*/ 711112 w 3523460"/>
                <a:gd name="connsiteY6" fmla="*/ 214722 h 4731063"/>
                <a:gd name="connsiteX7" fmla="*/ 1235897 w 3523460"/>
                <a:gd name="connsiteY7" fmla="*/ 1868593 h 4731063"/>
                <a:gd name="connsiteX8" fmla="*/ 1315411 w 3523460"/>
                <a:gd name="connsiteY8" fmla="*/ 1852690 h 4731063"/>
                <a:gd name="connsiteX9" fmla="*/ 1458534 w 3523460"/>
                <a:gd name="connsiteY9" fmla="*/ 37 h 4731063"/>
                <a:gd name="connsiteX10" fmla="*/ 1728878 w 3523460"/>
                <a:gd name="connsiteY10" fmla="*/ 1828836 h 4731063"/>
                <a:gd name="connsiteX11" fmla="*/ 1816344 w 3523460"/>
                <a:gd name="connsiteY11" fmla="*/ 1868594 h 4731063"/>
                <a:gd name="connsiteX12" fmla="*/ 2492205 w 3523460"/>
                <a:gd name="connsiteY12" fmla="*/ 333992 h 4731063"/>
                <a:gd name="connsiteX13" fmla="*/ 2221860 w 3523460"/>
                <a:gd name="connsiteY13" fmla="*/ 2011718 h 4731063"/>
                <a:gd name="connsiteX14" fmla="*/ 2325227 w 3523460"/>
                <a:gd name="connsiteY14" fmla="*/ 2711432 h 4731063"/>
                <a:gd name="connsiteX15" fmla="*/ 2762549 w 3523460"/>
                <a:gd name="connsiteY15" fmla="*/ 2266158 h 4731063"/>
                <a:gd name="connsiteX16" fmla="*/ 3509971 w 3523460"/>
                <a:gd name="connsiteY16" fmla="*/ 2162792 h 4731063"/>
                <a:gd name="connsiteX17" fmla="*/ 2778451 w 3523460"/>
                <a:gd name="connsiteY17" fmla="*/ 2942019 h 4731063"/>
                <a:gd name="connsiteX18" fmla="*/ 2118493 w 3523460"/>
                <a:gd name="connsiteY18" fmla="*/ 4007494 h 4731063"/>
                <a:gd name="connsiteX19" fmla="*/ 2229811 w 3523460"/>
                <a:gd name="connsiteY19" fmla="*/ 4731063 h 4731063"/>
                <a:gd name="connsiteX20" fmla="*/ 830382 w 3523460"/>
                <a:gd name="connsiteY20" fmla="*/ 4731063 h 4731063"/>
                <a:gd name="connsiteX0" fmla="*/ 830382 w 3523460"/>
                <a:gd name="connsiteY0" fmla="*/ 4731063 h 4731063"/>
                <a:gd name="connsiteX1" fmla="*/ 870139 w 3523460"/>
                <a:gd name="connsiteY1" fmla="*/ 4094960 h 4731063"/>
                <a:gd name="connsiteX2" fmla="*/ 432816 w 3523460"/>
                <a:gd name="connsiteY2" fmla="*/ 2274110 h 4731063"/>
                <a:gd name="connsiteX3" fmla="*/ 75008 w 3523460"/>
                <a:gd name="connsiteY3" fmla="*/ 970096 h 4731063"/>
                <a:gd name="connsiteX4" fmla="*/ 750867 w 3523460"/>
                <a:gd name="connsiteY4" fmla="*/ 2107132 h 4731063"/>
                <a:gd name="connsiteX5" fmla="*/ 838333 w 3523460"/>
                <a:gd name="connsiteY5" fmla="*/ 2035571 h 4731063"/>
                <a:gd name="connsiteX6" fmla="*/ 711112 w 3523460"/>
                <a:gd name="connsiteY6" fmla="*/ 214722 h 4731063"/>
                <a:gd name="connsiteX7" fmla="*/ 1235897 w 3523460"/>
                <a:gd name="connsiteY7" fmla="*/ 1868593 h 4731063"/>
                <a:gd name="connsiteX8" fmla="*/ 1315411 w 3523460"/>
                <a:gd name="connsiteY8" fmla="*/ 1852690 h 4731063"/>
                <a:gd name="connsiteX9" fmla="*/ 1458534 w 3523460"/>
                <a:gd name="connsiteY9" fmla="*/ 37 h 4731063"/>
                <a:gd name="connsiteX10" fmla="*/ 1728878 w 3523460"/>
                <a:gd name="connsiteY10" fmla="*/ 1828836 h 4731063"/>
                <a:gd name="connsiteX11" fmla="*/ 1816344 w 3523460"/>
                <a:gd name="connsiteY11" fmla="*/ 1868594 h 4731063"/>
                <a:gd name="connsiteX12" fmla="*/ 2492205 w 3523460"/>
                <a:gd name="connsiteY12" fmla="*/ 333992 h 4731063"/>
                <a:gd name="connsiteX13" fmla="*/ 2221860 w 3523460"/>
                <a:gd name="connsiteY13" fmla="*/ 2011718 h 4731063"/>
                <a:gd name="connsiteX14" fmla="*/ 2325227 w 3523460"/>
                <a:gd name="connsiteY14" fmla="*/ 2711432 h 4731063"/>
                <a:gd name="connsiteX15" fmla="*/ 2762549 w 3523460"/>
                <a:gd name="connsiteY15" fmla="*/ 2266158 h 4731063"/>
                <a:gd name="connsiteX16" fmla="*/ 3509971 w 3523460"/>
                <a:gd name="connsiteY16" fmla="*/ 2162792 h 4731063"/>
                <a:gd name="connsiteX17" fmla="*/ 2778451 w 3523460"/>
                <a:gd name="connsiteY17" fmla="*/ 2942019 h 4731063"/>
                <a:gd name="connsiteX18" fmla="*/ 2118493 w 3523460"/>
                <a:gd name="connsiteY18" fmla="*/ 4007494 h 4731063"/>
                <a:gd name="connsiteX19" fmla="*/ 2229811 w 3523460"/>
                <a:gd name="connsiteY19" fmla="*/ 4731063 h 4731063"/>
                <a:gd name="connsiteX20" fmla="*/ 830382 w 3523460"/>
                <a:gd name="connsiteY20" fmla="*/ 4731063 h 4731063"/>
                <a:gd name="connsiteX0" fmla="*/ 727477 w 3523460"/>
                <a:gd name="connsiteY0" fmla="*/ 5951236 h 5951236"/>
                <a:gd name="connsiteX1" fmla="*/ 870139 w 3523460"/>
                <a:gd name="connsiteY1" fmla="*/ 4094960 h 5951236"/>
                <a:gd name="connsiteX2" fmla="*/ 432816 w 3523460"/>
                <a:gd name="connsiteY2" fmla="*/ 2274110 h 5951236"/>
                <a:gd name="connsiteX3" fmla="*/ 75008 w 3523460"/>
                <a:gd name="connsiteY3" fmla="*/ 970096 h 5951236"/>
                <a:gd name="connsiteX4" fmla="*/ 750867 w 3523460"/>
                <a:gd name="connsiteY4" fmla="*/ 2107132 h 5951236"/>
                <a:gd name="connsiteX5" fmla="*/ 838333 w 3523460"/>
                <a:gd name="connsiteY5" fmla="*/ 2035571 h 5951236"/>
                <a:gd name="connsiteX6" fmla="*/ 711112 w 3523460"/>
                <a:gd name="connsiteY6" fmla="*/ 214722 h 5951236"/>
                <a:gd name="connsiteX7" fmla="*/ 1235897 w 3523460"/>
                <a:gd name="connsiteY7" fmla="*/ 1868593 h 5951236"/>
                <a:gd name="connsiteX8" fmla="*/ 1315411 w 3523460"/>
                <a:gd name="connsiteY8" fmla="*/ 1852690 h 5951236"/>
                <a:gd name="connsiteX9" fmla="*/ 1458534 w 3523460"/>
                <a:gd name="connsiteY9" fmla="*/ 37 h 5951236"/>
                <a:gd name="connsiteX10" fmla="*/ 1728878 w 3523460"/>
                <a:gd name="connsiteY10" fmla="*/ 1828836 h 5951236"/>
                <a:gd name="connsiteX11" fmla="*/ 1816344 w 3523460"/>
                <a:gd name="connsiteY11" fmla="*/ 1868594 h 5951236"/>
                <a:gd name="connsiteX12" fmla="*/ 2492205 w 3523460"/>
                <a:gd name="connsiteY12" fmla="*/ 333992 h 5951236"/>
                <a:gd name="connsiteX13" fmla="*/ 2221860 w 3523460"/>
                <a:gd name="connsiteY13" fmla="*/ 2011718 h 5951236"/>
                <a:gd name="connsiteX14" fmla="*/ 2325227 w 3523460"/>
                <a:gd name="connsiteY14" fmla="*/ 2711432 h 5951236"/>
                <a:gd name="connsiteX15" fmla="*/ 2762549 w 3523460"/>
                <a:gd name="connsiteY15" fmla="*/ 2266158 h 5951236"/>
                <a:gd name="connsiteX16" fmla="*/ 3509971 w 3523460"/>
                <a:gd name="connsiteY16" fmla="*/ 2162792 h 5951236"/>
                <a:gd name="connsiteX17" fmla="*/ 2778451 w 3523460"/>
                <a:gd name="connsiteY17" fmla="*/ 2942019 h 5951236"/>
                <a:gd name="connsiteX18" fmla="*/ 2118493 w 3523460"/>
                <a:gd name="connsiteY18" fmla="*/ 4007494 h 5951236"/>
                <a:gd name="connsiteX19" fmla="*/ 2229811 w 3523460"/>
                <a:gd name="connsiteY19" fmla="*/ 4731063 h 5951236"/>
                <a:gd name="connsiteX20" fmla="*/ 727477 w 3523460"/>
                <a:gd name="connsiteY20" fmla="*/ 5951236 h 5951236"/>
                <a:gd name="connsiteX0" fmla="*/ 727477 w 3523460"/>
                <a:gd name="connsiteY0" fmla="*/ 5951236 h 5980637"/>
                <a:gd name="connsiteX1" fmla="*/ 870139 w 3523460"/>
                <a:gd name="connsiteY1" fmla="*/ 4094960 h 5980637"/>
                <a:gd name="connsiteX2" fmla="*/ 432816 w 3523460"/>
                <a:gd name="connsiteY2" fmla="*/ 2274110 h 5980637"/>
                <a:gd name="connsiteX3" fmla="*/ 75008 w 3523460"/>
                <a:gd name="connsiteY3" fmla="*/ 970096 h 5980637"/>
                <a:gd name="connsiteX4" fmla="*/ 750867 w 3523460"/>
                <a:gd name="connsiteY4" fmla="*/ 2107132 h 5980637"/>
                <a:gd name="connsiteX5" fmla="*/ 838333 w 3523460"/>
                <a:gd name="connsiteY5" fmla="*/ 2035571 h 5980637"/>
                <a:gd name="connsiteX6" fmla="*/ 711112 w 3523460"/>
                <a:gd name="connsiteY6" fmla="*/ 214722 h 5980637"/>
                <a:gd name="connsiteX7" fmla="*/ 1235897 w 3523460"/>
                <a:gd name="connsiteY7" fmla="*/ 1868593 h 5980637"/>
                <a:gd name="connsiteX8" fmla="*/ 1315411 w 3523460"/>
                <a:gd name="connsiteY8" fmla="*/ 1852690 h 5980637"/>
                <a:gd name="connsiteX9" fmla="*/ 1458534 w 3523460"/>
                <a:gd name="connsiteY9" fmla="*/ 37 h 5980637"/>
                <a:gd name="connsiteX10" fmla="*/ 1728878 w 3523460"/>
                <a:gd name="connsiteY10" fmla="*/ 1828836 h 5980637"/>
                <a:gd name="connsiteX11" fmla="*/ 1816344 w 3523460"/>
                <a:gd name="connsiteY11" fmla="*/ 1868594 h 5980637"/>
                <a:gd name="connsiteX12" fmla="*/ 2492205 w 3523460"/>
                <a:gd name="connsiteY12" fmla="*/ 333992 h 5980637"/>
                <a:gd name="connsiteX13" fmla="*/ 2221860 w 3523460"/>
                <a:gd name="connsiteY13" fmla="*/ 2011718 h 5980637"/>
                <a:gd name="connsiteX14" fmla="*/ 2325227 w 3523460"/>
                <a:gd name="connsiteY14" fmla="*/ 2711432 h 5980637"/>
                <a:gd name="connsiteX15" fmla="*/ 2762549 w 3523460"/>
                <a:gd name="connsiteY15" fmla="*/ 2266158 h 5980637"/>
                <a:gd name="connsiteX16" fmla="*/ 3509971 w 3523460"/>
                <a:gd name="connsiteY16" fmla="*/ 2162792 h 5980637"/>
                <a:gd name="connsiteX17" fmla="*/ 2778451 w 3523460"/>
                <a:gd name="connsiteY17" fmla="*/ 2942019 h 5980637"/>
                <a:gd name="connsiteX18" fmla="*/ 2118493 w 3523460"/>
                <a:gd name="connsiteY18" fmla="*/ 4007494 h 5980637"/>
                <a:gd name="connsiteX19" fmla="*/ 2303315 w 3523460"/>
                <a:gd name="connsiteY19" fmla="*/ 5980637 h 5980637"/>
                <a:gd name="connsiteX20" fmla="*/ 727477 w 3523460"/>
                <a:gd name="connsiteY20" fmla="*/ 5951236 h 5980637"/>
                <a:gd name="connsiteX0" fmla="*/ 727477 w 3523460"/>
                <a:gd name="connsiteY0" fmla="*/ 5951236 h 6565686"/>
                <a:gd name="connsiteX1" fmla="*/ 870139 w 3523460"/>
                <a:gd name="connsiteY1" fmla="*/ 4094960 h 6565686"/>
                <a:gd name="connsiteX2" fmla="*/ 432816 w 3523460"/>
                <a:gd name="connsiteY2" fmla="*/ 2274110 h 6565686"/>
                <a:gd name="connsiteX3" fmla="*/ 75008 w 3523460"/>
                <a:gd name="connsiteY3" fmla="*/ 970096 h 6565686"/>
                <a:gd name="connsiteX4" fmla="*/ 750867 w 3523460"/>
                <a:gd name="connsiteY4" fmla="*/ 2107132 h 6565686"/>
                <a:gd name="connsiteX5" fmla="*/ 838333 w 3523460"/>
                <a:gd name="connsiteY5" fmla="*/ 2035571 h 6565686"/>
                <a:gd name="connsiteX6" fmla="*/ 711112 w 3523460"/>
                <a:gd name="connsiteY6" fmla="*/ 214722 h 6565686"/>
                <a:gd name="connsiteX7" fmla="*/ 1235897 w 3523460"/>
                <a:gd name="connsiteY7" fmla="*/ 1868593 h 6565686"/>
                <a:gd name="connsiteX8" fmla="*/ 1315411 w 3523460"/>
                <a:gd name="connsiteY8" fmla="*/ 1852690 h 6565686"/>
                <a:gd name="connsiteX9" fmla="*/ 1458534 w 3523460"/>
                <a:gd name="connsiteY9" fmla="*/ 37 h 6565686"/>
                <a:gd name="connsiteX10" fmla="*/ 1728878 w 3523460"/>
                <a:gd name="connsiteY10" fmla="*/ 1828836 h 6565686"/>
                <a:gd name="connsiteX11" fmla="*/ 1816344 w 3523460"/>
                <a:gd name="connsiteY11" fmla="*/ 1868594 h 6565686"/>
                <a:gd name="connsiteX12" fmla="*/ 2492205 w 3523460"/>
                <a:gd name="connsiteY12" fmla="*/ 333992 h 6565686"/>
                <a:gd name="connsiteX13" fmla="*/ 2221860 w 3523460"/>
                <a:gd name="connsiteY13" fmla="*/ 2011718 h 6565686"/>
                <a:gd name="connsiteX14" fmla="*/ 2325227 w 3523460"/>
                <a:gd name="connsiteY14" fmla="*/ 2711432 h 6565686"/>
                <a:gd name="connsiteX15" fmla="*/ 2762549 w 3523460"/>
                <a:gd name="connsiteY15" fmla="*/ 2266158 h 6565686"/>
                <a:gd name="connsiteX16" fmla="*/ 3509971 w 3523460"/>
                <a:gd name="connsiteY16" fmla="*/ 2162792 h 6565686"/>
                <a:gd name="connsiteX17" fmla="*/ 2778451 w 3523460"/>
                <a:gd name="connsiteY17" fmla="*/ 2942019 h 6565686"/>
                <a:gd name="connsiteX18" fmla="*/ 2118493 w 3523460"/>
                <a:gd name="connsiteY18" fmla="*/ 4007494 h 6565686"/>
                <a:gd name="connsiteX19" fmla="*/ 2385427 w 3523460"/>
                <a:gd name="connsiteY19" fmla="*/ 6565686 h 6565686"/>
                <a:gd name="connsiteX20" fmla="*/ 727477 w 3523460"/>
                <a:gd name="connsiteY20" fmla="*/ 5951236 h 6565686"/>
                <a:gd name="connsiteX0" fmla="*/ 655629 w 3523460"/>
                <a:gd name="connsiteY0" fmla="*/ 6567077 h 6569754"/>
                <a:gd name="connsiteX1" fmla="*/ 870139 w 3523460"/>
                <a:gd name="connsiteY1" fmla="*/ 4094960 h 6569754"/>
                <a:gd name="connsiteX2" fmla="*/ 432816 w 3523460"/>
                <a:gd name="connsiteY2" fmla="*/ 2274110 h 6569754"/>
                <a:gd name="connsiteX3" fmla="*/ 75008 w 3523460"/>
                <a:gd name="connsiteY3" fmla="*/ 970096 h 6569754"/>
                <a:gd name="connsiteX4" fmla="*/ 750867 w 3523460"/>
                <a:gd name="connsiteY4" fmla="*/ 2107132 h 6569754"/>
                <a:gd name="connsiteX5" fmla="*/ 838333 w 3523460"/>
                <a:gd name="connsiteY5" fmla="*/ 2035571 h 6569754"/>
                <a:gd name="connsiteX6" fmla="*/ 711112 w 3523460"/>
                <a:gd name="connsiteY6" fmla="*/ 214722 h 6569754"/>
                <a:gd name="connsiteX7" fmla="*/ 1235897 w 3523460"/>
                <a:gd name="connsiteY7" fmla="*/ 1868593 h 6569754"/>
                <a:gd name="connsiteX8" fmla="*/ 1315411 w 3523460"/>
                <a:gd name="connsiteY8" fmla="*/ 1852690 h 6569754"/>
                <a:gd name="connsiteX9" fmla="*/ 1458534 w 3523460"/>
                <a:gd name="connsiteY9" fmla="*/ 37 h 6569754"/>
                <a:gd name="connsiteX10" fmla="*/ 1728878 w 3523460"/>
                <a:gd name="connsiteY10" fmla="*/ 1828836 h 6569754"/>
                <a:gd name="connsiteX11" fmla="*/ 1816344 w 3523460"/>
                <a:gd name="connsiteY11" fmla="*/ 1868594 h 6569754"/>
                <a:gd name="connsiteX12" fmla="*/ 2492205 w 3523460"/>
                <a:gd name="connsiteY12" fmla="*/ 333992 h 6569754"/>
                <a:gd name="connsiteX13" fmla="*/ 2221860 w 3523460"/>
                <a:gd name="connsiteY13" fmla="*/ 2011718 h 6569754"/>
                <a:gd name="connsiteX14" fmla="*/ 2325227 w 3523460"/>
                <a:gd name="connsiteY14" fmla="*/ 2711432 h 6569754"/>
                <a:gd name="connsiteX15" fmla="*/ 2762549 w 3523460"/>
                <a:gd name="connsiteY15" fmla="*/ 2266158 h 6569754"/>
                <a:gd name="connsiteX16" fmla="*/ 3509971 w 3523460"/>
                <a:gd name="connsiteY16" fmla="*/ 2162792 h 6569754"/>
                <a:gd name="connsiteX17" fmla="*/ 2778451 w 3523460"/>
                <a:gd name="connsiteY17" fmla="*/ 2942019 h 6569754"/>
                <a:gd name="connsiteX18" fmla="*/ 2118493 w 3523460"/>
                <a:gd name="connsiteY18" fmla="*/ 4007494 h 6569754"/>
                <a:gd name="connsiteX19" fmla="*/ 2385427 w 3523460"/>
                <a:gd name="connsiteY19" fmla="*/ 6565686 h 6569754"/>
                <a:gd name="connsiteX20" fmla="*/ 655629 w 3523460"/>
                <a:gd name="connsiteY20" fmla="*/ 6567077 h 6569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523460" h="6569754">
                  <a:moveTo>
                    <a:pt x="655629" y="6567077"/>
                  </a:moveTo>
                  <a:cubicBezTo>
                    <a:pt x="668881" y="6355043"/>
                    <a:pt x="864838" y="4410361"/>
                    <a:pt x="870139" y="4094960"/>
                  </a:cubicBezTo>
                  <a:cubicBezTo>
                    <a:pt x="560039" y="3546320"/>
                    <a:pt x="456669" y="2926117"/>
                    <a:pt x="432816" y="2274110"/>
                  </a:cubicBezTo>
                  <a:cubicBezTo>
                    <a:pt x="313547" y="1839439"/>
                    <a:pt x="-187386" y="1134423"/>
                    <a:pt x="75008" y="970096"/>
                  </a:cubicBezTo>
                  <a:cubicBezTo>
                    <a:pt x="248612" y="927688"/>
                    <a:pt x="623646" y="1934854"/>
                    <a:pt x="750867" y="2107132"/>
                  </a:cubicBezTo>
                  <a:cubicBezTo>
                    <a:pt x="790624" y="2183994"/>
                    <a:pt x="862187" y="2105807"/>
                    <a:pt x="838333" y="2035571"/>
                  </a:cubicBezTo>
                  <a:cubicBezTo>
                    <a:pt x="716413" y="1433922"/>
                    <a:pt x="427516" y="251827"/>
                    <a:pt x="711112" y="214722"/>
                  </a:cubicBezTo>
                  <a:cubicBezTo>
                    <a:pt x="909896" y="184242"/>
                    <a:pt x="1157709" y="1578371"/>
                    <a:pt x="1235897" y="1868593"/>
                  </a:cubicBezTo>
                  <a:cubicBezTo>
                    <a:pt x="1242524" y="1928227"/>
                    <a:pt x="1311436" y="2047497"/>
                    <a:pt x="1315411" y="1852690"/>
                  </a:cubicBezTo>
                  <a:cubicBezTo>
                    <a:pt x="1312761" y="1280197"/>
                    <a:pt x="1159035" y="-7915"/>
                    <a:pt x="1458534" y="37"/>
                  </a:cubicBezTo>
                  <a:cubicBezTo>
                    <a:pt x="1693099" y="-7916"/>
                    <a:pt x="1707674" y="1541264"/>
                    <a:pt x="1728878" y="1828836"/>
                  </a:cubicBezTo>
                  <a:cubicBezTo>
                    <a:pt x="1734180" y="1917625"/>
                    <a:pt x="1764661" y="1916301"/>
                    <a:pt x="1816344" y="1868594"/>
                  </a:cubicBezTo>
                  <a:cubicBezTo>
                    <a:pt x="2054883" y="1372963"/>
                    <a:pt x="2198007" y="241226"/>
                    <a:pt x="2492205" y="333992"/>
                  </a:cubicBezTo>
                  <a:cubicBezTo>
                    <a:pt x="2781103" y="421456"/>
                    <a:pt x="2314625" y="1471029"/>
                    <a:pt x="2221860" y="2011718"/>
                  </a:cubicBezTo>
                  <a:lnTo>
                    <a:pt x="2325227" y="2711432"/>
                  </a:lnTo>
                  <a:cubicBezTo>
                    <a:pt x="2439196" y="2563007"/>
                    <a:pt x="2584970" y="2406632"/>
                    <a:pt x="2762549" y="2266158"/>
                  </a:cubicBezTo>
                  <a:cubicBezTo>
                    <a:pt x="3043495" y="1897748"/>
                    <a:pt x="3618639" y="2022319"/>
                    <a:pt x="3509971" y="2162792"/>
                  </a:cubicBezTo>
                  <a:cubicBezTo>
                    <a:pt x="3266131" y="2446388"/>
                    <a:pt x="2982534" y="2594812"/>
                    <a:pt x="2778451" y="2942019"/>
                  </a:cubicBezTo>
                  <a:cubicBezTo>
                    <a:pt x="2558465" y="3336933"/>
                    <a:pt x="2370285" y="3707995"/>
                    <a:pt x="2118493" y="4007494"/>
                  </a:cubicBezTo>
                  <a:cubicBezTo>
                    <a:pt x="2147648" y="4296392"/>
                    <a:pt x="2348321" y="6324496"/>
                    <a:pt x="2385427" y="6565686"/>
                  </a:cubicBezTo>
                  <a:cubicBezTo>
                    <a:pt x="1860148" y="6555886"/>
                    <a:pt x="1180908" y="6576877"/>
                    <a:pt x="655629" y="656707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  <p:sp>
          <p:nvSpPr>
            <p:cNvPr id="27" name="Freeform 26">
              <a:extLst>
                <a:ext uri="{FF2B5EF4-FFF2-40B4-BE49-F238E27FC236}">
                  <a16:creationId xmlns:a16="http://schemas.microsoft.com/office/drawing/2014/main" id="{959984FD-AF02-4094-9074-5492B248F2C5}"/>
                </a:ext>
              </a:extLst>
            </p:cNvPr>
            <p:cNvSpPr/>
            <p:nvPr/>
          </p:nvSpPr>
          <p:spPr>
            <a:xfrm rot="7842153" flipH="1">
              <a:off x="442023" y="551112"/>
              <a:ext cx="1471351" cy="3774691"/>
            </a:xfrm>
            <a:custGeom>
              <a:avLst/>
              <a:gdLst>
                <a:gd name="connsiteX0" fmla="*/ 811033 w 3490622"/>
                <a:gd name="connsiteY0" fmla="*/ 4778734 h 4778734"/>
                <a:gd name="connsiteX1" fmla="*/ 803081 w 3490622"/>
                <a:gd name="connsiteY1" fmla="*/ 4341412 h 4778734"/>
                <a:gd name="connsiteX2" fmla="*/ 437321 w 3490622"/>
                <a:gd name="connsiteY2" fmla="*/ 2313830 h 4778734"/>
                <a:gd name="connsiteX3" fmla="*/ 0 w 3490622"/>
                <a:gd name="connsiteY3" fmla="*/ 938254 h 4778734"/>
                <a:gd name="connsiteX4" fmla="*/ 747422 w 3490622"/>
                <a:gd name="connsiteY4" fmla="*/ 2019631 h 4778734"/>
                <a:gd name="connsiteX5" fmla="*/ 667909 w 3490622"/>
                <a:gd name="connsiteY5" fmla="*/ 182880 h 4778734"/>
                <a:gd name="connsiteX6" fmla="*/ 1264257 w 3490622"/>
                <a:gd name="connsiteY6" fmla="*/ 1804946 h 4778734"/>
                <a:gd name="connsiteX7" fmla="*/ 1407380 w 3490622"/>
                <a:gd name="connsiteY7" fmla="*/ 0 h 4778734"/>
                <a:gd name="connsiteX8" fmla="*/ 1757238 w 3490622"/>
                <a:gd name="connsiteY8" fmla="*/ 1868557 h 4778734"/>
                <a:gd name="connsiteX9" fmla="*/ 2456953 w 3490622"/>
                <a:gd name="connsiteY9" fmla="*/ 333955 h 4778734"/>
                <a:gd name="connsiteX10" fmla="*/ 2194560 w 3490622"/>
                <a:gd name="connsiteY10" fmla="*/ 2003729 h 4778734"/>
                <a:gd name="connsiteX11" fmla="*/ 2305878 w 3490622"/>
                <a:gd name="connsiteY11" fmla="*/ 2759103 h 4778734"/>
                <a:gd name="connsiteX12" fmla="*/ 2623930 w 3490622"/>
                <a:gd name="connsiteY12" fmla="*/ 2361537 h 4778734"/>
                <a:gd name="connsiteX13" fmla="*/ 3490622 w 3490622"/>
                <a:gd name="connsiteY13" fmla="*/ 2210463 h 4778734"/>
                <a:gd name="connsiteX14" fmla="*/ 2759102 w 3490622"/>
                <a:gd name="connsiteY14" fmla="*/ 2989690 h 4778734"/>
                <a:gd name="connsiteX15" fmla="*/ 2051436 w 3490622"/>
                <a:gd name="connsiteY15" fmla="*/ 4007457 h 4778734"/>
                <a:gd name="connsiteX16" fmla="*/ 2210462 w 3490622"/>
                <a:gd name="connsiteY16" fmla="*/ 4778734 h 4778734"/>
                <a:gd name="connsiteX17" fmla="*/ 811033 w 3490622"/>
                <a:gd name="connsiteY17" fmla="*/ 4778734 h 4778734"/>
                <a:gd name="connsiteX0" fmla="*/ 755374 w 3434963"/>
                <a:gd name="connsiteY0" fmla="*/ 4778734 h 4778734"/>
                <a:gd name="connsiteX1" fmla="*/ 747422 w 3434963"/>
                <a:gd name="connsiteY1" fmla="*/ 4341412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1995777 w 3434963"/>
                <a:gd name="connsiteY15" fmla="*/ 4007457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87179 w 3434963"/>
                <a:gd name="connsiteY1" fmla="*/ 426985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1995777 w 3434963"/>
                <a:gd name="connsiteY15" fmla="*/ 4007457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87179 w 3434963"/>
                <a:gd name="connsiteY1" fmla="*/ 426985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1995777 w 3434963"/>
                <a:gd name="connsiteY15" fmla="*/ 4007457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87179 w 3434963"/>
                <a:gd name="connsiteY1" fmla="*/ 426985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1995777 w 3434963"/>
                <a:gd name="connsiteY15" fmla="*/ 4007457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1995777 w 3434963"/>
                <a:gd name="connsiteY15" fmla="*/ 4007457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1995777 w 3434963"/>
                <a:gd name="connsiteY15" fmla="*/ 4007457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1995777 w 3434963"/>
                <a:gd name="connsiteY15" fmla="*/ 4007457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2043485 w 3434963"/>
                <a:gd name="connsiteY15" fmla="*/ 4055165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2043485 w 3434963"/>
                <a:gd name="connsiteY15" fmla="*/ 4055165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2043485 w 3434963"/>
                <a:gd name="connsiteY15" fmla="*/ 4055165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2043485 w 3434963"/>
                <a:gd name="connsiteY15" fmla="*/ 4055165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2043485 w 3434963"/>
                <a:gd name="connsiteY15" fmla="*/ 4055165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2043485 w 3434963"/>
                <a:gd name="connsiteY15" fmla="*/ 4055165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46514"/>
                <a:gd name="connsiteY0" fmla="*/ 4778734 h 4778734"/>
                <a:gd name="connsiteX1" fmla="*/ 795131 w 3446514"/>
                <a:gd name="connsiteY1" fmla="*/ 4142631 h 4778734"/>
                <a:gd name="connsiteX2" fmla="*/ 381662 w 3446514"/>
                <a:gd name="connsiteY2" fmla="*/ 2313830 h 4778734"/>
                <a:gd name="connsiteX3" fmla="*/ 0 w 3446514"/>
                <a:gd name="connsiteY3" fmla="*/ 1017767 h 4778734"/>
                <a:gd name="connsiteX4" fmla="*/ 691763 w 3446514"/>
                <a:gd name="connsiteY4" fmla="*/ 2019631 h 4778734"/>
                <a:gd name="connsiteX5" fmla="*/ 612250 w 3446514"/>
                <a:gd name="connsiteY5" fmla="*/ 182880 h 4778734"/>
                <a:gd name="connsiteX6" fmla="*/ 1208598 w 3446514"/>
                <a:gd name="connsiteY6" fmla="*/ 1804946 h 4778734"/>
                <a:gd name="connsiteX7" fmla="*/ 1351721 w 3446514"/>
                <a:gd name="connsiteY7" fmla="*/ 0 h 4778734"/>
                <a:gd name="connsiteX8" fmla="*/ 1701579 w 3446514"/>
                <a:gd name="connsiteY8" fmla="*/ 1868557 h 4778734"/>
                <a:gd name="connsiteX9" fmla="*/ 2401294 w 3446514"/>
                <a:gd name="connsiteY9" fmla="*/ 333955 h 4778734"/>
                <a:gd name="connsiteX10" fmla="*/ 2138901 w 3446514"/>
                <a:gd name="connsiteY10" fmla="*/ 2003729 h 4778734"/>
                <a:gd name="connsiteX11" fmla="*/ 2250219 w 3446514"/>
                <a:gd name="connsiteY11" fmla="*/ 2759103 h 4778734"/>
                <a:gd name="connsiteX12" fmla="*/ 2568271 w 3446514"/>
                <a:gd name="connsiteY12" fmla="*/ 2361537 h 4778734"/>
                <a:gd name="connsiteX13" fmla="*/ 3434963 w 3446514"/>
                <a:gd name="connsiteY13" fmla="*/ 2210463 h 4778734"/>
                <a:gd name="connsiteX14" fmla="*/ 2703443 w 3446514"/>
                <a:gd name="connsiteY14" fmla="*/ 2989690 h 4778734"/>
                <a:gd name="connsiteX15" fmla="*/ 2043485 w 3446514"/>
                <a:gd name="connsiteY15" fmla="*/ 4055165 h 4778734"/>
                <a:gd name="connsiteX16" fmla="*/ 2154803 w 3446514"/>
                <a:gd name="connsiteY16" fmla="*/ 4778734 h 4778734"/>
                <a:gd name="connsiteX17" fmla="*/ 755374 w 3446514"/>
                <a:gd name="connsiteY17" fmla="*/ 4778734 h 4778734"/>
                <a:gd name="connsiteX0" fmla="*/ 755374 w 3448610"/>
                <a:gd name="connsiteY0" fmla="*/ 4778734 h 4778734"/>
                <a:gd name="connsiteX1" fmla="*/ 795131 w 3448610"/>
                <a:gd name="connsiteY1" fmla="*/ 4142631 h 4778734"/>
                <a:gd name="connsiteX2" fmla="*/ 381662 w 3448610"/>
                <a:gd name="connsiteY2" fmla="*/ 2313830 h 4778734"/>
                <a:gd name="connsiteX3" fmla="*/ 0 w 3448610"/>
                <a:gd name="connsiteY3" fmla="*/ 1017767 h 4778734"/>
                <a:gd name="connsiteX4" fmla="*/ 691763 w 3448610"/>
                <a:gd name="connsiteY4" fmla="*/ 2019631 h 4778734"/>
                <a:gd name="connsiteX5" fmla="*/ 612250 w 3448610"/>
                <a:gd name="connsiteY5" fmla="*/ 182880 h 4778734"/>
                <a:gd name="connsiteX6" fmla="*/ 1208598 w 3448610"/>
                <a:gd name="connsiteY6" fmla="*/ 1804946 h 4778734"/>
                <a:gd name="connsiteX7" fmla="*/ 1351721 w 3448610"/>
                <a:gd name="connsiteY7" fmla="*/ 0 h 4778734"/>
                <a:gd name="connsiteX8" fmla="*/ 1701579 w 3448610"/>
                <a:gd name="connsiteY8" fmla="*/ 1868557 h 4778734"/>
                <a:gd name="connsiteX9" fmla="*/ 2401294 w 3448610"/>
                <a:gd name="connsiteY9" fmla="*/ 333955 h 4778734"/>
                <a:gd name="connsiteX10" fmla="*/ 2138901 w 3448610"/>
                <a:gd name="connsiteY10" fmla="*/ 2003729 h 4778734"/>
                <a:gd name="connsiteX11" fmla="*/ 2250219 w 3448610"/>
                <a:gd name="connsiteY11" fmla="*/ 2759103 h 4778734"/>
                <a:gd name="connsiteX12" fmla="*/ 2687541 w 3448610"/>
                <a:gd name="connsiteY12" fmla="*/ 2313829 h 4778734"/>
                <a:gd name="connsiteX13" fmla="*/ 3434963 w 3448610"/>
                <a:gd name="connsiteY13" fmla="*/ 2210463 h 4778734"/>
                <a:gd name="connsiteX14" fmla="*/ 2703443 w 3448610"/>
                <a:gd name="connsiteY14" fmla="*/ 2989690 h 4778734"/>
                <a:gd name="connsiteX15" fmla="*/ 2043485 w 3448610"/>
                <a:gd name="connsiteY15" fmla="*/ 4055165 h 4778734"/>
                <a:gd name="connsiteX16" fmla="*/ 2154803 w 3448610"/>
                <a:gd name="connsiteY16" fmla="*/ 4778734 h 4778734"/>
                <a:gd name="connsiteX17" fmla="*/ 755374 w 3448610"/>
                <a:gd name="connsiteY17" fmla="*/ 4778734 h 4778734"/>
                <a:gd name="connsiteX0" fmla="*/ 755374 w 3448452"/>
                <a:gd name="connsiteY0" fmla="*/ 4778734 h 4778734"/>
                <a:gd name="connsiteX1" fmla="*/ 795131 w 3448452"/>
                <a:gd name="connsiteY1" fmla="*/ 4142631 h 4778734"/>
                <a:gd name="connsiteX2" fmla="*/ 381662 w 3448452"/>
                <a:gd name="connsiteY2" fmla="*/ 2313830 h 4778734"/>
                <a:gd name="connsiteX3" fmla="*/ 0 w 3448452"/>
                <a:gd name="connsiteY3" fmla="*/ 1017767 h 4778734"/>
                <a:gd name="connsiteX4" fmla="*/ 691763 w 3448452"/>
                <a:gd name="connsiteY4" fmla="*/ 2019631 h 4778734"/>
                <a:gd name="connsiteX5" fmla="*/ 612250 w 3448452"/>
                <a:gd name="connsiteY5" fmla="*/ 182880 h 4778734"/>
                <a:gd name="connsiteX6" fmla="*/ 1208598 w 3448452"/>
                <a:gd name="connsiteY6" fmla="*/ 1804946 h 4778734"/>
                <a:gd name="connsiteX7" fmla="*/ 1351721 w 3448452"/>
                <a:gd name="connsiteY7" fmla="*/ 0 h 4778734"/>
                <a:gd name="connsiteX8" fmla="*/ 1701579 w 3448452"/>
                <a:gd name="connsiteY8" fmla="*/ 1868557 h 4778734"/>
                <a:gd name="connsiteX9" fmla="*/ 2401294 w 3448452"/>
                <a:gd name="connsiteY9" fmla="*/ 333955 h 4778734"/>
                <a:gd name="connsiteX10" fmla="*/ 2138901 w 3448452"/>
                <a:gd name="connsiteY10" fmla="*/ 2003729 h 4778734"/>
                <a:gd name="connsiteX11" fmla="*/ 2250219 w 3448452"/>
                <a:gd name="connsiteY11" fmla="*/ 2759103 h 4778734"/>
                <a:gd name="connsiteX12" fmla="*/ 2687541 w 3448452"/>
                <a:gd name="connsiteY12" fmla="*/ 2313829 h 4778734"/>
                <a:gd name="connsiteX13" fmla="*/ 3434963 w 3448452"/>
                <a:gd name="connsiteY13" fmla="*/ 2210463 h 4778734"/>
                <a:gd name="connsiteX14" fmla="*/ 2703443 w 3448452"/>
                <a:gd name="connsiteY14" fmla="*/ 2989690 h 4778734"/>
                <a:gd name="connsiteX15" fmla="*/ 2043485 w 3448452"/>
                <a:gd name="connsiteY15" fmla="*/ 4055165 h 4778734"/>
                <a:gd name="connsiteX16" fmla="*/ 2154803 w 3448452"/>
                <a:gd name="connsiteY16" fmla="*/ 4778734 h 4778734"/>
                <a:gd name="connsiteX17" fmla="*/ 755374 w 3448452"/>
                <a:gd name="connsiteY17" fmla="*/ 4778734 h 4778734"/>
                <a:gd name="connsiteX0" fmla="*/ 755374 w 3448452"/>
                <a:gd name="connsiteY0" fmla="*/ 4778734 h 4778734"/>
                <a:gd name="connsiteX1" fmla="*/ 795131 w 3448452"/>
                <a:gd name="connsiteY1" fmla="*/ 4142631 h 4778734"/>
                <a:gd name="connsiteX2" fmla="*/ 381662 w 3448452"/>
                <a:gd name="connsiteY2" fmla="*/ 2313830 h 4778734"/>
                <a:gd name="connsiteX3" fmla="*/ 0 w 3448452"/>
                <a:gd name="connsiteY3" fmla="*/ 1017767 h 4778734"/>
                <a:gd name="connsiteX4" fmla="*/ 691763 w 3448452"/>
                <a:gd name="connsiteY4" fmla="*/ 2019631 h 4778734"/>
                <a:gd name="connsiteX5" fmla="*/ 612250 w 3448452"/>
                <a:gd name="connsiteY5" fmla="*/ 182880 h 4778734"/>
                <a:gd name="connsiteX6" fmla="*/ 1208598 w 3448452"/>
                <a:gd name="connsiteY6" fmla="*/ 1804946 h 4778734"/>
                <a:gd name="connsiteX7" fmla="*/ 1351721 w 3448452"/>
                <a:gd name="connsiteY7" fmla="*/ 0 h 4778734"/>
                <a:gd name="connsiteX8" fmla="*/ 1701579 w 3448452"/>
                <a:gd name="connsiteY8" fmla="*/ 1868557 h 4778734"/>
                <a:gd name="connsiteX9" fmla="*/ 2401294 w 3448452"/>
                <a:gd name="connsiteY9" fmla="*/ 333955 h 4778734"/>
                <a:gd name="connsiteX10" fmla="*/ 2138901 w 3448452"/>
                <a:gd name="connsiteY10" fmla="*/ 2003729 h 4778734"/>
                <a:gd name="connsiteX11" fmla="*/ 2250219 w 3448452"/>
                <a:gd name="connsiteY11" fmla="*/ 2759103 h 4778734"/>
                <a:gd name="connsiteX12" fmla="*/ 2687541 w 3448452"/>
                <a:gd name="connsiteY12" fmla="*/ 2313829 h 4778734"/>
                <a:gd name="connsiteX13" fmla="*/ 3434963 w 3448452"/>
                <a:gd name="connsiteY13" fmla="*/ 2210463 h 4778734"/>
                <a:gd name="connsiteX14" fmla="*/ 2703443 w 3448452"/>
                <a:gd name="connsiteY14" fmla="*/ 2989690 h 4778734"/>
                <a:gd name="connsiteX15" fmla="*/ 2043485 w 3448452"/>
                <a:gd name="connsiteY15" fmla="*/ 4055165 h 4778734"/>
                <a:gd name="connsiteX16" fmla="*/ 2154803 w 3448452"/>
                <a:gd name="connsiteY16" fmla="*/ 4778734 h 4778734"/>
                <a:gd name="connsiteX17" fmla="*/ 755374 w 3448452"/>
                <a:gd name="connsiteY17" fmla="*/ 4778734 h 4778734"/>
                <a:gd name="connsiteX0" fmla="*/ 755374 w 3448452"/>
                <a:gd name="connsiteY0" fmla="*/ 4778734 h 4778734"/>
                <a:gd name="connsiteX1" fmla="*/ 795131 w 3448452"/>
                <a:gd name="connsiteY1" fmla="*/ 4142631 h 4778734"/>
                <a:gd name="connsiteX2" fmla="*/ 381662 w 3448452"/>
                <a:gd name="connsiteY2" fmla="*/ 2313830 h 4778734"/>
                <a:gd name="connsiteX3" fmla="*/ 0 w 3448452"/>
                <a:gd name="connsiteY3" fmla="*/ 1017767 h 4778734"/>
                <a:gd name="connsiteX4" fmla="*/ 691763 w 3448452"/>
                <a:gd name="connsiteY4" fmla="*/ 2019631 h 4778734"/>
                <a:gd name="connsiteX5" fmla="*/ 612250 w 3448452"/>
                <a:gd name="connsiteY5" fmla="*/ 182880 h 4778734"/>
                <a:gd name="connsiteX6" fmla="*/ 1208598 w 3448452"/>
                <a:gd name="connsiteY6" fmla="*/ 1804946 h 4778734"/>
                <a:gd name="connsiteX7" fmla="*/ 1351721 w 3448452"/>
                <a:gd name="connsiteY7" fmla="*/ 0 h 4778734"/>
                <a:gd name="connsiteX8" fmla="*/ 1701579 w 3448452"/>
                <a:gd name="connsiteY8" fmla="*/ 1868557 h 4778734"/>
                <a:gd name="connsiteX9" fmla="*/ 2401294 w 3448452"/>
                <a:gd name="connsiteY9" fmla="*/ 333955 h 4778734"/>
                <a:gd name="connsiteX10" fmla="*/ 2138901 w 3448452"/>
                <a:gd name="connsiteY10" fmla="*/ 2003729 h 4778734"/>
                <a:gd name="connsiteX11" fmla="*/ 2250219 w 3448452"/>
                <a:gd name="connsiteY11" fmla="*/ 2759103 h 4778734"/>
                <a:gd name="connsiteX12" fmla="*/ 2687541 w 3448452"/>
                <a:gd name="connsiteY12" fmla="*/ 2313829 h 4778734"/>
                <a:gd name="connsiteX13" fmla="*/ 3434963 w 3448452"/>
                <a:gd name="connsiteY13" fmla="*/ 2210463 h 4778734"/>
                <a:gd name="connsiteX14" fmla="*/ 2703443 w 3448452"/>
                <a:gd name="connsiteY14" fmla="*/ 2989690 h 4778734"/>
                <a:gd name="connsiteX15" fmla="*/ 2043485 w 3448452"/>
                <a:gd name="connsiteY15" fmla="*/ 4055165 h 4778734"/>
                <a:gd name="connsiteX16" fmla="*/ 2154803 w 3448452"/>
                <a:gd name="connsiteY16" fmla="*/ 4778734 h 4778734"/>
                <a:gd name="connsiteX17" fmla="*/ 755374 w 3448452"/>
                <a:gd name="connsiteY17" fmla="*/ 4778734 h 4778734"/>
                <a:gd name="connsiteX0" fmla="*/ 755374 w 3448452"/>
                <a:gd name="connsiteY0" fmla="*/ 4778734 h 4778734"/>
                <a:gd name="connsiteX1" fmla="*/ 795131 w 3448452"/>
                <a:gd name="connsiteY1" fmla="*/ 4142631 h 4778734"/>
                <a:gd name="connsiteX2" fmla="*/ 357808 w 3448452"/>
                <a:gd name="connsiteY2" fmla="*/ 2321781 h 4778734"/>
                <a:gd name="connsiteX3" fmla="*/ 0 w 3448452"/>
                <a:gd name="connsiteY3" fmla="*/ 1017767 h 4778734"/>
                <a:gd name="connsiteX4" fmla="*/ 691763 w 3448452"/>
                <a:gd name="connsiteY4" fmla="*/ 2019631 h 4778734"/>
                <a:gd name="connsiteX5" fmla="*/ 612250 w 3448452"/>
                <a:gd name="connsiteY5" fmla="*/ 182880 h 4778734"/>
                <a:gd name="connsiteX6" fmla="*/ 1208598 w 3448452"/>
                <a:gd name="connsiteY6" fmla="*/ 1804946 h 4778734"/>
                <a:gd name="connsiteX7" fmla="*/ 1351721 w 3448452"/>
                <a:gd name="connsiteY7" fmla="*/ 0 h 4778734"/>
                <a:gd name="connsiteX8" fmla="*/ 1701579 w 3448452"/>
                <a:gd name="connsiteY8" fmla="*/ 1868557 h 4778734"/>
                <a:gd name="connsiteX9" fmla="*/ 2401294 w 3448452"/>
                <a:gd name="connsiteY9" fmla="*/ 333955 h 4778734"/>
                <a:gd name="connsiteX10" fmla="*/ 2138901 w 3448452"/>
                <a:gd name="connsiteY10" fmla="*/ 2003729 h 4778734"/>
                <a:gd name="connsiteX11" fmla="*/ 2250219 w 3448452"/>
                <a:gd name="connsiteY11" fmla="*/ 2759103 h 4778734"/>
                <a:gd name="connsiteX12" fmla="*/ 2687541 w 3448452"/>
                <a:gd name="connsiteY12" fmla="*/ 2313829 h 4778734"/>
                <a:gd name="connsiteX13" fmla="*/ 3434963 w 3448452"/>
                <a:gd name="connsiteY13" fmla="*/ 2210463 h 4778734"/>
                <a:gd name="connsiteX14" fmla="*/ 2703443 w 3448452"/>
                <a:gd name="connsiteY14" fmla="*/ 2989690 h 4778734"/>
                <a:gd name="connsiteX15" fmla="*/ 2043485 w 3448452"/>
                <a:gd name="connsiteY15" fmla="*/ 4055165 h 4778734"/>
                <a:gd name="connsiteX16" fmla="*/ 2154803 w 3448452"/>
                <a:gd name="connsiteY16" fmla="*/ 4778734 h 4778734"/>
                <a:gd name="connsiteX17" fmla="*/ 755374 w 3448452"/>
                <a:gd name="connsiteY17" fmla="*/ 4778734 h 4778734"/>
                <a:gd name="connsiteX0" fmla="*/ 755374 w 3448452"/>
                <a:gd name="connsiteY0" fmla="*/ 4778734 h 4778734"/>
                <a:gd name="connsiteX1" fmla="*/ 795131 w 3448452"/>
                <a:gd name="connsiteY1" fmla="*/ 4142631 h 4778734"/>
                <a:gd name="connsiteX2" fmla="*/ 357808 w 3448452"/>
                <a:gd name="connsiteY2" fmla="*/ 2321781 h 4778734"/>
                <a:gd name="connsiteX3" fmla="*/ 0 w 3448452"/>
                <a:gd name="connsiteY3" fmla="*/ 1017767 h 4778734"/>
                <a:gd name="connsiteX4" fmla="*/ 691763 w 3448452"/>
                <a:gd name="connsiteY4" fmla="*/ 2019631 h 4778734"/>
                <a:gd name="connsiteX5" fmla="*/ 612250 w 3448452"/>
                <a:gd name="connsiteY5" fmla="*/ 182880 h 4778734"/>
                <a:gd name="connsiteX6" fmla="*/ 1208598 w 3448452"/>
                <a:gd name="connsiteY6" fmla="*/ 1804946 h 4778734"/>
                <a:gd name="connsiteX7" fmla="*/ 1351721 w 3448452"/>
                <a:gd name="connsiteY7" fmla="*/ 0 h 4778734"/>
                <a:gd name="connsiteX8" fmla="*/ 1701579 w 3448452"/>
                <a:gd name="connsiteY8" fmla="*/ 1868557 h 4778734"/>
                <a:gd name="connsiteX9" fmla="*/ 2401294 w 3448452"/>
                <a:gd name="connsiteY9" fmla="*/ 333955 h 4778734"/>
                <a:gd name="connsiteX10" fmla="*/ 2138901 w 3448452"/>
                <a:gd name="connsiteY10" fmla="*/ 2003729 h 4778734"/>
                <a:gd name="connsiteX11" fmla="*/ 2250219 w 3448452"/>
                <a:gd name="connsiteY11" fmla="*/ 2759103 h 4778734"/>
                <a:gd name="connsiteX12" fmla="*/ 2687541 w 3448452"/>
                <a:gd name="connsiteY12" fmla="*/ 2313829 h 4778734"/>
                <a:gd name="connsiteX13" fmla="*/ 3434963 w 3448452"/>
                <a:gd name="connsiteY13" fmla="*/ 2210463 h 4778734"/>
                <a:gd name="connsiteX14" fmla="*/ 2703443 w 3448452"/>
                <a:gd name="connsiteY14" fmla="*/ 2989690 h 4778734"/>
                <a:gd name="connsiteX15" fmla="*/ 2043485 w 3448452"/>
                <a:gd name="connsiteY15" fmla="*/ 4055165 h 4778734"/>
                <a:gd name="connsiteX16" fmla="*/ 2154803 w 3448452"/>
                <a:gd name="connsiteY16" fmla="*/ 4778734 h 4778734"/>
                <a:gd name="connsiteX17" fmla="*/ 755374 w 3448452"/>
                <a:gd name="connsiteY17" fmla="*/ 4778734 h 4778734"/>
                <a:gd name="connsiteX0" fmla="*/ 830382 w 3523460"/>
                <a:gd name="connsiteY0" fmla="*/ 4778734 h 4778734"/>
                <a:gd name="connsiteX1" fmla="*/ 870139 w 3523460"/>
                <a:gd name="connsiteY1" fmla="*/ 4142631 h 4778734"/>
                <a:gd name="connsiteX2" fmla="*/ 432816 w 3523460"/>
                <a:gd name="connsiteY2" fmla="*/ 2321781 h 4778734"/>
                <a:gd name="connsiteX3" fmla="*/ 75008 w 3523460"/>
                <a:gd name="connsiteY3" fmla="*/ 1017767 h 4778734"/>
                <a:gd name="connsiteX4" fmla="*/ 766771 w 3523460"/>
                <a:gd name="connsiteY4" fmla="*/ 2019631 h 4778734"/>
                <a:gd name="connsiteX5" fmla="*/ 687258 w 3523460"/>
                <a:gd name="connsiteY5" fmla="*/ 182880 h 4778734"/>
                <a:gd name="connsiteX6" fmla="*/ 1283606 w 3523460"/>
                <a:gd name="connsiteY6" fmla="*/ 1804946 h 4778734"/>
                <a:gd name="connsiteX7" fmla="*/ 1426729 w 3523460"/>
                <a:gd name="connsiteY7" fmla="*/ 0 h 4778734"/>
                <a:gd name="connsiteX8" fmla="*/ 1776587 w 3523460"/>
                <a:gd name="connsiteY8" fmla="*/ 1868557 h 4778734"/>
                <a:gd name="connsiteX9" fmla="*/ 2476302 w 3523460"/>
                <a:gd name="connsiteY9" fmla="*/ 333955 h 4778734"/>
                <a:gd name="connsiteX10" fmla="*/ 2213909 w 3523460"/>
                <a:gd name="connsiteY10" fmla="*/ 2003729 h 4778734"/>
                <a:gd name="connsiteX11" fmla="*/ 2325227 w 3523460"/>
                <a:gd name="connsiteY11" fmla="*/ 2759103 h 4778734"/>
                <a:gd name="connsiteX12" fmla="*/ 2762549 w 3523460"/>
                <a:gd name="connsiteY12" fmla="*/ 2313829 h 4778734"/>
                <a:gd name="connsiteX13" fmla="*/ 3509971 w 3523460"/>
                <a:gd name="connsiteY13" fmla="*/ 2210463 h 4778734"/>
                <a:gd name="connsiteX14" fmla="*/ 2778451 w 3523460"/>
                <a:gd name="connsiteY14" fmla="*/ 2989690 h 4778734"/>
                <a:gd name="connsiteX15" fmla="*/ 2118493 w 3523460"/>
                <a:gd name="connsiteY15" fmla="*/ 4055165 h 4778734"/>
                <a:gd name="connsiteX16" fmla="*/ 2229811 w 3523460"/>
                <a:gd name="connsiteY16" fmla="*/ 4778734 h 4778734"/>
                <a:gd name="connsiteX17" fmla="*/ 830382 w 3523460"/>
                <a:gd name="connsiteY17" fmla="*/ 4778734 h 4778734"/>
                <a:gd name="connsiteX0" fmla="*/ 830382 w 3523460"/>
                <a:gd name="connsiteY0" fmla="*/ 4778734 h 4778734"/>
                <a:gd name="connsiteX1" fmla="*/ 870139 w 3523460"/>
                <a:gd name="connsiteY1" fmla="*/ 4142631 h 4778734"/>
                <a:gd name="connsiteX2" fmla="*/ 432816 w 3523460"/>
                <a:gd name="connsiteY2" fmla="*/ 2321781 h 4778734"/>
                <a:gd name="connsiteX3" fmla="*/ 75008 w 3523460"/>
                <a:gd name="connsiteY3" fmla="*/ 1017767 h 4778734"/>
                <a:gd name="connsiteX4" fmla="*/ 766771 w 3523460"/>
                <a:gd name="connsiteY4" fmla="*/ 2019631 h 4778734"/>
                <a:gd name="connsiteX5" fmla="*/ 687258 w 3523460"/>
                <a:gd name="connsiteY5" fmla="*/ 182880 h 4778734"/>
                <a:gd name="connsiteX6" fmla="*/ 1283606 w 3523460"/>
                <a:gd name="connsiteY6" fmla="*/ 1804946 h 4778734"/>
                <a:gd name="connsiteX7" fmla="*/ 1426729 w 3523460"/>
                <a:gd name="connsiteY7" fmla="*/ 0 h 4778734"/>
                <a:gd name="connsiteX8" fmla="*/ 1776587 w 3523460"/>
                <a:gd name="connsiteY8" fmla="*/ 1868557 h 4778734"/>
                <a:gd name="connsiteX9" fmla="*/ 2476302 w 3523460"/>
                <a:gd name="connsiteY9" fmla="*/ 333955 h 4778734"/>
                <a:gd name="connsiteX10" fmla="*/ 2213909 w 3523460"/>
                <a:gd name="connsiteY10" fmla="*/ 2003729 h 4778734"/>
                <a:gd name="connsiteX11" fmla="*/ 2325227 w 3523460"/>
                <a:gd name="connsiteY11" fmla="*/ 2759103 h 4778734"/>
                <a:gd name="connsiteX12" fmla="*/ 2762549 w 3523460"/>
                <a:gd name="connsiteY12" fmla="*/ 2313829 h 4778734"/>
                <a:gd name="connsiteX13" fmla="*/ 3509971 w 3523460"/>
                <a:gd name="connsiteY13" fmla="*/ 2210463 h 4778734"/>
                <a:gd name="connsiteX14" fmla="*/ 2778451 w 3523460"/>
                <a:gd name="connsiteY14" fmla="*/ 2989690 h 4778734"/>
                <a:gd name="connsiteX15" fmla="*/ 2118493 w 3523460"/>
                <a:gd name="connsiteY15" fmla="*/ 4055165 h 4778734"/>
                <a:gd name="connsiteX16" fmla="*/ 2229811 w 3523460"/>
                <a:gd name="connsiteY16" fmla="*/ 4778734 h 4778734"/>
                <a:gd name="connsiteX17" fmla="*/ 830382 w 3523460"/>
                <a:gd name="connsiteY17" fmla="*/ 4778734 h 4778734"/>
                <a:gd name="connsiteX0" fmla="*/ 830382 w 3523460"/>
                <a:gd name="connsiteY0" fmla="*/ 4778734 h 4778734"/>
                <a:gd name="connsiteX1" fmla="*/ 870139 w 3523460"/>
                <a:gd name="connsiteY1" fmla="*/ 4142631 h 4778734"/>
                <a:gd name="connsiteX2" fmla="*/ 432816 w 3523460"/>
                <a:gd name="connsiteY2" fmla="*/ 2321781 h 4778734"/>
                <a:gd name="connsiteX3" fmla="*/ 75008 w 3523460"/>
                <a:gd name="connsiteY3" fmla="*/ 1017767 h 4778734"/>
                <a:gd name="connsiteX4" fmla="*/ 766771 w 3523460"/>
                <a:gd name="connsiteY4" fmla="*/ 2019631 h 4778734"/>
                <a:gd name="connsiteX5" fmla="*/ 711112 w 3523460"/>
                <a:gd name="connsiteY5" fmla="*/ 262393 h 4778734"/>
                <a:gd name="connsiteX6" fmla="*/ 1283606 w 3523460"/>
                <a:gd name="connsiteY6" fmla="*/ 1804946 h 4778734"/>
                <a:gd name="connsiteX7" fmla="*/ 1426729 w 3523460"/>
                <a:gd name="connsiteY7" fmla="*/ 0 h 4778734"/>
                <a:gd name="connsiteX8" fmla="*/ 1776587 w 3523460"/>
                <a:gd name="connsiteY8" fmla="*/ 1868557 h 4778734"/>
                <a:gd name="connsiteX9" fmla="*/ 2476302 w 3523460"/>
                <a:gd name="connsiteY9" fmla="*/ 333955 h 4778734"/>
                <a:gd name="connsiteX10" fmla="*/ 2213909 w 3523460"/>
                <a:gd name="connsiteY10" fmla="*/ 2003729 h 4778734"/>
                <a:gd name="connsiteX11" fmla="*/ 2325227 w 3523460"/>
                <a:gd name="connsiteY11" fmla="*/ 2759103 h 4778734"/>
                <a:gd name="connsiteX12" fmla="*/ 2762549 w 3523460"/>
                <a:gd name="connsiteY12" fmla="*/ 2313829 h 4778734"/>
                <a:gd name="connsiteX13" fmla="*/ 3509971 w 3523460"/>
                <a:gd name="connsiteY13" fmla="*/ 2210463 h 4778734"/>
                <a:gd name="connsiteX14" fmla="*/ 2778451 w 3523460"/>
                <a:gd name="connsiteY14" fmla="*/ 2989690 h 4778734"/>
                <a:gd name="connsiteX15" fmla="*/ 2118493 w 3523460"/>
                <a:gd name="connsiteY15" fmla="*/ 4055165 h 4778734"/>
                <a:gd name="connsiteX16" fmla="*/ 2229811 w 3523460"/>
                <a:gd name="connsiteY16" fmla="*/ 4778734 h 4778734"/>
                <a:gd name="connsiteX17" fmla="*/ 830382 w 3523460"/>
                <a:gd name="connsiteY17" fmla="*/ 4778734 h 4778734"/>
                <a:gd name="connsiteX0" fmla="*/ 830382 w 3523460"/>
                <a:gd name="connsiteY0" fmla="*/ 4778734 h 4778734"/>
                <a:gd name="connsiteX1" fmla="*/ 870139 w 3523460"/>
                <a:gd name="connsiteY1" fmla="*/ 4142631 h 4778734"/>
                <a:gd name="connsiteX2" fmla="*/ 432816 w 3523460"/>
                <a:gd name="connsiteY2" fmla="*/ 2321781 h 4778734"/>
                <a:gd name="connsiteX3" fmla="*/ 75008 w 3523460"/>
                <a:gd name="connsiteY3" fmla="*/ 1017767 h 4778734"/>
                <a:gd name="connsiteX4" fmla="*/ 766771 w 3523460"/>
                <a:gd name="connsiteY4" fmla="*/ 2019631 h 4778734"/>
                <a:gd name="connsiteX5" fmla="*/ 711112 w 3523460"/>
                <a:gd name="connsiteY5" fmla="*/ 262393 h 4778734"/>
                <a:gd name="connsiteX6" fmla="*/ 1283606 w 3523460"/>
                <a:gd name="connsiteY6" fmla="*/ 1804946 h 4778734"/>
                <a:gd name="connsiteX7" fmla="*/ 1426729 w 3523460"/>
                <a:gd name="connsiteY7" fmla="*/ 0 h 4778734"/>
                <a:gd name="connsiteX8" fmla="*/ 1776587 w 3523460"/>
                <a:gd name="connsiteY8" fmla="*/ 1868557 h 4778734"/>
                <a:gd name="connsiteX9" fmla="*/ 2476302 w 3523460"/>
                <a:gd name="connsiteY9" fmla="*/ 333955 h 4778734"/>
                <a:gd name="connsiteX10" fmla="*/ 2213909 w 3523460"/>
                <a:gd name="connsiteY10" fmla="*/ 2003729 h 4778734"/>
                <a:gd name="connsiteX11" fmla="*/ 2325227 w 3523460"/>
                <a:gd name="connsiteY11" fmla="*/ 2759103 h 4778734"/>
                <a:gd name="connsiteX12" fmla="*/ 2762549 w 3523460"/>
                <a:gd name="connsiteY12" fmla="*/ 2313829 h 4778734"/>
                <a:gd name="connsiteX13" fmla="*/ 3509971 w 3523460"/>
                <a:gd name="connsiteY13" fmla="*/ 2210463 h 4778734"/>
                <a:gd name="connsiteX14" fmla="*/ 2778451 w 3523460"/>
                <a:gd name="connsiteY14" fmla="*/ 2989690 h 4778734"/>
                <a:gd name="connsiteX15" fmla="*/ 2118493 w 3523460"/>
                <a:gd name="connsiteY15" fmla="*/ 4055165 h 4778734"/>
                <a:gd name="connsiteX16" fmla="*/ 2229811 w 3523460"/>
                <a:gd name="connsiteY16" fmla="*/ 4778734 h 4778734"/>
                <a:gd name="connsiteX17" fmla="*/ 830382 w 3523460"/>
                <a:gd name="connsiteY17" fmla="*/ 4778734 h 4778734"/>
                <a:gd name="connsiteX0" fmla="*/ 830382 w 3523460"/>
                <a:gd name="connsiteY0" fmla="*/ 4778734 h 4778734"/>
                <a:gd name="connsiteX1" fmla="*/ 870139 w 3523460"/>
                <a:gd name="connsiteY1" fmla="*/ 4142631 h 4778734"/>
                <a:gd name="connsiteX2" fmla="*/ 432816 w 3523460"/>
                <a:gd name="connsiteY2" fmla="*/ 2321781 h 4778734"/>
                <a:gd name="connsiteX3" fmla="*/ 75008 w 3523460"/>
                <a:gd name="connsiteY3" fmla="*/ 1017767 h 4778734"/>
                <a:gd name="connsiteX4" fmla="*/ 766771 w 3523460"/>
                <a:gd name="connsiteY4" fmla="*/ 2019631 h 4778734"/>
                <a:gd name="connsiteX5" fmla="*/ 711112 w 3523460"/>
                <a:gd name="connsiteY5" fmla="*/ 262393 h 4778734"/>
                <a:gd name="connsiteX6" fmla="*/ 1283606 w 3523460"/>
                <a:gd name="connsiteY6" fmla="*/ 1804946 h 4778734"/>
                <a:gd name="connsiteX7" fmla="*/ 1426729 w 3523460"/>
                <a:gd name="connsiteY7" fmla="*/ 0 h 4778734"/>
                <a:gd name="connsiteX8" fmla="*/ 1776587 w 3523460"/>
                <a:gd name="connsiteY8" fmla="*/ 1868557 h 4778734"/>
                <a:gd name="connsiteX9" fmla="*/ 2476302 w 3523460"/>
                <a:gd name="connsiteY9" fmla="*/ 333955 h 4778734"/>
                <a:gd name="connsiteX10" fmla="*/ 2213909 w 3523460"/>
                <a:gd name="connsiteY10" fmla="*/ 2003729 h 4778734"/>
                <a:gd name="connsiteX11" fmla="*/ 2325227 w 3523460"/>
                <a:gd name="connsiteY11" fmla="*/ 2759103 h 4778734"/>
                <a:gd name="connsiteX12" fmla="*/ 2762549 w 3523460"/>
                <a:gd name="connsiteY12" fmla="*/ 2313829 h 4778734"/>
                <a:gd name="connsiteX13" fmla="*/ 3509971 w 3523460"/>
                <a:gd name="connsiteY13" fmla="*/ 2210463 h 4778734"/>
                <a:gd name="connsiteX14" fmla="*/ 2778451 w 3523460"/>
                <a:gd name="connsiteY14" fmla="*/ 2989690 h 4778734"/>
                <a:gd name="connsiteX15" fmla="*/ 2118493 w 3523460"/>
                <a:gd name="connsiteY15" fmla="*/ 4055165 h 4778734"/>
                <a:gd name="connsiteX16" fmla="*/ 2229811 w 3523460"/>
                <a:gd name="connsiteY16" fmla="*/ 4778734 h 4778734"/>
                <a:gd name="connsiteX17" fmla="*/ 830382 w 3523460"/>
                <a:gd name="connsiteY17" fmla="*/ 4778734 h 4778734"/>
                <a:gd name="connsiteX0" fmla="*/ 830382 w 3523460"/>
                <a:gd name="connsiteY0" fmla="*/ 4778734 h 4778734"/>
                <a:gd name="connsiteX1" fmla="*/ 870139 w 3523460"/>
                <a:gd name="connsiteY1" fmla="*/ 4142631 h 4778734"/>
                <a:gd name="connsiteX2" fmla="*/ 432816 w 3523460"/>
                <a:gd name="connsiteY2" fmla="*/ 2321781 h 4778734"/>
                <a:gd name="connsiteX3" fmla="*/ 75008 w 3523460"/>
                <a:gd name="connsiteY3" fmla="*/ 1017767 h 4778734"/>
                <a:gd name="connsiteX4" fmla="*/ 766771 w 3523460"/>
                <a:gd name="connsiteY4" fmla="*/ 2019631 h 4778734"/>
                <a:gd name="connsiteX5" fmla="*/ 711112 w 3523460"/>
                <a:gd name="connsiteY5" fmla="*/ 262393 h 4778734"/>
                <a:gd name="connsiteX6" fmla="*/ 1251801 w 3523460"/>
                <a:gd name="connsiteY6" fmla="*/ 1812897 h 4778734"/>
                <a:gd name="connsiteX7" fmla="*/ 1426729 w 3523460"/>
                <a:gd name="connsiteY7" fmla="*/ 0 h 4778734"/>
                <a:gd name="connsiteX8" fmla="*/ 1776587 w 3523460"/>
                <a:gd name="connsiteY8" fmla="*/ 1868557 h 4778734"/>
                <a:gd name="connsiteX9" fmla="*/ 2476302 w 3523460"/>
                <a:gd name="connsiteY9" fmla="*/ 333955 h 4778734"/>
                <a:gd name="connsiteX10" fmla="*/ 2213909 w 3523460"/>
                <a:gd name="connsiteY10" fmla="*/ 2003729 h 4778734"/>
                <a:gd name="connsiteX11" fmla="*/ 2325227 w 3523460"/>
                <a:gd name="connsiteY11" fmla="*/ 2759103 h 4778734"/>
                <a:gd name="connsiteX12" fmla="*/ 2762549 w 3523460"/>
                <a:gd name="connsiteY12" fmla="*/ 2313829 h 4778734"/>
                <a:gd name="connsiteX13" fmla="*/ 3509971 w 3523460"/>
                <a:gd name="connsiteY13" fmla="*/ 2210463 h 4778734"/>
                <a:gd name="connsiteX14" fmla="*/ 2778451 w 3523460"/>
                <a:gd name="connsiteY14" fmla="*/ 2989690 h 4778734"/>
                <a:gd name="connsiteX15" fmla="*/ 2118493 w 3523460"/>
                <a:gd name="connsiteY15" fmla="*/ 4055165 h 4778734"/>
                <a:gd name="connsiteX16" fmla="*/ 2229811 w 3523460"/>
                <a:gd name="connsiteY16" fmla="*/ 4778734 h 4778734"/>
                <a:gd name="connsiteX17" fmla="*/ 830382 w 3523460"/>
                <a:gd name="connsiteY17" fmla="*/ 4778734 h 4778734"/>
                <a:gd name="connsiteX0" fmla="*/ 830382 w 3523460"/>
                <a:gd name="connsiteY0" fmla="*/ 4731026 h 4731026"/>
                <a:gd name="connsiteX1" fmla="*/ 870139 w 3523460"/>
                <a:gd name="connsiteY1" fmla="*/ 4094923 h 4731026"/>
                <a:gd name="connsiteX2" fmla="*/ 432816 w 3523460"/>
                <a:gd name="connsiteY2" fmla="*/ 2274073 h 4731026"/>
                <a:gd name="connsiteX3" fmla="*/ 75008 w 3523460"/>
                <a:gd name="connsiteY3" fmla="*/ 970059 h 4731026"/>
                <a:gd name="connsiteX4" fmla="*/ 766771 w 3523460"/>
                <a:gd name="connsiteY4" fmla="*/ 1971923 h 4731026"/>
                <a:gd name="connsiteX5" fmla="*/ 711112 w 3523460"/>
                <a:gd name="connsiteY5" fmla="*/ 214685 h 4731026"/>
                <a:gd name="connsiteX6" fmla="*/ 1251801 w 3523460"/>
                <a:gd name="connsiteY6" fmla="*/ 1765189 h 4731026"/>
                <a:gd name="connsiteX7" fmla="*/ 1458534 w 3523460"/>
                <a:gd name="connsiteY7" fmla="*/ 0 h 4731026"/>
                <a:gd name="connsiteX8" fmla="*/ 1776587 w 3523460"/>
                <a:gd name="connsiteY8" fmla="*/ 1820849 h 4731026"/>
                <a:gd name="connsiteX9" fmla="*/ 2476302 w 3523460"/>
                <a:gd name="connsiteY9" fmla="*/ 286247 h 4731026"/>
                <a:gd name="connsiteX10" fmla="*/ 2213909 w 3523460"/>
                <a:gd name="connsiteY10" fmla="*/ 1956021 h 4731026"/>
                <a:gd name="connsiteX11" fmla="*/ 2325227 w 3523460"/>
                <a:gd name="connsiteY11" fmla="*/ 2711395 h 4731026"/>
                <a:gd name="connsiteX12" fmla="*/ 2762549 w 3523460"/>
                <a:gd name="connsiteY12" fmla="*/ 2266121 h 4731026"/>
                <a:gd name="connsiteX13" fmla="*/ 3509971 w 3523460"/>
                <a:gd name="connsiteY13" fmla="*/ 2162755 h 4731026"/>
                <a:gd name="connsiteX14" fmla="*/ 2778451 w 3523460"/>
                <a:gd name="connsiteY14" fmla="*/ 2941982 h 4731026"/>
                <a:gd name="connsiteX15" fmla="*/ 2118493 w 3523460"/>
                <a:gd name="connsiteY15" fmla="*/ 4007457 h 4731026"/>
                <a:gd name="connsiteX16" fmla="*/ 2229811 w 3523460"/>
                <a:gd name="connsiteY16" fmla="*/ 4731026 h 4731026"/>
                <a:gd name="connsiteX17" fmla="*/ 830382 w 3523460"/>
                <a:gd name="connsiteY17" fmla="*/ 4731026 h 473102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76587 w 3523460"/>
                <a:gd name="connsiteY8" fmla="*/ 1821199 h 4731376"/>
                <a:gd name="connsiteX9" fmla="*/ 2476302 w 3523460"/>
                <a:gd name="connsiteY9" fmla="*/ 286597 h 4731376"/>
                <a:gd name="connsiteX10" fmla="*/ 2213909 w 3523460"/>
                <a:gd name="connsiteY10" fmla="*/ 1956371 h 4731376"/>
                <a:gd name="connsiteX11" fmla="*/ 2325227 w 3523460"/>
                <a:gd name="connsiteY11" fmla="*/ 2711745 h 4731376"/>
                <a:gd name="connsiteX12" fmla="*/ 2762549 w 3523460"/>
                <a:gd name="connsiteY12" fmla="*/ 2266471 h 4731376"/>
                <a:gd name="connsiteX13" fmla="*/ 3509971 w 3523460"/>
                <a:gd name="connsiteY13" fmla="*/ 2163105 h 4731376"/>
                <a:gd name="connsiteX14" fmla="*/ 2778451 w 3523460"/>
                <a:gd name="connsiteY14" fmla="*/ 2942332 h 4731376"/>
                <a:gd name="connsiteX15" fmla="*/ 2118493 w 3523460"/>
                <a:gd name="connsiteY15" fmla="*/ 4007807 h 4731376"/>
                <a:gd name="connsiteX16" fmla="*/ 2229811 w 3523460"/>
                <a:gd name="connsiteY16" fmla="*/ 4731376 h 4731376"/>
                <a:gd name="connsiteX17" fmla="*/ 830382 w 3523460"/>
                <a:gd name="connsiteY17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76587 w 3523460"/>
                <a:gd name="connsiteY8" fmla="*/ 1821199 h 4731376"/>
                <a:gd name="connsiteX9" fmla="*/ 2476302 w 3523460"/>
                <a:gd name="connsiteY9" fmla="*/ 286597 h 4731376"/>
                <a:gd name="connsiteX10" fmla="*/ 2213909 w 3523460"/>
                <a:gd name="connsiteY10" fmla="*/ 1956371 h 4731376"/>
                <a:gd name="connsiteX11" fmla="*/ 2325227 w 3523460"/>
                <a:gd name="connsiteY11" fmla="*/ 2711745 h 4731376"/>
                <a:gd name="connsiteX12" fmla="*/ 2762549 w 3523460"/>
                <a:gd name="connsiteY12" fmla="*/ 2266471 h 4731376"/>
                <a:gd name="connsiteX13" fmla="*/ 3509971 w 3523460"/>
                <a:gd name="connsiteY13" fmla="*/ 2163105 h 4731376"/>
                <a:gd name="connsiteX14" fmla="*/ 2778451 w 3523460"/>
                <a:gd name="connsiteY14" fmla="*/ 2942332 h 4731376"/>
                <a:gd name="connsiteX15" fmla="*/ 2118493 w 3523460"/>
                <a:gd name="connsiteY15" fmla="*/ 4007807 h 4731376"/>
                <a:gd name="connsiteX16" fmla="*/ 2229811 w 3523460"/>
                <a:gd name="connsiteY16" fmla="*/ 4731376 h 4731376"/>
                <a:gd name="connsiteX17" fmla="*/ 830382 w 3523460"/>
                <a:gd name="connsiteY17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76587 w 3523460"/>
                <a:gd name="connsiteY8" fmla="*/ 1821199 h 4731376"/>
                <a:gd name="connsiteX9" fmla="*/ 2492205 w 3523460"/>
                <a:gd name="connsiteY9" fmla="*/ 334305 h 4731376"/>
                <a:gd name="connsiteX10" fmla="*/ 2213909 w 3523460"/>
                <a:gd name="connsiteY10" fmla="*/ 1956371 h 4731376"/>
                <a:gd name="connsiteX11" fmla="*/ 2325227 w 3523460"/>
                <a:gd name="connsiteY11" fmla="*/ 2711745 h 4731376"/>
                <a:gd name="connsiteX12" fmla="*/ 2762549 w 3523460"/>
                <a:gd name="connsiteY12" fmla="*/ 2266471 h 4731376"/>
                <a:gd name="connsiteX13" fmla="*/ 3509971 w 3523460"/>
                <a:gd name="connsiteY13" fmla="*/ 2163105 h 4731376"/>
                <a:gd name="connsiteX14" fmla="*/ 2778451 w 3523460"/>
                <a:gd name="connsiteY14" fmla="*/ 2942332 h 4731376"/>
                <a:gd name="connsiteX15" fmla="*/ 2118493 w 3523460"/>
                <a:gd name="connsiteY15" fmla="*/ 4007807 h 4731376"/>
                <a:gd name="connsiteX16" fmla="*/ 2229811 w 3523460"/>
                <a:gd name="connsiteY16" fmla="*/ 4731376 h 4731376"/>
                <a:gd name="connsiteX17" fmla="*/ 830382 w 3523460"/>
                <a:gd name="connsiteY17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76587 w 3523460"/>
                <a:gd name="connsiteY8" fmla="*/ 1821199 h 4731376"/>
                <a:gd name="connsiteX9" fmla="*/ 2492205 w 3523460"/>
                <a:gd name="connsiteY9" fmla="*/ 334305 h 4731376"/>
                <a:gd name="connsiteX10" fmla="*/ 2213909 w 3523460"/>
                <a:gd name="connsiteY10" fmla="*/ 1956371 h 4731376"/>
                <a:gd name="connsiteX11" fmla="*/ 2325227 w 3523460"/>
                <a:gd name="connsiteY11" fmla="*/ 2711745 h 4731376"/>
                <a:gd name="connsiteX12" fmla="*/ 2762549 w 3523460"/>
                <a:gd name="connsiteY12" fmla="*/ 2266471 h 4731376"/>
                <a:gd name="connsiteX13" fmla="*/ 3509971 w 3523460"/>
                <a:gd name="connsiteY13" fmla="*/ 2163105 h 4731376"/>
                <a:gd name="connsiteX14" fmla="*/ 2778451 w 3523460"/>
                <a:gd name="connsiteY14" fmla="*/ 2942332 h 4731376"/>
                <a:gd name="connsiteX15" fmla="*/ 2118493 w 3523460"/>
                <a:gd name="connsiteY15" fmla="*/ 4007807 h 4731376"/>
                <a:gd name="connsiteX16" fmla="*/ 2229811 w 3523460"/>
                <a:gd name="connsiteY16" fmla="*/ 4731376 h 4731376"/>
                <a:gd name="connsiteX17" fmla="*/ 830382 w 3523460"/>
                <a:gd name="connsiteY17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76587 w 3523460"/>
                <a:gd name="connsiteY8" fmla="*/ 1821199 h 4731376"/>
                <a:gd name="connsiteX9" fmla="*/ 2492205 w 3523460"/>
                <a:gd name="connsiteY9" fmla="*/ 334305 h 4731376"/>
                <a:gd name="connsiteX10" fmla="*/ 2213909 w 3523460"/>
                <a:gd name="connsiteY10" fmla="*/ 1956371 h 4731376"/>
                <a:gd name="connsiteX11" fmla="*/ 2325227 w 3523460"/>
                <a:gd name="connsiteY11" fmla="*/ 2711745 h 4731376"/>
                <a:gd name="connsiteX12" fmla="*/ 2762549 w 3523460"/>
                <a:gd name="connsiteY12" fmla="*/ 2266471 h 4731376"/>
                <a:gd name="connsiteX13" fmla="*/ 3509971 w 3523460"/>
                <a:gd name="connsiteY13" fmla="*/ 2163105 h 4731376"/>
                <a:gd name="connsiteX14" fmla="*/ 2778451 w 3523460"/>
                <a:gd name="connsiteY14" fmla="*/ 2942332 h 4731376"/>
                <a:gd name="connsiteX15" fmla="*/ 2118493 w 3523460"/>
                <a:gd name="connsiteY15" fmla="*/ 4007807 h 4731376"/>
                <a:gd name="connsiteX16" fmla="*/ 2229811 w 3523460"/>
                <a:gd name="connsiteY16" fmla="*/ 4731376 h 4731376"/>
                <a:gd name="connsiteX17" fmla="*/ 830382 w 3523460"/>
                <a:gd name="connsiteY17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76587 w 3523460"/>
                <a:gd name="connsiteY8" fmla="*/ 1821199 h 4731376"/>
                <a:gd name="connsiteX9" fmla="*/ 2492205 w 3523460"/>
                <a:gd name="connsiteY9" fmla="*/ 334305 h 4731376"/>
                <a:gd name="connsiteX10" fmla="*/ 2213909 w 3523460"/>
                <a:gd name="connsiteY10" fmla="*/ 1956371 h 4731376"/>
                <a:gd name="connsiteX11" fmla="*/ 2325227 w 3523460"/>
                <a:gd name="connsiteY11" fmla="*/ 2711745 h 4731376"/>
                <a:gd name="connsiteX12" fmla="*/ 2762549 w 3523460"/>
                <a:gd name="connsiteY12" fmla="*/ 2266471 h 4731376"/>
                <a:gd name="connsiteX13" fmla="*/ 3509971 w 3523460"/>
                <a:gd name="connsiteY13" fmla="*/ 2163105 h 4731376"/>
                <a:gd name="connsiteX14" fmla="*/ 2778451 w 3523460"/>
                <a:gd name="connsiteY14" fmla="*/ 2942332 h 4731376"/>
                <a:gd name="connsiteX15" fmla="*/ 2118493 w 3523460"/>
                <a:gd name="connsiteY15" fmla="*/ 4007807 h 4731376"/>
                <a:gd name="connsiteX16" fmla="*/ 2229811 w 3523460"/>
                <a:gd name="connsiteY16" fmla="*/ 4731376 h 4731376"/>
                <a:gd name="connsiteX17" fmla="*/ 830382 w 3523460"/>
                <a:gd name="connsiteY17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76587 w 3523460"/>
                <a:gd name="connsiteY8" fmla="*/ 1821199 h 4731376"/>
                <a:gd name="connsiteX9" fmla="*/ 2492205 w 3523460"/>
                <a:gd name="connsiteY9" fmla="*/ 334305 h 4731376"/>
                <a:gd name="connsiteX10" fmla="*/ 2221860 w 3523460"/>
                <a:gd name="connsiteY10" fmla="*/ 2012031 h 4731376"/>
                <a:gd name="connsiteX11" fmla="*/ 2325227 w 3523460"/>
                <a:gd name="connsiteY11" fmla="*/ 2711745 h 4731376"/>
                <a:gd name="connsiteX12" fmla="*/ 2762549 w 3523460"/>
                <a:gd name="connsiteY12" fmla="*/ 2266471 h 4731376"/>
                <a:gd name="connsiteX13" fmla="*/ 3509971 w 3523460"/>
                <a:gd name="connsiteY13" fmla="*/ 2163105 h 4731376"/>
                <a:gd name="connsiteX14" fmla="*/ 2778451 w 3523460"/>
                <a:gd name="connsiteY14" fmla="*/ 2942332 h 4731376"/>
                <a:gd name="connsiteX15" fmla="*/ 2118493 w 3523460"/>
                <a:gd name="connsiteY15" fmla="*/ 4007807 h 4731376"/>
                <a:gd name="connsiteX16" fmla="*/ 2229811 w 3523460"/>
                <a:gd name="connsiteY16" fmla="*/ 4731376 h 4731376"/>
                <a:gd name="connsiteX17" fmla="*/ 830382 w 3523460"/>
                <a:gd name="connsiteY17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76587 w 3523460"/>
                <a:gd name="connsiteY8" fmla="*/ 1821199 h 4731376"/>
                <a:gd name="connsiteX9" fmla="*/ 2492205 w 3523460"/>
                <a:gd name="connsiteY9" fmla="*/ 334305 h 4731376"/>
                <a:gd name="connsiteX10" fmla="*/ 2221860 w 3523460"/>
                <a:gd name="connsiteY10" fmla="*/ 2012031 h 4731376"/>
                <a:gd name="connsiteX11" fmla="*/ 2325227 w 3523460"/>
                <a:gd name="connsiteY11" fmla="*/ 2711745 h 4731376"/>
                <a:gd name="connsiteX12" fmla="*/ 2762549 w 3523460"/>
                <a:gd name="connsiteY12" fmla="*/ 2266471 h 4731376"/>
                <a:gd name="connsiteX13" fmla="*/ 3509971 w 3523460"/>
                <a:gd name="connsiteY13" fmla="*/ 2163105 h 4731376"/>
                <a:gd name="connsiteX14" fmla="*/ 2778451 w 3523460"/>
                <a:gd name="connsiteY14" fmla="*/ 2942332 h 4731376"/>
                <a:gd name="connsiteX15" fmla="*/ 2118493 w 3523460"/>
                <a:gd name="connsiteY15" fmla="*/ 4007807 h 4731376"/>
                <a:gd name="connsiteX16" fmla="*/ 2229811 w 3523460"/>
                <a:gd name="connsiteY16" fmla="*/ 4731376 h 4731376"/>
                <a:gd name="connsiteX17" fmla="*/ 830382 w 3523460"/>
                <a:gd name="connsiteY17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673219 w 3523460"/>
                <a:gd name="connsiteY8" fmla="*/ 1757587 h 4731376"/>
                <a:gd name="connsiteX9" fmla="*/ 1776587 w 3523460"/>
                <a:gd name="connsiteY9" fmla="*/ 1821199 h 4731376"/>
                <a:gd name="connsiteX10" fmla="*/ 2492205 w 3523460"/>
                <a:gd name="connsiteY10" fmla="*/ 334305 h 4731376"/>
                <a:gd name="connsiteX11" fmla="*/ 2221860 w 3523460"/>
                <a:gd name="connsiteY11" fmla="*/ 2012031 h 4731376"/>
                <a:gd name="connsiteX12" fmla="*/ 2325227 w 3523460"/>
                <a:gd name="connsiteY12" fmla="*/ 2711745 h 4731376"/>
                <a:gd name="connsiteX13" fmla="*/ 2762549 w 3523460"/>
                <a:gd name="connsiteY13" fmla="*/ 2266471 h 4731376"/>
                <a:gd name="connsiteX14" fmla="*/ 3509971 w 3523460"/>
                <a:gd name="connsiteY14" fmla="*/ 2163105 h 4731376"/>
                <a:gd name="connsiteX15" fmla="*/ 2778451 w 3523460"/>
                <a:gd name="connsiteY15" fmla="*/ 2942332 h 4731376"/>
                <a:gd name="connsiteX16" fmla="*/ 2118493 w 3523460"/>
                <a:gd name="connsiteY16" fmla="*/ 4007807 h 4731376"/>
                <a:gd name="connsiteX17" fmla="*/ 2229811 w 3523460"/>
                <a:gd name="connsiteY17" fmla="*/ 4731376 h 4731376"/>
                <a:gd name="connsiteX18" fmla="*/ 830382 w 3523460"/>
                <a:gd name="connsiteY18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673219 w 3523460"/>
                <a:gd name="connsiteY8" fmla="*/ 1757587 h 4731376"/>
                <a:gd name="connsiteX9" fmla="*/ 1808393 w 3523460"/>
                <a:gd name="connsiteY9" fmla="*/ 1868907 h 4731376"/>
                <a:gd name="connsiteX10" fmla="*/ 2492205 w 3523460"/>
                <a:gd name="connsiteY10" fmla="*/ 334305 h 4731376"/>
                <a:gd name="connsiteX11" fmla="*/ 2221860 w 3523460"/>
                <a:gd name="connsiteY11" fmla="*/ 2012031 h 4731376"/>
                <a:gd name="connsiteX12" fmla="*/ 2325227 w 3523460"/>
                <a:gd name="connsiteY12" fmla="*/ 2711745 h 4731376"/>
                <a:gd name="connsiteX13" fmla="*/ 2762549 w 3523460"/>
                <a:gd name="connsiteY13" fmla="*/ 2266471 h 4731376"/>
                <a:gd name="connsiteX14" fmla="*/ 3509971 w 3523460"/>
                <a:gd name="connsiteY14" fmla="*/ 2163105 h 4731376"/>
                <a:gd name="connsiteX15" fmla="*/ 2778451 w 3523460"/>
                <a:gd name="connsiteY15" fmla="*/ 2942332 h 4731376"/>
                <a:gd name="connsiteX16" fmla="*/ 2118493 w 3523460"/>
                <a:gd name="connsiteY16" fmla="*/ 4007807 h 4731376"/>
                <a:gd name="connsiteX17" fmla="*/ 2229811 w 3523460"/>
                <a:gd name="connsiteY17" fmla="*/ 4731376 h 4731376"/>
                <a:gd name="connsiteX18" fmla="*/ 830382 w 3523460"/>
                <a:gd name="connsiteY18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673219 w 3523460"/>
                <a:gd name="connsiteY8" fmla="*/ 1757587 h 4731376"/>
                <a:gd name="connsiteX9" fmla="*/ 1808393 w 3523460"/>
                <a:gd name="connsiteY9" fmla="*/ 1868907 h 4731376"/>
                <a:gd name="connsiteX10" fmla="*/ 2492205 w 3523460"/>
                <a:gd name="connsiteY10" fmla="*/ 334305 h 4731376"/>
                <a:gd name="connsiteX11" fmla="*/ 2221860 w 3523460"/>
                <a:gd name="connsiteY11" fmla="*/ 2012031 h 4731376"/>
                <a:gd name="connsiteX12" fmla="*/ 2325227 w 3523460"/>
                <a:gd name="connsiteY12" fmla="*/ 2711745 h 4731376"/>
                <a:gd name="connsiteX13" fmla="*/ 2762549 w 3523460"/>
                <a:gd name="connsiteY13" fmla="*/ 2266471 h 4731376"/>
                <a:gd name="connsiteX14" fmla="*/ 3509971 w 3523460"/>
                <a:gd name="connsiteY14" fmla="*/ 2163105 h 4731376"/>
                <a:gd name="connsiteX15" fmla="*/ 2778451 w 3523460"/>
                <a:gd name="connsiteY15" fmla="*/ 2942332 h 4731376"/>
                <a:gd name="connsiteX16" fmla="*/ 2118493 w 3523460"/>
                <a:gd name="connsiteY16" fmla="*/ 4007807 h 4731376"/>
                <a:gd name="connsiteX17" fmla="*/ 2229811 w 3523460"/>
                <a:gd name="connsiteY17" fmla="*/ 4731376 h 4731376"/>
                <a:gd name="connsiteX18" fmla="*/ 830382 w 3523460"/>
                <a:gd name="connsiteY18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05024 w 3523460"/>
                <a:gd name="connsiteY8" fmla="*/ 1813246 h 4731376"/>
                <a:gd name="connsiteX9" fmla="*/ 1808393 w 3523460"/>
                <a:gd name="connsiteY9" fmla="*/ 1868907 h 4731376"/>
                <a:gd name="connsiteX10" fmla="*/ 2492205 w 3523460"/>
                <a:gd name="connsiteY10" fmla="*/ 334305 h 4731376"/>
                <a:gd name="connsiteX11" fmla="*/ 2221860 w 3523460"/>
                <a:gd name="connsiteY11" fmla="*/ 2012031 h 4731376"/>
                <a:gd name="connsiteX12" fmla="*/ 2325227 w 3523460"/>
                <a:gd name="connsiteY12" fmla="*/ 2711745 h 4731376"/>
                <a:gd name="connsiteX13" fmla="*/ 2762549 w 3523460"/>
                <a:gd name="connsiteY13" fmla="*/ 2266471 h 4731376"/>
                <a:gd name="connsiteX14" fmla="*/ 3509971 w 3523460"/>
                <a:gd name="connsiteY14" fmla="*/ 2163105 h 4731376"/>
                <a:gd name="connsiteX15" fmla="*/ 2778451 w 3523460"/>
                <a:gd name="connsiteY15" fmla="*/ 2942332 h 4731376"/>
                <a:gd name="connsiteX16" fmla="*/ 2118493 w 3523460"/>
                <a:gd name="connsiteY16" fmla="*/ 4007807 h 4731376"/>
                <a:gd name="connsiteX17" fmla="*/ 2229811 w 3523460"/>
                <a:gd name="connsiteY17" fmla="*/ 4731376 h 4731376"/>
                <a:gd name="connsiteX18" fmla="*/ 830382 w 3523460"/>
                <a:gd name="connsiteY18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05024 w 3523460"/>
                <a:gd name="connsiteY8" fmla="*/ 1813246 h 4731376"/>
                <a:gd name="connsiteX9" fmla="*/ 1808393 w 3523460"/>
                <a:gd name="connsiteY9" fmla="*/ 1868907 h 4731376"/>
                <a:gd name="connsiteX10" fmla="*/ 2492205 w 3523460"/>
                <a:gd name="connsiteY10" fmla="*/ 334305 h 4731376"/>
                <a:gd name="connsiteX11" fmla="*/ 2221860 w 3523460"/>
                <a:gd name="connsiteY11" fmla="*/ 2012031 h 4731376"/>
                <a:gd name="connsiteX12" fmla="*/ 2325227 w 3523460"/>
                <a:gd name="connsiteY12" fmla="*/ 2711745 h 4731376"/>
                <a:gd name="connsiteX13" fmla="*/ 2762549 w 3523460"/>
                <a:gd name="connsiteY13" fmla="*/ 2266471 h 4731376"/>
                <a:gd name="connsiteX14" fmla="*/ 3509971 w 3523460"/>
                <a:gd name="connsiteY14" fmla="*/ 2163105 h 4731376"/>
                <a:gd name="connsiteX15" fmla="*/ 2778451 w 3523460"/>
                <a:gd name="connsiteY15" fmla="*/ 2942332 h 4731376"/>
                <a:gd name="connsiteX16" fmla="*/ 2118493 w 3523460"/>
                <a:gd name="connsiteY16" fmla="*/ 4007807 h 4731376"/>
                <a:gd name="connsiteX17" fmla="*/ 2229811 w 3523460"/>
                <a:gd name="connsiteY17" fmla="*/ 4731376 h 4731376"/>
                <a:gd name="connsiteX18" fmla="*/ 830382 w 3523460"/>
                <a:gd name="connsiteY18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05024 w 3523460"/>
                <a:gd name="connsiteY8" fmla="*/ 1813246 h 4731376"/>
                <a:gd name="connsiteX9" fmla="*/ 1808393 w 3523460"/>
                <a:gd name="connsiteY9" fmla="*/ 1868907 h 4731376"/>
                <a:gd name="connsiteX10" fmla="*/ 2492205 w 3523460"/>
                <a:gd name="connsiteY10" fmla="*/ 334305 h 4731376"/>
                <a:gd name="connsiteX11" fmla="*/ 2221860 w 3523460"/>
                <a:gd name="connsiteY11" fmla="*/ 2012031 h 4731376"/>
                <a:gd name="connsiteX12" fmla="*/ 2325227 w 3523460"/>
                <a:gd name="connsiteY12" fmla="*/ 2711745 h 4731376"/>
                <a:gd name="connsiteX13" fmla="*/ 2762549 w 3523460"/>
                <a:gd name="connsiteY13" fmla="*/ 2266471 h 4731376"/>
                <a:gd name="connsiteX14" fmla="*/ 3509971 w 3523460"/>
                <a:gd name="connsiteY14" fmla="*/ 2163105 h 4731376"/>
                <a:gd name="connsiteX15" fmla="*/ 2778451 w 3523460"/>
                <a:gd name="connsiteY15" fmla="*/ 2942332 h 4731376"/>
                <a:gd name="connsiteX16" fmla="*/ 2118493 w 3523460"/>
                <a:gd name="connsiteY16" fmla="*/ 4007807 h 4731376"/>
                <a:gd name="connsiteX17" fmla="*/ 2229811 w 3523460"/>
                <a:gd name="connsiteY17" fmla="*/ 4731376 h 4731376"/>
                <a:gd name="connsiteX18" fmla="*/ 830382 w 3523460"/>
                <a:gd name="connsiteY18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05024 w 3523460"/>
                <a:gd name="connsiteY8" fmla="*/ 1813246 h 4731376"/>
                <a:gd name="connsiteX9" fmla="*/ 1808393 w 3523460"/>
                <a:gd name="connsiteY9" fmla="*/ 1868907 h 4731376"/>
                <a:gd name="connsiteX10" fmla="*/ 2492205 w 3523460"/>
                <a:gd name="connsiteY10" fmla="*/ 334305 h 4731376"/>
                <a:gd name="connsiteX11" fmla="*/ 2221860 w 3523460"/>
                <a:gd name="connsiteY11" fmla="*/ 2012031 h 4731376"/>
                <a:gd name="connsiteX12" fmla="*/ 2325227 w 3523460"/>
                <a:gd name="connsiteY12" fmla="*/ 2711745 h 4731376"/>
                <a:gd name="connsiteX13" fmla="*/ 2762549 w 3523460"/>
                <a:gd name="connsiteY13" fmla="*/ 2266471 h 4731376"/>
                <a:gd name="connsiteX14" fmla="*/ 3509971 w 3523460"/>
                <a:gd name="connsiteY14" fmla="*/ 2163105 h 4731376"/>
                <a:gd name="connsiteX15" fmla="*/ 2778451 w 3523460"/>
                <a:gd name="connsiteY15" fmla="*/ 2942332 h 4731376"/>
                <a:gd name="connsiteX16" fmla="*/ 2118493 w 3523460"/>
                <a:gd name="connsiteY16" fmla="*/ 4007807 h 4731376"/>
                <a:gd name="connsiteX17" fmla="*/ 2229811 w 3523460"/>
                <a:gd name="connsiteY17" fmla="*/ 4731376 h 4731376"/>
                <a:gd name="connsiteX18" fmla="*/ 830382 w 3523460"/>
                <a:gd name="connsiteY18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75655 w 3523460"/>
                <a:gd name="connsiteY6" fmla="*/ 1765539 h 4731376"/>
                <a:gd name="connsiteX7" fmla="*/ 1458534 w 3523460"/>
                <a:gd name="connsiteY7" fmla="*/ 350 h 4731376"/>
                <a:gd name="connsiteX8" fmla="*/ 1705024 w 3523460"/>
                <a:gd name="connsiteY8" fmla="*/ 1813246 h 4731376"/>
                <a:gd name="connsiteX9" fmla="*/ 1808393 w 3523460"/>
                <a:gd name="connsiteY9" fmla="*/ 1868907 h 4731376"/>
                <a:gd name="connsiteX10" fmla="*/ 2492205 w 3523460"/>
                <a:gd name="connsiteY10" fmla="*/ 334305 h 4731376"/>
                <a:gd name="connsiteX11" fmla="*/ 2221860 w 3523460"/>
                <a:gd name="connsiteY11" fmla="*/ 2012031 h 4731376"/>
                <a:gd name="connsiteX12" fmla="*/ 2325227 w 3523460"/>
                <a:gd name="connsiteY12" fmla="*/ 2711745 h 4731376"/>
                <a:gd name="connsiteX13" fmla="*/ 2762549 w 3523460"/>
                <a:gd name="connsiteY13" fmla="*/ 2266471 h 4731376"/>
                <a:gd name="connsiteX14" fmla="*/ 3509971 w 3523460"/>
                <a:gd name="connsiteY14" fmla="*/ 2163105 h 4731376"/>
                <a:gd name="connsiteX15" fmla="*/ 2778451 w 3523460"/>
                <a:gd name="connsiteY15" fmla="*/ 2942332 h 4731376"/>
                <a:gd name="connsiteX16" fmla="*/ 2118493 w 3523460"/>
                <a:gd name="connsiteY16" fmla="*/ 4007807 h 4731376"/>
                <a:gd name="connsiteX17" fmla="*/ 2229811 w 3523460"/>
                <a:gd name="connsiteY17" fmla="*/ 4731376 h 4731376"/>
                <a:gd name="connsiteX18" fmla="*/ 830382 w 3523460"/>
                <a:gd name="connsiteY18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48433 w 3523460"/>
                <a:gd name="connsiteY6" fmla="*/ 1717831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08393 w 3523460"/>
                <a:gd name="connsiteY10" fmla="*/ 1868907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48433 w 3523460"/>
                <a:gd name="connsiteY6" fmla="*/ 1717831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08393 w 3523460"/>
                <a:gd name="connsiteY10" fmla="*/ 1868907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64336 w 3523460"/>
                <a:gd name="connsiteY6" fmla="*/ 1773490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08393 w 3523460"/>
                <a:gd name="connsiteY10" fmla="*/ 1868907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64336 w 3523460"/>
                <a:gd name="connsiteY6" fmla="*/ 1773490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08393 w 3523460"/>
                <a:gd name="connsiteY10" fmla="*/ 1868907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64336 w 3523460"/>
                <a:gd name="connsiteY6" fmla="*/ 1773490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08393 w 3523460"/>
                <a:gd name="connsiteY10" fmla="*/ 1868907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64336 w 3523460"/>
                <a:gd name="connsiteY6" fmla="*/ 1773490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16344 w 3523460"/>
                <a:gd name="connsiteY10" fmla="*/ 1892761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64336 w 3523460"/>
                <a:gd name="connsiteY6" fmla="*/ 1773490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16344 w 3523460"/>
                <a:gd name="connsiteY10" fmla="*/ 1868907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64336 w 3523460"/>
                <a:gd name="connsiteY6" fmla="*/ 1773490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16344 w 3523460"/>
                <a:gd name="connsiteY10" fmla="*/ 1868907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64336 w 3523460"/>
                <a:gd name="connsiteY6" fmla="*/ 1773490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16344 w 3523460"/>
                <a:gd name="connsiteY10" fmla="*/ 1868907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66771 w 3523460"/>
                <a:gd name="connsiteY4" fmla="*/ 1972081 h 4731184"/>
                <a:gd name="connsiteX5" fmla="*/ 711112 w 3523460"/>
                <a:gd name="connsiteY5" fmla="*/ 214843 h 4731184"/>
                <a:gd name="connsiteX6" fmla="*/ 1164336 w 3523460"/>
                <a:gd name="connsiteY6" fmla="*/ 1773298 h 4731184"/>
                <a:gd name="connsiteX7" fmla="*/ 1275655 w 3523460"/>
                <a:gd name="connsiteY7" fmla="*/ 1765347 h 4731184"/>
                <a:gd name="connsiteX8" fmla="*/ 1458534 w 3523460"/>
                <a:gd name="connsiteY8" fmla="*/ 158 h 4731184"/>
                <a:gd name="connsiteX9" fmla="*/ 1705024 w 3523460"/>
                <a:gd name="connsiteY9" fmla="*/ 1813054 h 4731184"/>
                <a:gd name="connsiteX10" fmla="*/ 1816344 w 3523460"/>
                <a:gd name="connsiteY10" fmla="*/ 1868715 h 4731184"/>
                <a:gd name="connsiteX11" fmla="*/ 2492205 w 3523460"/>
                <a:gd name="connsiteY11" fmla="*/ 334113 h 4731184"/>
                <a:gd name="connsiteX12" fmla="*/ 2221860 w 3523460"/>
                <a:gd name="connsiteY12" fmla="*/ 2011839 h 4731184"/>
                <a:gd name="connsiteX13" fmla="*/ 2325227 w 3523460"/>
                <a:gd name="connsiteY13" fmla="*/ 2711553 h 4731184"/>
                <a:gd name="connsiteX14" fmla="*/ 2762549 w 3523460"/>
                <a:gd name="connsiteY14" fmla="*/ 2266279 h 4731184"/>
                <a:gd name="connsiteX15" fmla="*/ 3509971 w 3523460"/>
                <a:gd name="connsiteY15" fmla="*/ 2162913 h 4731184"/>
                <a:gd name="connsiteX16" fmla="*/ 2778451 w 3523460"/>
                <a:gd name="connsiteY16" fmla="*/ 2942140 h 4731184"/>
                <a:gd name="connsiteX17" fmla="*/ 2118493 w 3523460"/>
                <a:gd name="connsiteY17" fmla="*/ 4007615 h 4731184"/>
                <a:gd name="connsiteX18" fmla="*/ 2229811 w 3523460"/>
                <a:gd name="connsiteY18" fmla="*/ 4731184 h 4731184"/>
                <a:gd name="connsiteX19" fmla="*/ 830382 w 3523460"/>
                <a:gd name="connsiteY19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66771 w 3523460"/>
                <a:gd name="connsiteY4" fmla="*/ 1972081 h 4731184"/>
                <a:gd name="connsiteX5" fmla="*/ 711112 w 3523460"/>
                <a:gd name="connsiteY5" fmla="*/ 214843 h 4731184"/>
                <a:gd name="connsiteX6" fmla="*/ 1164336 w 3523460"/>
                <a:gd name="connsiteY6" fmla="*/ 1773298 h 4731184"/>
                <a:gd name="connsiteX7" fmla="*/ 1275655 w 3523460"/>
                <a:gd name="connsiteY7" fmla="*/ 1765347 h 4731184"/>
                <a:gd name="connsiteX8" fmla="*/ 1458534 w 3523460"/>
                <a:gd name="connsiteY8" fmla="*/ 158 h 4731184"/>
                <a:gd name="connsiteX9" fmla="*/ 1705024 w 3523460"/>
                <a:gd name="connsiteY9" fmla="*/ 1813054 h 4731184"/>
                <a:gd name="connsiteX10" fmla="*/ 1816344 w 3523460"/>
                <a:gd name="connsiteY10" fmla="*/ 1868715 h 4731184"/>
                <a:gd name="connsiteX11" fmla="*/ 2492205 w 3523460"/>
                <a:gd name="connsiteY11" fmla="*/ 334113 h 4731184"/>
                <a:gd name="connsiteX12" fmla="*/ 2221860 w 3523460"/>
                <a:gd name="connsiteY12" fmla="*/ 2011839 h 4731184"/>
                <a:gd name="connsiteX13" fmla="*/ 2325227 w 3523460"/>
                <a:gd name="connsiteY13" fmla="*/ 2711553 h 4731184"/>
                <a:gd name="connsiteX14" fmla="*/ 2762549 w 3523460"/>
                <a:gd name="connsiteY14" fmla="*/ 2266279 h 4731184"/>
                <a:gd name="connsiteX15" fmla="*/ 3509971 w 3523460"/>
                <a:gd name="connsiteY15" fmla="*/ 2162913 h 4731184"/>
                <a:gd name="connsiteX16" fmla="*/ 2778451 w 3523460"/>
                <a:gd name="connsiteY16" fmla="*/ 2942140 h 4731184"/>
                <a:gd name="connsiteX17" fmla="*/ 2118493 w 3523460"/>
                <a:gd name="connsiteY17" fmla="*/ 4007615 h 4731184"/>
                <a:gd name="connsiteX18" fmla="*/ 2229811 w 3523460"/>
                <a:gd name="connsiteY18" fmla="*/ 4731184 h 4731184"/>
                <a:gd name="connsiteX19" fmla="*/ 830382 w 3523460"/>
                <a:gd name="connsiteY19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66771 w 3523460"/>
                <a:gd name="connsiteY4" fmla="*/ 1972081 h 4731184"/>
                <a:gd name="connsiteX5" fmla="*/ 711112 w 3523460"/>
                <a:gd name="connsiteY5" fmla="*/ 214843 h 4731184"/>
                <a:gd name="connsiteX6" fmla="*/ 1164336 w 3523460"/>
                <a:gd name="connsiteY6" fmla="*/ 1773298 h 4731184"/>
                <a:gd name="connsiteX7" fmla="*/ 1275655 w 3523460"/>
                <a:gd name="connsiteY7" fmla="*/ 1765347 h 4731184"/>
                <a:gd name="connsiteX8" fmla="*/ 1458534 w 3523460"/>
                <a:gd name="connsiteY8" fmla="*/ 158 h 4731184"/>
                <a:gd name="connsiteX9" fmla="*/ 1705024 w 3523460"/>
                <a:gd name="connsiteY9" fmla="*/ 1813054 h 4731184"/>
                <a:gd name="connsiteX10" fmla="*/ 1816344 w 3523460"/>
                <a:gd name="connsiteY10" fmla="*/ 1868715 h 4731184"/>
                <a:gd name="connsiteX11" fmla="*/ 2492205 w 3523460"/>
                <a:gd name="connsiteY11" fmla="*/ 334113 h 4731184"/>
                <a:gd name="connsiteX12" fmla="*/ 2221860 w 3523460"/>
                <a:gd name="connsiteY12" fmla="*/ 2011839 h 4731184"/>
                <a:gd name="connsiteX13" fmla="*/ 2325227 w 3523460"/>
                <a:gd name="connsiteY13" fmla="*/ 2711553 h 4731184"/>
                <a:gd name="connsiteX14" fmla="*/ 2762549 w 3523460"/>
                <a:gd name="connsiteY14" fmla="*/ 2266279 h 4731184"/>
                <a:gd name="connsiteX15" fmla="*/ 3509971 w 3523460"/>
                <a:gd name="connsiteY15" fmla="*/ 2162913 h 4731184"/>
                <a:gd name="connsiteX16" fmla="*/ 2778451 w 3523460"/>
                <a:gd name="connsiteY16" fmla="*/ 2942140 h 4731184"/>
                <a:gd name="connsiteX17" fmla="*/ 2118493 w 3523460"/>
                <a:gd name="connsiteY17" fmla="*/ 4007615 h 4731184"/>
                <a:gd name="connsiteX18" fmla="*/ 2229811 w 3523460"/>
                <a:gd name="connsiteY18" fmla="*/ 4731184 h 4731184"/>
                <a:gd name="connsiteX19" fmla="*/ 830382 w 3523460"/>
                <a:gd name="connsiteY19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838333 w 3523460"/>
                <a:gd name="connsiteY4" fmla="*/ 2003886 h 4731184"/>
                <a:gd name="connsiteX5" fmla="*/ 711112 w 3523460"/>
                <a:gd name="connsiteY5" fmla="*/ 214843 h 4731184"/>
                <a:gd name="connsiteX6" fmla="*/ 1164336 w 3523460"/>
                <a:gd name="connsiteY6" fmla="*/ 1773298 h 4731184"/>
                <a:gd name="connsiteX7" fmla="*/ 1275655 w 3523460"/>
                <a:gd name="connsiteY7" fmla="*/ 1765347 h 4731184"/>
                <a:gd name="connsiteX8" fmla="*/ 1458534 w 3523460"/>
                <a:gd name="connsiteY8" fmla="*/ 158 h 4731184"/>
                <a:gd name="connsiteX9" fmla="*/ 1705024 w 3523460"/>
                <a:gd name="connsiteY9" fmla="*/ 1813054 h 4731184"/>
                <a:gd name="connsiteX10" fmla="*/ 1816344 w 3523460"/>
                <a:gd name="connsiteY10" fmla="*/ 1868715 h 4731184"/>
                <a:gd name="connsiteX11" fmla="*/ 2492205 w 3523460"/>
                <a:gd name="connsiteY11" fmla="*/ 334113 h 4731184"/>
                <a:gd name="connsiteX12" fmla="*/ 2221860 w 3523460"/>
                <a:gd name="connsiteY12" fmla="*/ 2011839 h 4731184"/>
                <a:gd name="connsiteX13" fmla="*/ 2325227 w 3523460"/>
                <a:gd name="connsiteY13" fmla="*/ 2711553 h 4731184"/>
                <a:gd name="connsiteX14" fmla="*/ 2762549 w 3523460"/>
                <a:gd name="connsiteY14" fmla="*/ 2266279 h 4731184"/>
                <a:gd name="connsiteX15" fmla="*/ 3509971 w 3523460"/>
                <a:gd name="connsiteY15" fmla="*/ 2162913 h 4731184"/>
                <a:gd name="connsiteX16" fmla="*/ 2778451 w 3523460"/>
                <a:gd name="connsiteY16" fmla="*/ 2942140 h 4731184"/>
                <a:gd name="connsiteX17" fmla="*/ 2118493 w 3523460"/>
                <a:gd name="connsiteY17" fmla="*/ 4007615 h 4731184"/>
                <a:gd name="connsiteX18" fmla="*/ 2229811 w 3523460"/>
                <a:gd name="connsiteY18" fmla="*/ 4731184 h 4731184"/>
                <a:gd name="connsiteX19" fmla="*/ 830382 w 3523460"/>
                <a:gd name="connsiteY19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34965 w 3523460"/>
                <a:gd name="connsiteY4" fmla="*/ 2027740 h 4731184"/>
                <a:gd name="connsiteX5" fmla="*/ 838333 w 3523460"/>
                <a:gd name="connsiteY5" fmla="*/ 2003886 h 4731184"/>
                <a:gd name="connsiteX6" fmla="*/ 711112 w 3523460"/>
                <a:gd name="connsiteY6" fmla="*/ 214843 h 4731184"/>
                <a:gd name="connsiteX7" fmla="*/ 1164336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34965 w 3523460"/>
                <a:gd name="connsiteY4" fmla="*/ 2027740 h 4731184"/>
                <a:gd name="connsiteX5" fmla="*/ 838333 w 3523460"/>
                <a:gd name="connsiteY5" fmla="*/ 2003886 h 4731184"/>
                <a:gd name="connsiteX6" fmla="*/ 711112 w 3523460"/>
                <a:gd name="connsiteY6" fmla="*/ 214843 h 4731184"/>
                <a:gd name="connsiteX7" fmla="*/ 1164336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38333 w 3523460"/>
                <a:gd name="connsiteY5" fmla="*/ 2003886 h 4731184"/>
                <a:gd name="connsiteX6" fmla="*/ 711112 w 3523460"/>
                <a:gd name="connsiteY6" fmla="*/ 214843 h 4731184"/>
                <a:gd name="connsiteX7" fmla="*/ 1164336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38333 w 3523460"/>
                <a:gd name="connsiteY5" fmla="*/ 2003886 h 4731184"/>
                <a:gd name="connsiteX6" fmla="*/ 711112 w 3523460"/>
                <a:gd name="connsiteY6" fmla="*/ 214843 h 4731184"/>
                <a:gd name="connsiteX7" fmla="*/ 1164336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62187 w 3523460"/>
                <a:gd name="connsiteY5" fmla="*/ 2035692 h 4731184"/>
                <a:gd name="connsiteX6" fmla="*/ 711112 w 3523460"/>
                <a:gd name="connsiteY6" fmla="*/ 214843 h 4731184"/>
                <a:gd name="connsiteX7" fmla="*/ 1164336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62187 w 3523460"/>
                <a:gd name="connsiteY5" fmla="*/ 2035692 h 4731184"/>
                <a:gd name="connsiteX6" fmla="*/ 711112 w 3523460"/>
                <a:gd name="connsiteY6" fmla="*/ 214843 h 4731184"/>
                <a:gd name="connsiteX7" fmla="*/ 1164336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62187 w 3523460"/>
                <a:gd name="connsiteY5" fmla="*/ 2035692 h 4731184"/>
                <a:gd name="connsiteX6" fmla="*/ 711112 w 3523460"/>
                <a:gd name="connsiteY6" fmla="*/ 214843 h 4731184"/>
                <a:gd name="connsiteX7" fmla="*/ 1164336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62187 w 3523460"/>
                <a:gd name="connsiteY5" fmla="*/ 2035692 h 4731184"/>
                <a:gd name="connsiteX6" fmla="*/ 711112 w 3523460"/>
                <a:gd name="connsiteY6" fmla="*/ 214843 h 4731184"/>
                <a:gd name="connsiteX7" fmla="*/ 1164336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62187 w 3523460"/>
                <a:gd name="connsiteY5" fmla="*/ 2035692 h 4731184"/>
                <a:gd name="connsiteX6" fmla="*/ 711112 w 3523460"/>
                <a:gd name="connsiteY6" fmla="*/ 214843 h 4731184"/>
                <a:gd name="connsiteX7" fmla="*/ 1204092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62187 w 3523460"/>
                <a:gd name="connsiteY5" fmla="*/ 2035692 h 4731184"/>
                <a:gd name="connsiteX6" fmla="*/ 711112 w 3523460"/>
                <a:gd name="connsiteY6" fmla="*/ 214843 h 4731184"/>
                <a:gd name="connsiteX7" fmla="*/ 1204092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38333 w 3523460"/>
                <a:gd name="connsiteY5" fmla="*/ 2035692 h 4731184"/>
                <a:gd name="connsiteX6" fmla="*/ 711112 w 3523460"/>
                <a:gd name="connsiteY6" fmla="*/ 214843 h 4731184"/>
                <a:gd name="connsiteX7" fmla="*/ 1204092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38333 w 3523460"/>
                <a:gd name="connsiteY5" fmla="*/ 2035692 h 4731184"/>
                <a:gd name="connsiteX6" fmla="*/ 711112 w 3523460"/>
                <a:gd name="connsiteY6" fmla="*/ 214843 h 4731184"/>
                <a:gd name="connsiteX7" fmla="*/ 1204092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76 h 4731176"/>
                <a:gd name="connsiteX1" fmla="*/ 870139 w 3523460"/>
                <a:gd name="connsiteY1" fmla="*/ 4095073 h 4731176"/>
                <a:gd name="connsiteX2" fmla="*/ 432816 w 3523460"/>
                <a:gd name="connsiteY2" fmla="*/ 2274223 h 4731176"/>
                <a:gd name="connsiteX3" fmla="*/ 75008 w 3523460"/>
                <a:gd name="connsiteY3" fmla="*/ 970209 h 4731176"/>
                <a:gd name="connsiteX4" fmla="*/ 750867 w 3523460"/>
                <a:gd name="connsiteY4" fmla="*/ 2107245 h 4731176"/>
                <a:gd name="connsiteX5" fmla="*/ 838333 w 3523460"/>
                <a:gd name="connsiteY5" fmla="*/ 2035684 h 4731176"/>
                <a:gd name="connsiteX6" fmla="*/ 711112 w 3523460"/>
                <a:gd name="connsiteY6" fmla="*/ 214835 h 4731176"/>
                <a:gd name="connsiteX7" fmla="*/ 1204092 w 3523460"/>
                <a:gd name="connsiteY7" fmla="*/ 1773290 h 4731176"/>
                <a:gd name="connsiteX8" fmla="*/ 1339265 w 3523460"/>
                <a:gd name="connsiteY8" fmla="*/ 1828949 h 4731176"/>
                <a:gd name="connsiteX9" fmla="*/ 1458534 w 3523460"/>
                <a:gd name="connsiteY9" fmla="*/ 150 h 4731176"/>
                <a:gd name="connsiteX10" fmla="*/ 1705024 w 3523460"/>
                <a:gd name="connsiteY10" fmla="*/ 1813046 h 4731176"/>
                <a:gd name="connsiteX11" fmla="*/ 1816344 w 3523460"/>
                <a:gd name="connsiteY11" fmla="*/ 1868707 h 4731176"/>
                <a:gd name="connsiteX12" fmla="*/ 2492205 w 3523460"/>
                <a:gd name="connsiteY12" fmla="*/ 334105 h 4731176"/>
                <a:gd name="connsiteX13" fmla="*/ 2221860 w 3523460"/>
                <a:gd name="connsiteY13" fmla="*/ 2011831 h 4731176"/>
                <a:gd name="connsiteX14" fmla="*/ 2325227 w 3523460"/>
                <a:gd name="connsiteY14" fmla="*/ 2711545 h 4731176"/>
                <a:gd name="connsiteX15" fmla="*/ 2762549 w 3523460"/>
                <a:gd name="connsiteY15" fmla="*/ 2266271 h 4731176"/>
                <a:gd name="connsiteX16" fmla="*/ 3509971 w 3523460"/>
                <a:gd name="connsiteY16" fmla="*/ 2162905 h 4731176"/>
                <a:gd name="connsiteX17" fmla="*/ 2778451 w 3523460"/>
                <a:gd name="connsiteY17" fmla="*/ 2942132 h 4731176"/>
                <a:gd name="connsiteX18" fmla="*/ 2118493 w 3523460"/>
                <a:gd name="connsiteY18" fmla="*/ 4007607 h 4731176"/>
                <a:gd name="connsiteX19" fmla="*/ 2229811 w 3523460"/>
                <a:gd name="connsiteY19" fmla="*/ 4731176 h 4731176"/>
                <a:gd name="connsiteX20" fmla="*/ 830382 w 3523460"/>
                <a:gd name="connsiteY20" fmla="*/ 4731176 h 4731176"/>
                <a:gd name="connsiteX0" fmla="*/ 830382 w 3523460"/>
                <a:gd name="connsiteY0" fmla="*/ 4731176 h 4731176"/>
                <a:gd name="connsiteX1" fmla="*/ 870139 w 3523460"/>
                <a:gd name="connsiteY1" fmla="*/ 4095073 h 4731176"/>
                <a:gd name="connsiteX2" fmla="*/ 432816 w 3523460"/>
                <a:gd name="connsiteY2" fmla="*/ 2274223 h 4731176"/>
                <a:gd name="connsiteX3" fmla="*/ 75008 w 3523460"/>
                <a:gd name="connsiteY3" fmla="*/ 970209 h 4731176"/>
                <a:gd name="connsiteX4" fmla="*/ 750867 w 3523460"/>
                <a:gd name="connsiteY4" fmla="*/ 2107245 h 4731176"/>
                <a:gd name="connsiteX5" fmla="*/ 838333 w 3523460"/>
                <a:gd name="connsiteY5" fmla="*/ 2035684 h 4731176"/>
                <a:gd name="connsiteX6" fmla="*/ 711112 w 3523460"/>
                <a:gd name="connsiteY6" fmla="*/ 214835 h 4731176"/>
                <a:gd name="connsiteX7" fmla="*/ 1235897 w 3523460"/>
                <a:gd name="connsiteY7" fmla="*/ 1868706 h 4731176"/>
                <a:gd name="connsiteX8" fmla="*/ 1339265 w 3523460"/>
                <a:gd name="connsiteY8" fmla="*/ 1828949 h 4731176"/>
                <a:gd name="connsiteX9" fmla="*/ 1458534 w 3523460"/>
                <a:gd name="connsiteY9" fmla="*/ 150 h 4731176"/>
                <a:gd name="connsiteX10" fmla="*/ 1705024 w 3523460"/>
                <a:gd name="connsiteY10" fmla="*/ 1813046 h 4731176"/>
                <a:gd name="connsiteX11" fmla="*/ 1816344 w 3523460"/>
                <a:gd name="connsiteY11" fmla="*/ 1868707 h 4731176"/>
                <a:gd name="connsiteX12" fmla="*/ 2492205 w 3523460"/>
                <a:gd name="connsiteY12" fmla="*/ 334105 h 4731176"/>
                <a:gd name="connsiteX13" fmla="*/ 2221860 w 3523460"/>
                <a:gd name="connsiteY13" fmla="*/ 2011831 h 4731176"/>
                <a:gd name="connsiteX14" fmla="*/ 2325227 w 3523460"/>
                <a:gd name="connsiteY14" fmla="*/ 2711545 h 4731176"/>
                <a:gd name="connsiteX15" fmla="*/ 2762549 w 3523460"/>
                <a:gd name="connsiteY15" fmla="*/ 2266271 h 4731176"/>
                <a:gd name="connsiteX16" fmla="*/ 3509971 w 3523460"/>
                <a:gd name="connsiteY16" fmla="*/ 2162905 h 4731176"/>
                <a:gd name="connsiteX17" fmla="*/ 2778451 w 3523460"/>
                <a:gd name="connsiteY17" fmla="*/ 2942132 h 4731176"/>
                <a:gd name="connsiteX18" fmla="*/ 2118493 w 3523460"/>
                <a:gd name="connsiteY18" fmla="*/ 4007607 h 4731176"/>
                <a:gd name="connsiteX19" fmla="*/ 2229811 w 3523460"/>
                <a:gd name="connsiteY19" fmla="*/ 4731176 h 4731176"/>
                <a:gd name="connsiteX20" fmla="*/ 830382 w 3523460"/>
                <a:gd name="connsiteY20" fmla="*/ 4731176 h 4731176"/>
                <a:gd name="connsiteX0" fmla="*/ 830382 w 3523460"/>
                <a:gd name="connsiteY0" fmla="*/ 4731176 h 4731176"/>
                <a:gd name="connsiteX1" fmla="*/ 870139 w 3523460"/>
                <a:gd name="connsiteY1" fmla="*/ 4095073 h 4731176"/>
                <a:gd name="connsiteX2" fmla="*/ 432816 w 3523460"/>
                <a:gd name="connsiteY2" fmla="*/ 2274223 h 4731176"/>
                <a:gd name="connsiteX3" fmla="*/ 75008 w 3523460"/>
                <a:gd name="connsiteY3" fmla="*/ 970209 h 4731176"/>
                <a:gd name="connsiteX4" fmla="*/ 750867 w 3523460"/>
                <a:gd name="connsiteY4" fmla="*/ 2107245 h 4731176"/>
                <a:gd name="connsiteX5" fmla="*/ 838333 w 3523460"/>
                <a:gd name="connsiteY5" fmla="*/ 2035684 h 4731176"/>
                <a:gd name="connsiteX6" fmla="*/ 711112 w 3523460"/>
                <a:gd name="connsiteY6" fmla="*/ 214835 h 4731176"/>
                <a:gd name="connsiteX7" fmla="*/ 1235897 w 3523460"/>
                <a:gd name="connsiteY7" fmla="*/ 1868706 h 4731176"/>
                <a:gd name="connsiteX8" fmla="*/ 1339265 w 3523460"/>
                <a:gd name="connsiteY8" fmla="*/ 1828949 h 4731176"/>
                <a:gd name="connsiteX9" fmla="*/ 1458534 w 3523460"/>
                <a:gd name="connsiteY9" fmla="*/ 150 h 4731176"/>
                <a:gd name="connsiteX10" fmla="*/ 1705024 w 3523460"/>
                <a:gd name="connsiteY10" fmla="*/ 1813046 h 4731176"/>
                <a:gd name="connsiteX11" fmla="*/ 1816344 w 3523460"/>
                <a:gd name="connsiteY11" fmla="*/ 1868707 h 4731176"/>
                <a:gd name="connsiteX12" fmla="*/ 2492205 w 3523460"/>
                <a:gd name="connsiteY12" fmla="*/ 334105 h 4731176"/>
                <a:gd name="connsiteX13" fmla="*/ 2221860 w 3523460"/>
                <a:gd name="connsiteY13" fmla="*/ 2011831 h 4731176"/>
                <a:gd name="connsiteX14" fmla="*/ 2325227 w 3523460"/>
                <a:gd name="connsiteY14" fmla="*/ 2711545 h 4731176"/>
                <a:gd name="connsiteX15" fmla="*/ 2762549 w 3523460"/>
                <a:gd name="connsiteY15" fmla="*/ 2266271 h 4731176"/>
                <a:gd name="connsiteX16" fmla="*/ 3509971 w 3523460"/>
                <a:gd name="connsiteY16" fmla="*/ 2162905 h 4731176"/>
                <a:gd name="connsiteX17" fmla="*/ 2778451 w 3523460"/>
                <a:gd name="connsiteY17" fmla="*/ 2942132 h 4731176"/>
                <a:gd name="connsiteX18" fmla="*/ 2118493 w 3523460"/>
                <a:gd name="connsiteY18" fmla="*/ 4007607 h 4731176"/>
                <a:gd name="connsiteX19" fmla="*/ 2229811 w 3523460"/>
                <a:gd name="connsiteY19" fmla="*/ 4731176 h 4731176"/>
                <a:gd name="connsiteX20" fmla="*/ 830382 w 3523460"/>
                <a:gd name="connsiteY20" fmla="*/ 4731176 h 4731176"/>
                <a:gd name="connsiteX0" fmla="*/ 830382 w 3523460"/>
                <a:gd name="connsiteY0" fmla="*/ 4731174 h 4731174"/>
                <a:gd name="connsiteX1" fmla="*/ 870139 w 3523460"/>
                <a:gd name="connsiteY1" fmla="*/ 4095071 h 4731174"/>
                <a:gd name="connsiteX2" fmla="*/ 432816 w 3523460"/>
                <a:gd name="connsiteY2" fmla="*/ 2274221 h 4731174"/>
                <a:gd name="connsiteX3" fmla="*/ 75008 w 3523460"/>
                <a:gd name="connsiteY3" fmla="*/ 970207 h 4731174"/>
                <a:gd name="connsiteX4" fmla="*/ 750867 w 3523460"/>
                <a:gd name="connsiteY4" fmla="*/ 2107243 h 4731174"/>
                <a:gd name="connsiteX5" fmla="*/ 838333 w 3523460"/>
                <a:gd name="connsiteY5" fmla="*/ 2035682 h 4731174"/>
                <a:gd name="connsiteX6" fmla="*/ 711112 w 3523460"/>
                <a:gd name="connsiteY6" fmla="*/ 214833 h 4731174"/>
                <a:gd name="connsiteX7" fmla="*/ 1235897 w 3523460"/>
                <a:gd name="connsiteY7" fmla="*/ 1868704 h 4731174"/>
                <a:gd name="connsiteX8" fmla="*/ 1339265 w 3523460"/>
                <a:gd name="connsiteY8" fmla="*/ 1828947 h 4731174"/>
                <a:gd name="connsiteX9" fmla="*/ 1458534 w 3523460"/>
                <a:gd name="connsiteY9" fmla="*/ 148 h 4731174"/>
                <a:gd name="connsiteX10" fmla="*/ 1705024 w 3523460"/>
                <a:gd name="connsiteY10" fmla="*/ 1813044 h 4731174"/>
                <a:gd name="connsiteX11" fmla="*/ 1816344 w 3523460"/>
                <a:gd name="connsiteY11" fmla="*/ 1868705 h 4731174"/>
                <a:gd name="connsiteX12" fmla="*/ 2492205 w 3523460"/>
                <a:gd name="connsiteY12" fmla="*/ 334103 h 4731174"/>
                <a:gd name="connsiteX13" fmla="*/ 2221860 w 3523460"/>
                <a:gd name="connsiteY13" fmla="*/ 2011829 h 4731174"/>
                <a:gd name="connsiteX14" fmla="*/ 2325227 w 3523460"/>
                <a:gd name="connsiteY14" fmla="*/ 2711543 h 4731174"/>
                <a:gd name="connsiteX15" fmla="*/ 2762549 w 3523460"/>
                <a:gd name="connsiteY15" fmla="*/ 2266269 h 4731174"/>
                <a:gd name="connsiteX16" fmla="*/ 3509971 w 3523460"/>
                <a:gd name="connsiteY16" fmla="*/ 2162903 h 4731174"/>
                <a:gd name="connsiteX17" fmla="*/ 2778451 w 3523460"/>
                <a:gd name="connsiteY17" fmla="*/ 2942130 h 4731174"/>
                <a:gd name="connsiteX18" fmla="*/ 2118493 w 3523460"/>
                <a:gd name="connsiteY18" fmla="*/ 4007605 h 4731174"/>
                <a:gd name="connsiteX19" fmla="*/ 2229811 w 3523460"/>
                <a:gd name="connsiteY19" fmla="*/ 4731174 h 4731174"/>
                <a:gd name="connsiteX20" fmla="*/ 830382 w 3523460"/>
                <a:gd name="connsiteY20" fmla="*/ 4731174 h 4731174"/>
                <a:gd name="connsiteX0" fmla="*/ 830382 w 3523460"/>
                <a:gd name="connsiteY0" fmla="*/ 4731174 h 4731174"/>
                <a:gd name="connsiteX1" fmla="*/ 870139 w 3523460"/>
                <a:gd name="connsiteY1" fmla="*/ 4095071 h 4731174"/>
                <a:gd name="connsiteX2" fmla="*/ 432816 w 3523460"/>
                <a:gd name="connsiteY2" fmla="*/ 2274221 h 4731174"/>
                <a:gd name="connsiteX3" fmla="*/ 75008 w 3523460"/>
                <a:gd name="connsiteY3" fmla="*/ 970207 h 4731174"/>
                <a:gd name="connsiteX4" fmla="*/ 750867 w 3523460"/>
                <a:gd name="connsiteY4" fmla="*/ 2107243 h 4731174"/>
                <a:gd name="connsiteX5" fmla="*/ 838333 w 3523460"/>
                <a:gd name="connsiteY5" fmla="*/ 2035682 h 4731174"/>
                <a:gd name="connsiteX6" fmla="*/ 711112 w 3523460"/>
                <a:gd name="connsiteY6" fmla="*/ 214833 h 4731174"/>
                <a:gd name="connsiteX7" fmla="*/ 1235897 w 3523460"/>
                <a:gd name="connsiteY7" fmla="*/ 1868704 h 4731174"/>
                <a:gd name="connsiteX8" fmla="*/ 1339265 w 3523460"/>
                <a:gd name="connsiteY8" fmla="*/ 1828947 h 4731174"/>
                <a:gd name="connsiteX9" fmla="*/ 1458534 w 3523460"/>
                <a:gd name="connsiteY9" fmla="*/ 148 h 4731174"/>
                <a:gd name="connsiteX10" fmla="*/ 1705024 w 3523460"/>
                <a:gd name="connsiteY10" fmla="*/ 1813044 h 4731174"/>
                <a:gd name="connsiteX11" fmla="*/ 1816344 w 3523460"/>
                <a:gd name="connsiteY11" fmla="*/ 1868705 h 4731174"/>
                <a:gd name="connsiteX12" fmla="*/ 2492205 w 3523460"/>
                <a:gd name="connsiteY12" fmla="*/ 334103 h 4731174"/>
                <a:gd name="connsiteX13" fmla="*/ 2221860 w 3523460"/>
                <a:gd name="connsiteY13" fmla="*/ 2011829 h 4731174"/>
                <a:gd name="connsiteX14" fmla="*/ 2325227 w 3523460"/>
                <a:gd name="connsiteY14" fmla="*/ 2711543 h 4731174"/>
                <a:gd name="connsiteX15" fmla="*/ 2762549 w 3523460"/>
                <a:gd name="connsiteY15" fmla="*/ 2266269 h 4731174"/>
                <a:gd name="connsiteX16" fmla="*/ 3509971 w 3523460"/>
                <a:gd name="connsiteY16" fmla="*/ 2162903 h 4731174"/>
                <a:gd name="connsiteX17" fmla="*/ 2778451 w 3523460"/>
                <a:gd name="connsiteY17" fmla="*/ 2942130 h 4731174"/>
                <a:gd name="connsiteX18" fmla="*/ 2118493 w 3523460"/>
                <a:gd name="connsiteY18" fmla="*/ 4007605 h 4731174"/>
                <a:gd name="connsiteX19" fmla="*/ 2229811 w 3523460"/>
                <a:gd name="connsiteY19" fmla="*/ 4731174 h 4731174"/>
                <a:gd name="connsiteX20" fmla="*/ 830382 w 3523460"/>
                <a:gd name="connsiteY20" fmla="*/ 4731174 h 4731174"/>
                <a:gd name="connsiteX0" fmla="*/ 830382 w 3523460"/>
                <a:gd name="connsiteY0" fmla="*/ 4731172 h 4731172"/>
                <a:gd name="connsiteX1" fmla="*/ 870139 w 3523460"/>
                <a:gd name="connsiteY1" fmla="*/ 4095069 h 4731172"/>
                <a:gd name="connsiteX2" fmla="*/ 432816 w 3523460"/>
                <a:gd name="connsiteY2" fmla="*/ 2274219 h 4731172"/>
                <a:gd name="connsiteX3" fmla="*/ 75008 w 3523460"/>
                <a:gd name="connsiteY3" fmla="*/ 970205 h 4731172"/>
                <a:gd name="connsiteX4" fmla="*/ 750867 w 3523460"/>
                <a:gd name="connsiteY4" fmla="*/ 2107241 h 4731172"/>
                <a:gd name="connsiteX5" fmla="*/ 838333 w 3523460"/>
                <a:gd name="connsiteY5" fmla="*/ 2035680 h 4731172"/>
                <a:gd name="connsiteX6" fmla="*/ 711112 w 3523460"/>
                <a:gd name="connsiteY6" fmla="*/ 214831 h 4731172"/>
                <a:gd name="connsiteX7" fmla="*/ 1235897 w 3523460"/>
                <a:gd name="connsiteY7" fmla="*/ 1868702 h 4731172"/>
                <a:gd name="connsiteX8" fmla="*/ 1315411 w 3523460"/>
                <a:gd name="connsiteY8" fmla="*/ 1852799 h 4731172"/>
                <a:gd name="connsiteX9" fmla="*/ 1458534 w 3523460"/>
                <a:gd name="connsiteY9" fmla="*/ 146 h 4731172"/>
                <a:gd name="connsiteX10" fmla="*/ 1705024 w 3523460"/>
                <a:gd name="connsiteY10" fmla="*/ 1813042 h 4731172"/>
                <a:gd name="connsiteX11" fmla="*/ 1816344 w 3523460"/>
                <a:gd name="connsiteY11" fmla="*/ 1868703 h 4731172"/>
                <a:gd name="connsiteX12" fmla="*/ 2492205 w 3523460"/>
                <a:gd name="connsiteY12" fmla="*/ 334101 h 4731172"/>
                <a:gd name="connsiteX13" fmla="*/ 2221860 w 3523460"/>
                <a:gd name="connsiteY13" fmla="*/ 2011827 h 4731172"/>
                <a:gd name="connsiteX14" fmla="*/ 2325227 w 3523460"/>
                <a:gd name="connsiteY14" fmla="*/ 2711541 h 4731172"/>
                <a:gd name="connsiteX15" fmla="*/ 2762549 w 3523460"/>
                <a:gd name="connsiteY15" fmla="*/ 2266267 h 4731172"/>
                <a:gd name="connsiteX16" fmla="*/ 3509971 w 3523460"/>
                <a:gd name="connsiteY16" fmla="*/ 2162901 h 4731172"/>
                <a:gd name="connsiteX17" fmla="*/ 2778451 w 3523460"/>
                <a:gd name="connsiteY17" fmla="*/ 2942128 h 4731172"/>
                <a:gd name="connsiteX18" fmla="*/ 2118493 w 3523460"/>
                <a:gd name="connsiteY18" fmla="*/ 4007603 h 4731172"/>
                <a:gd name="connsiteX19" fmla="*/ 2229811 w 3523460"/>
                <a:gd name="connsiteY19" fmla="*/ 4731172 h 4731172"/>
                <a:gd name="connsiteX20" fmla="*/ 830382 w 3523460"/>
                <a:gd name="connsiteY20" fmla="*/ 4731172 h 4731172"/>
                <a:gd name="connsiteX0" fmla="*/ 830382 w 3523460"/>
                <a:gd name="connsiteY0" fmla="*/ 4731172 h 4731172"/>
                <a:gd name="connsiteX1" fmla="*/ 870139 w 3523460"/>
                <a:gd name="connsiteY1" fmla="*/ 4095069 h 4731172"/>
                <a:gd name="connsiteX2" fmla="*/ 432816 w 3523460"/>
                <a:gd name="connsiteY2" fmla="*/ 2274219 h 4731172"/>
                <a:gd name="connsiteX3" fmla="*/ 75008 w 3523460"/>
                <a:gd name="connsiteY3" fmla="*/ 970205 h 4731172"/>
                <a:gd name="connsiteX4" fmla="*/ 750867 w 3523460"/>
                <a:gd name="connsiteY4" fmla="*/ 2107241 h 4731172"/>
                <a:gd name="connsiteX5" fmla="*/ 838333 w 3523460"/>
                <a:gd name="connsiteY5" fmla="*/ 2035680 h 4731172"/>
                <a:gd name="connsiteX6" fmla="*/ 711112 w 3523460"/>
                <a:gd name="connsiteY6" fmla="*/ 214831 h 4731172"/>
                <a:gd name="connsiteX7" fmla="*/ 1235897 w 3523460"/>
                <a:gd name="connsiteY7" fmla="*/ 1868702 h 4731172"/>
                <a:gd name="connsiteX8" fmla="*/ 1315411 w 3523460"/>
                <a:gd name="connsiteY8" fmla="*/ 1852799 h 4731172"/>
                <a:gd name="connsiteX9" fmla="*/ 1458534 w 3523460"/>
                <a:gd name="connsiteY9" fmla="*/ 146 h 4731172"/>
                <a:gd name="connsiteX10" fmla="*/ 1728878 w 3523460"/>
                <a:gd name="connsiteY10" fmla="*/ 1828945 h 4731172"/>
                <a:gd name="connsiteX11" fmla="*/ 1816344 w 3523460"/>
                <a:gd name="connsiteY11" fmla="*/ 1868703 h 4731172"/>
                <a:gd name="connsiteX12" fmla="*/ 2492205 w 3523460"/>
                <a:gd name="connsiteY12" fmla="*/ 334101 h 4731172"/>
                <a:gd name="connsiteX13" fmla="*/ 2221860 w 3523460"/>
                <a:gd name="connsiteY13" fmla="*/ 2011827 h 4731172"/>
                <a:gd name="connsiteX14" fmla="*/ 2325227 w 3523460"/>
                <a:gd name="connsiteY14" fmla="*/ 2711541 h 4731172"/>
                <a:gd name="connsiteX15" fmla="*/ 2762549 w 3523460"/>
                <a:gd name="connsiteY15" fmla="*/ 2266267 h 4731172"/>
                <a:gd name="connsiteX16" fmla="*/ 3509971 w 3523460"/>
                <a:gd name="connsiteY16" fmla="*/ 2162901 h 4731172"/>
                <a:gd name="connsiteX17" fmla="*/ 2778451 w 3523460"/>
                <a:gd name="connsiteY17" fmla="*/ 2942128 h 4731172"/>
                <a:gd name="connsiteX18" fmla="*/ 2118493 w 3523460"/>
                <a:gd name="connsiteY18" fmla="*/ 4007603 h 4731172"/>
                <a:gd name="connsiteX19" fmla="*/ 2229811 w 3523460"/>
                <a:gd name="connsiteY19" fmla="*/ 4731172 h 4731172"/>
                <a:gd name="connsiteX20" fmla="*/ 830382 w 3523460"/>
                <a:gd name="connsiteY20" fmla="*/ 4731172 h 4731172"/>
                <a:gd name="connsiteX0" fmla="*/ 830382 w 3523460"/>
                <a:gd name="connsiteY0" fmla="*/ 4731172 h 4731172"/>
                <a:gd name="connsiteX1" fmla="*/ 870139 w 3523460"/>
                <a:gd name="connsiteY1" fmla="*/ 4095069 h 4731172"/>
                <a:gd name="connsiteX2" fmla="*/ 432816 w 3523460"/>
                <a:gd name="connsiteY2" fmla="*/ 2274219 h 4731172"/>
                <a:gd name="connsiteX3" fmla="*/ 75008 w 3523460"/>
                <a:gd name="connsiteY3" fmla="*/ 970205 h 4731172"/>
                <a:gd name="connsiteX4" fmla="*/ 750867 w 3523460"/>
                <a:gd name="connsiteY4" fmla="*/ 2107241 h 4731172"/>
                <a:gd name="connsiteX5" fmla="*/ 838333 w 3523460"/>
                <a:gd name="connsiteY5" fmla="*/ 2035680 h 4731172"/>
                <a:gd name="connsiteX6" fmla="*/ 711112 w 3523460"/>
                <a:gd name="connsiteY6" fmla="*/ 214831 h 4731172"/>
                <a:gd name="connsiteX7" fmla="*/ 1235897 w 3523460"/>
                <a:gd name="connsiteY7" fmla="*/ 1868702 h 4731172"/>
                <a:gd name="connsiteX8" fmla="*/ 1315411 w 3523460"/>
                <a:gd name="connsiteY8" fmla="*/ 1852799 h 4731172"/>
                <a:gd name="connsiteX9" fmla="*/ 1458534 w 3523460"/>
                <a:gd name="connsiteY9" fmla="*/ 146 h 4731172"/>
                <a:gd name="connsiteX10" fmla="*/ 1728878 w 3523460"/>
                <a:gd name="connsiteY10" fmla="*/ 1828945 h 4731172"/>
                <a:gd name="connsiteX11" fmla="*/ 1816344 w 3523460"/>
                <a:gd name="connsiteY11" fmla="*/ 1868703 h 4731172"/>
                <a:gd name="connsiteX12" fmla="*/ 2492205 w 3523460"/>
                <a:gd name="connsiteY12" fmla="*/ 334101 h 4731172"/>
                <a:gd name="connsiteX13" fmla="*/ 2221860 w 3523460"/>
                <a:gd name="connsiteY13" fmla="*/ 2011827 h 4731172"/>
                <a:gd name="connsiteX14" fmla="*/ 2325227 w 3523460"/>
                <a:gd name="connsiteY14" fmla="*/ 2711541 h 4731172"/>
                <a:gd name="connsiteX15" fmla="*/ 2762549 w 3523460"/>
                <a:gd name="connsiteY15" fmla="*/ 2266267 h 4731172"/>
                <a:gd name="connsiteX16" fmla="*/ 3509971 w 3523460"/>
                <a:gd name="connsiteY16" fmla="*/ 2162901 h 4731172"/>
                <a:gd name="connsiteX17" fmla="*/ 2778451 w 3523460"/>
                <a:gd name="connsiteY17" fmla="*/ 2942128 h 4731172"/>
                <a:gd name="connsiteX18" fmla="*/ 2118493 w 3523460"/>
                <a:gd name="connsiteY18" fmla="*/ 4007603 h 4731172"/>
                <a:gd name="connsiteX19" fmla="*/ 2229811 w 3523460"/>
                <a:gd name="connsiteY19" fmla="*/ 4731172 h 4731172"/>
                <a:gd name="connsiteX20" fmla="*/ 830382 w 3523460"/>
                <a:gd name="connsiteY20" fmla="*/ 4731172 h 4731172"/>
                <a:gd name="connsiteX0" fmla="*/ 830382 w 3523460"/>
                <a:gd name="connsiteY0" fmla="*/ 4731063 h 4731063"/>
                <a:gd name="connsiteX1" fmla="*/ 870139 w 3523460"/>
                <a:gd name="connsiteY1" fmla="*/ 4094960 h 4731063"/>
                <a:gd name="connsiteX2" fmla="*/ 432816 w 3523460"/>
                <a:gd name="connsiteY2" fmla="*/ 2274110 h 4731063"/>
                <a:gd name="connsiteX3" fmla="*/ 75008 w 3523460"/>
                <a:gd name="connsiteY3" fmla="*/ 970096 h 4731063"/>
                <a:gd name="connsiteX4" fmla="*/ 750867 w 3523460"/>
                <a:gd name="connsiteY4" fmla="*/ 2107132 h 4731063"/>
                <a:gd name="connsiteX5" fmla="*/ 838333 w 3523460"/>
                <a:gd name="connsiteY5" fmla="*/ 2035571 h 4731063"/>
                <a:gd name="connsiteX6" fmla="*/ 711112 w 3523460"/>
                <a:gd name="connsiteY6" fmla="*/ 214722 h 4731063"/>
                <a:gd name="connsiteX7" fmla="*/ 1235897 w 3523460"/>
                <a:gd name="connsiteY7" fmla="*/ 1868593 h 4731063"/>
                <a:gd name="connsiteX8" fmla="*/ 1315411 w 3523460"/>
                <a:gd name="connsiteY8" fmla="*/ 1852690 h 4731063"/>
                <a:gd name="connsiteX9" fmla="*/ 1458534 w 3523460"/>
                <a:gd name="connsiteY9" fmla="*/ 37 h 4731063"/>
                <a:gd name="connsiteX10" fmla="*/ 1728878 w 3523460"/>
                <a:gd name="connsiteY10" fmla="*/ 1828836 h 4731063"/>
                <a:gd name="connsiteX11" fmla="*/ 1816344 w 3523460"/>
                <a:gd name="connsiteY11" fmla="*/ 1868594 h 4731063"/>
                <a:gd name="connsiteX12" fmla="*/ 2492205 w 3523460"/>
                <a:gd name="connsiteY12" fmla="*/ 333992 h 4731063"/>
                <a:gd name="connsiteX13" fmla="*/ 2221860 w 3523460"/>
                <a:gd name="connsiteY13" fmla="*/ 2011718 h 4731063"/>
                <a:gd name="connsiteX14" fmla="*/ 2325227 w 3523460"/>
                <a:gd name="connsiteY14" fmla="*/ 2711432 h 4731063"/>
                <a:gd name="connsiteX15" fmla="*/ 2762549 w 3523460"/>
                <a:gd name="connsiteY15" fmla="*/ 2266158 h 4731063"/>
                <a:gd name="connsiteX16" fmla="*/ 3509971 w 3523460"/>
                <a:gd name="connsiteY16" fmla="*/ 2162792 h 4731063"/>
                <a:gd name="connsiteX17" fmla="*/ 2778451 w 3523460"/>
                <a:gd name="connsiteY17" fmla="*/ 2942019 h 4731063"/>
                <a:gd name="connsiteX18" fmla="*/ 2118493 w 3523460"/>
                <a:gd name="connsiteY18" fmla="*/ 4007494 h 4731063"/>
                <a:gd name="connsiteX19" fmla="*/ 2229811 w 3523460"/>
                <a:gd name="connsiteY19" fmla="*/ 4731063 h 4731063"/>
                <a:gd name="connsiteX20" fmla="*/ 830382 w 3523460"/>
                <a:gd name="connsiteY20" fmla="*/ 4731063 h 4731063"/>
                <a:gd name="connsiteX0" fmla="*/ 830382 w 3523460"/>
                <a:gd name="connsiteY0" fmla="*/ 4731063 h 4731063"/>
                <a:gd name="connsiteX1" fmla="*/ 870139 w 3523460"/>
                <a:gd name="connsiteY1" fmla="*/ 4094960 h 4731063"/>
                <a:gd name="connsiteX2" fmla="*/ 432816 w 3523460"/>
                <a:gd name="connsiteY2" fmla="*/ 2274110 h 4731063"/>
                <a:gd name="connsiteX3" fmla="*/ 75008 w 3523460"/>
                <a:gd name="connsiteY3" fmla="*/ 970096 h 4731063"/>
                <a:gd name="connsiteX4" fmla="*/ 750867 w 3523460"/>
                <a:gd name="connsiteY4" fmla="*/ 2107132 h 4731063"/>
                <a:gd name="connsiteX5" fmla="*/ 838333 w 3523460"/>
                <a:gd name="connsiteY5" fmla="*/ 2035571 h 4731063"/>
                <a:gd name="connsiteX6" fmla="*/ 711112 w 3523460"/>
                <a:gd name="connsiteY6" fmla="*/ 214722 h 4731063"/>
                <a:gd name="connsiteX7" fmla="*/ 1235897 w 3523460"/>
                <a:gd name="connsiteY7" fmla="*/ 1868593 h 4731063"/>
                <a:gd name="connsiteX8" fmla="*/ 1315411 w 3523460"/>
                <a:gd name="connsiteY8" fmla="*/ 1852690 h 4731063"/>
                <a:gd name="connsiteX9" fmla="*/ 1458534 w 3523460"/>
                <a:gd name="connsiteY9" fmla="*/ 37 h 4731063"/>
                <a:gd name="connsiteX10" fmla="*/ 1728878 w 3523460"/>
                <a:gd name="connsiteY10" fmla="*/ 1828836 h 4731063"/>
                <a:gd name="connsiteX11" fmla="*/ 1816344 w 3523460"/>
                <a:gd name="connsiteY11" fmla="*/ 1868594 h 4731063"/>
                <a:gd name="connsiteX12" fmla="*/ 2492205 w 3523460"/>
                <a:gd name="connsiteY12" fmla="*/ 333992 h 4731063"/>
                <a:gd name="connsiteX13" fmla="*/ 2221860 w 3523460"/>
                <a:gd name="connsiteY13" fmla="*/ 2011718 h 4731063"/>
                <a:gd name="connsiteX14" fmla="*/ 2325227 w 3523460"/>
                <a:gd name="connsiteY14" fmla="*/ 2711432 h 4731063"/>
                <a:gd name="connsiteX15" fmla="*/ 2762549 w 3523460"/>
                <a:gd name="connsiteY15" fmla="*/ 2266158 h 4731063"/>
                <a:gd name="connsiteX16" fmla="*/ 3509971 w 3523460"/>
                <a:gd name="connsiteY16" fmla="*/ 2162792 h 4731063"/>
                <a:gd name="connsiteX17" fmla="*/ 2778451 w 3523460"/>
                <a:gd name="connsiteY17" fmla="*/ 2942019 h 4731063"/>
                <a:gd name="connsiteX18" fmla="*/ 2118493 w 3523460"/>
                <a:gd name="connsiteY18" fmla="*/ 4007494 h 4731063"/>
                <a:gd name="connsiteX19" fmla="*/ 2229811 w 3523460"/>
                <a:gd name="connsiteY19" fmla="*/ 4731063 h 4731063"/>
                <a:gd name="connsiteX20" fmla="*/ 830382 w 3523460"/>
                <a:gd name="connsiteY20" fmla="*/ 4731063 h 4731063"/>
                <a:gd name="connsiteX0" fmla="*/ 830382 w 3523460"/>
                <a:gd name="connsiteY0" fmla="*/ 4731063 h 4731063"/>
                <a:gd name="connsiteX1" fmla="*/ 870139 w 3523460"/>
                <a:gd name="connsiteY1" fmla="*/ 4094960 h 4731063"/>
                <a:gd name="connsiteX2" fmla="*/ 432816 w 3523460"/>
                <a:gd name="connsiteY2" fmla="*/ 2274110 h 4731063"/>
                <a:gd name="connsiteX3" fmla="*/ 75008 w 3523460"/>
                <a:gd name="connsiteY3" fmla="*/ 970096 h 4731063"/>
                <a:gd name="connsiteX4" fmla="*/ 750867 w 3523460"/>
                <a:gd name="connsiteY4" fmla="*/ 2107132 h 4731063"/>
                <a:gd name="connsiteX5" fmla="*/ 838333 w 3523460"/>
                <a:gd name="connsiteY5" fmla="*/ 2035571 h 4731063"/>
                <a:gd name="connsiteX6" fmla="*/ 711112 w 3523460"/>
                <a:gd name="connsiteY6" fmla="*/ 214722 h 4731063"/>
                <a:gd name="connsiteX7" fmla="*/ 1235897 w 3523460"/>
                <a:gd name="connsiteY7" fmla="*/ 1868593 h 4731063"/>
                <a:gd name="connsiteX8" fmla="*/ 1315411 w 3523460"/>
                <a:gd name="connsiteY8" fmla="*/ 1852690 h 4731063"/>
                <a:gd name="connsiteX9" fmla="*/ 1458534 w 3523460"/>
                <a:gd name="connsiteY9" fmla="*/ 37 h 4731063"/>
                <a:gd name="connsiteX10" fmla="*/ 1728878 w 3523460"/>
                <a:gd name="connsiteY10" fmla="*/ 1828836 h 4731063"/>
                <a:gd name="connsiteX11" fmla="*/ 1816344 w 3523460"/>
                <a:gd name="connsiteY11" fmla="*/ 1868594 h 4731063"/>
                <a:gd name="connsiteX12" fmla="*/ 2492205 w 3523460"/>
                <a:gd name="connsiteY12" fmla="*/ 333992 h 4731063"/>
                <a:gd name="connsiteX13" fmla="*/ 2221860 w 3523460"/>
                <a:gd name="connsiteY13" fmla="*/ 2011718 h 4731063"/>
                <a:gd name="connsiteX14" fmla="*/ 2325227 w 3523460"/>
                <a:gd name="connsiteY14" fmla="*/ 2711432 h 4731063"/>
                <a:gd name="connsiteX15" fmla="*/ 2762549 w 3523460"/>
                <a:gd name="connsiteY15" fmla="*/ 2266158 h 4731063"/>
                <a:gd name="connsiteX16" fmla="*/ 3509971 w 3523460"/>
                <a:gd name="connsiteY16" fmla="*/ 2162792 h 4731063"/>
                <a:gd name="connsiteX17" fmla="*/ 2778451 w 3523460"/>
                <a:gd name="connsiteY17" fmla="*/ 2942019 h 4731063"/>
                <a:gd name="connsiteX18" fmla="*/ 2118493 w 3523460"/>
                <a:gd name="connsiteY18" fmla="*/ 4007494 h 4731063"/>
                <a:gd name="connsiteX19" fmla="*/ 2229811 w 3523460"/>
                <a:gd name="connsiteY19" fmla="*/ 4731063 h 4731063"/>
                <a:gd name="connsiteX20" fmla="*/ 830382 w 3523460"/>
                <a:gd name="connsiteY20" fmla="*/ 4731063 h 4731063"/>
                <a:gd name="connsiteX0" fmla="*/ 830382 w 3523460"/>
                <a:gd name="connsiteY0" fmla="*/ 4731063 h 4731063"/>
                <a:gd name="connsiteX1" fmla="*/ 870139 w 3523460"/>
                <a:gd name="connsiteY1" fmla="*/ 4094960 h 4731063"/>
                <a:gd name="connsiteX2" fmla="*/ 432816 w 3523460"/>
                <a:gd name="connsiteY2" fmla="*/ 2274110 h 4731063"/>
                <a:gd name="connsiteX3" fmla="*/ 75008 w 3523460"/>
                <a:gd name="connsiteY3" fmla="*/ 970096 h 4731063"/>
                <a:gd name="connsiteX4" fmla="*/ 750867 w 3523460"/>
                <a:gd name="connsiteY4" fmla="*/ 2107132 h 4731063"/>
                <a:gd name="connsiteX5" fmla="*/ 838333 w 3523460"/>
                <a:gd name="connsiteY5" fmla="*/ 2035571 h 4731063"/>
                <a:gd name="connsiteX6" fmla="*/ 711112 w 3523460"/>
                <a:gd name="connsiteY6" fmla="*/ 214722 h 4731063"/>
                <a:gd name="connsiteX7" fmla="*/ 1235897 w 3523460"/>
                <a:gd name="connsiteY7" fmla="*/ 1868593 h 4731063"/>
                <a:gd name="connsiteX8" fmla="*/ 1315411 w 3523460"/>
                <a:gd name="connsiteY8" fmla="*/ 1852690 h 4731063"/>
                <a:gd name="connsiteX9" fmla="*/ 1458534 w 3523460"/>
                <a:gd name="connsiteY9" fmla="*/ 37 h 4731063"/>
                <a:gd name="connsiteX10" fmla="*/ 1728878 w 3523460"/>
                <a:gd name="connsiteY10" fmla="*/ 1828836 h 4731063"/>
                <a:gd name="connsiteX11" fmla="*/ 1816344 w 3523460"/>
                <a:gd name="connsiteY11" fmla="*/ 1868594 h 4731063"/>
                <a:gd name="connsiteX12" fmla="*/ 2492205 w 3523460"/>
                <a:gd name="connsiteY12" fmla="*/ 333992 h 4731063"/>
                <a:gd name="connsiteX13" fmla="*/ 2221860 w 3523460"/>
                <a:gd name="connsiteY13" fmla="*/ 2011718 h 4731063"/>
                <a:gd name="connsiteX14" fmla="*/ 2325227 w 3523460"/>
                <a:gd name="connsiteY14" fmla="*/ 2711432 h 4731063"/>
                <a:gd name="connsiteX15" fmla="*/ 2762549 w 3523460"/>
                <a:gd name="connsiteY15" fmla="*/ 2266158 h 4731063"/>
                <a:gd name="connsiteX16" fmla="*/ 3509971 w 3523460"/>
                <a:gd name="connsiteY16" fmla="*/ 2162792 h 4731063"/>
                <a:gd name="connsiteX17" fmla="*/ 2778451 w 3523460"/>
                <a:gd name="connsiteY17" fmla="*/ 2942019 h 4731063"/>
                <a:gd name="connsiteX18" fmla="*/ 2118493 w 3523460"/>
                <a:gd name="connsiteY18" fmla="*/ 4007494 h 4731063"/>
                <a:gd name="connsiteX19" fmla="*/ 2229811 w 3523460"/>
                <a:gd name="connsiteY19" fmla="*/ 4731063 h 4731063"/>
                <a:gd name="connsiteX20" fmla="*/ 830382 w 3523460"/>
                <a:gd name="connsiteY20" fmla="*/ 4731063 h 4731063"/>
                <a:gd name="connsiteX0" fmla="*/ 727477 w 3523460"/>
                <a:gd name="connsiteY0" fmla="*/ 5951236 h 5951236"/>
                <a:gd name="connsiteX1" fmla="*/ 870139 w 3523460"/>
                <a:gd name="connsiteY1" fmla="*/ 4094960 h 5951236"/>
                <a:gd name="connsiteX2" fmla="*/ 432816 w 3523460"/>
                <a:gd name="connsiteY2" fmla="*/ 2274110 h 5951236"/>
                <a:gd name="connsiteX3" fmla="*/ 75008 w 3523460"/>
                <a:gd name="connsiteY3" fmla="*/ 970096 h 5951236"/>
                <a:gd name="connsiteX4" fmla="*/ 750867 w 3523460"/>
                <a:gd name="connsiteY4" fmla="*/ 2107132 h 5951236"/>
                <a:gd name="connsiteX5" fmla="*/ 838333 w 3523460"/>
                <a:gd name="connsiteY5" fmla="*/ 2035571 h 5951236"/>
                <a:gd name="connsiteX6" fmla="*/ 711112 w 3523460"/>
                <a:gd name="connsiteY6" fmla="*/ 214722 h 5951236"/>
                <a:gd name="connsiteX7" fmla="*/ 1235897 w 3523460"/>
                <a:gd name="connsiteY7" fmla="*/ 1868593 h 5951236"/>
                <a:gd name="connsiteX8" fmla="*/ 1315411 w 3523460"/>
                <a:gd name="connsiteY8" fmla="*/ 1852690 h 5951236"/>
                <a:gd name="connsiteX9" fmla="*/ 1458534 w 3523460"/>
                <a:gd name="connsiteY9" fmla="*/ 37 h 5951236"/>
                <a:gd name="connsiteX10" fmla="*/ 1728878 w 3523460"/>
                <a:gd name="connsiteY10" fmla="*/ 1828836 h 5951236"/>
                <a:gd name="connsiteX11" fmla="*/ 1816344 w 3523460"/>
                <a:gd name="connsiteY11" fmla="*/ 1868594 h 5951236"/>
                <a:gd name="connsiteX12" fmla="*/ 2492205 w 3523460"/>
                <a:gd name="connsiteY12" fmla="*/ 333992 h 5951236"/>
                <a:gd name="connsiteX13" fmla="*/ 2221860 w 3523460"/>
                <a:gd name="connsiteY13" fmla="*/ 2011718 h 5951236"/>
                <a:gd name="connsiteX14" fmla="*/ 2325227 w 3523460"/>
                <a:gd name="connsiteY14" fmla="*/ 2711432 h 5951236"/>
                <a:gd name="connsiteX15" fmla="*/ 2762549 w 3523460"/>
                <a:gd name="connsiteY15" fmla="*/ 2266158 h 5951236"/>
                <a:gd name="connsiteX16" fmla="*/ 3509971 w 3523460"/>
                <a:gd name="connsiteY16" fmla="*/ 2162792 h 5951236"/>
                <a:gd name="connsiteX17" fmla="*/ 2778451 w 3523460"/>
                <a:gd name="connsiteY17" fmla="*/ 2942019 h 5951236"/>
                <a:gd name="connsiteX18" fmla="*/ 2118493 w 3523460"/>
                <a:gd name="connsiteY18" fmla="*/ 4007494 h 5951236"/>
                <a:gd name="connsiteX19" fmla="*/ 2229811 w 3523460"/>
                <a:gd name="connsiteY19" fmla="*/ 4731063 h 5951236"/>
                <a:gd name="connsiteX20" fmla="*/ 727477 w 3523460"/>
                <a:gd name="connsiteY20" fmla="*/ 5951236 h 5951236"/>
                <a:gd name="connsiteX0" fmla="*/ 727477 w 3523460"/>
                <a:gd name="connsiteY0" fmla="*/ 5951236 h 5980637"/>
                <a:gd name="connsiteX1" fmla="*/ 870139 w 3523460"/>
                <a:gd name="connsiteY1" fmla="*/ 4094960 h 5980637"/>
                <a:gd name="connsiteX2" fmla="*/ 432816 w 3523460"/>
                <a:gd name="connsiteY2" fmla="*/ 2274110 h 5980637"/>
                <a:gd name="connsiteX3" fmla="*/ 75008 w 3523460"/>
                <a:gd name="connsiteY3" fmla="*/ 970096 h 5980637"/>
                <a:gd name="connsiteX4" fmla="*/ 750867 w 3523460"/>
                <a:gd name="connsiteY4" fmla="*/ 2107132 h 5980637"/>
                <a:gd name="connsiteX5" fmla="*/ 838333 w 3523460"/>
                <a:gd name="connsiteY5" fmla="*/ 2035571 h 5980637"/>
                <a:gd name="connsiteX6" fmla="*/ 711112 w 3523460"/>
                <a:gd name="connsiteY6" fmla="*/ 214722 h 5980637"/>
                <a:gd name="connsiteX7" fmla="*/ 1235897 w 3523460"/>
                <a:gd name="connsiteY7" fmla="*/ 1868593 h 5980637"/>
                <a:gd name="connsiteX8" fmla="*/ 1315411 w 3523460"/>
                <a:gd name="connsiteY8" fmla="*/ 1852690 h 5980637"/>
                <a:gd name="connsiteX9" fmla="*/ 1458534 w 3523460"/>
                <a:gd name="connsiteY9" fmla="*/ 37 h 5980637"/>
                <a:gd name="connsiteX10" fmla="*/ 1728878 w 3523460"/>
                <a:gd name="connsiteY10" fmla="*/ 1828836 h 5980637"/>
                <a:gd name="connsiteX11" fmla="*/ 1816344 w 3523460"/>
                <a:gd name="connsiteY11" fmla="*/ 1868594 h 5980637"/>
                <a:gd name="connsiteX12" fmla="*/ 2492205 w 3523460"/>
                <a:gd name="connsiteY12" fmla="*/ 333992 h 5980637"/>
                <a:gd name="connsiteX13" fmla="*/ 2221860 w 3523460"/>
                <a:gd name="connsiteY13" fmla="*/ 2011718 h 5980637"/>
                <a:gd name="connsiteX14" fmla="*/ 2325227 w 3523460"/>
                <a:gd name="connsiteY14" fmla="*/ 2711432 h 5980637"/>
                <a:gd name="connsiteX15" fmla="*/ 2762549 w 3523460"/>
                <a:gd name="connsiteY15" fmla="*/ 2266158 h 5980637"/>
                <a:gd name="connsiteX16" fmla="*/ 3509971 w 3523460"/>
                <a:gd name="connsiteY16" fmla="*/ 2162792 h 5980637"/>
                <a:gd name="connsiteX17" fmla="*/ 2778451 w 3523460"/>
                <a:gd name="connsiteY17" fmla="*/ 2942019 h 5980637"/>
                <a:gd name="connsiteX18" fmla="*/ 2118493 w 3523460"/>
                <a:gd name="connsiteY18" fmla="*/ 4007494 h 5980637"/>
                <a:gd name="connsiteX19" fmla="*/ 2303315 w 3523460"/>
                <a:gd name="connsiteY19" fmla="*/ 5980637 h 5980637"/>
                <a:gd name="connsiteX20" fmla="*/ 727477 w 3523460"/>
                <a:gd name="connsiteY20" fmla="*/ 5951236 h 5980637"/>
                <a:gd name="connsiteX0" fmla="*/ 727477 w 3523460"/>
                <a:gd name="connsiteY0" fmla="*/ 5951236 h 7519714"/>
                <a:gd name="connsiteX1" fmla="*/ 870139 w 3523460"/>
                <a:gd name="connsiteY1" fmla="*/ 4094960 h 7519714"/>
                <a:gd name="connsiteX2" fmla="*/ 432816 w 3523460"/>
                <a:gd name="connsiteY2" fmla="*/ 2274110 h 7519714"/>
                <a:gd name="connsiteX3" fmla="*/ 75008 w 3523460"/>
                <a:gd name="connsiteY3" fmla="*/ 970096 h 7519714"/>
                <a:gd name="connsiteX4" fmla="*/ 750867 w 3523460"/>
                <a:gd name="connsiteY4" fmla="*/ 2107132 h 7519714"/>
                <a:gd name="connsiteX5" fmla="*/ 838333 w 3523460"/>
                <a:gd name="connsiteY5" fmla="*/ 2035571 h 7519714"/>
                <a:gd name="connsiteX6" fmla="*/ 711112 w 3523460"/>
                <a:gd name="connsiteY6" fmla="*/ 214722 h 7519714"/>
                <a:gd name="connsiteX7" fmla="*/ 1235897 w 3523460"/>
                <a:gd name="connsiteY7" fmla="*/ 1868593 h 7519714"/>
                <a:gd name="connsiteX8" fmla="*/ 1315411 w 3523460"/>
                <a:gd name="connsiteY8" fmla="*/ 1852690 h 7519714"/>
                <a:gd name="connsiteX9" fmla="*/ 1458534 w 3523460"/>
                <a:gd name="connsiteY9" fmla="*/ 37 h 7519714"/>
                <a:gd name="connsiteX10" fmla="*/ 1728878 w 3523460"/>
                <a:gd name="connsiteY10" fmla="*/ 1828836 h 7519714"/>
                <a:gd name="connsiteX11" fmla="*/ 1816344 w 3523460"/>
                <a:gd name="connsiteY11" fmla="*/ 1868594 h 7519714"/>
                <a:gd name="connsiteX12" fmla="*/ 2492205 w 3523460"/>
                <a:gd name="connsiteY12" fmla="*/ 333992 h 7519714"/>
                <a:gd name="connsiteX13" fmla="*/ 2221860 w 3523460"/>
                <a:gd name="connsiteY13" fmla="*/ 2011718 h 7519714"/>
                <a:gd name="connsiteX14" fmla="*/ 2325227 w 3523460"/>
                <a:gd name="connsiteY14" fmla="*/ 2711432 h 7519714"/>
                <a:gd name="connsiteX15" fmla="*/ 2762549 w 3523460"/>
                <a:gd name="connsiteY15" fmla="*/ 2266158 h 7519714"/>
                <a:gd name="connsiteX16" fmla="*/ 3509971 w 3523460"/>
                <a:gd name="connsiteY16" fmla="*/ 2162792 h 7519714"/>
                <a:gd name="connsiteX17" fmla="*/ 2778451 w 3523460"/>
                <a:gd name="connsiteY17" fmla="*/ 2942019 h 7519714"/>
                <a:gd name="connsiteX18" fmla="*/ 2118493 w 3523460"/>
                <a:gd name="connsiteY18" fmla="*/ 4007494 h 7519714"/>
                <a:gd name="connsiteX19" fmla="*/ 2394036 w 3523460"/>
                <a:gd name="connsiteY19" fmla="*/ 7519714 h 7519714"/>
                <a:gd name="connsiteX20" fmla="*/ 727477 w 3523460"/>
                <a:gd name="connsiteY20" fmla="*/ 5951236 h 7519714"/>
                <a:gd name="connsiteX0" fmla="*/ 727477 w 3523460"/>
                <a:gd name="connsiteY0" fmla="*/ 5951236 h 7519714"/>
                <a:gd name="connsiteX1" fmla="*/ 870139 w 3523460"/>
                <a:gd name="connsiteY1" fmla="*/ 4094960 h 7519714"/>
                <a:gd name="connsiteX2" fmla="*/ 432816 w 3523460"/>
                <a:gd name="connsiteY2" fmla="*/ 2274110 h 7519714"/>
                <a:gd name="connsiteX3" fmla="*/ 75008 w 3523460"/>
                <a:gd name="connsiteY3" fmla="*/ 970096 h 7519714"/>
                <a:gd name="connsiteX4" fmla="*/ 750867 w 3523460"/>
                <a:gd name="connsiteY4" fmla="*/ 2107132 h 7519714"/>
                <a:gd name="connsiteX5" fmla="*/ 838333 w 3523460"/>
                <a:gd name="connsiteY5" fmla="*/ 2035571 h 7519714"/>
                <a:gd name="connsiteX6" fmla="*/ 711112 w 3523460"/>
                <a:gd name="connsiteY6" fmla="*/ 214722 h 7519714"/>
                <a:gd name="connsiteX7" fmla="*/ 1235897 w 3523460"/>
                <a:gd name="connsiteY7" fmla="*/ 1868593 h 7519714"/>
                <a:gd name="connsiteX8" fmla="*/ 1315411 w 3523460"/>
                <a:gd name="connsiteY8" fmla="*/ 1852690 h 7519714"/>
                <a:gd name="connsiteX9" fmla="*/ 1458534 w 3523460"/>
                <a:gd name="connsiteY9" fmla="*/ 37 h 7519714"/>
                <a:gd name="connsiteX10" fmla="*/ 1728878 w 3523460"/>
                <a:gd name="connsiteY10" fmla="*/ 1828836 h 7519714"/>
                <a:gd name="connsiteX11" fmla="*/ 1816344 w 3523460"/>
                <a:gd name="connsiteY11" fmla="*/ 1868594 h 7519714"/>
                <a:gd name="connsiteX12" fmla="*/ 2492205 w 3523460"/>
                <a:gd name="connsiteY12" fmla="*/ 333992 h 7519714"/>
                <a:gd name="connsiteX13" fmla="*/ 2221860 w 3523460"/>
                <a:gd name="connsiteY13" fmla="*/ 2011718 h 7519714"/>
                <a:gd name="connsiteX14" fmla="*/ 2325227 w 3523460"/>
                <a:gd name="connsiteY14" fmla="*/ 2711432 h 7519714"/>
                <a:gd name="connsiteX15" fmla="*/ 2762549 w 3523460"/>
                <a:gd name="connsiteY15" fmla="*/ 2266158 h 7519714"/>
                <a:gd name="connsiteX16" fmla="*/ 3509971 w 3523460"/>
                <a:gd name="connsiteY16" fmla="*/ 2162792 h 7519714"/>
                <a:gd name="connsiteX17" fmla="*/ 2778451 w 3523460"/>
                <a:gd name="connsiteY17" fmla="*/ 2942019 h 7519714"/>
                <a:gd name="connsiteX18" fmla="*/ 2118493 w 3523460"/>
                <a:gd name="connsiteY18" fmla="*/ 4007494 h 7519714"/>
                <a:gd name="connsiteX19" fmla="*/ 2394036 w 3523460"/>
                <a:gd name="connsiteY19" fmla="*/ 7519714 h 7519714"/>
                <a:gd name="connsiteX20" fmla="*/ 727477 w 3523460"/>
                <a:gd name="connsiteY20" fmla="*/ 5951236 h 7519714"/>
                <a:gd name="connsiteX0" fmla="*/ 658685 w 3523460"/>
                <a:gd name="connsiteY0" fmla="*/ 6031206 h 7519714"/>
                <a:gd name="connsiteX1" fmla="*/ 870139 w 3523460"/>
                <a:gd name="connsiteY1" fmla="*/ 4094960 h 7519714"/>
                <a:gd name="connsiteX2" fmla="*/ 432816 w 3523460"/>
                <a:gd name="connsiteY2" fmla="*/ 2274110 h 7519714"/>
                <a:gd name="connsiteX3" fmla="*/ 75008 w 3523460"/>
                <a:gd name="connsiteY3" fmla="*/ 970096 h 7519714"/>
                <a:gd name="connsiteX4" fmla="*/ 750867 w 3523460"/>
                <a:gd name="connsiteY4" fmla="*/ 2107132 h 7519714"/>
                <a:gd name="connsiteX5" fmla="*/ 838333 w 3523460"/>
                <a:gd name="connsiteY5" fmla="*/ 2035571 h 7519714"/>
                <a:gd name="connsiteX6" fmla="*/ 711112 w 3523460"/>
                <a:gd name="connsiteY6" fmla="*/ 214722 h 7519714"/>
                <a:gd name="connsiteX7" fmla="*/ 1235897 w 3523460"/>
                <a:gd name="connsiteY7" fmla="*/ 1868593 h 7519714"/>
                <a:gd name="connsiteX8" fmla="*/ 1315411 w 3523460"/>
                <a:gd name="connsiteY8" fmla="*/ 1852690 h 7519714"/>
                <a:gd name="connsiteX9" fmla="*/ 1458534 w 3523460"/>
                <a:gd name="connsiteY9" fmla="*/ 37 h 7519714"/>
                <a:gd name="connsiteX10" fmla="*/ 1728878 w 3523460"/>
                <a:gd name="connsiteY10" fmla="*/ 1828836 h 7519714"/>
                <a:gd name="connsiteX11" fmla="*/ 1816344 w 3523460"/>
                <a:gd name="connsiteY11" fmla="*/ 1868594 h 7519714"/>
                <a:gd name="connsiteX12" fmla="*/ 2492205 w 3523460"/>
                <a:gd name="connsiteY12" fmla="*/ 333992 h 7519714"/>
                <a:gd name="connsiteX13" fmla="*/ 2221860 w 3523460"/>
                <a:gd name="connsiteY13" fmla="*/ 2011718 h 7519714"/>
                <a:gd name="connsiteX14" fmla="*/ 2325227 w 3523460"/>
                <a:gd name="connsiteY14" fmla="*/ 2711432 h 7519714"/>
                <a:gd name="connsiteX15" fmla="*/ 2762549 w 3523460"/>
                <a:gd name="connsiteY15" fmla="*/ 2266158 h 7519714"/>
                <a:gd name="connsiteX16" fmla="*/ 3509971 w 3523460"/>
                <a:gd name="connsiteY16" fmla="*/ 2162792 h 7519714"/>
                <a:gd name="connsiteX17" fmla="*/ 2778451 w 3523460"/>
                <a:gd name="connsiteY17" fmla="*/ 2942019 h 7519714"/>
                <a:gd name="connsiteX18" fmla="*/ 2118493 w 3523460"/>
                <a:gd name="connsiteY18" fmla="*/ 4007494 h 7519714"/>
                <a:gd name="connsiteX19" fmla="*/ 2394036 w 3523460"/>
                <a:gd name="connsiteY19" fmla="*/ 7519714 h 7519714"/>
                <a:gd name="connsiteX20" fmla="*/ 658685 w 3523460"/>
                <a:gd name="connsiteY20" fmla="*/ 6031206 h 7519714"/>
                <a:gd name="connsiteX0" fmla="*/ 658685 w 3523460"/>
                <a:gd name="connsiteY0" fmla="*/ 6031206 h 7519714"/>
                <a:gd name="connsiteX1" fmla="*/ 870139 w 3523460"/>
                <a:gd name="connsiteY1" fmla="*/ 4094960 h 7519714"/>
                <a:gd name="connsiteX2" fmla="*/ 432816 w 3523460"/>
                <a:gd name="connsiteY2" fmla="*/ 2274110 h 7519714"/>
                <a:gd name="connsiteX3" fmla="*/ 75008 w 3523460"/>
                <a:gd name="connsiteY3" fmla="*/ 970096 h 7519714"/>
                <a:gd name="connsiteX4" fmla="*/ 750867 w 3523460"/>
                <a:gd name="connsiteY4" fmla="*/ 2107132 h 7519714"/>
                <a:gd name="connsiteX5" fmla="*/ 838333 w 3523460"/>
                <a:gd name="connsiteY5" fmla="*/ 2035571 h 7519714"/>
                <a:gd name="connsiteX6" fmla="*/ 711112 w 3523460"/>
                <a:gd name="connsiteY6" fmla="*/ 214722 h 7519714"/>
                <a:gd name="connsiteX7" fmla="*/ 1235897 w 3523460"/>
                <a:gd name="connsiteY7" fmla="*/ 1868593 h 7519714"/>
                <a:gd name="connsiteX8" fmla="*/ 1315411 w 3523460"/>
                <a:gd name="connsiteY8" fmla="*/ 1852690 h 7519714"/>
                <a:gd name="connsiteX9" fmla="*/ 1458534 w 3523460"/>
                <a:gd name="connsiteY9" fmla="*/ 37 h 7519714"/>
                <a:gd name="connsiteX10" fmla="*/ 1728878 w 3523460"/>
                <a:gd name="connsiteY10" fmla="*/ 1828836 h 7519714"/>
                <a:gd name="connsiteX11" fmla="*/ 1816344 w 3523460"/>
                <a:gd name="connsiteY11" fmla="*/ 1868594 h 7519714"/>
                <a:gd name="connsiteX12" fmla="*/ 2492205 w 3523460"/>
                <a:gd name="connsiteY12" fmla="*/ 333992 h 7519714"/>
                <a:gd name="connsiteX13" fmla="*/ 2221860 w 3523460"/>
                <a:gd name="connsiteY13" fmla="*/ 2011718 h 7519714"/>
                <a:gd name="connsiteX14" fmla="*/ 2325227 w 3523460"/>
                <a:gd name="connsiteY14" fmla="*/ 2711432 h 7519714"/>
                <a:gd name="connsiteX15" fmla="*/ 2762549 w 3523460"/>
                <a:gd name="connsiteY15" fmla="*/ 2266158 h 7519714"/>
                <a:gd name="connsiteX16" fmla="*/ 3509971 w 3523460"/>
                <a:gd name="connsiteY16" fmla="*/ 2162792 h 7519714"/>
                <a:gd name="connsiteX17" fmla="*/ 2778451 w 3523460"/>
                <a:gd name="connsiteY17" fmla="*/ 2942019 h 7519714"/>
                <a:gd name="connsiteX18" fmla="*/ 2118493 w 3523460"/>
                <a:gd name="connsiteY18" fmla="*/ 4007494 h 7519714"/>
                <a:gd name="connsiteX19" fmla="*/ 2394036 w 3523460"/>
                <a:gd name="connsiteY19" fmla="*/ 7519714 h 7519714"/>
                <a:gd name="connsiteX20" fmla="*/ 658685 w 3523460"/>
                <a:gd name="connsiteY20" fmla="*/ 6031206 h 7519714"/>
                <a:gd name="connsiteX0" fmla="*/ 658685 w 3523460"/>
                <a:gd name="connsiteY0" fmla="*/ 6031206 h 9039299"/>
                <a:gd name="connsiteX1" fmla="*/ 870139 w 3523460"/>
                <a:gd name="connsiteY1" fmla="*/ 4094960 h 9039299"/>
                <a:gd name="connsiteX2" fmla="*/ 432816 w 3523460"/>
                <a:gd name="connsiteY2" fmla="*/ 2274110 h 9039299"/>
                <a:gd name="connsiteX3" fmla="*/ 75008 w 3523460"/>
                <a:gd name="connsiteY3" fmla="*/ 970096 h 9039299"/>
                <a:gd name="connsiteX4" fmla="*/ 750867 w 3523460"/>
                <a:gd name="connsiteY4" fmla="*/ 2107132 h 9039299"/>
                <a:gd name="connsiteX5" fmla="*/ 838333 w 3523460"/>
                <a:gd name="connsiteY5" fmla="*/ 2035571 h 9039299"/>
                <a:gd name="connsiteX6" fmla="*/ 711112 w 3523460"/>
                <a:gd name="connsiteY6" fmla="*/ 214722 h 9039299"/>
                <a:gd name="connsiteX7" fmla="*/ 1235897 w 3523460"/>
                <a:gd name="connsiteY7" fmla="*/ 1868593 h 9039299"/>
                <a:gd name="connsiteX8" fmla="*/ 1315411 w 3523460"/>
                <a:gd name="connsiteY8" fmla="*/ 1852690 h 9039299"/>
                <a:gd name="connsiteX9" fmla="*/ 1458534 w 3523460"/>
                <a:gd name="connsiteY9" fmla="*/ 37 h 9039299"/>
                <a:gd name="connsiteX10" fmla="*/ 1728878 w 3523460"/>
                <a:gd name="connsiteY10" fmla="*/ 1828836 h 9039299"/>
                <a:gd name="connsiteX11" fmla="*/ 1816344 w 3523460"/>
                <a:gd name="connsiteY11" fmla="*/ 1868594 h 9039299"/>
                <a:gd name="connsiteX12" fmla="*/ 2492205 w 3523460"/>
                <a:gd name="connsiteY12" fmla="*/ 333992 h 9039299"/>
                <a:gd name="connsiteX13" fmla="*/ 2221860 w 3523460"/>
                <a:gd name="connsiteY13" fmla="*/ 2011718 h 9039299"/>
                <a:gd name="connsiteX14" fmla="*/ 2325227 w 3523460"/>
                <a:gd name="connsiteY14" fmla="*/ 2711432 h 9039299"/>
                <a:gd name="connsiteX15" fmla="*/ 2762549 w 3523460"/>
                <a:gd name="connsiteY15" fmla="*/ 2266158 h 9039299"/>
                <a:gd name="connsiteX16" fmla="*/ 3509971 w 3523460"/>
                <a:gd name="connsiteY16" fmla="*/ 2162792 h 9039299"/>
                <a:gd name="connsiteX17" fmla="*/ 2778451 w 3523460"/>
                <a:gd name="connsiteY17" fmla="*/ 2942019 h 9039299"/>
                <a:gd name="connsiteX18" fmla="*/ 2118493 w 3523460"/>
                <a:gd name="connsiteY18" fmla="*/ 4007494 h 9039299"/>
                <a:gd name="connsiteX19" fmla="*/ 2246421 w 3523460"/>
                <a:gd name="connsiteY19" fmla="*/ 9039299 h 9039299"/>
                <a:gd name="connsiteX20" fmla="*/ 658685 w 3523460"/>
                <a:gd name="connsiteY20" fmla="*/ 6031206 h 9039299"/>
                <a:gd name="connsiteX0" fmla="*/ 669149 w 3523460"/>
                <a:gd name="connsiteY0" fmla="*/ 7663583 h 9039299"/>
                <a:gd name="connsiteX1" fmla="*/ 870139 w 3523460"/>
                <a:gd name="connsiteY1" fmla="*/ 4094960 h 9039299"/>
                <a:gd name="connsiteX2" fmla="*/ 432816 w 3523460"/>
                <a:gd name="connsiteY2" fmla="*/ 2274110 h 9039299"/>
                <a:gd name="connsiteX3" fmla="*/ 75008 w 3523460"/>
                <a:gd name="connsiteY3" fmla="*/ 970096 h 9039299"/>
                <a:gd name="connsiteX4" fmla="*/ 750867 w 3523460"/>
                <a:gd name="connsiteY4" fmla="*/ 2107132 h 9039299"/>
                <a:gd name="connsiteX5" fmla="*/ 838333 w 3523460"/>
                <a:gd name="connsiteY5" fmla="*/ 2035571 h 9039299"/>
                <a:gd name="connsiteX6" fmla="*/ 711112 w 3523460"/>
                <a:gd name="connsiteY6" fmla="*/ 214722 h 9039299"/>
                <a:gd name="connsiteX7" fmla="*/ 1235897 w 3523460"/>
                <a:gd name="connsiteY7" fmla="*/ 1868593 h 9039299"/>
                <a:gd name="connsiteX8" fmla="*/ 1315411 w 3523460"/>
                <a:gd name="connsiteY8" fmla="*/ 1852690 h 9039299"/>
                <a:gd name="connsiteX9" fmla="*/ 1458534 w 3523460"/>
                <a:gd name="connsiteY9" fmla="*/ 37 h 9039299"/>
                <a:gd name="connsiteX10" fmla="*/ 1728878 w 3523460"/>
                <a:gd name="connsiteY10" fmla="*/ 1828836 h 9039299"/>
                <a:gd name="connsiteX11" fmla="*/ 1816344 w 3523460"/>
                <a:gd name="connsiteY11" fmla="*/ 1868594 h 9039299"/>
                <a:gd name="connsiteX12" fmla="*/ 2492205 w 3523460"/>
                <a:gd name="connsiteY12" fmla="*/ 333992 h 9039299"/>
                <a:gd name="connsiteX13" fmla="*/ 2221860 w 3523460"/>
                <a:gd name="connsiteY13" fmla="*/ 2011718 h 9039299"/>
                <a:gd name="connsiteX14" fmla="*/ 2325227 w 3523460"/>
                <a:gd name="connsiteY14" fmla="*/ 2711432 h 9039299"/>
                <a:gd name="connsiteX15" fmla="*/ 2762549 w 3523460"/>
                <a:gd name="connsiteY15" fmla="*/ 2266158 h 9039299"/>
                <a:gd name="connsiteX16" fmla="*/ 3509971 w 3523460"/>
                <a:gd name="connsiteY16" fmla="*/ 2162792 h 9039299"/>
                <a:gd name="connsiteX17" fmla="*/ 2778451 w 3523460"/>
                <a:gd name="connsiteY17" fmla="*/ 2942019 h 9039299"/>
                <a:gd name="connsiteX18" fmla="*/ 2118493 w 3523460"/>
                <a:gd name="connsiteY18" fmla="*/ 4007494 h 9039299"/>
                <a:gd name="connsiteX19" fmla="*/ 2246421 w 3523460"/>
                <a:gd name="connsiteY19" fmla="*/ 9039299 h 9039299"/>
                <a:gd name="connsiteX20" fmla="*/ 669149 w 3523460"/>
                <a:gd name="connsiteY20" fmla="*/ 7663583 h 9039299"/>
                <a:gd name="connsiteX0" fmla="*/ 549192 w 3523460"/>
                <a:gd name="connsiteY0" fmla="*/ 7560396 h 9039299"/>
                <a:gd name="connsiteX1" fmla="*/ 870139 w 3523460"/>
                <a:gd name="connsiteY1" fmla="*/ 4094960 h 9039299"/>
                <a:gd name="connsiteX2" fmla="*/ 432816 w 3523460"/>
                <a:gd name="connsiteY2" fmla="*/ 2274110 h 9039299"/>
                <a:gd name="connsiteX3" fmla="*/ 75008 w 3523460"/>
                <a:gd name="connsiteY3" fmla="*/ 970096 h 9039299"/>
                <a:gd name="connsiteX4" fmla="*/ 750867 w 3523460"/>
                <a:gd name="connsiteY4" fmla="*/ 2107132 h 9039299"/>
                <a:gd name="connsiteX5" fmla="*/ 838333 w 3523460"/>
                <a:gd name="connsiteY5" fmla="*/ 2035571 h 9039299"/>
                <a:gd name="connsiteX6" fmla="*/ 711112 w 3523460"/>
                <a:gd name="connsiteY6" fmla="*/ 214722 h 9039299"/>
                <a:gd name="connsiteX7" fmla="*/ 1235897 w 3523460"/>
                <a:gd name="connsiteY7" fmla="*/ 1868593 h 9039299"/>
                <a:gd name="connsiteX8" fmla="*/ 1315411 w 3523460"/>
                <a:gd name="connsiteY8" fmla="*/ 1852690 h 9039299"/>
                <a:gd name="connsiteX9" fmla="*/ 1458534 w 3523460"/>
                <a:gd name="connsiteY9" fmla="*/ 37 h 9039299"/>
                <a:gd name="connsiteX10" fmla="*/ 1728878 w 3523460"/>
                <a:gd name="connsiteY10" fmla="*/ 1828836 h 9039299"/>
                <a:gd name="connsiteX11" fmla="*/ 1816344 w 3523460"/>
                <a:gd name="connsiteY11" fmla="*/ 1868594 h 9039299"/>
                <a:gd name="connsiteX12" fmla="*/ 2492205 w 3523460"/>
                <a:gd name="connsiteY12" fmla="*/ 333992 h 9039299"/>
                <a:gd name="connsiteX13" fmla="*/ 2221860 w 3523460"/>
                <a:gd name="connsiteY13" fmla="*/ 2011718 h 9039299"/>
                <a:gd name="connsiteX14" fmla="*/ 2325227 w 3523460"/>
                <a:gd name="connsiteY14" fmla="*/ 2711432 h 9039299"/>
                <a:gd name="connsiteX15" fmla="*/ 2762549 w 3523460"/>
                <a:gd name="connsiteY15" fmla="*/ 2266158 h 9039299"/>
                <a:gd name="connsiteX16" fmla="*/ 3509971 w 3523460"/>
                <a:gd name="connsiteY16" fmla="*/ 2162792 h 9039299"/>
                <a:gd name="connsiteX17" fmla="*/ 2778451 w 3523460"/>
                <a:gd name="connsiteY17" fmla="*/ 2942019 h 9039299"/>
                <a:gd name="connsiteX18" fmla="*/ 2118493 w 3523460"/>
                <a:gd name="connsiteY18" fmla="*/ 4007494 h 9039299"/>
                <a:gd name="connsiteX19" fmla="*/ 2246421 w 3523460"/>
                <a:gd name="connsiteY19" fmla="*/ 9039299 h 9039299"/>
                <a:gd name="connsiteX20" fmla="*/ 549192 w 3523460"/>
                <a:gd name="connsiteY20" fmla="*/ 7560396 h 90392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523460" h="9039299">
                  <a:moveTo>
                    <a:pt x="549192" y="7560396"/>
                  </a:moveTo>
                  <a:cubicBezTo>
                    <a:pt x="562444" y="7348362"/>
                    <a:pt x="864838" y="4410361"/>
                    <a:pt x="870139" y="4094960"/>
                  </a:cubicBezTo>
                  <a:cubicBezTo>
                    <a:pt x="560039" y="3546320"/>
                    <a:pt x="456669" y="2926117"/>
                    <a:pt x="432816" y="2274110"/>
                  </a:cubicBezTo>
                  <a:cubicBezTo>
                    <a:pt x="313547" y="1839439"/>
                    <a:pt x="-187386" y="1134423"/>
                    <a:pt x="75008" y="970096"/>
                  </a:cubicBezTo>
                  <a:cubicBezTo>
                    <a:pt x="248612" y="927688"/>
                    <a:pt x="623646" y="1934854"/>
                    <a:pt x="750867" y="2107132"/>
                  </a:cubicBezTo>
                  <a:cubicBezTo>
                    <a:pt x="790624" y="2183994"/>
                    <a:pt x="862187" y="2105807"/>
                    <a:pt x="838333" y="2035571"/>
                  </a:cubicBezTo>
                  <a:cubicBezTo>
                    <a:pt x="716413" y="1433922"/>
                    <a:pt x="427516" y="251827"/>
                    <a:pt x="711112" y="214722"/>
                  </a:cubicBezTo>
                  <a:cubicBezTo>
                    <a:pt x="909896" y="184242"/>
                    <a:pt x="1157709" y="1578371"/>
                    <a:pt x="1235897" y="1868593"/>
                  </a:cubicBezTo>
                  <a:cubicBezTo>
                    <a:pt x="1242524" y="1928227"/>
                    <a:pt x="1311436" y="2047497"/>
                    <a:pt x="1315411" y="1852690"/>
                  </a:cubicBezTo>
                  <a:cubicBezTo>
                    <a:pt x="1312761" y="1280197"/>
                    <a:pt x="1159035" y="-7915"/>
                    <a:pt x="1458534" y="37"/>
                  </a:cubicBezTo>
                  <a:cubicBezTo>
                    <a:pt x="1693099" y="-7916"/>
                    <a:pt x="1707674" y="1541264"/>
                    <a:pt x="1728878" y="1828836"/>
                  </a:cubicBezTo>
                  <a:cubicBezTo>
                    <a:pt x="1734180" y="1917625"/>
                    <a:pt x="1764661" y="1916301"/>
                    <a:pt x="1816344" y="1868594"/>
                  </a:cubicBezTo>
                  <a:cubicBezTo>
                    <a:pt x="2054883" y="1372963"/>
                    <a:pt x="2198007" y="241226"/>
                    <a:pt x="2492205" y="333992"/>
                  </a:cubicBezTo>
                  <a:cubicBezTo>
                    <a:pt x="2781103" y="421456"/>
                    <a:pt x="2314625" y="1471029"/>
                    <a:pt x="2221860" y="2011718"/>
                  </a:cubicBezTo>
                  <a:lnTo>
                    <a:pt x="2325227" y="2711432"/>
                  </a:lnTo>
                  <a:cubicBezTo>
                    <a:pt x="2439196" y="2563007"/>
                    <a:pt x="2584970" y="2406632"/>
                    <a:pt x="2762549" y="2266158"/>
                  </a:cubicBezTo>
                  <a:cubicBezTo>
                    <a:pt x="3043495" y="1897748"/>
                    <a:pt x="3618639" y="2022319"/>
                    <a:pt x="3509971" y="2162792"/>
                  </a:cubicBezTo>
                  <a:cubicBezTo>
                    <a:pt x="3266131" y="2446388"/>
                    <a:pt x="2982534" y="2594812"/>
                    <a:pt x="2778451" y="2942019"/>
                  </a:cubicBezTo>
                  <a:cubicBezTo>
                    <a:pt x="2558465" y="3336933"/>
                    <a:pt x="2370285" y="3707995"/>
                    <a:pt x="2118493" y="4007494"/>
                  </a:cubicBezTo>
                  <a:cubicBezTo>
                    <a:pt x="2147648" y="4296392"/>
                    <a:pt x="2209315" y="8798109"/>
                    <a:pt x="2246421" y="9039299"/>
                  </a:cubicBezTo>
                  <a:cubicBezTo>
                    <a:pt x="1567651" y="8480024"/>
                    <a:pt x="1311660" y="8238052"/>
                    <a:pt x="549192" y="7560396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</p:grpSp>
    </p:spTree>
    <p:extLst>
      <p:ext uri="{BB962C8B-B14F-4D97-AF65-F5344CB8AC3E}">
        <p14:creationId xmlns:p14="http://schemas.microsoft.com/office/powerpoint/2010/main" val="3347399745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A</a:t>
            </a:r>
          </a:p>
        </p:txBody>
      </p:sp>
      <p:sp>
        <p:nvSpPr>
          <p:cNvPr id="54" name="Diamond 5">
            <a:extLst>
              <a:ext uri="{FF2B5EF4-FFF2-40B4-BE49-F238E27FC236}">
                <a16:creationId xmlns:a16="http://schemas.microsoft.com/office/drawing/2014/main" id="{AEDEE15B-09BE-4416-8D55-46095E20C00D}"/>
              </a:ext>
            </a:extLst>
          </p:cNvPr>
          <p:cNvSpPr/>
          <p:nvPr/>
        </p:nvSpPr>
        <p:spPr>
          <a:xfrm>
            <a:off x="6112070" y="1492152"/>
            <a:ext cx="523149" cy="524695"/>
          </a:xfrm>
          <a:custGeom>
            <a:avLst/>
            <a:gdLst/>
            <a:ahLst/>
            <a:cxnLst/>
            <a:rect l="l" t="t" r="r" b="b"/>
            <a:pathLst>
              <a:path w="3240001" h="3249575">
                <a:moveTo>
                  <a:pt x="1275349" y="2002569"/>
                </a:moveTo>
                <a:lnTo>
                  <a:pt x="1625117" y="2233002"/>
                </a:lnTo>
                <a:lnTo>
                  <a:pt x="1968772" y="2006596"/>
                </a:lnTo>
                <a:lnTo>
                  <a:pt x="3240001" y="3249575"/>
                </a:lnTo>
                <a:lnTo>
                  <a:pt x="0" y="3249575"/>
                </a:lnTo>
                <a:close/>
                <a:moveTo>
                  <a:pt x="1067116" y="1473605"/>
                </a:moveTo>
                <a:lnTo>
                  <a:pt x="1067116" y="1581605"/>
                </a:lnTo>
                <a:lnTo>
                  <a:pt x="2183116" y="1581605"/>
                </a:lnTo>
                <a:lnTo>
                  <a:pt x="2183116" y="1473605"/>
                </a:lnTo>
                <a:close/>
                <a:moveTo>
                  <a:pt x="1067116" y="1267205"/>
                </a:moveTo>
                <a:lnTo>
                  <a:pt x="1067116" y="1375205"/>
                </a:lnTo>
                <a:lnTo>
                  <a:pt x="2183116" y="1375205"/>
                </a:lnTo>
                <a:lnTo>
                  <a:pt x="2183116" y="1267205"/>
                </a:lnTo>
                <a:close/>
                <a:moveTo>
                  <a:pt x="3240001" y="1172196"/>
                </a:moveTo>
                <a:lnTo>
                  <a:pt x="3240001" y="3142550"/>
                </a:lnTo>
                <a:lnTo>
                  <a:pt x="2026252" y="1968728"/>
                </a:lnTo>
                <a:lnTo>
                  <a:pt x="3049854" y="1294362"/>
                </a:lnTo>
                <a:close/>
                <a:moveTo>
                  <a:pt x="0" y="1172196"/>
                </a:moveTo>
                <a:lnTo>
                  <a:pt x="602850" y="1559516"/>
                </a:lnTo>
                <a:lnTo>
                  <a:pt x="1217896" y="1964719"/>
                </a:lnTo>
                <a:lnTo>
                  <a:pt x="0" y="3142550"/>
                </a:lnTo>
                <a:close/>
                <a:moveTo>
                  <a:pt x="1067116" y="1060805"/>
                </a:moveTo>
                <a:lnTo>
                  <a:pt x="1067116" y="1168805"/>
                </a:lnTo>
                <a:lnTo>
                  <a:pt x="2183116" y="1168805"/>
                </a:lnTo>
                <a:lnTo>
                  <a:pt x="2183116" y="1060805"/>
                </a:lnTo>
                <a:close/>
                <a:moveTo>
                  <a:pt x="869032" y="816137"/>
                </a:moveTo>
                <a:lnTo>
                  <a:pt x="2381200" y="816137"/>
                </a:lnTo>
                <a:lnTo>
                  <a:pt x="2381200" y="1623491"/>
                </a:lnTo>
                <a:lnTo>
                  <a:pt x="1668045" y="2093329"/>
                </a:lnTo>
                <a:lnTo>
                  <a:pt x="1625116" y="2121611"/>
                </a:lnTo>
                <a:lnTo>
                  <a:pt x="869032" y="1623491"/>
                </a:lnTo>
                <a:close/>
                <a:moveTo>
                  <a:pt x="1625116" y="0"/>
                </a:moveTo>
                <a:lnTo>
                  <a:pt x="3235286" y="1060806"/>
                </a:lnTo>
                <a:lnTo>
                  <a:pt x="2489212" y="1552331"/>
                </a:lnTo>
                <a:lnTo>
                  <a:pt x="2489212" y="708008"/>
                </a:lnTo>
                <a:lnTo>
                  <a:pt x="761020" y="708008"/>
                </a:lnTo>
                <a:lnTo>
                  <a:pt x="761020" y="1552331"/>
                </a:lnTo>
                <a:lnTo>
                  <a:pt x="14946" y="106080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Isosceles Triangle 51">
            <a:extLst>
              <a:ext uri="{FF2B5EF4-FFF2-40B4-BE49-F238E27FC236}">
                <a16:creationId xmlns:a16="http://schemas.microsoft.com/office/drawing/2014/main" id="{2296D13E-298C-4F01-A77D-43547A7AEFA9}"/>
              </a:ext>
            </a:extLst>
          </p:cNvPr>
          <p:cNvSpPr/>
          <p:nvPr/>
        </p:nvSpPr>
        <p:spPr>
          <a:xfrm>
            <a:off x="5273316" y="1562686"/>
            <a:ext cx="523147" cy="383626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57">
            <a:extLst>
              <a:ext uri="{FF2B5EF4-FFF2-40B4-BE49-F238E27FC236}">
                <a16:creationId xmlns:a16="http://schemas.microsoft.com/office/drawing/2014/main" id="{4E76B488-B2CD-463B-861A-27D4912FE160}"/>
              </a:ext>
            </a:extLst>
          </p:cNvPr>
          <p:cNvSpPr/>
          <p:nvPr/>
        </p:nvSpPr>
        <p:spPr>
          <a:xfrm>
            <a:off x="6114156" y="4520206"/>
            <a:ext cx="313133" cy="707899"/>
          </a:xfrm>
          <a:custGeom>
            <a:avLst/>
            <a:gdLst>
              <a:gd name="connsiteX0" fmla="*/ 1148449 w 1346449"/>
              <a:gd name="connsiteY0" fmla="*/ 2457725 h 3249725"/>
              <a:gd name="connsiteX1" fmla="*/ 198001 w 1346449"/>
              <a:gd name="connsiteY1" fmla="*/ 2457725 h 3249725"/>
              <a:gd name="connsiteX2" fmla="*/ 1 w 1346449"/>
              <a:gd name="connsiteY2" fmla="*/ 3249725 h 3249725"/>
              <a:gd name="connsiteX3" fmla="*/ 1346449 w 1346449"/>
              <a:gd name="connsiteY3" fmla="*/ 3249725 h 3249725"/>
              <a:gd name="connsiteX4" fmla="*/ 1148449 w 1346449"/>
              <a:gd name="connsiteY4" fmla="*/ 2457725 h 3249725"/>
              <a:gd name="connsiteX5" fmla="*/ 755186 w 1346449"/>
              <a:gd name="connsiteY5" fmla="*/ 82950 h 3249725"/>
              <a:gd name="connsiteX6" fmla="*/ 734449 w 1346449"/>
              <a:gd name="connsiteY6" fmla="*/ 1314594 h 3249725"/>
              <a:gd name="connsiteX7" fmla="*/ 853246 w 1346449"/>
              <a:gd name="connsiteY7" fmla="*/ 1483214 h 3249725"/>
              <a:gd name="connsiteX8" fmla="*/ 673226 w 1346449"/>
              <a:gd name="connsiteY8" fmla="*/ 1663234 h 3249725"/>
              <a:gd name="connsiteX9" fmla="*/ 493206 w 1346449"/>
              <a:gd name="connsiteY9" fmla="*/ 1483214 h 3249725"/>
              <a:gd name="connsiteX10" fmla="*/ 612000 w 1346449"/>
              <a:gd name="connsiteY10" fmla="*/ 1314595 h 3249725"/>
              <a:gd name="connsiteX11" fmla="*/ 612000 w 1346449"/>
              <a:gd name="connsiteY11" fmla="*/ 0 h 3249725"/>
              <a:gd name="connsiteX12" fmla="*/ 2939 w 1346449"/>
              <a:gd name="connsiteY12" fmla="*/ 1574694 h 3249725"/>
              <a:gd name="connsiteX13" fmla="*/ 0 w 1346449"/>
              <a:gd name="connsiteY13" fmla="*/ 1574694 h 3249725"/>
              <a:gd name="connsiteX14" fmla="*/ 2009 w 1346449"/>
              <a:gd name="connsiteY14" fmla="*/ 1577097 h 3249725"/>
              <a:gd name="connsiteX15" fmla="*/ 0 w 1346449"/>
              <a:gd name="connsiteY15" fmla="*/ 1582292 h 3249725"/>
              <a:gd name="connsiteX16" fmla="*/ 6353 w 1346449"/>
              <a:gd name="connsiteY16" fmla="*/ 1582292 h 3249725"/>
              <a:gd name="connsiteX17" fmla="*/ 273414 w 1346449"/>
              <a:gd name="connsiteY17" fmla="*/ 2376121 h 3249725"/>
              <a:gd name="connsiteX18" fmla="*/ 1091887 w 1346449"/>
              <a:gd name="connsiteY18" fmla="*/ 2366694 h 3249725"/>
              <a:gd name="connsiteX19" fmla="*/ 1340768 w 1346449"/>
              <a:gd name="connsiteY19" fmla="*/ 1582292 h 3249725"/>
              <a:gd name="connsiteX20" fmla="*/ 1346449 w 1346449"/>
              <a:gd name="connsiteY20" fmla="*/ 1582292 h 3249725"/>
              <a:gd name="connsiteX21" fmla="*/ 1344512 w 1346449"/>
              <a:gd name="connsiteY21" fmla="*/ 1577284 h 3249725"/>
              <a:gd name="connsiteX22" fmla="*/ 1346448 w 1346449"/>
              <a:gd name="connsiteY22" fmla="*/ 1574694 h 3249725"/>
              <a:gd name="connsiteX23" fmla="*/ 1343510 w 1346449"/>
              <a:gd name="connsiteY23" fmla="*/ 1574694 h 3249725"/>
              <a:gd name="connsiteX24" fmla="*/ 755186 w 1346449"/>
              <a:gd name="connsiteY24" fmla="*/ 82950 h 3249725"/>
              <a:gd name="connsiteX0" fmla="*/ 1148449 w 1346449"/>
              <a:gd name="connsiteY0" fmla="*/ 2374775 h 3166775"/>
              <a:gd name="connsiteX1" fmla="*/ 198001 w 1346449"/>
              <a:gd name="connsiteY1" fmla="*/ 2374775 h 3166775"/>
              <a:gd name="connsiteX2" fmla="*/ 1 w 1346449"/>
              <a:gd name="connsiteY2" fmla="*/ 3166775 h 3166775"/>
              <a:gd name="connsiteX3" fmla="*/ 1346449 w 1346449"/>
              <a:gd name="connsiteY3" fmla="*/ 3166775 h 3166775"/>
              <a:gd name="connsiteX4" fmla="*/ 1148449 w 1346449"/>
              <a:gd name="connsiteY4" fmla="*/ 2374775 h 3166775"/>
              <a:gd name="connsiteX5" fmla="*/ 755186 w 1346449"/>
              <a:gd name="connsiteY5" fmla="*/ 0 h 3166775"/>
              <a:gd name="connsiteX6" fmla="*/ 734449 w 1346449"/>
              <a:gd name="connsiteY6" fmla="*/ 1231644 h 3166775"/>
              <a:gd name="connsiteX7" fmla="*/ 853246 w 1346449"/>
              <a:gd name="connsiteY7" fmla="*/ 1400264 h 3166775"/>
              <a:gd name="connsiteX8" fmla="*/ 673226 w 1346449"/>
              <a:gd name="connsiteY8" fmla="*/ 1580284 h 3166775"/>
              <a:gd name="connsiteX9" fmla="*/ 493206 w 1346449"/>
              <a:gd name="connsiteY9" fmla="*/ 1400264 h 3166775"/>
              <a:gd name="connsiteX10" fmla="*/ 612000 w 1346449"/>
              <a:gd name="connsiteY10" fmla="*/ 1231645 h 3166775"/>
              <a:gd name="connsiteX11" fmla="*/ 591263 w 1346449"/>
              <a:gd name="connsiteY11" fmla="*/ 10368 h 3166775"/>
              <a:gd name="connsiteX12" fmla="*/ 2939 w 1346449"/>
              <a:gd name="connsiteY12" fmla="*/ 1491744 h 3166775"/>
              <a:gd name="connsiteX13" fmla="*/ 0 w 1346449"/>
              <a:gd name="connsiteY13" fmla="*/ 1491744 h 3166775"/>
              <a:gd name="connsiteX14" fmla="*/ 2009 w 1346449"/>
              <a:gd name="connsiteY14" fmla="*/ 1494147 h 3166775"/>
              <a:gd name="connsiteX15" fmla="*/ 0 w 1346449"/>
              <a:gd name="connsiteY15" fmla="*/ 1499342 h 3166775"/>
              <a:gd name="connsiteX16" fmla="*/ 6353 w 1346449"/>
              <a:gd name="connsiteY16" fmla="*/ 1499342 h 3166775"/>
              <a:gd name="connsiteX17" fmla="*/ 273414 w 1346449"/>
              <a:gd name="connsiteY17" fmla="*/ 2293171 h 3166775"/>
              <a:gd name="connsiteX18" fmla="*/ 1091887 w 1346449"/>
              <a:gd name="connsiteY18" fmla="*/ 2283744 h 3166775"/>
              <a:gd name="connsiteX19" fmla="*/ 1340768 w 1346449"/>
              <a:gd name="connsiteY19" fmla="*/ 1499342 h 3166775"/>
              <a:gd name="connsiteX20" fmla="*/ 1346449 w 1346449"/>
              <a:gd name="connsiteY20" fmla="*/ 1499342 h 3166775"/>
              <a:gd name="connsiteX21" fmla="*/ 1344512 w 1346449"/>
              <a:gd name="connsiteY21" fmla="*/ 1494334 h 3166775"/>
              <a:gd name="connsiteX22" fmla="*/ 1346448 w 1346449"/>
              <a:gd name="connsiteY22" fmla="*/ 1491744 h 3166775"/>
              <a:gd name="connsiteX23" fmla="*/ 1343510 w 1346449"/>
              <a:gd name="connsiteY23" fmla="*/ 1491744 h 3166775"/>
              <a:gd name="connsiteX24" fmla="*/ 755186 w 1346449"/>
              <a:gd name="connsiteY24" fmla="*/ 0 h 31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346449" h="3166775">
                <a:moveTo>
                  <a:pt x="1148449" y="2374775"/>
                </a:moveTo>
                <a:lnTo>
                  <a:pt x="198001" y="2374775"/>
                </a:lnTo>
                <a:lnTo>
                  <a:pt x="1" y="3166775"/>
                </a:lnTo>
                <a:lnTo>
                  <a:pt x="1346449" y="3166775"/>
                </a:lnTo>
                <a:lnTo>
                  <a:pt x="1148449" y="2374775"/>
                </a:lnTo>
                <a:close/>
                <a:moveTo>
                  <a:pt x="755186" y="0"/>
                </a:moveTo>
                <a:cubicBezTo>
                  <a:pt x="755186" y="438198"/>
                  <a:pt x="734449" y="793446"/>
                  <a:pt x="734449" y="1231644"/>
                </a:cubicBezTo>
                <a:cubicBezTo>
                  <a:pt x="803843" y="1256124"/>
                  <a:pt x="853246" y="1322425"/>
                  <a:pt x="853246" y="1400264"/>
                </a:cubicBezTo>
                <a:cubicBezTo>
                  <a:pt x="853246" y="1499686"/>
                  <a:pt x="772648" y="1580284"/>
                  <a:pt x="673226" y="1580284"/>
                </a:cubicBezTo>
                <a:cubicBezTo>
                  <a:pt x="573804" y="1580284"/>
                  <a:pt x="493206" y="1499686"/>
                  <a:pt x="493206" y="1400264"/>
                </a:cubicBezTo>
                <a:cubicBezTo>
                  <a:pt x="493206" y="1322426"/>
                  <a:pt x="542608" y="1256126"/>
                  <a:pt x="612000" y="1231645"/>
                </a:cubicBezTo>
                <a:lnTo>
                  <a:pt x="591263" y="10368"/>
                </a:lnTo>
                <a:lnTo>
                  <a:pt x="2939" y="1491744"/>
                </a:lnTo>
                <a:lnTo>
                  <a:pt x="0" y="1491744"/>
                </a:lnTo>
                <a:lnTo>
                  <a:pt x="2009" y="1494147"/>
                </a:lnTo>
                <a:lnTo>
                  <a:pt x="0" y="1499342"/>
                </a:lnTo>
                <a:lnTo>
                  <a:pt x="6353" y="1499342"/>
                </a:lnTo>
                <a:cubicBezTo>
                  <a:pt x="274151" y="1797289"/>
                  <a:pt x="320153" y="2031319"/>
                  <a:pt x="273414" y="2293171"/>
                </a:cubicBezTo>
                <a:lnTo>
                  <a:pt x="1091887" y="2283744"/>
                </a:lnTo>
                <a:cubicBezTo>
                  <a:pt x="1035756" y="1984266"/>
                  <a:pt x="1081794" y="1833397"/>
                  <a:pt x="1340768" y="1499342"/>
                </a:cubicBezTo>
                <a:lnTo>
                  <a:pt x="1346449" y="1499342"/>
                </a:lnTo>
                <a:lnTo>
                  <a:pt x="1344512" y="1494334"/>
                </a:lnTo>
                <a:cubicBezTo>
                  <a:pt x="1345124" y="1493447"/>
                  <a:pt x="1345785" y="1492596"/>
                  <a:pt x="1346448" y="1491744"/>
                </a:cubicBezTo>
                <a:lnTo>
                  <a:pt x="1343510" y="1491744"/>
                </a:lnTo>
                <a:cubicBezTo>
                  <a:pt x="1140490" y="966846"/>
                  <a:pt x="958206" y="524898"/>
                  <a:pt x="75518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57" name="Rectangle 7">
            <a:extLst>
              <a:ext uri="{FF2B5EF4-FFF2-40B4-BE49-F238E27FC236}">
                <a16:creationId xmlns:a16="http://schemas.microsoft.com/office/drawing/2014/main" id="{84693C49-05C6-4CD0-A900-4B843CF3016D}"/>
              </a:ext>
            </a:extLst>
          </p:cNvPr>
          <p:cNvSpPr/>
          <p:nvPr/>
        </p:nvSpPr>
        <p:spPr>
          <a:xfrm rot="18900000">
            <a:off x="9585735" y="3654558"/>
            <a:ext cx="225664" cy="502732"/>
          </a:xfrm>
          <a:custGeom>
            <a:avLst/>
            <a:gdLst/>
            <a:ahLst/>
            <a:cxnLst/>
            <a:rect l="l" t="t" r="r" b="b"/>
            <a:pathLst>
              <a:path w="154109" h="343323">
                <a:moveTo>
                  <a:pt x="102909" y="313772"/>
                </a:moveTo>
                <a:lnTo>
                  <a:pt x="102909" y="328547"/>
                </a:lnTo>
                <a:cubicBezTo>
                  <a:pt x="102909" y="336708"/>
                  <a:pt x="96294" y="343322"/>
                  <a:pt x="88133" y="343323"/>
                </a:cubicBezTo>
                <a:lnTo>
                  <a:pt x="65975" y="343322"/>
                </a:lnTo>
                <a:cubicBezTo>
                  <a:pt x="57814" y="343322"/>
                  <a:pt x="51199" y="336708"/>
                  <a:pt x="51199" y="328547"/>
                </a:cubicBezTo>
                <a:cubicBezTo>
                  <a:pt x="51199" y="323622"/>
                  <a:pt x="51200" y="318696"/>
                  <a:pt x="51200" y="313771"/>
                </a:cubicBezTo>
                <a:close/>
                <a:moveTo>
                  <a:pt x="123327" y="15459"/>
                </a:moveTo>
                <a:cubicBezTo>
                  <a:pt x="141678" y="29245"/>
                  <a:pt x="152926" y="50497"/>
                  <a:pt x="154008" y="73425"/>
                </a:cubicBezTo>
                <a:cubicBezTo>
                  <a:pt x="155089" y="96353"/>
                  <a:pt x="145890" y="118568"/>
                  <a:pt x="128916" y="134021"/>
                </a:cubicBezTo>
                <a:lnTo>
                  <a:pt x="119294" y="123450"/>
                </a:lnTo>
                <a:cubicBezTo>
                  <a:pt x="133118" y="110865"/>
                  <a:pt x="140611" y="92772"/>
                  <a:pt x="139730" y="74098"/>
                </a:cubicBezTo>
                <a:cubicBezTo>
                  <a:pt x="138850" y="55424"/>
                  <a:pt x="129689" y="38115"/>
                  <a:pt x="114743" y="26887"/>
                </a:cubicBezTo>
                <a:close/>
                <a:moveTo>
                  <a:pt x="136698" y="17411"/>
                </a:moveTo>
                <a:cubicBezTo>
                  <a:pt x="103758" y="-15529"/>
                  <a:pt x="50351" y="-15529"/>
                  <a:pt x="17412" y="17411"/>
                </a:cubicBezTo>
                <a:cubicBezTo>
                  <a:pt x="-15528" y="50351"/>
                  <a:pt x="-15528" y="103757"/>
                  <a:pt x="17412" y="136697"/>
                </a:cubicBezTo>
                <a:cubicBezTo>
                  <a:pt x="50351" y="169637"/>
                  <a:pt x="103758" y="169637"/>
                  <a:pt x="136698" y="136697"/>
                </a:cubicBezTo>
                <a:cubicBezTo>
                  <a:pt x="169637" y="103757"/>
                  <a:pt x="169637" y="50351"/>
                  <a:pt x="136698" y="17411"/>
                </a:cubicBezTo>
                <a:close/>
                <a:moveTo>
                  <a:pt x="154109" y="0"/>
                </a:moveTo>
                <a:cubicBezTo>
                  <a:pt x="196665" y="42556"/>
                  <a:pt x="196665" y="111552"/>
                  <a:pt x="154109" y="154108"/>
                </a:cubicBezTo>
                <a:cubicBezTo>
                  <a:pt x="139576" y="168641"/>
                  <a:pt x="121959" y="178211"/>
                  <a:pt x="102912" y="180994"/>
                </a:cubicBezTo>
                <a:lnTo>
                  <a:pt x="102912" y="308310"/>
                </a:lnTo>
                <a:lnTo>
                  <a:pt x="51197" y="308310"/>
                </a:lnTo>
                <a:lnTo>
                  <a:pt x="51197" y="180994"/>
                </a:lnTo>
                <a:cubicBezTo>
                  <a:pt x="32150" y="178211"/>
                  <a:pt x="14534" y="168641"/>
                  <a:pt x="0" y="154108"/>
                </a:cubicBezTo>
                <a:cubicBezTo>
                  <a:pt x="-42555" y="111552"/>
                  <a:pt x="-42555" y="42556"/>
                  <a:pt x="0" y="0"/>
                </a:cubicBezTo>
                <a:cubicBezTo>
                  <a:pt x="42556" y="-42556"/>
                  <a:pt x="111553" y="-42556"/>
                  <a:pt x="15410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Parallelogram 15">
            <a:extLst>
              <a:ext uri="{FF2B5EF4-FFF2-40B4-BE49-F238E27FC236}">
                <a16:creationId xmlns:a16="http://schemas.microsoft.com/office/drawing/2014/main" id="{7A9FBE9D-EE5A-4F1B-8EDD-3D011F43183E}"/>
              </a:ext>
            </a:extLst>
          </p:cNvPr>
          <p:cNvSpPr/>
          <p:nvPr/>
        </p:nvSpPr>
        <p:spPr>
          <a:xfrm flipH="1">
            <a:off x="5267026" y="4641909"/>
            <a:ext cx="464493" cy="464493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Freeform 19">
            <a:extLst>
              <a:ext uri="{FF2B5EF4-FFF2-40B4-BE49-F238E27FC236}">
                <a16:creationId xmlns:a16="http://schemas.microsoft.com/office/drawing/2014/main" id="{DD59881D-26FD-493B-8AE1-06C59DF34840}"/>
              </a:ext>
            </a:extLst>
          </p:cNvPr>
          <p:cNvSpPr/>
          <p:nvPr/>
        </p:nvSpPr>
        <p:spPr>
          <a:xfrm>
            <a:off x="7745410" y="3642506"/>
            <a:ext cx="460778" cy="453389"/>
          </a:xfrm>
          <a:custGeom>
            <a:avLst/>
            <a:gdLst/>
            <a:ahLst/>
            <a:cxnLst/>
            <a:rect l="l" t="t" r="r" b="b"/>
            <a:pathLst>
              <a:path w="3214097" h="3162551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Rectangle 30">
            <a:extLst>
              <a:ext uri="{FF2B5EF4-FFF2-40B4-BE49-F238E27FC236}">
                <a16:creationId xmlns:a16="http://schemas.microsoft.com/office/drawing/2014/main" id="{3BFEE74E-183A-4C32-9BDF-AC2573B061E0}"/>
              </a:ext>
            </a:extLst>
          </p:cNvPr>
          <p:cNvSpPr/>
          <p:nvPr/>
        </p:nvSpPr>
        <p:spPr>
          <a:xfrm>
            <a:off x="11063701" y="3600566"/>
            <a:ext cx="464493" cy="463135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ectangle 7">
            <a:extLst>
              <a:ext uri="{FF2B5EF4-FFF2-40B4-BE49-F238E27FC236}">
                <a16:creationId xmlns:a16="http://schemas.microsoft.com/office/drawing/2014/main" id="{A2454068-D6A0-42C7-BCE1-D03833DCF2E4}"/>
              </a:ext>
            </a:extLst>
          </p:cNvPr>
          <p:cNvSpPr/>
          <p:nvPr/>
        </p:nvSpPr>
        <p:spPr>
          <a:xfrm>
            <a:off x="6950824" y="1518716"/>
            <a:ext cx="471567" cy="47156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Rectangle 15">
            <a:extLst>
              <a:ext uri="{FF2B5EF4-FFF2-40B4-BE49-F238E27FC236}">
                <a16:creationId xmlns:a16="http://schemas.microsoft.com/office/drawing/2014/main" id="{ECBB7944-2021-44C3-960E-8480CFC6DEF9}"/>
              </a:ext>
            </a:extLst>
          </p:cNvPr>
          <p:cNvSpPr/>
          <p:nvPr/>
        </p:nvSpPr>
        <p:spPr>
          <a:xfrm rot="5400000">
            <a:off x="7737684" y="1518715"/>
            <a:ext cx="472195" cy="471568"/>
          </a:xfrm>
          <a:custGeom>
            <a:avLst/>
            <a:gdLst/>
            <a:ahLst/>
            <a:cxnLst/>
            <a:rect l="l" t="t" r="r" b="b"/>
            <a:pathLst>
              <a:path w="3244313" h="324000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3" name="Pie 24">
            <a:extLst>
              <a:ext uri="{FF2B5EF4-FFF2-40B4-BE49-F238E27FC236}">
                <a16:creationId xmlns:a16="http://schemas.microsoft.com/office/drawing/2014/main" id="{DB38F196-AF37-4B00-AA3E-183F9372FBAD}"/>
              </a:ext>
            </a:extLst>
          </p:cNvPr>
          <p:cNvSpPr/>
          <p:nvPr/>
        </p:nvSpPr>
        <p:spPr>
          <a:xfrm>
            <a:off x="6809927" y="4618984"/>
            <a:ext cx="513183" cy="510342"/>
          </a:xfrm>
          <a:custGeom>
            <a:avLst/>
            <a:gdLst/>
            <a:ahLst/>
            <a:cxnLst/>
            <a:rect l="l" t="t" r="r" b="b"/>
            <a:pathLst>
              <a:path w="3228711" h="3210836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4" name="Parallelogram 30">
            <a:extLst>
              <a:ext uri="{FF2B5EF4-FFF2-40B4-BE49-F238E27FC236}">
                <a16:creationId xmlns:a16="http://schemas.microsoft.com/office/drawing/2014/main" id="{07A9DF64-EAEC-4F98-A0C9-E2239CA0F425}"/>
              </a:ext>
            </a:extLst>
          </p:cNvPr>
          <p:cNvSpPr/>
          <p:nvPr/>
        </p:nvSpPr>
        <p:spPr>
          <a:xfrm flipH="1">
            <a:off x="11038458" y="2527766"/>
            <a:ext cx="514976" cy="516250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5" name="Block Arc 14">
            <a:extLst>
              <a:ext uri="{FF2B5EF4-FFF2-40B4-BE49-F238E27FC236}">
                <a16:creationId xmlns:a16="http://schemas.microsoft.com/office/drawing/2014/main" id="{F84CC100-88A8-4E3E-8091-D49E44C308ED}"/>
              </a:ext>
            </a:extLst>
          </p:cNvPr>
          <p:cNvSpPr/>
          <p:nvPr/>
        </p:nvSpPr>
        <p:spPr>
          <a:xfrm rot="16200000">
            <a:off x="8525358" y="1470612"/>
            <a:ext cx="567400" cy="567774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6" name="Block Arc 41">
            <a:extLst>
              <a:ext uri="{FF2B5EF4-FFF2-40B4-BE49-F238E27FC236}">
                <a16:creationId xmlns:a16="http://schemas.microsoft.com/office/drawing/2014/main" id="{39949893-05ED-44C7-999C-84CE9B52D118}"/>
              </a:ext>
            </a:extLst>
          </p:cNvPr>
          <p:cNvSpPr/>
          <p:nvPr/>
        </p:nvSpPr>
        <p:spPr>
          <a:xfrm>
            <a:off x="9408551" y="1424302"/>
            <a:ext cx="473301" cy="660394"/>
          </a:xfrm>
          <a:custGeom>
            <a:avLst/>
            <a:gdLst/>
            <a:ahLst/>
            <a:cxnLst/>
            <a:rect l="l" t="t" r="r" b="b"/>
            <a:pathLst>
              <a:path w="2512265" h="3505352">
                <a:moveTo>
                  <a:pt x="1276582" y="2106401"/>
                </a:moveTo>
                <a:cubicBezTo>
                  <a:pt x="1154832" y="2195007"/>
                  <a:pt x="1018024" y="2262207"/>
                  <a:pt x="871321" y="2302645"/>
                </a:cubicBezTo>
                <a:cubicBezTo>
                  <a:pt x="1041049" y="2346709"/>
                  <a:pt x="1216984" y="2342691"/>
                  <a:pt x="1380867" y="2295542"/>
                </a:cubicBezTo>
                <a:cubicBezTo>
                  <a:pt x="1352791" y="2227964"/>
                  <a:pt x="1317377" y="2164934"/>
                  <a:pt x="1276582" y="2106401"/>
                </a:cubicBezTo>
                <a:close/>
                <a:moveTo>
                  <a:pt x="931061" y="1768598"/>
                </a:moveTo>
                <a:lnTo>
                  <a:pt x="785084" y="2021438"/>
                </a:lnTo>
                <a:lnTo>
                  <a:pt x="684448" y="2196711"/>
                </a:lnTo>
                <a:cubicBezTo>
                  <a:pt x="868931" y="2169533"/>
                  <a:pt x="1041385" y="2098006"/>
                  <a:pt x="1189228" y="1991290"/>
                </a:cubicBezTo>
                <a:cubicBezTo>
                  <a:pt x="1113839" y="1904543"/>
                  <a:pt x="1026949" y="1829435"/>
                  <a:pt x="931061" y="1768598"/>
                </a:cubicBezTo>
                <a:close/>
                <a:moveTo>
                  <a:pt x="1626242" y="1739577"/>
                </a:moveTo>
                <a:cubicBezTo>
                  <a:pt x="1556851" y="1850020"/>
                  <a:pt x="1471526" y="1947792"/>
                  <a:pt x="1374302" y="2030973"/>
                </a:cubicBezTo>
                <a:cubicBezTo>
                  <a:pt x="1422822" y="2099916"/>
                  <a:pt x="1464618" y="2174537"/>
                  <a:pt x="1497466" y="2254701"/>
                </a:cubicBezTo>
                <a:cubicBezTo>
                  <a:pt x="1664534" y="2184833"/>
                  <a:pt x="1813198" y="2068027"/>
                  <a:pt x="1922549" y="1910651"/>
                </a:cubicBezTo>
                <a:close/>
                <a:moveTo>
                  <a:pt x="531158" y="1601275"/>
                </a:moveTo>
                <a:cubicBezTo>
                  <a:pt x="514831" y="1769123"/>
                  <a:pt x="535254" y="1939877"/>
                  <a:pt x="594029" y="2101141"/>
                </a:cubicBezTo>
                <a:lnTo>
                  <a:pt x="822377" y="1705631"/>
                </a:lnTo>
                <a:cubicBezTo>
                  <a:pt x="730789" y="1658398"/>
                  <a:pt x="632873" y="1623335"/>
                  <a:pt x="531158" y="1601275"/>
                </a:cubicBezTo>
                <a:close/>
                <a:moveTo>
                  <a:pt x="270885" y="1572115"/>
                </a:moveTo>
                <a:cubicBezTo>
                  <a:pt x="231457" y="1572339"/>
                  <a:pt x="191799" y="1574812"/>
                  <a:pt x="152057" y="1579894"/>
                </a:cubicBezTo>
                <a:cubicBezTo>
                  <a:pt x="195418" y="1760005"/>
                  <a:pt x="289893" y="1927350"/>
                  <a:pt x="428945" y="2058945"/>
                </a:cubicBezTo>
                <a:cubicBezTo>
                  <a:pt x="384418" y="1901749"/>
                  <a:pt x="371313" y="1738504"/>
                  <a:pt x="388331" y="1577832"/>
                </a:cubicBezTo>
                <a:cubicBezTo>
                  <a:pt x="349511" y="1573916"/>
                  <a:pt x="310313" y="1571891"/>
                  <a:pt x="270885" y="1572115"/>
                </a:cubicBezTo>
                <a:close/>
                <a:moveTo>
                  <a:pt x="1117422" y="1445810"/>
                </a:moveTo>
                <a:lnTo>
                  <a:pt x="992684" y="1661863"/>
                </a:lnTo>
                <a:cubicBezTo>
                  <a:pt x="1102065" y="1730612"/>
                  <a:pt x="1200940" y="1816138"/>
                  <a:pt x="1286200" y="1915345"/>
                </a:cubicBezTo>
                <a:cubicBezTo>
                  <a:pt x="1368713" y="1844119"/>
                  <a:pt x="1441290" y="1760865"/>
                  <a:pt x="1500981" y="1667258"/>
                </a:cubicBezTo>
                <a:close/>
                <a:moveTo>
                  <a:pt x="2092402" y="1221082"/>
                </a:moveTo>
                <a:cubicBezTo>
                  <a:pt x="2001593" y="1234047"/>
                  <a:pt x="1911092" y="1235450"/>
                  <a:pt x="1822337" y="1227227"/>
                </a:cubicBezTo>
                <a:cubicBezTo>
                  <a:pt x="1800443" y="1366691"/>
                  <a:pt x="1756170" y="1503162"/>
                  <a:pt x="1688847" y="1630684"/>
                </a:cubicBezTo>
                <a:lnTo>
                  <a:pt x="1987299" y="1802996"/>
                </a:lnTo>
                <a:cubicBezTo>
                  <a:pt x="2084887" y="1618081"/>
                  <a:pt x="2117858" y="1415133"/>
                  <a:pt x="2092402" y="1221082"/>
                </a:cubicBezTo>
                <a:close/>
                <a:moveTo>
                  <a:pt x="649579" y="1175701"/>
                </a:moveTo>
                <a:cubicBezTo>
                  <a:pt x="600911" y="1272240"/>
                  <a:pt x="566994" y="1374279"/>
                  <a:pt x="548013" y="1478728"/>
                </a:cubicBezTo>
                <a:cubicBezTo>
                  <a:pt x="665588" y="1503392"/>
                  <a:pt x="778659" y="1543786"/>
                  <a:pt x="883938" y="1599004"/>
                </a:cubicBezTo>
                <a:lnTo>
                  <a:pt x="1008644" y="1383007"/>
                </a:lnTo>
                <a:close/>
                <a:moveTo>
                  <a:pt x="1325201" y="1085928"/>
                </a:moveTo>
                <a:lnTo>
                  <a:pt x="1180226" y="1337032"/>
                </a:lnTo>
                <a:lnTo>
                  <a:pt x="1563461" y="1558293"/>
                </a:lnTo>
                <a:cubicBezTo>
                  <a:pt x="1621429" y="1447029"/>
                  <a:pt x="1659763" y="1328223"/>
                  <a:pt x="1679185" y="1206861"/>
                </a:cubicBezTo>
                <a:cubicBezTo>
                  <a:pt x="1555153" y="1183834"/>
                  <a:pt x="1435895" y="1143161"/>
                  <a:pt x="1325201" y="1085928"/>
                </a:cubicBezTo>
                <a:close/>
                <a:moveTo>
                  <a:pt x="216369" y="925587"/>
                </a:moveTo>
                <a:cubicBezTo>
                  <a:pt x="135862" y="1096620"/>
                  <a:pt x="108667" y="1281041"/>
                  <a:pt x="130011" y="1458436"/>
                </a:cubicBezTo>
                <a:cubicBezTo>
                  <a:pt x="222591" y="1446071"/>
                  <a:pt x="314795" y="1446181"/>
                  <a:pt x="405131" y="1455463"/>
                </a:cubicBezTo>
                <a:cubicBezTo>
                  <a:pt x="426945" y="1333935"/>
                  <a:pt x="466667" y="1215249"/>
                  <a:pt x="524206" y="1103317"/>
                </a:cubicBezTo>
                <a:close/>
                <a:moveTo>
                  <a:pt x="943246" y="797103"/>
                </a:moveTo>
                <a:cubicBezTo>
                  <a:pt x="853400" y="873630"/>
                  <a:pt x="774733" y="963960"/>
                  <a:pt x="711316" y="1066306"/>
                </a:cubicBezTo>
                <a:lnTo>
                  <a:pt x="1071447" y="1274228"/>
                </a:lnTo>
                <a:lnTo>
                  <a:pt x="1215869" y="1024081"/>
                </a:lnTo>
                <a:cubicBezTo>
                  <a:pt x="1115458" y="961776"/>
                  <a:pt x="1023809" y="885272"/>
                  <a:pt x="943246" y="797103"/>
                </a:cubicBezTo>
                <a:close/>
                <a:moveTo>
                  <a:pt x="1777831" y="614825"/>
                </a:moveTo>
                <a:cubicBezTo>
                  <a:pt x="1828108" y="774217"/>
                  <a:pt x="1847177" y="940426"/>
                  <a:pt x="1835302" y="1104709"/>
                </a:cubicBezTo>
                <a:cubicBezTo>
                  <a:pt x="1912529" y="1111680"/>
                  <a:pt x="1991200" y="1110618"/>
                  <a:pt x="2070135" y="1099634"/>
                </a:cubicBezTo>
                <a:cubicBezTo>
                  <a:pt x="2023430" y="916066"/>
                  <a:pt x="1923963" y="746103"/>
                  <a:pt x="1777831" y="614825"/>
                </a:cubicBezTo>
                <a:close/>
                <a:moveTo>
                  <a:pt x="1613169" y="587153"/>
                </a:moveTo>
                <a:lnTo>
                  <a:pt x="1386789" y="979253"/>
                </a:lnTo>
                <a:cubicBezTo>
                  <a:pt x="1482593" y="1028182"/>
                  <a:pt x="1585369" y="1063521"/>
                  <a:pt x="1692132" y="1084514"/>
                </a:cubicBezTo>
                <a:cubicBezTo>
                  <a:pt x="1702376" y="916614"/>
                  <a:pt x="1676765" y="746730"/>
                  <a:pt x="1613169" y="587153"/>
                </a:cubicBezTo>
                <a:close/>
                <a:moveTo>
                  <a:pt x="1500307" y="531421"/>
                </a:moveTo>
                <a:cubicBezTo>
                  <a:pt x="1333628" y="560682"/>
                  <a:pt x="1177718" y="626786"/>
                  <a:pt x="1041762" y="721997"/>
                </a:cubicBezTo>
                <a:cubicBezTo>
                  <a:pt x="1111912" y="797410"/>
                  <a:pt x="1191076" y="863204"/>
                  <a:pt x="1277416" y="917480"/>
                </a:cubicBezTo>
                <a:close/>
                <a:moveTo>
                  <a:pt x="708730" y="442269"/>
                </a:moveTo>
                <a:cubicBezTo>
                  <a:pt x="536145" y="518354"/>
                  <a:pt x="384460" y="645249"/>
                  <a:pt x="277225" y="815684"/>
                </a:cubicBezTo>
                <a:lnTo>
                  <a:pt x="586010" y="993961"/>
                </a:lnTo>
                <a:cubicBezTo>
                  <a:pt x="658009" y="876621"/>
                  <a:pt x="747803" y="773217"/>
                  <a:pt x="850548" y="685844"/>
                </a:cubicBezTo>
                <a:cubicBezTo>
                  <a:pt x="795399" y="611028"/>
                  <a:pt x="747545" y="529652"/>
                  <a:pt x="708730" y="442269"/>
                </a:cubicBezTo>
                <a:close/>
                <a:moveTo>
                  <a:pt x="1114411" y="355452"/>
                </a:moveTo>
                <a:cubicBezTo>
                  <a:pt x="1016499" y="355167"/>
                  <a:pt x="919324" y="369705"/>
                  <a:pt x="826255" y="398131"/>
                </a:cubicBezTo>
                <a:cubicBezTo>
                  <a:pt x="858722" y="474940"/>
                  <a:pt x="900618" y="545829"/>
                  <a:pt x="948599" y="611249"/>
                </a:cubicBezTo>
                <a:cubicBezTo>
                  <a:pt x="1085375" y="512974"/>
                  <a:pt x="1240825" y="441488"/>
                  <a:pt x="1406980" y="401715"/>
                </a:cubicBezTo>
                <a:cubicBezTo>
                  <a:pt x="1310969" y="370847"/>
                  <a:pt x="1212322" y="355738"/>
                  <a:pt x="1114411" y="355452"/>
                </a:cubicBezTo>
                <a:close/>
                <a:moveTo>
                  <a:pt x="1776283" y="295101"/>
                </a:moveTo>
                <a:lnTo>
                  <a:pt x="1710896" y="408983"/>
                </a:lnTo>
                <a:cubicBezTo>
                  <a:pt x="2209777" y="726145"/>
                  <a:pt x="2373723" y="1383396"/>
                  <a:pt x="2075153" y="1900534"/>
                </a:cubicBezTo>
                <a:cubicBezTo>
                  <a:pt x="1777480" y="2416119"/>
                  <a:pt x="1129323" y="2603192"/>
                  <a:pt x="606057" y="2333243"/>
                </a:cubicBezTo>
                <a:lnTo>
                  <a:pt x="534769" y="2457402"/>
                </a:lnTo>
                <a:cubicBezTo>
                  <a:pt x="1115347" y="2755664"/>
                  <a:pt x="1834151" y="2554240"/>
                  <a:pt x="2173557" y="1987198"/>
                </a:cubicBezTo>
                <a:cubicBezTo>
                  <a:pt x="2520801" y="1407062"/>
                  <a:pt x="2343129" y="657734"/>
                  <a:pt x="1776283" y="295101"/>
                </a:cubicBezTo>
                <a:close/>
                <a:moveTo>
                  <a:pt x="1831804" y="0"/>
                </a:moveTo>
                <a:cubicBezTo>
                  <a:pt x="1881515" y="0"/>
                  <a:pt x="1921814" y="40299"/>
                  <a:pt x="1921814" y="90010"/>
                </a:cubicBezTo>
                <a:cubicBezTo>
                  <a:pt x="1921814" y="123853"/>
                  <a:pt x="1903137" y="153333"/>
                  <a:pt x="1874873" y="167531"/>
                </a:cubicBezTo>
                <a:cubicBezTo>
                  <a:pt x="2505724" y="579432"/>
                  <a:pt x="2701456" y="1419035"/>
                  <a:pt x="2311836" y="2069966"/>
                </a:cubicBezTo>
                <a:cubicBezTo>
                  <a:pt x="2067801" y="2477672"/>
                  <a:pt x="1650037" y="2717958"/>
                  <a:pt x="1209422" y="2750781"/>
                </a:cubicBezTo>
                <a:lnTo>
                  <a:pt x="1209422" y="3191198"/>
                </a:lnTo>
                <a:cubicBezTo>
                  <a:pt x="1228953" y="3190691"/>
                  <a:pt x="1248332" y="3191937"/>
                  <a:pt x="1267595" y="3193449"/>
                </a:cubicBezTo>
                <a:cubicBezTo>
                  <a:pt x="1660899" y="3224325"/>
                  <a:pt x="1926978" y="3358049"/>
                  <a:pt x="1884661" y="3503570"/>
                </a:cubicBezTo>
                <a:lnTo>
                  <a:pt x="318693" y="3505352"/>
                </a:lnTo>
                <a:cubicBezTo>
                  <a:pt x="273700" y="3359367"/>
                  <a:pt x="539657" y="3224666"/>
                  <a:pt x="934393" y="3193515"/>
                </a:cubicBezTo>
                <a:lnTo>
                  <a:pt x="993398" y="3191208"/>
                </a:lnTo>
                <a:lnTo>
                  <a:pt x="993398" y="2750894"/>
                </a:lnTo>
                <a:cubicBezTo>
                  <a:pt x="812915" y="2737642"/>
                  <a:pt x="632784" y="2688481"/>
                  <a:pt x="463078" y="2601537"/>
                </a:cubicBezTo>
                <a:cubicBezTo>
                  <a:pt x="463677" y="2602537"/>
                  <a:pt x="463694" y="2603560"/>
                  <a:pt x="463694" y="2604587"/>
                </a:cubicBezTo>
                <a:cubicBezTo>
                  <a:pt x="463694" y="2654298"/>
                  <a:pt x="423395" y="2694597"/>
                  <a:pt x="373684" y="2694597"/>
                </a:cubicBezTo>
                <a:cubicBezTo>
                  <a:pt x="323973" y="2694597"/>
                  <a:pt x="283674" y="2654298"/>
                  <a:pt x="283674" y="2604587"/>
                </a:cubicBezTo>
                <a:cubicBezTo>
                  <a:pt x="283674" y="2554876"/>
                  <a:pt x="323973" y="2514577"/>
                  <a:pt x="373684" y="2514577"/>
                </a:cubicBezTo>
                <a:lnTo>
                  <a:pt x="377019" y="2515250"/>
                </a:lnTo>
                <a:lnTo>
                  <a:pt x="511820" y="2280472"/>
                </a:lnTo>
                <a:lnTo>
                  <a:pt x="495824" y="2271237"/>
                </a:lnTo>
                <a:lnTo>
                  <a:pt x="496783" y="2269575"/>
                </a:lnTo>
                <a:cubicBezTo>
                  <a:pt x="34226" y="1964050"/>
                  <a:pt x="-130424" y="1362029"/>
                  <a:pt x="110016" y="864184"/>
                </a:cubicBezTo>
                <a:lnTo>
                  <a:pt x="106296" y="862036"/>
                </a:lnTo>
                <a:lnTo>
                  <a:pt x="148828" y="788370"/>
                </a:lnTo>
                <a:lnTo>
                  <a:pt x="169099" y="753258"/>
                </a:lnTo>
                <a:lnTo>
                  <a:pt x="170873" y="754281"/>
                </a:lnTo>
                <a:cubicBezTo>
                  <a:pt x="475914" y="264737"/>
                  <a:pt x="1106018" y="92008"/>
                  <a:pt x="1617242" y="355196"/>
                </a:cubicBezTo>
                <a:lnTo>
                  <a:pt x="1748044" y="127384"/>
                </a:lnTo>
                <a:lnTo>
                  <a:pt x="1751959" y="129632"/>
                </a:lnTo>
                <a:cubicBezTo>
                  <a:pt x="1745165" y="117975"/>
                  <a:pt x="1741794" y="104386"/>
                  <a:pt x="1741794" y="90010"/>
                </a:cubicBezTo>
                <a:cubicBezTo>
                  <a:pt x="1741794" y="40299"/>
                  <a:pt x="1782093" y="0"/>
                  <a:pt x="183180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7" name="Right Triangle 17">
            <a:extLst>
              <a:ext uri="{FF2B5EF4-FFF2-40B4-BE49-F238E27FC236}">
                <a16:creationId xmlns:a16="http://schemas.microsoft.com/office/drawing/2014/main" id="{6ADCC979-BA1C-4251-B6F5-CE5AA2B72FD0}"/>
              </a:ext>
            </a:extLst>
          </p:cNvPr>
          <p:cNvSpPr/>
          <p:nvPr/>
        </p:nvSpPr>
        <p:spPr>
          <a:xfrm>
            <a:off x="7705746" y="4600959"/>
            <a:ext cx="385790" cy="546392"/>
          </a:xfrm>
          <a:custGeom>
            <a:avLst/>
            <a:gdLst/>
            <a:ahLst/>
            <a:cxnLst/>
            <a:rect l="l" t="t" r="r" b="b"/>
            <a:pathLst>
              <a:path w="2387678" h="3240000">
                <a:moveTo>
                  <a:pt x="1645041" y="17032"/>
                </a:moveTo>
                <a:lnTo>
                  <a:pt x="2376264" y="17032"/>
                </a:lnTo>
                <a:lnTo>
                  <a:pt x="2376264" y="17033"/>
                </a:lnTo>
                <a:lnTo>
                  <a:pt x="1645042" y="17033"/>
                </a:lnTo>
                <a:close/>
                <a:moveTo>
                  <a:pt x="0" y="17032"/>
                </a:moveTo>
                <a:lnTo>
                  <a:pt x="1379678" y="17032"/>
                </a:lnTo>
                <a:lnTo>
                  <a:pt x="1379678" y="996125"/>
                </a:lnTo>
                <a:lnTo>
                  <a:pt x="2376264" y="996125"/>
                </a:lnTo>
                <a:lnTo>
                  <a:pt x="2376264" y="3240000"/>
                </a:lnTo>
                <a:lnTo>
                  <a:pt x="0" y="3240000"/>
                </a:lnTo>
                <a:close/>
                <a:moveTo>
                  <a:pt x="1498869" y="0"/>
                </a:moveTo>
                <a:lnTo>
                  <a:pt x="2387678" y="888809"/>
                </a:lnTo>
                <a:lnTo>
                  <a:pt x="1498869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Oval 27">
            <a:extLst>
              <a:ext uri="{FF2B5EF4-FFF2-40B4-BE49-F238E27FC236}">
                <a16:creationId xmlns:a16="http://schemas.microsoft.com/office/drawing/2014/main" id="{7DB6E0EE-B33A-443E-887E-C319F0DAF534}"/>
              </a:ext>
            </a:extLst>
          </p:cNvPr>
          <p:cNvSpPr/>
          <p:nvPr/>
        </p:nvSpPr>
        <p:spPr>
          <a:xfrm>
            <a:off x="4418496" y="5469184"/>
            <a:ext cx="409732" cy="779216"/>
          </a:xfrm>
          <a:custGeom>
            <a:avLst/>
            <a:gdLst/>
            <a:ahLst/>
            <a:cxnLst/>
            <a:rect l="l" t="t" r="r" b="b"/>
            <a:pathLst>
              <a:path w="1703664" h="3240001">
                <a:moveTo>
                  <a:pt x="952533" y="2024463"/>
                </a:moveTo>
                <a:lnTo>
                  <a:pt x="856710" y="2024464"/>
                </a:lnTo>
                <a:lnTo>
                  <a:pt x="649879" y="2143878"/>
                </a:lnTo>
                <a:lnTo>
                  <a:pt x="728753" y="2280491"/>
                </a:lnTo>
                <a:lnTo>
                  <a:pt x="800462" y="2239090"/>
                </a:lnTo>
                <a:lnTo>
                  <a:pt x="800462" y="2476837"/>
                </a:lnTo>
                <a:lnTo>
                  <a:pt x="649878" y="2476837"/>
                </a:lnTo>
                <a:lnTo>
                  <a:pt x="649878" y="2634602"/>
                </a:lnTo>
                <a:lnTo>
                  <a:pt x="1067658" y="2634602"/>
                </a:lnTo>
                <a:lnTo>
                  <a:pt x="1067657" y="2476837"/>
                </a:lnTo>
                <a:lnTo>
                  <a:pt x="952532" y="2476837"/>
                </a:lnTo>
                <a:lnTo>
                  <a:pt x="952532" y="2151292"/>
                </a:lnTo>
                <a:lnTo>
                  <a:pt x="952534" y="2151291"/>
                </a:lnTo>
                <a:close/>
                <a:moveTo>
                  <a:pt x="851832" y="1776101"/>
                </a:moveTo>
                <a:cubicBezTo>
                  <a:pt x="1189868" y="1776101"/>
                  <a:pt x="1463900" y="2050133"/>
                  <a:pt x="1463900" y="2388169"/>
                </a:cubicBezTo>
                <a:cubicBezTo>
                  <a:pt x="1463900" y="2726205"/>
                  <a:pt x="1189868" y="3000237"/>
                  <a:pt x="851832" y="3000237"/>
                </a:cubicBezTo>
                <a:cubicBezTo>
                  <a:pt x="513796" y="3000237"/>
                  <a:pt x="239764" y="2726205"/>
                  <a:pt x="239764" y="2388169"/>
                </a:cubicBezTo>
                <a:cubicBezTo>
                  <a:pt x="239764" y="2050133"/>
                  <a:pt x="513796" y="1776101"/>
                  <a:pt x="851832" y="1776101"/>
                </a:cubicBezTo>
                <a:close/>
                <a:moveTo>
                  <a:pt x="851832" y="1689019"/>
                </a:moveTo>
                <a:cubicBezTo>
                  <a:pt x="465702" y="1689019"/>
                  <a:pt x="152682" y="2002039"/>
                  <a:pt x="152682" y="2388169"/>
                </a:cubicBezTo>
                <a:cubicBezTo>
                  <a:pt x="152682" y="2774299"/>
                  <a:pt x="465702" y="3087319"/>
                  <a:pt x="851832" y="3087319"/>
                </a:cubicBezTo>
                <a:cubicBezTo>
                  <a:pt x="1237962" y="3087319"/>
                  <a:pt x="1550982" y="2774299"/>
                  <a:pt x="1550982" y="2388169"/>
                </a:cubicBezTo>
                <a:cubicBezTo>
                  <a:pt x="1550982" y="2002039"/>
                  <a:pt x="1237962" y="1689019"/>
                  <a:pt x="851832" y="1689019"/>
                </a:cubicBezTo>
                <a:close/>
                <a:moveTo>
                  <a:pt x="851832" y="1536337"/>
                </a:moveTo>
                <a:cubicBezTo>
                  <a:pt x="1322286" y="1536337"/>
                  <a:pt x="1703664" y="1917715"/>
                  <a:pt x="1703664" y="2388169"/>
                </a:cubicBezTo>
                <a:cubicBezTo>
                  <a:pt x="1703664" y="2858623"/>
                  <a:pt x="1322286" y="3240001"/>
                  <a:pt x="851832" y="3240001"/>
                </a:cubicBezTo>
                <a:cubicBezTo>
                  <a:pt x="381378" y="3240001"/>
                  <a:pt x="0" y="2858623"/>
                  <a:pt x="0" y="2388169"/>
                </a:cubicBezTo>
                <a:cubicBezTo>
                  <a:pt x="0" y="1917715"/>
                  <a:pt x="381378" y="1536337"/>
                  <a:pt x="851832" y="1536337"/>
                </a:cubicBezTo>
                <a:close/>
                <a:moveTo>
                  <a:pt x="1173126" y="1"/>
                </a:moveTo>
                <a:lnTo>
                  <a:pt x="1383673" y="1"/>
                </a:lnTo>
                <a:lnTo>
                  <a:pt x="1383673" y="954514"/>
                </a:lnTo>
                <a:lnTo>
                  <a:pt x="1173126" y="1187717"/>
                </a:lnTo>
                <a:close/>
                <a:moveTo>
                  <a:pt x="619488" y="0"/>
                </a:moveTo>
                <a:lnTo>
                  <a:pt x="1099698" y="0"/>
                </a:lnTo>
                <a:lnTo>
                  <a:pt x="1099698" y="1265464"/>
                </a:lnTo>
                <a:lnTo>
                  <a:pt x="859593" y="1532640"/>
                </a:lnTo>
                <a:lnTo>
                  <a:pt x="619488" y="1265464"/>
                </a:lnTo>
                <a:close/>
                <a:moveTo>
                  <a:pt x="335512" y="0"/>
                </a:moveTo>
                <a:lnTo>
                  <a:pt x="546059" y="0"/>
                </a:lnTo>
                <a:lnTo>
                  <a:pt x="546059" y="1166181"/>
                </a:lnTo>
                <a:lnTo>
                  <a:pt x="335512" y="927455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Parallelogram 15">
            <a:extLst>
              <a:ext uri="{FF2B5EF4-FFF2-40B4-BE49-F238E27FC236}">
                <a16:creationId xmlns:a16="http://schemas.microsoft.com/office/drawing/2014/main" id="{24ABDD0B-564D-4579-ACF2-A3B23447A0E6}"/>
              </a:ext>
            </a:extLst>
          </p:cNvPr>
          <p:cNvSpPr/>
          <p:nvPr/>
        </p:nvSpPr>
        <p:spPr>
          <a:xfrm rot="16200000">
            <a:off x="8536863" y="3545131"/>
            <a:ext cx="598764" cy="648141"/>
          </a:xfrm>
          <a:custGeom>
            <a:avLst/>
            <a:gdLst/>
            <a:ahLst/>
            <a:cxnLst/>
            <a:rect l="l" t="t" r="r" b="b"/>
            <a:pathLst>
              <a:path w="2993176" h="3240001">
                <a:moveTo>
                  <a:pt x="1299907" y="647892"/>
                </a:moveTo>
                <a:lnTo>
                  <a:pt x="665509" y="1620000"/>
                </a:lnTo>
                <a:lnTo>
                  <a:pt x="1299907" y="2592108"/>
                </a:lnTo>
                <a:lnTo>
                  <a:pt x="634398" y="2592108"/>
                </a:lnTo>
                <a:lnTo>
                  <a:pt x="0" y="1620000"/>
                </a:lnTo>
                <a:lnTo>
                  <a:pt x="634398" y="647892"/>
                </a:lnTo>
                <a:close/>
                <a:moveTo>
                  <a:pt x="2993176" y="1620001"/>
                </a:moveTo>
                <a:lnTo>
                  <a:pt x="1913056" y="3240001"/>
                </a:lnTo>
                <a:lnTo>
                  <a:pt x="1782206" y="3043749"/>
                </a:lnTo>
                <a:lnTo>
                  <a:pt x="1110064" y="3043749"/>
                </a:lnTo>
                <a:cubicBezTo>
                  <a:pt x="1089036" y="3096599"/>
                  <a:pt x="1037333" y="3133759"/>
                  <a:pt x="976952" y="3133759"/>
                </a:cubicBezTo>
                <a:cubicBezTo>
                  <a:pt x="923853" y="3133759"/>
                  <a:pt x="877466" y="3105022"/>
                  <a:pt x="854540" y="3061058"/>
                </a:cubicBezTo>
                <a:lnTo>
                  <a:pt x="302383" y="3169763"/>
                </a:lnTo>
                <a:lnTo>
                  <a:pt x="302383" y="2809723"/>
                </a:lnTo>
                <a:lnTo>
                  <a:pt x="854540" y="2918427"/>
                </a:lnTo>
                <a:cubicBezTo>
                  <a:pt x="877466" y="2874463"/>
                  <a:pt x="923853" y="2845727"/>
                  <a:pt x="976952" y="2845727"/>
                </a:cubicBezTo>
                <a:cubicBezTo>
                  <a:pt x="1037333" y="2845727"/>
                  <a:pt x="1089036" y="2882887"/>
                  <a:pt x="1110064" y="2935737"/>
                </a:cubicBezTo>
                <a:lnTo>
                  <a:pt x="1710190" y="2935737"/>
                </a:lnTo>
                <a:lnTo>
                  <a:pt x="832936" y="1620001"/>
                </a:lnTo>
                <a:lnTo>
                  <a:pt x="191305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ound Same Side Corner Rectangle 21">
            <a:extLst>
              <a:ext uri="{FF2B5EF4-FFF2-40B4-BE49-F238E27FC236}">
                <a16:creationId xmlns:a16="http://schemas.microsoft.com/office/drawing/2014/main" id="{A705FB8C-4E2D-4F93-8F3B-7B97C7830918}"/>
              </a:ext>
            </a:extLst>
          </p:cNvPr>
          <p:cNvSpPr/>
          <p:nvPr/>
        </p:nvSpPr>
        <p:spPr>
          <a:xfrm rot="10800000">
            <a:off x="9311063" y="2543932"/>
            <a:ext cx="386665" cy="436639"/>
          </a:xfrm>
          <a:custGeom>
            <a:avLst/>
            <a:gdLst/>
            <a:ahLst/>
            <a:cxnLst/>
            <a:rect l="l" t="t" r="r" b="b"/>
            <a:pathLst>
              <a:path w="2880320" h="3252576">
                <a:moveTo>
                  <a:pt x="612726" y="2220771"/>
                </a:moveTo>
                <a:cubicBezTo>
                  <a:pt x="662432" y="2220771"/>
                  <a:pt x="702726" y="2180477"/>
                  <a:pt x="702726" y="2130771"/>
                </a:cubicBezTo>
                <a:lnTo>
                  <a:pt x="702726" y="438771"/>
                </a:lnTo>
                <a:cubicBezTo>
                  <a:pt x="702726" y="389065"/>
                  <a:pt x="662432" y="348771"/>
                  <a:pt x="612726" y="348771"/>
                </a:cubicBezTo>
                <a:cubicBezTo>
                  <a:pt x="563020" y="348771"/>
                  <a:pt x="522726" y="389065"/>
                  <a:pt x="522726" y="438771"/>
                </a:cubicBezTo>
                <a:lnTo>
                  <a:pt x="522726" y="2130771"/>
                </a:lnTo>
                <a:cubicBezTo>
                  <a:pt x="522726" y="2180477"/>
                  <a:pt x="563020" y="2220771"/>
                  <a:pt x="612726" y="2220771"/>
                </a:cubicBezTo>
                <a:close/>
                <a:moveTo>
                  <a:pt x="1188790" y="2220771"/>
                </a:moveTo>
                <a:cubicBezTo>
                  <a:pt x="1238496" y="2220771"/>
                  <a:pt x="1278790" y="2180477"/>
                  <a:pt x="1278790" y="2130771"/>
                </a:cubicBezTo>
                <a:lnTo>
                  <a:pt x="1278790" y="438771"/>
                </a:lnTo>
                <a:cubicBezTo>
                  <a:pt x="1278790" y="389065"/>
                  <a:pt x="1238496" y="348771"/>
                  <a:pt x="1188790" y="348771"/>
                </a:cubicBezTo>
                <a:cubicBezTo>
                  <a:pt x="1139084" y="348771"/>
                  <a:pt x="1098790" y="389065"/>
                  <a:pt x="1098790" y="438771"/>
                </a:cubicBezTo>
                <a:lnTo>
                  <a:pt x="1098790" y="2130771"/>
                </a:lnTo>
                <a:cubicBezTo>
                  <a:pt x="1098790" y="2180477"/>
                  <a:pt x="1139084" y="2220771"/>
                  <a:pt x="1188790" y="2220771"/>
                </a:cubicBezTo>
                <a:close/>
                <a:moveTo>
                  <a:pt x="1764854" y="2220771"/>
                </a:moveTo>
                <a:cubicBezTo>
                  <a:pt x="1814560" y="2220771"/>
                  <a:pt x="1854854" y="2180477"/>
                  <a:pt x="1854854" y="2130771"/>
                </a:cubicBezTo>
                <a:lnTo>
                  <a:pt x="1854854" y="438771"/>
                </a:lnTo>
                <a:cubicBezTo>
                  <a:pt x="1854854" y="389065"/>
                  <a:pt x="1814560" y="348771"/>
                  <a:pt x="1764854" y="348771"/>
                </a:cubicBezTo>
                <a:cubicBezTo>
                  <a:pt x="1715148" y="348771"/>
                  <a:pt x="1674854" y="389065"/>
                  <a:pt x="1674854" y="438771"/>
                </a:cubicBezTo>
                <a:lnTo>
                  <a:pt x="1674854" y="2130771"/>
                </a:lnTo>
                <a:cubicBezTo>
                  <a:pt x="1674854" y="2180477"/>
                  <a:pt x="1715148" y="2220771"/>
                  <a:pt x="1764854" y="2220771"/>
                </a:cubicBezTo>
                <a:close/>
                <a:moveTo>
                  <a:pt x="2340918" y="2220771"/>
                </a:moveTo>
                <a:cubicBezTo>
                  <a:pt x="2390624" y="2220771"/>
                  <a:pt x="2430918" y="2180477"/>
                  <a:pt x="2430918" y="2130771"/>
                </a:cubicBezTo>
                <a:lnTo>
                  <a:pt x="2430918" y="438771"/>
                </a:lnTo>
                <a:cubicBezTo>
                  <a:pt x="2430918" y="389065"/>
                  <a:pt x="2390624" y="348771"/>
                  <a:pt x="2340918" y="348771"/>
                </a:cubicBezTo>
                <a:cubicBezTo>
                  <a:pt x="2291212" y="348771"/>
                  <a:pt x="2250918" y="389065"/>
                  <a:pt x="2250918" y="438771"/>
                </a:cubicBezTo>
                <a:lnTo>
                  <a:pt x="2250918" y="2130771"/>
                </a:lnTo>
                <a:cubicBezTo>
                  <a:pt x="2250918" y="2180477"/>
                  <a:pt x="2291212" y="2220771"/>
                  <a:pt x="2340918" y="2220771"/>
                </a:cubicBezTo>
                <a:close/>
                <a:moveTo>
                  <a:pt x="2784182" y="2519920"/>
                </a:moveTo>
                <a:lnTo>
                  <a:pt x="96136" y="2519920"/>
                </a:lnTo>
                <a:lnTo>
                  <a:pt x="96136" y="419995"/>
                </a:lnTo>
                <a:cubicBezTo>
                  <a:pt x="96136" y="188038"/>
                  <a:pt x="284174" y="0"/>
                  <a:pt x="516131" y="0"/>
                </a:cubicBezTo>
                <a:lnTo>
                  <a:pt x="2364187" y="0"/>
                </a:lnTo>
                <a:cubicBezTo>
                  <a:pt x="2596144" y="0"/>
                  <a:pt x="2784182" y="188038"/>
                  <a:pt x="2784182" y="419995"/>
                </a:cubicBezTo>
                <a:close/>
                <a:moveTo>
                  <a:pt x="1687966" y="3252576"/>
                </a:moveTo>
                <a:lnTo>
                  <a:pt x="1192350" y="3252576"/>
                </a:lnTo>
                <a:cubicBezTo>
                  <a:pt x="1129224" y="3252576"/>
                  <a:pt x="1078050" y="3201402"/>
                  <a:pt x="1078050" y="3138276"/>
                </a:cubicBezTo>
                <a:lnTo>
                  <a:pt x="1078050" y="3023976"/>
                </a:lnTo>
                <a:lnTo>
                  <a:pt x="60008" y="3023976"/>
                </a:lnTo>
                <a:cubicBezTo>
                  <a:pt x="26866" y="3023976"/>
                  <a:pt x="0" y="2997110"/>
                  <a:pt x="0" y="2963968"/>
                </a:cubicBezTo>
                <a:lnTo>
                  <a:pt x="0" y="2723944"/>
                </a:lnTo>
                <a:cubicBezTo>
                  <a:pt x="0" y="2690802"/>
                  <a:pt x="26866" y="2663936"/>
                  <a:pt x="60008" y="2663936"/>
                </a:cubicBezTo>
                <a:lnTo>
                  <a:pt x="2820312" y="2663936"/>
                </a:lnTo>
                <a:cubicBezTo>
                  <a:pt x="2853454" y="2663936"/>
                  <a:pt x="2880320" y="2690802"/>
                  <a:pt x="2880320" y="2723944"/>
                </a:cubicBezTo>
                <a:lnTo>
                  <a:pt x="2880320" y="2963968"/>
                </a:lnTo>
                <a:cubicBezTo>
                  <a:pt x="2880320" y="2997110"/>
                  <a:pt x="2853454" y="3023976"/>
                  <a:pt x="2820312" y="3023976"/>
                </a:cubicBezTo>
                <a:lnTo>
                  <a:pt x="1802266" y="3023976"/>
                </a:lnTo>
                <a:lnTo>
                  <a:pt x="1802266" y="3138276"/>
                </a:lnTo>
                <a:cubicBezTo>
                  <a:pt x="1802266" y="3201402"/>
                  <a:pt x="1751092" y="3252576"/>
                  <a:pt x="1687966" y="325257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Oval 26">
            <a:extLst>
              <a:ext uri="{FF2B5EF4-FFF2-40B4-BE49-F238E27FC236}">
                <a16:creationId xmlns:a16="http://schemas.microsoft.com/office/drawing/2014/main" id="{A8611118-4553-45C9-837B-A5EA5C617D63}"/>
              </a:ext>
            </a:extLst>
          </p:cNvPr>
          <p:cNvSpPr/>
          <p:nvPr/>
        </p:nvSpPr>
        <p:spPr>
          <a:xfrm>
            <a:off x="6966942" y="3587275"/>
            <a:ext cx="472482" cy="563852"/>
          </a:xfrm>
          <a:custGeom>
            <a:avLst/>
            <a:gdLst/>
            <a:ahLst/>
            <a:cxnLst/>
            <a:rect l="l" t="t" r="r" b="b"/>
            <a:pathLst>
              <a:path w="2543357" h="3035197">
                <a:moveTo>
                  <a:pt x="1932497" y="885460"/>
                </a:moveTo>
                <a:lnTo>
                  <a:pt x="1858608" y="981586"/>
                </a:lnTo>
                <a:cubicBezTo>
                  <a:pt x="2087948" y="1157874"/>
                  <a:pt x="2221364" y="1431493"/>
                  <a:pt x="2219022" y="1720748"/>
                </a:cubicBezTo>
                <a:lnTo>
                  <a:pt x="2340261" y="1721729"/>
                </a:lnTo>
                <a:cubicBezTo>
                  <a:pt x="2342911" y="1394473"/>
                  <a:pt x="2191967" y="1084907"/>
                  <a:pt x="1932497" y="885460"/>
                </a:cubicBezTo>
                <a:close/>
                <a:moveTo>
                  <a:pt x="1028922" y="281987"/>
                </a:moveTo>
                <a:cubicBezTo>
                  <a:pt x="1157068" y="321344"/>
                  <a:pt x="1128134" y="299573"/>
                  <a:pt x="1193247" y="332230"/>
                </a:cubicBezTo>
                <a:cubicBezTo>
                  <a:pt x="1269854" y="451410"/>
                  <a:pt x="1301375" y="602654"/>
                  <a:pt x="1295736" y="739575"/>
                </a:cubicBezTo>
                <a:cubicBezTo>
                  <a:pt x="1418781" y="730097"/>
                  <a:pt x="1391656" y="622269"/>
                  <a:pt x="1842154" y="674175"/>
                </a:cubicBezTo>
                <a:cubicBezTo>
                  <a:pt x="2251963" y="725703"/>
                  <a:pt x="2543357" y="1202505"/>
                  <a:pt x="2543357" y="1911138"/>
                </a:cubicBezTo>
                <a:cubicBezTo>
                  <a:pt x="2543357" y="2619771"/>
                  <a:pt x="2228290" y="3174439"/>
                  <a:pt x="1189012" y="3004227"/>
                </a:cubicBezTo>
                <a:cubicBezTo>
                  <a:pt x="266689" y="3142266"/>
                  <a:pt x="99973" y="2479414"/>
                  <a:pt x="24671" y="2089269"/>
                </a:cubicBezTo>
                <a:cubicBezTo>
                  <a:pt x="-50631" y="1699124"/>
                  <a:pt x="9514" y="922425"/>
                  <a:pt x="737199" y="663358"/>
                </a:cubicBezTo>
                <a:cubicBezTo>
                  <a:pt x="1021153" y="585721"/>
                  <a:pt x="1093645" y="690425"/>
                  <a:pt x="1216376" y="728497"/>
                </a:cubicBezTo>
                <a:cubicBezTo>
                  <a:pt x="1183268" y="569368"/>
                  <a:pt x="1135766" y="458984"/>
                  <a:pt x="1028922" y="281987"/>
                </a:cubicBezTo>
                <a:close/>
                <a:moveTo>
                  <a:pt x="1919942" y="47"/>
                </a:moveTo>
                <a:cubicBezTo>
                  <a:pt x="2086542" y="1491"/>
                  <a:pt x="2263938" y="35583"/>
                  <a:pt x="2350876" y="60453"/>
                </a:cubicBezTo>
                <a:cubicBezTo>
                  <a:pt x="2672784" y="174000"/>
                  <a:pt x="2321773" y="213881"/>
                  <a:pt x="2220060" y="345654"/>
                </a:cubicBezTo>
                <a:cubicBezTo>
                  <a:pt x="2118347" y="477427"/>
                  <a:pt x="2005019" y="609932"/>
                  <a:pt x="1770740" y="609932"/>
                </a:cubicBezTo>
                <a:lnTo>
                  <a:pt x="1326444" y="614956"/>
                </a:lnTo>
                <a:lnTo>
                  <a:pt x="1346541" y="320533"/>
                </a:lnTo>
                <a:cubicBezTo>
                  <a:pt x="1401807" y="115484"/>
                  <a:pt x="1563158" y="44336"/>
                  <a:pt x="1760692" y="11037"/>
                </a:cubicBezTo>
                <a:cubicBezTo>
                  <a:pt x="1810076" y="2712"/>
                  <a:pt x="1864409" y="-434"/>
                  <a:pt x="1919942" y="4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Freeform 32">
            <a:extLst>
              <a:ext uri="{FF2B5EF4-FFF2-40B4-BE49-F238E27FC236}">
                <a16:creationId xmlns:a16="http://schemas.microsoft.com/office/drawing/2014/main" id="{9C5A04AA-A50B-457A-A783-D941E78BCCDF}"/>
              </a:ext>
            </a:extLst>
          </p:cNvPr>
          <p:cNvSpPr/>
          <p:nvPr/>
        </p:nvSpPr>
        <p:spPr>
          <a:xfrm>
            <a:off x="4360223" y="1480860"/>
            <a:ext cx="597487" cy="547278"/>
          </a:xfrm>
          <a:custGeom>
            <a:avLst/>
            <a:gdLst/>
            <a:ahLst/>
            <a:cxnLst/>
            <a:rect l="l" t="t" r="r" b="b"/>
            <a:pathLst>
              <a:path w="3210745" h="2940925">
                <a:moveTo>
                  <a:pt x="340528" y="2526682"/>
                </a:moveTo>
                <a:cubicBezTo>
                  <a:pt x="280875" y="2526682"/>
                  <a:pt x="232516" y="2575041"/>
                  <a:pt x="232516" y="2634694"/>
                </a:cubicBezTo>
                <a:cubicBezTo>
                  <a:pt x="232516" y="2694347"/>
                  <a:pt x="280875" y="2742706"/>
                  <a:pt x="340528" y="2742706"/>
                </a:cubicBezTo>
                <a:cubicBezTo>
                  <a:pt x="400181" y="2742706"/>
                  <a:pt x="448540" y="2694347"/>
                  <a:pt x="448540" y="2634694"/>
                </a:cubicBezTo>
                <a:cubicBezTo>
                  <a:pt x="448540" y="2575041"/>
                  <a:pt x="400181" y="2526682"/>
                  <a:pt x="340528" y="2526682"/>
                </a:cubicBezTo>
                <a:close/>
                <a:moveTo>
                  <a:pt x="1821636" y="152"/>
                </a:moveTo>
                <a:cubicBezTo>
                  <a:pt x="1920275" y="-4956"/>
                  <a:pt x="2051571" y="119306"/>
                  <a:pt x="2102482" y="278737"/>
                </a:cubicBezTo>
                <a:cubicBezTo>
                  <a:pt x="2192513" y="649582"/>
                  <a:pt x="1575154" y="1213351"/>
                  <a:pt x="2006019" y="1236931"/>
                </a:cubicBezTo>
                <a:cubicBezTo>
                  <a:pt x="2310412" y="1206920"/>
                  <a:pt x="2473326" y="1176910"/>
                  <a:pt x="2803442" y="1166192"/>
                </a:cubicBezTo>
                <a:cubicBezTo>
                  <a:pt x="3103547" y="1170479"/>
                  <a:pt x="3152850" y="1361260"/>
                  <a:pt x="3002798" y="1564903"/>
                </a:cubicBezTo>
                <a:cubicBezTo>
                  <a:pt x="3191435" y="1575621"/>
                  <a:pt x="3347919" y="1869296"/>
                  <a:pt x="3022090" y="1989338"/>
                </a:cubicBezTo>
                <a:cubicBezTo>
                  <a:pt x="3332913" y="2182262"/>
                  <a:pt x="3154994" y="2426634"/>
                  <a:pt x="2977074" y="2471650"/>
                </a:cubicBezTo>
                <a:cubicBezTo>
                  <a:pt x="3127127" y="2606697"/>
                  <a:pt x="3109978" y="2709590"/>
                  <a:pt x="2957782" y="2793191"/>
                </a:cubicBezTo>
                <a:cubicBezTo>
                  <a:pt x="2620164" y="2932526"/>
                  <a:pt x="1747715" y="3028988"/>
                  <a:pt x="1253613" y="2818914"/>
                </a:cubicBezTo>
                <a:cubicBezTo>
                  <a:pt x="1018944" y="2738561"/>
                  <a:pt x="869067" y="2654318"/>
                  <a:pt x="700568" y="2648441"/>
                </a:cubicBezTo>
                <a:lnTo>
                  <a:pt x="700568" y="2796242"/>
                </a:lnTo>
                <a:cubicBezTo>
                  <a:pt x="700568" y="2860729"/>
                  <a:pt x="648291" y="2913006"/>
                  <a:pt x="583804" y="2913006"/>
                </a:cubicBezTo>
                <a:lnTo>
                  <a:pt x="0" y="2913006"/>
                </a:lnTo>
                <a:lnTo>
                  <a:pt x="0" y="1400838"/>
                </a:lnTo>
                <a:lnTo>
                  <a:pt x="583804" y="1400838"/>
                </a:lnTo>
                <a:cubicBezTo>
                  <a:pt x="648291" y="1400838"/>
                  <a:pt x="700568" y="1453115"/>
                  <a:pt x="700568" y="1517602"/>
                </a:cubicBezTo>
                <a:lnTo>
                  <a:pt x="700568" y="1571674"/>
                </a:lnTo>
                <a:cubicBezTo>
                  <a:pt x="721537" y="1568378"/>
                  <a:pt x="746526" y="1559634"/>
                  <a:pt x="784162" y="1539180"/>
                </a:cubicBezTo>
                <a:cubicBezTo>
                  <a:pt x="831321" y="1421281"/>
                  <a:pt x="890271" y="1323747"/>
                  <a:pt x="1034964" y="1191915"/>
                </a:cubicBezTo>
                <a:cubicBezTo>
                  <a:pt x="1257900" y="851081"/>
                  <a:pt x="1628744" y="677449"/>
                  <a:pt x="1703770" y="169413"/>
                </a:cubicBezTo>
                <a:cubicBezTo>
                  <a:pt x="1715024" y="52855"/>
                  <a:pt x="1762452" y="3217"/>
                  <a:pt x="1821636" y="15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10">
            <a:extLst>
              <a:ext uri="{FF2B5EF4-FFF2-40B4-BE49-F238E27FC236}">
                <a16:creationId xmlns:a16="http://schemas.microsoft.com/office/drawing/2014/main" id="{B55467B8-5BFB-46FE-82D2-AA896BC192F1}"/>
              </a:ext>
            </a:extLst>
          </p:cNvPr>
          <p:cNvSpPr/>
          <p:nvPr/>
        </p:nvSpPr>
        <p:spPr>
          <a:xfrm>
            <a:off x="8534202" y="2515987"/>
            <a:ext cx="372169" cy="492524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32">
            <a:extLst>
              <a:ext uri="{FF2B5EF4-FFF2-40B4-BE49-F238E27FC236}">
                <a16:creationId xmlns:a16="http://schemas.microsoft.com/office/drawing/2014/main" id="{A7C45BCB-0B8E-4E0E-842A-DD554B68B1C0}"/>
              </a:ext>
            </a:extLst>
          </p:cNvPr>
          <p:cNvSpPr/>
          <p:nvPr/>
        </p:nvSpPr>
        <p:spPr>
          <a:xfrm>
            <a:off x="10179594" y="3623455"/>
            <a:ext cx="491492" cy="4914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rapezoid 13">
            <a:extLst>
              <a:ext uri="{FF2B5EF4-FFF2-40B4-BE49-F238E27FC236}">
                <a16:creationId xmlns:a16="http://schemas.microsoft.com/office/drawing/2014/main" id="{EAB635DE-58EF-4585-A0F5-0790A1957A5B}"/>
              </a:ext>
            </a:extLst>
          </p:cNvPr>
          <p:cNvSpPr/>
          <p:nvPr/>
        </p:nvSpPr>
        <p:spPr>
          <a:xfrm>
            <a:off x="5324216" y="2538243"/>
            <a:ext cx="529844" cy="448015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Rounded Rectangle 7">
            <a:extLst>
              <a:ext uri="{FF2B5EF4-FFF2-40B4-BE49-F238E27FC236}">
                <a16:creationId xmlns:a16="http://schemas.microsoft.com/office/drawing/2014/main" id="{890A206E-8EB0-46CB-87E5-BB62DA827BE4}"/>
              </a:ext>
            </a:extLst>
          </p:cNvPr>
          <p:cNvSpPr/>
          <p:nvPr/>
        </p:nvSpPr>
        <p:spPr>
          <a:xfrm>
            <a:off x="7858216" y="2527504"/>
            <a:ext cx="271294" cy="469495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7" name="Rectangle 18">
            <a:extLst>
              <a:ext uri="{FF2B5EF4-FFF2-40B4-BE49-F238E27FC236}">
                <a16:creationId xmlns:a16="http://schemas.microsoft.com/office/drawing/2014/main" id="{D8BFBE69-EC90-491A-A905-789398F4B3A8}"/>
              </a:ext>
            </a:extLst>
          </p:cNvPr>
          <p:cNvSpPr/>
          <p:nvPr/>
        </p:nvSpPr>
        <p:spPr>
          <a:xfrm>
            <a:off x="6258752" y="2567175"/>
            <a:ext cx="491054" cy="390153"/>
          </a:xfrm>
          <a:custGeom>
            <a:avLst/>
            <a:gdLst/>
            <a:ahLst/>
            <a:cxnLst/>
            <a:rect l="l" t="t" r="r" b="b"/>
            <a:pathLst>
              <a:path w="3240000" h="2574247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8" name="Rounded Rectangle 25">
            <a:extLst>
              <a:ext uri="{FF2B5EF4-FFF2-40B4-BE49-F238E27FC236}">
                <a16:creationId xmlns:a16="http://schemas.microsoft.com/office/drawing/2014/main" id="{4572E89B-D1A8-4A73-807F-C57BE0137D47}"/>
              </a:ext>
            </a:extLst>
          </p:cNvPr>
          <p:cNvSpPr/>
          <p:nvPr/>
        </p:nvSpPr>
        <p:spPr>
          <a:xfrm>
            <a:off x="7154498" y="2552022"/>
            <a:ext cx="299026" cy="420457"/>
          </a:xfrm>
          <a:custGeom>
            <a:avLst/>
            <a:gdLst/>
            <a:ahLst/>
            <a:cxnLst/>
            <a:rect l="l" t="t" r="r" b="b"/>
            <a:pathLst>
              <a:path w="2304256" h="3240000">
                <a:moveTo>
                  <a:pt x="954128" y="3024336"/>
                </a:moveTo>
                <a:cubicBezTo>
                  <a:pt x="924305" y="3024336"/>
                  <a:pt x="900128" y="3048513"/>
                  <a:pt x="900128" y="3078336"/>
                </a:cubicBezTo>
                <a:cubicBezTo>
                  <a:pt x="900128" y="3108159"/>
                  <a:pt x="924305" y="3132336"/>
                  <a:pt x="954128" y="3132336"/>
                </a:cubicBezTo>
                <a:lnTo>
                  <a:pt x="1350128" y="3132336"/>
                </a:lnTo>
                <a:cubicBezTo>
                  <a:pt x="1379951" y="3132336"/>
                  <a:pt x="1404128" y="3108159"/>
                  <a:pt x="1404128" y="3078336"/>
                </a:cubicBezTo>
                <a:cubicBezTo>
                  <a:pt x="1404128" y="3048513"/>
                  <a:pt x="1379951" y="3024336"/>
                  <a:pt x="1350128" y="3024336"/>
                </a:cubicBezTo>
                <a:close/>
                <a:moveTo>
                  <a:pt x="131531" y="224650"/>
                </a:moveTo>
                <a:lnTo>
                  <a:pt x="131531" y="2888946"/>
                </a:lnTo>
                <a:lnTo>
                  <a:pt x="2172725" y="2888946"/>
                </a:lnTo>
                <a:lnTo>
                  <a:pt x="2172725" y="224650"/>
                </a:lnTo>
                <a:close/>
                <a:moveTo>
                  <a:pt x="936128" y="73520"/>
                </a:moveTo>
                <a:cubicBezTo>
                  <a:pt x="916246" y="73520"/>
                  <a:pt x="900128" y="89638"/>
                  <a:pt x="900128" y="109520"/>
                </a:cubicBezTo>
                <a:cubicBezTo>
                  <a:pt x="900128" y="129402"/>
                  <a:pt x="916246" y="145520"/>
                  <a:pt x="936128" y="145520"/>
                </a:cubicBezTo>
                <a:lnTo>
                  <a:pt x="1368128" y="145520"/>
                </a:lnTo>
                <a:cubicBezTo>
                  <a:pt x="1388010" y="145520"/>
                  <a:pt x="1404128" y="129402"/>
                  <a:pt x="1404128" y="109520"/>
                </a:cubicBezTo>
                <a:cubicBezTo>
                  <a:pt x="1404128" y="89638"/>
                  <a:pt x="1388010" y="73520"/>
                  <a:pt x="1368128" y="73520"/>
                </a:cubicBezTo>
                <a:close/>
                <a:moveTo>
                  <a:pt x="155330" y="0"/>
                </a:moveTo>
                <a:lnTo>
                  <a:pt x="2148926" y="0"/>
                </a:lnTo>
                <a:cubicBezTo>
                  <a:pt x="2234712" y="0"/>
                  <a:pt x="2304256" y="69544"/>
                  <a:pt x="2304256" y="155330"/>
                </a:cubicBezTo>
                <a:lnTo>
                  <a:pt x="2304256" y="3084670"/>
                </a:lnTo>
                <a:cubicBezTo>
                  <a:pt x="2304256" y="3170456"/>
                  <a:pt x="2234712" y="3240000"/>
                  <a:pt x="2148926" y="3240000"/>
                </a:cubicBezTo>
                <a:lnTo>
                  <a:pt x="155330" y="3240000"/>
                </a:lnTo>
                <a:cubicBezTo>
                  <a:pt x="69544" y="3240000"/>
                  <a:pt x="0" y="3170456"/>
                  <a:pt x="0" y="3084670"/>
                </a:cubicBezTo>
                <a:lnTo>
                  <a:pt x="0" y="155330"/>
                </a:lnTo>
                <a:cubicBezTo>
                  <a:pt x="0" y="69544"/>
                  <a:pt x="69544" y="0"/>
                  <a:pt x="15533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9" name="Chord 14">
            <a:extLst>
              <a:ext uri="{FF2B5EF4-FFF2-40B4-BE49-F238E27FC236}">
                <a16:creationId xmlns:a16="http://schemas.microsoft.com/office/drawing/2014/main" id="{55CB0732-5078-415F-A13A-7992B69C1679}"/>
              </a:ext>
            </a:extLst>
          </p:cNvPr>
          <p:cNvSpPr/>
          <p:nvPr/>
        </p:nvSpPr>
        <p:spPr>
          <a:xfrm>
            <a:off x="5919945" y="5535338"/>
            <a:ext cx="512639" cy="646909"/>
          </a:xfrm>
          <a:custGeom>
            <a:avLst/>
            <a:gdLst/>
            <a:ahLst/>
            <a:cxnLst/>
            <a:rect l="l" t="t" r="r" b="b"/>
            <a:pathLst>
              <a:path w="2120980" h="2676504">
                <a:moveTo>
                  <a:pt x="824057" y="2198115"/>
                </a:moveTo>
                <a:lnTo>
                  <a:pt x="824057" y="2229022"/>
                </a:lnTo>
                <a:lnTo>
                  <a:pt x="751177" y="2229022"/>
                </a:lnTo>
                <a:lnTo>
                  <a:pt x="751177" y="2510330"/>
                </a:lnTo>
                <a:lnTo>
                  <a:pt x="824057" y="2510330"/>
                </a:lnTo>
                <a:lnTo>
                  <a:pt x="824057" y="2541237"/>
                </a:lnTo>
                <a:lnTo>
                  <a:pt x="1298129" y="2541237"/>
                </a:lnTo>
                <a:lnTo>
                  <a:pt x="1298129" y="2510330"/>
                </a:lnTo>
                <a:lnTo>
                  <a:pt x="1371008" y="2510330"/>
                </a:lnTo>
                <a:lnTo>
                  <a:pt x="1371008" y="2229022"/>
                </a:lnTo>
                <a:lnTo>
                  <a:pt x="1298129" y="2229022"/>
                </a:lnTo>
                <a:lnTo>
                  <a:pt x="1298129" y="2198115"/>
                </a:lnTo>
                <a:close/>
                <a:moveTo>
                  <a:pt x="1933495" y="134375"/>
                </a:moveTo>
                <a:cubicBezTo>
                  <a:pt x="1872496" y="128267"/>
                  <a:pt x="1778964" y="206162"/>
                  <a:pt x="1655092" y="316398"/>
                </a:cubicBezTo>
                <a:lnTo>
                  <a:pt x="1655092" y="762581"/>
                </a:lnTo>
                <a:lnTo>
                  <a:pt x="1651862" y="762581"/>
                </a:lnTo>
                <a:cubicBezTo>
                  <a:pt x="1647824" y="843406"/>
                  <a:pt x="1633793" y="920606"/>
                  <a:pt x="1611266" y="992211"/>
                </a:cubicBezTo>
                <a:cubicBezTo>
                  <a:pt x="1739269" y="1047184"/>
                  <a:pt x="1828260" y="986425"/>
                  <a:pt x="1895778" y="900656"/>
                </a:cubicBezTo>
                <a:cubicBezTo>
                  <a:pt x="1964561" y="813279"/>
                  <a:pt x="2016746" y="624382"/>
                  <a:pt x="2016490" y="465292"/>
                </a:cubicBezTo>
                <a:cubicBezTo>
                  <a:pt x="2023696" y="232949"/>
                  <a:pt x="1995287" y="140561"/>
                  <a:pt x="1933495" y="134375"/>
                </a:cubicBezTo>
                <a:close/>
                <a:moveTo>
                  <a:pt x="187485" y="134375"/>
                </a:moveTo>
                <a:cubicBezTo>
                  <a:pt x="125693" y="140561"/>
                  <a:pt x="97284" y="232949"/>
                  <a:pt x="104490" y="465292"/>
                </a:cubicBezTo>
                <a:cubicBezTo>
                  <a:pt x="104234" y="624382"/>
                  <a:pt x="156419" y="813279"/>
                  <a:pt x="225202" y="900656"/>
                </a:cubicBezTo>
                <a:cubicBezTo>
                  <a:pt x="292944" y="986710"/>
                  <a:pt x="382303" y="1047587"/>
                  <a:pt x="511026" y="991745"/>
                </a:cubicBezTo>
                <a:cubicBezTo>
                  <a:pt x="488627" y="920189"/>
                  <a:pt x="474740" y="843131"/>
                  <a:pt x="470841" y="762581"/>
                </a:cubicBezTo>
                <a:lnTo>
                  <a:pt x="467092" y="762581"/>
                </a:lnTo>
                <a:lnTo>
                  <a:pt x="467092" y="317447"/>
                </a:lnTo>
                <a:cubicBezTo>
                  <a:pt x="342616" y="206663"/>
                  <a:pt x="248680" y="128248"/>
                  <a:pt x="187485" y="134375"/>
                </a:cubicBezTo>
                <a:close/>
                <a:moveTo>
                  <a:pt x="171293" y="338"/>
                </a:moveTo>
                <a:cubicBezTo>
                  <a:pt x="267101" y="7324"/>
                  <a:pt x="383647" y="121035"/>
                  <a:pt x="467092" y="183917"/>
                </a:cubicBezTo>
                <a:lnTo>
                  <a:pt x="467092" y="127304"/>
                </a:lnTo>
                <a:cubicBezTo>
                  <a:pt x="446033" y="120339"/>
                  <a:pt x="431092" y="100383"/>
                  <a:pt x="431092" y="76938"/>
                </a:cubicBezTo>
                <a:cubicBezTo>
                  <a:pt x="431092" y="47115"/>
                  <a:pt x="455269" y="22938"/>
                  <a:pt x="485092" y="22938"/>
                </a:cubicBezTo>
                <a:lnTo>
                  <a:pt x="1637092" y="22938"/>
                </a:lnTo>
                <a:cubicBezTo>
                  <a:pt x="1666915" y="22938"/>
                  <a:pt x="1691092" y="47115"/>
                  <a:pt x="1691092" y="76938"/>
                </a:cubicBezTo>
                <a:cubicBezTo>
                  <a:pt x="1691092" y="100383"/>
                  <a:pt x="1676151" y="120339"/>
                  <a:pt x="1655092" y="127304"/>
                </a:cubicBezTo>
                <a:lnTo>
                  <a:pt x="1655092" y="182958"/>
                </a:lnTo>
                <a:cubicBezTo>
                  <a:pt x="1738474" y="119924"/>
                  <a:pt x="1854348" y="7289"/>
                  <a:pt x="1949687" y="338"/>
                </a:cubicBezTo>
                <a:cubicBezTo>
                  <a:pt x="2046947" y="-6754"/>
                  <a:pt x="2122836" y="96139"/>
                  <a:pt x="2120946" y="473736"/>
                </a:cubicBezTo>
                <a:cubicBezTo>
                  <a:pt x="2117166" y="673942"/>
                  <a:pt x="2058714" y="872497"/>
                  <a:pt x="1966316" y="974360"/>
                </a:cubicBezTo>
                <a:cubicBezTo>
                  <a:pt x="1875288" y="1074712"/>
                  <a:pt x="1740706" y="1159472"/>
                  <a:pt x="1574365" y="1087619"/>
                </a:cubicBezTo>
                <a:cubicBezTo>
                  <a:pt x="1498402" y="1256706"/>
                  <a:pt x="1371540" y="1383225"/>
                  <a:pt x="1220432" y="1434843"/>
                </a:cubicBezTo>
                <a:lnTo>
                  <a:pt x="1220432" y="1524098"/>
                </a:lnTo>
                <a:cubicBezTo>
                  <a:pt x="1242816" y="1529237"/>
                  <a:pt x="1259092" y="1549488"/>
                  <a:pt x="1259092" y="1573540"/>
                </a:cubicBezTo>
                <a:lnTo>
                  <a:pt x="1259092" y="1782216"/>
                </a:lnTo>
                <a:cubicBezTo>
                  <a:pt x="1259092" y="1806269"/>
                  <a:pt x="1242816" y="1826519"/>
                  <a:pt x="1220432" y="1831659"/>
                </a:cubicBezTo>
                <a:lnTo>
                  <a:pt x="1220432" y="1899972"/>
                </a:lnTo>
                <a:cubicBezTo>
                  <a:pt x="1220432" y="1908643"/>
                  <a:pt x="1218317" y="1916820"/>
                  <a:pt x="1214011" y="1923722"/>
                </a:cubicBezTo>
                <a:cubicBezTo>
                  <a:pt x="1480406" y="1939701"/>
                  <a:pt x="1673079" y="1996147"/>
                  <a:pt x="1682229" y="2062848"/>
                </a:cubicBezTo>
                <a:lnTo>
                  <a:pt x="1925188" y="2062848"/>
                </a:lnTo>
                <a:lnTo>
                  <a:pt x="1925188" y="2676504"/>
                </a:lnTo>
                <a:lnTo>
                  <a:pt x="196996" y="2676504"/>
                </a:lnTo>
                <a:lnTo>
                  <a:pt x="196996" y="2062848"/>
                </a:lnTo>
                <a:lnTo>
                  <a:pt x="427501" y="2062848"/>
                </a:lnTo>
                <a:cubicBezTo>
                  <a:pt x="436455" y="1995236"/>
                  <a:pt x="634470" y="1937990"/>
                  <a:pt x="907722" y="1923052"/>
                </a:cubicBezTo>
                <a:cubicBezTo>
                  <a:pt x="903729" y="1916275"/>
                  <a:pt x="901752" y="1908354"/>
                  <a:pt x="901752" y="1899972"/>
                </a:cubicBezTo>
                <a:lnTo>
                  <a:pt x="901752" y="1831659"/>
                </a:lnTo>
                <a:cubicBezTo>
                  <a:pt x="879369" y="1826519"/>
                  <a:pt x="863092" y="1806269"/>
                  <a:pt x="863092" y="1782216"/>
                </a:cubicBezTo>
                <a:lnTo>
                  <a:pt x="863092" y="1573540"/>
                </a:lnTo>
                <a:cubicBezTo>
                  <a:pt x="863092" y="1549488"/>
                  <a:pt x="879369" y="1529237"/>
                  <a:pt x="901752" y="1524098"/>
                </a:cubicBezTo>
                <a:lnTo>
                  <a:pt x="901752" y="1435225"/>
                </a:lnTo>
                <a:cubicBezTo>
                  <a:pt x="750211" y="1383280"/>
                  <a:pt x="623484" y="1256276"/>
                  <a:pt x="547795" y="1087211"/>
                </a:cubicBezTo>
                <a:cubicBezTo>
                  <a:pt x="380891" y="1159861"/>
                  <a:pt x="245901" y="1074942"/>
                  <a:pt x="154664" y="974360"/>
                </a:cubicBezTo>
                <a:cubicBezTo>
                  <a:pt x="62266" y="872497"/>
                  <a:pt x="3814" y="673942"/>
                  <a:pt x="34" y="473736"/>
                </a:cubicBezTo>
                <a:cubicBezTo>
                  <a:pt x="-1856" y="96139"/>
                  <a:pt x="74033" y="-6754"/>
                  <a:pt x="171293" y="3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0" name="Rounded Rectangle 6">
            <a:extLst>
              <a:ext uri="{FF2B5EF4-FFF2-40B4-BE49-F238E27FC236}">
                <a16:creationId xmlns:a16="http://schemas.microsoft.com/office/drawing/2014/main" id="{11DB8BB9-D675-470D-AC1D-C9EF80405172}"/>
              </a:ext>
            </a:extLst>
          </p:cNvPr>
          <p:cNvSpPr/>
          <p:nvPr/>
        </p:nvSpPr>
        <p:spPr>
          <a:xfrm>
            <a:off x="4411373" y="2471636"/>
            <a:ext cx="508153" cy="516633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1" name="Oval 66">
            <a:extLst>
              <a:ext uri="{FF2B5EF4-FFF2-40B4-BE49-F238E27FC236}">
                <a16:creationId xmlns:a16="http://schemas.microsoft.com/office/drawing/2014/main" id="{64136ECC-E882-4D1E-8298-06A6A02A6E1A}"/>
              </a:ext>
            </a:extLst>
          </p:cNvPr>
          <p:cNvSpPr/>
          <p:nvPr/>
        </p:nvSpPr>
        <p:spPr>
          <a:xfrm rot="20700000">
            <a:off x="6137536" y="3634206"/>
            <a:ext cx="548680" cy="469988"/>
          </a:xfrm>
          <a:custGeom>
            <a:avLst/>
            <a:gdLst/>
            <a:ahLst/>
            <a:cxnLst/>
            <a:rect l="l" t="t" r="r" b="b"/>
            <a:pathLst>
              <a:path w="2901316" h="2485205">
                <a:moveTo>
                  <a:pt x="2901316" y="8833"/>
                </a:moveTo>
                <a:lnTo>
                  <a:pt x="2885407" y="69738"/>
                </a:lnTo>
                <a:lnTo>
                  <a:pt x="2890344" y="71061"/>
                </a:lnTo>
                <a:lnTo>
                  <a:pt x="2331295" y="2157461"/>
                </a:lnTo>
                <a:lnTo>
                  <a:pt x="2322295" y="2155049"/>
                </a:lnTo>
                <a:cubicBezTo>
                  <a:pt x="2311779" y="2339141"/>
                  <a:pt x="2127696" y="2485205"/>
                  <a:pt x="1902404" y="2485205"/>
                </a:cubicBezTo>
                <a:cubicBezTo>
                  <a:pt x="1669201" y="2485205"/>
                  <a:pt x="1480151" y="2328701"/>
                  <a:pt x="1480150" y="2135644"/>
                </a:cubicBezTo>
                <a:cubicBezTo>
                  <a:pt x="1480150" y="1942587"/>
                  <a:pt x="1669200" y="1786083"/>
                  <a:pt x="1902404" y="1786083"/>
                </a:cubicBezTo>
                <a:cubicBezTo>
                  <a:pt x="2026046" y="1786083"/>
                  <a:pt x="2137276" y="1830075"/>
                  <a:pt x="2213623" y="1901150"/>
                </a:cubicBezTo>
                <a:lnTo>
                  <a:pt x="2586815" y="508378"/>
                </a:lnTo>
                <a:lnTo>
                  <a:pt x="1283297" y="508378"/>
                </a:lnTo>
                <a:lnTo>
                  <a:pt x="847984" y="2132988"/>
                </a:lnTo>
                <a:lnTo>
                  <a:pt x="841776" y="2131324"/>
                </a:lnTo>
                <a:cubicBezTo>
                  <a:pt x="829584" y="2314002"/>
                  <a:pt x="646295" y="2458448"/>
                  <a:pt x="422254" y="2458448"/>
                </a:cubicBezTo>
                <a:cubicBezTo>
                  <a:pt x="189051" y="2458448"/>
                  <a:pt x="1" y="2301944"/>
                  <a:pt x="0" y="2108887"/>
                </a:cubicBezTo>
                <a:cubicBezTo>
                  <a:pt x="0" y="1915830"/>
                  <a:pt x="189051" y="1759326"/>
                  <a:pt x="422255" y="1759326"/>
                </a:cubicBezTo>
                <a:cubicBezTo>
                  <a:pt x="544771" y="1759326"/>
                  <a:pt x="655100" y="1802522"/>
                  <a:pt x="731465" y="1872378"/>
                </a:cubicBezTo>
                <a:lnTo>
                  <a:pt x="1233167" y="0"/>
                </a:lnTo>
                <a:lnTo>
                  <a:pt x="1266129" y="883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2" name="Isosceles Triangle 13">
            <a:extLst>
              <a:ext uri="{FF2B5EF4-FFF2-40B4-BE49-F238E27FC236}">
                <a16:creationId xmlns:a16="http://schemas.microsoft.com/office/drawing/2014/main" id="{A54A6140-C0D9-4440-A5D4-E05BC900724C}"/>
              </a:ext>
            </a:extLst>
          </p:cNvPr>
          <p:cNvSpPr/>
          <p:nvPr/>
        </p:nvSpPr>
        <p:spPr>
          <a:xfrm rot="10800000">
            <a:off x="5188220" y="5485943"/>
            <a:ext cx="376548" cy="745701"/>
          </a:xfrm>
          <a:custGeom>
            <a:avLst/>
            <a:gdLst/>
            <a:ahLst/>
            <a:cxnLst/>
            <a:rect l="l" t="t" r="r" b="b"/>
            <a:pathLst>
              <a:path w="1613569" h="3195455">
                <a:moveTo>
                  <a:pt x="1348422" y="2012960"/>
                </a:moveTo>
                <a:lnTo>
                  <a:pt x="264249" y="2012960"/>
                </a:lnTo>
                <a:cubicBezTo>
                  <a:pt x="99656" y="1932015"/>
                  <a:pt x="172" y="1814225"/>
                  <a:pt x="0" y="1686651"/>
                </a:cubicBezTo>
                <a:lnTo>
                  <a:pt x="716785" y="1678553"/>
                </a:lnTo>
                <a:lnTo>
                  <a:pt x="716785" y="360000"/>
                </a:lnTo>
                <a:lnTo>
                  <a:pt x="716785" y="355479"/>
                </a:lnTo>
                <a:lnTo>
                  <a:pt x="717916" y="355479"/>
                </a:lnTo>
                <a:lnTo>
                  <a:pt x="806785" y="0"/>
                </a:lnTo>
                <a:lnTo>
                  <a:pt x="895655" y="355479"/>
                </a:lnTo>
                <a:lnTo>
                  <a:pt x="896785" y="355479"/>
                </a:lnTo>
                <a:lnTo>
                  <a:pt x="896785" y="360000"/>
                </a:lnTo>
                <a:lnTo>
                  <a:pt x="896785" y="1676520"/>
                </a:lnTo>
                <a:lnTo>
                  <a:pt x="1612906" y="1668429"/>
                </a:lnTo>
                <a:cubicBezTo>
                  <a:pt x="1622778" y="1802631"/>
                  <a:pt x="1521918" y="1928220"/>
                  <a:pt x="1348422" y="2012960"/>
                </a:cubicBezTo>
                <a:close/>
                <a:moveTo>
                  <a:pt x="1175921" y="2908428"/>
                </a:moveTo>
                <a:lnTo>
                  <a:pt x="437641" y="2908428"/>
                </a:lnTo>
                <a:lnTo>
                  <a:pt x="250570" y="2083962"/>
                </a:lnTo>
                <a:lnTo>
                  <a:pt x="1362992" y="2083962"/>
                </a:lnTo>
                <a:close/>
                <a:moveTo>
                  <a:pt x="1155969" y="3195455"/>
                </a:moveTo>
                <a:lnTo>
                  <a:pt x="457593" y="3195455"/>
                </a:lnTo>
                <a:cubicBezTo>
                  <a:pt x="397940" y="3195455"/>
                  <a:pt x="349581" y="3147096"/>
                  <a:pt x="349581" y="3087443"/>
                </a:cubicBezTo>
                <a:cubicBezTo>
                  <a:pt x="349581" y="3027790"/>
                  <a:pt x="397940" y="2979431"/>
                  <a:pt x="457593" y="2979431"/>
                </a:cubicBezTo>
                <a:lnTo>
                  <a:pt x="1155969" y="2979431"/>
                </a:lnTo>
                <a:cubicBezTo>
                  <a:pt x="1215622" y="2979431"/>
                  <a:pt x="1263981" y="3027790"/>
                  <a:pt x="1263981" y="3087443"/>
                </a:cubicBezTo>
                <a:cubicBezTo>
                  <a:pt x="1263981" y="3147096"/>
                  <a:pt x="1215622" y="3195455"/>
                  <a:pt x="1155969" y="319545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3" name="Smiley Face 14">
            <a:extLst>
              <a:ext uri="{FF2B5EF4-FFF2-40B4-BE49-F238E27FC236}">
                <a16:creationId xmlns:a16="http://schemas.microsoft.com/office/drawing/2014/main" id="{BD37565A-D14C-4133-B9E1-D7F8BF1C6551}"/>
              </a:ext>
            </a:extLst>
          </p:cNvPr>
          <p:cNvSpPr/>
          <p:nvPr/>
        </p:nvSpPr>
        <p:spPr>
          <a:xfrm>
            <a:off x="761704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4" name="Smiley Face 12">
            <a:extLst>
              <a:ext uri="{FF2B5EF4-FFF2-40B4-BE49-F238E27FC236}">
                <a16:creationId xmlns:a16="http://schemas.microsoft.com/office/drawing/2014/main" id="{7F01996A-EF70-44A8-AD2D-1E270513DCED}"/>
              </a:ext>
            </a:extLst>
          </p:cNvPr>
          <p:cNvSpPr/>
          <p:nvPr/>
        </p:nvSpPr>
        <p:spPr>
          <a:xfrm>
            <a:off x="1016062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613470" y="2077417"/>
                </a:moveTo>
                <a:cubicBezTo>
                  <a:pt x="1358886" y="2080042"/>
                  <a:pt x="1130625" y="2234862"/>
                  <a:pt x="1034031" y="2470424"/>
                </a:cubicBezTo>
                <a:lnTo>
                  <a:pt x="1213303" y="2543936"/>
                </a:lnTo>
                <a:cubicBezTo>
                  <a:pt x="1280345" y="2380442"/>
                  <a:pt x="1438772" y="2272988"/>
                  <a:pt x="1615468" y="2271166"/>
                </a:cubicBezTo>
                <a:cubicBezTo>
                  <a:pt x="1792164" y="2269344"/>
                  <a:pt x="1952774" y="2373507"/>
                  <a:pt x="2023173" y="2535584"/>
                </a:cubicBezTo>
                <a:lnTo>
                  <a:pt x="2200891" y="2458391"/>
                </a:lnTo>
                <a:cubicBezTo>
                  <a:pt x="2099460" y="2224871"/>
                  <a:pt x="1868054" y="2074792"/>
                  <a:pt x="1613470" y="2077417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9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8" y="276671"/>
                </a:lnTo>
                <a:lnTo>
                  <a:pt x="2650471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30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30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1" y="2870071"/>
                </a:lnTo>
                <a:lnTo>
                  <a:pt x="2525758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9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3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4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3" y="2802158"/>
                  <a:pt x="474487" y="2765513"/>
                </a:cubicBezTo>
                <a:cubicBezTo>
                  <a:pt x="437842" y="2728868"/>
                  <a:pt x="402944" y="2690475"/>
                  <a:pt x="369930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5" y="2438097"/>
                  <a:pt x="195526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5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5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6" y="847812"/>
                </a:cubicBezTo>
                <a:cubicBezTo>
                  <a:pt x="220465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30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3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4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Smiley Face 15">
            <a:extLst>
              <a:ext uri="{FF2B5EF4-FFF2-40B4-BE49-F238E27FC236}">
                <a16:creationId xmlns:a16="http://schemas.microsoft.com/office/drawing/2014/main" id="{7DB0A6EE-0534-4660-BA3C-A3E8C9FF112F}"/>
              </a:ext>
            </a:extLst>
          </p:cNvPr>
          <p:cNvSpPr/>
          <p:nvPr/>
        </p:nvSpPr>
        <p:spPr>
          <a:xfrm>
            <a:off x="8468995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98433" y="2114441"/>
                </a:moveTo>
                <a:lnTo>
                  <a:pt x="1355104" y="2367205"/>
                </a:lnTo>
                <a:lnTo>
                  <a:pt x="1411009" y="2575845"/>
                </a:lnTo>
                <a:lnTo>
                  <a:pt x="2354338" y="2323081"/>
                </a:ln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6" name="Oval 37">
            <a:extLst>
              <a:ext uri="{FF2B5EF4-FFF2-40B4-BE49-F238E27FC236}">
                <a16:creationId xmlns:a16="http://schemas.microsoft.com/office/drawing/2014/main" id="{1430B71C-D580-4CA6-A442-26AED5FAE293}"/>
              </a:ext>
            </a:extLst>
          </p:cNvPr>
          <p:cNvSpPr/>
          <p:nvPr/>
        </p:nvSpPr>
        <p:spPr>
          <a:xfrm>
            <a:off x="11012576" y="5575424"/>
            <a:ext cx="566738" cy="566738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49999" y="2117384"/>
                </a:moveTo>
                <a:lnTo>
                  <a:pt x="990192" y="2131776"/>
                </a:lnTo>
                <a:cubicBezTo>
                  <a:pt x="998682" y="2476365"/>
                  <a:pt x="1282526" y="2750154"/>
                  <a:pt x="1627197" y="2746216"/>
                </a:cubicBezTo>
                <a:cubicBezTo>
                  <a:pt x="1971867" y="2742279"/>
                  <a:pt x="2249383" y="2462077"/>
                  <a:pt x="2249999" y="2117384"/>
                </a:cubicBezTo>
                <a:close/>
                <a:moveTo>
                  <a:pt x="2505352" y="784338"/>
                </a:moveTo>
                <a:lnTo>
                  <a:pt x="1869332" y="1428843"/>
                </a:lnTo>
                <a:lnTo>
                  <a:pt x="2505352" y="1522122"/>
                </a:lnTo>
                <a:lnTo>
                  <a:pt x="2505352" y="1378597"/>
                </a:lnTo>
                <a:lnTo>
                  <a:pt x="2187887" y="1332038"/>
                </a:lnTo>
                <a:lnTo>
                  <a:pt x="2505352" y="1010338"/>
                </a:lnTo>
                <a:close/>
                <a:moveTo>
                  <a:pt x="734649" y="784338"/>
                </a:moveTo>
                <a:lnTo>
                  <a:pt x="734649" y="1010338"/>
                </a:lnTo>
                <a:lnTo>
                  <a:pt x="1052115" y="1332038"/>
                </a:lnTo>
                <a:lnTo>
                  <a:pt x="734649" y="1378597"/>
                </a:lnTo>
                <a:lnTo>
                  <a:pt x="734649" y="1522122"/>
                </a:lnTo>
                <a:lnTo>
                  <a:pt x="1370670" y="1428843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Smiley Face 14">
            <a:extLst>
              <a:ext uri="{FF2B5EF4-FFF2-40B4-BE49-F238E27FC236}">
                <a16:creationId xmlns:a16="http://schemas.microsoft.com/office/drawing/2014/main" id="{77504E11-68B3-460A-979B-D56E2900C922}"/>
              </a:ext>
            </a:extLst>
          </p:cNvPr>
          <p:cNvSpPr/>
          <p:nvPr/>
        </p:nvSpPr>
        <p:spPr>
          <a:xfrm>
            <a:off x="9314808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937973" y="986566"/>
                </a:moveTo>
                <a:cubicBezTo>
                  <a:pt x="850807" y="983371"/>
                  <a:pt x="762813" y="1002775"/>
                  <a:pt x="683096" y="1045110"/>
                </a:cubicBezTo>
                <a:cubicBezTo>
                  <a:pt x="523662" y="1129780"/>
                  <a:pt x="421680" y="1293248"/>
                  <a:pt x="415731" y="1473672"/>
                </a:cubicBezTo>
                <a:lnTo>
                  <a:pt x="615852" y="1480270"/>
                </a:lnTo>
                <a:cubicBezTo>
                  <a:pt x="619438" y="1371518"/>
                  <a:pt x="680908" y="1272986"/>
                  <a:pt x="777009" y="1221950"/>
                </a:cubicBezTo>
                <a:cubicBezTo>
                  <a:pt x="873110" y="1170914"/>
                  <a:pt x="989166" y="1175167"/>
                  <a:pt x="1081273" y="1233100"/>
                </a:cubicBezTo>
                <a:cubicBezTo>
                  <a:pt x="1173381" y="1291033"/>
                  <a:pt x="1227475" y="1393800"/>
                  <a:pt x="1223091" y="1502523"/>
                </a:cubicBezTo>
                <a:lnTo>
                  <a:pt x="1423160" y="1510590"/>
                </a:lnTo>
                <a:cubicBezTo>
                  <a:pt x="1430433" y="1330214"/>
                  <a:pt x="1340689" y="1159721"/>
                  <a:pt x="1187880" y="1063608"/>
                </a:cubicBezTo>
                <a:cubicBezTo>
                  <a:pt x="1111476" y="1015552"/>
                  <a:pt x="1025138" y="989760"/>
                  <a:pt x="937973" y="986566"/>
                </a:cubicBezTo>
                <a:close/>
                <a:moveTo>
                  <a:pt x="2306124" y="986566"/>
                </a:moveTo>
                <a:cubicBezTo>
                  <a:pt x="2218958" y="983371"/>
                  <a:pt x="2130964" y="1002775"/>
                  <a:pt x="2051247" y="1045110"/>
                </a:cubicBezTo>
                <a:cubicBezTo>
                  <a:pt x="1891813" y="1129780"/>
                  <a:pt x="1789831" y="1293248"/>
                  <a:pt x="1783882" y="1473672"/>
                </a:cubicBezTo>
                <a:lnTo>
                  <a:pt x="1984003" y="1480270"/>
                </a:lnTo>
                <a:cubicBezTo>
                  <a:pt x="1987589" y="1371518"/>
                  <a:pt x="2049059" y="1272986"/>
                  <a:pt x="2145160" y="1221950"/>
                </a:cubicBezTo>
                <a:cubicBezTo>
                  <a:pt x="2241261" y="1170914"/>
                  <a:pt x="2357317" y="1175167"/>
                  <a:pt x="2449424" y="1233100"/>
                </a:cubicBezTo>
                <a:cubicBezTo>
                  <a:pt x="2541532" y="1291033"/>
                  <a:pt x="2595626" y="1393800"/>
                  <a:pt x="2591242" y="1502523"/>
                </a:cubicBezTo>
                <a:lnTo>
                  <a:pt x="2791311" y="1510590"/>
                </a:lnTo>
                <a:cubicBezTo>
                  <a:pt x="2798584" y="1330214"/>
                  <a:pt x="2708840" y="1159721"/>
                  <a:pt x="2556031" y="1063608"/>
                </a:cubicBezTo>
                <a:cubicBezTo>
                  <a:pt x="2479627" y="1015552"/>
                  <a:pt x="2393289" y="989760"/>
                  <a:pt x="2306124" y="98656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8" name="Rectangle 16">
            <a:extLst>
              <a:ext uri="{FF2B5EF4-FFF2-40B4-BE49-F238E27FC236}">
                <a16:creationId xmlns:a16="http://schemas.microsoft.com/office/drawing/2014/main" id="{EE8124F3-717D-48CF-A47F-1E6B4110895D}"/>
              </a:ext>
            </a:extLst>
          </p:cNvPr>
          <p:cNvSpPr/>
          <p:nvPr/>
        </p:nvSpPr>
        <p:spPr>
          <a:xfrm rot="2700000">
            <a:off x="5325698" y="3520150"/>
            <a:ext cx="389390" cy="69810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9" name="Rectangle 9">
            <a:extLst>
              <a:ext uri="{FF2B5EF4-FFF2-40B4-BE49-F238E27FC236}">
                <a16:creationId xmlns:a16="http://schemas.microsoft.com/office/drawing/2014/main" id="{444E6227-4972-4DE6-BEB0-C3FC42991182}"/>
              </a:ext>
            </a:extLst>
          </p:cNvPr>
          <p:cNvSpPr/>
          <p:nvPr/>
        </p:nvSpPr>
        <p:spPr>
          <a:xfrm>
            <a:off x="4401174" y="3545247"/>
            <a:ext cx="527335" cy="493633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0" name="Round Same Side Corner Rectangle 6">
            <a:extLst>
              <a:ext uri="{FF2B5EF4-FFF2-40B4-BE49-F238E27FC236}">
                <a16:creationId xmlns:a16="http://schemas.microsoft.com/office/drawing/2014/main" id="{11207448-F26A-4EF1-8764-2D6798600849}"/>
              </a:ext>
            </a:extLst>
          </p:cNvPr>
          <p:cNvSpPr/>
          <p:nvPr/>
        </p:nvSpPr>
        <p:spPr>
          <a:xfrm rot="2700000">
            <a:off x="6979028" y="5476482"/>
            <a:ext cx="190721" cy="764622"/>
          </a:xfrm>
          <a:custGeom>
            <a:avLst/>
            <a:gdLst/>
            <a:ahLst/>
            <a:cxnLst/>
            <a:rect l="l" t="t" r="r" b="b"/>
            <a:pathLst>
              <a:path w="1035916" h="4153123">
                <a:moveTo>
                  <a:pt x="277501" y="3759099"/>
                </a:moveTo>
                <a:lnTo>
                  <a:pt x="758408" y="3759099"/>
                </a:lnTo>
                <a:lnTo>
                  <a:pt x="517954" y="4153123"/>
                </a:lnTo>
                <a:close/>
                <a:moveTo>
                  <a:pt x="42612" y="2944898"/>
                </a:moveTo>
                <a:cubicBezTo>
                  <a:pt x="153922" y="2941505"/>
                  <a:pt x="246502" y="2889483"/>
                  <a:pt x="275675" y="2819018"/>
                </a:cubicBezTo>
                <a:cubicBezTo>
                  <a:pt x="304648" y="2892614"/>
                  <a:pt x="403763" y="2945872"/>
                  <a:pt x="521107" y="2945872"/>
                </a:cubicBezTo>
                <a:cubicBezTo>
                  <a:pt x="638453" y="2945872"/>
                  <a:pt x="737567" y="2892613"/>
                  <a:pt x="766540" y="2819017"/>
                </a:cubicBezTo>
                <a:cubicBezTo>
                  <a:pt x="795133" y="2888142"/>
                  <a:pt x="884783" y="2939514"/>
                  <a:pt x="993299" y="2944464"/>
                </a:cubicBezTo>
                <a:lnTo>
                  <a:pt x="776840" y="3657264"/>
                </a:lnTo>
                <a:lnTo>
                  <a:pt x="258940" y="3657264"/>
                </a:lnTo>
                <a:close/>
                <a:moveTo>
                  <a:pt x="809102" y="564558"/>
                </a:moveTo>
                <a:lnTo>
                  <a:pt x="1035914" y="564558"/>
                </a:lnTo>
                <a:lnTo>
                  <a:pt x="1035915" y="2838682"/>
                </a:lnTo>
                <a:cubicBezTo>
                  <a:pt x="1029586" y="2840409"/>
                  <a:pt x="1023074" y="2840731"/>
                  <a:pt x="1016490" y="2840731"/>
                </a:cubicBezTo>
                <a:cubicBezTo>
                  <a:pt x="901952" y="2840731"/>
                  <a:pt x="809102" y="2743612"/>
                  <a:pt x="809101" y="2623810"/>
                </a:cubicBezTo>
                <a:close/>
                <a:moveTo>
                  <a:pt x="310569" y="564558"/>
                </a:moveTo>
                <a:lnTo>
                  <a:pt x="725347" y="564558"/>
                </a:lnTo>
                <a:lnTo>
                  <a:pt x="725347" y="2633342"/>
                </a:lnTo>
                <a:cubicBezTo>
                  <a:pt x="725347" y="2747880"/>
                  <a:pt x="632496" y="2840731"/>
                  <a:pt x="517958" y="2840731"/>
                </a:cubicBezTo>
                <a:cubicBezTo>
                  <a:pt x="403420" y="2840731"/>
                  <a:pt x="310569" y="2747880"/>
                  <a:pt x="310569" y="2633342"/>
                </a:cubicBezTo>
                <a:close/>
                <a:moveTo>
                  <a:pt x="0" y="564557"/>
                </a:moveTo>
                <a:lnTo>
                  <a:pt x="226813" y="564557"/>
                </a:lnTo>
                <a:lnTo>
                  <a:pt x="226813" y="2623810"/>
                </a:lnTo>
                <a:cubicBezTo>
                  <a:pt x="226813" y="2743612"/>
                  <a:pt x="133962" y="2840731"/>
                  <a:pt x="19424" y="2840730"/>
                </a:cubicBezTo>
                <a:cubicBezTo>
                  <a:pt x="12841" y="2840730"/>
                  <a:pt x="6329" y="2840409"/>
                  <a:pt x="0" y="2838682"/>
                </a:cubicBezTo>
                <a:close/>
                <a:moveTo>
                  <a:pt x="71964" y="71964"/>
                </a:moveTo>
                <a:cubicBezTo>
                  <a:pt x="116427" y="27501"/>
                  <a:pt x="177852" y="0"/>
                  <a:pt x="245701" y="0"/>
                </a:cubicBezTo>
                <a:lnTo>
                  <a:pt x="790215" y="0"/>
                </a:lnTo>
                <a:cubicBezTo>
                  <a:pt x="925912" y="0"/>
                  <a:pt x="1035916" y="110004"/>
                  <a:pt x="1035916" y="245701"/>
                </a:cubicBezTo>
                <a:cubicBezTo>
                  <a:pt x="1035916" y="327601"/>
                  <a:pt x="1035915" y="409501"/>
                  <a:pt x="1035915" y="491401"/>
                </a:cubicBezTo>
                <a:lnTo>
                  <a:pt x="0" y="491401"/>
                </a:lnTo>
                <a:lnTo>
                  <a:pt x="0" y="245701"/>
                </a:lnTo>
                <a:cubicBezTo>
                  <a:pt x="0" y="177853"/>
                  <a:pt x="27501" y="116427"/>
                  <a:pt x="71964" y="7196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1" name="Frame 17">
            <a:extLst>
              <a:ext uri="{FF2B5EF4-FFF2-40B4-BE49-F238E27FC236}">
                <a16:creationId xmlns:a16="http://schemas.microsoft.com/office/drawing/2014/main" id="{1278BF84-DDF3-43F8-88E4-A0F28E4079EF}"/>
              </a:ext>
            </a:extLst>
          </p:cNvPr>
          <p:cNvSpPr/>
          <p:nvPr/>
        </p:nvSpPr>
        <p:spPr>
          <a:xfrm>
            <a:off x="4376235" y="4613417"/>
            <a:ext cx="508153" cy="50815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Rounded Rectangle 5">
            <a:extLst>
              <a:ext uri="{FF2B5EF4-FFF2-40B4-BE49-F238E27FC236}">
                <a16:creationId xmlns:a16="http://schemas.microsoft.com/office/drawing/2014/main" id="{B5A177C8-7AB0-4E40-873A-70F231B3FA06}"/>
              </a:ext>
            </a:extLst>
          </p:cNvPr>
          <p:cNvSpPr/>
          <p:nvPr/>
        </p:nvSpPr>
        <p:spPr>
          <a:xfrm flipH="1">
            <a:off x="10102420" y="2554106"/>
            <a:ext cx="504633" cy="416291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3" name="Teardrop 1">
            <a:extLst>
              <a:ext uri="{FF2B5EF4-FFF2-40B4-BE49-F238E27FC236}">
                <a16:creationId xmlns:a16="http://schemas.microsoft.com/office/drawing/2014/main" id="{45BBC696-75E7-44AB-A411-9B80C52FFE5A}"/>
              </a:ext>
            </a:extLst>
          </p:cNvPr>
          <p:cNvSpPr/>
          <p:nvPr/>
        </p:nvSpPr>
        <p:spPr>
          <a:xfrm rot="18805991">
            <a:off x="10126692" y="1539348"/>
            <a:ext cx="551843" cy="546086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4" name="Rectangle 130">
            <a:extLst>
              <a:ext uri="{FF2B5EF4-FFF2-40B4-BE49-F238E27FC236}">
                <a16:creationId xmlns:a16="http://schemas.microsoft.com/office/drawing/2014/main" id="{F7759672-254A-46D2-98DF-B919494C603A}"/>
              </a:ext>
            </a:extLst>
          </p:cNvPr>
          <p:cNvSpPr/>
          <p:nvPr/>
        </p:nvSpPr>
        <p:spPr>
          <a:xfrm>
            <a:off x="10932820" y="1539414"/>
            <a:ext cx="544577" cy="547049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Right Triangle 17">
            <a:extLst>
              <a:ext uri="{FF2B5EF4-FFF2-40B4-BE49-F238E27FC236}">
                <a16:creationId xmlns:a16="http://schemas.microsoft.com/office/drawing/2014/main" id="{5B989D8F-E127-48E7-B329-C52CA522C191}"/>
              </a:ext>
            </a:extLst>
          </p:cNvPr>
          <p:cNvSpPr>
            <a:spLocks noChangeAspect="1"/>
          </p:cNvSpPr>
          <p:nvPr/>
        </p:nvSpPr>
        <p:spPr>
          <a:xfrm>
            <a:off x="9363473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1999321" y="2603448"/>
                </a:moveTo>
                <a:lnTo>
                  <a:pt x="1999321" y="2772810"/>
                </a:lnTo>
                <a:lnTo>
                  <a:pt x="2528507" y="2772810"/>
                </a:lnTo>
                <a:lnTo>
                  <a:pt x="2528507" y="2603448"/>
                </a:lnTo>
                <a:close/>
                <a:moveTo>
                  <a:pt x="2263914" y="2230929"/>
                </a:moveTo>
                <a:cubicBezTo>
                  <a:pt x="2516419" y="2230929"/>
                  <a:pt x="2721114" y="2435624"/>
                  <a:pt x="2721114" y="2688129"/>
                </a:cubicBezTo>
                <a:cubicBezTo>
                  <a:pt x="2721114" y="2940634"/>
                  <a:pt x="2516419" y="3145329"/>
                  <a:pt x="2263914" y="3145329"/>
                </a:cubicBezTo>
                <a:cubicBezTo>
                  <a:pt x="2011409" y="3145329"/>
                  <a:pt x="1806714" y="2940634"/>
                  <a:pt x="1806714" y="2688129"/>
                </a:cubicBezTo>
                <a:cubicBezTo>
                  <a:pt x="1806714" y="2435624"/>
                  <a:pt x="2011409" y="2230929"/>
                  <a:pt x="2263914" y="2230929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6" name="Right Triangle 17">
            <a:extLst>
              <a:ext uri="{FF2B5EF4-FFF2-40B4-BE49-F238E27FC236}">
                <a16:creationId xmlns:a16="http://schemas.microsoft.com/office/drawing/2014/main" id="{D61B263F-9E2B-4D6D-AE92-C6B011C62C98}"/>
              </a:ext>
            </a:extLst>
          </p:cNvPr>
          <p:cNvSpPr>
            <a:spLocks noChangeAspect="1"/>
          </p:cNvSpPr>
          <p:nvPr/>
        </p:nvSpPr>
        <p:spPr>
          <a:xfrm>
            <a:off x="8488431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79233" y="2431577"/>
                </a:moveTo>
                <a:lnTo>
                  <a:pt x="2179233" y="2611489"/>
                </a:lnTo>
                <a:lnTo>
                  <a:pt x="1999321" y="2611489"/>
                </a:lnTo>
                <a:lnTo>
                  <a:pt x="1999321" y="2780851"/>
                </a:lnTo>
                <a:lnTo>
                  <a:pt x="2179233" y="2780851"/>
                </a:lnTo>
                <a:lnTo>
                  <a:pt x="2179233" y="2960763"/>
                </a:lnTo>
                <a:lnTo>
                  <a:pt x="2348595" y="2960763"/>
                </a:lnTo>
                <a:lnTo>
                  <a:pt x="2348595" y="2780851"/>
                </a:lnTo>
                <a:lnTo>
                  <a:pt x="2528507" y="2780851"/>
                </a:lnTo>
                <a:lnTo>
                  <a:pt x="2528507" y="2611489"/>
                </a:lnTo>
                <a:lnTo>
                  <a:pt x="2348595" y="2611489"/>
                </a:lnTo>
                <a:lnTo>
                  <a:pt x="2348595" y="24315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ight Triangle 17">
            <a:extLst>
              <a:ext uri="{FF2B5EF4-FFF2-40B4-BE49-F238E27FC236}">
                <a16:creationId xmlns:a16="http://schemas.microsoft.com/office/drawing/2014/main" id="{5E5AE7B0-988E-44BF-89EA-013033086F96}"/>
              </a:ext>
            </a:extLst>
          </p:cNvPr>
          <p:cNvSpPr>
            <a:spLocks noChangeAspect="1"/>
          </p:cNvSpPr>
          <p:nvPr/>
        </p:nvSpPr>
        <p:spPr>
          <a:xfrm>
            <a:off x="10238515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36698" y="2449196"/>
                </a:moveTo>
                <a:lnTo>
                  <a:pt x="2016940" y="2568954"/>
                </a:lnTo>
                <a:lnTo>
                  <a:pt x="2144156" y="2696170"/>
                </a:lnTo>
                <a:lnTo>
                  <a:pt x="2016940" y="2823386"/>
                </a:lnTo>
                <a:lnTo>
                  <a:pt x="2136698" y="2943144"/>
                </a:lnTo>
                <a:lnTo>
                  <a:pt x="2263914" y="2815928"/>
                </a:lnTo>
                <a:lnTo>
                  <a:pt x="2391130" y="2943144"/>
                </a:lnTo>
                <a:lnTo>
                  <a:pt x="2510888" y="2823386"/>
                </a:lnTo>
                <a:lnTo>
                  <a:pt x="2383672" y="2696170"/>
                </a:lnTo>
                <a:lnTo>
                  <a:pt x="2510888" y="2568954"/>
                </a:lnTo>
                <a:lnTo>
                  <a:pt x="2391130" y="2449196"/>
                </a:lnTo>
                <a:lnTo>
                  <a:pt x="2263914" y="2576412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44">
            <a:extLst>
              <a:ext uri="{FF2B5EF4-FFF2-40B4-BE49-F238E27FC236}">
                <a16:creationId xmlns:a16="http://schemas.microsoft.com/office/drawing/2014/main" id="{94195A6D-E3B2-4E10-BD54-AC5E4FED7A15}"/>
              </a:ext>
            </a:extLst>
          </p:cNvPr>
          <p:cNvSpPr>
            <a:spLocks noChangeAspect="1"/>
          </p:cNvSpPr>
          <p:nvPr/>
        </p:nvSpPr>
        <p:spPr>
          <a:xfrm>
            <a:off x="11113556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519839" y="2469622"/>
                </a:moveTo>
                <a:lnTo>
                  <a:pt x="2201779" y="2787682"/>
                </a:lnTo>
                <a:lnTo>
                  <a:pt x="2003023" y="2588926"/>
                </a:lnTo>
                <a:lnTo>
                  <a:pt x="1901669" y="2690281"/>
                </a:lnTo>
                <a:lnTo>
                  <a:pt x="2203868" y="2992480"/>
                </a:lnTo>
                <a:lnTo>
                  <a:pt x="2305222" y="2891125"/>
                </a:lnTo>
                <a:lnTo>
                  <a:pt x="2303133" y="2889037"/>
                </a:lnTo>
                <a:lnTo>
                  <a:pt x="2621194" y="25709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31375832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B</a:t>
            </a:r>
          </a:p>
        </p:txBody>
      </p:sp>
      <p:sp>
        <p:nvSpPr>
          <p:cNvPr id="54" name="Freeform 47">
            <a:extLst>
              <a:ext uri="{FF2B5EF4-FFF2-40B4-BE49-F238E27FC236}">
                <a16:creationId xmlns:a16="http://schemas.microsoft.com/office/drawing/2014/main" id="{C23D3A46-4648-419A-831A-39A9EF5FA6C6}"/>
              </a:ext>
            </a:extLst>
          </p:cNvPr>
          <p:cNvSpPr>
            <a:spLocks noChangeAspect="1"/>
          </p:cNvSpPr>
          <p:nvPr/>
        </p:nvSpPr>
        <p:spPr>
          <a:xfrm>
            <a:off x="4430860" y="1410562"/>
            <a:ext cx="530134" cy="529812"/>
          </a:xfrm>
          <a:custGeom>
            <a:avLst/>
            <a:gdLst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5619 w 1901727"/>
              <a:gd name="connsiteY10" fmla="*/ 633909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71474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858302 w 2014192"/>
              <a:gd name="connsiteY0" fmla="*/ 0 h 1958316"/>
              <a:gd name="connsiteX1" fmla="*/ 858302 w 2014192"/>
              <a:gd name="connsiteY1" fmla="*/ 0 h 1958316"/>
              <a:gd name="connsiteX2" fmla="*/ 1093914 w 2014192"/>
              <a:gd name="connsiteY2" fmla="*/ 5610 h 1958316"/>
              <a:gd name="connsiteX3" fmla="*/ 1088304 w 2014192"/>
              <a:gd name="connsiteY3" fmla="*/ 493664 h 1958316"/>
              <a:gd name="connsiteX4" fmla="*/ 1222940 w 2014192"/>
              <a:gd name="connsiteY4" fmla="*/ 572201 h 1958316"/>
              <a:gd name="connsiteX5" fmla="*/ 1419283 w 2014192"/>
              <a:gd name="connsiteY5" fmla="*/ 375858 h 1958316"/>
              <a:gd name="connsiteX6" fmla="*/ 1969045 w 2014192"/>
              <a:gd name="connsiteY6" fmla="*/ 1924167 h 1958316"/>
              <a:gd name="connsiteX7" fmla="*/ 1121962 w 2014192"/>
              <a:gd name="connsiteY7" fmla="*/ 1486600 h 1958316"/>
              <a:gd name="connsiteX8" fmla="*/ 1105134 w 2014192"/>
              <a:gd name="connsiteY8" fmla="*/ 1144403 h 1958316"/>
              <a:gd name="connsiteX9" fmla="*/ 1155622 w 2014192"/>
              <a:gd name="connsiteY9" fmla="*/ 757325 h 1958316"/>
              <a:gd name="connsiteX10" fmla="*/ 987327 w 2014192"/>
              <a:gd name="connsiteY10" fmla="*/ 611470 h 1958316"/>
              <a:gd name="connsiteX11" fmla="*/ 796594 w 2014192"/>
              <a:gd name="connsiteY11" fmla="*/ 751715 h 1958316"/>
              <a:gd name="connsiteX12" fmla="*/ 807813 w 2014192"/>
              <a:gd name="connsiteY12" fmla="*/ 1161232 h 1958316"/>
              <a:gd name="connsiteX13" fmla="*/ 852692 w 2014192"/>
              <a:gd name="connsiteY13" fmla="*/ 1509040 h 1958316"/>
              <a:gd name="connsiteX14" fmla="*/ 0 w 2014192"/>
              <a:gd name="connsiteY14" fmla="*/ 1952216 h 1958316"/>
              <a:gd name="connsiteX15" fmla="*/ 488054 w 2014192"/>
              <a:gd name="connsiteY15" fmla="*/ 375858 h 1958316"/>
              <a:gd name="connsiteX16" fmla="*/ 718056 w 2014192"/>
              <a:gd name="connsiteY16" fmla="*/ 611470 h 1958316"/>
              <a:gd name="connsiteX17" fmla="*/ 880741 w 2014192"/>
              <a:gd name="connsiteY17" fmla="*/ 499274 h 1958316"/>
              <a:gd name="connsiteX18" fmla="*/ 858302 w 2014192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7994 w 2103393"/>
              <a:gd name="connsiteY8" fmla="*/ 1194891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2384 w 2103393"/>
              <a:gd name="connsiteY8" fmla="*/ 117806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3064"/>
              <a:gd name="connsiteX1" fmla="*/ 947503 w 2103393"/>
              <a:gd name="connsiteY1" fmla="*/ 0 h 1963064"/>
              <a:gd name="connsiteX2" fmla="*/ 1183115 w 2103393"/>
              <a:gd name="connsiteY2" fmla="*/ 5610 h 1963064"/>
              <a:gd name="connsiteX3" fmla="*/ 1177505 w 2103393"/>
              <a:gd name="connsiteY3" fmla="*/ 493664 h 1963064"/>
              <a:gd name="connsiteX4" fmla="*/ 1312141 w 2103393"/>
              <a:gd name="connsiteY4" fmla="*/ 572201 h 1963064"/>
              <a:gd name="connsiteX5" fmla="*/ 1508484 w 2103393"/>
              <a:gd name="connsiteY5" fmla="*/ 375858 h 1963064"/>
              <a:gd name="connsiteX6" fmla="*/ 2058246 w 2103393"/>
              <a:gd name="connsiteY6" fmla="*/ 1924167 h 1963064"/>
              <a:gd name="connsiteX7" fmla="*/ 1244822 w 2103393"/>
              <a:gd name="connsiteY7" fmla="*/ 1514649 h 1963064"/>
              <a:gd name="connsiteX8" fmla="*/ 1205554 w 2103393"/>
              <a:gd name="connsiteY8" fmla="*/ 1200502 h 1963064"/>
              <a:gd name="connsiteX9" fmla="*/ 1244823 w 2103393"/>
              <a:gd name="connsiteY9" fmla="*/ 757325 h 1963064"/>
              <a:gd name="connsiteX10" fmla="*/ 1076528 w 2103393"/>
              <a:gd name="connsiteY10" fmla="*/ 611470 h 1963064"/>
              <a:gd name="connsiteX11" fmla="*/ 885795 w 2103393"/>
              <a:gd name="connsiteY11" fmla="*/ 751715 h 1963064"/>
              <a:gd name="connsiteX12" fmla="*/ 919453 w 2103393"/>
              <a:gd name="connsiteY12" fmla="*/ 1189281 h 1963064"/>
              <a:gd name="connsiteX13" fmla="*/ 891405 w 2103393"/>
              <a:gd name="connsiteY13" fmla="*/ 1509040 h 1963064"/>
              <a:gd name="connsiteX14" fmla="*/ 89201 w 2103393"/>
              <a:gd name="connsiteY14" fmla="*/ 1952216 h 1963064"/>
              <a:gd name="connsiteX15" fmla="*/ 577255 w 2103393"/>
              <a:gd name="connsiteY15" fmla="*/ 375858 h 1963064"/>
              <a:gd name="connsiteX16" fmla="*/ 807257 w 2103393"/>
              <a:gd name="connsiteY16" fmla="*/ 611470 h 1963064"/>
              <a:gd name="connsiteX17" fmla="*/ 969942 w 2103393"/>
              <a:gd name="connsiteY17" fmla="*/ 499274 h 1963064"/>
              <a:gd name="connsiteX18" fmla="*/ 947503 w 2103393"/>
              <a:gd name="connsiteY18" fmla="*/ 0 h 1963064"/>
              <a:gd name="connsiteX0" fmla="*/ 947503 w 2103393"/>
              <a:gd name="connsiteY0" fmla="*/ 0 h 1964995"/>
              <a:gd name="connsiteX1" fmla="*/ 947503 w 2103393"/>
              <a:gd name="connsiteY1" fmla="*/ 0 h 1964995"/>
              <a:gd name="connsiteX2" fmla="*/ 1183115 w 2103393"/>
              <a:gd name="connsiteY2" fmla="*/ 5610 h 1964995"/>
              <a:gd name="connsiteX3" fmla="*/ 1177505 w 2103393"/>
              <a:gd name="connsiteY3" fmla="*/ 493664 h 1964995"/>
              <a:gd name="connsiteX4" fmla="*/ 1312141 w 2103393"/>
              <a:gd name="connsiteY4" fmla="*/ 572201 h 1964995"/>
              <a:gd name="connsiteX5" fmla="*/ 1508484 w 2103393"/>
              <a:gd name="connsiteY5" fmla="*/ 375858 h 1964995"/>
              <a:gd name="connsiteX6" fmla="*/ 2058246 w 2103393"/>
              <a:gd name="connsiteY6" fmla="*/ 1924167 h 1964995"/>
              <a:gd name="connsiteX7" fmla="*/ 1244822 w 2103393"/>
              <a:gd name="connsiteY7" fmla="*/ 1514649 h 1964995"/>
              <a:gd name="connsiteX8" fmla="*/ 1205554 w 2103393"/>
              <a:gd name="connsiteY8" fmla="*/ 1200502 h 1964995"/>
              <a:gd name="connsiteX9" fmla="*/ 1244823 w 2103393"/>
              <a:gd name="connsiteY9" fmla="*/ 757325 h 1964995"/>
              <a:gd name="connsiteX10" fmla="*/ 1076528 w 2103393"/>
              <a:gd name="connsiteY10" fmla="*/ 611470 h 1964995"/>
              <a:gd name="connsiteX11" fmla="*/ 885795 w 2103393"/>
              <a:gd name="connsiteY11" fmla="*/ 751715 h 1964995"/>
              <a:gd name="connsiteX12" fmla="*/ 919453 w 2103393"/>
              <a:gd name="connsiteY12" fmla="*/ 1189281 h 1964995"/>
              <a:gd name="connsiteX13" fmla="*/ 891405 w 2103393"/>
              <a:gd name="connsiteY13" fmla="*/ 1509040 h 1964995"/>
              <a:gd name="connsiteX14" fmla="*/ 89201 w 2103393"/>
              <a:gd name="connsiteY14" fmla="*/ 1952216 h 1964995"/>
              <a:gd name="connsiteX15" fmla="*/ 577255 w 2103393"/>
              <a:gd name="connsiteY15" fmla="*/ 375858 h 1964995"/>
              <a:gd name="connsiteX16" fmla="*/ 807257 w 2103393"/>
              <a:gd name="connsiteY16" fmla="*/ 611470 h 1964995"/>
              <a:gd name="connsiteX17" fmla="*/ 969942 w 2103393"/>
              <a:gd name="connsiteY17" fmla="*/ 499274 h 1964995"/>
              <a:gd name="connsiteX18" fmla="*/ 947503 w 2103393"/>
              <a:gd name="connsiteY18" fmla="*/ 0 h 1964995"/>
              <a:gd name="connsiteX0" fmla="*/ 947503 w 2103393"/>
              <a:gd name="connsiteY0" fmla="*/ 13781 h 1978776"/>
              <a:gd name="connsiteX1" fmla="*/ 947503 w 2103393"/>
              <a:gd name="connsiteY1" fmla="*/ 13781 h 1978776"/>
              <a:gd name="connsiteX2" fmla="*/ 1183115 w 2103393"/>
              <a:gd name="connsiteY2" fmla="*/ 19391 h 1978776"/>
              <a:gd name="connsiteX3" fmla="*/ 1177505 w 2103393"/>
              <a:gd name="connsiteY3" fmla="*/ 507445 h 1978776"/>
              <a:gd name="connsiteX4" fmla="*/ 1312141 w 2103393"/>
              <a:gd name="connsiteY4" fmla="*/ 585982 h 1978776"/>
              <a:gd name="connsiteX5" fmla="*/ 1508484 w 2103393"/>
              <a:gd name="connsiteY5" fmla="*/ 389639 h 1978776"/>
              <a:gd name="connsiteX6" fmla="*/ 2058246 w 2103393"/>
              <a:gd name="connsiteY6" fmla="*/ 1937948 h 1978776"/>
              <a:gd name="connsiteX7" fmla="*/ 1244822 w 2103393"/>
              <a:gd name="connsiteY7" fmla="*/ 1528430 h 1978776"/>
              <a:gd name="connsiteX8" fmla="*/ 1205554 w 2103393"/>
              <a:gd name="connsiteY8" fmla="*/ 1214283 h 1978776"/>
              <a:gd name="connsiteX9" fmla="*/ 1244823 w 2103393"/>
              <a:gd name="connsiteY9" fmla="*/ 771106 h 1978776"/>
              <a:gd name="connsiteX10" fmla="*/ 1076528 w 2103393"/>
              <a:gd name="connsiteY10" fmla="*/ 625251 h 1978776"/>
              <a:gd name="connsiteX11" fmla="*/ 885795 w 2103393"/>
              <a:gd name="connsiteY11" fmla="*/ 765496 h 1978776"/>
              <a:gd name="connsiteX12" fmla="*/ 919453 w 2103393"/>
              <a:gd name="connsiteY12" fmla="*/ 1203062 h 1978776"/>
              <a:gd name="connsiteX13" fmla="*/ 891405 w 2103393"/>
              <a:gd name="connsiteY13" fmla="*/ 1522821 h 1978776"/>
              <a:gd name="connsiteX14" fmla="*/ 89201 w 2103393"/>
              <a:gd name="connsiteY14" fmla="*/ 1965997 h 1978776"/>
              <a:gd name="connsiteX15" fmla="*/ 577255 w 2103393"/>
              <a:gd name="connsiteY15" fmla="*/ 389639 h 1978776"/>
              <a:gd name="connsiteX16" fmla="*/ 807257 w 2103393"/>
              <a:gd name="connsiteY16" fmla="*/ 625251 h 1978776"/>
              <a:gd name="connsiteX17" fmla="*/ 969942 w 2103393"/>
              <a:gd name="connsiteY17" fmla="*/ 513055 h 1978776"/>
              <a:gd name="connsiteX18" fmla="*/ 947503 w 2103393"/>
              <a:gd name="connsiteY18" fmla="*/ 13781 h 1978776"/>
              <a:gd name="connsiteX0" fmla="*/ 964333 w 2103393"/>
              <a:gd name="connsiteY0" fmla="*/ 55026 h 1980752"/>
              <a:gd name="connsiteX1" fmla="*/ 947503 w 2103393"/>
              <a:gd name="connsiteY1" fmla="*/ 15757 h 1980752"/>
              <a:gd name="connsiteX2" fmla="*/ 1183115 w 2103393"/>
              <a:gd name="connsiteY2" fmla="*/ 21367 h 1980752"/>
              <a:gd name="connsiteX3" fmla="*/ 1177505 w 2103393"/>
              <a:gd name="connsiteY3" fmla="*/ 509421 h 1980752"/>
              <a:gd name="connsiteX4" fmla="*/ 1312141 w 2103393"/>
              <a:gd name="connsiteY4" fmla="*/ 587958 h 1980752"/>
              <a:gd name="connsiteX5" fmla="*/ 1508484 w 2103393"/>
              <a:gd name="connsiteY5" fmla="*/ 391615 h 1980752"/>
              <a:gd name="connsiteX6" fmla="*/ 2058246 w 2103393"/>
              <a:gd name="connsiteY6" fmla="*/ 1939924 h 1980752"/>
              <a:gd name="connsiteX7" fmla="*/ 1244822 w 2103393"/>
              <a:gd name="connsiteY7" fmla="*/ 1530406 h 1980752"/>
              <a:gd name="connsiteX8" fmla="*/ 1205554 w 2103393"/>
              <a:gd name="connsiteY8" fmla="*/ 1216259 h 1980752"/>
              <a:gd name="connsiteX9" fmla="*/ 1244823 w 2103393"/>
              <a:gd name="connsiteY9" fmla="*/ 773082 h 1980752"/>
              <a:gd name="connsiteX10" fmla="*/ 1076528 w 2103393"/>
              <a:gd name="connsiteY10" fmla="*/ 627227 h 1980752"/>
              <a:gd name="connsiteX11" fmla="*/ 885795 w 2103393"/>
              <a:gd name="connsiteY11" fmla="*/ 767472 h 1980752"/>
              <a:gd name="connsiteX12" fmla="*/ 919453 w 2103393"/>
              <a:gd name="connsiteY12" fmla="*/ 1205038 h 1980752"/>
              <a:gd name="connsiteX13" fmla="*/ 891405 w 2103393"/>
              <a:gd name="connsiteY13" fmla="*/ 1524797 h 1980752"/>
              <a:gd name="connsiteX14" fmla="*/ 89201 w 2103393"/>
              <a:gd name="connsiteY14" fmla="*/ 1967973 h 1980752"/>
              <a:gd name="connsiteX15" fmla="*/ 577255 w 2103393"/>
              <a:gd name="connsiteY15" fmla="*/ 391615 h 1980752"/>
              <a:gd name="connsiteX16" fmla="*/ 807257 w 2103393"/>
              <a:gd name="connsiteY16" fmla="*/ 627227 h 1980752"/>
              <a:gd name="connsiteX17" fmla="*/ 969942 w 2103393"/>
              <a:gd name="connsiteY17" fmla="*/ 515031 h 1980752"/>
              <a:gd name="connsiteX18" fmla="*/ 964333 w 2103393"/>
              <a:gd name="connsiteY18" fmla="*/ 55026 h 1980752"/>
              <a:gd name="connsiteX0" fmla="*/ 913845 w 2103393"/>
              <a:gd name="connsiteY0" fmla="*/ 72662 h 1981559"/>
              <a:gd name="connsiteX1" fmla="*/ 947503 w 2103393"/>
              <a:gd name="connsiteY1" fmla="*/ 16564 h 1981559"/>
              <a:gd name="connsiteX2" fmla="*/ 1183115 w 2103393"/>
              <a:gd name="connsiteY2" fmla="*/ 22174 h 1981559"/>
              <a:gd name="connsiteX3" fmla="*/ 1177505 w 2103393"/>
              <a:gd name="connsiteY3" fmla="*/ 510228 h 1981559"/>
              <a:gd name="connsiteX4" fmla="*/ 1312141 w 2103393"/>
              <a:gd name="connsiteY4" fmla="*/ 588765 h 1981559"/>
              <a:gd name="connsiteX5" fmla="*/ 1508484 w 2103393"/>
              <a:gd name="connsiteY5" fmla="*/ 392422 h 1981559"/>
              <a:gd name="connsiteX6" fmla="*/ 2058246 w 2103393"/>
              <a:gd name="connsiteY6" fmla="*/ 1940731 h 1981559"/>
              <a:gd name="connsiteX7" fmla="*/ 1244822 w 2103393"/>
              <a:gd name="connsiteY7" fmla="*/ 1531213 h 1981559"/>
              <a:gd name="connsiteX8" fmla="*/ 1205554 w 2103393"/>
              <a:gd name="connsiteY8" fmla="*/ 1217066 h 1981559"/>
              <a:gd name="connsiteX9" fmla="*/ 1244823 w 2103393"/>
              <a:gd name="connsiteY9" fmla="*/ 773889 h 1981559"/>
              <a:gd name="connsiteX10" fmla="*/ 1076528 w 2103393"/>
              <a:gd name="connsiteY10" fmla="*/ 628034 h 1981559"/>
              <a:gd name="connsiteX11" fmla="*/ 885795 w 2103393"/>
              <a:gd name="connsiteY11" fmla="*/ 768279 h 1981559"/>
              <a:gd name="connsiteX12" fmla="*/ 919453 w 2103393"/>
              <a:gd name="connsiteY12" fmla="*/ 1205845 h 1981559"/>
              <a:gd name="connsiteX13" fmla="*/ 891405 w 2103393"/>
              <a:gd name="connsiteY13" fmla="*/ 1525604 h 1981559"/>
              <a:gd name="connsiteX14" fmla="*/ 89201 w 2103393"/>
              <a:gd name="connsiteY14" fmla="*/ 1968780 h 1981559"/>
              <a:gd name="connsiteX15" fmla="*/ 577255 w 2103393"/>
              <a:gd name="connsiteY15" fmla="*/ 392422 h 1981559"/>
              <a:gd name="connsiteX16" fmla="*/ 807257 w 2103393"/>
              <a:gd name="connsiteY16" fmla="*/ 628034 h 1981559"/>
              <a:gd name="connsiteX17" fmla="*/ 969942 w 2103393"/>
              <a:gd name="connsiteY17" fmla="*/ 515838 h 1981559"/>
              <a:gd name="connsiteX18" fmla="*/ 913845 w 2103393"/>
              <a:gd name="connsiteY18" fmla="*/ 72662 h 1981559"/>
              <a:gd name="connsiteX0" fmla="*/ 913845 w 2103393"/>
              <a:gd name="connsiteY0" fmla="*/ 103017 h 2011914"/>
              <a:gd name="connsiteX1" fmla="*/ 1003601 w 2103393"/>
              <a:gd name="connsiteY1" fmla="*/ 2040 h 2011914"/>
              <a:gd name="connsiteX2" fmla="*/ 1183115 w 2103393"/>
              <a:gd name="connsiteY2" fmla="*/ 52529 h 2011914"/>
              <a:gd name="connsiteX3" fmla="*/ 1177505 w 2103393"/>
              <a:gd name="connsiteY3" fmla="*/ 540583 h 2011914"/>
              <a:gd name="connsiteX4" fmla="*/ 1312141 w 2103393"/>
              <a:gd name="connsiteY4" fmla="*/ 619120 h 2011914"/>
              <a:gd name="connsiteX5" fmla="*/ 1508484 w 2103393"/>
              <a:gd name="connsiteY5" fmla="*/ 422777 h 2011914"/>
              <a:gd name="connsiteX6" fmla="*/ 2058246 w 2103393"/>
              <a:gd name="connsiteY6" fmla="*/ 1971086 h 2011914"/>
              <a:gd name="connsiteX7" fmla="*/ 1244822 w 2103393"/>
              <a:gd name="connsiteY7" fmla="*/ 1561568 h 2011914"/>
              <a:gd name="connsiteX8" fmla="*/ 1205554 w 2103393"/>
              <a:gd name="connsiteY8" fmla="*/ 1247421 h 2011914"/>
              <a:gd name="connsiteX9" fmla="*/ 1244823 w 2103393"/>
              <a:gd name="connsiteY9" fmla="*/ 804244 h 2011914"/>
              <a:gd name="connsiteX10" fmla="*/ 1076528 w 2103393"/>
              <a:gd name="connsiteY10" fmla="*/ 658389 h 2011914"/>
              <a:gd name="connsiteX11" fmla="*/ 885795 w 2103393"/>
              <a:gd name="connsiteY11" fmla="*/ 798634 h 2011914"/>
              <a:gd name="connsiteX12" fmla="*/ 919453 w 2103393"/>
              <a:gd name="connsiteY12" fmla="*/ 1236200 h 2011914"/>
              <a:gd name="connsiteX13" fmla="*/ 891405 w 2103393"/>
              <a:gd name="connsiteY13" fmla="*/ 1555959 h 2011914"/>
              <a:gd name="connsiteX14" fmla="*/ 89201 w 2103393"/>
              <a:gd name="connsiteY14" fmla="*/ 1999135 h 2011914"/>
              <a:gd name="connsiteX15" fmla="*/ 577255 w 2103393"/>
              <a:gd name="connsiteY15" fmla="*/ 422777 h 2011914"/>
              <a:gd name="connsiteX16" fmla="*/ 807257 w 2103393"/>
              <a:gd name="connsiteY16" fmla="*/ 658389 h 2011914"/>
              <a:gd name="connsiteX17" fmla="*/ 969942 w 2103393"/>
              <a:gd name="connsiteY17" fmla="*/ 546193 h 2011914"/>
              <a:gd name="connsiteX18" fmla="*/ 913845 w 2103393"/>
              <a:gd name="connsiteY18" fmla="*/ 103017 h 2011914"/>
              <a:gd name="connsiteX0" fmla="*/ 930675 w 2103393"/>
              <a:gd name="connsiteY0" fmla="*/ 67702 h 2010258"/>
              <a:gd name="connsiteX1" fmla="*/ 1003601 w 2103393"/>
              <a:gd name="connsiteY1" fmla="*/ 384 h 2010258"/>
              <a:gd name="connsiteX2" fmla="*/ 1183115 w 2103393"/>
              <a:gd name="connsiteY2" fmla="*/ 50873 h 2010258"/>
              <a:gd name="connsiteX3" fmla="*/ 1177505 w 2103393"/>
              <a:gd name="connsiteY3" fmla="*/ 538927 h 2010258"/>
              <a:gd name="connsiteX4" fmla="*/ 1312141 w 2103393"/>
              <a:gd name="connsiteY4" fmla="*/ 617464 h 2010258"/>
              <a:gd name="connsiteX5" fmla="*/ 1508484 w 2103393"/>
              <a:gd name="connsiteY5" fmla="*/ 421121 h 2010258"/>
              <a:gd name="connsiteX6" fmla="*/ 2058246 w 2103393"/>
              <a:gd name="connsiteY6" fmla="*/ 1969430 h 2010258"/>
              <a:gd name="connsiteX7" fmla="*/ 1244822 w 2103393"/>
              <a:gd name="connsiteY7" fmla="*/ 1559912 h 2010258"/>
              <a:gd name="connsiteX8" fmla="*/ 1205554 w 2103393"/>
              <a:gd name="connsiteY8" fmla="*/ 1245765 h 2010258"/>
              <a:gd name="connsiteX9" fmla="*/ 1244823 w 2103393"/>
              <a:gd name="connsiteY9" fmla="*/ 802588 h 2010258"/>
              <a:gd name="connsiteX10" fmla="*/ 1076528 w 2103393"/>
              <a:gd name="connsiteY10" fmla="*/ 656733 h 2010258"/>
              <a:gd name="connsiteX11" fmla="*/ 885795 w 2103393"/>
              <a:gd name="connsiteY11" fmla="*/ 796978 h 2010258"/>
              <a:gd name="connsiteX12" fmla="*/ 919453 w 2103393"/>
              <a:gd name="connsiteY12" fmla="*/ 1234544 h 2010258"/>
              <a:gd name="connsiteX13" fmla="*/ 891405 w 2103393"/>
              <a:gd name="connsiteY13" fmla="*/ 1554303 h 2010258"/>
              <a:gd name="connsiteX14" fmla="*/ 89201 w 2103393"/>
              <a:gd name="connsiteY14" fmla="*/ 1997479 h 2010258"/>
              <a:gd name="connsiteX15" fmla="*/ 577255 w 2103393"/>
              <a:gd name="connsiteY15" fmla="*/ 421121 h 2010258"/>
              <a:gd name="connsiteX16" fmla="*/ 807257 w 2103393"/>
              <a:gd name="connsiteY16" fmla="*/ 656733 h 2010258"/>
              <a:gd name="connsiteX17" fmla="*/ 969942 w 2103393"/>
              <a:gd name="connsiteY17" fmla="*/ 544537 h 2010258"/>
              <a:gd name="connsiteX18" fmla="*/ 930675 w 2103393"/>
              <a:gd name="connsiteY18" fmla="*/ 67702 h 2010258"/>
              <a:gd name="connsiteX0" fmla="*/ 930675 w 2103393"/>
              <a:gd name="connsiteY0" fmla="*/ 69239 h 2011795"/>
              <a:gd name="connsiteX1" fmla="*/ 1183115 w 2103393"/>
              <a:gd name="connsiteY1" fmla="*/ 52410 h 2011795"/>
              <a:gd name="connsiteX2" fmla="*/ 1177505 w 2103393"/>
              <a:gd name="connsiteY2" fmla="*/ 540464 h 2011795"/>
              <a:gd name="connsiteX3" fmla="*/ 1312141 w 2103393"/>
              <a:gd name="connsiteY3" fmla="*/ 619001 h 2011795"/>
              <a:gd name="connsiteX4" fmla="*/ 1508484 w 2103393"/>
              <a:gd name="connsiteY4" fmla="*/ 422658 h 2011795"/>
              <a:gd name="connsiteX5" fmla="*/ 2058246 w 2103393"/>
              <a:gd name="connsiteY5" fmla="*/ 1970967 h 2011795"/>
              <a:gd name="connsiteX6" fmla="*/ 1244822 w 2103393"/>
              <a:gd name="connsiteY6" fmla="*/ 1561449 h 2011795"/>
              <a:gd name="connsiteX7" fmla="*/ 1205554 w 2103393"/>
              <a:gd name="connsiteY7" fmla="*/ 1247302 h 2011795"/>
              <a:gd name="connsiteX8" fmla="*/ 1244823 w 2103393"/>
              <a:gd name="connsiteY8" fmla="*/ 804125 h 2011795"/>
              <a:gd name="connsiteX9" fmla="*/ 1076528 w 2103393"/>
              <a:gd name="connsiteY9" fmla="*/ 658270 h 2011795"/>
              <a:gd name="connsiteX10" fmla="*/ 885795 w 2103393"/>
              <a:gd name="connsiteY10" fmla="*/ 798515 h 2011795"/>
              <a:gd name="connsiteX11" fmla="*/ 919453 w 2103393"/>
              <a:gd name="connsiteY11" fmla="*/ 1236081 h 2011795"/>
              <a:gd name="connsiteX12" fmla="*/ 891405 w 2103393"/>
              <a:gd name="connsiteY12" fmla="*/ 1555840 h 2011795"/>
              <a:gd name="connsiteX13" fmla="*/ 89201 w 2103393"/>
              <a:gd name="connsiteY13" fmla="*/ 1999016 h 2011795"/>
              <a:gd name="connsiteX14" fmla="*/ 577255 w 2103393"/>
              <a:gd name="connsiteY14" fmla="*/ 422658 h 2011795"/>
              <a:gd name="connsiteX15" fmla="*/ 807257 w 2103393"/>
              <a:gd name="connsiteY15" fmla="*/ 658270 h 2011795"/>
              <a:gd name="connsiteX16" fmla="*/ 969942 w 2103393"/>
              <a:gd name="connsiteY16" fmla="*/ 546074 h 2011795"/>
              <a:gd name="connsiteX17" fmla="*/ 930675 w 2103393"/>
              <a:gd name="connsiteY17" fmla="*/ 69239 h 2011795"/>
              <a:gd name="connsiteX0" fmla="*/ 930675 w 2103393"/>
              <a:gd name="connsiteY0" fmla="*/ 63795 h 2006351"/>
              <a:gd name="connsiteX1" fmla="*/ 1183115 w 2103393"/>
              <a:gd name="connsiteY1" fmla="*/ 46966 h 2006351"/>
              <a:gd name="connsiteX2" fmla="*/ 1177505 w 2103393"/>
              <a:gd name="connsiteY2" fmla="*/ 535020 h 2006351"/>
              <a:gd name="connsiteX3" fmla="*/ 1312141 w 2103393"/>
              <a:gd name="connsiteY3" fmla="*/ 613557 h 2006351"/>
              <a:gd name="connsiteX4" fmla="*/ 1508484 w 2103393"/>
              <a:gd name="connsiteY4" fmla="*/ 417214 h 2006351"/>
              <a:gd name="connsiteX5" fmla="*/ 2058246 w 2103393"/>
              <a:gd name="connsiteY5" fmla="*/ 1965523 h 2006351"/>
              <a:gd name="connsiteX6" fmla="*/ 1244822 w 2103393"/>
              <a:gd name="connsiteY6" fmla="*/ 1556005 h 2006351"/>
              <a:gd name="connsiteX7" fmla="*/ 1205554 w 2103393"/>
              <a:gd name="connsiteY7" fmla="*/ 1241858 h 2006351"/>
              <a:gd name="connsiteX8" fmla="*/ 1244823 w 2103393"/>
              <a:gd name="connsiteY8" fmla="*/ 798681 h 2006351"/>
              <a:gd name="connsiteX9" fmla="*/ 1076528 w 2103393"/>
              <a:gd name="connsiteY9" fmla="*/ 652826 h 2006351"/>
              <a:gd name="connsiteX10" fmla="*/ 885795 w 2103393"/>
              <a:gd name="connsiteY10" fmla="*/ 793071 h 2006351"/>
              <a:gd name="connsiteX11" fmla="*/ 919453 w 2103393"/>
              <a:gd name="connsiteY11" fmla="*/ 1230637 h 2006351"/>
              <a:gd name="connsiteX12" fmla="*/ 891405 w 2103393"/>
              <a:gd name="connsiteY12" fmla="*/ 1550396 h 2006351"/>
              <a:gd name="connsiteX13" fmla="*/ 89201 w 2103393"/>
              <a:gd name="connsiteY13" fmla="*/ 1993572 h 2006351"/>
              <a:gd name="connsiteX14" fmla="*/ 577255 w 2103393"/>
              <a:gd name="connsiteY14" fmla="*/ 417214 h 2006351"/>
              <a:gd name="connsiteX15" fmla="*/ 807257 w 2103393"/>
              <a:gd name="connsiteY15" fmla="*/ 652826 h 2006351"/>
              <a:gd name="connsiteX16" fmla="*/ 969942 w 2103393"/>
              <a:gd name="connsiteY16" fmla="*/ 540630 h 2006351"/>
              <a:gd name="connsiteX17" fmla="*/ 930675 w 2103393"/>
              <a:gd name="connsiteY17" fmla="*/ 63795 h 2006351"/>
              <a:gd name="connsiteX0" fmla="*/ 930675 w 2103393"/>
              <a:gd name="connsiteY0" fmla="*/ 51191 h 2016186"/>
              <a:gd name="connsiteX1" fmla="*/ 1183115 w 2103393"/>
              <a:gd name="connsiteY1" fmla="*/ 56801 h 2016186"/>
              <a:gd name="connsiteX2" fmla="*/ 1177505 w 2103393"/>
              <a:gd name="connsiteY2" fmla="*/ 544855 h 2016186"/>
              <a:gd name="connsiteX3" fmla="*/ 1312141 w 2103393"/>
              <a:gd name="connsiteY3" fmla="*/ 623392 h 2016186"/>
              <a:gd name="connsiteX4" fmla="*/ 1508484 w 2103393"/>
              <a:gd name="connsiteY4" fmla="*/ 427049 h 2016186"/>
              <a:gd name="connsiteX5" fmla="*/ 2058246 w 2103393"/>
              <a:gd name="connsiteY5" fmla="*/ 1975358 h 2016186"/>
              <a:gd name="connsiteX6" fmla="*/ 1244822 w 2103393"/>
              <a:gd name="connsiteY6" fmla="*/ 1565840 h 2016186"/>
              <a:gd name="connsiteX7" fmla="*/ 1205554 w 2103393"/>
              <a:gd name="connsiteY7" fmla="*/ 1251693 h 2016186"/>
              <a:gd name="connsiteX8" fmla="*/ 1244823 w 2103393"/>
              <a:gd name="connsiteY8" fmla="*/ 808516 h 2016186"/>
              <a:gd name="connsiteX9" fmla="*/ 1076528 w 2103393"/>
              <a:gd name="connsiteY9" fmla="*/ 662661 h 2016186"/>
              <a:gd name="connsiteX10" fmla="*/ 885795 w 2103393"/>
              <a:gd name="connsiteY10" fmla="*/ 802906 h 2016186"/>
              <a:gd name="connsiteX11" fmla="*/ 919453 w 2103393"/>
              <a:gd name="connsiteY11" fmla="*/ 1240472 h 2016186"/>
              <a:gd name="connsiteX12" fmla="*/ 891405 w 2103393"/>
              <a:gd name="connsiteY12" fmla="*/ 1560231 h 2016186"/>
              <a:gd name="connsiteX13" fmla="*/ 89201 w 2103393"/>
              <a:gd name="connsiteY13" fmla="*/ 2003407 h 2016186"/>
              <a:gd name="connsiteX14" fmla="*/ 577255 w 2103393"/>
              <a:gd name="connsiteY14" fmla="*/ 427049 h 2016186"/>
              <a:gd name="connsiteX15" fmla="*/ 807257 w 2103393"/>
              <a:gd name="connsiteY15" fmla="*/ 662661 h 2016186"/>
              <a:gd name="connsiteX16" fmla="*/ 969942 w 2103393"/>
              <a:gd name="connsiteY16" fmla="*/ 550465 h 2016186"/>
              <a:gd name="connsiteX17" fmla="*/ 930675 w 2103393"/>
              <a:gd name="connsiteY17" fmla="*/ 51191 h 2016186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24191 h 2051098"/>
              <a:gd name="connsiteX1" fmla="*/ 1183115 w 2103393"/>
              <a:gd name="connsiteY1" fmla="*/ 91713 h 2051098"/>
              <a:gd name="connsiteX2" fmla="*/ 1177505 w 2103393"/>
              <a:gd name="connsiteY2" fmla="*/ 579767 h 2051098"/>
              <a:gd name="connsiteX3" fmla="*/ 1312141 w 2103393"/>
              <a:gd name="connsiteY3" fmla="*/ 658304 h 2051098"/>
              <a:gd name="connsiteX4" fmla="*/ 1508484 w 2103393"/>
              <a:gd name="connsiteY4" fmla="*/ 461961 h 2051098"/>
              <a:gd name="connsiteX5" fmla="*/ 2058246 w 2103393"/>
              <a:gd name="connsiteY5" fmla="*/ 2010270 h 2051098"/>
              <a:gd name="connsiteX6" fmla="*/ 1244822 w 2103393"/>
              <a:gd name="connsiteY6" fmla="*/ 1600752 h 2051098"/>
              <a:gd name="connsiteX7" fmla="*/ 1205554 w 2103393"/>
              <a:gd name="connsiteY7" fmla="*/ 1286605 h 2051098"/>
              <a:gd name="connsiteX8" fmla="*/ 1244823 w 2103393"/>
              <a:gd name="connsiteY8" fmla="*/ 843428 h 2051098"/>
              <a:gd name="connsiteX9" fmla="*/ 1076528 w 2103393"/>
              <a:gd name="connsiteY9" fmla="*/ 697573 h 2051098"/>
              <a:gd name="connsiteX10" fmla="*/ 885795 w 2103393"/>
              <a:gd name="connsiteY10" fmla="*/ 837818 h 2051098"/>
              <a:gd name="connsiteX11" fmla="*/ 919453 w 2103393"/>
              <a:gd name="connsiteY11" fmla="*/ 1275384 h 2051098"/>
              <a:gd name="connsiteX12" fmla="*/ 891405 w 2103393"/>
              <a:gd name="connsiteY12" fmla="*/ 1595143 h 2051098"/>
              <a:gd name="connsiteX13" fmla="*/ 89201 w 2103393"/>
              <a:gd name="connsiteY13" fmla="*/ 2038319 h 2051098"/>
              <a:gd name="connsiteX14" fmla="*/ 577255 w 2103393"/>
              <a:gd name="connsiteY14" fmla="*/ 461961 h 2051098"/>
              <a:gd name="connsiteX15" fmla="*/ 807257 w 2103393"/>
              <a:gd name="connsiteY15" fmla="*/ 697573 h 2051098"/>
              <a:gd name="connsiteX16" fmla="*/ 969942 w 2103393"/>
              <a:gd name="connsiteY16" fmla="*/ 585377 h 2051098"/>
              <a:gd name="connsiteX17" fmla="*/ 930675 w 2103393"/>
              <a:gd name="connsiteY17" fmla="*/ 24191 h 2051098"/>
              <a:gd name="connsiteX0" fmla="*/ 930675 w 2103393"/>
              <a:gd name="connsiteY0" fmla="*/ 51153 h 2078060"/>
              <a:gd name="connsiteX1" fmla="*/ 1190398 w 2103393"/>
              <a:gd name="connsiteY1" fmla="*/ 49480 h 2078060"/>
              <a:gd name="connsiteX2" fmla="*/ 1177505 w 2103393"/>
              <a:gd name="connsiteY2" fmla="*/ 606729 h 2078060"/>
              <a:gd name="connsiteX3" fmla="*/ 1312141 w 2103393"/>
              <a:gd name="connsiteY3" fmla="*/ 685266 h 2078060"/>
              <a:gd name="connsiteX4" fmla="*/ 1508484 w 2103393"/>
              <a:gd name="connsiteY4" fmla="*/ 488923 h 2078060"/>
              <a:gd name="connsiteX5" fmla="*/ 2058246 w 2103393"/>
              <a:gd name="connsiteY5" fmla="*/ 2037232 h 2078060"/>
              <a:gd name="connsiteX6" fmla="*/ 1244822 w 2103393"/>
              <a:gd name="connsiteY6" fmla="*/ 1627714 h 2078060"/>
              <a:gd name="connsiteX7" fmla="*/ 1205554 w 2103393"/>
              <a:gd name="connsiteY7" fmla="*/ 1313567 h 2078060"/>
              <a:gd name="connsiteX8" fmla="*/ 1244823 w 2103393"/>
              <a:gd name="connsiteY8" fmla="*/ 870390 h 2078060"/>
              <a:gd name="connsiteX9" fmla="*/ 1076528 w 2103393"/>
              <a:gd name="connsiteY9" fmla="*/ 724535 h 2078060"/>
              <a:gd name="connsiteX10" fmla="*/ 885795 w 2103393"/>
              <a:gd name="connsiteY10" fmla="*/ 864780 h 2078060"/>
              <a:gd name="connsiteX11" fmla="*/ 919453 w 2103393"/>
              <a:gd name="connsiteY11" fmla="*/ 1302346 h 2078060"/>
              <a:gd name="connsiteX12" fmla="*/ 891405 w 2103393"/>
              <a:gd name="connsiteY12" fmla="*/ 1622105 h 2078060"/>
              <a:gd name="connsiteX13" fmla="*/ 89201 w 2103393"/>
              <a:gd name="connsiteY13" fmla="*/ 2065281 h 2078060"/>
              <a:gd name="connsiteX14" fmla="*/ 577255 w 2103393"/>
              <a:gd name="connsiteY14" fmla="*/ 488923 h 2078060"/>
              <a:gd name="connsiteX15" fmla="*/ 807257 w 2103393"/>
              <a:gd name="connsiteY15" fmla="*/ 724535 h 2078060"/>
              <a:gd name="connsiteX16" fmla="*/ 969942 w 2103393"/>
              <a:gd name="connsiteY16" fmla="*/ 612339 h 2078060"/>
              <a:gd name="connsiteX17" fmla="*/ 930675 w 2103393"/>
              <a:gd name="connsiteY17" fmla="*/ 51153 h 2078060"/>
              <a:gd name="connsiteX0" fmla="*/ 930675 w 2103393"/>
              <a:gd name="connsiteY0" fmla="*/ 57180 h 2084087"/>
              <a:gd name="connsiteX1" fmla="*/ 1190398 w 2103393"/>
              <a:gd name="connsiteY1" fmla="*/ 55507 h 2084087"/>
              <a:gd name="connsiteX2" fmla="*/ 1177505 w 2103393"/>
              <a:gd name="connsiteY2" fmla="*/ 612756 h 2084087"/>
              <a:gd name="connsiteX3" fmla="*/ 1312141 w 2103393"/>
              <a:gd name="connsiteY3" fmla="*/ 691293 h 2084087"/>
              <a:gd name="connsiteX4" fmla="*/ 1508484 w 2103393"/>
              <a:gd name="connsiteY4" fmla="*/ 494950 h 2084087"/>
              <a:gd name="connsiteX5" fmla="*/ 2058246 w 2103393"/>
              <a:gd name="connsiteY5" fmla="*/ 2043259 h 2084087"/>
              <a:gd name="connsiteX6" fmla="*/ 1244822 w 2103393"/>
              <a:gd name="connsiteY6" fmla="*/ 1633741 h 2084087"/>
              <a:gd name="connsiteX7" fmla="*/ 1205554 w 2103393"/>
              <a:gd name="connsiteY7" fmla="*/ 1319594 h 2084087"/>
              <a:gd name="connsiteX8" fmla="*/ 1244823 w 2103393"/>
              <a:gd name="connsiteY8" fmla="*/ 876417 h 2084087"/>
              <a:gd name="connsiteX9" fmla="*/ 1076528 w 2103393"/>
              <a:gd name="connsiteY9" fmla="*/ 730562 h 2084087"/>
              <a:gd name="connsiteX10" fmla="*/ 885795 w 2103393"/>
              <a:gd name="connsiteY10" fmla="*/ 870807 h 2084087"/>
              <a:gd name="connsiteX11" fmla="*/ 919453 w 2103393"/>
              <a:gd name="connsiteY11" fmla="*/ 1308373 h 2084087"/>
              <a:gd name="connsiteX12" fmla="*/ 891405 w 2103393"/>
              <a:gd name="connsiteY12" fmla="*/ 1628132 h 2084087"/>
              <a:gd name="connsiteX13" fmla="*/ 89201 w 2103393"/>
              <a:gd name="connsiteY13" fmla="*/ 2071308 h 2084087"/>
              <a:gd name="connsiteX14" fmla="*/ 577255 w 2103393"/>
              <a:gd name="connsiteY14" fmla="*/ 494950 h 2084087"/>
              <a:gd name="connsiteX15" fmla="*/ 807257 w 2103393"/>
              <a:gd name="connsiteY15" fmla="*/ 730562 h 2084087"/>
              <a:gd name="connsiteX16" fmla="*/ 969942 w 2103393"/>
              <a:gd name="connsiteY16" fmla="*/ 618366 h 2084087"/>
              <a:gd name="connsiteX17" fmla="*/ 930675 w 2103393"/>
              <a:gd name="connsiteY17" fmla="*/ 57180 h 2084087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73853 h 2100760"/>
              <a:gd name="connsiteX1" fmla="*/ 1190398 w 2103393"/>
              <a:gd name="connsiteY1" fmla="*/ 72180 h 2100760"/>
              <a:gd name="connsiteX2" fmla="*/ 1177505 w 2103393"/>
              <a:gd name="connsiteY2" fmla="*/ 629429 h 2100760"/>
              <a:gd name="connsiteX3" fmla="*/ 1312141 w 2103393"/>
              <a:gd name="connsiteY3" fmla="*/ 707966 h 2100760"/>
              <a:gd name="connsiteX4" fmla="*/ 1508484 w 2103393"/>
              <a:gd name="connsiteY4" fmla="*/ 511623 h 2100760"/>
              <a:gd name="connsiteX5" fmla="*/ 2058246 w 2103393"/>
              <a:gd name="connsiteY5" fmla="*/ 2059932 h 2100760"/>
              <a:gd name="connsiteX6" fmla="*/ 1244822 w 2103393"/>
              <a:gd name="connsiteY6" fmla="*/ 1650414 h 2100760"/>
              <a:gd name="connsiteX7" fmla="*/ 1205554 w 2103393"/>
              <a:gd name="connsiteY7" fmla="*/ 1336267 h 2100760"/>
              <a:gd name="connsiteX8" fmla="*/ 1244823 w 2103393"/>
              <a:gd name="connsiteY8" fmla="*/ 893090 h 2100760"/>
              <a:gd name="connsiteX9" fmla="*/ 1076528 w 2103393"/>
              <a:gd name="connsiteY9" fmla="*/ 747235 h 2100760"/>
              <a:gd name="connsiteX10" fmla="*/ 885795 w 2103393"/>
              <a:gd name="connsiteY10" fmla="*/ 887480 h 2100760"/>
              <a:gd name="connsiteX11" fmla="*/ 919453 w 2103393"/>
              <a:gd name="connsiteY11" fmla="*/ 1325046 h 2100760"/>
              <a:gd name="connsiteX12" fmla="*/ 891405 w 2103393"/>
              <a:gd name="connsiteY12" fmla="*/ 1644805 h 2100760"/>
              <a:gd name="connsiteX13" fmla="*/ 89201 w 2103393"/>
              <a:gd name="connsiteY13" fmla="*/ 2087981 h 2100760"/>
              <a:gd name="connsiteX14" fmla="*/ 577255 w 2103393"/>
              <a:gd name="connsiteY14" fmla="*/ 511623 h 2100760"/>
              <a:gd name="connsiteX15" fmla="*/ 807257 w 2103393"/>
              <a:gd name="connsiteY15" fmla="*/ 747235 h 2100760"/>
              <a:gd name="connsiteX16" fmla="*/ 969942 w 2103393"/>
              <a:gd name="connsiteY16" fmla="*/ 635039 h 2100760"/>
              <a:gd name="connsiteX17" fmla="*/ 930675 w 2103393"/>
              <a:gd name="connsiteY17" fmla="*/ 73853 h 2100760"/>
              <a:gd name="connsiteX0" fmla="*/ 930675 w 2103393"/>
              <a:gd name="connsiteY0" fmla="*/ 77953 h 2104860"/>
              <a:gd name="connsiteX1" fmla="*/ 1190398 w 2103393"/>
              <a:gd name="connsiteY1" fmla="*/ 76280 h 2104860"/>
              <a:gd name="connsiteX2" fmla="*/ 1177505 w 2103393"/>
              <a:gd name="connsiteY2" fmla="*/ 633529 h 2104860"/>
              <a:gd name="connsiteX3" fmla="*/ 1312141 w 2103393"/>
              <a:gd name="connsiteY3" fmla="*/ 712066 h 2104860"/>
              <a:gd name="connsiteX4" fmla="*/ 1508484 w 2103393"/>
              <a:gd name="connsiteY4" fmla="*/ 515723 h 2104860"/>
              <a:gd name="connsiteX5" fmla="*/ 2058246 w 2103393"/>
              <a:gd name="connsiteY5" fmla="*/ 2064032 h 2104860"/>
              <a:gd name="connsiteX6" fmla="*/ 1244822 w 2103393"/>
              <a:gd name="connsiteY6" fmla="*/ 1654514 h 2104860"/>
              <a:gd name="connsiteX7" fmla="*/ 1205554 w 2103393"/>
              <a:gd name="connsiteY7" fmla="*/ 1340367 h 2104860"/>
              <a:gd name="connsiteX8" fmla="*/ 1244823 w 2103393"/>
              <a:gd name="connsiteY8" fmla="*/ 897190 h 2104860"/>
              <a:gd name="connsiteX9" fmla="*/ 1076528 w 2103393"/>
              <a:gd name="connsiteY9" fmla="*/ 751335 h 2104860"/>
              <a:gd name="connsiteX10" fmla="*/ 885795 w 2103393"/>
              <a:gd name="connsiteY10" fmla="*/ 891580 h 2104860"/>
              <a:gd name="connsiteX11" fmla="*/ 919453 w 2103393"/>
              <a:gd name="connsiteY11" fmla="*/ 1329146 h 2104860"/>
              <a:gd name="connsiteX12" fmla="*/ 891405 w 2103393"/>
              <a:gd name="connsiteY12" fmla="*/ 1648905 h 2104860"/>
              <a:gd name="connsiteX13" fmla="*/ 89201 w 2103393"/>
              <a:gd name="connsiteY13" fmla="*/ 2092081 h 2104860"/>
              <a:gd name="connsiteX14" fmla="*/ 577255 w 2103393"/>
              <a:gd name="connsiteY14" fmla="*/ 515723 h 2104860"/>
              <a:gd name="connsiteX15" fmla="*/ 807257 w 2103393"/>
              <a:gd name="connsiteY15" fmla="*/ 751335 h 2104860"/>
              <a:gd name="connsiteX16" fmla="*/ 969942 w 2103393"/>
              <a:gd name="connsiteY16" fmla="*/ 639139 h 2104860"/>
              <a:gd name="connsiteX17" fmla="*/ 930675 w 2103393"/>
              <a:gd name="connsiteY17" fmla="*/ 77953 h 2104860"/>
              <a:gd name="connsiteX0" fmla="*/ 930675 w 2103393"/>
              <a:gd name="connsiteY0" fmla="*/ 71187 h 2098094"/>
              <a:gd name="connsiteX1" fmla="*/ 1190398 w 2103393"/>
              <a:gd name="connsiteY1" fmla="*/ 69514 h 2098094"/>
              <a:gd name="connsiteX2" fmla="*/ 1177505 w 2103393"/>
              <a:gd name="connsiteY2" fmla="*/ 626763 h 2098094"/>
              <a:gd name="connsiteX3" fmla="*/ 1312141 w 2103393"/>
              <a:gd name="connsiteY3" fmla="*/ 705300 h 2098094"/>
              <a:gd name="connsiteX4" fmla="*/ 1508484 w 2103393"/>
              <a:gd name="connsiteY4" fmla="*/ 508957 h 2098094"/>
              <a:gd name="connsiteX5" fmla="*/ 2058246 w 2103393"/>
              <a:gd name="connsiteY5" fmla="*/ 2057266 h 2098094"/>
              <a:gd name="connsiteX6" fmla="*/ 1244822 w 2103393"/>
              <a:gd name="connsiteY6" fmla="*/ 1647748 h 2098094"/>
              <a:gd name="connsiteX7" fmla="*/ 1205554 w 2103393"/>
              <a:gd name="connsiteY7" fmla="*/ 1333601 h 2098094"/>
              <a:gd name="connsiteX8" fmla="*/ 1244823 w 2103393"/>
              <a:gd name="connsiteY8" fmla="*/ 890424 h 2098094"/>
              <a:gd name="connsiteX9" fmla="*/ 1076528 w 2103393"/>
              <a:gd name="connsiteY9" fmla="*/ 744569 h 2098094"/>
              <a:gd name="connsiteX10" fmla="*/ 885795 w 2103393"/>
              <a:gd name="connsiteY10" fmla="*/ 884814 h 2098094"/>
              <a:gd name="connsiteX11" fmla="*/ 919453 w 2103393"/>
              <a:gd name="connsiteY11" fmla="*/ 1322380 h 2098094"/>
              <a:gd name="connsiteX12" fmla="*/ 891405 w 2103393"/>
              <a:gd name="connsiteY12" fmla="*/ 1642139 h 2098094"/>
              <a:gd name="connsiteX13" fmla="*/ 89201 w 2103393"/>
              <a:gd name="connsiteY13" fmla="*/ 2085315 h 2098094"/>
              <a:gd name="connsiteX14" fmla="*/ 577255 w 2103393"/>
              <a:gd name="connsiteY14" fmla="*/ 508957 h 2098094"/>
              <a:gd name="connsiteX15" fmla="*/ 807257 w 2103393"/>
              <a:gd name="connsiteY15" fmla="*/ 744569 h 2098094"/>
              <a:gd name="connsiteX16" fmla="*/ 969942 w 2103393"/>
              <a:gd name="connsiteY16" fmla="*/ 632373 h 2098094"/>
              <a:gd name="connsiteX17" fmla="*/ 930675 w 2103393"/>
              <a:gd name="connsiteY17" fmla="*/ 71187 h 2098094"/>
              <a:gd name="connsiteX0" fmla="*/ 930675 w 2103393"/>
              <a:gd name="connsiteY0" fmla="*/ 75207 h 2102114"/>
              <a:gd name="connsiteX1" fmla="*/ 1190398 w 2103393"/>
              <a:gd name="connsiteY1" fmla="*/ 73534 h 2102114"/>
              <a:gd name="connsiteX2" fmla="*/ 1177505 w 2103393"/>
              <a:gd name="connsiteY2" fmla="*/ 630783 h 2102114"/>
              <a:gd name="connsiteX3" fmla="*/ 1312141 w 2103393"/>
              <a:gd name="connsiteY3" fmla="*/ 709320 h 2102114"/>
              <a:gd name="connsiteX4" fmla="*/ 1508484 w 2103393"/>
              <a:gd name="connsiteY4" fmla="*/ 512977 h 2102114"/>
              <a:gd name="connsiteX5" fmla="*/ 2058246 w 2103393"/>
              <a:gd name="connsiteY5" fmla="*/ 2061286 h 2102114"/>
              <a:gd name="connsiteX6" fmla="*/ 1244822 w 2103393"/>
              <a:gd name="connsiteY6" fmla="*/ 1651768 h 2102114"/>
              <a:gd name="connsiteX7" fmla="*/ 1205554 w 2103393"/>
              <a:gd name="connsiteY7" fmla="*/ 1337621 h 2102114"/>
              <a:gd name="connsiteX8" fmla="*/ 1244823 w 2103393"/>
              <a:gd name="connsiteY8" fmla="*/ 894444 h 2102114"/>
              <a:gd name="connsiteX9" fmla="*/ 1076528 w 2103393"/>
              <a:gd name="connsiteY9" fmla="*/ 748589 h 2102114"/>
              <a:gd name="connsiteX10" fmla="*/ 885795 w 2103393"/>
              <a:gd name="connsiteY10" fmla="*/ 888834 h 2102114"/>
              <a:gd name="connsiteX11" fmla="*/ 919453 w 2103393"/>
              <a:gd name="connsiteY11" fmla="*/ 1326400 h 2102114"/>
              <a:gd name="connsiteX12" fmla="*/ 891405 w 2103393"/>
              <a:gd name="connsiteY12" fmla="*/ 1646159 h 2102114"/>
              <a:gd name="connsiteX13" fmla="*/ 89201 w 2103393"/>
              <a:gd name="connsiteY13" fmla="*/ 2089335 h 2102114"/>
              <a:gd name="connsiteX14" fmla="*/ 577255 w 2103393"/>
              <a:gd name="connsiteY14" fmla="*/ 512977 h 2102114"/>
              <a:gd name="connsiteX15" fmla="*/ 807257 w 2103393"/>
              <a:gd name="connsiteY15" fmla="*/ 748589 h 2102114"/>
              <a:gd name="connsiteX16" fmla="*/ 969942 w 2103393"/>
              <a:gd name="connsiteY16" fmla="*/ 636393 h 2102114"/>
              <a:gd name="connsiteX17" fmla="*/ 930675 w 2103393"/>
              <a:gd name="connsiteY17" fmla="*/ 75207 h 210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103393" h="2102114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5" name="Freeform 48">
            <a:extLst>
              <a:ext uri="{FF2B5EF4-FFF2-40B4-BE49-F238E27FC236}">
                <a16:creationId xmlns:a16="http://schemas.microsoft.com/office/drawing/2014/main" id="{67772B45-BD3F-44C4-8C3C-0A45A7F5D7AA}"/>
              </a:ext>
            </a:extLst>
          </p:cNvPr>
          <p:cNvSpPr>
            <a:spLocks noChangeAspect="1"/>
          </p:cNvSpPr>
          <p:nvPr/>
        </p:nvSpPr>
        <p:spPr>
          <a:xfrm>
            <a:off x="5278002" y="1454850"/>
            <a:ext cx="529812" cy="441236"/>
          </a:xfrm>
          <a:custGeom>
            <a:avLst/>
            <a:gdLst/>
            <a:ahLst/>
            <a:cxnLst/>
            <a:rect l="l" t="t" r="r" b="b"/>
            <a:pathLst>
              <a:path w="3240001" h="2698329">
                <a:moveTo>
                  <a:pt x="2548075" y="5025"/>
                </a:moveTo>
                <a:cubicBezTo>
                  <a:pt x="2888705" y="21427"/>
                  <a:pt x="3205543" y="144443"/>
                  <a:pt x="3236875" y="324866"/>
                </a:cubicBezTo>
                <a:cubicBezTo>
                  <a:pt x="3272384" y="584869"/>
                  <a:pt x="3000845" y="793843"/>
                  <a:pt x="2654112" y="922630"/>
                </a:cubicBezTo>
                <a:cubicBezTo>
                  <a:pt x="2512076" y="1002818"/>
                  <a:pt x="2288579" y="1396468"/>
                  <a:pt x="2077615" y="1155904"/>
                </a:cubicBezTo>
                <a:cubicBezTo>
                  <a:pt x="1902159" y="985808"/>
                  <a:pt x="1914692" y="662627"/>
                  <a:pt x="1946024" y="426923"/>
                </a:cubicBezTo>
                <a:cubicBezTo>
                  <a:pt x="1958557" y="234957"/>
                  <a:pt x="1977355" y="79442"/>
                  <a:pt x="2209208" y="25983"/>
                </a:cubicBezTo>
                <a:cubicBezTo>
                  <a:pt x="2318345" y="5936"/>
                  <a:pt x="2434532" y="-443"/>
                  <a:pt x="2548075" y="5025"/>
                </a:cubicBezTo>
                <a:close/>
                <a:moveTo>
                  <a:pt x="1184195" y="86"/>
                </a:moveTo>
                <a:cubicBezTo>
                  <a:pt x="1412849" y="2955"/>
                  <a:pt x="1621488" y="77771"/>
                  <a:pt x="1732975" y="244677"/>
                </a:cubicBezTo>
                <a:cubicBezTo>
                  <a:pt x="1866656" y="436642"/>
                  <a:pt x="1793548" y="672347"/>
                  <a:pt x="1801904" y="871602"/>
                </a:cubicBezTo>
                <a:cubicBezTo>
                  <a:pt x="1820702" y="1041698"/>
                  <a:pt x="1996160" y="1255532"/>
                  <a:pt x="1889631" y="1396469"/>
                </a:cubicBezTo>
                <a:cubicBezTo>
                  <a:pt x="1714174" y="1644320"/>
                  <a:pt x="1482324" y="1717219"/>
                  <a:pt x="1300601" y="1906754"/>
                </a:cubicBezTo>
                <a:cubicBezTo>
                  <a:pt x="1068750" y="2152178"/>
                  <a:pt x="736639" y="2754803"/>
                  <a:pt x="442124" y="2694054"/>
                </a:cubicBezTo>
                <a:cubicBezTo>
                  <a:pt x="189385" y="2609005"/>
                  <a:pt x="149697" y="2276103"/>
                  <a:pt x="78680" y="2016101"/>
                </a:cubicBezTo>
                <a:cubicBezTo>
                  <a:pt x="-50823" y="1442635"/>
                  <a:pt x="-61268" y="759824"/>
                  <a:pt x="366928" y="302996"/>
                </a:cubicBezTo>
                <a:cubicBezTo>
                  <a:pt x="563141" y="111638"/>
                  <a:pt x="890211" y="-3604"/>
                  <a:pt x="1184195" y="8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Freeform 49">
            <a:extLst>
              <a:ext uri="{FF2B5EF4-FFF2-40B4-BE49-F238E27FC236}">
                <a16:creationId xmlns:a16="http://schemas.microsoft.com/office/drawing/2014/main" id="{7993CC28-260D-4BB5-BA6E-195B880D9905}"/>
              </a:ext>
            </a:extLst>
          </p:cNvPr>
          <p:cNvSpPr>
            <a:spLocks noChangeAspect="1"/>
          </p:cNvSpPr>
          <p:nvPr/>
        </p:nvSpPr>
        <p:spPr>
          <a:xfrm>
            <a:off x="6995432" y="1440016"/>
            <a:ext cx="470907" cy="470907"/>
          </a:xfrm>
          <a:custGeom>
            <a:avLst/>
            <a:gdLst>
              <a:gd name="connsiteX0" fmla="*/ 1054645 w 3259303"/>
              <a:gd name="connsiteY0" fmla="*/ 0 h 3248084"/>
              <a:gd name="connsiteX1" fmla="*/ 1469772 w 3259303"/>
              <a:gd name="connsiteY1" fmla="*/ 28049 h 3248084"/>
              <a:gd name="connsiteX2" fmla="*/ 1682945 w 3259303"/>
              <a:gd name="connsiteY2" fmla="*/ 740496 h 3248084"/>
              <a:gd name="connsiteX3" fmla="*/ 2417830 w 3259303"/>
              <a:gd name="connsiteY3" fmla="*/ 566592 h 3248084"/>
              <a:gd name="connsiteX4" fmla="*/ 3259303 w 3259303"/>
              <a:gd name="connsiteY4" fmla="*/ 1834410 h 3248084"/>
              <a:gd name="connsiteX5" fmla="*/ 2311244 w 3259303"/>
              <a:gd name="connsiteY5" fmla="*/ 3113448 h 3248084"/>
              <a:gd name="connsiteX6" fmla="*/ 622689 w 3259303"/>
              <a:gd name="connsiteY6" fmla="*/ 2670273 h 3248084"/>
              <a:gd name="connsiteX7" fmla="*/ 398297 w 3259303"/>
              <a:gd name="connsiteY7" fmla="*/ 3248084 h 3248084"/>
              <a:gd name="connsiteX8" fmla="*/ 0 w 3259303"/>
              <a:gd name="connsiteY8" fmla="*/ 3242474 h 3248084"/>
              <a:gd name="connsiteX9" fmla="*/ 218783 w 3259303"/>
              <a:gd name="connsiteY9" fmla="*/ 2333684 h 3248084"/>
              <a:gd name="connsiteX10" fmla="*/ 1593187 w 3259303"/>
              <a:gd name="connsiteY10" fmla="*/ 1997095 h 3248084"/>
              <a:gd name="connsiteX11" fmla="*/ 1250989 w 3259303"/>
              <a:gd name="connsiteY11" fmla="*/ 964889 h 3248084"/>
              <a:gd name="connsiteX12" fmla="*/ 1054645 w 3259303"/>
              <a:gd name="connsiteY12" fmla="*/ 0 h 3248084"/>
              <a:gd name="connsiteX0" fmla="*/ 1054645 w 3259303"/>
              <a:gd name="connsiteY0" fmla="*/ 0 h 3225645"/>
              <a:gd name="connsiteX1" fmla="*/ 1469772 w 3259303"/>
              <a:gd name="connsiteY1" fmla="*/ 5610 h 3225645"/>
              <a:gd name="connsiteX2" fmla="*/ 1682945 w 3259303"/>
              <a:gd name="connsiteY2" fmla="*/ 718057 h 3225645"/>
              <a:gd name="connsiteX3" fmla="*/ 2417830 w 3259303"/>
              <a:gd name="connsiteY3" fmla="*/ 544153 h 3225645"/>
              <a:gd name="connsiteX4" fmla="*/ 3259303 w 3259303"/>
              <a:gd name="connsiteY4" fmla="*/ 1811971 h 3225645"/>
              <a:gd name="connsiteX5" fmla="*/ 2311244 w 3259303"/>
              <a:gd name="connsiteY5" fmla="*/ 3091009 h 3225645"/>
              <a:gd name="connsiteX6" fmla="*/ 622689 w 3259303"/>
              <a:gd name="connsiteY6" fmla="*/ 2647834 h 3225645"/>
              <a:gd name="connsiteX7" fmla="*/ 398297 w 3259303"/>
              <a:gd name="connsiteY7" fmla="*/ 3225645 h 3225645"/>
              <a:gd name="connsiteX8" fmla="*/ 0 w 3259303"/>
              <a:gd name="connsiteY8" fmla="*/ 3220035 h 3225645"/>
              <a:gd name="connsiteX9" fmla="*/ 218783 w 3259303"/>
              <a:gd name="connsiteY9" fmla="*/ 2311245 h 3225645"/>
              <a:gd name="connsiteX10" fmla="*/ 1593187 w 3259303"/>
              <a:gd name="connsiteY10" fmla="*/ 1974656 h 3225645"/>
              <a:gd name="connsiteX11" fmla="*/ 1250989 w 3259303"/>
              <a:gd name="connsiteY11" fmla="*/ 942450 h 3225645"/>
              <a:gd name="connsiteX12" fmla="*/ 1054645 w 3259303"/>
              <a:gd name="connsiteY12" fmla="*/ 0 h 3225645"/>
              <a:gd name="connsiteX0" fmla="*/ 1054645 w 3259303"/>
              <a:gd name="connsiteY0" fmla="*/ 0 h 3242475"/>
              <a:gd name="connsiteX1" fmla="*/ 1469772 w 3259303"/>
              <a:gd name="connsiteY1" fmla="*/ 22440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54645 w 3259303"/>
              <a:gd name="connsiteY0" fmla="*/ 0 h 3242475"/>
              <a:gd name="connsiteX1" fmla="*/ 1464162 w 3259303"/>
              <a:gd name="connsiteY1" fmla="*/ 1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65864 w 3259303"/>
              <a:gd name="connsiteY0" fmla="*/ 5609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5609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04156 w 3197595"/>
              <a:gd name="connsiteY0" fmla="*/ 16828 h 3242474"/>
              <a:gd name="connsiteX1" fmla="*/ 1402454 w 3197595"/>
              <a:gd name="connsiteY1" fmla="*/ 0 h 3242474"/>
              <a:gd name="connsiteX2" fmla="*/ 1621237 w 3197595"/>
              <a:gd name="connsiteY2" fmla="*/ 734886 h 3242474"/>
              <a:gd name="connsiteX3" fmla="*/ 2356122 w 3197595"/>
              <a:gd name="connsiteY3" fmla="*/ 560982 h 3242474"/>
              <a:gd name="connsiteX4" fmla="*/ 3197595 w 3197595"/>
              <a:gd name="connsiteY4" fmla="*/ 1828800 h 3242474"/>
              <a:gd name="connsiteX5" fmla="*/ 2249536 w 3197595"/>
              <a:gd name="connsiteY5" fmla="*/ 3107838 h 3242474"/>
              <a:gd name="connsiteX6" fmla="*/ 560981 w 3197595"/>
              <a:gd name="connsiteY6" fmla="*/ 2664663 h 3242474"/>
              <a:gd name="connsiteX7" fmla="*/ 336589 w 3197595"/>
              <a:gd name="connsiteY7" fmla="*/ 3242474 h 3242474"/>
              <a:gd name="connsiteX8" fmla="*/ 0 w 3197595"/>
              <a:gd name="connsiteY8" fmla="*/ 3236864 h 3242474"/>
              <a:gd name="connsiteX9" fmla="*/ 387077 w 3197595"/>
              <a:gd name="connsiteY9" fmla="*/ 2232708 h 3242474"/>
              <a:gd name="connsiteX10" fmla="*/ 1514650 w 3197595"/>
              <a:gd name="connsiteY10" fmla="*/ 1991485 h 3242474"/>
              <a:gd name="connsiteX11" fmla="*/ 1189281 w 3197595"/>
              <a:gd name="connsiteY11" fmla="*/ 959279 h 3242474"/>
              <a:gd name="connsiteX12" fmla="*/ 1004156 w 3197595"/>
              <a:gd name="connsiteY12" fmla="*/ 16828 h 3242474"/>
              <a:gd name="connsiteX0" fmla="*/ 1011476 w 3204915"/>
              <a:gd name="connsiteY0" fmla="*/ 16828 h 3242474"/>
              <a:gd name="connsiteX1" fmla="*/ 1409774 w 3204915"/>
              <a:gd name="connsiteY1" fmla="*/ 0 h 3242474"/>
              <a:gd name="connsiteX2" fmla="*/ 1628557 w 3204915"/>
              <a:gd name="connsiteY2" fmla="*/ 734886 h 3242474"/>
              <a:gd name="connsiteX3" fmla="*/ 2363442 w 3204915"/>
              <a:gd name="connsiteY3" fmla="*/ 560982 h 3242474"/>
              <a:gd name="connsiteX4" fmla="*/ 3204915 w 3204915"/>
              <a:gd name="connsiteY4" fmla="*/ 1828800 h 3242474"/>
              <a:gd name="connsiteX5" fmla="*/ 2256856 w 3204915"/>
              <a:gd name="connsiteY5" fmla="*/ 3107838 h 3242474"/>
              <a:gd name="connsiteX6" fmla="*/ 568301 w 3204915"/>
              <a:gd name="connsiteY6" fmla="*/ 2664663 h 3242474"/>
              <a:gd name="connsiteX7" fmla="*/ 343909 w 3204915"/>
              <a:gd name="connsiteY7" fmla="*/ 3242474 h 3242474"/>
              <a:gd name="connsiteX8" fmla="*/ 7320 w 3204915"/>
              <a:gd name="connsiteY8" fmla="*/ 3236864 h 3242474"/>
              <a:gd name="connsiteX9" fmla="*/ 394397 w 3204915"/>
              <a:gd name="connsiteY9" fmla="*/ 2232708 h 3242474"/>
              <a:gd name="connsiteX10" fmla="*/ 1521970 w 3204915"/>
              <a:gd name="connsiteY10" fmla="*/ 1991485 h 3242474"/>
              <a:gd name="connsiteX11" fmla="*/ 1196601 w 3204915"/>
              <a:gd name="connsiteY11" fmla="*/ 959279 h 3242474"/>
              <a:gd name="connsiteX12" fmla="*/ 1011476 w 3204915"/>
              <a:gd name="connsiteY12" fmla="*/ 16828 h 3242474"/>
              <a:gd name="connsiteX0" fmla="*/ 1007292 w 3200731"/>
              <a:gd name="connsiteY0" fmla="*/ 16828 h 3242474"/>
              <a:gd name="connsiteX1" fmla="*/ 1405590 w 3200731"/>
              <a:gd name="connsiteY1" fmla="*/ 0 h 3242474"/>
              <a:gd name="connsiteX2" fmla="*/ 1624373 w 3200731"/>
              <a:gd name="connsiteY2" fmla="*/ 734886 h 3242474"/>
              <a:gd name="connsiteX3" fmla="*/ 2359258 w 3200731"/>
              <a:gd name="connsiteY3" fmla="*/ 560982 h 3242474"/>
              <a:gd name="connsiteX4" fmla="*/ 3200731 w 3200731"/>
              <a:gd name="connsiteY4" fmla="*/ 1828800 h 3242474"/>
              <a:gd name="connsiteX5" fmla="*/ 2252672 w 3200731"/>
              <a:gd name="connsiteY5" fmla="*/ 3107838 h 3242474"/>
              <a:gd name="connsiteX6" fmla="*/ 564117 w 3200731"/>
              <a:gd name="connsiteY6" fmla="*/ 2664663 h 3242474"/>
              <a:gd name="connsiteX7" fmla="*/ 339725 w 3200731"/>
              <a:gd name="connsiteY7" fmla="*/ 3242474 h 3242474"/>
              <a:gd name="connsiteX8" fmla="*/ 3136 w 3200731"/>
              <a:gd name="connsiteY8" fmla="*/ 3236864 h 3242474"/>
              <a:gd name="connsiteX9" fmla="*/ 390213 w 3200731"/>
              <a:gd name="connsiteY9" fmla="*/ 2232708 h 3242474"/>
              <a:gd name="connsiteX10" fmla="*/ 1517786 w 3200731"/>
              <a:gd name="connsiteY10" fmla="*/ 1991485 h 3242474"/>
              <a:gd name="connsiteX11" fmla="*/ 1192417 w 3200731"/>
              <a:gd name="connsiteY11" fmla="*/ 959279 h 3242474"/>
              <a:gd name="connsiteX12" fmla="*/ 1007292 w 3200731"/>
              <a:gd name="connsiteY12" fmla="*/ 16828 h 3242474"/>
              <a:gd name="connsiteX0" fmla="*/ 1051443 w 3244882"/>
              <a:gd name="connsiteY0" fmla="*/ 16828 h 3242474"/>
              <a:gd name="connsiteX1" fmla="*/ 1449741 w 3244882"/>
              <a:gd name="connsiteY1" fmla="*/ 0 h 3242474"/>
              <a:gd name="connsiteX2" fmla="*/ 1668524 w 3244882"/>
              <a:gd name="connsiteY2" fmla="*/ 734886 h 3242474"/>
              <a:gd name="connsiteX3" fmla="*/ 2403409 w 3244882"/>
              <a:gd name="connsiteY3" fmla="*/ 560982 h 3242474"/>
              <a:gd name="connsiteX4" fmla="*/ 3244882 w 3244882"/>
              <a:gd name="connsiteY4" fmla="*/ 1828800 h 3242474"/>
              <a:gd name="connsiteX5" fmla="*/ 2296823 w 3244882"/>
              <a:gd name="connsiteY5" fmla="*/ 3107838 h 3242474"/>
              <a:gd name="connsiteX6" fmla="*/ 608268 w 3244882"/>
              <a:gd name="connsiteY6" fmla="*/ 2664663 h 3242474"/>
              <a:gd name="connsiteX7" fmla="*/ 383876 w 3244882"/>
              <a:gd name="connsiteY7" fmla="*/ 3242474 h 3242474"/>
              <a:gd name="connsiteX8" fmla="*/ 2408 w 3244882"/>
              <a:gd name="connsiteY8" fmla="*/ 3236864 h 3242474"/>
              <a:gd name="connsiteX9" fmla="*/ 434364 w 3244882"/>
              <a:gd name="connsiteY9" fmla="*/ 2232708 h 3242474"/>
              <a:gd name="connsiteX10" fmla="*/ 1561937 w 3244882"/>
              <a:gd name="connsiteY10" fmla="*/ 1991485 h 3242474"/>
              <a:gd name="connsiteX11" fmla="*/ 1236568 w 3244882"/>
              <a:gd name="connsiteY11" fmla="*/ 959279 h 3242474"/>
              <a:gd name="connsiteX12" fmla="*/ 1051443 w 3244882"/>
              <a:gd name="connsiteY12" fmla="*/ 16828 h 3242474"/>
              <a:gd name="connsiteX0" fmla="*/ 1049313 w 3242752"/>
              <a:gd name="connsiteY0" fmla="*/ 16828 h 3242474"/>
              <a:gd name="connsiteX1" fmla="*/ 1447611 w 3242752"/>
              <a:gd name="connsiteY1" fmla="*/ 0 h 3242474"/>
              <a:gd name="connsiteX2" fmla="*/ 1666394 w 3242752"/>
              <a:gd name="connsiteY2" fmla="*/ 734886 h 3242474"/>
              <a:gd name="connsiteX3" fmla="*/ 2401279 w 3242752"/>
              <a:gd name="connsiteY3" fmla="*/ 560982 h 3242474"/>
              <a:gd name="connsiteX4" fmla="*/ 3242752 w 3242752"/>
              <a:gd name="connsiteY4" fmla="*/ 1828800 h 3242474"/>
              <a:gd name="connsiteX5" fmla="*/ 2294693 w 3242752"/>
              <a:gd name="connsiteY5" fmla="*/ 3107838 h 3242474"/>
              <a:gd name="connsiteX6" fmla="*/ 606138 w 3242752"/>
              <a:gd name="connsiteY6" fmla="*/ 2664663 h 3242474"/>
              <a:gd name="connsiteX7" fmla="*/ 381746 w 3242752"/>
              <a:gd name="connsiteY7" fmla="*/ 3242474 h 3242474"/>
              <a:gd name="connsiteX8" fmla="*/ 278 w 3242752"/>
              <a:gd name="connsiteY8" fmla="*/ 3236864 h 3242474"/>
              <a:gd name="connsiteX9" fmla="*/ 432234 w 3242752"/>
              <a:gd name="connsiteY9" fmla="*/ 2232708 h 3242474"/>
              <a:gd name="connsiteX10" fmla="*/ 1559807 w 3242752"/>
              <a:gd name="connsiteY10" fmla="*/ 1991485 h 3242474"/>
              <a:gd name="connsiteX11" fmla="*/ 1234438 w 3242752"/>
              <a:gd name="connsiteY11" fmla="*/ 959279 h 3242474"/>
              <a:gd name="connsiteX12" fmla="*/ 1049313 w 3242752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34409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516103 w 3203206"/>
              <a:gd name="connsiteY9" fmla="*/ 224953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03570" h="3242474">
                <a:moveTo>
                  <a:pt x="1049035" y="16828"/>
                </a:moveTo>
                <a:lnTo>
                  <a:pt x="1447333" y="0"/>
                </a:lnTo>
                <a:cubicBezTo>
                  <a:pt x="1441724" y="284231"/>
                  <a:pt x="1413674" y="613340"/>
                  <a:pt x="1666116" y="734886"/>
                </a:cubicBezTo>
                <a:cubicBezTo>
                  <a:pt x="1888639" y="783504"/>
                  <a:pt x="1937256" y="473095"/>
                  <a:pt x="2401001" y="560982"/>
                </a:cubicBezTo>
                <a:cubicBezTo>
                  <a:pt x="2875965" y="635779"/>
                  <a:pt x="3216295" y="1035945"/>
                  <a:pt x="3203206" y="1834409"/>
                </a:cubicBezTo>
                <a:cubicBezTo>
                  <a:pt x="3175156" y="2587994"/>
                  <a:pt x="2844177" y="2814257"/>
                  <a:pt x="2300025" y="3046130"/>
                </a:cubicBezTo>
                <a:cubicBezTo>
                  <a:pt x="1406194" y="3347190"/>
                  <a:pt x="820903" y="2705801"/>
                  <a:pt x="605860" y="2664663"/>
                </a:cubicBezTo>
                <a:cubicBezTo>
                  <a:pt x="379598" y="2621655"/>
                  <a:pt x="355288" y="2954503"/>
                  <a:pt x="381468" y="3242474"/>
                </a:cubicBezTo>
                <a:lnTo>
                  <a:pt x="0" y="3236864"/>
                </a:lnTo>
                <a:cubicBezTo>
                  <a:pt x="9350" y="2823607"/>
                  <a:pt x="-31788" y="2191567"/>
                  <a:pt x="516103" y="2249538"/>
                </a:cubicBezTo>
                <a:cubicBezTo>
                  <a:pt x="918138" y="2305637"/>
                  <a:pt x="1303347" y="2423441"/>
                  <a:pt x="1559529" y="1991485"/>
                </a:cubicBezTo>
                <a:cubicBezTo>
                  <a:pt x="1720344" y="1686686"/>
                  <a:pt x="1701645" y="1337006"/>
                  <a:pt x="1234160" y="959279"/>
                </a:cubicBezTo>
                <a:cubicBezTo>
                  <a:pt x="1155622" y="891961"/>
                  <a:pt x="981717" y="516102"/>
                  <a:pt x="1049035" y="1682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Freeform 50">
            <a:extLst>
              <a:ext uri="{FF2B5EF4-FFF2-40B4-BE49-F238E27FC236}">
                <a16:creationId xmlns:a16="http://schemas.microsoft.com/office/drawing/2014/main" id="{605A5CD8-DE95-4E92-98B2-C8DFAA6AF85E}"/>
              </a:ext>
            </a:extLst>
          </p:cNvPr>
          <p:cNvSpPr>
            <a:spLocks noChangeAspect="1"/>
          </p:cNvSpPr>
          <p:nvPr/>
        </p:nvSpPr>
        <p:spPr>
          <a:xfrm>
            <a:off x="6115987" y="1451770"/>
            <a:ext cx="529812" cy="447396"/>
          </a:xfrm>
          <a:custGeom>
            <a:avLst/>
            <a:gdLst/>
            <a:ahLst/>
            <a:cxnLst/>
            <a:rect l="l" t="t" r="r" b="b"/>
            <a:pathLst>
              <a:path w="3213653" h="2719059">
                <a:moveTo>
                  <a:pt x="1378151" y="1333546"/>
                </a:moveTo>
                <a:cubicBezTo>
                  <a:pt x="1319627" y="1375402"/>
                  <a:pt x="1250513" y="1400241"/>
                  <a:pt x="1177640" y="1404742"/>
                </a:cubicBezTo>
                <a:cubicBezTo>
                  <a:pt x="1183273" y="1421668"/>
                  <a:pt x="1185388" y="1439329"/>
                  <a:pt x="1185029" y="1457608"/>
                </a:cubicBezTo>
                <a:lnTo>
                  <a:pt x="1182201" y="1517198"/>
                </a:lnTo>
                <a:cubicBezTo>
                  <a:pt x="1256472" y="1514781"/>
                  <a:pt x="1326341" y="1484168"/>
                  <a:pt x="1378151" y="1432005"/>
                </a:cubicBezTo>
                <a:close/>
                <a:moveTo>
                  <a:pt x="1765736" y="0"/>
                </a:moveTo>
                <a:cubicBezTo>
                  <a:pt x="1820598" y="0"/>
                  <a:pt x="1865072" y="44474"/>
                  <a:pt x="1865072" y="99336"/>
                </a:cubicBezTo>
                <a:lnTo>
                  <a:pt x="1865072" y="1145199"/>
                </a:lnTo>
                <a:cubicBezTo>
                  <a:pt x="1927584" y="1198906"/>
                  <a:pt x="2002197" y="1234373"/>
                  <a:pt x="2081262" y="1252128"/>
                </a:cubicBezTo>
                <a:cubicBezTo>
                  <a:pt x="2096727" y="1219747"/>
                  <a:pt x="2112543" y="1186289"/>
                  <a:pt x="2123992" y="1149920"/>
                </a:cubicBezTo>
                <a:cubicBezTo>
                  <a:pt x="1899600" y="1041464"/>
                  <a:pt x="1832282" y="585198"/>
                  <a:pt x="1933258" y="437473"/>
                </a:cubicBezTo>
                <a:cubicBezTo>
                  <a:pt x="2028156" y="327848"/>
                  <a:pt x="2131647" y="265468"/>
                  <a:pt x="2345195" y="261608"/>
                </a:cubicBezTo>
                <a:cubicBezTo>
                  <a:pt x="2375702" y="261056"/>
                  <a:pt x="2408455" y="261699"/>
                  <a:pt x="2443750" y="263569"/>
                </a:cubicBezTo>
                <a:cubicBezTo>
                  <a:pt x="2954244" y="291618"/>
                  <a:pt x="3189856" y="886259"/>
                  <a:pt x="3206686" y="1323824"/>
                </a:cubicBezTo>
                <a:cubicBezTo>
                  <a:pt x="3247823" y="2015701"/>
                  <a:pt x="3103839" y="2270013"/>
                  <a:pt x="2853267" y="2462617"/>
                </a:cubicBezTo>
                <a:cubicBezTo>
                  <a:pt x="2511068" y="2735627"/>
                  <a:pt x="2157650" y="2470097"/>
                  <a:pt x="2084722" y="2170906"/>
                </a:cubicBezTo>
                <a:cubicBezTo>
                  <a:pt x="2058544" y="2038140"/>
                  <a:pt x="2127730" y="1922204"/>
                  <a:pt x="2202528" y="1800658"/>
                </a:cubicBezTo>
                <a:lnTo>
                  <a:pt x="2143866" y="1730900"/>
                </a:lnTo>
                <a:cubicBezTo>
                  <a:pt x="2096151" y="1741682"/>
                  <a:pt x="2046910" y="1746675"/>
                  <a:pt x="1997032" y="1746402"/>
                </a:cubicBezTo>
                <a:lnTo>
                  <a:pt x="1887189" y="1736891"/>
                </a:lnTo>
                <a:lnTo>
                  <a:pt x="1887189" y="2619722"/>
                </a:lnTo>
                <a:cubicBezTo>
                  <a:pt x="1887189" y="2674584"/>
                  <a:pt x="1842715" y="2719058"/>
                  <a:pt x="1787853" y="2719058"/>
                </a:cubicBezTo>
                <a:cubicBezTo>
                  <a:pt x="1732991" y="2719058"/>
                  <a:pt x="1688517" y="2674584"/>
                  <a:pt x="1688517" y="2619722"/>
                </a:cubicBezTo>
                <a:lnTo>
                  <a:pt x="1688517" y="1730093"/>
                </a:lnTo>
                <a:cubicBezTo>
                  <a:pt x="1688517" y="1710960"/>
                  <a:pt x="1693926" y="1693091"/>
                  <a:pt x="1704798" y="1678857"/>
                </a:cubicBezTo>
                <a:cubicBezTo>
                  <a:pt x="1659024" y="1659660"/>
                  <a:pt x="1616387" y="1633873"/>
                  <a:pt x="1576823" y="1603655"/>
                </a:cubicBezTo>
                <a:lnTo>
                  <a:pt x="1576823" y="2619723"/>
                </a:lnTo>
                <a:cubicBezTo>
                  <a:pt x="1576823" y="2674585"/>
                  <a:pt x="1532349" y="2719059"/>
                  <a:pt x="1477487" y="2719059"/>
                </a:cubicBezTo>
                <a:cubicBezTo>
                  <a:pt x="1422625" y="2719059"/>
                  <a:pt x="1378151" y="2674585"/>
                  <a:pt x="1378151" y="2619723"/>
                </a:cubicBezTo>
                <a:lnTo>
                  <a:pt x="1378151" y="1615564"/>
                </a:lnTo>
                <a:cubicBezTo>
                  <a:pt x="1313743" y="1650180"/>
                  <a:pt x="1240907" y="1668612"/>
                  <a:pt x="1165758" y="1668570"/>
                </a:cubicBezTo>
                <a:lnTo>
                  <a:pt x="1143358" y="1665899"/>
                </a:lnTo>
                <a:cubicBezTo>
                  <a:pt x="1108602" y="1733381"/>
                  <a:pt x="1056017" y="1769960"/>
                  <a:pt x="1011125" y="1833465"/>
                </a:cubicBezTo>
                <a:cubicBezTo>
                  <a:pt x="1085923" y="1955011"/>
                  <a:pt x="1155109" y="2070947"/>
                  <a:pt x="1128931" y="2203713"/>
                </a:cubicBezTo>
                <a:cubicBezTo>
                  <a:pt x="1056003" y="2502904"/>
                  <a:pt x="702585" y="2768434"/>
                  <a:pt x="360386" y="2495424"/>
                </a:cubicBezTo>
                <a:cubicBezTo>
                  <a:pt x="109814" y="2302820"/>
                  <a:pt x="-34170" y="2048508"/>
                  <a:pt x="6967" y="1356631"/>
                </a:cubicBezTo>
                <a:cubicBezTo>
                  <a:pt x="23797" y="919066"/>
                  <a:pt x="259409" y="324425"/>
                  <a:pt x="769903" y="296376"/>
                </a:cubicBezTo>
                <a:cubicBezTo>
                  <a:pt x="805198" y="294506"/>
                  <a:pt x="837951" y="293863"/>
                  <a:pt x="868458" y="294415"/>
                </a:cubicBezTo>
                <a:cubicBezTo>
                  <a:pt x="1082006" y="298276"/>
                  <a:pt x="1185497" y="360655"/>
                  <a:pt x="1280395" y="470280"/>
                </a:cubicBezTo>
                <a:cubicBezTo>
                  <a:pt x="1381371" y="618005"/>
                  <a:pt x="1314053" y="1074271"/>
                  <a:pt x="1089661" y="1182727"/>
                </a:cubicBezTo>
                <a:cubicBezTo>
                  <a:pt x="1098183" y="1209798"/>
                  <a:pt x="1109125" y="1235256"/>
                  <a:pt x="1120578" y="1259840"/>
                </a:cubicBezTo>
                <a:cubicBezTo>
                  <a:pt x="1123656" y="1260899"/>
                  <a:pt x="1126770" y="1260948"/>
                  <a:pt x="1129891" y="1260950"/>
                </a:cubicBezTo>
                <a:cubicBezTo>
                  <a:pt x="1227949" y="1261006"/>
                  <a:pt x="1320161" y="1214330"/>
                  <a:pt x="1378151" y="1135267"/>
                </a:cubicBezTo>
                <a:lnTo>
                  <a:pt x="1378151" y="118395"/>
                </a:lnTo>
                <a:cubicBezTo>
                  <a:pt x="1378151" y="63533"/>
                  <a:pt x="1422625" y="19059"/>
                  <a:pt x="1477487" y="19059"/>
                </a:cubicBezTo>
                <a:cubicBezTo>
                  <a:pt x="1532349" y="19059"/>
                  <a:pt x="1576823" y="63533"/>
                  <a:pt x="1576823" y="118395"/>
                </a:cubicBezTo>
                <a:lnTo>
                  <a:pt x="1576823" y="1413063"/>
                </a:lnTo>
                <a:cubicBezTo>
                  <a:pt x="1680597" y="1536757"/>
                  <a:pt x="1834575" y="1607590"/>
                  <a:pt x="1997786" y="1608484"/>
                </a:cubicBezTo>
                <a:lnTo>
                  <a:pt x="2057480" y="1605248"/>
                </a:lnTo>
                <a:cubicBezTo>
                  <a:pt x="2038910" y="1561698"/>
                  <a:pt x="2027992" y="1505121"/>
                  <a:pt x="2028624" y="1424801"/>
                </a:cubicBezTo>
                <a:lnTo>
                  <a:pt x="2034537" y="1382501"/>
                </a:lnTo>
                <a:cubicBezTo>
                  <a:pt x="1972012" y="1367348"/>
                  <a:pt x="1912047" y="1342676"/>
                  <a:pt x="1856155" y="1310037"/>
                </a:cubicBezTo>
                <a:cubicBezTo>
                  <a:pt x="1840993" y="1344880"/>
                  <a:pt x="1806188" y="1369059"/>
                  <a:pt x="1765736" y="1369059"/>
                </a:cubicBezTo>
                <a:cubicBezTo>
                  <a:pt x="1710874" y="1369059"/>
                  <a:pt x="1666400" y="1324585"/>
                  <a:pt x="1666400" y="1269723"/>
                </a:cubicBezTo>
                <a:lnTo>
                  <a:pt x="1666400" y="99336"/>
                </a:lnTo>
                <a:cubicBezTo>
                  <a:pt x="1666400" y="44474"/>
                  <a:pt x="1710874" y="0"/>
                  <a:pt x="176573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Teardrop 9">
            <a:extLst>
              <a:ext uri="{FF2B5EF4-FFF2-40B4-BE49-F238E27FC236}">
                <a16:creationId xmlns:a16="http://schemas.microsoft.com/office/drawing/2014/main" id="{4408BA9B-C6A7-4C33-9FEA-0E214549F256}"/>
              </a:ext>
            </a:extLst>
          </p:cNvPr>
          <p:cNvSpPr>
            <a:spLocks noChangeAspect="1"/>
          </p:cNvSpPr>
          <p:nvPr/>
        </p:nvSpPr>
        <p:spPr>
          <a:xfrm rot="18900000">
            <a:off x="7840756" y="2475143"/>
            <a:ext cx="512877" cy="437727"/>
          </a:xfrm>
          <a:custGeom>
            <a:avLst/>
            <a:gdLst/>
            <a:ahLst/>
            <a:cxnLst/>
            <a:rect l="l" t="t" r="r" b="b"/>
            <a:pathLst>
              <a:path w="3552042" h="3031575">
                <a:moveTo>
                  <a:pt x="1499560" y="1284945"/>
                </a:moveTo>
                <a:lnTo>
                  <a:pt x="1272419" y="1057805"/>
                </a:lnTo>
                <a:lnTo>
                  <a:pt x="1054631" y="1275593"/>
                </a:lnTo>
                <a:lnTo>
                  <a:pt x="836843" y="1057805"/>
                </a:lnTo>
                <a:lnTo>
                  <a:pt x="609703" y="1284945"/>
                </a:lnTo>
                <a:lnTo>
                  <a:pt x="827491" y="1502733"/>
                </a:lnTo>
                <a:lnTo>
                  <a:pt x="609703" y="1720522"/>
                </a:lnTo>
                <a:lnTo>
                  <a:pt x="836843" y="1947662"/>
                </a:lnTo>
                <a:lnTo>
                  <a:pt x="1054631" y="1729874"/>
                </a:lnTo>
                <a:lnTo>
                  <a:pt x="1272419" y="1947662"/>
                </a:lnTo>
                <a:lnTo>
                  <a:pt x="1499560" y="1720522"/>
                </a:lnTo>
                <a:lnTo>
                  <a:pt x="1281771" y="1502733"/>
                </a:lnTo>
                <a:close/>
                <a:moveTo>
                  <a:pt x="3552042" y="1021270"/>
                </a:moveTo>
                <a:cubicBezTo>
                  <a:pt x="3346428" y="1488389"/>
                  <a:pt x="3240687" y="1885112"/>
                  <a:pt x="3146822" y="2229032"/>
                </a:cubicBezTo>
                <a:cubicBezTo>
                  <a:pt x="3047091" y="2666397"/>
                  <a:pt x="2787512" y="3031575"/>
                  <a:pt x="2344279" y="3031575"/>
                </a:cubicBezTo>
                <a:cubicBezTo>
                  <a:pt x="1991740" y="3031575"/>
                  <a:pt x="1692293" y="2804263"/>
                  <a:pt x="1587926" y="2487045"/>
                </a:cubicBezTo>
                <a:cubicBezTo>
                  <a:pt x="1859795" y="2308350"/>
                  <a:pt x="2033031" y="1980125"/>
                  <a:pt x="2117061" y="1611614"/>
                </a:cubicBezTo>
                <a:cubicBezTo>
                  <a:pt x="2127904" y="1571883"/>
                  <a:pt x="2138872" y="1531598"/>
                  <a:pt x="2150086" y="1490753"/>
                </a:cubicBezTo>
                <a:cubicBezTo>
                  <a:pt x="2212338" y="1465032"/>
                  <a:pt x="2277652" y="1444164"/>
                  <a:pt x="2344279" y="1426490"/>
                </a:cubicBezTo>
                <a:cubicBezTo>
                  <a:pt x="2764465" y="1315024"/>
                  <a:pt x="3073190" y="1226884"/>
                  <a:pt x="3552042" y="1021270"/>
                </a:cubicBezTo>
                <a:close/>
                <a:moveTo>
                  <a:pt x="2557365" y="0"/>
                </a:moveTo>
                <a:cubicBezTo>
                  <a:pt x="2295797" y="594236"/>
                  <a:pt x="2161281" y="1098917"/>
                  <a:pt x="2041873" y="1536428"/>
                </a:cubicBezTo>
                <a:cubicBezTo>
                  <a:pt x="1915003" y="2092812"/>
                  <a:pt x="1584785" y="2557364"/>
                  <a:pt x="1020937" y="2557364"/>
                </a:cubicBezTo>
                <a:cubicBezTo>
                  <a:pt x="457089" y="2557364"/>
                  <a:pt x="0" y="2100276"/>
                  <a:pt x="0" y="1536428"/>
                </a:cubicBezTo>
                <a:cubicBezTo>
                  <a:pt x="0" y="972580"/>
                  <a:pt x="475939" y="660066"/>
                  <a:pt x="1020937" y="515492"/>
                </a:cubicBezTo>
                <a:cubicBezTo>
                  <a:pt x="1555467" y="373694"/>
                  <a:pt x="1948204" y="261568"/>
                  <a:pt x="255736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9" name="Freeform 97">
            <a:extLst>
              <a:ext uri="{FF2B5EF4-FFF2-40B4-BE49-F238E27FC236}">
                <a16:creationId xmlns:a16="http://schemas.microsoft.com/office/drawing/2014/main" id="{EC2CC9E2-613C-4C7C-AA96-FC8E238EAB9F}"/>
              </a:ext>
            </a:extLst>
          </p:cNvPr>
          <p:cNvSpPr>
            <a:spLocks noChangeAspect="1"/>
          </p:cNvSpPr>
          <p:nvPr/>
        </p:nvSpPr>
        <p:spPr>
          <a:xfrm>
            <a:off x="8560808" y="1444151"/>
            <a:ext cx="619107" cy="462636"/>
          </a:xfrm>
          <a:custGeom>
            <a:avLst/>
            <a:gdLst/>
            <a:ahLst/>
            <a:cxnLst/>
            <a:rect l="l" t="t" r="r" b="b"/>
            <a:pathLst>
              <a:path w="3246245" h="2425805">
                <a:moveTo>
                  <a:pt x="2545666" y="706851"/>
                </a:moveTo>
                <a:cubicBezTo>
                  <a:pt x="2704742" y="706851"/>
                  <a:pt x="2833698" y="835807"/>
                  <a:pt x="2833698" y="994883"/>
                </a:cubicBezTo>
                <a:cubicBezTo>
                  <a:pt x="2833698" y="1153959"/>
                  <a:pt x="2704742" y="1282915"/>
                  <a:pt x="2545666" y="1282915"/>
                </a:cubicBezTo>
                <a:cubicBezTo>
                  <a:pt x="2386590" y="1282915"/>
                  <a:pt x="2257634" y="1153959"/>
                  <a:pt x="2257634" y="994883"/>
                </a:cubicBezTo>
                <a:cubicBezTo>
                  <a:pt x="2257634" y="835807"/>
                  <a:pt x="2386590" y="706851"/>
                  <a:pt x="2545666" y="706851"/>
                </a:cubicBezTo>
                <a:close/>
                <a:moveTo>
                  <a:pt x="700580" y="706851"/>
                </a:moveTo>
                <a:cubicBezTo>
                  <a:pt x="859656" y="706851"/>
                  <a:pt x="988612" y="835807"/>
                  <a:pt x="988612" y="994883"/>
                </a:cubicBezTo>
                <a:cubicBezTo>
                  <a:pt x="988612" y="1153959"/>
                  <a:pt x="859656" y="1282915"/>
                  <a:pt x="700580" y="1282915"/>
                </a:cubicBezTo>
                <a:cubicBezTo>
                  <a:pt x="541504" y="1282915"/>
                  <a:pt x="412548" y="1153959"/>
                  <a:pt x="412548" y="994883"/>
                </a:cubicBezTo>
                <a:cubicBezTo>
                  <a:pt x="412548" y="835807"/>
                  <a:pt x="541504" y="706851"/>
                  <a:pt x="700580" y="706851"/>
                </a:cubicBezTo>
                <a:close/>
                <a:moveTo>
                  <a:pt x="1619971" y="0"/>
                </a:moveTo>
                <a:cubicBezTo>
                  <a:pt x="1621025" y="5"/>
                  <a:pt x="1622076" y="12"/>
                  <a:pt x="1623123" y="141"/>
                </a:cubicBezTo>
                <a:cubicBezTo>
                  <a:pt x="1624170" y="12"/>
                  <a:pt x="1625221" y="5"/>
                  <a:pt x="1626275" y="0"/>
                </a:cubicBezTo>
                <a:lnTo>
                  <a:pt x="1626274" y="282"/>
                </a:lnTo>
                <a:cubicBezTo>
                  <a:pt x="1966825" y="4283"/>
                  <a:pt x="1974816" y="220494"/>
                  <a:pt x="2177568" y="171426"/>
                </a:cubicBezTo>
                <a:cubicBezTo>
                  <a:pt x="2600959" y="50212"/>
                  <a:pt x="2963165" y="85364"/>
                  <a:pt x="3172404" y="310875"/>
                </a:cubicBezTo>
                <a:cubicBezTo>
                  <a:pt x="3300075" y="473051"/>
                  <a:pt x="3301971" y="794993"/>
                  <a:pt x="2851767" y="1164523"/>
                </a:cubicBezTo>
                <a:cubicBezTo>
                  <a:pt x="2918303" y="1029844"/>
                  <a:pt x="2927052" y="857771"/>
                  <a:pt x="2799829" y="746887"/>
                </a:cubicBezTo>
                <a:cubicBezTo>
                  <a:pt x="3115459" y="786295"/>
                  <a:pt x="3165949" y="533368"/>
                  <a:pt x="3049873" y="419809"/>
                </a:cubicBezTo>
                <a:cubicBezTo>
                  <a:pt x="2811516" y="207658"/>
                  <a:pt x="2338612" y="298041"/>
                  <a:pt x="2253222" y="493802"/>
                </a:cubicBezTo>
                <a:cubicBezTo>
                  <a:pt x="2139861" y="783555"/>
                  <a:pt x="2165869" y="1185485"/>
                  <a:pt x="2076302" y="1369861"/>
                </a:cubicBezTo>
                <a:cubicBezTo>
                  <a:pt x="1906668" y="1634081"/>
                  <a:pt x="1716639" y="1881305"/>
                  <a:pt x="1713569" y="2080938"/>
                </a:cubicBezTo>
                <a:cubicBezTo>
                  <a:pt x="1706472" y="2158984"/>
                  <a:pt x="1709123" y="2405980"/>
                  <a:pt x="1625847" y="2423204"/>
                </a:cubicBezTo>
                <a:cubicBezTo>
                  <a:pt x="1625847" y="2424071"/>
                  <a:pt x="1625843" y="2424938"/>
                  <a:pt x="1625839" y="2425805"/>
                </a:cubicBezTo>
                <a:lnTo>
                  <a:pt x="1623123" y="2424507"/>
                </a:lnTo>
                <a:lnTo>
                  <a:pt x="1620407" y="2425805"/>
                </a:lnTo>
                <a:cubicBezTo>
                  <a:pt x="1620403" y="2424938"/>
                  <a:pt x="1620399" y="2424071"/>
                  <a:pt x="1620399" y="2423204"/>
                </a:cubicBezTo>
                <a:cubicBezTo>
                  <a:pt x="1537123" y="2405980"/>
                  <a:pt x="1539774" y="2158984"/>
                  <a:pt x="1532677" y="2080938"/>
                </a:cubicBezTo>
                <a:cubicBezTo>
                  <a:pt x="1529607" y="1881305"/>
                  <a:pt x="1339578" y="1634081"/>
                  <a:pt x="1169944" y="1369861"/>
                </a:cubicBezTo>
                <a:cubicBezTo>
                  <a:pt x="1080377" y="1185485"/>
                  <a:pt x="1106385" y="783555"/>
                  <a:pt x="993024" y="493802"/>
                </a:cubicBezTo>
                <a:cubicBezTo>
                  <a:pt x="907634" y="298041"/>
                  <a:pt x="434730" y="207658"/>
                  <a:pt x="196373" y="419809"/>
                </a:cubicBezTo>
                <a:cubicBezTo>
                  <a:pt x="80297" y="533368"/>
                  <a:pt x="130787" y="786295"/>
                  <a:pt x="446417" y="746887"/>
                </a:cubicBezTo>
                <a:cubicBezTo>
                  <a:pt x="319194" y="857771"/>
                  <a:pt x="327943" y="1029844"/>
                  <a:pt x="394479" y="1164523"/>
                </a:cubicBezTo>
                <a:cubicBezTo>
                  <a:pt x="-55725" y="794993"/>
                  <a:pt x="-53829" y="473051"/>
                  <a:pt x="73842" y="310875"/>
                </a:cubicBezTo>
                <a:cubicBezTo>
                  <a:pt x="283081" y="85364"/>
                  <a:pt x="645287" y="50212"/>
                  <a:pt x="1068678" y="171426"/>
                </a:cubicBezTo>
                <a:cubicBezTo>
                  <a:pt x="1271430" y="220494"/>
                  <a:pt x="1279421" y="4283"/>
                  <a:pt x="1619972" y="28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0" name="Donut 22">
            <a:extLst>
              <a:ext uri="{FF2B5EF4-FFF2-40B4-BE49-F238E27FC236}">
                <a16:creationId xmlns:a16="http://schemas.microsoft.com/office/drawing/2014/main" id="{CE7A0D83-9523-4EB8-8677-1D7D4415C973}"/>
              </a:ext>
            </a:extLst>
          </p:cNvPr>
          <p:cNvSpPr>
            <a:spLocks noChangeAspect="1"/>
          </p:cNvSpPr>
          <p:nvPr/>
        </p:nvSpPr>
        <p:spPr>
          <a:xfrm>
            <a:off x="10277429" y="1539784"/>
            <a:ext cx="529812" cy="271370"/>
          </a:xfrm>
          <a:custGeom>
            <a:avLst/>
            <a:gdLst/>
            <a:ahLst/>
            <a:cxnLst/>
            <a:rect l="l" t="t" r="r" b="b"/>
            <a:pathLst>
              <a:path w="3372524" h="1727404">
                <a:moveTo>
                  <a:pt x="1758003" y="666958"/>
                </a:moveTo>
                <a:cubicBezTo>
                  <a:pt x="1703684" y="666958"/>
                  <a:pt x="1659649" y="710993"/>
                  <a:pt x="1659649" y="765312"/>
                </a:cubicBezTo>
                <a:cubicBezTo>
                  <a:pt x="1659649" y="819631"/>
                  <a:pt x="1703684" y="863666"/>
                  <a:pt x="1758003" y="863666"/>
                </a:cubicBezTo>
                <a:cubicBezTo>
                  <a:pt x="1812322" y="863666"/>
                  <a:pt x="1856357" y="819631"/>
                  <a:pt x="1856357" y="765312"/>
                </a:cubicBezTo>
                <a:cubicBezTo>
                  <a:pt x="1856357" y="710993"/>
                  <a:pt x="1812322" y="666958"/>
                  <a:pt x="1758003" y="666958"/>
                </a:cubicBezTo>
                <a:close/>
                <a:moveTo>
                  <a:pt x="1686261" y="586208"/>
                </a:moveTo>
                <a:cubicBezTo>
                  <a:pt x="1849880" y="586208"/>
                  <a:pt x="1982519" y="718847"/>
                  <a:pt x="1982519" y="882466"/>
                </a:cubicBezTo>
                <a:cubicBezTo>
                  <a:pt x="1982519" y="1046085"/>
                  <a:pt x="1849880" y="1178724"/>
                  <a:pt x="1686261" y="1178724"/>
                </a:cubicBezTo>
                <a:cubicBezTo>
                  <a:pt x="1522642" y="1178724"/>
                  <a:pt x="1390003" y="1046085"/>
                  <a:pt x="1390003" y="882466"/>
                </a:cubicBezTo>
                <a:cubicBezTo>
                  <a:pt x="1390003" y="718847"/>
                  <a:pt x="1522642" y="586208"/>
                  <a:pt x="1686261" y="586208"/>
                </a:cubicBezTo>
                <a:close/>
                <a:moveTo>
                  <a:pt x="1686262" y="448985"/>
                </a:moveTo>
                <a:cubicBezTo>
                  <a:pt x="1446857" y="448985"/>
                  <a:pt x="1252780" y="643062"/>
                  <a:pt x="1252780" y="882467"/>
                </a:cubicBezTo>
                <a:cubicBezTo>
                  <a:pt x="1252780" y="1121872"/>
                  <a:pt x="1446857" y="1315949"/>
                  <a:pt x="1686262" y="1315949"/>
                </a:cubicBezTo>
                <a:cubicBezTo>
                  <a:pt x="1925667" y="1315949"/>
                  <a:pt x="2119744" y="1121872"/>
                  <a:pt x="2119744" y="882467"/>
                </a:cubicBezTo>
                <a:cubicBezTo>
                  <a:pt x="2119744" y="643062"/>
                  <a:pt x="1925667" y="448985"/>
                  <a:pt x="1686262" y="448985"/>
                </a:cubicBezTo>
                <a:close/>
                <a:moveTo>
                  <a:pt x="1893261" y="271274"/>
                </a:moveTo>
                <a:cubicBezTo>
                  <a:pt x="2150128" y="355123"/>
                  <a:pt x="2334334" y="597283"/>
                  <a:pt x="2334334" y="882467"/>
                </a:cubicBezTo>
                <a:cubicBezTo>
                  <a:pt x="2334334" y="1103921"/>
                  <a:pt x="2223259" y="1299432"/>
                  <a:pt x="2053457" y="1415856"/>
                </a:cubicBezTo>
                <a:cubicBezTo>
                  <a:pt x="2494577" y="1286853"/>
                  <a:pt x="2931337" y="1005905"/>
                  <a:pt x="2940842" y="882353"/>
                </a:cubicBezTo>
                <a:lnTo>
                  <a:pt x="2946401" y="882364"/>
                </a:lnTo>
                <a:lnTo>
                  <a:pt x="2943679" y="877137"/>
                </a:lnTo>
                <a:lnTo>
                  <a:pt x="2946401" y="872130"/>
                </a:lnTo>
                <a:lnTo>
                  <a:pt x="2941077" y="872141"/>
                </a:lnTo>
                <a:cubicBezTo>
                  <a:pt x="2875996" y="732702"/>
                  <a:pt x="2369865" y="377972"/>
                  <a:pt x="1893261" y="271274"/>
                </a:cubicBezTo>
                <a:close/>
                <a:moveTo>
                  <a:pt x="1525754" y="256843"/>
                </a:moveTo>
                <a:cubicBezTo>
                  <a:pt x="984953" y="339274"/>
                  <a:pt x="426123" y="752145"/>
                  <a:pt x="426123" y="877021"/>
                </a:cubicBezTo>
                <a:lnTo>
                  <a:pt x="426123" y="877247"/>
                </a:lnTo>
                <a:cubicBezTo>
                  <a:pt x="439083" y="984175"/>
                  <a:pt x="877625" y="1311577"/>
                  <a:pt x="1355183" y="1436828"/>
                </a:cubicBezTo>
                <a:cubicBezTo>
                  <a:pt x="1164798" y="1325758"/>
                  <a:pt x="1038190" y="1118898"/>
                  <a:pt x="1038190" y="882467"/>
                </a:cubicBezTo>
                <a:cubicBezTo>
                  <a:pt x="1038190" y="580157"/>
                  <a:pt x="1245184" y="326193"/>
                  <a:pt x="1525754" y="256843"/>
                </a:cubicBezTo>
                <a:close/>
                <a:moveTo>
                  <a:pt x="1682713" y="0"/>
                </a:moveTo>
                <a:cubicBezTo>
                  <a:pt x="2385858" y="36225"/>
                  <a:pt x="3265322" y="653066"/>
                  <a:pt x="3365400" y="875412"/>
                </a:cubicBezTo>
                <a:lnTo>
                  <a:pt x="3372524" y="875397"/>
                </a:lnTo>
                <a:lnTo>
                  <a:pt x="3368881" y="882344"/>
                </a:lnTo>
                <a:lnTo>
                  <a:pt x="3372524" y="889597"/>
                </a:lnTo>
                <a:lnTo>
                  <a:pt x="3365086" y="889581"/>
                </a:lnTo>
                <a:cubicBezTo>
                  <a:pt x="3348713" y="1110249"/>
                  <a:pt x="2385134" y="1692746"/>
                  <a:pt x="1682713" y="1727404"/>
                </a:cubicBezTo>
                <a:cubicBezTo>
                  <a:pt x="901706" y="1708470"/>
                  <a:pt x="21301" y="1064732"/>
                  <a:pt x="0" y="882497"/>
                </a:cubicBezTo>
                <a:lnTo>
                  <a:pt x="0" y="882184"/>
                </a:lnTo>
                <a:cubicBezTo>
                  <a:pt x="0" y="691908"/>
                  <a:pt x="901706" y="19770"/>
                  <a:pt x="168271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1" name="Freeform 99">
            <a:extLst>
              <a:ext uri="{FF2B5EF4-FFF2-40B4-BE49-F238E27FC236}">
                <a16:creationId xmlns:a16="http://schemas.microsoft.com/office/drawing/2014/main" id="{6EFBEDF3-F563-421B-9E3D-7024636F370F}"/>
              </a:ext>
            </a:extLst>
          </p:cNvPr>
          <p:cNvSpPr>
            <a:spLocks noChangeAspect="1"/>
          </p:cNvSpPr>
          <p:nvPr/>
        </p:nvSpPr>
        <p:spPr>
          <a:xfrm>
            <a:off x="7902810" y="1432248"/>
            <a:ext cx="388767" cy="486441"/>
          </a:xfrm>
          <a:custGeom>
            <a:avLst/>
            <a:gdLst/>
            <a:ahLst/>
            <a:cxnLst/>
            <a:rect l="l" t="t" r="r" b="b"/>
            <a:pathLst>
              <a:path w="2427821" h="3249943">
                <a:moveTo>
                  <a:pt x="1783445" y="477276"/>
                </a:moveTo>
                <a:cubicBezTo>
                  <a:pt x="1867295" y="479049"/>
                  <a:pt x="1940306" y="495815"/>
                  <a:pt x="1995323" y="528655"/>
                </a:cubicBezTo>
                <a:cubicBezTo>
                  <a:pt x="2375187" y="892595"/>
                  <a:pt x="1478983" y="963108"/>
                  <a:pt x="1620010" y="1047270"/>
                </a:cubicBezTo>
                <a:cubicBezTo>
                  <a:pt x="1920260" y="1267909"/>
                  <a:pt x="2179568" y="1563610"/>
                  <a:pt x="2275102" y="1879783"/>
                </a:cubicBezTo>
                <a:cubicBezTo>
                  <a:pt x="2386559" y="2264195"/>
                  <a:pt x="2620845" y="2969329"/>
                  <a:pt x="2118153" y="3196792"/>
                </a:cubicBezTo>
                <a:cubicBezTo>
                  <a:pt x="862559" y="3474297"/>
                  <a:pt x="146052" y="2612212"/>
                  <a:pt x="9574" y="1838839"/>
                </a:cubicBezTo>
                <a:cubicBezTo>
                  <a:pt x="-38192" y="1613652"/>
                  <a:pt x="98284" y="1313401"/>
                  <a:pt x="296177" y="1170100"/>
                </a:cubicBezTo>
                <a:cubicBezTo>
                  <a:pt x="391711" y="1081390"/>
                  <a:pt x="330296" y="876673"/>
                  <a:pt x="323472" y="671956"/>
                </a:cubicBezTo>
                <a:cubicBezTo>
                  <a:pt x="296177" y="474063"/>
                  <a:pt x="760199" y="351234"/>
                  <a:pt x="664666" y="1211043"/>
                </a:cubicBezTo>
                <a:cubicBezTo>
                  <a:pt x="853176" y="743465"/>
                  <a:pt x="1420091" y="469595"/>
                  <a:pt x="1783445" y="477276"/>
                </a:cubicBezTo>
                <a:close/>
                <a:moveTo>
                  <a:pt x="1024970" y="33"/>
                </a:moveTo>
                <a:cubicBezTo>
                  <a:pt x="1115949" y="3590"/>
                  <a:pt x="1140206" y="286408"/>
                  <a:pt x="1176458" y="269348"/>
                </a:cubicBezTo>
                <a:cubicBezTo>
                  <a:pt x="1251521" y="278446"/>
                  <a:pt x="1265168" y="21414"/>
                  <a:pt x="1401646" y="44160"/>
                </a:cubicBezTo>
                <a:cubicBezTo>
                  <a:pt x="1469884" y="71456"/>
                  <a:pt x="1374351" y="221581"/>
                  <a:pt x="1360703" y="310292"/>
                </a:cubicBezTo>
                <a:lnTo>
                  <a:pt x="1517652" y="453593"/>
                </a:lnTo>
                <a:cubicBezTo>
                  <a:pt x="974016" y="540030"/>
                  <a:pt x="901229" y="790238"/>
                  <a:pt x="753379" y="951737"/>
                </a:cubicBezTo>
                <a:lnTo>
                  <a:pt x="705610" y="644662"/>
                </a:lnTo>
                <a:lnTo>
                  <a:pt x="787497" y="521832"/>
                </a:lnTo>
                <a:cubicBezTo>
                  <a:pt x="712435" y="433122"/>
                  <a:pt x="446303" y="364883"/>
                  <a:pt x="562310" y="255701"/>
                </a:cubicBezTo>
                <a:cubicBezTo>
                  <a:pt x="739730" y="98751"/>
                  <a:pt x="862560" y="337587"/>
                  <a:pt x="1012685" y="378530"/>
                </a:cubicBezTo>
                <a:cubicBezTo>
                  <a:pt x="1010410" y="253426"/>
                  <a:pt x="796596" y="101025"/>
                  <a:pt x="1005861" y="3217"/>
                </a:cubicBezTo>
                <a:cubicBezTo>
                  <a:pt x="1012543" y="800"/>
                  <a:pt x="1018905" y="-204"/>
                  <a:pt x="1024970" y="3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2" name="Oval 10">
            <a:extLst>
              <a:ext uri="{FF2B5EF4-FFF2-40B4-BE49-F238E27FC236}">
                <a16:creationId xmlns:a16="http://schemas.microsoft.com/office/drawing/2014/main" id="{8624E4A5-1602-4F93-B497-F8D7323B39B1}"/>
              </a:ext>
            </a:extLst>
          </p:cNvPr>
          <p:cNvSpPr/>
          <p:nvPr/>
        </p:nvSpPr>
        <p:spPr>
          <a:xfrm>
            <a:off x="9460302" y="1433265"/>
            <a:ext cx="486653" cy="484407"/>
          </a:xfrm>
          <a:custGeom>
            <a:avLst/>
            <a:gdLst/>
            <a:ahLst/>
            <a:cxnLst/>
            <a:rect l="l" t="t" r="r" b="b"/>
            <a:pathLst>
              <a:path w="3229769" h="3214867">
                <a:moveTo>
                  <a:pt x="388922" y="0"/>
                </a:moveTo>
                <a:cubicBezTo>
                  <a:pt x="481031" y="0"/>
                  <a:pt x="564991" y="34887"/>
                  <a:pt x="627459" y="93109"/>
                </a:cubicBezTo>
                <a:cubicBezTo>
                  <a:pt x="689927" y="34887"/>
                  <a:pt x="773888" y="0"/>
                  <a:pt x="865996" y="0"/>
                </a:cubicBezTo>
                <a:cubicBezTo>
                  <a:pt x="958105" y="0"/>
                  <a:pt x="1042065" y="34887"/>
                  <a:pt x="1104533" y="93109"/>
                </a:cubicBezTo>
                <a:cubicBezTo>
                  <a:pt x="1167001" y="34887"/>
                  <a:pt x="1250962" y="0"/>
                  <a:pt x="1343070" y="0"/>
                </a:cubicBezTo>
                <a:cubicBezTo>
                  <a:pt x="1435179" y="0"/>
                  <a:pt x="1519139" y="34887"/>
                  <a:pt x="1581607" y="93109"/>
                </a:cubicBezTo>
                <a:cubicBezTo>
                  <a:pt x="1644075" y="34887"/>
                  <a:pt x="1728036" y="0"/>
                  <a:pt x="1820144" y="0"/>
                </a:cubicBezTo>
                <a:cubicBezTo>
                  <a:pt x="1912253" y="0"/>
                  <a:pt x="1996213" y="34887"/>
                  <a:pt x="2058681" y="93109"/>
                </a:cubicBezTo>
                <a:cubicBezTo>
                  <a:pt x="2121149" y="34887"/>
                  <a:pt x="2205110" y="0"/>
                  <a:pt x="2297218" y="0"/>
                </a:cubicBezTo>
                <a:cubicBezTo>
                  <a:pt x="2389326" y="0"/>
                  <a:pt x="2473286" y="34887"/>
                  <a:pt x="2535755" y="93108"/>
                </a:cubicBezTo>
                <a:cubicBezTo>
                  <a:pt x="2598223" y="34887"/>
                  <a:pt x="2682183" y="0"/>
                  <a:pt x="2774291" y="0"/>
                </a:cubicBezTo>
                <a:cubicBezTo>
                  <a:pt x="2971429" y="0"/>
                  <a:pt x="3131241" y="159812"/>
                  <a:pt x="3131241" y="356950"/>
                </a:cubicBezTo>
                <a:cubicBezTo>
                  <a:pt x="3131241" y="414550"/>
                  <a:pt x="3117598" y="468963"/>
                  <a:pt x="3092026" y="516460"/>
                </a:cubicBezTo>
                <a:cubicBezTo>
                  <a:pt x="3176259" y="580602"/>
                  <a:pt x="3229769" y="682177"/>
                  <a:pt x="3229769" y="796250"/>
                </a:cubicBezTo>
                <a:cubicBezTo>
                  <a:pt x="3229769" y="902465"/>
                  <a:pt x="3183377" y="997845"/>
                  <a:pt x="3108820" y="1062184"/>
                </a:cubicBezTo>
                <a:cubicBezTo>
                  <a:pt x="3183377" y="1126523"/>
                  <a:pt x="3229769" y="1221903"/>
                  <a:pt x="3229769" y="1328118"/>
                </a:cubicBezTo>
                <a:cubicBezTo>
                  <a:pt x="3229769" y="1434333"/>
                  <a:pt x="3183377" y="1529713"/>
                  <a:pt x="3108820" y="1594052"/>
                </a:cubicBezTo>
                <a:cubicBezTo>
                  <a:pt x="3183377" y="1658391"/>
                  <a:pt x="3229769" y="1753771"/>
                  <a:pt x="3229769" y="1859986"/>
                </a:cubicBezTo>
                <a:cubicBezTo>
                  <a:pt x="3229769" y="2057124"/>
                  <a:pt x="3069957" y="2216936"/>
                  <a:pt x="2872819" y="2216936"/>
                </a:cubicBezTo>
                <a:lnTo>
                  <a:pt x="2849067" y="2214542"/>
                </a:lnTo>
                <a:cubicBezTo>
                  <a:pt x="2790894" y="2329236"/>
                  <a:pt x="2671548" y="2406987"/>
                  <a:pt x="2534043" y="2406987"/>
                </a:cubicBezTo>
                <a:cubicBezTo>
                  <a:pt x="2483158" y="2406987"/>
                  <a:pt x="2434760" y="2396340"/>
                  <a:pt x="2391120" y="2376775"/>
                </a:cubicBezTo>
                <a:cubicBezTo>
                  <a:pt x="2326908" y="2456876"/>
                  <a:pt x="2228003" y="2507238"/>
                  <a:pt x="2117336" y="2507238"/>
                </a:cubicBezTo>
                <a:lnTo>
                  <a:pt x="2081608" y="2503636"/>
                </a:lnTo>
                <a:cubicBezTo>
                  <a:pt x="2058765" y="2546355"/>
                  <a:pt x="2027330" y="2583686"/>
                  <a:pt x="1987704" y="2611019"/>
                </a:cubicBezTo>
                <a:cubicBezTo>
                  <a:pt x="2049806" y="2674751"/>
                  <a:pt x="2087711" y="2761907"/>
                  <a:pt x="2087711" y="2857917"/>
                </a:cubicBezTo>
                <a:cubicBezTo>
                  <a:pt x="2087711" y="3055055"/>
                  <a:pt x="1927899" y="3214867"/>
                  <a:pt x="1730761" y="3214867"/>
                </a:cubicBezTo>
                <a:cubicBezTo>
                  <a:pt x="1533623" y="3214867"/>
                  <a:pt x="1373811" y="3055055"/>
                  <a:pt x="1373811" y="2857917"/>
                </a:cubicBezTo>
                <a:cubicBezTo>
                  <a:pt x="1373811" y="2743560"/>
                  <a:pt x="1427588" y="2641764"/>
                  <a:pt x="1512161" y="2577627"/>
                </a:cubicBezTo>
                <a:cubicBezTo>
                  <a:pt x="1450743" y="2514125"/>
                  <a:pt x="1413385" y="2427536"/>
                  <a:pt x="1413385" y="2332221"/>
                </a:cubicBezTo>
                <a:cubicBezTo>
                  <a:pt x="1413385" y="2135083"/>
                  <a:pt x="1573197" y="1975271"/>
                  <a:pt x="1770335" y="1975271"/>
                </a:cubicBezTo>
                <a:lnTo>
                  <a:pt x="1806063" y="1978873"/>
                </a:lnTo>
                <a:cubicBezTo>
                  <a:pt x="1865384" y="1867935"/>
                  <a:pt x="1982649" y="1793338"/>
                  <a:pt x="2117336" y="1793338"/>
                </a:cubicBezTo>
                <a:cubicBezTo>
                  <a:pt x="2168221" y="1793338"/>
                  <a:pt x="2216619" y="1803986"/>
                  <a:pt x="2260259" y="1823550"/>
                </a:cubicBezTo>
                <a:cubicBezTo>
                  <a:pt x="2324471" y="1743450"/>
                  <a:pt x="2423376" y="1693087"/>
                  <a:pt x="2534043" y="1693087"/>
                </a:cubicBezTo>
                <a:lnTo>
                  <a:pt x="2557875" y="1695490"/>
                </a:lnTo>
                <a:cubicBezTo>
                  <a:pt x="2576891" y="1656391"/>
                  <a:pt x="2604151" y="1622242"/>
                  <a:pt x="2636819" y="1594052"/>
                </a:cubicBezTo>
                <a:cubicBezTo>
                  <a:pt x="2562261" y="1529713"/>
                  <a:pt x="2515869" y="1434333"/>
                  <a:pt x="2515869" y="1328118"/>
                </a:cubicBezTo>
                <a:cubicBezTo>
                  <a:pt x="2515869" y="1221903"/>
                  <a:pt x="2562261" y="1126523"/>
                  <a:pt x="2636819" y="1062184"/>
                </a:cubicBezTo>
                <a:cubicBezTo>
                  <a:pt x="2562261" y="997845"/>
                  <a:pt x="2515869" y="902465"/>
                  <a:pt x="2515869" y="796250"/>
                </a:cubicBezTo>
                <a:cubicBezTo>
                  <a:pt x="2515869" y="738650"/>
                  <a:pt x="2529512" y="684237"/>
                  <a:pt x="2555084" y="636740"/>
                </a:cubicBezTo>
                <a:lnTo>
                  <a:pt x="2537209" y="619592"/>
                </a:lnTo>
                <a:cubicBezTo>
                  <a:pt x="2474524" y="678496"/>
                  <a:pt x="2390006" y="713900"/>
                  <a:pt x="2297218" y="713900"/>
                </a:cubicBezTo>
                <a:cubicBezTo>
                  <a:pt x="2205110" y="713900"/>
                  <a:pt x="2121149" y="679013"/>
                  <a:pt x="2058681" y="620791"/>
                </a:cubicBezTo>
                <a:cubicBezTo>
                  <a:pt x="1996213" y="679013"/>
                  <a:pt x="1912253" y="713900"/>
                  <a:pt x="1820144" y="713900"/>
                </a:cubicBezTo>
                <a:cubicBezTo>
                  <a:pt x="1728036" y="713900"/>
                  <a:pt x="1644075" y="679013"/>
                  <a:pt x="1581607" y="620791"/>
                </a:cubicBezTo>
                <a:cubicBezTo>
                  <a:pt x="1519139" y="679013"/>
                  <a:pt x="1435179" y="713900"/>
                  <a:pt x="1343070" y="713900"/>
                </a:cubicBezTo>
                <a:cubicBezTo>
                  <a:pt x="1250962" y="713900"/>
                  <a:pt x="1167001" y="679013"/>
                  <a:pt x="1104533" y="620791"/>
                </a:cubicBezTo>
                <a:cubicBezTo>
                  <a:pt x="1042065" y="679013"/>
                  <a:pt x="958105" y="713900"/>
                  <a:pt x="865996" y="713900"/>
                </a:cubicBezTo>
                <a:cubicBezTo>
                  <a:pt x="773370" y="713900"/>
                  <a:pt x="688985" y="678620"/>
                  <a:pt x="626352" y="619878"/>
                </a:cubicBezTo>
                <a:cubicBezTo>
                  <a:pt x="623659" y="623930"/>
                  <a:pt x="620064" y="626957"/>
                  <a:pt x="616405" y="629911"/>
                </a:cubicBezTo>
                <a:cubicBezTo>
                  <a:pt x="686492" y="694366"/>
                  <a:pt x="729886" y="786957"/>
                  <a:pt x="729886" y="889683"/>
                </a:cubicBezTo>
                <a:cubicBezTo>
                  <a:pt x="729886" y="993972"/>
                  <a:pt x="685162" y="1087815"/>
                  <a:pt x="613058" y="1152216"/>
                </a:cubicBezTo>
                <a:cubicBezTo>
                  <a:pt x="675622" y="1216104"/>
                  <a:pt x="713900" y="1303645"/>
                  <a:pt x="713900" y="1400126"/>
                </a:cubicBezTo>
                <a:cubicBezTo>
                  <a:pt x="713900" y="1487795"/>
                  <a:pt x="682295" y="1568081"/>
                  <a:pt x="628622" y="1629172"/>
                </a:cubicBezTo>
                <a:cubicBezTo>
                  <a:pt x="691419" y="1693140"/>
                  <a:pt x="729886" y="1780874"/>
                  <a:pt x="729886" y="1877593"/>
                </a:cubicBezTo>
                <a:cubicBezTo>
                  <a:pt x="729886" y="2034043"/>
                  <a:pt x="629234" y="2166985"/>
                  <a:pt x="488639" y="2213706"/>
                </a:cubicBezTo>
                <a:lnTo>
                  <a:pt x="488639" y="2375547"/>
                </a:lnTo>
                <a:cubicBezTo>
                  <a:pt x="488639" y="2448277"/>
                  <a:pt x="429679" y="2507237"/>
                  <a:pt x="356949" y="2507237"/>
                </a:cubicBezTo>
                <a:cubicBezTo>
                  <a:pt x="284219" y="2507237"/>
                  <a:pt x="225259" y="2448277"/>
                  <a:pt x="225259" y="2375547"/>
                </a:cubicBezTo>
                <a:lnTo>
                  <a:pt x="225259" y="2201750"/>
                </a:lnTo>
                <a:cubicBezTo>
                  <a:pt x="101654" y="2146256"/>
                  <a:pt x="15986" y="2021929"/>
                  <a:pt x="15986" y="1877593"/>
                </a:cubicBezTo>
                <a:cubicBezTo>
                  <a:pt x="15986" y="1789924"/>
                  <a:pt x="47591" y="1709638"/>
                  <a:pt x="101264" y="1648547"/>
                </a:cubicBezTo>
                <a:cubicBezTo>
                  <a:pt x="38467" y="1584579"/>
                  <a:pt x="0" y="1496845"/>
                  <a:pt x="0" y="1400126"/>
                </a:cubicBezTo>
                <a:cubicBezTo>
                  <a:pt x="0" y="1295837"/>
                  <a:pt x="44724" y="1201994"/>
                  <a:pt x="116828" y="1137593"/>
                </a:cubicBezTo>
                <a:cubicBezTo>
                  <a:pt x="54264" y="1073704"/>
                  <a:pt x="15986" y="986164"/>
                  <a:pt x="15986" y="889683"/>
                </a:cubicBezTo>
                <a:cubicBezTo>
                  <a:pt x="15986" y="779482"/>
                  <a:pt x="65925" y="680945"/>
                  <a:pt x="145453" y="616722"/>
                </a:cubicBezTo>
                <a:cubicBezTo>
                  <a:pt x="75366" y="552267"/>
                  <a:pt x="31972" y="459676"/>
                  <a:pt x="31972" y="356950"/>
                </a:cubicBezTo>
                <a:cubicBezTo>
                  <a:pt x="31972" y="159812"/>
                  <a:pt x="191784" y="0"/>
                  <a:pt x="38892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3" name="Freeform 101">
            <a:extLst>
              <a:ext uri="{FF2B5EF4-FFF2-40B4-BE49-F238E27FC236}">
                <a16:creationId xmlns:a16="http://schemas.microsoft.com/office/drawing/2014/main" id="{398DE87D-E996-4168-8931-FBF1633FDCD5}"/>
              </a:ext>
            </a:extLst>
          </p:cNvPr>
          <p:cNvSpPr/>
          <p:nvPr/>
        </p:nvSpPr>
        <p:spPr>
          <a:xfrm>
            <a:off x="11180535" y="1485955"/>
            <a:ext cx="284691" cy="379029"/>
          </a:xfrm>
          <a:custGeom>
            <a:avLst/>
            <a:gdLst>
              <a:gd name="connsiteX0" fmla="*/ 143301 w 1910686"/>
              <a:gd name="connsiteY0" fmla="*/ 0 h 3268639"/>
              <a:gd name="connsiteX1" fmla="*/ 0 w 1910686"/>
              <a:gd name="connsiteY1" fmla="*/ 1705970 h 3268639"/>
              <a:gd name="connsiteX2" fmla="*/ 436728 w 1910686"/>
              <a:gd name="connsiteY2" fmla="*/ 3268639 h 3268639"/>
              <a:gd name="connsiteX3" fmla="*/ 928047 w 1910686"/>
              <a:gd name="connsiteY3" fmla="*/ 1944806 h 3268639"/>
              <a:gd name="connsiteX4" fmla="*/ 1364776 w 1910686"/>
              <a:gd name="connsiteY4" fmla="*/ 3268639 h 3268639"/>
              <a:gd name="connsiteX5" fmla="*/ 1910686 w 1910686"/>
              <a:gd name="connsiteY5" fmla="*/ 1726442 h 3268639"/>
              <a:gd name="connsiteX6" fmla="*/ 1603612 w 1910686"/>
              <a:gd name="connsiteY6" fmla="*/ 6824 h 3268639"/>
              <a:gd name="connsiteX7" fmla="*/ 1521725 w 1910686"/>
              <a:gd name="connsiteY7" fmla="*/ 20472 h 3268639"/>
              <a:gd name="connsiteX8" fmla="*/ 907576 w 1910686"/>
              <a:gd name="connsiteY8" fmla="*/ 163773 h 3268639"/>
              <a:gd name="connsiteX9" fmla="*/ 143301 w 1910686"/>
              <a:gd name="connsiteY9" fmla="*/ 0 h 3268639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326627 w 2094012"/>
              <a:gd name="connsiteY0" fmla="*/ 27296 h 3261815"/>
              <a:gd name="connsiteX1" fmla="*/ 183326 w 2094012"/>
              <a:gd name="connsiteY1" fmla="*/ 1699146 h 3261815"/>
              <a:gd name="connsiteX2" fmla="*/ 620054 w 2094012"/>
              <a:gd name="connsiteY2" fmla="*/ 3261815 h 3261815"/>
              <a:gd name="connsiteX3" fmla="*/ 1111373 w 2094012"/>
              <a:gd name="connsiteY3" fmla="*/ 1937982 h 3261815"/>
              <a:gd name="connsiteX4" fmla="*/ 1548102 w 2094012"/>
              <a:gd name="connsiteY4" fmla="*/ 3261815 h 3261815"/>
              <a:gd name="connsiteX5" fmla="*/ 2094012 w 2094012"/>
              <a:gd name="connsiteY5" fmla="*/ 1719618 h 3261815"/>
              <a:gd name="connsiteX6" fmla="*/ 1786938 w 2094012"/>
              <a:gd name="connsiteY6" fmla="*/ 0 h 3261815"/>
              <a:gd name="connsiteX7" fmla="*/ 1705051 w 2094012"/>
              <a:gd name="connsiteY7" fmla="*/ 13648 h 3261815"/>
              <a:gd name="connsiteX8" fmla="*/ 1090902 w 2094012"/>
              <a:gd name="connsiteY8" fmla="*/ 156949 h 3261815"/>
              <a:gd name="connsiteX9" fmla="*/ 326627 w 2094012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377501 w 2144886"/>
              <a:gd name="connsiteY0" fmla="*/ 27296 h 3261815"/>
              <a:gd name="connsiteX1" fmla="*/ 295615 w 2144886"/>
              <a:gd name="connsiteY1" fmla="*/ 1774209 h 3261815"/>
              <a:gd name="connsiteX2" fmla="*/ 670928 w 2144886"/>
              <a:gd name="connsiteY2" fmla="*/ 3261815 h 3261815"/>
              <a:gd name="connsiteX3" fmla="*/ 1162247 w 2144886"/>
              <a:gd name="connsiteY3" fmla="*/ 1937982 h 3261815"/>
              <a:gd name="connsiteX4" fmla="*/ 1598976 w 2144886"/>
              <a:gd name="connsiteY4" fmla="*/ 3261815 h 3261815"/>
              <a:gd name="connsiteX5" fmla="*/ 2144886 w 2144886"/>
              <a:gd name="connsiteY5" fmla="*/ 1719618 h 3261815"/>
              <a:gd name="connsiteX6" fmla="*/ 1837812 w 2144886"/>
              <a:gd name="connsiteY6" fmla="*/ 0 h 3261815"/>
              <a:gd name="connsiteX7" fmla="*/ 1755925 w 2144886"/>
              <a:gd name="connsiteY7" fmla="*/ 13648 h 3261815"/>
              <a:gd name="connsiteX8" fmla="*/ 1141776 w 2144886"/>
              <a:gd name="connsiteY8" fmla="*/ 156949 h 3261815"/>
              <a:gd name="connsiteX9" fmla="*/ 377501 w 2144886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80396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205171"/>
              <a:gd name="connsiteY0" fmla="*/ 27296 h 3261815"/>
              <a:gd name="connsiteX1" fmla="*/ 322444 w 2205171"/>
              <a:gd name="connsiteY1" fmla="*/ 1801504 h 3261815"/>
              <a:gd name="connsiteX2" fmla="*/ 704581 w 2205171"/>
              <a:gd name="connsiteY2" fmla="*/ 3261815 h 3261815"/>
              <a:gd name="connsiteX3" fmla="*/ 1216372 w 2205171"/>
              <a:gd name="connsiteY3" fmla="*/ 1951629 h 3261815"/>
              <a:gd name="connsiteX4" fmla="*/ 1707692 w 2205171"/>
              <a:gd name="connsiteY4" fmla="*/ 3254991 h 3261815"/>
              <a:gd name="connsiteX5" fmla="*/ 2144420 w 2205171"/>
              <a:gd name="connsiteY5" fmla="*/ 1753737 h 3261815"/>
              <a:gd name="connsiteX6" fmla="*/ 1871465 w 2205171"/>
              <a:gd name="connsiteY6" fmla="*/ 0 h 3261815"/>
              <a:gd name="connsiteX7" fmla="*/ 1789578 w 2205171"/>
              <a:gd name="connsiteY7" fmla="*/ 13648 h 3261815"/>
              <a:gd name="connsiteX8" fmla="*/ 1175429 w 2205171"/>
              <a:gd name="connsiteY8" fmla="*/ 156949 h 3261815"/>
              <a:gd name="connsiteX9" fmla="*/ 411154 w 2205171"/>
              <a:gd name="connsiteY9" fmla="*/ 27296 h 3261815"/>
              <a:gd name="connsiteX0" fmla="*/ 411154 w 2145061"/>
              <a:gd name="connsiteY0" fmla="*/ 23869 h 3258388"/>
              <a:gd name="connsiteX1" fmla="*/ 322444 w 2145061"/>
              <a:gd name="connsiteY1" fmla="*/ 1798077 h 3258388"/>
              <a:gd name="connsiteX2" fmla="*/ 704581 w 2145061"/>
              <a:gd name="connsiteY2" fmla="*/ 3258388 h 3258388"/>
              <a:gd name="connsiteX3" fmla="*/ 1216372 w 2145061"/>
              <a:gd name="connsiteY3" fmla="*/ 1948202 h 3258388"/>
              <a:gd name="connsiteX4" fmla="*/ 1707692 w 2145061"/>
              <a:gd name="connsiteY4" fmla="*/ 3251564 h 3258388"/>
              <a:gd name="connsiteX5" fmla="*/ 2144420 w 2145061"/>
              <a:gd name="connsiteY5" fmla="*/ 1750310 h 3258388"/>
              <a:gd name="connsiteX6" fmla="*/ 1789578 w 2145061"/>
              <a:gd name="connsiteY6" fmla="*/ 10221 h 3258388"/>
              <a:gd name="connsiteX7" fmla="*/ 1175429 w 2145061"/>
              <a:gd name="connsiteY7" fmla="*/ 153522 h 3258388"/>
              <a:gd name="connsiteX8" fmla="*/ 411154 w 2145061"/>
              <a:gd name="connsiteY8" fmla="*/ 23869 h 3258388"/>
              <a:gd name="connsiteX0" fmla="*/ 411154 w 2146076"/>
              <a:gd name="connsiteY0" fmla="*/ 23869 h 3258388"/>
              <a:gd name="connsiteX1" fmla="*/ 322444 w 2146076"/>
              <a:gd name="connsiteY1" fmla="*/ 1798077 h 3258388"/>
              <a:gd name="connsiteX2" fmla="*/ 704581 w 2146076"/>
              <a:gd name="connsiteY2" fmla="*/ 3258388 h 3258388"/>
              <a:gd name="connsiteX3" fmla="*/ 1216372 w 2146076"/>
              <a:gd name="connsiteY3" fmla="*/ 1948202 h 3258388"/>
              <a:gd name="connsiteX4" fmla="*/ 1707692 w 2146076"/>
              <a:gd name="connsiteY4" fmla="*/ 3251564 h 3258388"/>
              <a:gd name="connsiteX5" fmla="*/ 2144420 w 2146076"/>
              <a:gd name="connsiteY5" fmla="*/ 1750310 h 3258388"/>
              <a:gd name="connsiteX6" fmla="*/ 1926056 w 2146076"/>
              <a:gd name="connsiteY6" fmla="*/ 17045 h 3258388"/>
              <a:gd name="connsiteX7" fmla="*/ 1175429 w 2146076"/>
              <a:gd name="connsiteY7" fmla="*/ 153522 h 3258388"/>
              <a:gd name="connsiteX8" fmla="*/ 411154 w 2146076"/>
              <a:gd name="connsiteY8" fmla="*/ 23869 h 3258388"/>
              <a:gd name="connsiteX0" fmla="*/ 411154 w 2374416"/>
              <a:gd name="connsiteY0" fmla="*/ 23869 h 3258388"/>
              <a:gd name="connsiteX1" fmla="*/ 322444 w 2374416"/>
              <a:gd name="connsiteY1" fmla="*/ 1798077 h 3258388"/>
              <a:gd name="connsiteX2" fmla="*/ 704581 w 2374416"/>
              <a:gd name="connsiteY2" fmla="*/ 3258388 h 3258388"/>
              <a:gd name="connsiteX3" fmla="*/ 1216372 w 2374416"/>
              <a:gd name="connsiteY3" fmla="*/ 1948202 h 3258388"/>
              <a:gd name="connsiteX4" fmla="*/ 1707692 w 2374416"/>
              <a:gd name="connsiteY4" fmla="*/ 3251564 h 3258388"/>
              <a:gd name="connsiteX5" fmla="*/ 2144420 w 2374416"/>
              <a:gd name="connsiteY5" fmla="*/ 1750310 h 3258388"/>
              <a:gd name="connsiteX6" fmla="*/ 1926056 w 2374416"/>
              <a:gd name="connsiteY6" fmla="*/ 17045 h 3258388"/>
              <a:gd name="connsiteX7" fmla="*/ 1175429 w 2374416"/>
              <a:gd name="connsiteY7" fmla="*/ 153522 h 3258388"/>
              <a:gd name="connsiteX8" fmla="*/ 411154 w 2374416"/>
              <a:gd name="connsiteY8" fmla="*/ 23869 h 3258388"/>
              <a:gd name="connsiteX0" fmla="*/ 411154 w 2441693"/>
              <a:gd name="connsiteY0" fmla="*/ 23869 h 3258388"/>
              <a:gd name="connsiteX1" fmla="*/ 322444 w 2441693"/>
              <a:gd name="connsiteY1" fmla="*/ 1798077 h 3258388"/>
              <a:gd name="connsiteX2" fmla="*/ 704581 w 2441693"/>
              <a:gd name="connsiteY2" fmla="*/ 3258388 h 3258388"/>
              <a:gd name="connsiteX3" fmla="*/ 1216372 w 2441693"/>
              <a:gd name="connsiteY3" fmla="*/ 1948202 h 3258388"/>
              <a:gd name="connsiteX4" fmla="*/ 1707692 w 2441693"/>
              <a:gd name="connsiteY4" fmla="*/ 3251564 h 3258388"/>
              <a:gd name="connsiteX5" fmla="*/ 2144420 w 2441693"/>
              <a:gd name="connsiteY5" fmla="*/ 1750310 h 3258388"/>
              <a:gd name="connsiteX6" fmla="*/ 1926056 w 2441693"/>
              <a:gd name="connsiteY6" fmla="*/ 17045 h 3258388"/>
              <a:gd name="connsiteX7" fmla="*/ 1175429 w 2441693"/>
              <a:gd name="connsiteY7" fmla="*/ 153522 h 3258388"/>
              <a:gd name="connsiteX8" fmla="*/ 411154 w 2441693"/>
              <a:gd name="connsiteY8" fmla="*/ 23869 h 3258388"/>
              <a:gd name="connsiteX0" fmla="*/ 411154 w 2377348"/>
              <a:gd name="connsiteY0" fmla="*/ 23869 h 3258388"/>
              <a:gd name="connsiteX1" fmla="*/ 322444 w 2377348"/>
              <a:gd name="connsiteY1" fmla="*/ 1798077 h 3258388"/>
              <a:gd name="connsiteX2" fmla="*/ 704581 w 2377348"/>
              <a:gd name="connsiteY2" fmla="*/ 3258388 h 3258388"/>
              <a:gd name="connsiteX3" fmla="*/ 1216372 w 2377348"/>
              <a:gd name="connsiteY3" fmla="*/ 1948202 h 3258388"/>
              <a:gd name="connsiteX4" fmla="*/ 1707692 w 2377348"/>
              <a:gd name="connsiteY4" fmla="*/ 3251564 h 3258388"/>
              <a:gd name="connsiteX5" fmla="*/ 2144420 w 2377348"/>
              <a:gd name="connsiteY5" fmla="*/ 1750310 h 3258388"/>
              <a:gd name="connsiteX6" fmla="*/ 1926056 w 2377348"/>
              <a:gd name="connsiteY6" fmla="*/ 17045 h 3258388"/>
              <a:gd name="connsiteX7" fmla="*/ 1175429 w 2377348"/>
              <a:gd name="connsiteY7" fmla="*/ 153522 h 3258388"/>
              <a:gd name="connsiteX8" fmla="*/ 411154 w 2377348"/>
              <a:gd name="connsiteY8" fmla="*/ 23869 h 3258388"/>
              <a:gd name="connsiteX0" fmla="*/ 411154 w 2424220"/>
              <a:gd name="connsiteY0" fmla="*/ 23869 h 3258388"/>
              <a:gd name="connsiteX1" fmla="*/ 322444 w 2424220"/>
              <a:gd name="connsiteY1" fmla="*/ 1798077 h 3258388"/>
              <a:gd name="connsiteX2" fmla="*/ 704581 w 2424220"/>
              <a:gd name="connsiteY2" fmla="*/ 3258388 h 3258388"/>
              <a:gd name="connsiteX3" fmla="*/ 1216372 w 2424220"/>
              <a:gd name="connsiteY3" fmla="*/ 1948202 h 3258388"/>
              <a:gd name="connsiteX4" fmla="*/ 1707692 w 2424220"/>
              <a:gd name="connsiteY4" fmla="*/ 3251564 h 3258388"/>
              <a:gd name="connsiteX5" fmla="*/ 2144420 w 2424220"/>
              <a:gd name="connsiteY5" fmla="*/ 1750310 h 3258388"/>
              <a:gd name="connsiteX6" fmla="*/ 1926056 w 2424220"/>
              <a:gd name="connsiteY6" fmla="*/ 17045 h 3258388"/>
              <a:gd name="connsiteX7" fmla="*/ 1175429 w 2424220"/>
              <a:gd name="connsiteY7" fmla="*/ 153522 h 3258388"/>
              <a:gd name="connsiteX8" fmla="*/ 411154 w 2424220"/>
              <a:gd name="connsiteY8" fmla="*/ 23869 h 3258388"/>
              <a:gd name="connsiteX0" fmla="*/ 411154 w 2449010"/>
              <a:gd name="connsiteY0" fmla="*/ 23869 h 3258388"/>
              <a:gd name="connsiteX1" fmla="*/ 322444 w 2449010"/>
              <a:gd name="connsiteY1" fmla="*/ 1798077 h 3258388"/>
              <a:gd name="connsiteX2" fmla="*/ 704581 w 2449010"/>
              <a:gd name="connsiteY2" fmla="*/ 3258388 h 3258388"/>
              <a:gd name="connsiteX3" fmla="*/ 1216372 w 2449010"/>
              <a:gd name="connsiteY3" fmla="*/ 1948202 h 3258388"/>
              <a:gd name="connsiteX4" fmla="*/ 1707692 w 2449010"/>
              <a:gd name="connsiteY4" fmla="*/ 3251564 h 3258388"/>
              <a:gd name="connsiteX5" fmla="*/ 2144420 w 2449010"/>
              <a:gd name="connsiteY5" fmla="*/ 1750310 h 3258388"/>
              <a:gd name="connsiteX6" fmla="*/ 1926056 w 2449010"/>
              <a:gd name="connsiteY6" fmla="*/ 17045 h 3258388"/>
              <a:gd name="connsiteX7" fmla="*/ 1175429 w 2449010"/>
              <a:gd name="connsiteY7" fmla="*/ 153522 h 3258388"/>
              <a:gd name="connsiteX8" fmla="*/ 411154 w 2449010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3593" h="3258388">
                <a:moveTo>
                  <a:pt x="411154" y="23869"/>
                </a:moveTo>
                <a:cubicBezTo>
                  <a:pt x="-257586" y="355964"/>
                  <a:pt x="22194" y="1036078"/>
                  <a:pt x="322444" y="1798077"/>
                </a:cubicBezTo>
                <a:cubicBezTo>
                  <a:pt x="338366" y="2660163"/>
                  <a:pt x="545357" y="3249289"/>
                  <a:pt x="704581" y="3258388"/>
                </a:cubicBezTo>
                <a:cubicBezTo>
                  <a:pt x="1018479" y="3247015"/>
                  <a:pt x="779644" y="1925457"/>
                  <a:pt x="1216372" y="1948202"/>
                </a:cubicBezTo>
                <a:cubicBezTo>
                  <a:pt x="1580313" y="1945929"/>
                  <a:pt x="1473406" y="3281133"/>
                  <a:pt x="1707692" y="3251564"/>
                </a:cubicBezTo>
                <a:cubicBezTo>
                  <a:pt x="2048886" y="3121910"/>
                  <a:pt x="2001118" y="2180214"/>
                  <a:pt x="2144420" y="1750310"/>
                </a:cubicBezTo>
                <a:cubicBezTo>
                  <a:pt x="2451495" y="1080432"/>
                  <a:pt x="2681232" y="64812"/>
                  <a:pt x="1926056" y="17045"/>
                </a:cubicBezTo>
                <a:lnTo>
                  <a:pt x="1175429" y="153522"/>
                </a:lnTo>
                <a:cubicBezTo>
                  <a:pt x="920671" y="110304"/>
                  <a:pt x="679560" y="-62566"/>
                  <a:pt x="411154" y="2386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64" name="Group 102">
            <a:extLst>
              <a:ext uri="{FF2B5EF4-FFF2-40B4-BE49-F238E27FC236}">
                <a16:creationId xmlns:a16="http://schemas.microsoft.com/office/drawing/2014/main" id="{3B22177F-3D45-4A9B-976C-0E5FC31B92C4}"/>
              </a:ext>
            </a:extLst>
          </p:cNvPr>
          <p:cNvGrpSpPr>
            <a:grpSpLocks noChangeAspect="1"/>
          </p:cNvGrpSpPr>
          <p:nvPr/>
        </p:nvGrpSpPr>
        <p:grpSpPr>
          <a:xfrm>
            <a:off x="8707494" y="2429101"/>
            <a:ext cx="325734" cy="529812"/>
            <a:chOff x="2071598" y="2060848"/>
            <a:chExt cx="1917605" cy="3137144"/>
          </a:xfrm>
          <a:solidFill>
            <a:schemeClr val="accent4"/>
          </a:solidFill>
        </p:grpSpPr>
        <p:sp>
          <p:nvSpPr>
            <p:cNvPr id="65" name="Freeform 103">
              <a:extLst>
                <a:ext uri="{FF2B5EF4-FFF2-40B4-BE49-F238E27FC236}">
                  <a16:creationId xmlns:a16="http://schemas.microsoft.com/office/drawing/2014/main" id="{45551A25-8F0E-4347-975E-A924A7130E47}"/>
                </a:ext>
              </a:extLst>
            </p:cNvPr>
            <p:cNvSpPr/>
            <p:nvPr/>
          </p:nvSpPr>
          <p:spPr>
            <a:xfrm>
              <a:off x="2483768" y="206084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6" name="Freeform 104">
              <a:extLst>
                <a:ext uri="{FF2B5EF4-FFF2-40B4-BE49-F238E27FC236}">
                  <a16:creationId xmlns:a16="http://schemas.microsoft.com/office/drawing/2014/main" id="{1D56ED84-718A-4F64-9201-3371A122B353}"/>
                </a:ext>
              </a:extLst>
            </p:cNvPr>
            <p:cNvSpPr/>
            <p:nvPr/>
          </p:nvSpPr>
          <p:spPr>
            <a:xfrm rot="21253755">
              <a:off x="2170737" y="2710023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7" name="Freeform 105">
              <a:extLst>
                <a:ext uri="{FF2B5EF4-FFF2-40B4-BE49-F238E27FC236}">
                  <a16:creationId xmlns:a16="http://schemas.microsoft.com/office/drawing/2014/main" id="{C13BBB19-70FE-4952-97D0-FDEBC2A1BBF6}"/>
                </a:ext>
              </a:extLst>
            </p:cNvPr>
            <p:cNvSpPr/>
            <p:nvPr/>
          </p:nvSpPr>
          <p:spPr>
            <a:xfrm rot="20634645">
              <a:off x="2071598" y="3466865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8" name="Freeform 106">
              <a:extLst>
                <a:ext uri="{FF2B5EF4-FFF2-40B4-BE49-F238E27FC236}">
                  <a16:creationId xmlns:a16="http://schemas.microsoft.com/office/drawing/2014/main" id="{7ABD01DA-F7D7-478D-A532-2A1B78A013CF}"/>
                </a:ext>
              </a:extLst>
            </p:cNvPr>
            <p:cNvSpPr/>
            <p:nvPr/>
          </p:nvSpPr>
          <p:spPr>
            <a:xfrm rot="19632933">
              <a:off x="2257651" y="418223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69" name="Freeform 107">
            <a:extLst>
              <a:ext uri="{FF2B5EF4-FFF2-40B4-BE49-F238E27FC236}">
                <a16:creationId xmlns:a16="http://schemas.microsoft.com/office/drawing/2014/main" id="{5F7DADB8-BA7C-4AE5-BF1E-BC82543D1EA9}"/>
              </a:ext>
            </a:extLst>
          </p:cNvPr>
          <p:cNvSpPr>
            <a:spLocks noChangeAspect="1"/>
          </p:cNvSpPr>
          <p:nvPr/>
        </p:nvSpPr>
        <p:spPr>
          <a:xfrm>
            <a:off x="9618682" y="2429101"/>
            <a:ext cx="169894" cy="529812"/>
          </a:xfrm>
          <a:custGeom>
            <a:avLst/>
            <a:gdLst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25685 w 779830"/>
              <a:gd name="connsiteY0" fmla="*/ 1331843 h 2449001"/>
              <a:gd name="connsiteX1" fmla="*/ 537004 w 779830"/>
              <a:gd name="connsiteY1" fmla="*/ 1379551 h 2449001"/>
              <a:gd name="connsiteX2" fmla="*/ 758434 w 779830"/>
              <a:gd name="connsiteY2" fmla="*/ 1406369 h 2449001"/>
              <a:gd name="connsiteX3" fmla="*/ 620492 w 779830"/>
              <a:gd name="connsiteY3" fmla="*/ 1741335 h 2449001"/>
              <a:gd name="connsiteX4" fmla="*/ 604589 w 779830"/>
              <a:gd name="connsiteY4" fmla="*/ 2441050 h 2449001"/>
              <a:gd name="connsiteX5" fmla="*/ 314367 w 779830"/>
              <a:gd name="connsiteY5" fmla="*/ 2445025 h 2449001"/>
              <a:gd name="connsiteX6" fmla="*/ 207024 w 779830"/>
              <a:gd name="connsiteY6" fmla="*/ 1673750 h 2449001"/>
              <a:gd name="connsiteX7" fmla="*/ 203049 w 779830"/>
              <a:gd name="connsiteY7" fmla="*/ 2441050 h 2449001"/>
              <a:gd name="connsiteX8" fmla="*/ 131487 w 779830"/>
              <a:gd name="connsiteY8" fmla="*/ 2449001 h 2449001"/>
              <a:gd name="connsiteX9" fmla="*/ 290 w 779830"/>
              <a:gd name="connsiteY9" fmla="*/ 1701579 h 2449001"/>
              <a:gd name="connsiteX10" fmla="*/ 95803 w 779830"/>
              <a:gd name="connsiteY10" fmla="*/ 1597201 h 2449001"/>
              <a:gd name="connsiteX11" fmla="*/ 84332 w 779830"/>
              <a:gd name="connsiteY11" fmla="*/ 1389262 h 2449001"/>
              <a:gd name="connsiteX12" fmla="*/ 334245 w 779830"/>
              <a:gd name="connsiteY12" fmla="*/ 1375575 h 2449001"/>
              <a:gd name="connsiteX13" fmla="*/ 425685 w 779830"/>
              <a:gd name="connsiteY13" fmla="*/ 1331843 h 2449001"/>
              <a:gd name="connsiteX14" fmla="*/ 238828 w 779830"/>
              <a:gd name="connsiteY14" fmla="*/ 0 h 2449001"/>
              <a:gd name="connsiteX15" fmla="*/ 552904 w 779830"/>
              <a:gd name="connsiteY15" fmla="*/ 0 h 2449001"/>
              <a:gd name="connsiteX16" fmla="*/ 684102 w 779830"/>
              <a:gd name="connsiteY16" fmla="*/ 962108 h 2449001"/>
              <a:gd name="connsiteX17" fmla="*/ 719882 w 779830"/>
              <a:gd name="connsiteY17" fmla="*/ 1307990 h 2449001"/>
              <a:gd name="connsiteX18" fmla="*/ 409781 w 779830"/>
              <a:gd name="connsiteY18" fmla="*/ 1268233 h 2449001"/>
              <a:gd name="connsiteX19" fmla="*/ 99681 w 779830"/>
              <a:gd name="connsiteY19" fmla="*/ 1288111 h 2449001"/>
              <a:gd name="connsiteX20" fmla="*/ 119559 w 779830"/>
              <a:gd name="connsiteY20" fmla="*/ 1017766 h 2449001"/>
              <a:gd name="connsiteX21" fmla="*/ 238828 w 779830"/>
              <a:gd name="connsiteY21" fmla="*/ 0 h 2449001"/>
              <a:gd name="connsiteX0" fmla="*/ 425766 w 779911"/>
              <a:gd name="connsiteY0" fmla="*/ 1331843 h 2449001"/>
              <a:gd name="connsiteX1" fmla="*/ 537085 w 779911"/>
              <a:gd name="connsiteY1" fmla="*/ 1379551 h 2449001"/>
              <a:gd name="connsiteX2" fmla="*/ 758515 w 779911"/>
              <a:gd name="connsiteY2" fmla="*/ 1406369 h 2449001"/>
              <a:gd name="connsiteX3" fmla="*/ 620573 w 779911"/>
              <a:gd name="connsiteY3" fmla="*/ 1741335 h 2449001"/>
              <a:gd name="connsiteX4" fmla="*/ 604670 w 779911"/>
              <a:gd name="connsiteY4" fmla="*/ 2441050 h 2449001"/>
              <a:gd name="connsiteX5" fmla="*/ 314448 w 779911"/>
              <a:gd name="connsiteY5" fmla="*/ 2445025 h 2449001"/>
              <a:gd name="connsiteX6" fmla="*/ 207105 w 779911"/>
              <a:gd name="connsiteY6" fmla="*/ 1673750 h 2449001"/>
              <a:gd name="connsiteX7" fmla="*/ 203130 w 779911"/>
              <a:gd name="connsiteY7" fmla="*/ 2441050 h 2449001"/>
              <a:gd name="connsiteX8" fmla="*/ 131568 w 779911"/>
              <a:gd name="connsiteY8" fmla="*/ 2449001 h 2449001"/>
              <a:gd name="connsiteX9" fmla="*/ 371 w 779911"/>
              <a:gd name="connsiteY9" fmla="*/ 1701579 h 2449001"/>
              <a:gd name="connsiteX10" fmla="*/ 95884 w 779911"/>
              <a:gd name="connsiteY10" fmla="*/ 1597201 h 2449001"/>
              <a:gd name="connsiteX11" fmla="*/ 84413 w 779911"/>
              <a:gd name="connsiteY11" fmla="*/ 1389262 h 2449001"/>
              <a:gd name="connsiteX12" fmla="*/ 334326 w 779911"/>
              <a:gd name="connsiteY12" fmla="*/ 1375575 h 2449001"/>
              <a:gd name="connsiteX13" fmla="*/ 425766 w 779911"/>
              <a:gd name="connsiteY13" fmla="*/ 1331843 h 2449001"/>
              <a:gd name="connsiteX14" fmla="*/ 238909 w 779911"/>
              <a:gd name="connsiteY14" fmla="*/ 0 h 2449001"/>
              <a:gd name="connsiteX15" fmla="*/ 552985 w 779911"/>
              <a:gd name="connsiteY15" fmla="*/ 0 h 2449001"/>
              <a:gd name="connsiteX16" fmla="*/ 684183 w 779911"/>
              <a:gd name="connsiteY16" fmla="*/ 962108 h 2449001"/>
              <a:gd name="connsiteX17" fmla="*/ 719963 w 779911"/>
              <a:gd name="connsiteY17" fmla="*/ 1307990 h 2449001"/>
              <a:gd name="connsiteX18" fmla="*/ 409862 w 779911"/>
              <a:gd name="connsiteY18" fmla="*/ 1268233 h 2449001"/>
              <a:gd name="connsiteX19" fmla="*/ 99762 w 779911"/>
              <a:gd name="connsiteY19" fmla="*/ 1288111 h 2449001"/>
              <a:gd name="connsiteX20" fmla="*/ 119640 w 779911"/>
              <a:gd name="connsiteY20" fmla="*/ 1017766 h 2449001"/>
              <a:gd name="connsiteX21" fmla="*/ 238909 w 779911"/>
              <a:gd name="connsiteY21" fmla="*/ 0 h 2449001"/>
              <a:gd name="connsiteX0" fmla="*/ 425696 w 779841"/>
              <a:gd name="connsiteY0" fmla="*/ 1331843 h 2449001"/>
              <a:gd name="connsiteX1" fmla="*/ 537015 w 779841"/>
              <a:gd name="connsiteY1" fmla="*/ 1379551 h 2449001"/>
              <a:gd name="connsiteX2" fmla="*/ 758445 w 779841"/>
              <a:gd name="connsiteY2" fmla="*/ 1406369 h 2449001"/>
              <a:gd name="connsiteX3" fmla="*/ 620503 w 779841"/>
              <a:gd name="connsiteY3" fmla="*/ 1741335 h 2449001"/>
              <a:gd name="connsiteX4" fmla="*/ 604600 w 779841"/>
              <a:gd name="connsiteY4" fmla="*/ 2441050 h 2449001"/>
              <a:gd name="connsiteX5" fmla="*/ 314378 w 779841"/>
              <a:gd name="connsiteY5" fmla="*/ 2445025 h 2449001"/>
              <a:gd name="connsiteX6" fmla="*/ 207035 w 779841"/>
              <a:gd name="connsiteY6" fmla="*/ 1673750 h 2449001"/>
              <a:gd name="connsiteX7" fmla="*/ 203060 w 779841"/>
              <a:gd name="connsiteY7" fmla="*/ 2441050 h 2449001"/>
              <a:gd name="connsiteX8" fmla="*/ 131498 w 779841"/>
              <a:gd name="connsiteY8" fmla="*/ 2449001 h 2449001"/>
              <a:gd name="connsiteX9" fmla="*/ 301 w 779841"/>
              <a:gd name="connsiteY9" fmla="*/ 1701579 h 2449001"/>
              <a:gd name="connsiteX10" fmla="*/ 95814 w 779841"/>
              <a:gd name="connsiteY10" fmla="*/ 1597201 h 2449001"/>
              <a:gd name="connsiteX11" fmla="*/ 84343 w 779841"/>
              <a:gd name="connsiteY11" fmla="*/ 1389262 h 2449001"/>
              <a:gd name="connsiteX12" fmla="*/ 334256 w 779841"/>
              <a:gd name="connsiteY12" fmla="*/ 1375575 h 2449001"/>
              <a:gd name="connsiteX13" fmla="*/ 425696 w 779841"/>
              <a:gd name="connsiteY13" fmla="*/ 1331843 h 2449001"/>
              <a:gd name="connsiteX14" fmla="*/ 238839 w 779841"/>
              <a:gd name="connsiteY14" fmla="*/ 0 h 2449001"/>
              <a:gd name="connsiteX15" fmla="*/ 552915 w 779841"/>
              <a:gd name="connsiteY15" fmla="*/ 0 h 2449001"/>
              <a:gd name="connsiteX16" fmla="*/ 684113 w 779841"/>
              <a:gd name="connsiteY16" fmla="*/ 962108 h 2449001"/>
              <a:gd name="connsiteX17" fmla="*/ 719893 w 779841"/>
              <a:gd name="connsiteY17" fmla="*/ 1307990 h 2449001"/>
              <a:gd name="connsiteX18" fmla="*/ 409792 w 779841"/>
              <a:gd name="connsiteY18" fmla="*/ 1268233 h 2449001"/>
              <a:gd name="connsiteX19" fmla="*/ 99692 w 779841"/>
              <a:gd name="connsiteY19" fmla="*/ 1288111 h 2449001"/>
              <a:gd name="connsiteX20" fmla="*/ 119570 w 779841"/>
              <a:gd name="connsiteY20" fmla="*/ 1017766 h 2449001"/>
              <a:gd name="connsiteX21" fmla="*/ 238839 w 779841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19570 w 794874"/>
              <a:gd name="connsiteY20" fmla="*/ 1017766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1314"/>
              <a:gd name="connsiteY0" fmla="*/ 1331843 h 2449001"/>
              <a:gd name="connsiteX1" fmla="*/ 537015 w 791314"/>
              <a:gd name="connsiteY1" fmla="*/ 1379551 h 2449001"/>
              <a:gd name="connsiteX2" fmla="*/ 758445 w 791314"/>
              <a:gd name="connsiteY2" fmla="*/ 1406369 h 2449001"/>
              <a:gd name="connsiteX3" fmla="*/ 620503 w 791314"/>
              <a:gd name="connsiteY3" fmla="*/ 1741335 h 2449001"/>
              <a:gd name="connsiteX4" fmla="*/ 604600 w 791314"/>
              <a:gd name="connsiteY4" fmla="*/ 2441050 h 2449001"/>
              <a:gd name="connsiteX5" fmla="*/ 314378 w 791314"/>
              <a:gd name="connsiteY5" fmla="*/ 2445025 h 2449001"/>
              <a:gd name="connsiteX6" fmla="*/ 207035 w 791314"/>
              <a:gd name="connsiteY6" fmla="*/ 1673750 h 2449001"/>
              <a:gd name="connsiteX7" fmla="*/ 203060 w 791314"/>
              <a:gd name="connsiteY7" fmla="*/ 2441050 h 2449001"/>
              <a:gd name="connsiteX8" fmla="*/ 131498 w 791314"/>
              <a:gd name="connsiteY8" fmla="*/ 2449001 h 2449001"/>
              <a:gd name="connsiteX9" fmla="*/ 301 w 791314"/>
              <a:gd name="connsiteY9" fmla="*/ 1701579 h 2449001"/>
              <a:gd name="connsiteX10" fmla="*/ 95814 w 791314"/>
              <a:gd name="connsiteY10" fmla="*/ 1597201 h 2449001"/>
              <a:gd name="connsiteX11" fmla="*/ 84343 w 791314"/>
              <a:gd name="connsiteY11" fmla="*/ 1389262 h 2449001"/>
              <a:gd name="connsiteX12" fmla="*/ 334256 w 791314"/>
              <a:gd name="connsiteY12" fmla="*/ 1375575 h 2449001"/>
              <a:gd name="connsiteX13" fmla="*/ 425696 w 791314"/>
              <a:gd name="connsiteY13" fmla="*/ 1331843 h 2449001"/>
              <a:gd name="connsiteX14" fmla="*/ 218310 w 791314"/>
              <a:gd name="connsiteY14" fmla="*/ 0 h 2449001"/>
              <a:gd name="connsiteX15" fmla="*/ 570023 w 791314"/>
              <a:gd name="connsiteY15" fmla="*/ 3422 h 2449001"/>
              <a:gd name="connsiteX16" fmla="*/ 677271 w 791314"/>
              <a:gd name="connsiteY16" fmla="*/ 938156 h 2449001"/>
              <a:gd name="connsiteX17" fmla="*/ 719893 w 791314"/>
              <a:gd name="connsiteY17" fmla="*/ 1307990 h 2449001"/>
              <a:gd name="connsiteX18" fmla="*/ 409792 w 791314"/>
              <a:gd name="connsiteY18" fmla="*/ 1268233 h 2449001"/>
              <a:gd name="connsiteX19" fmla="*/ 99692 w 791314"/>
              <a:gd name="connsiteY19" fmla="*/ 1288111 h 2449001"/>
              <a:gd name="connsiteX20" fmla="*/ 133257 w 791314"/>
              <a:gd name="connsiteY20" fmla="*/ 945913 h 2449001"/>
              <a:gd name="connsiteX21" fmla="*/ 218310 w 791314"/>
              <a:gd name="connsiteY21" fmla="*/ 0 h 2449001"/>
              <a:gd name="connsiteX0" fmla="*/ 425696 w 791740"/>
              <a:gd name="connsiteY0" fmla="*/ 1331843 h 2449001"/>
              <a:gd name="connsiteX1" fmla="*/ 537015 w 791740"/>
              <a:gd name="connsiteY1" fmla="*/ 1379551 h 2449001"/>
              <a:gd name="connsiteX2" fmla="*/ 775553 w 791740"/>
              <a:gd name="connsiteY2" fmla="*/ 1406369 h 2449001"/>
              <a:gd name="connsiteX3" fmla="*/ 620503 w 791740"/>
              <a:gd name="connsiteY3" fmla="*/ 1741335 h 2449001"/>
              <a:gd name="connsiteX4" fmla="*/ 604600 w 791740"/>
              <a:gd name="connsiteY4" fmla="*/ 2441050 h 2449001"/>
              <a:gd name="connsiteX5" fmla="*/ 314378 w 791740"/>
              <a:gd name="connsiteY5" fmla="*/ 2445025 h 2449001"/>
              <a:gd name="connsiteX6" fmla="*/ 207035 w 791740"/>
              <a:gd name="connsiteY6" fmla="*/ 1673750 h 2449001"/>
              <a:gd name="connsiteX7" fmla="*/ 203060 w 791740"/>
              <a:gd name="connsiteY7" fmla="*/ 2441050 h 2449001"/>
              <a:gd name="connsiteX8" fmla="*/ 131498 w 791740"/>
              <a:gd name="connsiteY8" fmla="*/ 2449001 h 2449001"/>
              <a:gd name="connsiteX9" fmla="*/ 301 w 791740"/>
              <a:gd name="connsiteY9" fmla="*/ 1701579 h 2449001"/>
              <a:gd name="connsiteX10" fmla="*/ 95814 w 791740"/>
              <a:gd name="connsiteY10" fmla="*/ 1597201 h 2449001"/>
              <a:gd name="connsiteX11" fmla="*/ 84343 w 791740"/>
              <a:gd name="connsiteY11" fmla="*/ 1389262 h 2449001"/>
              <a:gd name="connsiteX12" fmla="*/ 334256 w 791740"/>
              <a:gd name="connsiteY12" fmla="*/ 1375575 h 2449001"/>
              <a:gd name="connsiteX13" fmla="*/ 425696 w 791740"/>
              <a:gd name="connsiteY13" fmla="*/ 1331843 h 2449001"/>
              <a:gd name="connsiteX14" fmla="*/ 218310 w 791740"/>
              <a:gd name="connsiteY14" fmla="*/ 0 h 2449001"/>
              <a:gd name="connsiteX15" fmla="*/ 570023 w 791740"/>
              <a:gd name="connsiteY15" fmla="*/ 3422 h 2449001"/>
              <a:gd name="connsiteX16" fmla="*/ 677271 w 791740"/>
              <a:gd name="connsiteY16" fmla="*/ 938156 h 2449001"/>
              <a:gd name="connsiteX17" fmla="*/ 719893 w 791740"/>
              <a:gd name="connsiteY17" fmla="*/ 1307990 h 2449001"/>
              <a:gd name="connsiteX18" fmla="*/ 409792 w 791740"/>
              <a:gd name="connsiteY18" fmla="*/ 1268233 h 2449001"/>
              <a:gd name="connsiteX19" fmla="*/ 99692 w 791740"/>
              <a:gd name="connsiteY19" fmla="*/ 1288111 h 2449001"/>
              <a:gd name="connsiteX20" fmla="*/ 133257 w 791740"/>
              <a:gd name="connsiteY20" fmla="*/ 945913 h 2449001"/>
              <a:gd name="connsiteX21" fmla="*/ 218310 w 791740"/>
              <a:gd name="connsiteY21" fmla="*/ 0 h 2449001"/>
              <a:gd name="connsiteX0" fmla="*/ 425696 w 798638"/>
              <a:gd name="connsiteY0" fmla="*/ 1331843 h 2449001"/>
              <a:gd name="connsiteX1" fmla="*/ 537015 w 798638"/>
              <a:gd name="connsiteY1" fmla="*/ 1379551 h 2449001"/>
              <a:gd name="connsiteX2" fmla="*/ 775553 w 798638"/>
              <a:gd name="connsiteY2" fmla="*/ 1406369 h 2449001"/>
              <a:gd name="connsiteX3" fmla="*/ 620503 w 798638"/>
              <a:gd name="connsiteY3" fmla="*/ 1741335 h 2449001"/>
              <a:gd name="connsiteX4" fmla="*/ 604600 w 798638"/>
              <a:gd name="connsiteY4" fmla="*/ 2441050 h 2449001"/>
              <a:gd name="connsiteX5" fmla="*/ 314378 w 798638"/>
              <a:gd name="connsiteY5" fmla="*/ 2445025 h 2449001"/>
              <a:gd name="connsiteX6" fmla="*/ 207035 w 798638"/>
              <a:gd name="connsiteY6" fmla="*/ 1673750 h 2449001"/>
              <a:gd name="connsiteX7" fmla="*/ 203060 w 798638"/>
              <a:gd name="connsiteY7" fmla="*/ 2441050 h 2449001"/>
              <a:gd name="connsiteX8" fmla="*/ 131498 w 798638"/>
              <a:gd name="connsiteY8" fmla="*/ 2449001 h 2449001"/>
              <a:gd name="connsiteX9" fmla="*/ 301 w 798638"/>
              <a:gd name="connsiteY9" fmla="*/ 1701579 h 2449001"/>
              <a:gd name="connsiteX10" fmla="*/ 95814 w 798638"/>
              <a:gd name="connsiteY10" fmla="*/ 1597201 h 2449001"/>
              <a:gd name="connsiteX11" fmla="*/ 84343 w 798638"/>
              <a:gd name="connsiteY11" fmla="*/ 1389262 h 2449001"/>
              <a:gd name="connsiteX12" fmla="*/ 334256 w 798638"/>
              <a:gd name="connsiteY12" fmla="*/ 1375575 h 2449001"/>
              <a:gd name="connsiteX13" fmla="*/ 425696 w 798638"/>
              <a:gd name="connsiteY13" fmla="*/ 1331843 h 2449001"/>
              <a:gd name="connsiteX14" fmla="*/ 218310 w 798638"/>
              <a:gd name="connsiteY14" fmla="*/ 0 h 2449001"/>
              <a:gd name="connsiteX15" fmla="*/ 570023 w 798638"/>
              <a:gd name="connsiteY15" fmla="*/ 3422 h 2449001"/>
              <a:gd name="connsiteX16" fmla="*/ 677271 w 798638"/>
              <a:gd name="connsiteY16" fmla="*/ 938156 h 2449001"/>
              <a:gd name="connsiteX17" fmla="*/ 719893 w 798638"/>
              <a:gd name="connsiteY17" fmla="*/ 1307990 h 2449001"/>
              <a:gd name="connsiteX18" fmla="*/ 409792 w 798638"/>
              <a:gd name="connsiteY18" fmla="*/ 1268233 h 2449001"/>
              <a:gd name="connsiteX19" fmla="*/ 99692 w 798638"/>
              <a:gd name="connsiteY19" fmla="*/ 1288111 h 2449001"/>
              <a:gd name="connsiteX20" fmla="*/ 133257 w 798638"/>
              <a:gd name="connsiteY20" fmla="*/ 945913 h 2449001"/>
              <a:gd name="connsiteX21" fmla="*/ 218310 w 798638"/>
              <a:gd name="connsiteY21" fmla="*/ 0 h 2449001"/>
              <a:gd name="connsiteX0" fmla="*/ 425696 w 798137"/>
              <a:gd name="connsiteY0" fmla="*/ 1331843 h 2449001"/>
              <a:gd name="connsiteX1" fmla="*/ 537015 w 798137"/>
              <a:gd name="connsiteY1" fmla="*/ 1379551 h 2449001"/>
              <a:gd name="connsiteX2" fmla="*/ 775553 w 798137"/>
              <a:gd name="connsiteY2" fmla="*/ 1406369 h 2449001"/>
              <a:gd name="connsiteX3" fmla="*/ 613659 w 798137"/>
              <a:gd name="connsiteY3" fmla="*/ 1785816 h 2449001"/>
              <a:gd name="connsiteX4" fmla="*/ 604600 w 798137"/>
              <a:gd name="connsiteY4" fmla="*/ 2441050 h 2449001"/>
              <a:gd name="connsiteX5" fmla="*/ 314378 w 798137"/>
              <a:gd name="connsiteY5" fmla="*/ 2445025 h 2449001"/>
              <a:gd name="connsiteX6" fmla="*/ 207035 w 798137"/>
              <a:gd name="connsiteY6" fmla="*/ 1673750 h 2449001"/>
              <a:gd name="connsiteX7" fmla="*/ 203060 w 798137"/>
              <a:gd name="connsiteY7" fmla="*/ 2441050 h 2449001"/>
              <a:gd name="connsiteX8" fmla="*/ 131498 w 798137"/>
              <a:gd name="connsiteY8" fmla="*/ 2449001 h 2449001"/>
              <a:gd name="connsiteX9" fmla="*/ 301 w 798137"/>
              <a:gd name="connsiteY9" fmla="*/ 1701579 h 2449001"/>
              <a:gd name="connsiteX10" fmla="*/ 95814 w 798137"/>
              <a:gd name="connsiteY10" fmla="*/ 1597201 h 2449001"/>
              <a:gd name="connsiteX11" fmla="*/ 84343 w 798137"/>
              <a:gd name="connsiteY11" fmla="*/ 1389262 h 2449001"/>
              <a:gd name="connsiteX12" fmla="*/ 334256 w 798137"/>
              <a:gd name="connsiteY12" fmla="*/ 1375575 h 2449001"/>
              <a:gd name="connsiteX13" fmla="*/ 425696 w 798137"/>
              <a:gd name="connsiteY13" fmla="*/ 1331843 h 2449001"/>
              <a:gd name="connsiteX14" fmla="*/ 218310 w 798137"/>
              <a:gd name="connsiteY14" fmla="*/ 0 h 2449001"/>
              <a:gd name="connsiteX15" fmla="*/ 570023 w 798137"/>
              <a:gd name="connsiteY15" fmla="*/ 3422 h 2449001"/>
              <a:gd name="connsiteX16" fmla="*/ 677271 w 798137"/>
              <a:gd name="connsiteY16" fmla="*/ 938156 h 2449001"/>
              <a:gd name="connsiteX17" fmla="*/ 719893 w 798137"/>
              <a:gd name="connsiteY17" fmla="*/ 1307990 h 2449001"/>
              <a:gd name="connsiteX18" fmla="*/ 409792 w 798137"/>
              <a:gd name="connsiteY18" fmla="*/ 1268233 h 2449001"/>
              <a:gd name="connsiteX19" fmla="*/ 99692 w 798137"/>
              <a:gd name="connsiteY19" fmla="*/ 1288111 h 2449001"/>
              <a:gd name="connsiteX20" fmla="*/ 133257 w 798137"/>
              <a:gd name="connsiteY20" fmla="*/ 945913 h 2449001"/>
              <a:gd name="connsiteX21" fmla="*/ 218310 w 798137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07035 w 797686"/>
              <a:gd name="connsiteY6" fmla="*/ 1673750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24143 w 797686"/>
              <a:gd name="connsiteY6" fmla="*/ 1721654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05179 w 777169"/>
              <a:gd name="connsiteY0" fmla="*/ 1331843 h 2449001"/>
              <a:gd name="connsiteX1" fmla="*/ 516498 w 777169"/>
              <a:gd name="connsiteY1" fmla="*/ 1379551 h 2449001"/>
              <a:gd name="connsiteX2" fmla="*/ 755036 w 777169"/>
              <a:gd name="connsiteY2" fmla="*/ 1406369 h 2449001"/>
              <a:gd name="connsiteX3" fmla="*/ 593142 w 777169"/>
              <a:gd name="connsiteY3" fmla="*/ 1785816 h 2449001"/>
              <a:gd name="connsiteX4" fmla="*/ 584083 w 777169"/>
              <a:gd name="connsiteY4" fmla="*/ 2441050 h 2449001"/>
              <a:gd name="connsiteX5" fmla="*/ 293861 w 777169"/>
              <a:gd name="connsiteY5" fmla="*/ 2445025 h 2449001"/>
              <a:gd name="connsiteX6" fmla="*/ 203626 w 777169"/>
              <a:gd name="connsiteY6" fmla="*/ 1721654 h 2449001"/>
              <a:gd name="connsiteX7" fmla="*/ 182543 w 777169"/>
              <a:gd name="connsiteY7" fmla="*/ 2441050 h 2449001"/>
              <a:gd name="connsiteX8" fmla="*/ 110981 w 777169"/>
              <a:gd name="connsiteY8" fmla="*/ 2449001 h 2449001"/>
              <a:gd name="connsiteX9" fmla="*/ 313 w 777169"/>
              <a:gd name="connsiteY9" fmla="*/ 1749481 h 2449001"/>
              <a:gd name="connsiteX10" fmla="*/ 92405 w 777169"/>
              <a:gd name="connsiteY10" fmla="*/ 1641682 h 2449001"/>
              <a:gd name="connsiteX11" fmla="*/ 63826 w 777169"/>
              <a:gd name="connsiteY11" fmla="*/ 1389262 h 2449001"/>
              <a:gd name="connsiteX12" fmla="*/ 313739 w 777169"/>
              <a:gd name="connsiteY12" fmla="*/ 1375575 h 2449001"/>
              <a:gd name="connsiteX13" fmla="*/ 405179 w 777169"/>
              <a:gd name="connsiteY13" fmla="*/ 1331843 h 2449001"/>
              <a:gd name="connsiteX14" fmla="*/ 197793 w 777169"/>
              <a:gd name="connsiteY14" fmla="*/ 0 h 2449001"/>
              <a:gd name="connsiteX15" fmla="*/ 549506 w 777169"/>
              <a:gd name="connsiteY15" fmla="*/ 3422 h 2449001"/>
              <a:gd name="connsiteX16" fmla="*/ 656754 w 777169"/>
              <a:gd name="connsiteY16" fmla="*/ 938156 h 2449001"/>
              <a:gd name="connsiteX17" fmla="*/ 699376 w 777169"/>
              <a:gd name="connsiteY17" fmla="*/ 1307990 h 2449001"/>
              <a:gd name="connsiteX18" fmla="*/ 389275 w 777169"/>
              <a:gd name="connsiteY18" fmla="*/ 1268233 h 2449001"/>
              <a:gd name="connsiteX19" fmla="*/ 79175 w 777169"/>
              <a:gd name="connsiteY19" fmla="*/ 1288111 h 2449001"/>
              <a:gd name="connsiteX20" fmla="*/ 112740 w 777169"/>
              <a:gd name="connsiteY20" fmla="*/ 945913 h 2449001"/>
              <a:gd name="connsiteX21" fmla="*/ 197793 w 777169"/>
              <a:gd name="connsiteY21" fmla="*/ 0 h 2449001"/>
              <a:gd name="connsiteX0" fmla="*/ 413332 w 785322"/>
              <a:gd name="connsiteY0" fmla="*/ 1331843 h 2449001"/>
              <a:gd name="connsiteX1" fmla="*/ 524651 w 785322"/>
              <a:gd name="connsiteY1" fmla="*/ 1379551 h 2449001"/>
              <a:gd name="connsiteX2" fmla="*/ 763189 w 785322"/>
              <a:gd name="connsiteY2" fmla="*/ 1406369 h 2449001"/>
              <a:gd name="connsiteX3" fmla="*/ 601295 w 785322"/>
              <a:gd name="connsiteY3" fmla="*/ 1785816 h 2449001"/>
              <a:gd name="connsiteX4" fmla="*/ 592236 w 785322"/>
              <a:gd name="connsiteY4" fmla="*/ 2441050 h 2449001"/>
              <a:gd name="connsiteX5" fmla="*/ 302014 w 785322"/>
              <a:gd name="connsiteY5" fmla="*/ 2445025 h 2449001"/>
              <a:gd name="connsiteX6" fmla="*/ 211779 w 785322"/>
              <a:gd name="connsiteY6" fmla="*/ 1721654 h 2449001"/>
              <a:gd name="connsiteX7" fmla="*/ 190696 w 785322"/>
              <a:gd name="connsiteY7" fmla="*/ 2441050 h 2449001"/>
              <a:gd name="connsiteX8" fmla="*/ 119134 w 785322"/>
              <a:gd name="connsiteY8" fmla="*/ 2449001 h 2449001"/>
              <a:gd name="connsiteX9" fmla="*/ 8466 w 785322"/>
              <a:gd name="connsiteY9" fmla="*/ 1749481 h 2449001"/>
              <a:gd name="connsiteX10" fmla="*/ 100558 w 785322"/>
              <a:gd name="connsiteY10" fmla="*/ 1641682 h 2449001"/>
              <a:gd name="connsiteX11" fmla="*/ 71979 w 785322"/>
              <a:gd name="connsiteY11" fmla="*/ 1389262 h 2449001"/>
              <a:gd name="connsiteX12" fmla="*/ 321892 w 785322"/>
              <a:gd name="connsiteY12" fmla="*/ 1375575 h 2449001"/>
              <a:gd name="connsiteX13" fmla="*/ 413332 w 785322"/>
              <a:gd name="connsiteY13" fmla="*/ 1331843 h 2449001"/>
              <a:gd name="connsiteX14" fmla="*/ 205946 w 785322"/>
              <a:gd name="connsiteY14" fmla="*/ 0 h 2449001"/>
              <a:gd name="connsiteX15" fmla="*/ 557659 w 785322"/>
              <a:gd name="connsiteY15" fmla="*/ 3422 h 2449001"/>
              <a:gd name="connsiteX16" fmla="*/ 664907 w 785322"/>
              <a:gd name="connsiteY16" fmla="*/ 938156 h 2449001"/>
              <a:gd name="connsiteX17" fmla="*/ 707529 w 785322"/>
              <a:gd name="connsiteY17" fmla="*/ 1307990 h 2449001"/>
              <a:gd name="connsiteX18" fmla="*/ 397428 w 785322"/>
              <a:gd name="connsiteY18" fmla="*/ 1268233 h 2449001"/>
              <a:gd name="connsiteX19" fmla="*/ 87328 w 785322"/>
              <a:gd name="connsiteY19" fmla="*/ 1288111 h 2449001"/>
              <a:gd name="connsiteX20" fmla="*/ 120893 w 785322"/>
              <a:gd name="connsiteY20" fmla="*/ 945913 h 2449001"/>
              <a:gd name="connsiteX21" fmla="*/ 205946 w 785322"/>
              <a:gd name="connsiteY21" fmla="*/ 0 h 2449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85322" h="2449001">
                <a:moveTo>
                  <a:pt x="413332" y="1331843"/>
                </a:moveTo>
                <a:cubicBezTo>
                  <a:pt x="470316" y="1339795"/>
                  <a:pt x="487545" y="1363648"/>
                  <a:pt x="524651" y="1379551"/>
                </a:cubicBezTo>
                <a:cubicBezTo>
                  <a:pt x="598461" y="1388490"/>
                  <a:pt x="730438" y="1342684"/>
                  <a:pt x="763189" y="1406369"/>
                </a:cubicBezTo>
                <a:cubicBezTo>
                  <a:pt x="860365" y="1644887"/>
                  <a:pt x="606378" y="1660931"/>
                  <a:pt x="601295" y="1785816"/>
                </a:cubicBezTo>
                <a:cubicBezTo>
                  <a:pt x="592018" y="1995200"/>
                  <a:pt x="585610" y="2024932"/>
                  <a:pt x="592236" y="2441050"/>
                </a:cubicBezTo>
                <a:lnTo>
                  <a:pt x="302014" y="2445025"/>
                </a:lnTo>
                <a:cubicBezTo>
                  <a:pt x="266233" y="2198535"/>
                  <a:pt x="340856" y="1660357"/>
                  <a:pt x="211779" y="1721654"/>
                </a:cubicBezTo>
                <a:cubicBezTo>
                  <a:pt x="170697" y="1762736"/>
                  <a:pt x="192021" y="2185283"/>
                  <a:pt x="190696" y="2441050"/>
                </a:cubicBezTo>
                <a:cubicBezTo>
                  <a:pt x="146301" y="2445688"/>
                  <a:pt x="179432" y="2445688"/>
                  <a:pt x="119134" y="2449001"/>
                </a:cubicBezTo>
                <a:cubicBezTo>
                  <a:pt x="103231" y="1623390"/>
                  <a:pt x="60150" y="1875377"/>
                  <a:pt x="8466" y="1749481"/>
                </a:cubicBezTo>
                <a:cubicBezTo>
                  <a:pt x="-31697" y="1604092"/>
                  <a:pt x="83130" y="1642413"/>
                  <a:pt x="100558" y="1641682"/>
                </a:cubicBezTo>
                <a:cubicBezTo>
                  <a:pt x="5622" y="1561516"/>
                  <a:pt x="-3874" y="1450657"/>
                  <a:pt x="71979" y="1389262"/>
                </a:cubicBezTo>
                <a:cubicBezTo>
                  <a:pt x="119567" y="1358010"/>
                  <a:pt x="239728" y="1375575"/>
                  <a:pt x="321892" y="1375575"/>
                </a:cubicBezTo>
                <a:cubicBezTo>
                  <a:pt x="347071" y="1360998"/>
                  <a:pt x="364299" y="1334493"/>
                  <a:pt x="413332" y="1331843"/>
                </a:cubicBezTo>
                <a:close/>
                <a:moveTo>
                  <a:pt x="205946" y="0"/>
                </a:moveTo>
                <a:lnTo>
                  <a:pt x="557659" y="3422"/>
                </a:lnTo>
                <a:cubicBezTo>
                  <a:pt x="580863" y="327547"/>
                  <a:pt x="489978" y="820211"/>
                  <a:pt x="664907" y="938156"/>
                </a:cubicBezTo>
                <a:cubicBezTo>
                  <a:pt x="834535" y="1061401"/>
                  <a:pt x="785141" y="1256861"/>
                  <a:pt x="707529" y="1307990"/>
                </a:cubicBezTo>
                <a:cubicBezTo>
                  <a:pt x="596211" y="1362324"/>
                  <a:pt x="496819" y="1313291"/>
                  <a:pt x="397428" y="1268233"/>
                </a:cubicBezTo>
                <a:cubicBezTo>
                  <a:pt x="324542" y="1317265"/>
                  <a:pt x="192020" y="1358347"/>
                  <a:pt x="87328" y="1288111"/>
                </a:cubicBezTo>
                <a:cubicBezTo>
                  <a:pt x="-33267" y="1184744"/>
                  <a:pt x="58608" y="985670"/>
                  <a:pt x="120893" y="945913"/>
                </a:cubicBezTo>
                <a:cubicBezTo>
                  <a:pt x="259584" y="846619"/>
                  <a:pt x="211126" y="365206"/>
                  <a:pt x="20594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0" name="Freeform 108">
            <a:extLst>
              <a:ext uri="{FF2B5EF4-FFF2-40B4-BE49-F238E27FC236}">
                <a16:creationId xmlns:a16="http://schemas.microsoft.com/office/drawing/2014/main" id="{6A02011B-41CE-4E20-9214-001F7D847E12}"/>
              </a:ext>
            </a:extLst>
          </p:cNvPr>
          <p:cNvSpPr/>
          <p:nvPr/>
        </p:nvSpPr>
        <p:spPr>
          <a:xfrm>
            <a:off x="6129967" y="2416730"/>
            <a:ext cx="501857" cy="554554"/>
          </a:xfrm>
          <a:custGeom>
            <a:avLst/>
            <a:gdLst/>
            <a:ahLst/>
            <a:cxnLst/>
            <a:rect l="l" t="t" r="r" b="b"/>
            <a:pathLst>
              <a:path w="341005" h="376812">
                <a:moveTo>
                  <a:pt x="179590" y="105941"/>
                </a:moveTo>
                <a:cubicBezTo>
                  <a:pt x="189466" y="103284"/>
                  <a:pt x="200229" y="106383"/>
                  <a:pt x="207502" y="113978"/>
                </a:cubicBezTo>
                <a:lnTo>
                  <a:pt x="205155" y="116193"/>
                </a:lnTo>
                <a:cubicBezTo>
                  <a:pt x="198727" y="109493"/>
                  <a:pt x="189244" y="106732"/>
                  <a:pt x="180543" y="109027"/>
                </a:cubicBezTo>
                <a:cubicBezTo>
                  <a:pt x="171284" y="111470"/>
                  <a:pt x="164597" y="119184"/>
                  <a:pt x="163491" y="128699"/>
                </a:cubicBezTo>
                <a:lnTo>
                  <a:pt x="160301" y="128192"/>
                </a:lnTo>
                <a:cubicBezTo>
                  <a:pt x="160626" y="125509"/>
                  <a:pt x="161343" y="122953"/>
                  <a:pt x="162397" y="120583"/>
                </a:cubicBezTo>
                <a:cubicBezTo>
                  <a:pt x="163188" y="118806"/>
                  <a:pt x="164168" y="117134"/>
                  <a:pt x="165317" y="115593"/>
                </a:cubicBezTo>
                <a:close/>
                <a:moveTo>
                  <a:pt x="184774" y="76800"/>
                </a:moveTo>
                <a:cubicBezTo>
                  <a:pt x="189722" y="75892"/>
                  <a:pt x="194950" y="76276"/>
                  <a:pt x="199898" y="78055"/>
                </a:cubicBezTo>
                <a:lnTo>
                  <a:pt x="198784" y="81085"/>
                </a:lnTo>
                <a:cubicBezTo>
                  <a:pt x="190044" y="77951"/>
                  <a:pt x="180324" y="79705"/>
                  <a:pt x="173557" y="85636"/>
                </a:cubicBezTo>
                <a:cubicBezTo>
                  <a:pt x="166357" y="91948"/>
                  <a:pt x="163808" y="101834"/>
                  <a:pt x="167057" y="110845"/>
                </a:cubicBezTo>
                <a:lnTo>
                  <a:pt x="163976" y="111813"/>
                </a:lnTo>
                <a:cubicBezTo>
                  <a:pt x="161264" y="104174"/>
                  <a:pt x="162206" y="95982"/>
                  <a:pt x="166259" y="89343"/>
                </a:cubicBezTo>
                <a:lnTo>
                  <a:pt x="171329" y="83298"/>
                </a:lnTo>
                <a:cubicBezTo>
                  <a:pt x="175158" y="79908"/>
                  <a:pt x="179826" y="77708"/>
                  <a:pt x="184774" y="76800"/>
                </a:cubicBezTo>
                <a:close/>
                <a:moveTo>
                  <a:pt x="179076" y="24908"/>
                </a:moveTo>
                <a:cubicBezTo>
                  <a:pt x="173882" y="25821"/>
                  <a:pt x="169065" y="28595"/>
                  <a:pt x="165693" y="33023"/>
                </a:cubicBezTo>
                <a:lnTo>
                  <a:pt x="165081" y="32645"/>
                </a:lnTo>
                <a:lnTo>
                  <a:pt x="164343" y="33841"/>
                </a:lnTo>
                <a:lnTo>
                  <a:pt x="159156" y="28989"/>
                </a:lnTo>
                <a:cubicBezTo>
                  <a:pt x="147650" y="21890"/>
                  <a:pt x="132568" y="25462"/>
                  <a:pt x="125468" y="36968"/>
                </a:cubicBezTo>
                <a:cubicBezTo>
                  <a:pt x="125028" y="37682"/>
                  <a:pt x="124628" y="38410"/>
                  <a:pt x="124607" y="39302"/>
                </a:cubicBezTo>
                <a:cubicBezTo>
                  <a:pt x="121192" y="53871"/>
                  <a:pt x="126621" y="67918"/>
                  <a:pt x="137512" y="72288"/>
                </a:cubicBezTo>
                <a:lnTo>
                  <a:pt x="136408" y="75373"/>
                </a:lnTo>
                <a:cubicBezTo>
                  <a:pt x="125065" y="70889"/>
                  <a:pt x="118824" y="57470"/>
                  <a:pt x="120792" y="42874"/>
                </a:cubicBezTo>
                <a:cubicBezTo>
                  <a:pt x="110219" y="38045"/>
                  <a:pt x="97555" y="41998"/>
                  <a:pt x="91229" y="52250"/>
                </a:cubicBezTo>
                <a:cubicBezTo>
                  <a:pt x="86215" y="60377"/>
                  <a:pt x="87164" y="68019"/>
                  <a:pt x="90995" y="75559"/>
                </a:cubicBezTo>
                <a:cubicBezTo>
                  <a:pt x="88405" y="77546"/>
                  <a:pt x="86197" y="80074"/>
                  <a:pt x="84391" y="83001"/>
                </a:cubicBezTo>
                <a:cubicBezTo>
                  <a:pt x="75261" y="97799"/>
                  <a:pt x="79855" y="117197"/>
                  <a:pt x="94653" y="126328"/>
                </a:cubicBezTo>
                <a:cubicBezTo>
                  <a:pt x="99603" y="129383"/>
                  <a:pt x="105068" y="130901"/>
                  <a:pt x="110449" y="130283"/>
                </a:cubicBezTo>
                <a:cubicBezTo>
                  <a:pt x="111461" y="121556"/>
                  <a:pt x="114239" y="112980"/>
                  <a:pt x="118788" y="105103"/>
                </a:cubicBezTo>
                <a:lnTo>
                  <a:pt x="122060" y="106993"/>
                </a:lnTo>
                <a:cubicBezTo>
                  <a:pt x="117549" y="114804"/>
                  <a:pt x="114885" y="123345"/>
                  <a:pt x="114602" y="132066"/>
                </a:cubicBezTo>
                <a:cubicBezTo>
                  <a:pt x="118189" y="142541"/>
                  <a:pt x="127538" y="149533"/>
                  <a:pt x="138054" y="150704"/>
                </a:cubicBezTo>
                <a:lnTo>
                  <a:pt x="138622" y="157584"/>
                </a:lnTo>
                <a:cubicBezTo>
                  <a:pt x="141809" y="168599"/>
                  <a:pt x="152592" y="175355"/>
                  <a:pt x="163536" y="173320"/>
                </a:cubicBezTo>
                <a:lnTo>
                  <a:pt x="163736" y="174011"/>
                </a:lnTo>
                <a:lnTo>
                  <a:pt x="165086" y="173621"/>
                </a:lnTo>
                <a:lnTo>
                  <a:pt x="165671" y="180699"/>
                </a:lnTo>
                <a:cubicBezTo>
                  <a:pt x="169429" y="193686"/>
                  <a:pt x="183003" y="201168"/>
                  <a:pt x="195990" y="197411"/>
                </a:cubicBezTo>
                <a:cubicBezTo>
                  <a:pt x="196796" y="197178"/>
                  <a:pt x="197581" y="196907"/>
                  <a:pt x="198196" y="196260"/>
                </a:cubicBezTo>
                <a:cubicBezTo>
                  <a:pt x="209934" y="188156"/>
                  <a:pt x="215400" y="175007"/>
                  <a:pt x="211155" y="164763"/>
                </a:cubicBezTo>
                <a:cubicBezTo>
                  <a:pt x="205121" y="170199"/>
                  <a:pt x="196738" y="172687"/>
                  <a:pt x="188343" y="171472"/>
                </a:cubicBezTo>
                <a:lnTo>
                  <a:pt x="188829" y="168281"/>
                </a:lnTo>
                <a:cubicBezTo>
                  <a:pt x="198020" y="169602"/>
                  <a:pt x="207192" y="165939"/>
                  <a:pt x="212635" y="158774"/>
                </a:cubicBezTo>
                <a:cubicBezTo>
                  <a:pt x="218427" y="151149"/>
                  <a:pt x="218946" y="140953"/>
                  <a:pt x="213960" y="132774"/>
                </a:cubicBezTo>
                <a:lnTo>
                  <a:pt x="216785" y="131210"/>
                </a:lnTo>
                <a:cubicBezTo>
                  <a:pt x="222366" y="140465"/>
                  <a:pt x="221779" y="151983"/>
                  <a:pt x="215286" y="160619"/>
                </a:cubicBezTo>
                <a:lnTo>
                  <a:pt x="213805" y="162105"/>
                </a:lnTo>
                <a:cubicBezTo>
                  <a:pt x="218946" y="172938"/>
                  <a:pt x="214526" y="186813"/>
                  <a:pt x="203421" y="196175"/>
                </a:cubicBezTo>
                <a:cubicBezTo>
                  <a:pt x="208012" y="206854"/>
                  <a:pt x="220050" y="212429"/>
                  <a:pt x="231622" y="209082"/>
                </a:cubicBezTo>
                <a:cubicBezTo>
                  <a:pt x="239377" y="206838"/>
                  <a:pt x="243741" y="201989"/>
                  <a:pt x="246092" y="195539"/>
                </a:cubicBezTo>
                <a:cubicBezTo>
                  <a:pt x="255042" y="199507"/>
                  <a:pt x="265290" y="198199"/>
                  <a:pt x="272958" y="192601"/>
                </a:cubicBezTo>
                <a:lnTo>
                  <a:pt x="276795" y="193971"/>
                </a:lnTo>
                <a:cubicBezTo>
                  <a:pt x="289009" y="194016"/>
                  <a:pt x="298363" y="193248"/>
                  <a:pt x="304258" y="183694"/>
                </a:cubicBezTo>
                <a:cubicBezTo>
                  <a:pt x="309343" y="175453"/>
                  <a:pt x="308953" y="165378"/>
                  <a:pt x="303795" y="157923"/>
                </a:cubicBezTo>
                <a:cubicBezTo>
                  <a:pt x="298315" y="164420"/>
                  <a:pt x="291041" y="168177"/>
                  <a:pt x="283702" y="168174"/>
                </a:cubicBezTo>
                <a:lnTo>
                  <a:pt x="283555" y="164527"/>
                </a:lnTo>
                <a:cubicBezTo>
                  <a:pt x="293404" y="164978"/>
                  <a:pt x="303289" y="157339"/>
                  <a:pt x="308110" y="145450"/>
                </a:cubicBezTo>
                <a:cubicBezTo>
                  <a:pt x="311022" y="136198"/>
                  <a:pt x="308752" y="126109"/>
                  <a:pt x="302169" y="119023"/>
                </a:cubicBezTo>
                <a:cubicBezTo>
                  <a:pt x="296249" y="127191"/>
                  <a:pt x="286098" y="131525"/>
                  <a:pt x="275782" y="130309"/>
                </a:cubicBezTo>
                <a:lnTo>
                  <a:pt x="276183" y="127106"/>
                </a:lnTo>
                <a:cubicBezTo>
                  <a:pt x="285405" y="128184"/>
                  <a:pt x="294478" y="124281"/>
                  <a:pt x="299730" y="116974"/>
                </a:cubicBezTo>
                <a:lnTo>
                  <a:pt x="300207" y="116045"/>
                </a:lnTo>
                <a:cubicBezTo>
                  <a:pt x="300079" y="107222"/>
                  <a:pt x="295342" y="98867"/>
                  <a:pt x="287259" y="93880"/>
                </a:cubicBezTo>
                <a:cubicBezTo>
                  <a:pt x="284295" y="92051"/>
                  <a:pt x="281129" y="90828"/>
                  <a:pt x="277855" y="90561"/>
                </a:cubicBezTo>
                <a:cubicBezTo>
                  <a:pt x="271916" y="104194"/>
                  <a:pt x="259881" y="112708"/>
                  <a:pt x="248172" y="111695"/>
                </a:cubicBezTo>
                <a:cubicBezTo>
                  <a:pt x="248002" y="114741"/>
                  <a:pt x="246936" y="117719"/>
                  <a:pt x="245089" y="120348"/>
                </a:cubicBezTo>
                <a:cubicBezTo>
                  <a:pt x="241307" y="125729"/>
                  <a:pt x="234825" y="128827"/>
                  <a:pt x="228007" y="128511"/>
                </a:cubicBezTo>
                <a:lnTo>
                  <a:pt x="228158" y="125380"/>
                </a:lnTo>
                <a:cubicBezTo>
                  <a:pt x="233848" y="125642"/>
                  <a:pt x="239262" y="123097"/>
                  <a:pt x="242439" y="118667"/>
                </a:cubicBezTo>
                <a:cubicBezTo>
                  <a:pt x="244071" y="116391"/>
                  <a:pt x="244987" y="113796"/>
                  <a:pt x="245116" y="111152"/>
                </a:cubicBezTo>
                <a:lnTo>
                  <a:pt x="243716" y="110904"/>
                </a:lnTo>
                <a:lnTo>
                  <a:pt x="244539" y="108155"/>
                </a:lnTo>
                <a:cubicBezTo>
                  <a:pt x="244792" y="106166"/>
                  <a:pt x="244131" y="104285"/>
                  <a:pt x="243078" y="102544"/>
                </a:cubicBezTo>
                <a:cubicBezTo>
                  <a:pt x="240257" y="97875"/>
                  <a:pt x="235048" y="94922"/>
                  <a:pt x="229344" y="94755"/>
                </a:cubicBezTo>
                <a:lnTo>
                  <a:pt x="229436" y="91621"/>
                </a:lnTo>
                <a:cubicBezTo>
                  <a:pt x="236268" y="91821"/>
                  <a:pt x="242499" y="95409"/>
                  <a:pt x="245850" y="101072"/>
                </a:cubicBezTo>
                <a:cubicBezTo>
                  <a:pt x="247129" y="103235"/>
                  <a:pt x="247915" y="105575"/>
                  <a:pt x="248037" y="107973"/>
                </a:cubicBezTo>
                <a:cubicBezTo>
                  <a:pt x="258268" y="109553"/>
                  <a:pt x="268981" y="102051"/>
                  <a:pt x="274232" y="89778"/>
                </a:cubicBezTo>
                <a:cubicBezTo>
                  <a:pt x="278708" y="77339"/>
                  <a:pt x="274020" y="63056"/>
                  <a:pt x="262316" y="55834"/>
                </a:cubicBezTo>
                <a:cubicBezTo>
                  <a:pt x="257734" y="53007"/>
                  <a:pt x="252666" y="51626"/>
                  <a:pt x="247691" y="52231"/>
                </a:cubicBezTo>
                <a:cubicBezTo>
                  <a:pt x="248705" y="60913"/>
                  <a:pt x="245967" y="69020"/>
                  <a:pt x="239739" y="74185"/>
                </a:cubicBezTo>
                <a:lnTo>
                  <a:pt x="237649" y="71664"/>
                </a:lnTo>
                <a:cubicBezTo>
                  <a:pt x="244579" y="65918"/>
                  <a:pt x="246481" y="55888"/>
                  <a:pt x="243151" y="45920"/>
                </a:cubicBezTo>
                <a:cubicBezTo>
                  <a:pt x="241194" y="40124"/>
                  <a:pt x="237183" y="35004"/>
                  <a:pt x="231542" y="31523"/>
                </a:cubicBezTo>
                <a:cubicBezTo>
                  <a:pt x="221392" y="25261"/>
                  <a:pt x="208864" y="26095"/>
                  <a:pt x="199763" y="32668"/>
                </a:cubicBezTo>
                <a:lnTo>
                  <a:pt x="194721" y="27952"/>
                </a:lnTo>
                <a:cubicBezTo>
                  <a:pt x="189842" y="24941"/>
                  <a:pt x="184271" y="23995"/>
                  <a:pt x="179076" y="24908"/>
                </a:cubicBezTo>
                <a:close/>
                <a:moveTo>
                  <a:pt x="190632" y="62"/>
                </a:moveTo>
                <a:cubicBezTo>
                  <a:pt x="300121" y="2329"/>
                  <a:pt x="391248" y="125645"/>
                  <a:pt x="309641" y="225160"/>
                </a:cubicBezTo>
                <a:cubicBezTo>
                  <a:pt x="282892" y="251229"/>
                  <a:pt x="279266" y="288859"/>
                  <a:pt x="302841" y="374772"/>
                </a:cubicBezTo>
                <a:lnTo>
                  <a:pt x="121266" y="376812"/>
                </a:lnTo>
                <a:lnTo>
                  <a:pt x="109025" y="322355"/>
                </a:lnTo>
                <a:cubicBezTo>
                  <a:pt x="76580" y="333165"/>
                  <a:pt x="40716" y="329924"/>
                  <a:pt x="28778" y="318327"/>
                </a:cubicBezTo>
                <a:cubicBezTo>
                  <a:pt x="22923" y="311868"/>
                  <a:pt x="25422" y="291738"/>
                  <a:pt x="32859" y="276164"/>
                </a:cubicBezTo>
                <a:cubicBezTo>
                  <a:pt x="35235" y="270344"/>
                  <a:pt x="23179" y="268321"/>
                  <a:pt x="20618" y="259843"/>
                </a:cubicBezTo>
                <a:cubicBezTo>
                  <a:pt x="19440" y="251965"/>
                  <a:pt x="27377" y="251682"/>
                  <a:pt x="30757" y="247602"/>
                </a:cubicBezTo>
                <a:lnTo>
                  <a:pt x="18516" y="238938"/>
                </a:lnTo>
                <a:cubicBezTo>
                  <a:pt x="12669" y="232923"/>
                  <a:pt x="25811" y="221592"/>
                  <a:pt x="29458" y="212919"/>
                </a:cubicBezTo>
                <a:cubicBezTo>
                  <a:pt x="16679" y="208924"/>
                  <a:pt x="7006" y="203466"/>
                  <a:pt x="307" y="196983"/>
                </a:cubicBezTo>
                <a:cubicBezTo>
                  <a:pt x="-2572" y="186228"/>
                  <a:pt x="15339" y="171234"/>
                  <a:pt x="31089" y="151672"/>
                </a:cubicBezTo>
                <a:cubicBezTo>
                  <a:pt x="47602" y="132201"/>
                  <a:pt x="33821" y="117353"/>
                  <a:pt x="46470" y="75544"/>
                </a:cubicBezTo>
                <a:cubicBezTo>
                  <a:pt x="66559" y="23813"/>
                  <a:pt x="114124" y="-1423"/>
                  <a:pt x="190632" y="6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1" name="Oval 8">
            <a:extLst>
              <a:ext uri="{FF2B5EF4-FFF2-40B4-BE49-F238E27FC236}">
                <a16:creationId xmlns:a16="http://schemas.microsoft.com/office/drawing/2014/main" id="{E3D5639C-49CF-43D9-965F-7653D69F451F}"/>
              </a:ext>
            </a:extLst>
          </p:cNvPr>
          <p:cNvSpPr/>
          <p:nvPr/>
        </p:nvSpPr>
        <p:spPr>
          <a:xfrm>
            <a:off x="6967308" y="2429072"/>
            <a:ext cx="527152" cy="529870"/>
          </a:xfrm>
          <a:custGeom>
            <a:avLst/>
            <a:gdLst/>
            <a:ahLst/>
            <a:cxnLst/>
            <a:rect l="l" t="t" r="r" b="b"/>
            <a:pathLst>
              <a:path w="3068057" h="3083879">
                <a:moveTo>
                  <a:pt x="1943022" y="0"/>
                </a:moveTo>
                <a:cubicBezTo>
                  <a:pt x="2091435" y="0"/>
                  <a:pt x="2214809" y="107202"/>
                  <a:pt x="2232575" y="249298"/>
                </a:cubicBezTo>
                <a:cubicBezTo>
                  <a:pt x="2066806" y="323095"/>
                  <a:pt x="1966497" y="475331"/>
                  <a:pt x="1992863" y="623272"/>
                </a:cubicBezTo>
                <a:lnTo>
                  <a:pt x="2032344" y="614884"/>
                </a:lnTo>
                <a:cubicBezTo>
                  <a:pt x="2007703" y="472429"/>
                  <a:pt x="2119863" y="324636"/>
                  <a:pt x="2294697" y="266187"/>
                </a:cubicBezTo>
                <a:cubicBezTo>
                  <a:pt x="2304190" y="260641"/>
                  <a:pt x="2314409" y="260119"/>
                  <a:pt x="2324748" y="260119"/>
                </a:cubicBezTo>
                <a:cubicBezTo>
                  <a:pt x="2491310" y="260119"/>
                  <a:pt x="2626336" y="395145"/>
                  <a:pt x="2626336" y="561708"/>
                </a:cubicBezTo>
                <a:lnTo>
                  <a:pt x="2609021" y="647481"/>
                </a:lnTo>
                <a:lnTo>
                  <a:pt x="2626336" y="647481"/>
                </a:lnTo>
                <a:lnTo>
                  <a:pt x="2626336" y="656343"/>
                </a:lnTo>
                <a:cubicBezTo>
                  <a:pt x="2762823" y="669742"/>
                  <a:pt x="2867295" y="786613"/>
                  <a:pt x="2867295" y="927882"/>
                </a:cubicBezTo>
                <a:lnTo>
                  <a:pt x="2850464" y="1011252"/>
                </a:lnTo>
                <a:cubicBezTo>
                  <a:pt x="2978255" y="1064152"/>
                  <a:pt x="3068057" y="1190111"/>
                  <a:pt x="3068057" y="1337042"/>
                </a:cubicBezTo>
                <a:cubicBezTo>
                  <a:pt x="3068057" y="1418703"/>
                  <a:pt x="3040320" y="1493884"/>
                  <a:pt x="2992210" y="1551889"/>
                </a:cubicBezTo>
                <a:cubicBezTo>
                  <a:pt x="2909241" y="1651289"/>
                  <a:pt x="2791782" y="1696238"/>
                  <a:pt x="2686704" y="1660749"/>
                </a:cubicBezTo>
                <a:lnTo>
                  <a:pt x="2673794" y="1698968"/>
                </a:lnTo>
                <a:cubicBezTo>
                  <a:pt x="2768232" y="1730865"/>
                  <a:pt x="2870956" y="1707121"/>
                  <a:pt x="2955415" y="1640323"/>
                </a:cubicBezTo>
                <a:cubicBezTo>
                  <a:pt x="2993943" y="1688574"/>
                  <a:pt x="3012247" y="1750635"/>
                  <a:pt x="3012247" y="1816968"/>
                </a:cubicBezTo>
                <a:cubicBezTo>
                  <a:pt x="3012247" y="1986406"/>
                  <a:pt x="2892829" y="2127952"/>
                  <a:pt x="2733451" y="2161496"/>
                </a:cubicBezTo>
                <a:cubicBezTo>
                  <a:pt x="2570803" y="2185843"/>
                  <a:pt x="2422847" y="2122052"/>
                  <a:pt x="2373218" y="2004561"/>
                </a:cubicBezTo>
                <a:cubicBezTo>
                  <a:pt x="2397575" y="1987765"/>
                  <a:pt x="2417022" y="1964396"/>
                  <a:pt x="2431421" y="1936987"/>
                </a:cubicBezTo>
                <a:cubicBezTo>
                  <a:pt x="2469123" y="1865220"/>
                  <a:pt x="2466430" y="1776674"/>
                  <a:pt x="2424327" y="1703750"/>
                </a:cubicBezTo>
                <a:lnTo>
                  <a:pt x="2390880" y="1723060"/>
                </a:lnTo>
                <a:cubicBezTo>
                  <a:pt x="2426033" y="1783948"/>
                  <a:pt x="2428758" y="1857660"/>
                  <a:pt x="2398065" y="1917447"/>
                </a:cubicBezTo>
                <a:cubicBezTo>
                  <a:pt x="2386618" y="1939743"/>
                  <a:pt x="2371177" y="1958844"/>
                  <a:pt x="2348681" y="1969064"/>
                </a:cubicBezTo>
                <a:lnTo>
                  <a:pt x="2314536" y="1978212"/>
                </a:lnTo>
                <a:lnTo>
                  <a:pt x="2320989" y="1994504"/>
                </a:lnTo>
                <a:cubicBezTo>
                  <a:pt x="2292439" y="2010252"/>
                  <a:pt x="2259301" y="2017439"/>
                  <a:pt x="2224883" y="2015050"/>
                </a:cubicBezTo>
                <a:cubicBezTo>
                  <a:pt x="2157880" y="2010397"/>
                  <a:pt x="2096183" y="1970105"/>
                  <a:pt x="2062112" y="1908746"/>
                </a:cubicBezTo>
                <a:lnTo>
                  <a:pt x="2028307" y="1927422"/>
                </a:lnTo>
                <a:cubicBezTo>
                  <a:pt x="2069101" y="2000945"/>
                  <a:pt x="2143517" y="2048870"/>
                  <a:pt x="2224395" y="2053708"/>
                </a:cubicBezTo>
                <a:cubicBezTo>
                  <a:pt x="2263912" y="2056070"/>
                  <a:pt x="2302036" y="2047984"/>
                  <a:pt x="2335071" y="2030056"/>
                </a:cubicBezTo>
                <a:cubicBezTo>
                  <a:pt x="2400196" y="2159379"/>
                  <a:pt x="2567325" y="2230480"/>
                  <a:pt x="2748680" y="2204554"/>
                </a:cubicBezTo>
                <a:cubicBezTo>
                  <a:pt x="2767068" y="2240602"/>
                  <a:pt x="2774723" y="2281713"/>
                  <a:pt x="2774723" y="2324613"/>
                </a:cubicBezTo>
                <a:cubicBezTo>
                  <a:pt x="2774723" y="2444667"/>
                  <a:pt x="2714770" y="2550720"/>
                  <a:pt x="2619461" y="2609132"/>
                </a:cubicBezTo>
                <a:cubicBezTo>
                  <a:pt x="2594093" y="2739763"/>
                  <a:pt x="2496512" y="2844553"/>
                  <a:pt x="2368919" y="2876858"/>
                </a:cubicBezTo>
                <a:cubicBezTo>
                  <a:pt x="2184369" y="2908073"/>
                  <a:pt x="2016372" y="2826285"/>
                  <a:pt x="1978290" y="2684161"/>
                </a:cubicBezTo>
                <a:lnTo>
                  <a:pt x="1939323" y="2694602"/>
                </a:lnTo>
                <a:cubicBezTo>
                  <a:pt x="1970494" y="2810931"/>
                  <a:pt x="2075973" y="2892306"/>
                  <a:pt x="2210223" y="2912307"/>
                </a:cubicBezTo>
                <a:cubicBezTo>
                  <a:pt x="2165434" y="3014618"/>
                  <a:pt x="2062317" y="3083879"/>
                  <a:pt x="1943022" y="3083879"/>
                </a:cubicBezTo>
                <a:cubicBezTo>
                  <a:pt x="1804718" y="3083879"/>
                  <a:pt x="1736151" y="2990782"/>
                  <a:pt x="1657612" y="2862428"/>
                </a:cubicBezTo>
                <a:cubicBezTo>
                  <a:pt x="1632100" y="2775963"/>
                  <a:pt x="1598588" y="2449530"/>
                  <a:pt x="1653064" y="2147091"/>
                </a:cubicBezTo>
                <a:cubicBezTo>
                  <a:pt x="1775302" y="2294672"/>
                  <a:pt x="1947360" y="2360889"/>
                  <a:pt x="2101389" y="2319520"/>
                </a:cubicBezTo>
                <a:lnTo>
                  <a:pt x="2085913" y="2268654"/>
                </a:lnTo>
                <a:cubicBezTo>
                  <a:pt x="1935632" y="2308197"/>
                  <a:pt x="1765039" y="2228547"/>
                  <a:pt x="1652548" y="2065927"/>
                </a:cubicBezTo>
                <a:cubicBezTo>
                  <a:pt x="1594744" y="1988631"/>
                  <a:pt x="1552933" y="1543383"/>
                  <a:pt x="1647107" y="1210118"/>
                </a:cubicBezTo>
                <a:cubicBezTo>
                  <a:pt x="1757451" y="1073526"/>
                  <a:pt x="1924310" y="1023711"/>
                  <a:pt x="2044795" y="1095494"/>
                </a:cubicBezTo>
                <a:lnTo>
                  <a:pt x="2046624" y="1092427"/>
                </a:lnTo>
                <a:cubicBezTo>
                  <a:pt x="2044963" y="1115904"/>
                  <a:pt x="2049817" y="1139574"/>
                  <a:pt x="2059741" y="1162003"/>
                </a:cubicBezTo>
                <a:cubicBezTo>
                  <a:pt x="2085174" y="1219476"/>
                  <a:pt x="2140055" y="1259997"/>
                  <a:pt x="2204060" y="1268556"/>
                </a:cubicBezTo>
                <a:lnTo>
                  <a:pt x="2208020" y="1238949"/>
                </a:lnTo>
                <a:cubicBezTo>
                  <a:pt x="2154665" y="1231814"/>
                  <a:pt x="2108853" y="1198319"/>
                  <a:pt x="2087448" y="1150798"/>
                </a:cubicBezTo>
                <a:cubicBezTo>
                  <a:pt x="2064784" y="1100476"/>
                  <a:pt x="2073123" y="1042569"/>
                  <a:pt x="2109077" y="1000639"/>
                </a:cubicBezTo>
                <a:cubicBezTo>
                  <a:pt x="2142987" y="961090"/>
                  <a:pt x="2196315" y="941798"/>
                  <a:pt x="2249471" y="949847"/>
                </a:cubicBezTo>
                <a:lnTo>
                  <a:pt x="2253988" y="920317"/>
                </a:lnTo>
                <a:cubicBezTo>
                  <a:pt x="2190211" y="910645"/>
                  <a:pt x="2126205" y="934132"/>
                  <a:pt x="2085632" y="982099"/>
                </a:cubicBezTo>
                <a:lnTo>
                  <a:pt x="2052614" y="1055246"/>
                </a:lnTo>
                <a:cubicBezTo>
                  <a:pt x="1928226" y="988072"/>
                  <a:pt x="1765306" y="1028878"/>
                  <a:pt x="1646726" y="1149851"/>
                </a:cubicBezTo>
                <a:cubicBezTo>
                  <a:pt x="1576863" y="1018908"/>
                  <a:pt x="1584053" y="461235"/>
                  <a:pt x="1633436" y="269593"/>
                </a:cubicBezTo>
                <a:cubicBezTo>
                  <a:pt x="1697428" y="119029"/>
                  <a:pt x="1776459" y="0"/>
                  <a:pt x="1943022" y="0"/>
                </a:cubicBezTo>
                <a:close/>
                <a:moveTo>
                  <a:pt x="1125035" y="0"/>
                </a:moveTo>
                <a:cubicBezTo>
                  <a:pt x="1263339" y="0"/>
                  <a:pt x="1331906" y="93097"/>
                  <a:pt x="1410445" y="221451"/>
                </a:cubicBezTo>
                <a:cubicBezTo>
                  <a:pt x="1435957" y="307916"/>
                  <a:pt x="1469469" y="634350"/>
                  <a:pt x="1414993" y="936788"/>
                </a:cubicBezTo>
                <a:cubicBezTo>
                  <a:pt x="1292755" y="789207"/>
                  <a:pt x="1120697" y="722990"/>
                  <a:pt x="966668" y="764359"/>
                </a:cubicBezTo>
                <a:lnTo>
                  <a:pt x="982144" y="815225"/>
                </a:lnTo>
                <a:cubicBezTo>
                  <a:pt x="1132425" y="775682"/>
                  <a:pt x="1303018" y="855332"/>
                  <a:pt x="1415509" y="1017952"/>
                </a:cubicBezTo>
                <a:cubicBezTo>
                  <a:pt x="1473313" y="1095249"/>
                  <a:pt x="1515123" y="1540497"/>
                  <a:pt x="1420950" y="1873762"/>
                </a:cubicBezTo>
                <a:cubicBezTo>
                  <a:pt x="1310606" y="2010353"/>
                  <a:pt x="1143747" y="2060168"/>
                  <a:pt x="1023262" y="1988385"/>
                </a:cubicBezTo>
                <a:lnTo>
                  <a:pt x="1021433" y="1991453"/>
                </a:lnTo>
                <a:cubicBezTo>
                  <a:pt x="1023094" y="1967976"/>
                  <a:pt x="1018240" y="1944306"/>
                  <a:pt x="1008316" y="1921877"/>
                </a:cubicBezTo>
                <a:cubicBezTo>
                  <a:pt x="982883" y="1864403"/>
                  <a:pt x="928002" y="1823883"/>
                  <a:pt x="863997" y="1815323"/>
                </a:cubicBezTo>
                <a:lnTo>
                  <a:pt x="860037" y="1844930"/>
                </a:lnTo>
                <a:cubicBezTo>
                  <a:pt x="913392" y="1852066"/>
                  <a:pt x="959204" y="1885560"/>
                  <a:pt x="980609" y="1933082"/>
                </a:cubicBezTo>
                <a:cubicBezTo>
                  <a:pt x="1003273" y="1983404"/>
                  <a:pt x="994934" y="2041310"/>
                  <a:pt x="958980" y="2083241"/>
                </a:cubicBezTo>
                <a:cubicBezTo>
                  <a:pt x="925070" y="2122789"/>
                  <a:pt x="871742" y="2142082"/>
                  <a:pt x="818586" y="2134033"/>
                </a:cubicBezTo>
                <a:lnTo>
                  <a:pt x="814069" y="2163562"/>
                </a:lnTo>
                <a:cubicBezTo>
                  <a:pt x="877846" y="2173235"/>
                  <a:pt x="941852" y="2149747"/>
                  <a:pt x="982425" y="2101780"/>
                </a:cubicBezTo>
                <a:lnTo>
                  <a:pt x="1015443" y="2028633"/>
                </a:lnTo>
                <a:cubicBezTo>
                  <a:pt x="1139831" y="2095808"/>
                  <a:pt x="1302751" y="2055001"/>
                  <a:pt x="1421331" y="1934029"/>
                </a:cubicBezTo>
                <a:cubicBezTo>
                  <a:pt x="1491194" y="2064971"/>
                  <a:pt x="1484003" y="2622644"/>
                  <a:pt x="1434621" y="2814287"/>
                </a:cubicBezTo>
                <a:cubicBezTo>
                  <a:pt x="1370629" y="2964850"/>
                  <a:pt x="1291598" y="3083879"/>
                  <a:pt x="1125035" y="3083879"/>
                </a:cubicBezTo>
                <a:cubicBezTo>
                  <a:pt x="976622" y="3083879"/>
                  <a:pt x="853248" y="2976677"/>
                  <a:pt x="835482" y="2834581"/>
                </a:cubicBezTo>
                <a:cubicBezTo>
                  <a:pt x="1001251" y="2760784"/>
                  <a:pt x="1101560" y="2608549"/>
                  <a:pt x="1075194" y="2460607"/>
                </a:cubicBezTo>
                <a:lnTo>
                  <a:pt x="1035713" y="2468996"/>
                </a:lnTo>
                <a:cubicBezTo>
                  <a:pt x="1060354" y="2611450"/>
                  <a:pt x="948194" y="2759243"/>
                  <a:pt x="773360" y="2817692"/>
                </a:cubicBezTo>
                <a:cubicBezTo>
                  <a:pt x="763867" y="2823239"/>
                  <a:pt x="753648" y="2823760"/>
                  <a:pt x="743309" y="2823760"/>
                </a:cubicBezTo>
                <a:cubicBezTo>
                  <a:pt x="576747" y="2823760"/>
                  <a:pt x="441721" y="2688734"/>
                  <a:pt x="441721" y="2522172"/>
                </a:cubicBezTo>
                <a:lnTo>
                  <a:pt x="459036" y="2436399"/>
                </a:lnTo>
                <a:lnTo>
                  <a:pt x="441721" y="2436399"/>
                </a:lnTo>
                <a:lnTo>
                  <a:pt x="441721" y="2427537"/>
                </a:lnTo>
                <a:cubicBezTo>
                  <a:pt x="305234" y="2414137"/>
                  <a:pt x="200762" y="2297266"/>
                  <a:pt x="200762" y="2155997"/>
                </a:cubicBezTo>
                <a:lnTo>
                  <a:pt x="217593" y="2072628"/>
                </a:lnTo>
                <a:cubicBezTo>
                  <a:pt x="89802" y="2019727"/>
                  <a:pt x="0" y="1893768"/>
                  <a:pt x="0" y="1746838"/>
                </a:cubicBezTo>
                <a:cubicBezTo>
                  <a:pt x="0" y="1665177"/>
                  <a:pt x="27737" y="1589996"/>
                  <a:pt x="75847" y="1531990"/>
                </a:cubicBezTo>
                <a:cubicBezTo>
                  <a:pt x="158816" y="1432590"/>
                  <a:pt x="276275" y="1387641"/>
                  <a:pt x="381353" y="1423131"/>
                </a:cubicBezTo>
                <a:lnTo>
                  <a:pt x="394263" y="1384911"/>
                </a:lnTo>
                <a:cubicBezTo>
                  <a:pt x="299825" y="1353014"/>
                  <a:pt x="197101" y="1376758"/>
                  <a:pt x="112642" y="1443556"/>
                </a:cubicBezTo>
                <a:cubicBezTo>
                  <a:pt x="74114" y="1395305"/>
                  <a:pt x="55810" y="1333244"/>
                  <a:pt x="55810" y="1266911"/>
                </a:cubicBezTo>
                <a:cubicBezTo>
                  <a:pt x="55810" y="1097473"/>
                  <a:pt x="175228" y="955927"/>
                  <a:pt x="334606" y="922383"/>
                </a:cubicBezTo>
                <a:cubicBezTo>
                  <a:pt x="497254" y="898036"/>
                  <a:pt x="645210" y="961827"/>
                  <a:pt x="694839" y="1079319"/>
                </a:cubicBezTo>
                <a:cubicBezTo>
                  <a:pt x="670482" y="1096114"/>
                  <a:pt x="651035" y="1119484"/>
                  <a:pt x="636636" y="1146893"/>
                </a:cubicBezTo>
                <a:cubicBezTo>
                  <a:pt x="598934" y="1218660"/>
                  <a:pt x="601627" y="1307205"/>
                  <a:pt x="643730" y="1380130"/>
                </a:cubicBezTo>
                <a:lnTo>
                  <a:pt x="677177" y="1360819"/>
                </a:lnTo>
                <a:cubicBezTo>
                  <a:pt x="642024" y="1299932"/>
                  <a:pt x="639299" y="1226219"/>
                  <a:pt x="669992" y="1166433"/>
                </a:cubicBezTo>
                <a:cubicBezTo>
                  <a:pt x="681439" y="1144136"/>
                  <a:pt x="696880" y="1125036"/>
                  <a:pt x="719376" y="1114815"/>
                </a:cubicBezTo>
                <a:lnTo>
                  <a:pt x="753521" y="1105667"/>
                </a:lnTo>
                <a:lnTo>
                  <a:pt x="747068" y="1089375"/>
                </a:lnTo>
                <a:cubicBezTo>
                  <a:pt x="775618" y="1073627"/>
                  <a:pt x="808756" y="1066440"/>
                  <a:pt x="843174" y="1068829"/>
                </a:cubicBezTo>
                <a:cubicBezTo>
                  <a:pt x="910177" y="1073482"/>
                  <a:pt x="971874" y="1113774"/>
                  <a:pt x="1005945" y="1175134"/>
                </a:cubicBezTo>
                <a:lnTo>
                  <a:pt x="1039750" y="1156458"/>
                </a:lnTo>
                <a:cubicBezTo>
                  <a:pt x="998956" y="1082934"/>
                  <a:pt x="924540" y="1035010"/>
                  <a:pt x="843662" y="1030172"/>
                </a:cubicBezTo>
                <a:cubicBezTo>
                  <a:pt x="804145" y="1027809"/>
                  <a:pt x="766021" y="1035895"/>
                  <a:pt x="732986" y="1053824"/>
                </a:cubicBezTo>
                <a:cubicBezTo>
                  <a:pt x="667861" y="924500"/>
                  <a:pt x="500732" y="853399"/>
                  <a:pt x="319377" y="879325"/>
                </a:cubicBezTo>
                <a:cubicBezTo>
                  <a:pt x="300989" y="843277"/>
                  <a:pt x="293334" y="802167"/>
                  <a:pt x="293334" y="759266"/>
                </a:cubicBezTo>
                <a:cubicBezTo>
                  <a:pt x="293334" y="639212"/>
                  <a:pt x="353287" y="533159"/>
                  <a:pt x="448596" y="474747"/>
                </a:cubicBezTo>
                <a:cubicBezTo>
                  <a:pt x="473964" y="344116"/>
                  <a:pt x="571545" y="239326"/>
                  <a:pt x="699138" y="207021"/>
                </a:cubicBezTo>
                <a:cubicBezTo>
                  <a:pt x="883688" y="175806"/>
                  <a:pt x="1051685" y="257594"/>
                  <a:pt x="1089767" y="399718"/>
                </a:cubicBezTo>
                <a:lnTo>
                  <a:pt x="1128734" y="389277"/>
                </a:lnTo>
                <a:cubicBezTo>
                  <a:pt x="1097563" y="272948"/>
                  <a:pt x="992084" y="191573"/>
                  <a:pt x="857834" y="171572"/>
                </a:cubicBezTo>
                <a:cubicBezTo>
                  <a:pt x="902623" y="69261"/>
                  <a:pt x="1005740" y="0"/>
                  <a:pt x="112503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72" name="Group 110">
            <a:extLst>
              <a:ext uri="{FF2B5EF4-FFF2-40B4-BE49-F238E27FC236}">
                <a16:creationId xmlns:a16="http://schemas.microsoft.com/office/drawing/2014/main" id="{D519BD50-C580-4623-8810-E04695FA5F45}"/>
              </a:ext>
            </a:extLst>
          </p:cNvPr>
          <p:cNvGrpSpPr/>
          <p:nvPr/>
        </p:nvGrpSpPr>
        <p:grpSpPr>
          <a:xfrm>
            <a:off x="5291981" y="2416730"/>
            <a:ext cx="501857" cy="554554"/>
            <a:chOff x="4835382" y="73243"/>
            <a:chExt cx="2920830" cy="3227535"/>
          </a:xfrm>
          <a:solidFill>
            <a:schemeClr val="accent4"/>
          </a:solidFill>
        </p:grpSpPr>
        <p:sp>
          <p:nvSpPr>
            <p:cNvPr id="73" name="Freeform 111">
              <a:extLst>
                <a:ext uri="{FF2B5EF4-FFF2-40B4-BE49-F238E27FC236}">
                  <a16:creationId xmlns:a16="http://schemas.microsoft.com/office/drawing/2014/main" id="{BBCCCC44-B257-423A-BB40-01303C1A40E8}"/>
                </a:ext>
              </a:extLst>
            </p:cNvPr>
            <p:cNvSpPr/>
            <p:nvPr/>
          </p:nvSpPr>
          <p:spPr>
            <a:xfrm>
              <a:off x="4835382" y="73243"/>
              <a:ext cx="2920830" cy="3227535"/>
            </a:xfrm>
            <a:custGeom>
              <a:avLst/>
              <a:gdLst>
                <a:gd name="connsiteX0" fmla="*/ 3030279 w 4784651"/>
                <a:gd name="connsiteY0" fmla="*/ 0 h 5890437"/>
                <a:gd name="connsiteX1" fmla="*/ 765544 w 4784651"/>
                <a:gd name="connsiteY1" fmla="*/ 1935126 h 5890437"/>
                <a:gd name="connsiteX2" fmla="*/ 0 w 4784651"/>
                <a:gd name="connsiteY2" fmla="*/ 3051544 h 5890437"/>
                <a:gd name="connsiteX3" fmla="*/ 510363 w 4784651"/>
                <a:gd name="connsiteY3" fmla="*/ 3327991 h 5890437"/>
                <a:gd name="connsiteX4" fmla="*/ 297711 w 4784651"/>
                <a:gd name="connsiteY4" fmla="*/ 3657600 h 5890437"/>
                <a:gd name="connsiteX5" fmla="*/ 489097 w 4784651"/>
                <a:gd name="connsiteY5" fmla="*/ 3870251 h 5890437"/>
                <a:gd name="connsiteX6" fmla="*/ 372139 w 4784651"/>
                <a:gd name="connsiteY6" fmla="*/ 4061637 h 5890437"/>
                <a:gd name="connsiteX7" fmla="*/ 563525 w 4784651"/>
                <a:gd name="connsiteY7" fmla="*/ 4316819 h 5890437"/>
                <a:gd name="connsiteX8" fmla="*/ 499730 w 4784651"/>
                <a:gd name="connsiteY8" fmla="*/ 4976037 h 5890437"/>
                <a:gd name="connsiteX9" fmla="*/ 1754372 w 4784651"/>
                <a:gd name="connsiteY9" fmla="*/ 5199321 h 5890437"/>
                <a:gd name="connsiteX10" fmla="*/ 1945758 w 4784651"/>
                <a:gd name="connsiteY10" fmla="*/ 5890437 h 5890437"/>
                <a:gd name="connsiteX11" fmla="*/ 4784651 w 4784651"/>
                <a:gd name="connsiteY11" fmla="*/ 5858540 h 5890437"/>
                <a:gd name="connsiteX12" fmla="*/ 4561367 w 4784651"/>
                <a:gd name="connsiteY12" fmla="*/ 4189228 h 5890437"/>
                <a:gd name="connsiteX13" fmla="*/ 3030279 w 4784651"/>
                <a:gd name="connsiteY13" fmla="*/ 0 h 5890437"/>
                <a:gd name="connsiteX0" fmla="*/ 3030279 w 4784651"/>
                <a:gd name="connsiteY0" fmla="*/ 114 h 5890551"/>
                <a:gd name="connsiteX1" fmla="*/ 765544 w 4784651"/>
                <a:gd name="connsiteY1" fmla="*/ 1935240 h 5890551"/>
                <a:gd name="connsiteX2" fmla="*/ 0 w 4784651"/>
                <a:gd name="connsiteY2" fmla="*/ 3051658 h 5890551"/>
                <a:gd name="connsiteX3" fmla="*/ 510363 w 4784651"/>
                <a:gd name="connsiteY3" fmla="*/ 3328105 h 5890551"/>
                <a:gd name="connsiteX4" fmla="*/ 297711 w 4784651"/>
                <a:gd name="connsiteY4" fmla="*/ 3657714 h 5890551"/>
                <a:gd name="connsiteX5" fmla="*/ 489097 w 4784651"/>
                <a:gd name="connsiteY5" fmla="*/ 3870365 h 5890551"/>
                <a:gd name="connsiteX6" fmla="*/ 372139 w 4784651"/>
                <a:gd name="connsiteY6" fmla="*/ 4061751 h 5890551"/>
                <a:gd name="connsiteX7" fmla="*/ 563525 w 4784651"/>
                <a:gd name="connsiteY7" fmla="*/ 4316933 h 5890551"/>
                <a:gd name="connsiteX8" fmla="*/ 499730 w 4784651"/>
                <a:gd name="connsiteY8" fmla="*/ 4976151 h 5890551"/>
                <a:gd name="connsiteX9" fmla="*/ 1754372 w 4784651"/>
                <a:gd name="connsiteY9" fmla="*/ 5199435 h 5890551"/>
                <a:gd name="connsiteX10" fmla="*/ 1945758 w 4784651"/>
                <a:gd name="connsiteY10" fmla="*/ 5890551 h 5890551"/>
                <a:gd name="connsiteX11" fmla="*/ 4784651 w 4784651"/>
                <a:gd name="connsiteY11" fmla="*/ 5858654 h 5890551"/>
                <a:gd name="connsiteX12" fmla="*/ 4561367 w 4784651"/>
                <a:gd name="connsiteY12" fmla="*/ 4189342 h 5890551"/>
                <a:gd name="connsiteX13" fmla="*/ 3030279 w 4784651"/>
                <a:gd name="connsiteY13" fmla="*/ 114 h 5890551"/>
                <a:gd name="connsiteX0" fmla="*/ 3030279 w 4784651"/>
                <a:gd name="connsiteY0" fmla="*/ 398 h 5890835"/>
                <a:gd name="connsiteX1" fmla="*/ 765544 w 4784651"/>
                <a:gd name="connsiteY1" fmla="*/ 1935524 h 5890835"/>
                <a:gd name="connsiteX2" fmla="*/ 0 w 4784651"/>
                <a:gd name="connsiteY2" fmla="*/ 3051942 h 5890835"/>
                <a:gd name="connsiteX3" fmla="*/ 510363 w 4784651"/>
                <a:gd name="connsiteY3" fmla="*/ 3328389 h 5890835"/>
                <a:gd name="connsiteX4" fmla="*/ 297711 w 4784651"/>
                <a:gd name="connsiteY4" fmla="*/ 3657998 h 5890835"/>
                <a:gd name="connsiteX5" fmla="*/ 489097 w 4784651"/>
                <a:gd name="connsiteY5" fmla="*/ 3870649 h 5890835"/>
                <a:gd name="connsiteX6" fmla="*/ 372139 w 4784651"/>
                <a:gd name="connsiteY6" fmla="*/ 4062035 h 5890835"/>
                <a:gd name="connsiteX7" fmla="*/ 563525 w 4784651"/>
                <a:gd name="connsiteY7" fmla="*/ 4317217 h 5890835"/>
                <a:gd name="connsiteX8" fmla="*/ 499730 w 4784651"/>
                <a:gd name="connsiteY8" fmla="*/ 4976435 h 5890835"/>
                <a:gd name="connsiteX9" fmla="*/ 1754372 w 4784651"/>
                <a:gd name="connsiteY9" fmla="*/ 5199719 h 5890835"/>
                <a:gd name="connsiteX10" fmla="*/ 1945758 w 4784651"/>
                <a:gd name="connsiteY10" fmla="*/ 5890835 h 5890835"/>
                <a:gd name="connsiteX11" fmla="*/ 4784651 w 4784651"/>
                <a:gd name="connsiteY11" fmla="*/ 5858938 h 5890835"/>
                <a:gd name="connsiteX12" fmla="*/ 4561367 w 4784651"/>
                <a:gd name="connsiteY12" fmla="*/ 4189626 h 5890835"/>
                <a:gd name="connsiteX13" fmla="*/ 3030279 w 4784651"/>
                <a:gd name="connsiteY13" fmla="*/ 398 h 5890835"/>
                <a:gd name="connsiteX0" fmla="*/ 3030279 w 5042277"/>
                <a:gd name="connsiteY0" fmla="*/ 663 h 5891100"/>
                <a:gd name="connsiteX1" fmla="*/ 765544 w 5042277"/>
                <a:gd name="connsiteY1" fmla="*/ 1935789 h 5891100"/>
                <a:gd name="connsiteX2" fmla="*/ 0 w 5042277"/>
                <a:gd name="connsiteY2" fmla="*/ 3052207 h 5891100"/>
                <a:gd name="connsiteX3" fmla="*/ 510363 w 5042277"/>
                <a:gd name="connsiteY3" fmla="*/ 3328654 h 5891100"/>
                <a:gd name="connsiteX4" fmla="*/ 297711 w 5042277"/>
                <a:gd name="connsiteY4" fmla="*/ 3658263 h 5891100"/>
                <a:gd name="connsiteX5" fmla="*/ 489097 w 5042277"/>
                <a:gd name="connsiteY5" fmla="*/ 3870914 h 5891100"/>
                <a:gd name="connsiteX6" fmla="*/ 372139 w 5042277"/>
                <a:gd name="connsiteY6" fmla="*/ 4062300 h 5891100"/>
                <a:gd name="connsiteX7" fmla="*/ 563525 w 5042277"/>
                <a:gd name="connsiteY7" fmla="*/ 4317482 h 5891100"/>
                <a:gd name="connsiteX8" fmla="*/ 499730 w 5042277"/>
                <a:gd name="connsiteY8" fmla="*/ 4976700 h 5891100"/>
                <a:gd name="connsiteX9" fmla="*/ 1754372 w 5042277"/>
                <a:gd name="connsiteY9" fmla="*/ 5199984 h 5891100"/>
                <a:gd name="connsiteX10" fmla="*/ 1945758 w 5042277"/>
                <a:gd name="connsiteY10" fmla="*/ 5891100 h 5891100"/>
                <a:gd name="connsiteX11" fmla="*/ 4784651 w 5042277"/>
                <a:gd name="connsiteY11" fmla="*/ 5859203 h 5891100"/>
                <a:gd name="connsiteX12" fmla="*/ 4561367 w 5042277"/>
                <a:gd name="connsiteY12" fmla="*/ 4189891 h 5891100"/>
                <a:gd name="connsiteX13" fmla="*/ 3030279 w 5042277"/>
                <a:gd name="connsiteY13" fmla="*/ 663 h 5891100"/>
                <a:gd name="connsiteX0" fmla="*/ 3030279 w 5316637"/>
                <a:gd name="connsiteY0" fmla="*/ 1079 h 5891516"/>
                <a:gd name="connsiteX1" fmla="*/ 765544 w 5316637"/>
                <a:gd name="connsiteY1" fmla="*/ 1936205 h 5891516"/>
                <a:gd name="connsiteX2" fmla="*/ 0 w 5316637"/>
                <a:gd name="connsiteY2" fmla="*/ 3052623 h 5891516"/>
                <a:gd name="connsiteX3" fmla="*/ 510363 w 5316637"/>
                <a:gd name="connsiteY3" fmla="*/ 3329070 h 5891516"/>
                <a:gd name="connsiteX4" fmla="*/ 297711 w 5316637"/>
                <a:gd name="connsiteY4" fmla="*/ 3658679 h 5891516"/>
                <a:gd name="connsiteX5" fmla="*/ 489097 w 5316637"/>
                <a:gd name="connsiteY5" fmla="*/ 3871330 h 5891516"/>
                <a:gd name="connsiteX6" fmla="*/ 372139 w 5316637"/>
                <a:gd name="connsiteY6" fmla="*/ 4062716 h 5891516"/>
                <a:gd name="connsiteX7" fmla="*/ 563525 w 5316637"/>
                <a:gd name="connsiteY7" fmla="*/ 4317898 h 5891516"/>
                <a:gd name="connsiteX8" fmla="*/ 499730 w 5316637"/>
                <a:gd name="connsiteY8" fmla="*/ 4977116 h 5891516"/>
                <a:gd name="connsiteX9" fmla="*/ 1754372 w 5316637"/>
                <a:gd name="connsiteY9" fmla="*/ 5200400 h 5891516"/>
                <a:gd name="connsiteX10" fmla="*/ 1945758 w 5316637"/>
                <a:gd name="connsiteY10" fmla="*/ 5891516 h 5891516"/>
                <a:gd name="connsiteX11" fmla="*/ 4784651 w 5316637"/>
                <a:gd name="connsiteY11" fmla="*/ 5859619 h 5891516"/>
                <a:gd name="connsiteX12" fmla="*/ 4890977 w 5316637"/>
                <a:gd name="connsiteY12" fmla="*/ 3520456 h 5891516"/>
                <a:gd name="connsiteX13" fmla="*/ 3030279 w 5316637"/>
                <a:gd name="connsiteY13" fmla="*/ 1079 h 5891516"/>
                <a:gd name="connsiteX0" fmla="*/ 3030279 w 5338934"/>
                <a:gd name="connsiteY0" fmla="*/ 561 h 5890998"/>
                <a:gd name="connsiteX1" fmla="*/ 765544 w 5338934"/>
                <a:gd name="connsiteY1" fmla="*/ 1935687 h 5890998"/>
                <a:gd name="connsiteX2" fmla="*/ 0 w 5338934"/>
                <a:gd name="connsiteY2" fmla="*/ 3052105 h 5890998"/>
                <a:gd name="connsiteX3" fmla="*/ 510363 w 5338934"/>
                <a:gd name="connsiteY3" fmla="*/ 3328552 h 5890998"/>
                <a:gd name="connsiteX4" fmla="*/ 297711 w 5338934"/>
                <a:gd name="connsiteY4" fmla="*/ 3658161 h 5890998"/>
                <a:gd name="connsiteX5" fmla="*/ 489097 w 5338934"/>
                <a:gd name="connsiteY5" fmla="*/ 3870812 h 5890998"/>
                <a:gd name="connsiteX6" fmla="*/ 372139 w 5338934"/>
                <a:gd name="connsiteY6" fmla="*/ 4062198 h 5890998"/>
                <a:gd name="connsiteX7" fmla="*/ 563525 w 5338934"/>
                <a:gd name="connsiteY7" fmla="*/ 4317380 h 5890998"/>
                <a:gd name="connsiteX8" fmla="*/ 499730 w 5338934"/>
                <a:gd name="connsiteY8" fmla="*/ 4976598 h 5890998"/>
                <a:gd name="connsiteX9" fmla="*/ 1754372 w 5338934"/>
                <a:gd name="connsiteY9" fmla="*/ 5199882 h 5890998"/>
                <a:gd name="connsiteX10" fmla="*/ 1945758 w 5338934"/>
                <a:gd name="connsiteY10" fmla="*/ 5890998 h 5890998"/>
                <a:gd name="connsiteX11" fmla="*/ 4784651 w 5338934"/>
                <a:gd name="connsiteY11" fmla="*/ 5859101 h 5890998"/>
                <a:gd name="connsiteX12" fmla="*/ 4890977 w 5338934"/>
                <a:gd name="connsiteY12" fmla="*/ 3519938 h 5890998"/>
                <a:gd name="connsiteX13" fmla="*/ 3030279 w 5338934"/>
                <a:gd name="connsiteY13" fmla="*/ 561 h 5890998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75 h 5890612"/>
                <a:gd name="connsiteX1" fmla="*/ 765544 w 5381346"/>
                <a:gd name="connsiteY1" fmla="*/ 1935301 h 5890612"/>
                <a:gd name="connsiteX2" fmla="*/ 0 w 5381346"/>
                <a:gd name="connsiteY2" fmla="*/ 3051719 h 5890612"/>
                <a:gd name="connsiteX3" fmla="*/ 510363 w 5381346"/>
                <a:gd name="connsiteY3" fmla="*/ 3328166 h 5890612"/>
                <a:gd name="connsiteX4" fmla="*/ 297711 w 5381346"/>
                <a:gd name="connsiteY4" fmla="*/ 3657775 h 5890612"/>
                <a:gd name="connsiteX5" fmla="*/ 489097 w 5381346"/>
                <a:gd name="connsiteY5" fmla="*/ 3870426 h 5890612"/>
                <a:gd name="connsiteX6" fmla="*/ 372139 w 5381346"/>
                <a:gd name="connsiteY6" fmla="*/ 4061812 h 5890612"/>
                <a:gd name="connsiteX7" fmla="*/ 563525 w 5381346"/>
                <a:gd name="connsiteY7" fmla="*/ 4316994 h 5890612"/>
                <a:gd name="connsiteX8" fmla="*/ 499730 w 5381346"/>
                <a:gd name="connsiteY8" fmla="*/ 4976212 h 5890612"/>
                <a:gd name="connsiteX9" fmla="*/ 1754372 w 5381346"/>
                <a:gd name="connsiteY9" fmla="*/ 5199496 h 5890612"/>
                <a:gd name="connsiteX10" fmla="*/ 1945758 w 5381346"/>
                <a:gd name="connsiteY10" fmla="*/ 5890612 h 5890612"/>
                <a:gd name="connsiteX11" fmla="*/ 4784651 w 5381346"/>
                <a:gd name="connsiteY11" fmla="*/ 5858715 h 5890612"/>
                <a:gd name="connsiteX12" fmla="*/ 4890977 w 5381346"/>
                <a:gd name="connsiteY12" fmla="*/ 3519552 h 5890612"/>
                <a:gd name="connsiteX13" fmla="*/ 3030279 w 5381346"/>
                <a:gd name="connsiteY13" fmla="*/ 175 h 5890612"/>
                <a:gd name="connsiteX0" fmla="*/ 3030279 w 5381346"/>
                <a:gd name="connsiteY0" fmla="*/ 1733 h 5892170"/>
                <a:gd name="connsiteX1" fmla="*/ 0 w 5381346"/>
                <a:gd name="connsiteY1" fmla="*/ 3053277 h 5892170"/>
                <a:gd name="connsiteX2" fmla="*/ 510363 w 5381346"/>
                <a:gd name="connsiteY2" fmla="*/ 3329724 h 5892170"/>
                <a:gd name="connsiteX3" fmla="*/ 297711 w 5381346"/>
                <a:gd name="connsiteY3" fmla="*/ 3659333 h 5892170"/>
                <a:gd name="connsiteX4" fmla="*/ 489097 w 5381346"/>
                <a:gd name="connsiteY4" fmla="*/ 3871984 h 5892170"/>
                <a:gd name="connsiteX5" fmla="*/ 372139 w 5381346"/>
                <a:gd name="connsiteY5" fmla="*/ 4063370 h 5892170"/>
                <a:gd name="connsiteX6" fmla="*/ 563525 w 5381346"/>
                <a:gd name="connsiteY6" fmla="*/ 4318552 h 5892170"/>
                <a:gd name="connsiteX7" fmla="*/ 499730 w 5381346"/>
                <a:gd name="connsiteY7" fmla="*/ 4977770 h 5892170"/>
                <a:gd name="connsiteX8" fmla="*/ 1754372 w 5381346"/>
                <a:gd name="connsiteY8" fmla="*/ 5201054 h 5892170"/>
                <a:gd name="connsiteX9" fmla="*/ 1945758 w 5381346"/>
                <a:gd name="connsiteY9" fmla="*/ 5892170 h 5892170"/>
                <a:gd name="connsiteX10" fmla="*/ 4784651 w 5381346"/>
                <a:gd name="connsiteY10" fmla="*/ 5860273 h 5892170"/>
                <a:gd name="connsiteX11" fmla="*/ 4890977 w 5381346"/>
                <a:gd name="connsiteY11" fmla="*/ 3521110 h 5892170"/>
                <a:gd name="connsiteX12" fmla="*/ 3030279 w 5381346"/>
                <a:gd name="connsiteY12" fmla="*/ 1733 h 5892170"/>
                <a:gd name="connsiteX0" fmla="*/ 3030279 w 5381346"/>
                <a:gd name="connsiteY0" fmla="*/ 4 h 5890441"/>
                <a:gd name="connsiteX1" fmla="*/ 0 w 5381346"/>
                <a:gd name="connsiteY1" fmla="*/ 3051548 h 5890441"/>
                <a:gd name="connsiteX2" fmla="*/ 510363 w 5381346"/>
                <a:gd name="connsiteY2" fmla="*/ 3327995 h 5890441"/>
                <a:gd name="connsiteX3" fmla="*/ 297711 w 5381346"/>
                <a:gd name="connsiteY3" fmla="*/ 3657604 h 5890441"/>
                <a:gd name="connsiteX4" fmla="*/ 489097 w 5381346"/>
                <a:gd name="connsiteY4" fmla="*/ 3870255 h 5890441"/>
                <a:gd name="connsiteX5" fmla="*/ 372139 w 5381346"/>
                <a:gd name="connsiteY5" fmla="*/ 4061641 h 5890441"/>
                <a:gd name="connsiteX6" fmla="*/ 563525 w 5381346"/>
                <a:gd name="connsiteY6" fmla="*/ 4316823 h 5890441"/>
                <a:gd name="connsiteX7" fmla="*/ 499730 w 5381346"/>
                <a:gd name="connsiteY7" fmla="*/ 4976041 h 5890441"/>
                <a:gd name="connsiteX8" fmla="*/ 1754372 w 5381346"/>
                <a:gd name="connsiteY8" fmla="*/ 5199325 h 5890441"/>
                <a:gd name="connsiteX9" fmla="*/ 1945758 w 5381346"/>
                <a:gd name="connsiteY9" fmla="*/ 5890441 h 5890441"/>
                <a:gd name="connsiteX10" fmla="*/ 4784651 w 5381346"/>
                <a:gd name="connsiteY10" fmla="*/ 5858544 h 5890441"/>
                <a:gd name="connsiteX11" fmla="*/ 4890977 w 5381346"/>
                <a:gd name="connsiteY11" fmla="*/ 3519381 h 5890441"/>
                <a:gd name="connsiteX12" fmla="*/ 3030279 w 5381346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30279 w 5381346"/>
                <a:gd name="connsiteY0" fmla="*/ 92120 h 5982557"/>
                <a:gd name="connsiteX1" fmla="*/ 914399 w 5381346"/>
                <a:gd name="connsiteY1" fmla="*/ 1187274 h 5982557"/>
                <a:gd name="connsiteX2" fmla="*/ 0 w 5381346"/>
                <a:gd name="connsiteY2" fmla="*/ 3143664 h 5982557"/>
                <a:gd name="connsiteX3" fmla="*/ 510363 w 5381346"/>
                <a:gd name="connsiteY3" fmla="*/ 3420111 h 5982557"/>
                <a:gd name="connsiteX4" fmla="*/ 297711 w 5381346"/>
                <a:gd name="connsiteY4" fmla="*/ 3749720 h 5982557"/>
                <a:gd name="connsiteX5" fmla="*/ 489097 w 5381346"/>
                <a:gd name="connsiteY5" fmla="*/ 3962371 h 5982557"/>
                <a:gd name="connsiteX6" fmla="*/ 372139 w 5381346"/>
                <a:gd name="connsiteY6" fmla="*/ 4153757 h 5982557"/>
                <a:gd name="connsiteX7" fmla="*/ 563525 w 5381346"/>
                <a:gd name="connsiteY7" fmla="*/ 4408939 h 5982557"/>
                <a:gd name="connsiteX8" fmla="*/ 499730 w 5381346"/>
                <a:gd name="connsiteY8" fmla="*/ 5068157 h 5982557"/>
                <a:gd name="connsiteX9" fmla="*/ 1754372 w 5381346"/>
                <a:gd name="connsiteY9" fmla="*/ 5291441 h 5982557"/>
                <a:gd name="connsiteX10" fmla="*/ 1945758 w 5381346"/>
                <a:gd name="connsiteY10" fmla="*/ 5982557 h 5982557"/>
                <a:gd name="connsiteX11" fmla="*/ 4784651 w 5381346"/>
                <a:gd name="connsiteY11" fmla="*/ 5950660 h 5982557"/>
                <a:gd name="connsiteX12" fmla="*/ 4890977 w 5381346"/>
                <a:gd name="connsiteY12" fmla="*/ 3611497 h 5982557"/>
                <a:gd name="connsiteX13" fmla="*/ 3030279 w 5381346"/>
                <a:gd name="connsiteY13" fmla="*/ 92120 h 5982557"/>
                <a:gd name="connsiteX0" fmla="*/ 3030279 w 5381346"/>
                <a:gd name="connsiteY0" fmla="*/ 94250 h 5984687"/>
                <a:gd name="connsiteX1" fmla="*/ 914399 w 5381346"/>
                <a:gd name="connsiteY1" fmla="*/ 1189404 h 5984687"/>
                <a:gd name="connsiteX2" fmla="*/ 0 w 5381346"/>
                <a:gd name="connsiteY2" fmla="*/ 3145794 h 5984687"/>
                <a:gd name="connsiteX3" fmla="*/ 510363 w 5381346"/>
                <a:gd name="connsiteY3" fmla="*/ 3422241 h 5984687"/>
                <a:gd name="connsiteX4" fmla="*/ 297711 w 5381346"/>
                <a:gd name="connsiteY4" fmla="*/ 3751850 h 5984687"/>
                <a:gd name="connsiteX5" fmla="*/ 489097 w 5381346"/>
                <a:gd name="connsiteY5" fmla="*/ 3964501 h 5984687"/>
                <a:gd name="connsiteX6" fmla="*/ 372139 w 5381346"/>
                <a:gd name="connsiteY6" fmla="*/ 4155887 h 5984687"/>
                <a:gd name="connsiteX7" fmla="*/ 563525 w 5381346"/>
                <a:gd name="connsiteY7" fmla="*/ 4411069 h 5984687"/>
                <a:gd name="connsiteX8" fmla="*/ 499730 w 5381346"/>
                <a:gd name="connsiteY8" fmla="*/ 5070287 h 5984687"/>
                <a:gd name="connsiteX9" fmla="*/ 1754372 w 5381346"/>
                <a:gd name="connsiteY9" fmla="*/ 5293571 h 5984687"/>
                <a:gd name="connsiteX10" fmla="*/ 1945758 w 5381346"/>
                <a:gd name="connsiteY10" fmla="*/ 5984687 h 5984687"/>
                <a:gd name="connsiteX11" fmla="*/ 4784651 w 5381346"/>
                <a:gd name="connsiteY11" fmla="*/ 5952790 h 5984687"/>
                <a:gd name="connsiteX12" fmla="*/ 4890977 w 5381346"/>
                <a:gd name="connsiteY12" fmla="*/ 3613627 h 5984687"/>
                <a:gd name="connsiteX13" fmla="*/ 3030279 w 5381346"/>
                <a:gd name="connsiteY13" fmla="*/ 94250 h 598468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765 w 5381832"/>
                <a:gd name="connsiteY0" fmla="*/ 0 h 5890437"/>
                <a:gd name="connsiteX1" fmla="*/ 890167 w 5381832"/>
                <a:gd name="connsiteY1" fmla="*/ 1098883 h 5890437"/>
                <a:gd name="connsiteX2" fmla="*/ 672821 w 5381832"/>
                <a:gd name="connsiteY2" fmla="*/ 2220272 h 5890437"/>
                <a:gd name="connsiteX3" fmla="*/ 486 w 5381832"/>
                <a:gd name="connsiteY3" fmla="*/ 3051544 h 5890437"/>
                <a:gd name="connsiteX4" fmla="*/ 510849 w 5381832"/>
                <a:gd name="connsiteY4" fmla="*/ 3327991 h 5890437"/>
                <a:gd name="connsiteX5" fmla="*/ 339761 w 5381832"/>
                <a:gd name="connsiteY5" fmla="*/ 3734790 h 5890437"/>
                <a:gd name="connsiteX6" fmla="*/ 531147 w 5381832"/>
                <a:gd name="connsiteY6" fmla="*/ 3870251 h 5890437"/>
                <a:gd name="connsiteX7" fmla="*/ 372625 w 5381832"/>
                <a:gd name="connsiteY7" fmla="*/ 4061637 h 5890437"/>
                <a:gd name="connsiteX8" fmla="*/ 564011 w 5381832"/>
                <a:gd name="connsiteY8" fmla="*/ 4316819 h 5890437"/>
                <a:gd name="connsiteX9" fmla="*/ 500216 w 5381832"/>
                <a:gd name="connsiteY9" fmla="*/ 4976037 h 5890437"/>
                <a:gd name="connsiteX10" fmla="*/ 1754858 w 5381832"/>
                <a:gd name="connsiteY10" fmla="*/ 5039004 h 5890437"/>
                <a:gd name="connsiteX11" fmla="*/ 1946244 w 5381832"/>
                <a:gd name="connsiteY11" fmla="*/ 5890437 h 5890437"/>
                <a:gd name="connsiteX12" fmla="*/ 4785137 w 5381832"/>
                <a:gd name="connsiteY12" fmla="*/ 5858540 h 5890437"/>
                <a:gd name="connsiteX13" fmla="*/ 4891463 w 5381832"/>
                <a:gd name="connsiteY13" fmla="*/ 3519377 h 5890437"/>
                <a:gd name="connsiteX14" fmla="*/ 3030765 w 5381832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1751 h 5892188"/>
                <a:gd name="connsiteX1" fmla="*/ 927042 w 5381929"/>
                <a:gd name="connsiteY1" fmla="*/ 868002 h 5892188"/>
                <a:gd name="connsiteX2" fmla="*/ 672918 w 5381929"/>
                <a:gd name="connsiteY2" fmla="*/ 2222023 h 5892188"/>
                <a:gd name="connsiteX3" fmla="*/ 583 w 5381929"/>
                <a:gd name="connsiteY3" fmla="*/ 3053295 h 5892188"/>
                <a:gd name="connsiteX4" fmla="*/ 510946 w 5381929"/>
                <a:gd name="connsiteY4" fmla="*/ 3329742 h 5892188"/>
                <a:gd name="connsiteX5" fmla="*/ 339858 w 5381929"/>
                <a:gd name="connsiteY5" fmla="*/ 3736541 h 5892188"/>
                <a:gd name="connsiteX6" fmla="*/ 531244 w 5381929"/>
                <a:gd name="connsiteY6" fmla="*/ 3872002 h 5892188"/>
                <a:gd name="connsiteX7" fmla="*/ 372722 w 5381929"/>
                <a:gd name="connsiteY7" fmla="*/ 4063388 h 5892188"/>
                <a:gd name="connsiteX8" fmla="*/ 564108 w 5381929"/>
                <a:gd name="connsiteY8" fmla="*/ 4318570 h 5892188"/>
                <a:gd name="connsiteX9" fmla="*/ 500313 w 5381929"/>
                <a:gd name="connsiteY9" fmla="*/ 4977788 h 5892188"/>
                <a:gd name="connsiteX10" fmla="*/ 1754955 w 5381929"/>
                <a:gd name="connsiteY10" fmla="*/ 5040755 h 5892188"/>
                <a:gd name="connsiteX11" fmla="*/ 1946341 w 5381929"/>
                <a:gd name="connsiteY11" fmla="*/ 5892188 h 5892188"/>
                <a:gd name="connsiteX12" fmla="*/ 4785234 w 5381929"/>
                <a:gd name="connsiteY12" fmla="*/ 5860291 h 5892188"/>
                <a:gd name="connsiteX13" fmla="*/ 4891560 w 5381929"/>
                <a:gd name="connsiteY13" fmla="*/ 3521128 h 5892188"/>
                <a:gd name="connsiteX14" fmla="*/ 3030862 w 5381929"/>
                <a:gd name="connsiteY14" fmla="*/ 1751 h 5892188"/>
                <a:gd name="connsiteX0" fmla="*/ 3031042 w 5382109"/>
                <a:gd name="connsiteY0" fmla="*/ 1751 h 5892188"/>
                <a:gd name="connsiteX1" fmla="*/ 927222 w 5382109"/>
                <a:gd name="connsiteY1" fmla="*/ 868002 h 5892188"/>
                <a:gd name="connsiteX2" fmla="*/ 577563 w 5382109"/>
                <a:gd name="connsiteY2" fmla="*/ 2303910 h 5892188"/>
                <a:gd name="connsiteX3" fmla="*/ 763 w 5382109"/>
                <a:gd name="connsiteY3" fmla="*/ 3053295 h 5892188"/>
                <a:gd name="connsiteX4" fmla="*/ 511126 w 5382109"/>
                <a:gd name="connsiteY4" fmla="*/ 3329742 h 5892188"/>
                <a:gd name="connsiteX5" fmla="*/ 340038 w 5382109"/>
                <a:gd name="connsiteY5" fmla="*/ 3736541 h 5892188"/>
                <a:gd name="connsiteX6" fmla="*/ 531424 w 5382109"/>
                <a:gd name="connsiteY6" fmla="*/ 3872002 h 5892188"/>
                <a:gd name="connsiteX7" fmla="*/ 372902 w 5382109"/>
                <a:gd name="connsiteY7" fmla="*/ 4063388 h 5892188"/>
                <a:gd name="connsiteX8" fmla="*/ 564288 w 5382109"/>
                <a:gd name="connsiteY8" fmla="*/ 4318570 h 5892188"/>
                <a:gd name="connsiteX9" fmla="*/ 500493 w 5382109"/>
                <a:gd name="connsiteY9" fmla="*/ 4977788 h 5892188"/>
                <a:gd name="connsiteX10" fmla="*/ 1755135 w 5382109"/>
                <a:gd name="connsiteY10" fmla="*/ 5040755 h 5892188"/>
                <a:gd name="connsiteX11" fmla="*/ 1946521 w 5382109"/>
                <a:gd name="connsiteY11" fmla="*/ 5892188 h 5892188"/>
                <a:gd name="connsiteX12" fmla="*/ 4785414 w 5382109"/>
                <a:gd name="connsiteY12" fmla="*/ 5860291 h 5892188"/>
                <a:gd name="connsiteX13" fmla="*/ 4891740 w 5382109"/>
                <a:gd name="connsiteY13" fmla="*/ 3521128 h 5892188"/>
                <a:gd name="connsiteX14" fmla="*/ 3031042 w 5382109"/>
                <a:gd name="connsiteY14" fmla="*/ 1751 h 5892188"/>
                <a:gd name="connsiteX0" fmla="*/ 3031042 w 5382109"/>
                <a:gd name="connsiteY0" fmla="*/ 2101 h 5892538"/>
                <a:gd name="connsiteX1" fmla="*/ 913575 w 5382109"/>
                <a:gd name="connsiteY1" fmla="*/ 827408 h 5892538"/>
                <a:gd name="connsiteX2" fmla="*/ 577563 w 5382109"/>
                <a:gd name="connsiteY2" fmla="*/ 2304260 h 5892538"/>
                <a:gd name="connsiteX3" fmla="*/ 763 w 5382109"/>
                <a:gd name="connsiteY3" fmla="*/ 3053645 h 5892538"/>
                <a:gd name="connsiteX4" fmla="*/ 511126 w 5382109"/>
                <a:gd name="connsiteY4" fmla="*/ 3330092 h 5892538"/>
                <a:gd name="connsiteX5" fmla="*/ 340038 w 5382109"/>
                <a:gd name="connsiteY5" fmla="*/ 3736891 h 5892538"/>
                <a:gd name="connsiteX6" fmla="*/ 531424 w 5382109"/>
                <a:gd name="connsiteY6" fmla="*/ 3872352 h 5892538"/>
                <a:gd name="connsiteX7" fmla="*/ 372902 w 5382109"/>
                <a:gd name="connsiteY7" fmla="*/ 4063738 h 5892538"/>
                <a:gd name="connsiteX8" fmla="*/ 564288 w 5382109"/>
                <a:gd name="connsiteY8" fmla="*/ 4318920 h 5892538"/>
                <a:gd name="connsiteX9" fmla="*/ 500493 w 5382109"/>
                <a:gd name="connsiteY9" fmla="*/ 4978138 h 5892538"/>
                <a:gd name="connsiteX10" fmla="*/ 1755135 w 5382109"/>
                <a:gd name="connsiteY10" fmla="*/ 5041105 h 5892538"/>
                <a:gd name="connsiteX11" fmla="*/ 1946521 w 5382109"/>
                <a:gd name="connsiteY11" fmla="*/ 5892538 h 5892538"/>
                <a:gd name="connsiteX12" fmla="*/ 4785414 w 5382109"/>
                <a:gd name="connsiteY12" fmla="*/ 5860641 h 5892538"/>
                <a:gd name="connsiteX13" fmla="*/ 4891740 w 5382109"/>
                <a:gd name="connsiteY13" fmla="*/ 3521478 h 5892538"/>
                <a:gd name="connsiteX14" fmla="*/ 3031042 w 5382109"/>
                <a:gd name="connsiteY14" fmla="*/ 2101 h 5892538"/>
                <a:gd name="connsiteX0" fmla="*/ 3031042 w 5382109"/>
                <a:gd name="connsiteY0" fmla="*/ 941 h 5891378"/>
                <a:gd name="connsiteX1" fmla="*/ 886280 w 5382109"/>
                <a:gd name="connsiteY1" fmla="*/ 1071908 h 5891378"/>
                <a:gd name="connsiteX2" fmla="*/ 577563 w 5382109"/>
                <a:gd name="connsiteY2" fmla="*/ 2303100 h 5891378"/>
                <a:gd name="connsiteX3" fmla="*/ 763 w 5382109"/>
                <a:gd name="connsiteY3" fmla="*/ 3052485 h 5891378"/>
                <a:gd name="connsiteX4" fmla="*/ 511126 w 5382109"/>
                <a:gd name="connsiteY4" fmla="*/ 3328932 h 5891378"/>
                <a:gd name="connsiteX5" fmla="*/ 340038 w 5382109"/>
                <a:gd name="connsiteY5" fmla="*/ 3735731 h 5891378"/>
                <a:gd name="connsiteX6" fmla="*/ 531424 w 5382109"/>
                <a:gd name="connsiteY6" fmla="*/ 3871192 h 5891378"/>
                <a:gd name="connsiteX7" fmla="*/ 372902 w 5382109"/>
                <a:gd name="connsiteY7" fmla="*/ 4062578 h 5891378"/>
                <a:gd name="connsiteX8" fmla="*/ 564288 w 5382109"/>
                <a:gd name="connsiteY8" fmla="*/ 4317760 h 5891378"/>
                <a:gd name="connsiteX9" fmla="*/ 500493 w 5382109"/>
                <a:gd name="connsiteY9" fmla="*/ 4976978 h 5891378"/>
                <a:gd name="connsiteX10" fmla="*/ 1755135 w 5382109"/>
                <a:gd name="connsiteY10" fmla="*/ 5039945 h 5891378"/>
                <a:gd name="connsiteX11" fmla="*/ 1946521 w 5382109"/>
                <a:gd name="connsiteY11" fmla="*/ 5891378 h 5891378"/>
                <a:gd name="connsiteX12" fmla="*/ 4785414 w 5382109"/>
                <a:gd name="connsiteY12" fmla="*/ 5859481 h 5891378"/>
                <a:gd name="connsiteX13" fmla="*/ 4891740 w 5382109"/>
                <a:gd name="connsiteY13" fmla="*/ 3520318 h 5891378"/>
                <a:gd name="connsiteX14" fmla="*/ 3031042 w 5382109"/>
                <a:gd name="connsiteY14" fmla="*/ 941 h 5891378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627 h 5891064"/>
                <a:gd name="connsiteX1" fmla="*/ 777098 w 5382109"/>
                <a:gd name="connsiteY1" fmla="*/ 1180776 h 5891064"/>
                <a:gd name="connsiteX2" fmla="*/ 577563 w 5382109"/>
                <a:gd name="connsiteY2" fmla="*/ 2302786 h 5891064"/>
                <a:gd name="connsiteX3" fmla="*/ 763 w 5382109"/>
                <a:gd name="connsiteY3" fmla="*/ 3052171 h 5891064"/>
                <a:gd name="connsiteX4" fmla="*/ 511126 w 5382109"/>
                <a:gd name="connsiteY4" fmla="*/ 3328618 h 5891064"/>
                <a:gd name="connsiteX5" fmla="*/ 340038 w 5382109"/>
                <a:gd name="connsiteY5" fmla="*/ 3735417 h 5891064"/>
                <a:gd name="connsiteX6" fmla="*/ 531424 w 5382109"/>
                <a:gd name="connsiteY6" fmla="*/ 3870878 h 5891064"/>
                <a:gd name="connsiteX7" fmla="*/ 372902 w 5382109"/>
                <a:gd name="connsiteY7" fmla="*/ 4062264 h 5891064"/>
                <a:gd name="connsiteX8" fmla="*/ 564288 w 5382109"/>
                <a:gd name="connsiteY8" fmla="*/ 4317446 h 5891064"/>
                <a:gd name="connsiteX9" fmla="*/ 500493 w 5382109"/>
                <a:gd name="connsiteY9" fmla="*/ 4976664 h 5891064"/>
                <a:gd name="connsiteX10" fmla="*/ 1755135 w 5382109"/>
                <a:gd name="connsiteY10" fmla="*/ 5039631 h 5891064"/>
                <a:gd name="connsiteX11" fmla="*/ 1946521 w 5382109"/>
                <a:gd name="connsiteY11" fmla="*/ 5891064 h 5891064"/>
                <a:gd name="connsiteX12" fmla="*/ 4785414 w 5382109"/>
                <a:gd name="connsiteY12" fmla="*/ 5859167 h 5891064"/>
                <a:gd name="connsiteX13" fmla="*/ 4891740 w 5382109"/>
                <a:gd name="connsiteY13" fmla="*/ 3520004 h 5891064"/>
                <a:gd name="connsiteX14" fmla="*/ 3031042 w 5382109"/>
                <a:gd name="connsiteY14" fmla="*/ 627 h 5891064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8119 w 5389186"/>
                <a:gd name="connsiteY0" fmla="*/ 968 h 5891405"/>
                <a:gd name="connsiteX1" fmla="*/ 784175 w 5389186"/>
                <a:gd name="connsiteY1" fmla="*/ 1181117 h 5891405"/>
                <a:gd name="connsiteX2" fmla="*/ 530049 w 5389186"/>
                <a:gd name="connsiteY2" fmla="*/ 2303127 h 5891405"/>
                <a:gd name="connsiteX3" fmla="*/ 7840 w 5389186"/>
                <a:gd name="connsiteY3" fmla="*/ 3052512 h 5891405"/>
                <a:gd name="connsiteX4" fmla="*/ 518203 w 5389186"/>
                <a:gd name="connsiteY4" fmla="*/ 3328959 h 5891405"/>
                <a:gd name="connsiteX5" fmla="*/ 347115 w 5389186"/>
                <a:gd name="connsiteY5" fmla="*/ 3735758 h 5891405"/>
                <a:gd name="connsiteX6" fmla="*/ 538501 w 5389186"/>
                <a:gd name="connsiteY6" fmla="*/ 3871219 h 5891405"/>
                <a:gd name="connsiteX7" fmla="*/ 379979 w 5389186"/>
                <a:gd name="connsiteY7" fmla="*/ 4062605 h 5891405"/>
                <a:gd name="connsiteX8" fmla="*/ 571365 w 5389186"/>
                <a:gd name="connsiteY8" fmla="*/ 4317787 h 5891405"/>
                <a:gd name="connsiteX9" fmla="*/ 507570 w 5389186"/>
                <a:gd name="connsiteY9" fmla="*/ 4977005 h 5891405"/>
                <a:gd name="connsiteX10" fmla="*/ 1762212 w 5389186"/>
                <a:gd name="connsiteY10" fmla="*/ 5039972 h 5891405"/>
                <a:gd name="connsiteX11" fmla="*/ 1953598 w 5389186"/>
                <a:gd name="connsiteY11" fmla="*/ 5891405 h 5891405"/>
                <a:gd name="connsiteX12" fmla="*/ 4792491 w 5389186"/>
                <a:gd name="connsiteY12" fmla="*/ 5859508 h 5891405"/>
                <a:gd name="connsiteX13" fmla="*/ 4898817 w 5389186"/>
                <a:gd name="connsiteY13" fmla="*/ 3520345 h 5891405"/>
                <a:gd name="connsiteX14" fmla="*/ 3038119 w 5389186"/>
                <a:gd name="connsiteY14" fmla="*/ 968 h 5891405"/>
                <a:gd name="connsiteX0" fmla="*/ 3037057 w 5388124"/>
                <a:gd name="connsiteY0" fmla="*/ 968 h 5891405"/>
                <a:gd name="connsiteX1" fmla="*/ 783113 w 5388124"/>
                <a:gd name="connsiteY1" fmla="*/ 1181117 h 5891405"/>
                <a:gd name="connsiteX2" fmla="*/ 528987 w 5388124"/>
                <a:gd name="connsiteY2" fmla="*/ 2303127 h 5891405"/>
                <a:gd name="connsiteX3" fmla="*/ 6778 w 5388124"/>
                <a:gd name="connsiteY3" fmla="*/ 3052512 h 5891405"/>
                <a:gd name="connsiteX4" fmla="*/ 517141 w 5388124"/>
                <a:gd name="connsiteY4" fmla="*/ 3328959 h 5891405"/>
                <a:gd name="connsiteX5" fmla="*/ 346053 w 5388124"/>
                <a:gd name="connsiteY5" fmla="*/ 3735758 h 5891405"/>
                <a:gd name="connsiteX6" fmla="*/ 537439 w 5388124"/>
                <a:gd name="connsiteY6" fmla="*/ 3871219 h 5891405"/>
                <a:gd name="connsiteX7" fmla="*/ 378917 w 5388124"/>
                <a:gd name="connsiteY7" fmla="*/ 4062605 h 5891405"/>
                <a:gd name="connsiteX8" fmla="*/ 570303 w 5388124"/>
                <a:gd name="connsiteY8" fmla="*/ 4317787 h 5891405"/>
                <a:gd name="connsiteX9" fmla="*/ 506508 w 5388124"/>
                <a:gd name="connsiteY9" fmla="*/ 4977005 h 5891405"/>
                <a:gd name="connsiteX10" fmla="*/ 1761150 w 5388124"/>
                <a:gd name="connsiteY10" fmla="*/ 5039972 h 5891405"/>
                <a:gd name="connsiteX11" fmla="*/ 1952536 w 5388124"/>
                <a:gd name="connsiteY11" fmla="*/ 5891405 h 5891405"/>
                <a:gd name="connsiteX12" fmla="*/ 4791429 w 5388124"/>
                <a:gd name="connsiteY12" fmla="*/ 5859508 h 5891405"/>
                <a:gd name="connsiteX13" fmla="*/ 4897755 w 5388124"/>
                <a:gd name="connsiteY13" fmla="*/ 3520345 h 5891405"/>
                <a:gd name="connsiteX14" fmla="*/ 3037057 w 5388124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2980702 w 5331769"/>
                <a:gd name="connsiteY0" fmla="*/ 968 h 5891405"/>
                <a:gd name="connsiteX1" fmla="*/ 726758 w 5331769"/>
                <a:gd name="connsiteY1" fmla="*/ 1181117 h 5891405"/>
                <a:gd name="connsiteX2" fmla="*/ 472632 w 5331769"/>
                <a:gd name="connsiteY2" fmla="*/ 2303127 h 5891405"/>
                <a:gd name="connsiteX3" fmla="*/ 5014 w 5331769"/>
                <a:gd name="connsiteY3" fmla="*/ 3079808 h 5891405"/>
                <a:gd name="connsiteX4" fmla="*/ 460786 w 5331769"/>
                <a:gd name="connsiteY4" fmla="*/ 3328959 h 5891405"/>
                <a:gd name="connsiteX5" fmla="*/ 289698 w 5331769"/>
                <a:gd name="connsiteY5" fmla="*/ 3735758 h 5891405"/>
                <a:gd name="connsiteX6" fmla="*/ 481084 w 5331769"/>
                <a:gd name="connsiteY6" fmla="*/ 3871219 h 5891405"/>
                <a:gd name="connsiteX7" fmla="*/ 322562 w 5331769"/>
                <a:gd name="connsiteY7" fmla="*/ 4062605 h 5891405"/>
                <a:gd name="connsiteX8" fmla="*/ 513948 w 5331769"/>
                <a:gd name="connsiteY8" fmla="*/ 4317787 h 5891405"/>
                <a:gd name="connsiteX9" fmla="*/ 450153 w 5331769"/>
                <a:gd name="connsiteY9" fmla="*/ 4977005 h 5891405"/>
                <a:gd name="connsiteX10" fmla="*/ 1704795 w 5331769"/>
                <a:gd name="connsiteY10" fmla="*/ 5039972 h 5891405"/>
                <a:gd name="connsiteX11" fmla="*/ 1896181 w 5331769"/>
                <a:gd name="connsiteY11" fmla="*/ 5891405 h 5891405"/>
                <a:gd name="connsiteX12" fmla="*/ 4735074 w 5331769"/>
                <a:gd name="connsiteY12" fmla="*/ 5859508 h 5891405"/>
                <a:gd name="connsiteX13" fmla="*/ 4841400 w 5331769"/>
                <a:gd name="connsiteY13" fmla="*/ 3520345 h 5891405"/>
                <a:gd name="connsiteX14" fmla="*/ 2980702 w 5331769"/>
                <a:gd name="connsiteY14" fmla="*/ 968 h 5891405"/>
                <a:gd name="connsiteX0" fmla="*/ 2980491 w 5331558"/>
                <a:gd name="connsiteY0" fmla="*/ 968 h 5891405"/>
                <a:gd name="connsiteX1" fmla="*/ 726547 w 5331558"/>
                <a:gd name="connsiteY1" fmla="*/ 1181117 h 5891405"/>
                <a:gd name="connsiteX2" fmla="*/ 486068 w 5331558"/>
                <a:gd name="connsiteY2" fmla="*/ 2371366 h 5891405"/>
                <a:gd name="connsiteX3" fmla="*/ 4803 w 5331558"/>
                <a:gd name="connsiteY3" fmla="*/ 3079808 h 5891405"/>
                <a:gd name="connsiteX4" fmla="*/ 460575 w 5331558"/>
                <a:gd name="connsiteY4" fmla="*/ 3328959 h 5891405"/>
                <a:gd name="connsiteX5" fmla="*/ 289487 w 5331558"/>
                <a:gd name="connsiteY5" fmla="*/ 3735758 h 5891405"/>
                <a:gd name="connsiteX6" fmla="*/ 480873 w 5331558"/>
                <a:gd name="connsiteY6" fmla="*/ 3871219 h 5891405"/>
                <a:gd name="connsiteX7" fmla="*/ 322351 w 5331558"/>
                <a:gd name="connsiteY7" fmla="*/ 4062605 h 5891405"/>
                <a:gd name="connsiteX8" fmla="*/ 513737 w 5331558"/>
                <a:gd name="connsiteY8" fmla="*/ 4317787 h 5891405"/>
                <a:gd name="connsiteX9" fmla="*/ 449942 w 5331558"/>
                <a:gd name="connsiteY9" fmla="*/ 4977005 h 5891405"/>
                <a:gd name="connsiteX10" fmla="*/ 1704584 w 5331558"/>
                <a:gd name="connsiteY10" fmla="*/ 5039972 h 5891405"/>
                <a:gd name="connsiteX11" fmla="*/ 1895970 w 5331558"/>
                <a:gd name="connsiteY11" fmla="*/ 5891405 h 5891405"/>
                <a:gd name="connsiteX12" fmla="*/ 4734863 w 5331558"/>
                <a:gd name="connsiteY12" fmla="*/ 5859508 h 5891405"/>
                <a:gd name="connsiteX13" fmla="*/ 4841189 w 5331558"/>
                <a:gd name="connsiteY13" fmla="*/ 3520345 h 5891405"/>
                <a:gd name="connsiteX14" fmla="*/ 2980491 w 5331558"/>
                <a:gd name="connsiteY14" fmla="*/ 968 h 5891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331558" h="5891405">
                  <a:moveTo>
                    <a:pt x="2980491" y="968"/>
                  </a:moveTo>
                  <a:cubicBezTo>
                    <a:pt x="1784302" y="-22254"/>
                    <a:pt x="1040642" y="372305"/>
                    <a:pt x="726547" y="1181117"/>
                  </a:cubicBezTo>
                  <a:cubicBezTo>
                    <a:pt x="528785" y="1834793"/>
                    <a:pt x="744238" y="2066938"/>
                    <a:pt x="486068" y="2371366"/>
                  </a:cubicBezTo>
                  <a:cubicBezTo>
                    <a:pt x="239818" y="2677225"/>
                    <a:pt x="-40213" y="2911644"/>
                    <a:pt x="4803" y="3079808"/>
                  </a:cubicBezTo>
                  <a:cubicBezTo>
                    <a:pt x="109541" y="3181162"/>
                    <a:pt x="260766" y="3266498"/>
                    <a:pt x="460575" y="3328959"/>
                  </a:cubicBezTo>
                  <a:cubicBezTo>
                    <a:pt x="403546" y="3464559"/>
                    <a:pt x="198074" y="3641722"/>
                    <a:pt x="289487" y="3735758"/>
                  </a:cubicBezTo>
                  <a:lnTo>
                    <a:pt x="480873" y="3871219"/>
                  </a:lnTo>
                  <a:cubicBezTo>
                    <a:pt x="428032" y="3935014"/>
                    <a:pt x="303940" y="3939433"/>
                    <a:pt x="322351" y="4062605"/>
                  </a:cubicBezTo>
                  <a:cubicBezTo>
                    <a:pt x="362395" y="4195168"/>
                    <a:pt x="550882" y="4226788"/>
                    <a:pt x="513737" y="4317787"/>
                  </a:cubicBezTo>
                  <a:cubicBezTo>
                    <a:pt x="397470" y="4561276"/>
                    <a:pt x="358392" y="4876020"/>
                    <a:pt x="449942" y="4977005"/>
                  </a:cubicBezTo>
                  <a:cubicBezTo>
                    <a:pt x="636587" y="5158310"/>
                    <a:pt x="1197305" y="5208988"/>
                    <a:pt x="1704584" y="5039972"/>
                  </a:cubicBezTo>
                  <a:lnTo>
                    <a:pt x="1895970" y="5891405"/>
                  </a:lnTo>
                  <a:lnTo>
                    <a:pt x="4734863" y="5859508"/>
                  </a:lnTo>
                  <a:cubicBezTo>
                    <a:pt x="4366268" y="4516262"/>
                    <a:pt x="4422975" y="3927926"/>
                    <a:pt x="4841189" y="3520345"/>
                  </a:cubicBezTo>
                  <a:cubicBezTo>
                    <a:pt x="6117095" y="1964448"/>
                    <a:pt x="4692333" y="36409"/>
                    <a:pt x="2980491" y="96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4" name="Oval 37">
              <a:extLst>
                <a:ext uri="{FF2B5EF4-FFF2-40B4-BE49-F238E27FC236}">
                  <a16:creationId xmlns:a16="http://schemas.microsoft.com/office/drawing/2014/main" id="{0711327E-9191-4394-B64D-73AD56C41377}"/>
                </a:ext>
              </a:extLst>
            </p:cNvPr>
            <p:cNvSpPr/>
            <p:nvPr/>
          </p:nvSpPr>
          <p:spPr>
            <a:xfrm rot="18100542">
              <a:off x="5907878" y="-58593"/>
              <a:ext cx="1436045" cy="2141152"/>
            </a:xfrm>
            <a:custGeom>
              <a:avLst/>
              <a:gdLst/>
              <a:ahLst/>
              <a:cxnLst/>
              <a:rect l="l" t="t" r="r" b="b"/>
              <a:pathLst>
                <a:path w="1170491" h="1745209">
                  <a:moveTo>
                    <a:pt x="429221" y="671495"/>
                  </a:moveTo>
                  <a:cubicBezTo>
                    <a:pt x="415869" y="670322"/>
                    <a:pt x="402356" y="670624"/>
                    <a:pt x="388917" y="672439"/>
                  </a:cubicBezTo>
                  <a:cubicBezTo>
                    <a:pt x="370997" y="674859"/>
                    <a:pt x="353207" y="679968"/>
                    <a:pt x="336101" y="687858"/>
                  </a:cubicBezTo>
                  <a:lnTo>
                    <a:pt x="344770" y="708640"/>
                  </a:lnTo>
                  <a:cubicBezTo>
                    <a:pt x="405276" y="680369"/>
                    <a:pt x="475531" y="691805"/>
                    <a:pt x="523918" y="737799"/>
                  </a:cubicBezTo>
                  <a:cubicBezTo>
                    <a:pt x="569388" y="781022"/>
                    <a:pt x="587723" y="847396"/>
                    <a:pt x="571504" y="910067"/>
                  </a:cubicBezTo>
                  <a:lnTo>
                    <a:pt x="593243" y="915886"/>
                  </a:lnTo>
                  <a:cubicBezTo>
                    <a:pt x="611678" y="844923"/>
                    <a:pt x="590662" y="769719"/>
                    <a:pt x="538740" y="720849"/>
                  </a:cubicBezTo>
                  <a:cubicBezTo>
                    <a:pt x="507886" y="691808"/>
                    <a:pt x="469277" y="675014"/>
                    <a:pt x="429221" y="671495"/>
                  </a:cubicBezTo>
                  <a:close/>
                  <a:moveTo>
                    <a:pt x="588421" y="580980"/>
                  </a:moveTo>
                  <a:cubicBezTo>
                    <a:pt x="534186" y="581239"/>
                    <a:pt x="482134" y="605639"/>
                    <a:pt x="446738" y="649695"/>
                  </a:cubicBezTo>
                  <a:lnTo>
                    <a:pt x="463760" y="664437"/>
                  </a:lnTo>
                  <a:cubicBezTo>
                    <a:pt x="505329" y="612166"/>
                    <a:pt x="573320" y="591099"/>
                    <a:pt x="637132" y="610714"/>
                  </a:cubicBezTo>
                  <a:cubicBezTo>
                    <a:pt x="697098" y="629147"/>
                    <a:pt x="743088" y="680397"/>
                    <a:pt x="756495" y="743730"/>
                  </a:cubicBezTo>
                  <a:lnTo>
                    <a:pt x="778549" y="739251"/>
                  </a:lnTo>
                  <a:cubicBezTo>
                    <a:pt x="763432" y="667508"/>
                    <a:pt x="711108" y="609548"/>
                    <a:pt x="642848" y="588934"/>
                  </a:cubicBezTo>
                  <a:cubicBezTo>
                    <a:pt x="624821" y="583490"/>
                    <a:pt x="606500" y="580894"/>
                    <a:pt x="588421" y="580980"/>
                  </a:cubicBezTo>
                  <a:close/>
                  <a:moveTo>
                    <a:pt x="533817" y="0"/>
                  </a:moveTo>
                  <a:cubicBezTo>
                    <a:pt x="617807" y="1"/>
                    <a:pt x="687626" y="60667"/>
                    <a:pt x="697680" y="141081"/>
                  </a:cubicBezTo>
                  <a:cubicBezTo>
                    <a:pt x="603869" y="182843"/>
                    <a:pt x="547102" y="268997"/>
                    <a:pt x="562024" y="352718"/>
                  </a:cubicBezTo>
                  <a:lnTo>
                    <a:pt x="584367" y="347971"/>
                  </a:lnTo>
                  <a:cubicBezTo>
                    <a:pt x="570422" y="267354"/>
                    <a:pt x="633895" y="183716"/>
                    <a:pt x="732836" y="150639"/>
                  </a:cubicBezTo>
                  <a:cubicBezTo>
                    <a:pt x="738208" y="147500"/>
                    <a:pt x="743991" y="147205"/>
                    <a:pt x="749842" y="147205"/>
                  </a:cubicBezTo>
                  <a:cubicBezTo>
                    <a:pt x="844103" y="147205"/>
                    <a:pt x="920515" y="223618"/>
                    <a:pt x="920515" y="317877"/>
                  </a:cubicBezTo>
                  <a:lnTo>
                    <a:pt x="910716" y="366417"/>
                  </a:lnTo>
                  <a:lnTo>
                    <a:pt x="920515" y="366418"/>
                  </a:lnTo>
                  <a:lnTo>
                    <a:pt x="920515" y="371433"/>
                  </a:lnTo>
                  <a:cubicBezTo>
                    <a:pt x="997755" y="379016"/>
                    <a:pt x="1056877" y="445155"/>
                    <a:pt x="1056877" y="525101"/>
                  </a:cubicBezTo>
                  <a:lnTo>
                    <a:pt x="1047351" y="572282"/>
                  </a:lnTo>
                  <a:cubicBezTo>
                    <a:pt x="1119671" y="602218"/>
                    <a:pt x="1170491" y="673500"/>
                    <a:pt x="1170491" y="756650"/>
                  </a:cubicBezTo>
                  <a:cubicBezTo>
                    <a:pt x="1170490" y="802863"/>
                    <a:pt x="1154794" y="845409"/>
                    <a:pt x="1127569" y="878235"/>
                  </a:cubicBezTo>
                  <a:cubicBezTo>
                    <a:pt x="1080615" y="934488"/>
                    <a:pt x="1014142" y="959925"/>
                    <a:pt x="954678" y="939840"/>
                  </a:cubicBezTo>
                  <a:lnTo>
                    <a:pt x="947373" y="961469"/>
                  </a:lnTo>
                  <a:cubicBezTo>
                    <a:pt x="1000817" y="979520"/>
                    <a:pt x="1058949" y="966083"/>
                    <a:pt x="1106746" y="928282"/>
                  </a:cubicBezTo>
                  <a:cubicBezTo>
                    <a:pt x="1128548" y="955588"/>
                    <a:pt x="1138907" y="990708"/>
                    <a:pt x="1138907" y="1028247"/>
                  </a:cubicBezTo>
                  <a:cubicBezTo>
                    <a:pt x="1138907" y="1124134"/>
                    <a:pt x="1071328" y="1204237"/>
                    <a:pt x="981133" y="1223220"/>
                  </a:cubicBezTo>
                  <a:cubicBezTo>
                    <a:pt x="889088" y="1236998"/>
                    <a:pt x="805358" y="1200898"/>
                    <a:pt x="777272" y="1134408"/>
                  </a:cubicBezTo>
                  <a:cubicBezTo>
                    <a:pt x="791057" y="1124903"/>
                    <a:pt x="802061" y="1111678"/>
                    <a:pt x="810210" y="1096167"/>
                  </a:cubicBezTo>
                  <a:cubicBezTo>
                    <a:pt x="831546" y="1055553"/>
                    <a:pt x="830022" y="1005443"/>
                    <a:pt x="806195" y="964175"/>
                  </a:cubicBezTo>
                  <a:lnTo>
                    <a:pt x="787267" y="975103"/>
                  </a:lnTo>
                  <a:cubicBezTo>
                    <a:pt x="807161" y="1009560"/>
                    <a:pt x="808703" y="1051275"/>
                    <a:pt x="791333" y="1085110"/>
                  </a:cubicBezTo>
                  <a:cubicBezTo>
                    <a:pt x="784855" y="1097727"/>
                    <a:pt x="776117" y="1108536"/>
                    <a:pt x="763385" y="1114320"/>
                  </a:cubicBezTo>
                  <a:lnTo>
                    <a:pt x="744063" y="1119497"/>
                  </a:lnTo>
                  <a:lnTo>
                    <a:pt x="747716" y="1128718"/>
                  </a:lnTo>
                  <a:cubicBezTo>
                    <a:pt x="731558" y="1137628"/>
                    <a:pt x="712804" y="1141697"/>
                    <a:pt x="693327" y="1140344"/>
                  </a:cubicBezTo>
                  <a:cubicBezTo>
                    <a:pt x="655409" y="1137711"/>
                    <a:pt x="620494" y="1114908"/>
                    <a:pt x="601213" y="1080185"/>
                  </a:cubicBezTo>
                  <a:lnTo>
                    <a:pt x="582082" y="1090754"/>
                  </a:lnTo>
                  <a:cubicBezTo>
                    <a:pt x="605167" y="1132362"/>
                    <a:pt x="647281" y="1159482"/>
                    <a:pt x="693051" y="1162221"/>
                  </a:cubicBezTo>
                  <a:cubicBezTo>
                    <a:pt x="715413" y="1163558"/>
                    <a:pt x="736989" y="1158982"/>
                    <a:pt x="755684" y="1148835"/>
                  </a:cubicBezTo>
                  <a:cubicBezTo>
                    <a:pt x="792539" y="1222022"/>
                    <a:pt x="887119" y="1262260"/>
                    <a:pt x="989751" y="1247587"/>
                  </a:cubicBezTo>
                  <a:cubicBezTo>
                    <a:pt x="1000157" y="1267987"/>
                    <a:pt x="1004489" y="1291252"/>
                    <a:pt x="1004488" y="1315531"/>
                  </a:cubicBezTo>
                  <a:cubicBezTo>
                    <a:pt x="1004488" y="1381750"/>
                    <a:pt x="972258" y="1440443"/>
                    <a:pt x="920375" y="1473506"/>
                  </a:cubicBezTo>
                  <a:lnTo>
                    <a:pt x="913116" y="1474079"/>
                  </a:lnTo>
                  <a:cubicBezTo>
                    <a:pt x="850536" y="1469665"/>
                    <a:pt x="794159" y="1430126"/>
                    <a:pt x="766796" y="1371458"/>
                  </a:cubicBezTo>
                  <a:lnTo>
                    <a:pt x="746323" y="1380801"/>
                  </a:lnTo>
                  <a:cubicBezTo>
                    <a:pt x="776874" y="1446464"/>
                    <a:pt x="839753" y="1490827"/>
                    <a:pt x="909888" y="1496052"/>
                  </a:cubicBezTo>
                  <a:cubicBezTo>
                    <a:pt x="891948" y="1561049"/>
                    <a:pt x="840393" y="1611456"/>
                    <a:pt x="774838" y="1628054"/>
                  </a:cubicBezTo>
                  <a:cubicBezTo>
                    <a:pt x="686646" y="1642970"/>
                    <a:pt x="605133" y="1612285"/>
                    <a:pt x="571751" y="1552195"/>
                  </a:cubicBezTo>
                  <a:lnTo>
                    <a:pt x="550649" y="1566422"/>
                  </a:lnTo>
                  <a:cubicBezTo>
                    <a:pt x="577499" y="1609979"/>
                    <a:pt x="626419" y="1639383"/>
                    <a:pt x="685031" y="1648114"/>
                  </a:cubicBezTo>
                  <a:cubicBezTo>
                    <a:pt x="659684" y="1706013"/>
                    <a:pt x="601329" y="1745210"/>
                    <a:pt x="533818" y="1745209"/>
                  </a:cubicBezTo>
                  <a:cubicBezTo>
                    <a:pt x="455549" y="1745210"/>
                    <a:pt x="416747" y="1692524"/>
                    <a:pt x="372301" y="1619888"/>
                  </a:cubicBezTo>
                  <a:lnTo>
                    <a:pt x="366380" y="1592106"/>
                  </a:lnTo>
                  <a:cubicBezTo>
                    <a:pt x="305091" y="1567105"/>
                    <a:pt x="259811" y="1511085"/>
                    <a:pt x="250590" y="1443452"/>
                  </a:cubicBezTo>
                  <a:cubicBezTo>
                    <a:pt x="203712" y="1453117"/>
                    <a:pt x="158965" y="1444975"/>
                    <a:pt x="117260" y="1407178"/>
                  </a:cubicBezTo>
                  <a:cubicBezTo>
                    <a:pt x="55030" y="1350772"/>
                    <a:pt x="44039" y="1258933"/>
                    <a:pt x="90593" y="1192598"/>
                  </a:cubicBezTo>
                  <a:cubicBezTo>
                    <a:pt x="186799" y="1224213"/>
                    <a:pt x="285304" y="1199642"/>
                    <a:pt x="330760" y="1129474"/>
                  </a:cubicBezTo>
                  <a:lnTo>
                    <a:pt x="344999" y="1132822"/>
                  </a:lnTo>
                  <a:cubicBezTo>
                    <a:pt x="420009" y="1139731"/>
                    <a:pt x="490500" y="1101048"/>
                    <a:pt x="524987" y="1034051"/>
                  </a:cubicBezTo>
                  <a:lnTo>
                    <a:pt x="505360" y="1023014"/>
                  </a:lnTo>
                  <a:cubicBezTo>
                    <a:pt x="475089" y="1082544"/>
                    <a:pt x="412689" y="1116790"/>
                    <a:pt x="346243" y="1110339"/>
                  </a:cubicBezTo>
                  <a:cubicBezTo>
                    <a:pt x="283801" y="1104277"/>
                    <a:pt x="228486" y="1063265"/>
                    <a:pt x="202679" y="1003895"/>
                  </a:cubicBezTo>
                  <a:lnTo>
                    <a:pt x="181967" y="1012696"/>
                  </a:lnTo>
                  <a:cubicBezTo>
                    <a:pt x="205492" y="1066954"/>
                    <a:pt x="250941" y="1107583"/>
                    <a:pt x="305288" y="1123484"/>
                  </a:cubicBezTo>
                  <a:cubicBezTo>
                    <a:pt x="260051" y="1186174"/>
                    <a:pt x="162021" y="1201884"/>
                    <a:pt x="70961" y="1161909"/>
                  </a:cubicBezTo>
                  <a:cubicBezTo>
                    <a:pt x="64874" y="1160625"/>
                    <a:pt x="60391" y="1156961"/>
                    <a:pt x="56055" y="1153032"/>
                  </a:cubicBezTo>
                  <a:cubicBezTo>
                    <a:pt x="-13786" y="1089729"/>
                    <a:pt x="-19088" y="981796"/>
                    <a:pt x="44214" y="911953"/>
                  </a:cubicBezTo>
                  <a:lnTo>
                    <a:pt x="84073" y="882569"/>
                  </a:lnTo>
                  <a:lnTo>
                    <a:pt x="76811" y="875989"/>
                  </a:lnTo>
                  <a:lnTo>
                    <a:pt x="80179" y="872273"/>
                  </a:lnTo>
                  <a:cubicBezTo>
                    <a:pt x="28040" y="814783"/>
                    <a:pt x="28651" y="726072"/>
                    <a:pt x="82340" y="666836"/>
                  </a:cubicBezTo>
                  <a:lnTo>
                    <a:pt x="121082" y="638275"/>
                  </a:lnTo>
                  <a:cubicBezTo>
                    <a:pt x="89526" y="571593"/>
                    <a:pt x="96788" y="490523"/>
                    <a:pt x="145805" y="430894"/>
                  </a:cubicBezTo>
                  <a:cubicBezTo>
                    <a:pt x="198586" y="400645"/>
                    <a:pt x="259015" y="385179"/>
                    <a:pt x="321878" y="383347"/>
                  </a:cubicBezTo>
                  <a:lnTo>
                    <a:pt x="321111" y="357014"/>
                  </a:lnTo>
                  <a:cubicBezTo>
                    <a:pt x="257723" y="358862"/>
                    <a:pt x="196668" y="373772"/>
                    <a:pt x="141180" y="399723"/>
                  </a:cubicBezTo>
                  <a:cubicBezTo>
                    <a:pt x="117813" y="370058"/>
                    <a:pt x="106816" y="332072"/>
                    <a:pt x="106816" y="291518"/>
                  </a:cubicBezTo>
                  <a:cubicBezTo>
                    <a:pt x="106816" y="170286"/>
                    <a:pt x="205094" y="72008"/>
                    <a:pt x="326327" y="72008"/>
                  </a:cubicBezTo>
                  <a:cubicBezTo>
                    <a:pt x="350305" y="72008"/>
                    <a:pt x="373385" y="75853"/>
                    <a:pt x="394659" y="83948"/>
                  </a:cubicBezTo>
                  <a:cubicBezTo>
                    <a:pt x="425371" y="33609"/>
                    <a:pt x="467237" y="0"/>
                    <a:pt x="5338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75" name="Rectangle 19">
            <a:extLst>
              <a:ext uri="{FF2B5EF4-FFF2-40B4-BE49-F238E27FC236}">
                <a16:creationId xmlns:a16="http://schemas.microsoft.com/office/drawing/2014/main" id="{8025BC4E-7A4E-42D9-9569-8844F8906CE5}"/>
              </a:ext>
            </a:extLst>
          </p:cNvPr>
          <p:cNvSpPr/>
          <p:nvPr/>
        </p:nvSpPr>
        <p:spPr>
          <a:xfrm>
            <a:off x="4471052" y="2446822"/>
            <a:ext cx="449751" cy="494370"/>
          </a:xfrm>
          <a:custGeom>
            <a:avLst/>
            <a:gdLst/>
            <a:ahLst/>
            <a:cxnLst/>
            <a:rect l="l" t="t" r="r" b="b"/>
            <a:pathLst>
              <a:path w="2926108" h="3216409">
                <a:moveTo>
                  <a:pt x="1150286" y="2039882"/>
                </a:moveTo>
                <a:cubicBezTo>
                  <a:pt x="1216487" y="2110220"/>
                  <a:pt x="1249586" y="2238485"/>
                  <a:pt x="1348889" y="2250897"/>
                </a:cubicBezTo>
                <a:cubicBezTo>
                  <a:pt x="1452327" y="2213659"/>
                  <a:pt x="1530941" y="2147458"/>
                  <a:pt x="1597142" y="2052295"/>
                </a:cubicBezTo>
                <a:cubicBezTo>
                  <a:pt x="1634380" y="2030228"/>
                  <a:pt x="1712994" y="2049536"/>
                  <a:pt x="1721269" y="2072982"/>
                </a:cubicBezTo>
                <a:cubicBezTo>
                  <a:pt x="1533700" y="2362611"/>
                  <a:pt x="1615072" y="2763954"/>
                  <a:pt x="1568179" y="2830155"/>
                </a:cubicBezTo>
                <a:cubicBezTo>
                  <a:pt x="1391644" y="2965315"/>
                  <a:pt x="1231658" y="2893598"/>
                  <a:pt x="1063398" y="2925319"/>
                </a:cubicBezTo>
                <a:cubicBezTo>
                  <a:pt x="925479" y="2954282"/>
                  <a:pt x="820660" y="3107371"/>
                  <a:pt x="686879" y="3148747"/>
                </a:cubicBezTo>
                <a:cubicBezTo>
                  <a:pt x="536548" y="3184606"/>
                  <a:pt x="373804" y="3224602"/>
                  <a:pt x="215198" y="3214948"/>
                </a:cubicBezTo>
                <a:cubicBezTo>
                  <a:pt x="93829" y="3209431"/>
                  <a:pt x="71763" y="3046687"/>
                  <a:pt x="136584" y="2925318"/>
                </a:cubicBezTo>
                <a:cubicBezTo>
                  <a:pt x="168305" y="2828775"/>
                  <a:pt x="121415" y="2802571"/>
                  <a:pt x="107623" y="2710165"/>
                </a:cubicBezTo>
                <a:cubicBezTo>
                  <a:pt x="111150" y="2693172"/>
                  <a:pt x="127647" y="2691385"/>
                  <a:pt x="158288" y="2695563"/>
                </a:cubicBezTo>
                <a:lnTo>
                  <a:pt x="158288" y="2626239"/>
                </a:lnTo>
                <a:lnTo>
                  <a:pt x="266288" y="2626239"/>
                </a:lnTo>
                <a:lnTo>
                  <a:pt x="266288" y="2708276"/>
                </a:lnTo>
                <a:lnTo>
                  <a:pt x="307224" y="2711894"/>
                </a:lnTo>
                <a:lnTo>
                  <a:pt x="307224" y="2626239"/>
                </a:lnTo>
                <a:lnTo>
                  <a:pt x="415224" y="2626239"/>
                </a:lnTo>
                <a:lnTo>
                  <a:pt x="415224" y="2711420"/>
                </a:lnTo>
                <a:cubicBezTo>
                  <a:pt x="428487" y="2711947"/>
                  <a:pt x="442136" y="2710942"/>
                  <a:pt x="456160" y="2708700"/>
                </a:cubicBezTo>
                <a:lnTo>
                  <a:pt x="456160" y="2617963"/>
                </a:lnTo>
                <a:lnTo>
                  <a:pt x="564160" y="2617963"/>
                </a:lnTo>
                <a:lnTo>
                  <a:pt x="564160" y="2692500"/>
                </a:lnTo>
                <a:cubicBezTo>
                  <a:pt x="577696" y="2691220"/>
                  <a:pt x="591289" y="2688332"/>
                  <a:pt x="605096" y="2684680"/>
                </a:cubicBezTo>
                <a:lnTo>
                  <a:pt x="605096" y="2601411"/>
                </a:lnTo>
                <a:lnTo>
                  <a:pt x="713096" y="2601411"/>
                </a:lnTo>
                <a:lnTo>
                  <a:pt x="713096" y="2654658"/>
                </a:lnTo>
                <a:lnTo>
                  <a:pt x="754032" y="2641463"/>
                </a:lnTo>
                <a:lnTo>
                  <a:pt x="754032" y="2580721"/>
                </a:lnTo>
                <a:lnTo>
                  <a:pt x="862032" y="2580721"/>
                </a:lnTo>
                <a:lnTo>
                  <a:pt x="862032" y="2599792"/>
                </a:lnTo>
                <a:cubicBezTo>
                  <a:pt x="897454" y="2584791"/>
                  <a:pt x="934214" y="2567836"/>
                  <a:pt x="972371" y="2548802"/>
                </a:cubicBezTo>
                <a:cubicBezTo>
                  <a:pt x="1030297" y="2506047"/>
                  <a:pt x="939271" y="2219176"/>
                  <a:pt x="947546" y="2122633"/>
                </a:cubicBezTo>
                <a:cubicBezTo>
                  <a:pt x="957201" y="2082636"/>
                  <a:pt x="1082706" y="2067466"/>
                  <a:pt x="1150286" y="2039882"/>
                </a:cubicBezTo>
                <a:close/>
                <a:moveTo>
                  <a:pt x="394278" y="1320337"/>
                </a:moveTo>
                <a:cubicBezTo>
                  <a:pt x="356565" y="1315036"/>
                  <a:pt x="316914" y="1320983"/>
                  <a:pt x="277262" y="1344774"/>
                </a:cubicBezTo>
                <a:cubicBezTo>
                  <a:pt x="169686" y="1368221"/>
                  <a:pt x="281399" y="1532343"/>
                  <a:pt x="314500" y="1626128"/>
                </a:cubicBezTo>
                <a:cubicBezTo>
                  <a:pt x="335188" y="1715776"/>
                  <a:pt x="306225" y="1838523"/>
                  <a:pt x="376563" y="1820593"/>
                </a:cubicBezTo>
                <a:cubicBezTo>
                  <a:pt x="535169" y="1786113"/>
                  <a:pt x="681363" y="1673020"/>
                  <a:pt x="628954" y="1493726"/>
                </a:cubicBezTo>
                <a:cubicBezTo>
                  <a:pt x="603094" y="1453384"/>
                  <a:pt x="507414" y="1336241"/>
                  <a:pt x="394278" y="1320337"/>
                </a:cubicBezTo>
                <a:close/>
                <a:moveTo>
                  <a:pt x="1526804" y="66"/>
                </a:moveTo>
                <a:cubicBezTo>
                  <a:pt x="2066065" y="2824"/>
                  <a:pt x="2621877" y="129710"/>
                  <a:pt x="2896335" y="1038593"/>
                </a:cubicBezTo>
                <a:cubicBezTo>
                  <a:pt x="3057700" y="1564063"/>
                  <a:pt x="2532230" y="2366749"/>
                  <a:pt x="2064686" y="2292273"/>
                </a:cubicBezTo>
                <a:cubicBezTo>
                  <a:pt x="1885392" y="2267447"/>
                  <a:pt x="1950214" y="2015056"/>
                  <a:pt x="1555767" y="1940580"/>
                </a:cubicBezTo>
                <a:cubicBezTo>
                  <a:pt x="1179249" y="1868862"/>
                  <a:pt x="732393" y="2186075"/>
                  <a:pt x="554478" y="2159871"/>
                </a:cubicBezTo>
                <a:cubicBezTo>
                  <a:pt x="466211" y="2141942"/>
                  <a:pt x="394493" y="1904722"/>
                  <a:pt x="364151" y="1932305"/>
                </a:cubicBezTo>
                <a:cubicBezTo>
                  <a:pt x="322774" y="1970922"/>
                  <a:pt x="405526" y="2146079"/>
                  <a:pt x="467589" y="2205384"/>
                </a:cubicBezTo>
                <a:cubicBezTo>
                  <a:pt x="525515" y="2241243"/>
                  <a:pt x="732393" y="2202626"/>
                  <a:pt x="873070" y="2139183"/>
                </a:cubicBezTo>
                <a:cubicBezTo>
                  <a:pt x="913066" y="2128149"/>
                  <a:pt x="870312" y="2253655"/>
                  <a:pt x="877208" y="2333648"/>
                </a:cubicBezTo>
                <a:lnTo>
                  <a:pt x="862033" y="2337135"/>
                </a:lnTo>
                <a:lnTo>
                  <a:pt x="862033" y="2415799"/>
                </a:lnTo>
                <a:lnTo>
                  <a:pt x="754033" y="2415799"/>
                </a:lnTo>
                <a:lnTo>
                  <a:pt x="754033" y="2360695"/>
                </a:lnTo>
                <a:lnTo>
                  <a:pt x="713097" y="2366601"/>
                </a:lnTo>
                <a:lnTo>
                  <a:pt x="713097" y="2428213"/>
                </a:lnTo>
                <a:lnTo>
                  <a:pt x="605097" y="2428213"/>
                </a:lnTo>
                <a:lnTo>
                  <a:pt x="605097" y="2379641"/>
                </a:lnTo>
                <a:lnTo>
                  <a:pt x="564161" y="2382960"/>
                </a:lnTo>
                <a:lnTo>
                  <a:pt x="564161" y="2436489"/>
                </a:lnTo>
                <a:lnTo>
                  <a:pt x="456161" y="2436489"/>
                </a:lnTo>
                <a:lnTo>
                  <a:pt x="456161" y="2388351"/>
                </a:lnTo>
                <a:lnTo>
                  <a:pt x="415225" y="2389346"/>
                </a:lnTo>
                <a:lnTo>
                  <a:pt x="415225" y="2436489"/>
                </a:lnTo>
                <a:lnTo>
                  <a:pt x="307225" y="2436489"/>
                </a:lnTo>
                <a:lnTo>
                  <a:pt x="307225" y="2386989"/>
                </a:lnTo>
                <a:cubicBezTo>
                  <a:pt x="293173" y="2387203"/>
                  <a:pt x="279516" y="2386340"/>
                  <a:pt x="266289" y="2385150"/>
                </a:cubicBezTo>
                <a:lnTo>
                  <a:pt x="266289" y="2428213"/>
                </a:lnTo>
                <a:lnTo>
                  <a:pt x="158289" y="2428213"/>
                </a:lnTo>
                <a:lnTo>
                  <a:pt x="158289" y="2370613"/>
                </a:lnTo>
                <a:cubicBezTo>
                  <a:pt x="107017" y="2360332"/>
                  <a:pt x="72014" y="2345184"/>
                  <a:pt x="62108" y="2325373"/>
                </a:cubicBezTo>
                <a:cubicBezTo>
                  <a:pt x="37284" y="2261930"/>
                  <a:pt x="103484" y="2223314"/>
                  <a:pt x="124172" y="2172284"/>
                </a:cubicBezTo>
                <a:cubicBezTo>
                  <a:pt x="111759" y="2144700"/>
                  <a:pt x="74522" y="2141942"/>
                  <a:pt x="86934" y="2089533"/>
                </a:cubicBezTo>
                <a:cubicBezTo>
                  <a:pt x="96588" y="2053674"/>
                  <a:pt x="242782" y="2030228"/>
                  <a:pt x="264849" y="1994369"/>
                </a:cubicBezTo>
                <a:cubicBezTo>
                  <a:pt x="273125" y="1919892"/>
                  <a:pt x="-4093" y="1721291"/>
                  <a:pt x="45" y="1671639"/>
                </a:cubicBezTo>
                <a:cubicBezTo>
                  <a:pt x="12458" y="1619230"/>
                  <a:pt x="124172" y="1558546"/>
                  <a:pt x="190373" y="1477174"/>
                </a:cubicBezTo>
                <a:cubicBezTo>
                  <a:pt x="222094" y="1438557"/>
                  <a:pt x="80038" y="1267538"/>
                  <a:pt x="91072" y="1224783"/>
                </a:cubicBezTo>
                <a:cubicBezTo>
                  <a:pt x="111760" y="1092381"/>
                  <a:pt x="240023" y="943429"/>
                  <a:pt x="264849" y="703451"/>
                </a:cubicBezTo>
                <a:cubicBezTo>
                  <a:pt x="342084" y="332450"/>
                  <a:pt x="961338" y="-5451"/>
                  <a:pt x="1526804" y="6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6" name="Freeform 114">
            <a:extLst>
              <a:ext uri="{FF2B5EF4-FFF2-40B4-BE49-F238E27FC236}">
                <a16:creationId xmlns:a16="http://schemas.microsoft.com/office/drawing/2014/main" id="{353DEA2B-7F2E-4C6B-B5D7-248AF895CCDB}"/>
              </a:ext>
            </a:extLst>
          </p:cNvPr>
          <p:cNvSpPr>
            <a:spLocks noChangeAspect="1"/>
          </p:cNvSpPr>
          <p:nvPr/>
        </p:nvSpPr>
        <p:spPr>
          <a:xfrm>
            <a:off x="10267646" y="2429101"/>
            <a:ext cx="549379" cy="529812"/>
          </a:xfrm>
          <a:custGeom>
            <a:avLst/>
            <a:gdLst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955441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3745816" h="3316502">
                <a:moveTo>
                  <a:pt x="2500704" y="2026790"/>
                </a:moveTo>
                <a:cubicBezTo>
                  <a:pt x="2380149" y="2047261"/>
                  <a:pt x="2334656" y="2081381"/>
                  <a:pt x="2261868" y="2108676"/>
                </a:cubicBezTo>
                <a:cubicBezTo>
                  <a:pt x="2220926" y="2245154"/>
                  <a:pt x="2248220" y="2327040"/>
                  <a:pt x="2364227" y="2313393"/>
                </a:cubicBezTo>
                <a:cubicBezTo>
                  <a:pt x="2491606" y="2272450"/>
                  <a:pt x="2502979" y="2190563"/>
                  <a:pt x="2500704" y="2026790"/>
                </a:cubicBezTo>
                <a:close/>
                <a:moveTo>
                  <a:pt x="1245112" y="2026790"/>
                </a:moveTo>
                <a:cubicBezTo>
                  <a:pt x="1242837" y="2190563"/>
                  <a:pt x="1254210" y="2272450"/>
                  <a:pt x="1381589" y="2313393"/>
                </a:cubicBezTo>
                <a:cubicBezTo>
                  <a:pt x="1497596" y="2327040"/>
                  <a:pt x="1524890" y="2245154"/>
                  <a:pt x="1483948" y="2108676"/>
                </a:cubicBezTo>
                <a:cubicBezTo>
                  <a:pt x="1411160" y="2081381"/>
                  <a:pt x="1365667" y="2047261"/>
                  <a:pt x="1245112" y="2026790"/>
                </a:cubicBezTo>
                <a:close/>
                <a:moveTo>
                  <a:pt x="3185000" y="1670667"/>
                </a:moveTo>
                <a:cubicBezTo>
                  <a:pt x="3206444" y="1672444"/>
                  <a:pt x="3226596" y="1679339"/>
                  <a:pt x="3244509" y="1692418"/>
                </a:cubicBezTo>
                <a:cubicBezTo>
                  <a:pt x="3340044" y="1731086"/>
                  <a:pt x="3210389" y="1885761"/>
                  <a:pt x="3380986" y="1856191"/>
                </a:cubicBezTo>
                <a:cubicBezTo>
                  <a:pt x="3424203" y="1826621"/>
                  <a:pt x="3528837" y="1837994"/>
                  <a:pt x="3599350" y="1903959"/>
                </a:cubicBezTo>
                <a:cubicBezTo>
                  <a:pt x="3647117" y="1983571"/>
                  <a:pt x="3783594" y="2056359"/>
                  <a:pt x="3735827" y="2142795"/>
                </a:cubicBezTo>
                <a:cubicBezTo>
                  <a:pt x="3653941" y="2374806"/>
                  <a:pt x="3606173" y="2422574"/>
                  <a:pt x="3572054" y="2620466"/>
                </a:cubicBezTo>
                <a:cubicBezTo>
                  <a:pt x="3574328" y="2882048"/>
                  <a:pt x="3542485" y="3061744"/>
                  <a:pt x="3551583" y="3316502"/>
                </a:cubicBezTo>
                <a:lnTo>
                  <a:pt x="3292276" y="3302855"/>
                </a:lnTo>
                <a:cubicBezTo>
                  <a:pt x="3310472" y="3025350"/>
                  <a:pt x="3315022" y="2788789"/>
                  <a:pt x="3271804" y="2511284"/>
                </a:cubicBezTo>
                <a:cubicBezTo>
                  <a:pt x="3217213" y="2465791"/>
                  <a:pt x="3189917" y="2399828"/>
                  <a:pt x="3278628" y="2272449"/>
                </a:cubicBezTo>
                <a:cubicBezTo>
                  <a:pt x="3244509" y="2190562"/>
                  <a:pt x="3271804" y="2142795"/>
                  <a:pt x="3128502" y="2108675"/>
                </a:cubicBezTo>
                <a:cubicBezTo>
                  <a:pt x="3042066" y="2051809"/>
                  <a:pt x="2921512" y="2165541"/>
                  <a:pt x="2869195" y="2019965"/>
                </a:cubicBezTo>
                <a:cubicBezTo>
                  <a:pt x="2821427" y="1896567"/>
                  <a:pt x="3034887" y="1658228"/>
                  <a:pt x="3185000" y="1670667"/>
                </a:cubicBezTo>
                <a:close/>
                <a:moveTo>
                  <a:pt x="560816" y="1670667"/>
                </a:moveTo>
                <a:cubicBezTo>
                  <a:pt x="710929" y="1658228"/>
                  <a:pt x="924389" y="1896567"/>
                  <a:pt x="876621" y="2019965"/>
                </a:cubicBezTo>
                <a:cubicBezTo>
                  <a:pt x="824304" y="2165541"/>
                  <a:pt x="703750" y="2051809"/>
                  <a:pt x="617314" y="2108675"/>
                </a:cubicBezTo>
                <a:cubicBezTo>
                  <a:pt x="474012" y="2142795"/>
                  <a:pt x="501307" y="2190562"/>
                  <a:pt x="467188" y="2272449"/>
                </a:cubicBezTo>
                <a:cubicBezTo>
                  <a:pt x="555899" y="2399828"/>
                  <a:pt x="528603" y="2465791"/>
                  <a:pt x="474012" y="2511284"/>
                </a:cubicBezTo>
                <a:cubicBezTo>
                  <a:pt x="430794" y="2788789"/>
                  <a:pt x="435344" y="3025350"/>
                  <a:pt x="453540" y="3302855"/>
                </a:cubicBezTo>
                <a:lnTo>
                  <a:pt x="194233" y="3316502"/>
                </a:lnTo>
                <a:cubicBezTo>
                  <a:pt x="203331" y="3061744"/>
                  <a:pt x="171488" y="2882048"/>
                  <a:pt x="173762" y="2620466"/>
                </a:cubicBezTo>
                <a:cubicBezTo>
                  <a:pt x="139643" y="2422574"/>
                  <a:pt x="91875" y="2374806"/>
                  <a:pt x="9989" y="2142795"/>
                </a:cubicBezTo>
                <a:cubicBezTo>
                  <a:pt x="-37778" y="2056359"/>
                  <a:pt x="98699" y="1983571"/>
                  <a:pt x="146466" y="1903959"/>
                </a:cubicBezTo>
                <a:cubicBezTo>
                  <a:pt x="216979" y="1837994"/>
                  <a:pt x="321613" y="1826621"/>
                  <a:pt x="364830" y="1856191"/>
                </a:cubicBezTo>
                <a:cubicBezTo>
                  <a:pt x="535427" y="1885761"/>
                  <a:pt x="405772" y="1731086"/>
                  <a:pt x="501307" y="1692418"/>
                </a:cubicBezTo>
                <a:cubicBezTo>
                  <a:pt x="519220" y="1679339"/>
                  <a:pt x="539372" y="1672444"/>
                  <a:pt x="560816" y="1670667"/>
                </a:cubicBezTo>
                <a:close/>
                <a:moveTo>
                  <a:pt x="2609647" y="1003649"/>
                </a:moveTo>
                <a:cubicBezTo>
                  <a:pt x="2444889" y="994437"/>
                  <a:pt x="2381715" y="1312839"/>
                  <a:pt x="2234575" y="1385343"/>
                </a:cubicBezTo>
                <a:cubicBezTo>
                  <a:pt x="2013936" y="1460406"/>
                  <a:pt x="1963895" y="1651474"/>
                  <a:pt x="1968444" y="1951725"/>
                </a:cubicBezTo>
                <a:cubicBezTo>
                  <a:pt x="1979817" y="2035887"/>
                  <a:pt x="2134492" y="1956274"/>
                  <a:pt x="2248223" y="1897134"/>
                </a:cubicBezTo>
                <a:cubicBezTo>
                  <a:pt x="2393799" y="1812972"/>
                  <a:pt x="2839626" y="1121486"/>
                  <a:pt x="2644008" y="1010029"/>
                </a:cubicBezTo>
                <a:cubicBezTo>
                  <a:pt x="2632066" y="1006333"/>
                  <a:pt x="2620631" y="1004263"/>
                  <a:pt x="2609647" y="1003649"/>
                </a:cubicBezTo>
                <a:close/>
                <a:moveTo>
                  <a:pt x="1136169" y="1003649"/>
                </a:moveTo>
                <a:cubicBezTo>
                  <a:pt x="1125185" y="1004263"/>
                  <a:pt x="1113750" y="1006333"/>
                  <a:pt x="1101808" y="1010029"/>
                </a:cubicBezTo>
                <a:cubicBezTo>
                  <a:pt x="906190" y="1121486"/>
                  <a:pt x="1352017" y="1812972"/>
                  <a:pt x="1497593" y="1897134"/>
                </a:cubicBezTo>
                <a:cubicBezTo>
                  <a:pt x="1611324" y="1956274"/>
                  <a:pt x="1765999" y="2035887"/>
                  <a:pt x="1777372" y="1951725"/>
                </a:cubicBezTo>
                <a:cubicBezTo>
                  <a:pt x="1781921" y="1651474"/>
                  <a:pt x="1731880" y="1460406"/>
                  <a:pt x="1511241" y="1385343"/>
                </a:cubicBezTo>
                <a:cubicBezTo>
                  <a:pt x="1364101" y="1312839"/>
                  <a:pt x="1300927" y="994437"/>
                  <a:pt x="1136169" y="1003649"/>
                </a:cubicBezTo>
                <a:close/>
                <a:moveTo>
                  <a:pt x="665081" y="96"/>
                </a:moveTo>
                <a:cubicBezTo>
                  <a:pt x="1486802" y="-2174"/>
                  <a:pt x="1309537" y="573200"/>
                  <a:pt x="1862679" y="634117"/>
                </a:cubicBezTo>
                <a:cubicBezTo>
                  <a:pt x="2415888" y="573192"/>
                  <a:pt x="2259021" y="-2174"/>
                  <a:pt x="3080735" y="96"/>
                </a:cubicBezTo>
                <a:cubicBezTo>
                  <a:pt x="3608448" y="-9003"/>
                  <a:pt x="3767673" y="636991"/>
                  <a:pt x="3619822" y="921320"/>
                </a:cubicBezTo>
                <a:cubicBezTo>
                  <a:pt x="3590251" y="1010030"/>
                  <a:pt x="3519739" y="941793"/>
                  <a:pt x="3456049" y="955441"/>
                </a:cubicBezTo>
                <a:cubicBezTo>
                  <a:pt x="3416937" y="1011300"/>
                  <a:pt x="3385716" y="1096130"/>
                  <a:pt x="3370271" y="1159232"/>
                </a:cubicBezTo>
                <a:lnTo>
                  <a:pt x="3189917" y="1317105"/>
                </a:lnTo>
                <a:cubicBezTo>
                  <a:pt x="3271804" y="1426286"/>
                  <a:pt x="3258156" y="1555942"/>
                  <a:pt x="3155798" y="1596884"/>
                </a:cubicBezTo>
                <a:cubicBezTo>
                  <a:pt x="2973828" y="1651475"/>
                  <a:pt x="2866920" y="1726538"/>
                  <a:pt x="2848723" y="1842544"/>
                </a:cubicBezTo>
                <a:cubicBezTo>
                  <a:pt x="2830525" y="2001768"/>
                  <a:pt x="2832803" y="2481714"/>
                  <a:pt x="2650831" y="2518108"/>
                </a:cubicBezTo>
                <a:cubicBezTo>
                  <a:pt x="2498431" y="2522657"/>
                  <a:pt x="2373325" y="2513559"/>
                  <a:pt x="2193630" y="2531756"/>
                </a:cubicBezTo>
                <a:cubicBezTo>
                  <a:pt x="2088997" y="2522657"/>
                  <a:pt x="1998012" y="2349785"/>
                  <a:pt x="1941147" y="2211033"/>
                </a:cubicBezTo>
                <a:lnTo>
                  <a:pt x="1872908" y="2313392"/>
                </a:lnTo>
                <a:lnTo>
                  <a:pt x="1804669" y="2211033"/>
                </a:lnTo>
                <a:cubicBezTo>
                  <a:pt x="1747804" y="2349785"/>
                  <a:pt x="1656819" y="2522657"/>
                  <a:pt x="1552186" y="2531756"/>
                </a:cubicBezTo>
                <a:cubicBezTo>
                  <a:pt x="1372491" y="2513559"/>
                  <a:pt x="1247385" y="2522657"/>
                  <a:pt x="1094985" y="2518108"/>
                </a:cubicBezTo>
                <a:cubicBezTo>
                  <a:pt x="913013" y="2481714"/>
                  <a:pt x="915291" y="2001768"/>
                  <a:pt x="897093" y="1842544"/>
                </a:cubicBezTo>
                <a:cubicBezTo>
                  <a:pt x="878896" y="1726538"/>
                  <a:pt x="771988" y="1651475"/>
                  <a:pt x="590018" y="1596884"/>
                </a:cubicBezTo>
                <a:cubicBezTo>
                  <a:pt x="487660" y="1555942"/>
                  <a:pt x="474012" y="1426286"/>
                  <a:pt x="555899" y="1317105"/>
                </a:cubicBezTo>
                <a:cubicBezTo>
                  <a:pt x="497354" y="1247580"/>
                  <a:pt x="494034" y="1228756"/>
                  <a:pt x="380265" y="1173717"/>
                </a:cubicBezTo>
                <a:cubicBezTo>
                  <a:pt x="350099" y="1122687"/>
                  <a:pt x="319933" y="1057172"/>
                  <a:pt x="289767" y="1006142"/>
                </a:cubicBezTo>
                <a:cubicBezTo>
                  <a:pt x="226077" y="992494"/>
                  <a:pt x="155565" y="1010030"/>
                  <a:pt x="125994" y="921320"/>
                </a:cubicBezTo>
                <a:cubicBezTo>
                  <a:pt x="-21857" y="636991"/>
                  <a:pt x="137368" y="-9003"/>
                  <a:pt x="665081" y="9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7" name="Rounded Rectangle 31">
            <a:extLst>
              <a:ext uri="{FF2B5EF4-FFF2-40B4-BE49-F238E27FC236}">
                <a16:creationId xmlns:a16="http://schemas.microsoft.com/office/drawing/2014/main" id="{B25FCE9B-6DC5-4836-8DD9-E737D6782AA3}"/>
              </a:ext>
            </a:extLst>
          </p:cNvPr>
          <p:cNvSpPr>
            <a:spLocks noChangeAspect="1"/>
          </p:cNvSpPr>
          <p:nvPr/>
        </p:nvSpPr>
        <p:spPr>
          <a:xfrm>
            <a:off x="4509610" y="3571006"/>
            <a:ext cx="372634" cy="529812"/>
          </a:xfrm>
          <a:custGeom>
            <a:avLst/>
            <a:gdLst/>
            <a:ahLst/>
            <a:cxnLst/>
            <a:rect l="l" t="t" r="r" b="b"/>
            <a:pathLst>
              <a:path w="2273269" h="3232141">
                <a:moveTo>
                  <a:pt x="1301358" y="1224998"/>
                </a:moveTo>
                <a:cubicBezTo>
                  <a:pt x="1288512" y="1224739"/>
                  <a:pt x="1275404" y="1226994"/>
                  <a:pt x="1262722" y="1232060"/>
                </a:cubicBezTo>
                <a:cubicBezTo>
                  <a:pt x="1224020" y="1247517"/>
                  <a:pt x="1200469" y="1284678"/>
                  <a:pt x="1200858" y="1323955"/>
                </a:cubicBezTo>
                <a:lnTo>
                  <a:pt x="1068969" y="1816173"/>
                </a:lnTo>
                <a:lnTo>
                  <a:pt x="975827" y="1468563"/>
                </a:lnTo>
                <a:cubicBezTo>
                  <a:pt x="965224" y="1428990"/>
                  <a:pt x="932065" y="1401484"/>
                  <a:pt x="893889" y="1396168"/>
                </a:cubicBezTo>
                <a:cubicBezTo>
                  <a:pt x="887581" y="1395290"/>
                  <a:pt x="881136" y="1395017"/>
                  <a:pt x="874749" y="1397368"/>
                </a:cubicBezTo>
                <a:lnTo>
                  <a:pt x="873048" y="1397069"/>
                </a:lnTo>
                <a:cubicBezTo>
                  <a:pt x="871822" y="1397102"/>
                  <a:pt x="870599" y="1397158"/>
                  <a:pt x="869409" y="1397702"/>
                </a:cubicBezTo>
                <a:lnTo>
                  <a:pt x="854690" y="1398625"/>
                </a:lnTo>
                <a:cubicBezTo>
                  <a:pt x="852870" y="1399112"/>
                  <a:pt x="851076" y="1399648"/>
                  <a:pt x="849610" y="1401148"/>
                </a:cubicBezTo>
                <a:cubicBezTo>
                  <a:pt x="820426" y="1408603"/>
                  <a:pt x="795399" y="1429720"/>
                  <a:pt x="783580" y="1459921"/>
                </a:cubicBezTo>
                <a:lnTo>
                  <a:pt x="576552" y="1988920"/>
                </a:lnTo>
                <a:lnTo>
                  <a:pt x="360960" y="1988920"/>
                </a:lnTo>
                <a:cubicBezTo>
                  <a:pt x="306335" y="1988920"/>
                  <a:pt x="262052" y="2033203"/>
                  <a:pt x="262052" y="2087828"/>
                </a:cubicBezTo>
                <a:cubicBezTo>
                  <a:pt x="262052" y="2142453"/>
                  <a:pt x="306335" y="2186736"/>
                  <a:pt x="360960" y="2186736"/>
                </a:cubicBezTo>
                <a:lnTo>
                  <a:pt x="624414" y="2186736"/>
                </a:lnTo>
                <a:cubicBezTo>
                  <a:pt x="655679" y="2194749"/>
                  <a:pt x="687884" y="2184847"/>
                  <a:pt x="710155" y="2162843"/>
                </a:cubicBezTo>
                <a:cubicBezTo>
                  <a:pt x="728043" y="2149675"/>
                  <a:pt x="740236" y="2129868"/>
                  <a:pt x="742804" y="2106901"/>
                </a:cubicBezTo>
                <a:lnTo>
                  <a:pt x="861090" y="1804659"/>
                </a:lnTo>
                <a:lnTo>
                  <a:pt x="967256" y="2200878"/>
                </a:lnTo>
                <a:cubicBezTo>
                  <a:pt x="956121" y="2251327"/>
                  <a:pt x="986997" y="2301788"/>
                  <a:pt x="1037612" y="2315350"/>
                </a:cubicBezTo>
                <a:cubicBezTo>
                  <a:pt x="1044252" y="2317129"/>
                  <a:pt x="1050915" y="2318189"/>
                  <a:pt x="1057633" y="2316605"/>
                </a:cubicBezTo>
                <a:cubicBezTo>
                  <a:pt x="1061264" y="2317900"/>
                  <a:pt x="1065062" y="2318350"/>
                  <a:pt x="1068971" y="2317315"/>
                </a:cubicBezTo>
                <a:cubicBezTo>
                  <a:pt x="1072878" y="2318349"/>
                  <a:pt x="1076674" y="2317900"/>
                  <a:pt x="1080303" y="2316605"/>
                </a:cubicBezTo>
                <a:lnTo>
                  <a:pt x="1100326" y="2315350"/>
                </a:lnTo>
                <a:cubicBezTo>
                  <a:pt x="1150941" y="2301788"/>
                  <a:pt x="1181817" y="2251327"/>
                  <a:pt x="1170682" y="2200878"/>
                </a:cubicBezTo>
                <a:lnTo>
                  <a:pt x="1320238" y="1642726"/>
                </a:lnTo>
                <a:lnTo>
                  <a:pt x="1513977" y="2127797"/>
                </a:lnTo>
                <a:cubicBezTo>
                  <a:pt x="1531567" y="2171838"/>
                  <a:pt x="1577262" y="2196260"/>
                  <a:pt x="1621871" y="2186737"/>
                </a:cubicBezTo>
                <a:lnTo>
                  <a:pt x="1878495" y="2186737"/>
                </a:lnTo>
                <a:cubicBezTo>
                  <a:pt x="1933120" y="2186737"/>
                  <a:pt x="1977403" y="2142454"/>
                  <a:pt x="1977403" y="2087829"/>
                </a:cubicBezTo>
                <a:cubicBezTo>
                  <a:pt x="1977403" y="2033204"/>
                  <a:pt x="1933120" y="1988921"/>
                  <a:pt x="1878495" y="1988921"/>
                </a:cubicBezTo>
                <a:lnTo>
                  <a:pt x="1671520" y="1988921"/>
                </a:lnTo>
                <a:lnTo>
                  <a:pt x="1391261" y="1287226"/>
                </a:lnTo>
                <a:cubicBezTo>
                  <a:pt x="1376065" y="1249180"/>
                  <a:pt x="1339894" y="1225775"/>
                  <a:pt x="1301358" y="1224998"/>
                </a:cubicBezTo>
                <a:close/>
                <a:moveTo>
                  <a:pt x="335892" y="524745"/>
                </a:moveTo>
                <a:lnTo>
                  <a:pt x="1937377" y="524745"/>
                </a:lnTo>
                <a:cubicBezTo>
                  <a:pt x="1996486" y="524745"/>
                  <a:pt x="2044403" y="572662"/>
                  <a:pt x="2044403" y="631771"/>
                </a:cubicBezTo>
                <a:lnTo>
                  <a:pt x="2044403" y="2898384"/>
                </a:lnTo>
                <a:cubicBezTo>
                  <a:pt x="2044403" y="2957493"/>
                  <a:pt x="1996486" y="3005410"/>
                  <a:pt x="1937377" y="3005410"/>
                </a:cubicBezTo>
                <a:lnTo>
                  <a:pt x="335892" y="3005410"/>
                </a:lnTo>
                <a:cubicBezTo>
                  <a:pt x="276783" y="3005410"/>
                  <a:pt x="228866" y="2957493"/>
                  <a:pt x="228866" y="2898384"/>
                </a:cubicBezTo>
                <a:lnTo>
                  <a:pt x="228866" y="631771"/>
                </a:lnTo>
                <a:cubicBezTo>
                  <a:pt x="228866" y="572662"/>
                  <a:pt x="276783" y="524745"/>
                  <a:pt x="335892" y="524745"/>
                </a:cubicBezTo>
                <a:close/>
                <a:moveTo>
                  <a:pt x="245659" y="437009"/>
                </a:moveTo>
                <a:cubicBezTo>
                  <a:pt x="179890" y="437009"/>
                  <a:pt x="126573" y="490326"/>
                  <a:pt x="126573" y="556095"/>
                </a:cubicBezTo>
                <a:lnTo>
                  <a:pt x="126573" y="2974061"/>
                </a:lnTo>
                <a:cubicBezTo>
                  <a:pt x="126573" y="3039830"/>
                  <a:pt x="179890" y="3093147"/>
                  <a:pt x="245659" y="3093147"/>
                </a:cubicBezTo>
                <a:lnTo>
                  <a:pt x="2027611" y="3093147"/>
                </a:lnTo>
                <a:cubicBezTo>
                  <a:pt x="2093380" y="3093147"/>
                  <a:pt x="2146697" y="3039830"/>
                  <a:pt x="2146697" y="2974061"/>
                </a:cubicBezTo>
                <a:lnTo>
                  <a:pt x="2146697" y="556095"/>
                </a:lnTo>
                <a:cubicBezTo>
                  <a:pt x="2146697" y="490326"/>
                  <a:pt x="2093380" y="437009"/>
                  <a:pt x="2027611" y="437009"/>
                </a:cubicBezTo>
                <a:close/>
                <a:moveTo>
                  <a:pt x="974181" y="0"/>
                </a:moveTo>
                <a:lnTo>
                  <a:pt x="1299087" y="0"/>
                </a:lnTo>
                <a:cubicBezTo>
                  <a:pt x="1327680" y="0"/>
                  <a:pt x="1350860" y="23180"/>
                  <a:pt x="1350860" y="51773"/>
                </a:cubicBezTo>
                <a:lnTo>
                  <a:pt x="1350860" y="155306"/>
                </a:lnTo>
                <a:lnTo>
                  <a:pt x="1381614" y="155306"/>
                </a:lnTo>
                <a:cubicBezTo>
                  <a:pt x="1410207" y="155306"/>
                  <a:pt x="1433387" y="178486"/>
                  <a:pt x="1433387" y="207079"/>
                </a:cubicBezTo>
                <a:lnTo>
                  <a:pt x="1433387" y="298015"/>
                </a:lnTo>
                <a:lnTo>
                  <a:pt x="2081269" y="298015"/>
                </a:lnTo>
                <a:cubicBezTo>
                  <a:pt x="2187308" y="298015"/>
                  <a:pt x="2273269" y="383976"/>
                  <a:pt x="2273269" y="490015"/>
                </a:cubicBezTo>
                <a:lnTo>
                  <a:pt x="2273269" y="3040141"/>
                </a:lnTo>
                <a:cubicBezTo>
                  <a:pt x="2273269" y="3146180"/>
                  <a:pt x="2187308" y="3232141"/>
                  <a:pt x="2081269" y="3232141"/>
                </a:cubicBezTo>
                <a:lnTo>
                  <a:pt x="192000" y="3232141"/>
                </a:lnTo>
                <a:cubicBezTo>
                  <a:pt x="85961" y="3232141"/>
                  <a:pt x="0" y="3146180"/>
                  <a:pt x="0" y="3040141"/>
                </a:cubicBezTo>
                <a:lnTo>
                  <a:pt x="0" y="490015"/>
                </a:lnTo>
                <a:cubicBezTo>
                  <a:pt x="0" y="383976"/>
                  <a:pt x="85961" y="298015"/>
                  <a:pt x="192000" y="298015"/>
                </a:cubicBezTo>
                <a:lnTo>
                  <a:pt x="839881" y="298015"/>
                </a:lnTo>
                <a:lnTo>
                  <a:pt x="839881" y="207079"/>
                </a:lnTo>
                <a:cubicBezTo>
                  <a:pt x="839881" y="178486"/>
                  <a:pt x="863061" y="155306"/>
                  <a:pt x="891654" y="155306"/>
                </a:cubicBezTo>
                <a:lnTo>
                  <a:pt x="922408" y="155306"/>
                </a:lnTo>
                <a:lnTo>
                  <a:pt x="922408" y="51773"/>
                </a:lnTo>
                <a:cubicBezTo>
                  <a:pt x="922408" y="23180"/>
                  <a:pt x="945588" y="0"/>
                  <a:pt x="97418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Oval 47">
            <a:extLst>
              <a:ext uri="{FF2B5EF4-FFF2-40B4-BE49-F238E27FC236}">
                <a16:creationId xmlns:a16="http://schemas.microsoft.com/office/drawing/2014/main" id="{2A7B72D2-455E-4647-BA7D-2D9A0D0187FB}"/>
              </a:ext>
            </a:extLst>
          </p:cNvPr>
          <p:cNvSpPr>
            <a:spLocks noChangeAspect="1"/>
          </p:cNvSpPr>
          <p:nvPr/>
        </p:nvSpPr>
        <p:spPr>
          <a:xfrm>
            <a:off x="11057974" y="2429101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303187" y="480874"/>
                </a:moveTo>
                <a:lnTo>
                  <a:pt x="1303187" y="1303187"/>
                </a:lnTo>
                <a:lnTo>
                  <a:pt x="480874" y="1303187"/>
                </a:lnTo>
                <a:lnTo>
                  <a:pt x="480874" y="1936813"/>
                </a:lnTo>
                <a:lnTo>
                  <a:pt x="1303187" y="1936813"/>
                </a:lnTo>
                <a:lnTo>
                  <a:pt x="1303187" y="2759126"/>
                </a:lnTo>
                <a:lnTo>
                  <a:pt x="1936813" y="2759126"/>
                </a:lnTo>
                <a:lnTo>
                  <a:pt x="1936813" y="1936813"/>
                </a:lnTo>
                <a:lnTo>
                  <a:pt x="2759126" y="1936813"/>
                </a:lnTo>
                <a:lnTo>
                  <a:pt x="2759126" y="1303187"/>
                </a:lnTo>
                <a:lnTo>
                  <a:pt x="1936813" y="1303187"/>
                </a:lnTo>
                <a:lnTo>
                  <a:pt x="1936813" y="480874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Oval 50">
            <a:extLst>
              <a:ext uri="{FF2B5EF4-FFF2-40B4-BE49-F238E27FC236}">
                <a16:creationId xmlns:a16="http://schemas.microsoft.com/office/drawing/2014/main" id="{91CDD124-ED61-4ED3-81C2-B526853B9B84}"/>
              </a:ext>
            </a:extLst>
          </p:cNvPr>
          <p:cNvSpPr>
            <a:spLocks noChangeAspect="1"/>
          </p:cNvSpPr>
          <p:nvPr/>
        </p:nvSpPr>
        <p:spPr>
          <a:xfrm>
            <a:off x="5308362" y="3571006"/>
            <a:ext cx="469094" cy="529812"/>
          </a:xfrm>
          <a:custGeom>
            <a:avLst/>
            <a:gdLst/>
            <a:ahLst/>
            <a:cxnLst/>
            <a:rect l="l" t="t" r="r" b="b"/>
            <a:pathLst>
              <a:path w="2868687" h="3240000">
                <a:moveTo>
                  <a:pt x="1433799" y="2290728"/>
                </a:moveTo>
                <a:cubicBezTo>
                  <a:pt x="1317650" y="2346839"/>
                  <a:pt x="1203301" y="2394700"/>
                  <a:pt x="1093028" y="2434329"/>
                </a:cubicBezTo>
                <a:cubicBezTo>
                  <a:pt x="1167481" y="2812207"/>
                  <a:pt x="1292592" y="3060000"/>
                  <a:pt x="1434343" y="3060000"/>
                </a:cubicBezTo>
                <a:cubicBezTo>
                  <a:pt x="1576138" y="3060000"/>
                  <a:pt x="1701284" y="2812053"/>
                  <a:pt x="1774025" y="2433735"/>
                </a:cubicBezTo>
                <a:cubicBezTo>
                  <a:pt x="1663854" y="2394452"/>
                  <a:pt x="1549823" y="2346469"/>
                  <a:pt x="1433799" y="2290728"/>
                </a:cubicBezTo>
                <a:close/>
                <a:moveTo>
                  <a:pt x="1824954" y="2078037"/>
                </a:moveTo>
                <a:cubicBezTo>
                  <a:pt x="1794480" y="2097450"/>
                  <a:pt x="1763147" y="2116057"/>
                  <a:pt x="1731343" y="2134419"/>
                </a:cubicBezTo>
                <a:lnTo>
                  <a:pt x="1635415" y="2187161"/>
                </a:lnTo>
                <a:cubicBezTo>
                  <a:pt x="1691788" y="2215044"/>
                  <a:pt x="1747931" y="2239109"/>
                  <a:pt x="1803378" y="2259350"/>
                </a:cubicBezTo>
                <a:cubicBezTo>
                  <a:pt x="1812120" y="2201101"/>
                  <a:pt x="1819148" y="2140526"/>
                  <a:pt x="1824954" y="2078037"/>
                </a:cubicBezTo>
                <a:close/>
                <a:moveTo>
                  <a:pt x="1042306" y="2077178"/>
                </a:moveTo>
                <a:cubicBezTo>
                  <a:pt x="1047949" y="2140175"/>
                  <a:pt x="1055328" y="2201182"/>
                  <a:pt x="1063873" y="2259905"/>
                </a:cubicBezTo>
                <a:cubicBezTo>
                  <a:pt x="1119365" y="2238275"/>
                  <a:pt x="1176217" y="2214355"/>
                  <a:pt x="1233887" y="2187801"/>
                </a:cubicBezTo>
                <a:cubicBezTo>
                  <a:pt x="1201538" y="2170955"/>
                  <a:pt x="1169452" y="2152957"/>
                  <a:pt x="1137343" y="2134419"/>
                </a:cubicBezTo>
                <a:close/>
                <a:moveTo>
                  <a:pt x="559768" y="1732679"/>
                </a:moveTo>
                <a:cubicBezTo>
                  <a:pt x="268524" y="1984850"/>
                  <a:pt x="116369" y="2217202"/>
                  <a:pt x="187266" y="2340000"/>
                </a:cubicBezTo>
                <a:cubicBezTo>
                  <a:pt x="258144" y="2462764"/>
                  <a:pt x="535307" y="2447213"/>
                  <a:pt x="899736" y="2322555"/>
                </a:cubicBezTo>
                <a:cubicBezTo>
                  <a:pt x="878937" y="2207297"/>
                  <a:pt x="863223" y="2084405"/>
                  <a:pt x="853746" y="1955834"/>
                </a:cubicBezTo>
                <a:cubicBezTo>
                  <a:pt x="747454" y="1883220"/>
                  <a:pt x="648878" y="1808453"/>
                  <a:pt x="559768" y="1732679"/>
                </a:cubicBezTo>
                <a:close/>
                <a:moveTo>
                  <a:pt x="2309048" y="1730507"/>
                </a:moveTo>
                <a:cubicBezTo>
                  <a:pt x="2220666" y="1807660"/>
                  <a:pt x="2121792" y="1882664"/>
                  <a:pt x="2015235" y="1955625"/>
                </a:cubicBezTo>
                <a:cubicBezTo>
                  <a:pt x="2005364" y="2084180"/>
                  <a:pt x="1989894" y="2207119"/>
                  <a:pt x="1967330" y="2322070"/>
                </a:cubicBezTo>
                <a:lnTo>
                  <a:pt x="2081685" y="2358048"/>
                </a:lnTo>
                <a:cubicBezTo>
                  <a:pt x="2116015" y="2320492"/>
                  <a:pt x="2165526" y="2297468"/>
                  <a:pt x="2220415" y="2297468"/>
                </a:cubicBezTo>
                <a:cubicBezTo>
                  <a:pt x="2302230" y="2297468"/>
                  <a:pt x="2372097" y="2348622"/>
                  <a:pt x="2399287" y="2420880"/>
                </a:cubicBezTo>
                <a:cubicBezTo>
                  <a:pt x="2542053" y="2432945"/>
                  <a:pt x="2642630" y="2407186"/>
                  <a:pt x="2681420" y="2340000"/>
                </a:cubicBezTo>
                <a:cubicBezTo>
                  <a:pt x="2752393" y="2217071"/>
                  <a:pt x="2599836" y="1984353"/>
                  <a:pt x="2309048" y="1730507"/>
                </a:cubicBezTo>
                <a:close/>
                <a:moveTo>
                  <a:pt x="2026056" y="1510554"/>
                </a:moveTo>
                <a:cubicBezTo>
                  <a:pt x="2027893" y="1546708"/>
                  <a:pt x="2028343" y="1583211"/>
                  <a:pt x="2028343" y="1620000"/>
                </a:cubicBezTo>
                <a:lnTo>
                  <a:pt x="2024251" y="1730716"/>
                </a:lnTo>
                <a:lnTo>
                  <a:pt x="2173722" y="1619092"/>
                </a:lnTo>
                <a:cubicBezTo>
                  <a:pt x="2127526" y="1582190"/>
                  <a:pt x="2078507" y="1545517"/>
                  <a:pt x="2026056" y="1510554"/>
                </a:cubicBezTo>
                <a:close/>
                <a:moveTo>
                  <a:pt x="844436" y="1509285"/>
                </a:moveTo>
                <a:lnTo>
                  <a:pt x="694964" y="1620908"/>
                </a:lnTo>
                <a:cubicBezTo>
                  <a:pt x="741160" y="1657811"/>
                  <a:pt x="790179" y="1694484"/>
                  <a:pt x="842630" y="1729447"/>
                </a:cubicBezTo>
                <a:cubicBezTo>
                  <a:pt x="840793" y="1693293"/>
                  <a:pt x="840343" y="1656790"/>
                  <a:pt x="840343" y="1620000"/>
                </a:cubicBezTo>
                <a:close/>
                <a:moveTo>
                  <a:pt x="1434343" y="1361184"/>
                </a:moveTo>
                <a:cubicBezTo>
                  <a:pt x="1573534" y="1361184"/>
                  <a:pt x="1686371" y="1474021"/>
                  <a:pt x="1686371" y="1613212"/>
                </a:cubicBezTo>
                <a:cubicBezTo>
                  <a:pt x="1686371" y="1752403"/>
                  <a:pt x="1573534" y="1865240"/>
                  <a:pt x="1434343" y="1865240"/>
                </a:cubicBezTo>
                <a:cubicBezTo>
                  <a:pt x="1295152" y="1865240"/>
                  <a:pt x="1182315" y="1752403"/>
                  <a:pt x="1182315" y="1613212"/>
                </a:cubicBezTo>
                <a:cubicBezTo>
                  <a:pt x="1182315" y="1474021"/>
                  <a:pt x="1295152" y="1361184"/>
                  <a:pt x="1434343" y="1361184"/>
                </a:cubicBezTo>
                <a:close/>
                <a:moveTo>
                  <a:pt x="1433770" y="1149513"/>
                </a:moveTo>
                <a:cubicBezTo>
                  <a:pt x="1365445" y="1183896"/>
                  <a:pt x="1296585" y="1221489"/>
                  <a:pt x="1227343" y="1261466"/>
                </a:cubicBezTo>
                <a:lnTo>
                  <a:pt x="1027157" y="1384911"/>
                </a:lnTo>
                <a:cubicBezTo>
                  <a:pt x="1022222" y="1461370"/>
                  <a:pt x="1020343" y="1539922"/>
                  <a:pt x="1020343" y="1620000"/>
                </a:cubicBezTo>
                <a:lnTo>
                  <a:pt x="1028287" y="1855786"/>
                </a:lnTo>
                <a:cubicBezTo>
                  <a:pt x="1091680" y="1898065"/>
                  <a:pt x="1158394" y="1938727"/>
                  <a:pt x="1227343" y="1978535"/>
                </a:cubicBezTo>
                <a:lnTo>
                  <a:pt x="1434916" y="2090488"/>
                </a:lnTo>
                <a:cubicBezTo>
                  <a:pt x="1503241" y="2056105"/>
                  <a:pt x="1572101" y="2018511"/>
                  <a:pt x="1641343" y="1978535"/>
                </a:cubicBezTo>
                <a:lnTo>
                  <a:pt x="1841530" y="1855090"/>
                </a:lnTo>
                <a:cubicBezTo>
                  <a:pt x="1846464" y="1778631"/>
                  <a:pt x="1848343" y="1700079"/>
                  <a:pt x="1848343" y="1620000"/>
                </a:cubicBezTo>
                <a:lnTo>
                  <a:pt x="1840399" y="1384214"/>
                </a:lnTo>
                <a:cubicBezTo>
                  <a:pt x="1777006" y="1341936"/>
                  <a:pt x="1710293" y="1301274"/>
                  <a:pt x="1641343" y="1261466"/>
                </a:cubicBezTo>
                <a:close/>
                <a:moveTo>
                  <a:pt x="1065308" y="980650"/>
                </a:moveTo>
                <a:cubicBezTo>
                  <a:pt x="1056566" y="1038899"/>
                  <a:pt x="1049538" y="1099475"/>
                  <a:pt x="1043732" y="1161964"/>
                </a:cubicBezTo>
                <a:cubicBezTo>
                  <a:pt x="1074206" y="1142551"/>
                  <a:pt x="1105539" y="1123943"/>
                  <a:pt x="1137343" y="1105581"/>
                </a:cubicBezTo>
                <a:lnTo>
                  <a:pt x="1233271" y="1052839"/>
                </a:lnTo>
                <a:cubicBezTo>
                  <a:pt x="1176898" y="1024957"/>
                  <a:pt x="1120756" y="1000892"/>
                  <a:pt x="1065308" y="980650"/>
                </a:cubicBezTo>
                <a:close/>
                <a:moveTo>
                  <a:pt x="1804814" y="980095"/>
                </a:moveTo>
                <a:cubicBezTo>
                  <a:pt x="1749321" y="1001726"/>
                  <a:pt x="1692469" y="1025646"/>
                  <a:pt x="1634800" y="1052200"/>
                </a:cubicBezTo>
                <a:cubicBezTo>
                  <a:pt x="1667149" y="1069046"/>
                  <a:pt x="1699234" y="1087043"/>
                  <a:pt x="1731343" y="1105581"/>
                </a:cubicBezTo>
                <a:lnTo>
                  <a:pt x="1826380" y="1162822"/>
                </a:lnTo>
                <a:cubicBezTo>
                  <a:pt x="1820738" y="1099825"/>
                  <a:pt x="1813359" y="1038819"/>
                  <a:pt x="1804814" y="980095"/>
                </a:cubicBezTo>
                <a:close/>
                <a:moveTo>
                  <a:pt x="2432236" y="816002"/>
                </a:moveTo>
                <a:cubicBezTo>
                  <a:pt x="2308930" y="820546"/>
                  <a:pt x="2149627" y="855445"/>
                  <a:pt x="1968950" y="917446"/>
                </a:cubicBezTo>
                <a:cubicBezTo>
                  <a:pt x="1989749" y="1032703"/>
                  <a:pt x="2005463" y="1155596"/>
                  <a:pt x="2014941" y="1284167"/>
                </a:cubicBezTo>
                <a:cubicBezTo>
                  <a:pt x="2121232" y="1356780"/>
                  <a:pt x="2219808" y="1431548"/>
                  <a:pt x="2308918" y="1507322"/>
                </a:cubicBezTo>
                <a:cubicBezTo>
                  <a:pt x="2600162" y="1255150"/>
                  <a:pt x="2752317" y="1022798"/>
                  <a:pt x="2681420" y="900000"/>
                </a:cubicBezTo>
                <a:cubicBezTo>
                  <a:pt x="2645694" y="838121"/>
                  <a:pt x="2557557" y="811383"/>
                  <a:pt x="2432236" y="816002"/>
                </a:cubicBezTo>
                <a:close/>
                <a:moveTo>
                  <a:pt x="436450" y="816001"/>
                </a:moveTo>
                <a:cubicBezTo>
                  <a:pt x="311129" y="811383"/>
                  <a:pt x="222992" y="838121"/>
                  <a:pt x="187266" y="900000"/>
                </a:cubicBezTo>
                <a:cubicBezTo>
                  <a:pt x="158404" y="949991"/>
                  <a:pt x="166508" y="1018139"/>
                  <a:pt x="206887" y="1097970"/>
                </a:cubicBezTo>
                <a:cubicBezTo>
                  <a:pt x="213842" y="1096217"/>
                  <a:pt x="221021" y="1095812"/>
                  <a:pt x="228294" y="1095812"/>
                </a:cubicBezTo>
                <a:cubicBezTo>
                  <a:pt x="334372" y="1095812"/>
                  <a:pt x="420366" y="1181806"/>
                  <a:pt x="420366" y="1287884"/>
                </a:cubicBezTo>
                <a:cubicBezTo>
                  <a:pt x="420366" y="1314219"/>
                  <a:pt x="415066" y="1339317"/>
                  <a:pt x="405427" y="1362148"/>
                </a:cubicBezTo>
                <a:cubicBezTo>
                  <a:pt x="450585" y="1410442"/>
                  <a:pt x="502437" y="1459559"/>
                  <a:pt x="559639" y="1509493"/>
                </a:cubicBezTo>
                <a:cubicBezTo>
                  <a:pt x="648020" y="1432341"/>
                  <a:pt x="746894" y="1357336"/>
                  <a:pt x="853451" y="1284376"/>
                </a:cubicBezTo>
                <a:cubicBezTo>
                  <a:pt x="863322" y="1155820"/>
                  <a:pt x="878792" y="1032881"/>
                  <a:pt x="901357" y="917930"/>
                </a:cubicBezTo>
                <a:cubicBezTo>
                  <a:pt x="719999" y="855651"/>
                  <a:pt x="560119" y="820559"/>
                  <a:pt x="436450" y="816001"/>
                </a:cubicBezTo>
                <a:close/>
                <a:moveTo>
                  <a:pt x="1434343" y="180000"/>
                </a:moveTo>
                <a:cubicBezTo>
                  <a:pt x="1292548" y="180000"/>
                  <a:pt x="1167402" y="427948"/>
                  <a:pt x="1094661" y="806265"/>
                </a:cubicBezTo>
                <a:cubicBezTo>
                  <a:pt x="1204832" y="845548"/>
                  <a:pt x="1318864" y="893532"/>
                  <a:pt x="1434887" y="949272"/>
                </a:cubicBezTo>
                <a:cubicBezTo>
                  <a:pt x="1551037" y="893162"/>
                  <a:pt x="1665385" y="845301"/>
                  <a:pt x="1775658" y="805671"/>
                </a:cubicBezTo>
                <a:cubicBezTo>
                  <a:pt x="1751860" y="684885"/>
                  <a:pt x="1722886" y="577390"/>
                  <a:pt x="1688823" y="487405"/>
                </a:cubicBezTo>
                <a:cubicBezTo>
                  <a:pt x="1688009" y="487647"/>
                  <a:pt x="1687191" y="487652"/>
                  <a:pt x="1686371" y="487652"/>
                </a:cubicBezTo>
                <a:cubicBezTo>
                  <a:pt x="1580293" y="487652"/>
                  <a:pt x="1494299" y="401658"/>
                  <a:pt x="1494299" y="295580"/>
                </a:cubicBezTo>
                <a:cubicBezTo>
                  <a:pt x="1494299" y="264819"/>
                  <a:pt x="1501530" y="235747"/>
                  <a:pt x="1516122" y="210837"/>
                </a:cubicBezTo>
                <a:cubicBezTo>
                  <a:pt x="1490583" y="189985"/>
                  <a:pt x="1462798" y="180000"/>
                  <a:pt x="1434343" y="180000"/>
                </a:cubicBezTo>
                <a:close/>
                <a:moveTo>
                  <a:pt x="1434343" y="0"/>
                </a:moveTo>
                <a:cubicBezTo>
                  <a:pt x="1509303" y="0"/>
                  <a:pt x="1581019" y="37868"/>
                  <a:pt x="1646062" y="107907"/>
                </a:cubicBezTo>
                <a:cubicBezTo>
                  <a:pt x="1659037" y="104972"/>
                  <a:pt x="1672533" y="103508"/>
                  <a:pt x="1686371" y="103508"/>
                </a:cubicBezTo>
                <a:cubicBezTo>
                  <a:pt x="1792449" y="103508"/>
                  <a:pt x="1878443" y="189502"/>
                  <a:pt x="1878443" y="295580"/>
                </a:cubicBezTo>
                <a:cubicBezTo>
                  <a:pt x="1878443" y="342831"/>
                  <a:pt x="1861381" y="386097"/>
                  <a:pt x="1831228" y="417985"/>
                </a:cubicBezTo>
                <a:cubicBezTo>
                  <a:pt x="1871860" y="515668"/>
                  <a:pt x="1906636" y="628220"/>
                  <a:pt x="1935357" y="752219"/>
                </a:cubicBezTo>
                <a:cubicBezTo>
                  <a:pt x="2379384" y="616814"/>
                  <a:pt x="2731816" y="627289"/>
                  <a:pt x="2837304" y="810000"/>
                </a:cubicBezTo>
                <a:cubicBezTo>
                  <a:pt x="2942793" y="992711"/>
                  <a:pt x="2775650" y="1303161"/>
                  <a:pt x="2436521" y="1620139"/>
                </a:cubicBezTo>
                <a:cubicBezTo>
                  <a:pt x="2775698" y="1936928"/>
                  <a:pt x="2942777" y="2247316"/>
                  <a:pt x="2837304" y="2430000"/>
                </a:cubicBezTo>
                <a:cubicBezTo>
                  <a:pt x="2771439" y="2544083"/>
                  <a:pt x="2609300" y="2591017"/>
                  <a:pt x="2388706" y="2577188"/>
                </a:cubicBezTo>
                <a:cubicBezTo>
                  <a:pt x="2358753" y="2639691"/>
                  <a:pt x="2294480" y="2681612"/>
                  <a:pt x="2220415" y="2681612"/>
                </a:cubicBezTo>
                <a:cubicBezTo>
                  <a:pt x="2122541" y="2681612"/>
                  <a:pt x="2041764" y="2608405"/>
                  <a:pt x="2030773" y="2513644"/>
                </a:cubicBezTo>
                <a:cubicBezTo>
                  <a:pt x="1999304" y="2506661"/>
                  <a:pt x="1967635" y="2497623"/>
                  <a:pt x="1935485" y="2487821"/>
                </a:cubicBezTo>
                <a:cubicBezTo>
                  <a:pt x="1830610" y="2940018"/>
                  <a:pt x="1645322" y="3240000"/>
                  <a:pt x="1434343" y="3240000"/>
                </a:cubicBezTo>
                <a:cubicBezTo>
                  <a:pt x="1223366" y="3240000"/>
                  <a:pt x="1038079" y="2940023"/>
                  <a:pt x="933330" y="2487781"/>
                </a:cubicBezTo>
                <a:cubicBezTo>
                  <a:pt x="489302" y="2623186"/>
                  <a:pt x="136870" y="2612712"/>
                  <a:pt x="31382" y="2430000"/>
                </a:cubicBezTo>
                <a:cubicBezTo>
                  <a:pt x="-74106" y="2247290"/>
                  <a:pt x="93037" y="1936840"/>
                  <a:pt x="432165" y="1619862"/>
                </a:cubicBezTo>
                <a:cubicBezTo>
                  <a:pt x="378689" y="1569916"/>
                  <a:pt x="329491" y="1520128"/>
                  <a:pt x="285801" y="1470219"/>
                </a:cubicBezTo>
                <a:cubicBezTo>
                  <a:pt x="267844" y="1476857"/>
                  <a:pt x="248431" y="1479956"/>
                  <a:pt x="228294" y="1479956"/>
                </a:cubicBezTo>
                <a:cubicBezTo>
                  <a:pt x="122216" y="1479956"/>
                  <a:pt x="36222" y="1393962"/>
                  <a:pt x="36222" y="1287884"/>
                </a:cubicBezTo>
                <a:cubicBezTo>
                  <a:pt x="36222" y="1246866"/>
                  <a:pt x="49080" y="1208850"/>
                  <a:pt x="73868" y="1179672"/>
                </a:cubicBezTo>
                <a:cubicBezTo>
                  <a:pt x="-4733" y="1033688"/>
                  <a:pt x="-23287" y="904690"/>
                  <a:pt x="31382" y="810000"/>
                </a:cubicBezTo>
                <a:cubicBezTo>
                  <a:pt x="136860" y="627306"/>
                  <a:pt x="489234" y="616816"/>
                  <a:pt x="933201" y="752179"/>
                </a:cubicBezTo>
                <a:cubicBezTo>
                  <a:pt x="1038076" y="299982"/>
                  <a:pt x="1223365" y="0"/>
                  <a:pt x="143434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Heart 17">
            <a:extLst>
              <a:ext uri="{FF2B5EF4-FFF2-40B4-BE49-F238E27FC236}">
                <a16:creationId xmlns:a16="http://schemas.microsoft.com/office/drawing/2014/main" id="{FD25AA3C-FD36-4FC1-9406-60F9CCE3DC0D}"/>
              </a:ext>
            </a:extLst>
          </p:cNvPr>
          <p:cNvSpPr/>
          <p:nvPr/>
        </p:nvSpPr>
        <p:spPr>
          <a:xfrm>
            <a:off x="7846544" y="3588496"/>
            <a:ext cx="501299" cy="491506"/>
          </a:xfrm>
          <a:custGeom>
            <a:avLst/>
            <a:gdLst/>
            <a:ahLst/>
            <a:cxnLst/>
            <a:rect l="l" t="t" r="r" b="b"/>
            <a:pathLst>
              <a:path w="3263621" h="3199863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Rounded Rectangle 25">
            <a:extLst>
              <a:ext uri="{FF2B5EF4-FFF2-40B4-BE49-F238E27FC236}">
                <a16:creationId xmlns:a16="http://schemas.microsoft.com/office/drawing/2014/main" id="{A53FDB1A-403D-4EBD-8EB6-3E1911FAEEC5}"/>
              </a:ext>
            </a:extLst>
          </p:cNvPr>
          <p:cNvSpPr/>
          <p:nvPr/>
        </p:nvSpPr>
        <p:spPr>
          <a:xfrm>
            <a:off x="6982048" y="3626197"/>
            <a:ext cx="497670" cy="419433"/>
          </a:xfrm>
          <a:custGeom>
            <a:avLst/>
            <a:gdLst/>
            <a:ahLst/>
            <a:cxnLst/>
            <a:rect l="l" t="t" r="r" b="b"/>
            <a:pathLst>
              <a:path w="3240000" h="2730652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Chord 32">
            <a:extLst>
              <a:ext uri="{FF2B5EF4-FFF2-40B4-BE49-F238E27FC236}">
                <a16:creationId xmlns:a16="http://schemas.microsoft.com/office/drawing/2014/main" id="{3D1BBD17-EB21-4265-8BCB-65380AD568C6}"/>
              </a:ext>
            </a:extLst>
          </p:cNvPr>
          <p:cNvSpPr/>
          <p:nvPr/>
        </p:nvSpPr>
        <p:spPr>
          <a:xfrm>
            <a:off x="6132058" y="3589260"/>
            <a:ext cx="497670" cy="493305"/>
          </a:xfrm>
          <a:custGeom>
            <a:avLst/>
            <a:gdLst/>
            <a:ahLst/>
            <a:cxnLst/>
            <a:rect l="l" t="t" r="r" b="b"/>
            <a:pathLst>
              <a:path w="3240000" h="321158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Rounded Rectangle 40">
            <a:extLst>
              <a:ext uri="{FF2B5EF4-FFF2-40B4-BE49-F238E27FC236}">
                <a16:creationId xmlns:a16="http://schemas.microsoft.com/office/drawing/2014/main" id="{9EAE5B7B-9157-44FC-AC9D-E519CCFB3F84}"/>
              </a:ext>
            </a:extLst>
          </p:cNvPr>
          <p:cNvSpPr/>
          <p:nvPr/>
        </p:nvSpPr>
        <p:spPr>
          <a:xfrm rot="2942052">
            <a:off x="8639059" y="3589842"/>
            <a:ext cx="462604" cy="492140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Rounded Rectangle 7">
            <a:extLst>
              <a:ext uri="{FF2B5EF4-FFF2-40B4-BE49-F238E27FC236}">
                <a16:creationId xmlns:a16="http://schemas.microsoft.com/office/drawing/2014/main" id="{EC656316-B78D-4EC1-9C72-547CA566FED0}"/>
              </a:ext>
            </a:extLst>
          </p:cNvPr>
          <p:cNvSpPr>
            <a:spLocks noChangeAspect="1"/>
          </p:cNvSpPr>
          <p:nvPr/>
        </p:nvSpPr>
        <p:spPr>
          <a:xfrm rot="18924894" flipH="1">
            <a:off x="6299616" y="4621988"/>
            <a:ext cx="162556" cy="635774"/>
          </a:xfrm>
          <a:custGeom>
            <a:avLst/>
            <a:gdLst/>
            <a:ahLst/>
            <a:cxnLst/>
            <a:rect l="l" t="t" r="r" b="b"/>
            <a:pathLst>
              <a:path w="1081111" h="4228323">
                <a:moveTo>
                  <a:pt x="335224" y="1867922"/>
                </a:moveTo>
                <a:cubicBezTo>
                  <a:pt x="355105" y="1839562"/>
                  <a:pt x="441066" y="1818228"/>
                  <a:pt x="544096" y="1818228"/>
                </a:cubicBezTo>
                <a:cubicBezTo>
                  <a:pt x="661845" y="1818228"/>
                  <a:pt x="757300" y="1846093"/>
                  <a:pt x="757300" y="1880465"/>
                </a:cubicBezTo>
                <a:lnTo>
                  <a:pt x="754850" y="1887560"/>
                </a:lnTo>
                <a:lnTo>
                  <a:pt x="757869" y="1887560"/>
                </a:lnTo>
                <a:lnTo>
                  <a:pt x="757869" y="2839818"/>
                </a:lnTo>
                <a:cubicBezTo>
                  <a:pt x="757869" y="2972331"/>
                  <a:pt x="662287" y="3079754"/>
                  <a:pt x="544381" y="3079754"/>
                </a:cubicBezTo>
                <a:cubicBezTo>
                  <a:pt x="426475" y="3079754"/>
                  <a:pt x="330892" y="2972330"/>
                  <a:pt x="330892" y="2839818"/>
                </a:cubicBezTo>
                <a:cubicBezTo>
                  <a:pt x="330892" y="2522399"/>
                  <a:pt x="330893" y="2204979"/>
                  <a:pt x="330893" y="1887560"/>
                </a:cubicBezTo>
                <a:lnTo>
                  <a:pt x="333343" y="1887560"/>
                </a:lnTo>
                <a:cubicBezTo>
                  <a:pt x="331423" y="1885549"/>
                  <a:pt x="330893" y="1883025"/>
                  <a:pt x="330893" y="1880465"/>
                </a:cubicBezTo>
                <a:cubicBezTo>
                  <a:pt x="330893" y="1876168"/>
                  <a:pt x="332384" y="1871973"/>
                  <a:pt x="335224" y="1867922"/>
                </a:cubicBezTo>
                <a:close/>
                <a:moveTo>
                  <a:pt x="40017" y="122059"/>
                </a:moveTo>
                <a:cubicBezTo>
                  <a:pt x="33211" y="132011"/>
                  <a:pt x="29637" y="142314"/>
                  <a:pt x="29637" y="152868"/>
                </a:cubicBezTo>
                <a:cubicBezTo>
                  <a:pt x="29637" y="201406"/>
                  <a:pt x="105246" y="244661"/>
                  <a:pt x="223474" y="271871"/>
                </a:cubicBezTo>
                <a:lnTo>
                  <a:pt x="259635" y="468058"/>
                </a:lnTo>
                <a:cubicBezTo>
                  <a:pt x="103865" y="495856"/>
                  <a:pt x="0" y="547115"/>
                  <a:pt x="0" y="605632"/>
                </a:cubicBezTo>
                <a:cubicBezTo>
                  <a:pt x="0" y="658669"/>
                  <a:pt x="85325" y="705745"/>
                  <a:pt x="217400" y="734580"/>
                </a:cubicBezTo>
                <a:lnTo>
                  <a:pt x="217063" y="737117"/>
                </a:lnTo>
                <a:lnTo>
                  <a:pt x="217063" y="2943282"/>
                </a:lnTo>
                <a:cubicBezTo>
                  <a:pt x="217063" y="3039089"/>
                  <a:pt x="294931" y="3121078"/>
                  <a:pt x="405721" y="3153265"/>
                </a:cubicBezTo>
                <a:cubicBezTo>
                  <a:pt x="400324" y="3160310"/>
                  <a:pt x="397646" y="3168520"/>
                  <a:pt x="397646" y="3177204"/>
                </a:cubicBezTo>
                <a:lnTo>
                  <a:pt x="397646" y="3194256"/>
                </a:lnTo>
                <a:cubicBezTo>
                  <a:pt x="397646" y="3224314"/>
                  <a:pt x="429716" y="3248680"/>
                  <a:pt x="469276" y="3248680"/>
                </a:cubicBezTo>
                <a:lnTo>
                  <a:pt x="496274" y="3248680"/>
                </a:lnTo>
                <a:cubicBezTo>
                  <a:pt x="503831" y="3569617"/>
                  <a:pt x="518631" y="3867052"/>
                  <a:pt x="514761" y="4228323"/>
                </a:cubicBezTo>
                <a:lnTo>
                  <a:pt x="577573" y="4091802"/>
                </a:lnTo>
                <a:cubicBezTo>
                  <a:pt x="580481" y="3794896"/>
                  <a:pt x="583388" y="3537508"/>
                  <a:pt x="586278" y="3248680"/>
                </a:cubicBezTo>
                <a:lnTo>
                  <a:pt x="611834" y="3248680"/>
                </a:lnTo>
                <a:cubicBezTo>
                  <a:pt x="651395" y="3248680"/>
                  <a:pt x="683465" y="3224314"/>
                  <a:pt x="683465" y="3194256"/>
                </a:cubicBezTo>
                <a:lnTo>
                  <a:pt x="683465" y="3177205"/>
                </a:lnTo>
                <a:cubicBezTo>
                  <a:pt x="683465" y="3168518"/>
                  <a:pt x="680787" y="3160307"/>
                  <a:pt x="675388" y="3153262"/>
                </a:cubicBezTo>
                <a:cubicBezTo>
                  <a:pt x="786180" y="3121079"/>
                  <a:pt x="864048" y="3039089"/>
                  <a:pt x="864048" y="2943282"/>
                </a:cubicBezTo>
                <a:lnTo>
                  <a:pt x="864048" y="737117"/>
                </a:lnTo>
                <a:cubicBezTo>
                  <a:pt x="864048" y="736269"/>
                  <a:pt x="864042" y="735422"/>
                  <a:pt x="863712" y="734579"/>
                </a:cubicBezTo>
                <a:cubicBezTo>
                  <a:pt x="995786" y="705744"/>
                  <a:pt x="1081111" y="658669"/>
                  <a:pt x="1081111" y="605632"/>
                </a:cubicBezTo>
                <a:cubicBezTo>
                  <a:pt x="1081111" y="547115"/>
                  <a:pt x="977246" y="495856"/>
                  <a:pt x="821477" y="468058"/>
                </a:cubicBezTo>
                <a:lnTo>
                  <a:pt x="857637" y="271871"/>
                </a:lnTo>
                <a:cubicBezTo>
                  <a:pt x="975865" y="244661"/>
                  <a:pt x="1051474" y="201406"/>
                  <a:pt x="1051474" y="152868"/>
                </a:cubicBezTo>
                <a:cubicBezTo>
                  <a:pt x="1051474" y="68441"/>
                  <a:pt x="822728" y="0"/>
                  <a:pt x="540555" y="0"/>
                </a:cubicBezTo>
                <a:cubicBezTo>
                  <a:pt x="293654" y="0"/>
                  <a:pt x="87658" y="52400"/>
                  <a:pt x="40017" y="12205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Rounded Rectangle 17">
            <a:extLst>
              <a:ext uri="{FF2B5EF4-FFF2-40B4-BE49-F238E27FC236}">
                <a16:creationId xmlns:a16="http://schemas.microsoft.com/office/drawing/2014/main" id="{6B94B2D2-8266-41F5-8364-5F47F1CD6CCC}"/>
              </a:ext>
            </a:extLst>
          </p:cNvPr>
          <p:cNvSpPr>
            <a:spLocks noChangeAspect="1"/>
          </p:cNvSpPr>
          <p:nvPr/>
        </p:nvSpPr>
        <p:spPr>
          <a:xfrm>
            <a:off x="11156386" y="3571006"/>
            <a:ext cx="332990" cy="529812"/>
          </a:xfrm>
          <a:custGeom>
            <a:avLst/>
            <a:gdLst/>
            <a:ahLst/>
            <a:cxnLst/>
            <a:rect l="l" t="t" r="r" b="b"/>
            <a:pathLst>
              <a:path w="2016224" h="3207971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Oval 21">
            <a:extLst>
              <a:ext uri="{FF2B5EF4-FFF2-40B4-BE49-F238E27FC236}">
                <a16:creationId xmlns:a16="http://schemas.microsoft.com/office/drawing/2014/main" id="{97FCD430-8257-484B-9F8F-22D7D55C6EEE}"/>
              </a:ext>
            </a:extLst>
          </p:cNvPr>
          <p:cNvSpPr>
            <a:spLocks noChangeAspect="1"/>
          </p:cNvSpPr>
          <p:nvPr/>
        </p:nvSpPr>
        <p:spPr>
          <a:xfrm>
            <a:off x="9438721" y="3571006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799999" y="306000"/>
                </a:moveTo>
                <a:lnTo>
                  <a:pt x="1440000" y="306000"/>
                </a:lnTo>
                <a:lnTo>
                  <a:pt x="1440000" y="1308231"/>
                </a:lnTo>
                <a:lnTo>
                  <a:pt x="572043" y="807116"/>
                </a:lnTo>
                <a:lnTo>
                  <a:pt x="392043" y="1118885"/>
                </a:lnTo>
                <a:lnTo>
                  <a:pt x="1260000" y="1620000"/>
                </a:lnTo>
                <a:lnTo>
                  <a:pt x="392043" y="2121116"/>
                </a:lnTo>
                <a:lnTo>
                  <a:pt x="572043" y="2432885"/>
                </a:lnTo>
                <a:lnTo>
                  <a:pt x="1440000" y="1931769"/>
                </a:lnTo>
                <a:lnTo>
                  <a:pt x="1440000" y="2934000"/>
                </a:lnTo>
                <a:lnTo>
                  <a:pt x="1800000" y="2934000"/>
                </a:lnTo>
                <a:lnTo>
                  <a:pt x="1800000" y="1931769"/>
                </a:lnTo>
                <a:lnTo>
                  <a:pt x="2667957" y="2432884"/>
                </a:lnTo>
                <a:lnTo>
                  <a:pt x="2847957" y="2121116"/>
                </a:lnTo>
                <a:lnTo>
                  <a:pt x="1980000" y="1620000"/>
                </a:lnTo>
                <a:lnTo>
                  <a:pt x="2847958" y="1118885"/>
                </a:lnTo>
                <a:lnTo>
                  <a:pt x="2667957" y="807116"/>
                </a:lnTo>
                <a:lnTo>
                  <a:pt x="1800000" y="1308231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Oval 25">
            <a:extLst>
              <a:ext uri="{FF2B5EF4-FFF2-40B4-BE49-F238E27FC236}">
                <a16:creationId xmlns:a16="http://schemas.microsoft.com/office/drawing/2014/main" id="{662B9A10-B959-4031-98B4-3EA3760E7508}"/>
              </a:ext>
            </a:extLst>
          </p:cNvPr>
          <p:cNvSpPr>
            <a:spLocks noChangeAspect="1"/>
          </p:cNvSpPr>
          <p:nvPr/>
        </p:nvSpPr>
        <p:spPr>
          <a:xfrm>
            <a:off x="10277790" y="3571006"/>
            <a:ext cx="529090" cy="529812"/>
          </a:xfrm>
          <a:custGeom>
            <a:avLst/>
            <a:gdLst/>
            <a:ahLst/>
            <a:cxnLst/>
            <a:rect l="l" t="t" r="r" b="b"/>
            <a:pathLst>
              <a:path w="3225370" h="3229762">
                <a:moveTo>
                  <a:pt x="1355872" y="0"/>
                </a:moveTo>
                <a:cubicBezTo>
                  <a:pt x="1564636" y="0"/>
                  <a:pt x="1733872" y="169236"/>
                  <a:pt x="1733872" y="378000"/>
                </a:cubicBezTo>
                <a:cubicBezTo>
                  <a:pt x="1733872" y="530834"/>
                  <a:pt x="1643169" y="662483"/>
                  <a:pt x="1512292" y="721255"/>
                </a:cubicBezTo>
                <a:lnTo>
                  <a:pt x="1607042" y="1169019"/>
                </a:lnTo>
                <a:cubicBezTo>
                  <a:pt x="1611319" y="1167786"/>
                  <a:pt x="1615651" y="1167712"/>
                  <a:pt x="1620000" y="1167712"/>
                </a:cubicBezTo>
                <a:cubicBezTo>
                  <a:pt x="1828764" y="1167712"/>
                  <a:pt x="1998000" y="1336948"/>
                  <a:pt x="1998000" y="1545712"/>
                </a:cubicBezTo>
                <a:lnTo>
                  <a:pt x="1996362" y="1567711"/>
                </a:lnTo>
                <a:lnTo>
                  <a:pt x="2525816" y="1711728"/>
                </a:lnTo>
                <a:cubicBezTo>
                  <a:pt x="2591164" y="1602543"/>
                  <a:pt x="2710810" y="1530128"/>
                  <a:pt x="2847370" y="1530128"/>
                </a:cubicBezTo>
                <a:cubicBezTo>
                  <a:pt x="3056134" y="1530128"/>
                  <a:pt x="3225370" y="1699364"/>
                  <a:pt x="3225370" y="1908128"/>
                </a:cubicBezTo>
                <a:cubicBezTo>
                  <a:pt x="3225370" y="2116892"/>
                  <a:pt x="3056134" y="2286128"/>
                  <a:pt x="2847370" y="2286128"/>
                </a:cubicBezTo>
                <a:cubicBezTo>
                  <a:pt x="2638606" y="2286128"/>
                  <a:pt x="2469370" y="2116892"/>
                  <a:pt x="2469370" y="1908128"/>
                </a:cubicBezTo>
                <a:lnTo>
                  <a:pt x="2475505" y="1847275"/>
                </a:lnTo>
                <a:lnTo>
                  <a:pt x="1957861" y="1706471"/>
                </a:lnTo>
                <a:cubicBezTo>
                  <a:pt x="1922674" y="1789256"/>
                  <a:pt x="1855841" y="1854310"/>
                  <a:pt x="1773397" y="1890608"/>
                </a:cubicBezTo>
                <a:lnTo>
                  <a:pt x="1908290" y="2478637"/>
                </a:lnTo>
                <a:cubicBezTo>
                  <a:pt x="2094333" y="2500701"/>
                  <a:pt x="2237929" y="2659462"/>
                  <a:pt x="2237929" y="2851762"/>
                </a:cubicBezTo>
                <a:cubicBezTo>
                  <a:pt x="2237929" y="3060526"/>
                  <a:pt x="2068693" y="3229762"/>
                  <a:pt x="1859929" y="3229762"/>
                </a:cubicBezTo>
                <a:cubicBezTo>
                  <a:pt x="1651165" y="3229762"/>
                  <a:pt x="1481929" y="3060526"/>
                  <a:pt x="1481929" y="2851762"/>
                </a:cubicBezTo>
                <a:cubicBezTo>
                  <a:pt x="1481929" y="2676759"/>
                  <a:pt x="1600854" y="2529533"/>
                  <a:pt x="1762693" y="2487978"/>
                </a:cubicBezTo>
                <a:lnTo>
                  <a:pt x="1632951" y="1922407"/>
                </a:lnTo>
                <a:cubicBezTo>
                  <a:pt x="1628677" y="1923639"/>
                  <a:pt x="1624347" y="1923712"/>
                  <a:pt x="1620000" y="1923712"/>
                </a:cubicBezTo>
                <a:cubicBezTo>
                  <a:pt x="1474614" y="1923712"/>
                  <a:pt x="1348399" y="1841634"/>
                  <a:pt x="1286703" y="1720478"/>
                </a:cubicBezTo>
                <a:lnTo>
                  <a:pt x="726463" y="1950491"/>
                </a:lnTo>
                <a:cubicBezTo>
                  <a:pt x="745503" y="1995553"/>
                  <a:pt x="756000" y="2045092"/>
                  <a:pt x="756000" y="2097083"/>
                </a:cubicBezTo>
                <a:cubicBezTo>
                  <a:pt x="756000" y="2305847"/>
                  <a:pt x="586764" y="2475083"/>
                  <a:pt x="378000" y="2475083"/>
                </a:cubicBezTo>
                <a:cubicBezTo>
                  <a:pt x="169236" y="2475083"/>
                  <a:pt x="0" y="2305847"/>
                  <a:pt x="0" y="2097083"/>
                </a:cubicBezTo>
                <a:cubicBezTo>
                  <a:pt x="0" y="1888319"/>
                  <a:pt x="169236" y="1719083"/>
                  <a:pt x="378000" y="1719083"/>
                </a:cubicBezTo>
                <a:cubicBezTo>
                  <a:pt x="481765" y="1719083"/>
                  <a:pt x="575764" y="1760894"/>
                  <a:pt x="643957" y="1828700"/>
                </a:cubicBezTo>
                <a:lnTo>
                  <a:pt x="1245626" y="1581679"/>
                </a:lnTo>
                <a:cubicBezTo>
                  <a:pt x="1242578" y="1569964"/>
                  <a:pt x="1242000" y="1557905"/>
                  <a:pt x="1242000" y="1545712"/>
                </a:cubicBezTo>
                <a:cubicBezTo>
                  <a:pt x="1242000" y="1391666"/>
                  <a:pt x="1334148" y="1259142"/>
                  <a:pt x="1466584" y="1200827"/>
                </a:cubicBezTo>
                <a:lnTo>
                  <a:pt x="1372109" y="754363"/>
                </a:lnTo>
                <a:cubicBezTo>
                  <a:pt x="1366762" y="755885"/>
                  <a:pt x="1361331" y="756000"/>
                  <a:pt x="1355872" y="756000"/>
                </a:cubicBezTo>
                <a:cubicBezTo>
                  <a:pt x="1147108" y="756000"/>
                  <a:pt x="977872" y="586764"/>
                  <a:pt x="977872" y="378000"/>
                </a:cubicBezTo>
                <a:cubicBezTo>
                  <a:pt x="977872" y="169236"/>
                  <a:pt x="1147108" y="0"/>
                  <a:pt x="135587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Block Arc 20">
            <a:extLst>
              <a:ext uri="{FF2B5EF4-FFF2-40B4-BE49-F238E27FC236}">
                <a16:creationId xmlns:a16="http://schemas.microsoft.com/office/drawing/2014/main" id="{442BD419-0F67-4BAB-976B-E90CC1C4AECE}"/>
              </a:ext>
            </a:extLst>
          </p:cNvPr>
          <p:cNvSpPr>
            <a:spLocks noChangeAspect="1"/>
          </p:cNvSpPr>
          <p:nvPr/>
        </p:nvSpPr>
        <p:spPr>
          <a:xfrm rot="10800000">
            <a:off x="5298601" y="4674968"/>
            <a:ext cx="488619" cy="529812"/>
          </a:xfrm>
          <a:custGeom>
            <a:avLst/>
            <a:gdLst/>
            <a:ahLst/>
            <a:cxnLst/>
            <a:rect l="l" t="t" r="r" b="b"/>
            <a:pathLst>
              <a:path w="2958558" h="3207983">
                <a:moveTo>
                  <a:pt x="376920" y="2960896"/>
                </a:moveTo>
                <a:cubicBezTo>
                  <a:pt x="266613" y="2960896"/>
                  <a:pt x="177192" y="2871475"/>
                  <a:pt x="177192" y="2761168"/>
                </a:cubicBezTo>
                <a:cubicBezTo>
                  <a:pt x="177192" y="2650861"/>
                  <a:pt x="266613" y="2561440"/>
                  <a:pt x="376920" y="2561440"/>
                </a:cubicBezTo>
                <a:cubicBezTo>
                  <a:pt x="487227" y="2561440"/>
                  <a:pt x="576648" y="2650861"/>
                  <a:pt x="576648" y="2761168"/>
                </a:cubicBezTo>
                <a:cubicBezTo>
                  <a:pt x="576648" y="2871475"/>
                  <a:pt x="487227" y="2960896"/>
                  <a:pt x="376920" y="2960896"/>
                </a:cubicBezTo>
                <a:close/>
                <a:moveTo>
                  <a:pt x="376921" y="3072323"/>
                </a:moveTo>
                <a:cubicBezTo>
                  <a:pt x="539434" y="3072323"/>
                  <a:pt x="671176" y="2940581"/>
                  <a:pt x="671176" y="2778068"/>
                </a:cubicBezTo>
                <a:cubicBezTo>
                  <a:pt x="671176" y="2615555"/>
                  <a:pt x="539434" y="2483813"/>
                  <a:pt x="376921" y="2483813"/>
                </a:cubicBezTo>
                <a:cubicBezTo>
                  <a:pt x="214408" y="2483813"/>
                  <a:pt x="82666" y="2615555"/>
                  <a:pt x="82666" y="2778068"/>
                </a:cubicBezTo>
                <a:cubicBezTo>
                  <a:pt x="82666" y="2940581"/>
                  <a:pt x="214408" y="3072323"/>
                  <a:pt x="376921" y="3072323"/>
                </a:cubicBezTo>
                <a:close/>
                <a:moveTo>
                  <a:pt x="2379939" y="3207575"/>
                </a:moveTo>
                <a:cubicBezTo>
                  <a:pt x="2342159" y="3210380"/>
                  <a:pt x="2303308" y="3198772"/>
                  <a:pt x="2272342" y="3172087"/>
                </a:cubicBezTo>
                <a:cubicBezTo>
                  <a:pt x="2210411" y="3118717"/>
                  <a:pt x="2203469" y="3025247"/>
                  <a:pt x="2256839" y="2963315"/>
                </a:cubicBezTo>
                <a:cubicBezTo>
                  <a:pt x="2292137" y="2922355"/>
                  <a:pt x="2344975" y="2905450"/>
                  <a:pt x="2394194" y="2916618"/>
                </a:cubicBezTo>
                <a:lnTo>
                  <a:pt x="2482323" y="2842744"/>
                </a:lnTo>
                <a:lnTo>
                  <a:pt x="2486558" y="2847797"/>
                </a:lnTo>
                <a:cubicBezTo>
                  <a:pt x="2638916" y="2767056"/>
                  <a:pt x="2628462" y="2744879"/>
                  <a:pt x="2689889" y="2690172"/>
                </a:cubicBezTo>
                <a:cubicBezTo>
                  <a:pt x="2722819" y="2655246"/>
                  <a:pt x="2732363" y="2657367"/>
                  <a:pt x="2726376" y="2568558"/>
                </a:cubicBezTo>
                <a:lnTo>
                  <a:pt x="2730335" y="2568172"/>
                </a:lnTo>
                <a:lnTo>
                  <a:pt x="2726098" y="2568172"/>
                </a:lnTo>
                <a:lnTo>
                  <a:pt x="2726098" y="2140027"/>
                </a:lnTo>
                <a:lnTo>
                  <a:pt x="2686068" y="2140105"/>
                </a:lnTo>
                <a:cubicBezTo>
                  <a:pt x="2685662" y="1932305"/>
                  <a:pt x="2574529" y="1740506"/>
                  <a:pt x="2394530" y="1636956"/>
                </a:cubicBezTo>
                <a:cubicBezTo>
                  <a:pt x="2214320" y="1533284"/>
                  <a:pt x="1992511" y="1533845"/>
                  <a:pt x="1812826" y="1638426"/>
                </a:cubicBezTo>
                <a:cubicBezTo>
                  <a:pt x="1633353" y="1742884"/>
                  <a:pt x="1523189" y="1935240"/>
                  <a:pt x="1523830" y="2143038"/>
                </a:cubicBezTo>
                <a:lnTo>
                  <a:pt x="1483625" y="2143162"/>
                </a:lnTo>
                <a:lnTo>
                  <a:pt x="1483625" y="2568172"/>
                </a:lnTo>
                <a:lnTo>
                  <a:pt x="1479388" y="2568172"/>
                </a:lnTo>
                <a:lnTo>
                  <a:pt x="1483347" y="2568558"/>
                </a:lnTo>
                <a:cubicBezTo>
                  <a:pt x="1477359" y="2657367"/>
                  <a:pt x="1486903" y="2655246"/>
                  <a:pt x="1519833" y="2690172"/>
                </a:cubicBezTo>
                <a:cubicBezTo>
                  <a:pt x="1581261" y="2744879"/>
                  <a:pt x="1570806" y="2767057"/>
                  <a:pt x="1723166" y="2847797"/>
                </a:cubicBezTo>
                <a:lnTo>
                  <a:pt x="1727402" y="2842744"/>
                </a:lnTo>
                <a:lnTo>
                  <a:pt x="1815530" y="2916618"/>
                </a:lnTo>
                <a:cubicBezTo>
                  <a:pt x="1864749" y="2905450"/>
                  <a:pt x="1917587" y="2922356"/>
                  <a:pt x="1952884" y="2963315"/>
                </a:cubicBezTo>
                <a:cubicBezTo>
                  <a:pt x="2006254" y="3025247"/>
                  <a:pt x="1999313" y="3118717"/>
                  <a:pt x="1937381" y="3172087"/>
                </a:cubicBezTo>
                <a:cubicBezTo>
                  <a:pt x="1906416" y="3198772"/>
                  <a:pt x="1867565" y="3210380"/>
                  <a:pt x="1829785" y="3207575"/>
                </a:cubicBezTo>
                <a:cubicBezTo>
                  <a:pt x="1792004" y="3204769"/>
                  <a:pt x="1755294" y="3187551"/>
                  <a:pt x="1728609" y="3156586"/>
                </a:cubicBezTo>
                <a:cubicBezTo>
                  <a:pt x="1704170" y="3128225"/>
                  <a:pt x="1692377" y="3093251"/>
                  <a:pt x="1694258" y="3058558"/>
                </a:cubicBezTo>
                <a:lnTo>
                  <a:pt x="1607474" y="2985811"/>
                </a:lnTo>
                <a:lnTo>
                  <a:pt x="1609754" y="2983092"/>
                </a:lnTo>
                <a:cubicBezTo>
                  <a:pt x="1505378" y="2914609"/>
                  <a:pt x="1454899" y="2874388"/>
                  <a:pt x="1372959" y="2808609"/>
                </a:cubicBezTo>
                <a:cubicBezTo>
                  <a:pt x="1301402" y="2768123"/>
                  <a:pt x="1295976" y="2652344"/>
                  <a:pt x="1300245" y="2568172"/>
                </a:cubicBezTo>
                <a:lnTo>
                  <a:pt x="1296941" y="2568172"/>
                </a:lnTo>
                <a:lnTo>
                  <a:pt x="1296941" y="2143739"/>
                </a:lnTo>
                <a:lnTo>
                  <a:pt x="1251342" y="2143880"/>
                </a:lnTo>
                <a:cubicBezTo>
                  <a:pt x="1250400" y="1838694"/>
                  <a:pt x="1412261" y="1556194"/>
                  <a:pt x="1675942" y="1402813"/>
                </a:cubicBezTo>
                <a:cubicBezTo>
                  <a:pt x="1778114" y="1343381"/>
                  <a:pt x="1889554" y="1306836"/>
                  <a:pt x="2003205" y="1293823"/>
                </a:cubicBezTo>
                <a:lnTo>
                  <a:pt x="2003205" y="878785"/>
                </a:lnTo>
                <a:lnTo>
                  <a:pt x="1998176" y="878621"/>
                </a:lnTo>
                <a:cubicBezTo>
                  <a:pt x="2009560" y="630102"/>
                  <a:pt x="1847671" y="398939"/>
                  <a:pt x="1584243" y="287563"/>
                </a:cubicBezTo>
                <a:cubicBezTo>
                  <a:pt x="1373323" y="198386"/>
                  <a:pt x="1125012" y="198092"/>
                  <a:pt x="913796" y="286769"/>
                </a:cubicBezTo>
                <a:cubicBezTo>
                  <a:pt x="650203" y="397436"/>
                  <a:pt x="487575" y="627955"/>
                  <a:pt x="497878" y="876315"/>
                </a:cubicBezTo>
                <a:lnTo>
                  <a:pt x="492947" y="876461"/>
                </a:lnTo>
                <a:lnTo>
                  <a:pt x="492947" y="2424958"/>
                </a:lnTo>
                <a:cubicBezTo>
                  <a:pt x="646520" y="2471832"/>
                  <a:pt x="757382" y="2615059"/>
                  <a:pt x="757382" y="2784179"/>
                </a:cubicBezTo>
                <a:cubicBezTo>
                  <a:pt x="757382" y="2993324"/>
                  <a:pt x="587836" y="3162870"/>
                  <a:pt x="378691" y="3162870"/>
                </a:cubicBezTo>
                <a:cubicBezTo>
                  <a:pt x="169546" y="3162870"/>
                  <a:pt x="0" y="2993324"/>
                  <a:pt x="0" y="2784179"/>
                </a:cubicBezTo>
                <a:cubicBezTo>
                  <a:pt x="0" y="2610447"/>
                  <a:pt x="116991" y="2464039"/>
                  <a:pt x="276947" y="2421074"/>
                </a:cubicBezTo>
                <a:lnTo>
                  <a:pt x="276947" y="783746"/>
                </a:lnTo>
                <a:lnTo>
                  <a:pt x="281758" y="783746"/>
                </a:lnTo>
                <a:cubicBezTo>
                  <a:pt x="307533" y="493124"/>
                  <a:pt x="502412" y="231983"/>
                  <a:pt x="801266" y="95774"/>
                </a:cubicBezTo>
                <a:cubicBezTo>
                  <a:pt x="1082323" y="-32324"/>
                  <a:pt x="1416727" y="-31901"/>
                  <a:pt x="1697364" y="96907"/>
                </a:cubicBezTo>
                <a:cubicBezTo>
                  <a:pt x="1994951" y="233494"/>
                  <a:pt x="2188714" y="494056"/>
                  <a:pt x="2214549" y="783746"/>
                </a:cubicBezTo>
                <a:lnTo>
                  <a:pt x="2219205" y="783746"/>
                </a:lnTo>
                <a:lnTo>
                  <a:pt x="2219205" y="1295162"/>
                </a:lnTo>
                <a:cubicBezTo>
                  <a:pt x="2327099" y="1309357"/>
                  <a:pt x="2432799" y="1344641"/>
                  <a:pt x="2530224" y="1400656"/>
                </a:cubicBezTo>
                <a:cubicBezTo>
                  <a:pt x="2794677" y="1552703"/>
                  <a:pt x="2957961" y="1834385"/>
                  <a:pt x="2958558" y="2139573"/>
                </a:cubicBezTo>
                <a:lnTo>
                  <a:pt x="2912782" y="2139663"/>
                </a:lnTo>
                <a:lnTo>
                  <a:pt x="2912782" y="2568172"/>
                </a:lnTo>
                <a:lnTo>
                  <a:pt x="2909478" y="2568172"/>
                </a:lnTo>
                <a:cubicBezTo>
                  <a:pt x="2913747" y="2652344"/>
                  <a:pt x="2908320" y="2768123"/>
                  <a:pt x="2836763" y="2808609"/>
                </a:cubicBezTo>
                <a:cubicBezTo>
                  <a:pt x="2754824" y="2874388"/>
                  <a:pt x="2704345" y="2914609"/>
                  <a:pt x="2599970" y="2983091"/>
                </a:cubicBezTo>
                <a:lnTo>
                  <a:pt x="2602250" y="2985811"/>
                </a:lnTo>
                <a:lnTo>
                  <a:pt x="2515466" y="3058559"/>
                </a:lnTo>
                <a:cubicBezTo>
                  <a:pt x="2517346" y="3093252"/>
                  <a:pt x="2505554" y="3128225"/>
                  <a:pt x="2481114" y="3156586"/>
                </a:cubicBezTo>
                <a:cubicBezTo>
                  <a:pt x="2454429" y="3187551"/>
                  <a:pt x="2417719" y="3204769"/>
                  <a:pt x="2379939" y="320757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Block Arc 11">
            <a:extLst>
              <a:ext uri="{FF2B5EF4-FFF2-40B4-BE49-F238E27FC236}">
                <a16:creationId xmlns:a16="http://schemas.microsoft.com/office/drawing/2014/main" id="{6237B46C-EE2F-45F5-A452-AEF5853F7D2C}"/>
              </a:ext>
            </a:extLst>
          </p:cNvPr>
          <p:cNvSpPr/>
          <p:nvPr/>
        </p:nvSpPr>
        <p:spPr>
          <a:xfrm rot="10800000">
            <a:off x="8710309" y="4659312"/>
            <a:ext cx="320105" cy="520850"/>
          </a:xfrm>
          <a:custGeom>
            <a:avLst/>
            <a:gdLst/>
            <a:ahLst/>
            <a:cxnLst/>
            <a:rect l="l" t="t" r="r" b="b"/>
            <a:pathLst>
              <a:path w="3636337" h="7138182">
                <a:moveTo>
                  <a:pt x="1563551" y="3029061"/>
                </a:moveTo>
                <a:lnTo>
                  <a:pt x="1563551" y="1171769"/>
                </a:lnTo>
                <a:cubicBezTo>
                  <a:pt x="1444523" y="1201084"/>
                  <a:pt x="1330799" y="1254073"/>
                  <a:pt x="1228219" y="1328453"/>
                </a:cubicBezTo>
                <a:cubicBezTo>
                  <a:pt x="927220" y="1546705"/>
                  <a:pt x="771440" y="1913395"/>
                  <a:pt x="823311" y="2281559"/>
                </a:cubicBezTo>
                <a:cubicBezTo>
                  <a:pt x="886035" y="2761950"/>
                  <a:pt x="1181988" y="2923981"/>
                  <a:pt x="1563551" y="3029061"/>
                </a:cubicBezTo>
                <a:close/>
                <a:moveTo>
                  <a:pt x="2056123" y="5971053"/>
                </a:moveTo>
                <a:cubicBezTo>
                  <a:pt x="2180706" y="5941789"/>
                  <a:pt x="2300029" y="5887431"/>
                  <a:pt x="2407191" y="5809729"/>
                </a:cubicBezTo>
                <a:cubicBezTo>
                  <a:pt x="2708190" y="5591477"/>
                  <a:pt x="2863970" y="5224787"/>
                  <a:pt x="2812099" y="4856623"/>
                </a:cubicBezTo>
                <a:cubicBezTo>
                  <a:pt x="2712300" y="4365494"/>
                  <a:pt x="2419393" y="4148018"/>
                  <a:pt x="2056123" y="4007016"/>
                </a:cubicBezTo>
                <a:close/>
                <a:moveTo>
                  <a:pt x="2056123" y="7138182"/>
                </a:moveTo>
                <a:lnTo>
                  <a:pt x="1563551" y="7138182"/>
                </a:lnTo>
                <a:lnTo>
                  <a:pt x="1563551" y="6796553"/>
                </a:lnTo>
                <a:cubicBezTo>
                  <a:pt x="1376287" y="6771102"/>
                  <a:pt x="1191751" y="6715291"/>
                  <a:pt x="1016794" y="6629471"/>
                </a:cubicBezTo>
                <a:cubicBezTo>
                  <a:pt x="412303" y="6332946"/>
                  <a:pt x="21102" y="5726704"/>
                  <a:pt x="0" y="5053734"/>
                </a:cubicBezTo>
                <a:lnTo>
                  <a:pt x="813973" y="5028205"/>
                </a:lnTo>
                <a:cubicBezTo>
                  <a:pt x="825624" y="5399818"/>
                  <a:pt x="1041643" y="5734588"/>
                  <a:pt x="1375441" y="5898325"/>
                </a:cubicBezTo>
                <a:cubicBezTo>
                  <a:pt x="1436179" y="5928119"/>
                  <a:pt x="1499008" y="5951362"/>
                  <a:pt x="1563551" y="5965918"/>
                </a:cubicBezTo>
                <a:lnTo>
                  <a:pt x="1563551" y="3847635"/>
                </a:lnTo>
                <a:cubicBezTo>
                  <a:pt x="920238" y="3662345"/>
                  <a:pt x="233045" y="3450393"/>
                  <a:pt x="16852" y="2382091"/>
                </a:cubicBezTo>
                <a:cubicBezTo>
                  <a:pt x="-73403" y="1719933"/>
                  <a:pt x="208577" y="1061859"/>
                  <a:pt x="750173" y="669157"/>
                </a:cubicBezTo>
                <a:cubicBezTo>
                  <a:pt x="994931" y="491686"/>
                  <a:pt x="1274723" y="381458"/>
                  <a:pt x="1563551" y="341319"/>
                </a:cubicBezTo>
                <a:lnTo>
                  <a:pt x="1563551" y="0"/>
                </a:lnTo>
                <a:lnTo>
                  <a:pt x="2056123" y="0"/>
                </a:lnTo>
                <a:lnTo>
                  <a:pt x="2056123" y="339268"/>
                </a:lnTo>
                <a:cubicBezTo>
                  <a:pt x="2248752" y="363969"/>
                  <a:pt x="2438747" y="420481"/>
                  <a:pt x="2618616" y="508711"/>
                </a:cubicBezTo>
                <a:cubicBezTo>
                  <a:pt x="3223107" y="805237"/>
                  <a:pt x="3614308" y="1411478"/>
                  <a:pt x="3635410" y="2084448"/>
                </a:cubicBezTo>
                <a:lnTo>
                  <a:pt x="2821437" y="2109978"/>
                </a:lnTo>
                <a:cubicBezTo>
                  <a:pt x="2809786" y="1738364"/>
                  <a:pt x="2593767" y="1403594"/>
                  <a:pt x="2259969" y="1239857"/>
                </a:cubicBezTo>
                <a:cubicBezTo>
                  <a:pt x="2194243" y="1207617"/>
                  <a:pt x="2126069" y="1183046"/>
                  <a:pt x="2056123" y="1168235"/>
                </a:cubicBezTo>
                <a:lnTo>
                  <a:pt x="2056123" y="3150890"/>
                </a:lnTo>
                <a:cubicBezTo>
                  <a:pt x="2675271" y="3303511"/>
                  <a:pt x="3347939" y="3564428"/>
                  <a:pt x="3618512" y="4743007"/>
                </a:cubicBezTo>
                <a:cubicBezTo>
                  <a:pt x="3712448" y="5409725"/>
                  <a:pt x="3430336" y="6073786"/>
                  <a:pt x="2885237" y="6469025"/>
                </a:cubicBezTo>
                <a:cubicBezTo>
                  <a:pt x="2636047" y="6649712"/>
                  <a:pt x="2350538" y="6760700"/>
                  <a:pt x="2056123" y="679874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Rectangle 21">
            <a:extLst>
              <a:ext uri="{FF2B5EF4-FFF2-40B4-BE49-F238E27FC236}">
                <a16:creationId xmlns:a16="http://schemas.microsoft.com/office/drawing/2014/main" id="{3DFB5373-0015-4A31-8F01-1597E404815D}"/>
              </a:ext>
            </a:extLst>
          </p:cNvPr>
          <p:cNvSpPr/>
          <p:nvPr/>
        </p:nvSpPr>
        <p:spPr>
          <a:xfrm>
            <a:off x="6977936" y="4798176"/>
            <a:ext cx="505898" cy="283399"/>
          </a:xfrm>
          <a:custGeom>
            <a:avLst/>
            <a:gdLst/>
            <a:ahLst/>
            <a:cxnLst/>
            <a:rect l="l" t="t" r="r" b="b"/>
            <a:pathLst>
              <a:path w="4560938" h="2554996">
                <a:moveTo>
                  <a:pt x="2315585" y="1351978"/>
                </a:moveTo>
                <a:lnTo>
                  <a:pt x="2315585" y="1608128"/>
                </a:lnTo>
                <a:cubicBezTo>
                  <a:pt x="2332000" y="1604085"/>
                  <a:pt x="2347685" y="1596777"/>
                  <a:pt x="2361832" y="1586519"/>
                </a:cubicBezTo>
                <a:cubicBezTo>
                  <a:pt x="2403345" y="1556419"/>
                  <a:pt x="2424829" y="1505846"/>
                  <a:pt x="2417675" y="1455070"/>
                </a:cubicBezTo>
                <a:cubicBezTo>
                  <a:pt x="2409025" y="1388817"/>
                  <a:pt x="2368208" y="1366470"/>
                  <a:pt x="2315585" y="1351978"/>
                </a:cubicBezTo>
                <a:close/>
                <a:moveTo>
                  <a:pt x="3612086" y="989467"/>
                </a:moveTo>
                <a:cubicBezTo>
                  <a:pt x="3453010" y="989467"/>
                  <a:pt x="3324054" y="1118423"/>
                  <a:pt x="3324054" y="1277499"/>
                </a:cubicBezTo>
                <a:cubicBezTo>
                  <a:pt x="3324054" y="1436575"/>
                  <a:pt x="3453010" y="1565531"/>
                  <a:pt x="3612086" y="1565531"/>
                </a:cubicBezTo>
                <a:cubicBezTo>
                  <a:pt x="3771162" y="1565531"/>
                  <a:pt x="3900118" y="1436575"/>
                  <a:pt x="3900118" y="1277499"/>
                </a:cubicBezTo>
                <a:cubicBezTo>
                  <a:pt x="3900118" y="1118423"/>
                  <a:pt x="3771162" y="989467"/>
                  <a:pt x="3612086" y="989467"/>
                </a:cubicBezTo>
                <a:close/>
                <a:moveTo>
                  <a:pt x="948854" y="989467"/>
                </a:moveTo>
                <a:cubicBezTo>
                  <a:pt x="789778" y="989467"/>
                  <a:pt x="660822" y="1118423"/>
                  <a:pt x="660822" y="1277499"/>
                </a:cubicBezTo>
                <a:cubicBezTo>
                  <a:pt x="660822" y="1436575"/>
                  <a:pt x="789778" y="1565531"/>
                  <a:pt x="948854" y="1565531"/>
                </a:cubicBezTo>
                <a:cubicBezTo>
                  <a:pt x="1107930" y="1565531"/>
                  <a:pt x="1236886" y="1436575"/>
                  <a:pt x="1236886" y="1277499"/>
                </a:cubicBezTo>
                <a:cubicBezTo>
                  <a:pt x="1236886" y="1118423"/>
                  <a:pt x="1107930" y="989467"/>
                  <a:pt x="948854" y="989467"/>
                </a:cubicBezTo>
                <a:close/>
                <a:moveTo>
                  <a:pt x="2247651" y="946230"/>
                </a:moveTo>
                <a:cubicBezTo>
                  <a:pt x="2230469" y="950266"/>
                  <a:pt x="2214012" y="957763"/>
                  <a:pt x="2199233" y="968479"/>
                </a:cubicBezTo>
                <a:cubicBezTo>
                  <a:pt x="2157721" y="998579"/>
                  <a:pt x="2136236" y="1049152"/>
                  <a:pt x="2143390" y="1099928"/>
                </a:cubicBezTo>
                <a:cubicBezTo>
                  <a:pt x="2157154" y="1167662"/>
                  <a:pt x="2197550" y="1197656"/>
                  <a:pt x="2247651" y="1217102"/>
                </a:cubicBezTo>
                <a:close/>
                <a:moveTo>
                  <a:pt x="2247651" y="785264"/>
                </a:moveTo>
                <a:lnTo>
                  <a:pt x="2315585" y="785264"/>
                </a:lnTo>
                <a:lnTo>
                  <a:pt x="2315585" y="832380"/>
                </a:lnTo>
                <a:cubicBezTo>
                  <a:pt x="2341411" y="835890"/>
                  <a:pt x="2366862" y="843587"/>
                  <a:pt x="2390991" y="855423"/>
                </a:cubicBezTo>
                <a:cubicBezTo>
                  <a:pt x="2474360" y="896319"/>
                  <a:pt x="2528313" y="979930"/>
                  <a:pt x="2531223" y="1072743"/>
                </a:cubicBezTo>
                <a:lnTo>
                  <a:pt x="2418963" y="1076264"/>
                </a:lnTo>
                <a:cubicBezTo>
                  <a:pt x="2417356" y="1025012"/>
                  <a:pt x="2387564" y="978842"/>
                  <a:pt x="2341528" y="956260"/>
                </a:cubicBezTo>
                <a:cubicBezTo>
                  <a:pt x="2333151" y="952151"/>
                  <a:pt x="2324486" y="948946"/>
                  <a:pt x="2315585" y="946938"/>
                </a:cubicBezTo>
                <a:lnTo>
                  <a:pt x="2315585" y="1239083"/>
                </a:lnTo>
                <a:cubicBezTo>
                  <a:pt x="2404308" y="1264638"/>
                  <a:pt x="2499083" y="1293869"/>
                  <a:pt x="2528899" y="1441205"/>
                </a:cubicBezTo>
                <a:cubicBezTo>
                  <a:pt x="2541347" y="1532528"/>
                  <a:pt x="2502457" y="1623287"/>
                  <a:pt x="2427762" y="1677447"/>
                </a:cubicBezTo>
                <a:cubicBezTo>
                  <a:pt x="2394006" y="1701923"/>
                  <a:pt x="2355419" y="1717125"/>
                  <a:pt x="2315585" y="1722661"/>
                </a:cubicBezTo>
                <a:lnTo>
                  <a:pt x="2315585" y="1769734"/>
                </a:lnTo>
                <a:lnTo>
                  <a:pt x="2247651" y="1769734"/>
                </a:lnTo>
                <a:lnTo>
                  <a:pt x="2247651" y="1722944"/>
                </a:lnTo>
                <a:cubicBezTo>
                  <a:pt x="2221084" y="1719537"/>
                  <a:pt x="2194881" y="1711743"/>
                  <a:pt x="2170074" y="1699575"/>
                </a:cubicBezTo>
                <a:cubicBezTo>
                  <a:pt x="2086705" y="1658679"/>
                  <a:pt x="2032752" y="1575069"/>
                  <a:pt x="2029842" y="1482255"/>
                </a:cubicBezTo>
                <a:lnTo>
                  <a:pt x="2142102" y="1478734"/>
                </a:lnTo>
                <a:cubicBezTo>
                  <a:pt x="2143709" y="1529986"/>
                  <a:pt x="2173501" y="1576156"/>
                  <a:pt x="2219537" y="1598738"/>
                </a:cubicBezTo>
                <a:cubicBezTo>
                  <a:pt x="2228602" y="1603184"/>
                  <a:pt x="2238004" y="1606573"/>
                  <a:pt x="2247651" y="1608616"/>
                </a:cubicBezTo>
                <a:lnTo>
                  <a:pt x="2247651" y="1335176"/>
                </a:lnTo>
                <a:cubicBezTo>
                  <a:pt x="2162261" y="1314127"/>
                  <a:pt x="2069489" y="1278142"/>
                  <a:pt x="2032173" y="1115597"/>
                </a:cubicBezTo>
                <a:cubicBezTo>
                  <a:pt x="2019217" y="1023646"/>
                  <a:pt x="2058125" y="932061"/>
                  <a:pt x="2133303" y="877552"/>
                </a:cubicBezTo>
                <a:cubicBezTo>
                  <a:pt x="2167670" y="852632"/>
                  <a:pt x="2207046" y="837325"/>
                  <a:pt x="2247651" y="832077"/>
                </a:cubicBezTo>
                <a:close/>
                <a:moveTo>
                  <a:pt x="2280470" y="617534"/>
                </a:moveTo>
                <a:cubicBezTo>
                  <a:pt x="1915981" y="617534"/>
                  <a:pt x="1620504" y="913011"/>
                  <a:pt x="1620504" y="1277500"/>
                </a:cubicBezTo>
                <a:cubicBezTo>
                  <a:pt x="1620504" y="1641989"/>
                  <a:pt x="1915981" y="1937466"/>
                  <a:pt x="2280470" y="1937466"/>
                </a:cubicBezTo>
                <a:cubicBezTo>
                  <a:pt x="2644959" y="1937466"/>
                  <a:pt x="2940436" y="1641989"/>
                  <a:pt x="2940436" y="1277500"/>
                </a:cubicBezTo>
                <a:cubicBezTo>
                  <a:pt x="2940436" y="913011"/>
                  <a:pt x="2644959" y="617534"/>
                  <a:pt x="2280470" y="617534"/>
                </a:cubicBezTo>
                <a:close/>
                <a:moveTo>
                  <a:pt x="284505" y="265281"/>
                </a:moveTo>
                <a:lnTo>
                  <a:pt x="4276434" y="265281"/>
                </a:lnTo>
                <a:lnTo>
                  <a:pt x="4276434" y="2289716"/>
                </a:lnTo>
                <a:lnTo>
                  <a:pt x="284505" y="2289716"/>
                </a:lnTo>
                <a:close/>
                <a:moveTo>
                  <a:pt x="180344" y="148161"/>
                </a:moveTo>
                <a:lnTo>
                  <a:pt x="180344" y="2406836"/>
                </a:lnTo>
                <a:lnTo>
                  <a:pt x="4380595" y="2406836"/>
                </a:lnTo>
                <a:lnTo>
                  <a:pt x="4380595" y="148161"/>
                </a:lnTo>
                <a:close/>
                <a:moveTo>
                  <a:pt x="0" y="0"/>
                </a:moveTo>
                <a:lnTo>
                  <a:pt x="4560938" y="0"/>
                </a:lnTo>
                <a:lnTo>
                  <a:pt x="4560938" y="2554996"/>
                </a:lnTo>
                <a:lnTo>
                  <a:pt x="0" y="255499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Round Same Side Corner Rectangle 8">
            <a:extLst>
              <a:ext uri="{FF2B5EF4-FFF2-40B4-BE49-F238E27FC236}">
                <a16:creationId xmlns:a16="http://schemas.microsoft.com/office/drawing/2014/main" id="{E4451B41-2F0A-4F98-8F16-0D0192492445}"/>
              </a:ext>
            </a:extLst>
          </p:cNvPr>
          <p:cNvSpPr/>
          <p:nvPr/>
        </p:nvSpPr>
        <p:spPr>
          <a:xfrm>
            <a:off x="11061660" y="4700090"/>
            <a:ext cx="522441" cy="523242"/>
          </a:xfrm>
          <a:custGeom>
            <a:avLst/>
            <a:gdLst/>
            <a:ahLst/>
            <a:cxnLst/>
            <a:rect l="l" t="t" r="r" b="b"/>
            <a:pathLst>
              <a:path w="3197597" h="3202496">
                <a:moveTo>
                  <a:pt x="601421" y="1611393"/>
                </a:moveTo>
                <a:lnTo>
                  <a:pt x="2596176" y="1611393"/>
                </a:lnTo>
                <a:cubicBezTo>
                  <a:pt x="2928331" y="1611393"/>
                  <a:pt x="3197594" y="1880656"/>
                  <a:pt x="3197594" y="2212811"/>
                </a:cubicBezTo>
                <a:lnTo>
                  <a:pt x="3197594" y="2776360"/>
                </a:lnTo>
                <a:lnTo>
                  <a:pt x="3197597" y="2776360"/>
                </a:lnTo>
                <a:lnTo>
                  <a:pt x="3197597" y="2914824"/>
                </a:lnTo>
                <a:lnTo>
                  <a:pt x="3197198" y="2914824"/>
                </a:lnTo>
                <a:lnTo>
                  <a:pt x="3197198" y="3202496"/>
                </a:lnTo>
                <a:lnTo>
                  <a:pt x="398" y="3202496"/>
                </a:lnTo>
                <a:lnTo>
                  <a:pt x="398" y="2914824"/>
                </a:lnTo>
                <a:lnTo>
                  <a:pt x="0" y="2914824"/>
                </a:lnTo>
                <a:lnTo>
                  <a:pt x="0" y="2212811"/>
                </a:lnTo>
                <a:cubicBezTo>
                  <a:pt x="0" y="1880656"/>
                  <a:pt x="269266" y="1611393"/>
                  <a:pt x="601421" y="1611393"/>
                </a:cubicBezTo>
                <a:close/>
                <a:moveTo>
                  <a:pt x="1598801" y="0"/>
                </a:moveTo>
                <a:cubicBezTo>
                  <a:pt x="1998649" y="0"/>
                  <a:pt x="2322791" y="324142"/>
                  <a:pt x="2322791" y="723993"/>
                </a:cubicBezTo>
                <a:cubicBezTo>
                  <a:pt x="2322791" y="1123843"/>
                  <a:pt x="1998649" y="1447985"/>
                  <a:pt x="1598801" y="1447985"/>
                </a:cubicBezTo>
                <a:cubicBezTo>
                  <a:pt x="1198951" y="1447985"/>
                  <a:pt x="874809" y="1123843"/>
                  <a:pt x="874809" y="723993"/>
                </a:cubicBezTo>
                <a:cubicBezTo>
                  <a:pt x="874809" y="324142"/>
                  <a:pt x="1198951" y="0"/>
                  <a:pt x="159880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2" name="Rounded Rectangle 51">
            <a:extLst>
              <a:ext uri="{FF2B5EF4-FFF2-40B4-BE49-F238E27FC236}">
                <a16:creationId xmlns:a16="http://schemas.microsoft.com/office/drawing/2014/main" id="{B83253D3-E181-4488-9CD9-39D21527F719}"/>
              </a:ext>
            </a:extLst>
          </p:cNvPr>
          <p:cNvSpPr/>
          <p:nvPr/>
        </p:nvSpPr>
        <p:spPr>
          <a:xfrm rot="16200000" flipH="1">
            <a:off x="9442736" y="5628226"/>
            <a:ext cx="541566" cy="510026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Isosceles Triangle 5">
            <a:extLst>
              <a:ext uri="{FF2B5EF4-FFF2-40B4-BE49-F238E27FC236}">
                <a16:creationId xmlns:a16="http://schemas.microsoft.com/office/drawing/2014/main" id="{C90FA9E7-BC2A-492A-9790-9857E5ADE9BC}"/>
              </a:ext>
            </a:extLst>
          </p:cNvPr>
          <p:cNvSpPr>
            <a:spLocks noChangeAspect="1"/>
          </p:cNvSpPr>
          <p:nvPr/>
        </p:nvSpPr>
        <p:spPr>
          <a:xfrm>
            <a:off x="7895083" y="4737985"/>
            <a:ext cx="404220" cy="403783"/>
          </a:xfrm>
          <a:custGeom>
            <a:avLst/>
            <a:gdLst/>
            <a:ahLst/>
            <a:cxnLst/>
            <a:rect l="l" t="t" r="r" b="b"/>
            <a:pathLst>
              <a:path w="3229104" h="3225610">
                <a:moveTo>
                  <a:pt x="2311104" y="907633"/>
                </a:moveTo>
                <a:lnTo>
                  <a:pt x="3229104" y="907633"/>
                </a:lnTo>
                <a:lnTo>
                  <a:pt x="1769979" y="3097491"/>
                </a:lnTo>
                <a:close/>
                <a:moveTo>
                  <a:pt x="823" y="907633"/>
                </a:moveTo>
                <a:lnTo>
                  <a:pt x="918823" y="907633"/>
                </a:lnTo>
                <a:lnTo>
                  <a:pt x="1498048" y="3135591"/>
                </a:lnTo>
                <a:close/>
                <a:moveTo>
                  <a:pt x="1036980" y="907632"/>
                </a:moveTo>
                <a:lnTo>
                  <a:pt x="2192122" y="907632"/>
                </a:lnTo>
                <a:lnTo>
                  <a:pt x="1614551" y="3225610"/>
                </a:lnTo>
                <a:close/>
                <a:moveTo>
                  <a:pt x="2769693" y="0"/>
                </a:moveTo>
                <a:lnTo>
                  <a:pt x="3229104" y="792088"/>
                </a:lnTo>
                <a:lnTo>
                  <a:pt x="2310282" y="792088"/>
                </a:lnTo>
                <a:close/>
                <a:moveTo>
                  <a:pt x="1732713" y="0"/>
                </a:moveTo>
                <a:lnTo>
                  <a:pt x="2651535" y="0"/>
                </a:lnTo>
                <a:lnTo>
                  <a:pt x="2192124" y="792088"/>
                </a:lnTo>
                <a:close/>
                <a:moveTo>
                  <a:pt x="1614553" y="0"/>
                </a:moveTo>
                <a:lnTo>
                  <a:pt x="2073964" y="792088"/>
                </a:lnTo>
                <a:lnTo>
                  <a:pt x="1155142" y="792088"/>
                </a:lnTo>
                <a:close/>
                <a:moveTo>
                  <a:pt x="577571" y="0"/>
                </a:moveTo>
                <a:lnTo>
                  <a:pt x="1496393" y="0"/>
                </a:lnTo>
                <a:lnTo>
                  <a:pt x="1036982" y="792088"/>
                </a:lnTo>
                <a:close/>
                <a:moveTo>
                  <a:pt x="459411" y="0"/>
                </a:moveTo>
                <a:lnTo>
                  <a:pt x="918822" y="792088"/>
                </a:lnTo>
                <a:lnTo>
                  <a:pt x="0" y="79208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Trapezoid 22">
            <a:extLst>
              <a:ext uri="{FF2B5EF4-FFF2-40B4-BE49-F238E27FC236}">
                <a16:creationId xmlns:a16="http://schemas.microsoft.com/office/drawing/2014/main" id="{D2EC6B0A-E896-40D9-B4A8-1556019F68B9}"/>
              </a:ext>
            </a:extLst>
          </p:cNvPr>
          <p:cNvSpPr>
            <a:spLocks noChangeAspect="1"/>
          </p:cNvSpPr>
          <p:nvPr/>
        </p:nvSpPr>
        <p:spPr>
          <a:xfrm>
            <a:off x="9438721" y="4805113"/>
            <a:ext cx="529812" cy="269525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5" name="Rounded Rectangle 20">
            <a:extLst>
              <a:ext uri="{FF2B5EF4-FFF2-40B4-BE49-F238E27FC236}">
                <a16:creationId xmlns:a16="http://schemas.microsoft.com/office/drawing/2014/main" id="{B5A75B4D-CA52-4F78-AC74-CB42B7BD2898}"/>
              </a:ext>
            </a:extLst>
          </p:cNvPr>
          <p:cNvSpPr>
            <a:spLocks noChangeAspect="1"/>
          </p:cNvSpPr>
          <p:nvPr/>
        </p:nvSpPr>
        <p:spPr>
          <a:xfrm rot="2160000">
            <a:off x="10296822" y="4674968"/>
            <a:ext cx="491028" cy="529812"/>
          </a:xfrm>
          <a:custGeom>
            <a:avLst/>
            <a:gdLst/>
            <a:ahLst/>
            <a:cxnLst/>
            <a:rect l="l" t="t" r="r" b="b"/>
            <a:pathLst>
              <a:path w="2735240" h="2951283">
                <a:moveTo>
                  <a:pt x="945240" y="943134"/>
                </a:moveTo>
                <a:cubicBezTo>
                  <a:pt x="504657" y="1263236"/>
                  <a:pt x="406988" y="1879894"/>
                  <a:pt x="727090" y="2320477"/>
                </a:cubicBezTo>
                <a:cubicBezTo>
                  <a:pt x="1047193" y="2761060"/>
                  <a:pt x="1663850" y="2858729"/>
                  <a:pt x="2104434" y="2538627"/>
                </a:cubicBezTo>
                <a:cubicBezTo>
                  <a:pt x="2545017" y="2218524"/>
                  <a:pt x="2642686" y="1601867"/>
                  <a:pt x="2322584" y="1161283"/>
                </a:cubicBezTo>
                <a:cubicBezTo>
                  <a:pt x="2003839" y="722570"/>
                  <a:pt x="1391052" y="623866"/>
                  <a:pt x="951049" y="939346"/>
                </a:cubicBezTo>
                <a:lnTo>
                  <a:pt x="1557721" y="1618250"/>
                </a:lnTo>
                <a:cubicBezTo>
                  <a:pt x="1596798" y="1621348"/>
                  <a:pt x="1633874" y="1641400"/>
                  <a:pt x="1658719" y="1675596"/>
                </a:cubicBezTo>
                <a:cubicBezTo>
                  <a:pt x="1705470" y="1739944"/>
                  <a:pt x="1691206" y="1830007"/>
                  <a:pt x="1626858" y="1876758"/>
                </a:cubicBezTo>
                <a:cubicBezTo>
                  <a:pt x="1562511" y="1923509"/>
                  <a:pt x="1472448" y="1909245"/>
                  <a:pt x="1425696" y="1844897"/>
                </a:cubicBezTo>
                <a:cubicBezTo>
                  <a:pt x="1398776" y="1807844"/>
                  <a:pt x="1392087" y="1762265"/>
                  <a:pt x="1405709" y="1721944"/>
                </a:cubicBezTo>
                <a:lnTo>
                  <a:pt x="950242" y="939871"/>
                </a:lnTo>
                <a:cubicBezTo>
                  <a:pt x="948462" y="940800"/>
                  <a:pt x="946850" y="941964"/>
                  <a:pt x="945240" y="943134"/>
                </a:cubicBezTo>
                <a:close/>
                <a:moveTo>
                  <a:pt x="390013" y="178929"/>
                </a:moveTo>
                <a:cubicBezTo>
                  <a:pt x="223423" y="299964"/>
                  <a:pt x="186493" y="533130"/>
                  <a:pt x="307528" y="699721"/>
                </a:cubicBezTo>
                <a:cubicBezTo>
                  <a:pt x="392822" y="817118"/>
                  <a:pt x="533802" y="870124"/>
                  <a:pt x="667672" y="847235"/>
                </a:cubicBezTo>
                <a:lnTo>
                  <a:pt x="556452" y="694153"/>
                </a:lnTo>
                <a:lnTo>
                  <a:pt x="528500" y="714461"/>
                </a:lnTo>
                <a:cubicBezTo>
                  <a:pt x="498835" y="736014"/>
                  <a:pt x="457314" y="729437"/>
                  <a:pt x="435761" y="699772"/>
                </a:cubicBezTo>
                <a:lnTo>
                  <a:pt x="341779" y="570418"/>
                </a:lnTo>
                <a:cubicBezTo>
                  <a:pt x="320226" y="540753"/>
                  <a:pt x="326803" y="499231"/>
                  <a:pt x="356468" y="477679"/>
                </a:cubicBezTo>
                <a:lnTo>
                  <a:pt x="684509" y="239343"/>
                </a:lnTo>
                <a:cubicBezTo>
                  <a:pt x="714174" y="217790"/>
                  <a:pt x="755695" y="224366"/>
                  <a:pt x="777248" y="254031"/>
                </a:cubicBezTo>
                <a:lnTo>
                  <a:pt x="871230" y="383386"/>
                </a:lnTo>
                <a:cubicBezTo>
                  <a:pt x="892782" y="413051"/>
                  <a:pt x="886206" y="454572"/>
                  <a:pt x="856541" y="476125"/>
                </a:cubicBezTo>
                <a:lnTo>
                  <a:pt x="828590" y="496433"/>
                </a:lnTo>
                <a:lnTo>
                  <a:pt x="939810" y="649514"/>
                </a:lnTo>
                <a:cubicBezTo>
                  <a:pt x="1002947" y="529270"/>
                  <a:pt x="996100" y="378811"/>
                  <a:pt x="910806" y="261414"/>
                </a:cubicBezTo>
                <a:cubicBezTo>
                  <a:pt x="789771" y="94824"/>
                  <a:pt x="556604" y="57894"/>
                  <a:pt x="390013" y="178929"/>
                </a:cubicBezTo>
                <a:close/>
                <a:moveTo>
                  <a:pt x="326716" y="91807"/>
                </a:moveTo>
                <a:cubicBezTo>
                  <a:pt x="541423" y="-64186"/>
                  <a:pt x="841934" y="-16590"/>
                  <a:pt x="997927" y="198117"/>
                </a:cubicBezTo>
                <a:cubicBezTo>
                  <a:pt x="1090326" y="325293"/>
                  <a:pt x="1111296" y="482575"/>
                  <a:pt x="1067359" y="621566"/>
                </a:cubicBezTo>
                <a:cubicBezTo>
                  <a:pt x="1125087" y="596400"/>
                  <a:pt x="1184605" y="577365"/>
                  <a:pt x="1244892" y="563339"/>
                </a:cubicBezTo>
                <a:lnTo>
                  <a:pt x="1244892" y="425809"/>
                </a:lnTo>
                <a:lnTo>
                  <a:pt x="1238396" y="425809"/>
                </a:lnTo>
                <a:cubicBezTo>
                  <a:pt x="1203300" y="425809"/>
                  <a:pt x="1174849" y="397358"/>
                  <a:pt x="1174849" y="362262"/>
                </a:cubicBezTo>
                <a:lnTo>
                  <a:pt x="1174849" y="209229"/>
                </a:lnTo>
                <a:cubicBezTo>
                  <a:pt x="1174849" y="191681"/>
                  <a:pt x="1181962" y="175794"/>
                  <a:pt x="1193462" y="164294"/>
                </a:cubicBezTo>
                <a:cubicBezTo>
                  <a:pt x="1204961" y="152795"/>
                  <a:pt x="1220848" y="145682"/>
                  <a:pt x="1238396" y="145682"/>
                </a:cubicBezTo>
                <a:lnTo>
                  <a:pt x="1484804" y="145682"/>
                </a:lnTo>
                <a:cubicBezTo>
                  <a:pt x="1519900" y="145682"/>
                  <a:pt x="1548351" y="174133"/>
                  <a:pt x="1548351" y="209229"/>
                </a:cubicBezTo>
                <a:lnTo>
                  <a:pt x="1548351" y="362262"/>
                </a:lnTo>
                <a:cubicBezTo>
                  <a:pt x="1548351" y="397358"/>
                  <a:pt x="1519900" y="425809"/>
                  <a:pt x="1484804" y="425809"/>
                </a:cubicBezTo>
                <a:lnTo>
                  <a:pt x="1478305" y="425809"/>
                </a:lnTo>
                <a:lnTo>
                  <a:pt x="1478305" y="531522"/>
                </a:lnTo>
                <a:cubicBezTo>
                  <a:pt x="1867969" y="516696"/>
                  <a:pt x="2257580" y="690299"/>
                  <a:pt x="2504004" y="1029474"/>
                </a:cubicBezTo>
                <a:cubicBezTo>
                  <a:pt x="2896903" y="1570253"/>
                  <a:pt x="2777023" y="2327148"/>
                  <a:pt x="2236244" y="2720047"/>
                </a:cubicBezTo>
                <a:cubicBezTo>
                  <a:pt x="1695464" y="3112946"/>
                  <a:pt x="938569" y="2993066"/>
                  <a:pt x="545670" y="2452287"/>
                </a:cubicBezTo>
                <a:cubicBezTo>
                  <a:pt x="302842" y="2118063"/>
                  <a:pt x="255883" y="1701289"/>
                  <a:pt x="383624" y="1339097"/>
                </a:cubicBezTo>
                <a:lnTo>
                  <a:pt x="271337" y="1301981"/>
                </a:lnTo>
                <a:lnTo>
                  <a:pt x="269200" y="1308446"/>
                </a:lnTo>
                <a:cubicBezTo>
                  <a:pt x="258184" y="1341768"/>
                  <a:pt x="222242" y="1359852"/>
                  <a:pt x="188919" y="1348836"/>
                </a:cubicBezTo>
                <a:lnTo>
                  <a:pt x="43619" y="1300805"/>
                </a:lnTo>
                <a:cubicBezTo>
                  <a:pt x="10297" y="1289790"/>
                  <a:pt x="-7787" y="1253847"/>
                  <a:pt x="3228" y="1220525"/>
                </a:cubicBezTo>
                <a:lnTo>
                  <a:pt x="80565" y="986568"/>
                </a:lnTo>
                <a:cubicBezTo>
                  <a:pt x="86073" y="969906"/>
                  <a:pt x="97812" y="957056"/>
                  <a:pt x="112340" y="949746"/>
                </a:cubicBezTo>
                <a:cubicBezTo>
                  <a:pt x="126869" y="942436"/>
                  <a:pt x="144185" y="940669"/>
                  <a:pt x="160847" y="946177"/>
                </a:cubicBezTo>
                <a:lnTo>
                  <a:pt x="306147" y="994208"/>
                </a:lnTo>
                <a:cubicBezTo>
                  <a:pt x="339468" y="1005223"/>
                  <a:pt x="357552" y="1041166"/>
                  <a:pt x="346537" y="1074488"/>
                </a:cubicBezTo>
                <a:lnTo>
                  <a:pt x="344596" y="1080361"/>
                </a:lnTo>
                <a:lnTo>
                  <a:pt x="482601" y="1125980"/>
                </a:lnTo>
                <a:cubicBezTo>
                  <a:pt x="516519" y="1067404"/>
                  <a:pt x="556040" y="1011588"/>
                  <a:pt x="601675" y="959905"/>
                </a:cubicBezTo>
                <a:cubicBezTo>
                  <a:pt x="455910" y="958740"/>
                  <a:pt x="312806" y="890195"/>
                  <a:pt x="220407" y="763018"/>
                </a:cubicBezTo>
                <a:cubicBezTo>
                  <a:pt x="64413" y="548311"/>
                  <a:pt x="112009" y="247801"/>
                  <a:pt x="326716" y="91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Trapezoid 28">
            <a:extLst>
              <a:ext uri="{FF2B5EF4-FFF2-40B4-BE49-F238E27FC236}">
                <a16:creationId xmlns:a16="http://schemas.microsoft.com/office/drawing/2014/main" id="{013F6F7D-652C-40EF-B339-66A172676932}"/>
              </a:ext>
            </a:extLst>
          </p:cNvPr>
          <p:cNvSpPr>
            <a:spLocks noChangeAspect="1"/>
          </p:cNvSpPr>
          <p:nvPr/>
        </p:nvSpPr>
        <p:spPr>
          <a:xfrm>
            <a:off x="4477340" y="4674968"/>
            <a:ext cx="437175" cy="529812"/>
          </a:xfrm>
          <a:custGeom>
            <a:avLst/>
            <a:gdLst/>
            <a:ahLst/>
            <a:cxnLst/>
            <a:rect l="l" t="t" r="r" b="b"/>
            <a:pathLst>
              <a:path w="2664297" h="3228846">
                <a:moveTo>
                  <a:pt x="2006233" y="1910002"/>
                </a:moveTo>
                <a:cubicBezTo>
                  <a:pt x="2195393" y="2270441"/>
                  <a:pt x="2396463" y="2592453"/>
                  <a:pt x="2218318" y="2693318"/>
                </a:cubicBezTo>
                <a:cubicBezTo>
                  <a:pt x="1760490" y="2959655"/>
                  <a:pt x="875097" y="3011972"/>
                  <a:pt x="413381" y="2693318"/>
                </a:cubicBezTo>
                <a:cubicBezTo>
                  <a:pt x="278026" y="2578660"/>
                  <a:pt x="448417" y="2270210"/>
                  <a:pt x="622358" y="1918652"/>
                </a:cubicBezTo>
                <a:close/>
                <a:moveTo>
                  <a:pt x="998355" y="318176"/>
                </a:moveTo>
                <a:lnTo>
                  <a:pt x="1054483" y="938365"/>
                </a:lnTo>
                <a:cubicBezTo>
                  <a:pt x="1073419" y="1202005"/>
                  <a:pt x="-94533" y="2544942"/>
                  <a:pt x="263185" y="2803859"/>
                </a:cubicBezTo>
                <a:cubicBezTo>
                  <a:pt x="799752" y="3120272"/>
                  <a:pt x="1828684" y="3068324"/>
                  <a:pt x="2360732" y="2803859"/>
                </a:cubicBezTo>
                <a:cubicBezTo>
                  <a:pt x="2817826" y="2582721"/>
                  <a:pt x="1567592" y="1249230"/>
                  <a:pt x="1559424" y="938364"/>
                </a:cubicBezTo>
                <a:lnTo>
                  <a:pt x="1635785" y="320808"/>
                </a:lnTo>
                <a:lnTo>
                  <a:pt x="1616510" y="323841"/>
                </a:lnTo>
                <a:cubicBezTo>
                  <a:pt x="1541035" y="362546"/>
                  <a:pt x="1432716" y="386340"/>
                  <a:pt x="1312455" y="386340"/>
                </a:cubicBezTo>
                <a:cubicBezTo>
                  <a:pt x="1186664" y="386340"/>
                  <a:pt x="1073940" y="360308"/>
                  <a:pt x="998355" y="318176"/>
                </a:cubicBezTo>
                <a:close/>
                <a:moveTo>
                  <a:pt x="1312455" y="60748"/>
                </a:moveTo>
                <a:cubicBezTo>
                  <a:pt x="1155275" y="60748"/>
                  <a:pt x="1027857" y="120035"/>
                  <a:pt x="1027857" y="193171"/>
                </a:cubicBezTo>
                <a:cubicBezTo>
                  <a:pt x="1027857" y="266307"/>
                  <a:pt x="1155275" y="325594"/>
                  <a:pt x="1312455" y="325594"/>
                </a:cubicBezTo>
                <a:cubicBezTo>
                  <a:pt x="1469634" y="325594"/>
                  <a:pt x="1597052" y="266307"/>
                  <a:pt x="1597052" y="193171"/>
                </a:cubicBezTo>
                <a:cubicBezTo>
                  <a:pt x="1597052" y="120035"/>
                  <a:pt x="1469634" y="60748"/>
                  <a:pt x="1312455" y="60748"/>
                </a:cubicBezTo>
                <a:close/>
                <a:moveTo>
                  <a:pt x="1312455" y="0"/>
                </a:moveTo>
                <a:cubicBezTo>
                  <a:pt x="1537130" y="0"/>
                  <a:pt x="1720121" y="83046"/>
                  <a:pt x="1726235" y="186847"/>
                </a:cubicBezTo>
                <a:cubicBezTo>
                  <a:pt x="1726742" y="186524"/>
                  <a:pt x="1727174" y="186120"/>
                  <a:pt x="1727606" y="185717"/>
                </a:cubicBezTo>
                <a:lnTo>
                  <a:pt x="1727102" y="190850"/>
                </a:lnTo>
                <a:cubicBezTo>
                  <a:pt x="1727595" y="191614"/>
                  <a:pt x="1727605" y="192391"/>
                  <a:pt x="1727605" y="193170"/>
                </a:cubicBezTo>
                <a:lnTo>
                  <a:pt x="1726271" y="199326"/>
                </a:lnTo>
                <a:lnTo>
                  <a:pt x="1655630" y="919826"/>
                </a:lnTo>
                <a:cubicBezTo>
                  <a:pt x="1665213" y="1268678"/>
                  <a:pt x="3079202" y="2735754"/>
                  <a:pt x="2542920" y="2983914"/>
                </a:cubicBezTo>
                <a:cubicBezTo>
                  <a:pt x="1918698" y="3280693"/>
                  <a:pt x="711513" y="3338989"/>
                  <a:pt x="81991" y="2983914"/>
                </a:cubicBezTo>
                <a:cubicBezTo>
                  <a:pt x="-337699" y="2693358"/>
                  <a:pt x="991496" y="1215684"/>
                  <a:pt x="969280" y="919828"/>
                </a:cubicBezTo>
                <a:lnTo>
                  <a:pt x="898640" y="199335"/>
                </a:lnTo>
                <a:cubicBezTo>
                  <a:pt x="897375" y="197339"/>
                  <a:pt x="897304" y="195258"/>
                  <a:pt x="897304" y="193170"/>
                </a:cubicBezTo>
                <a:lnTo>
                  <a:pt x="897808" y="190847"/>
                </a:lnTo>
                <a:lnTo>
                  <a:pt x="897305" y="185717"/>
                </a:lnTo>
                <a:lnTo>
                  <a:pt x="898687" y="186789"/>
                </a:lnTo>
                <a:cubicBezTo>
                  <a:pt x="904857" y="83015"/>
                  <a:pt x="1087821" y="0"/>
                  <a:pt x="131245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ounded Rectangle 2">
            <a:extLst>
              <a:ext uri="{FF2B5EF4-FFF2-40B4-BE49-F238E27FC236}">
                <a16:creationId xmlns:a16="http://schemas.microsoft.com/office/drawing/2014/main" id="{2CB3F902-7F51-468E-928D-DF8ED92CA432}"/>
              </a:ext>
            </a:extLst>
          </p:cNvPr>
          <p:cNvSpPr/>
          <p:nvPr/>
        </p:nvSpPr>
        <p:spPr>
          <a:xfrm>
            <a:off x="5283276" y="5634756"/>
            <a:ext cx="519265" cy="519265"/>
          </a:xfrm>
          <a:custGeom>
            <a:avLst/>
            <a:gdLst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338560 w 3960440"/>
              <a:gd name="connsiteY3" fmla="*/ 1981614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3960440" h="3960000">
                <a:moveTo>
                  <a:pt x="1979373" y="472350"/>
                </a:moveTo>
                <a:cubicBezTo>
                  <a:pt x="1228307" y="485871"/>
                  <a:pt x="850011" y="1078219"/>
                  <a:pt x="813783" y="1434034"/>
                </a:cubicBezTo>
                <a:cubicBezTo>
                  <a:pt x="787561" y="1781828"/>
                  <a:pt x="889690" y="2005359"/>
                  <a:pt x="1119009" y="2222584"/>
                </a:cubicBezTo>
                <a:cubicBezTo>
                  <a:pt x="1178964" y="2123026"/>
                  <a:pt x="1260199" y="1908547"/>
                  <a:pt x="1328015" y="1812920"/>
                </a:cubicBezTo>
                <a:cubicBezTo>
                  <a:pt x="1222115" y="1647651"/>
                  <a:pt x="1255483" y="1756375"/>
                  <a:pt x="1234998" y="1431771"/>
                </a:cubicBezTo>
                <a:cubicBezTo>
                  <a:pt x="1331609" y="922504"/>
                  <a:pt x="1719145" y="812633"/>
                  <a:pt x="2217373" y="891303"/>
                </a:cubicBezTo>
                <a:cubicBezTo>
                  <a:pt x="2693518" y="1016895"/>
                  <a:pt x="2787642" y="1344599"/>
                  <a:pt x="2783502" y="1606823"/>
                </a:cubicBezTo>
                <a:cubicBezTo>
                  <a:pt x="2771081" y="1743454"/>
                  <a:pt x="2679609" y="2064482"/>
                  <a:pt x="2456028" y="2225955"/>
                </a:cubicBezTo>
                <a:cubicBezTo>
                  <a:pt x="2192422" y="2399851"/>
                  <a:pt x="2004893" y="2209395"/>
                  <a:pt x="2026974" y="2018938"/>
                </a:cubicBezTo>
                <a:cubicBezTo>
                  <a:pt x="2072519" y="1810540"/>
                  <a:pt x="2086043" y="1754994"/>
                  <a:pt x="2135727" y="1554876"/>
                </a:cubicBezTo>
                <a:cubicBezTo>
                  <a:pt x="2195073" y="1382360"/>
                  <a:pt x="2084273" y="1259912"/>
                  <a:pt x="1915898" y="1219889"/>
                </a:cubicBezTo>
                <a:cubicBezTo>
                  <a:pt x="1750283" y="1186766"/>
                  <a:pt x="1626460" y="1331294"/>
                  <a:pt x="1589196" y="1434803"/>
                </a:cubicBezTo>
                <a:cubicBezTo>
                  <a:pt x="1499489" y="1732912"/>
                  <a:pt x="1614533" y="1824000"/>
                  <a:pt x="1574511" y="1939931"/>
                </a:cubicBezTo>
                <a:cubicBezTo>
                  <a:pt x="1332991" y="2671400"/>
                  <a:pt x="1220920" y="3468343"/>
                  <a:pt x="1339611" y="3487664"/>
                </a:cubicBezTo>
                <a:cubicBezTo>
                  <a:pt x="1434840" y="3497327"/>
                  <a:pt x="1730357" y="3129057"/>
                  <a:pt x="1887692" y="2422431"/>
                </a:cubicBezTo>
                <a:cubicBezTo>
                  <a:pt x="1985681" y="2531460"/>
                  <a:pt x="2093439" y="2747804"/>
                  <a:pt x="2336342" y="2720202"/>
                </a:cubicBezTo>
                <a:cubicBezTo>
                  <a:pt x="2693796" y="2666377"/>
                  <a:pt x="3092265" y="2401394"/>
                  <a:pt x="3176454" y="1627140"/>
                </a:cubicBezTo>
                <a:cubicBezTo>
                  <a:pt x="3254038" y="999456"/>
                  <a:pt x="2816023" y="430731"/>
                  <a:pt x="1979373" y="472350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8" name="Rounded Rectangle 8">
            <a:extLst>
              <a:ext uri="{FF2B5EF4-FFF2-40B4-BE49-F238E27FC236}">
                <a16:creationId xmlns:a16="http://schemas.microsoft.com/office/drawing/2014/main" id="{CF999092-51D0-4040-A441-EE93FB3BE0AB}"/>
              </a:ext>
            </a:extLst>
          </p:cNvPr>
          <p:cNvSpPr/>
          <p:nvPr/>
        </p:nvSpPr>
        <p:spPr>
          <a:xfrm>
            <a:off x="4436267" y="5634756"/>
            <a:ext cx="519323" cy="519265"/>
          </a:xfrm>
          <a:custGeom>
            <a:avLst/>
            <a:gdLst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688485 w 3888432"/>
              <a:gd name="connsiteY5" fmla="*/ 147563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2688485 w 3888432"/>
              <a:gd name="connsiteY17" fmla="*/ 1475633 h 3960440"/>
              <a:gd name="connsiteX18" fmla="*/ 878058 w 3888432"/>
              <a:gd name="connsiteY18" fmla="*/ 648072 h 3960440"/>
              <a:gd name="connsiteX19" fmla="*/ 554477 w 3888432"/>
              <a:gd name="connsiteY19" fmla="*/ 971653 h 3960440"/>
              <a:gd name="connsiteX20" fmla="*/ 878058 w 3888432"/>
              <a:gd name="connsiteY20" fmla="*/ 1295234 h 3960440"/>
              <a:gd name="connsiteX21" fmla="*/ 1201639 w 3888432"/>
              <a:gd name="connsiteY21" fmla="*/ 971653 h 3960440"/>
              <a:gd name="connsiteX22" fmla="*/ 878058 w 3888432"/>
              <a:gd name="connsiteY22" fmla="*/ 648072 h 3960440"/>
              <a:gd name="connsiteX23" fmla="*/ 333511 w 3888432"/>
              <a:gd name="connsiteY23" fmla="*/ 0 h 3960440"/>
              <a:gd name="connsiteX24" fmla="*/ 3554921 w 3888432"/>
              <a:gd name="connsiteY24" fmla="*/ 0 h 3960440"/>
              <a:gd name="connsiteX25" fmla="*/ 3888432 w 3888432"/>
              <a:gd name="connsiteY25" fmla="*/ 333511 h 3960440"/>
              <a:gd name="connsiteX26" fmla="*/ 3888432 w 3888432"/>
              <a:gd name="connsiteY26" fmla="*/ 3626929 h 3960440"/>
              <a:gd name="connsiteX27" fmla="*/ 3554921 w 3888432"/>
              <a:gd name="connsiteY27" fmla="*/ 3960440 h 3960440"/>
              <a:gd name="connsiteX28" fmla="*/ 333511 w 3888432"/>
              <a:gd name="connsiteY28" fmla="*/ 3960440 h 3960440"/>
              <a:gd name="connsiteX29" fmla="*/ 0 w 3888432"/>
              <a:gd name="connsiteY29" fmla="*/ 3626929 h 3960440"/>
              <a:gd name="connsiteX30" fmla="*/ 0 w 3888432"/>
              <a:gd name="connsiteY30" fmla="*/ 333511 h 3960440"/>
              <a:gd name="connsiteX31" fmla="*/ 333511 w 3888432"/>
              <a:gd name="connsiteY31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888432" h="3960440">
                <a:moveTo>
                  <a:pt x="554477" y="1512168"/>
                </a:moveTo>
                <a:lnTo>
                  <a:pt x="554477" y="3312368"/>
                </a:lnTo>
                <a:lnTo>
                  <a:pt x="1201638" y="3312368"/>
                </a:lnTo>
                <a:lnTo>
                  <a:pt x="1201638" y="1512168"/>
                </a:lnTo>
                <a:lnTo>
                  <a:pt x="554477" y="1512168"/>
                </a:lnTo>
                <a:close/>
                <a:moveTo>
                  <a:pt x="2840340" y="1479943"/>
                </a:moveTo>
                <a:cubicBezTo>
                  <a:pt x="2293254" y="1484797"/>
                  <a:pt x="2254084" y="1780470"/>
                  <a:pt x="2136833" y="1785510"/>
                </a:cubicBezTo>
                <a:lnTo>
                  <a:pt x="2136833" y="1510185"/>
                </a:lnTo>
                <a:lnTo>
                  <a:pt x="1489672" y="1510185"/>
                </a:lnTo>
                <a:lnTo>
                  <a:pt x="1489672" y="3310385"/>
                </a:lnTo>
                <a:lnTo>
                  <a:pt x="2136833" y="3310385"/>
                </a:lnTo>
                <a:cubicBezTo>
                  <a:pt x="2140283" y="2925445"/>
                  <a:pt x="2133383" y="2560917"/>
                  <a:pt x="2147184" y="2155564"/>
                </a:cubicBezTo>
                <a:cubicBezTo>
                  <a:pt x="2187272" y="1842063"/>
                  <a:pt x="2668986" y="1938990"/>
                  <a:pt x="2673919" y="2138897"/>
                </a:cubicBezTo>
                <a:lnTo>
                  <a:pt x="2679688" y="3312366"/>
                </a:lnTo>
                <a:lnTo>
                  <a:pt x="3326849" y="3312366"/>
                </a:lnTo>
                <a:cubicBezTo>
                  <a:pt x="3329155" y="2917782"/>
                  <a:pt x="3331462" y="2523197"/>
                  <a:pt x="3333768" y="2128613"/>
                </a:cubicBezTo>
                <a:cubicBezTo>
                  <a:pt x="3339026" y="1942962"/>
                  <a:pt x="3184753" y="1475890"/>
                  <a:pt x="2840340" y="1479943"/>
                </a:cubicBezTo>
                <a:close/>
                <a:moveTo>
                  <a:pt x="878058" y="648072"/>
                </a:moveTo>
                <a:cubicBezTo>
                  <a:pt x="699349" y="648072"/>
                  <a:pt x="554477" y="792944"/>
                  <a:pt x="554477" y="971653"/>
                </a:cubicBezTo>
                <a:cubicBezTo>
                  <a:pt x="554477" y="1150362"/>
                  <a:pt x="699349" y="1295234"/>
                  <a:pt x="878058" y="1295234"/>
                </a:cubicBezTo>
                <a:cubicBezTo>
                  <a:pt x="1056767" y="1295234"/>
                  <a:pt x="1201639" y="1150362"/>
                  <a:pt x="1201639" y="971653"/>
                </a:cubicBezTo>
                <a:cubicBezTo>
                  <a:pt x="1201639" y="792944"/>
                  <a:pt x="1056767" y="648072"/>
                  <a:pt x="878058" y="648072"/>
                </a:cubicBezTo>
                <a:close/>
                <a:moveTo>
                  <a:pt x="333511" y="0"/>
                </a:moveTo>
                <a:lnTo>
                  <a:pt x="3554921" y="0"/>
                </a:lnTo>
                <a:cubicBezTo>
                  <a:pt x="3739114" y="0"/>
                  <a:pt x="3888432" y="149318"/>
                  <a:pt x="3888432" y="333511"/>
                </a:cubicBezTo>
                <a:lnTo>
                  <a:pt x="3888432" y="3626929"/>
                </a:lnTo>
                <a:cubicBezTo>
                  <a:pt x="3888432" y="3811122"/>
                  <a:pt x="3739114" y="3960440"/>
                  <a:pt x="3554921" y="3960440"/>
                </a:cubicBezTo>
                <a:lnTo>
                  <a:pt x="333511" y="3960440"/>
                </a:lnTo>
                <a:cubicBezTo>
                  <a:pt x="149318" y="3960440"/>
                  <a:pt x="0" y="3811122"/>
                  <a:pt x="0" y="3626929"/>
                </a:cubicBezTo>
                <a:lnTo>
                  <a:pt x="0" y="333511"/>
                </a:lnTo>
                <a:cubicBezTo>
                  <a:pt x="0" y="149318"/>
                  <a:pt x="149318" y="0"/>
                  <a:pt x="33351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9" name="Rounded Rectangle 2">
            <a:extLst>
              <a:ext uri="{FF2B5EF4-FFF2-40B4-BE49-F238E27FC236}">
                <a16:creationId xmlns:a16="http://schemas.microsoft.com/office/drawing/2014/main" id="{5394194E-40CF-4800-82F4-DA12261F9012}"/>
              </a:ext>
            </a:extLst>
          </p:cNvPr>
          <p:cNvSpPr/>
          <p:nvPr/>
        </p:nvSpPr>
        <p:spPr>
          <a:xfrm>
            <a:off x="6971252" y="5634756"/>
            <a:ext cx="519265" cy="519265"/>
          </a:xfrm>
          <a:custGeom>
            <a:avLst/>
            <a:gdLst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155131 w 3960000"/>
              <a:gd name="connsiteY16" fmla="*/ 1419365 h 3960000"/>
              <a:gd name="connsiteX17" fmla="*/ 3207849 w 3960000"/>
              <a:gd name="connsiteY17" fmla="*/ 1493166 h 3960000"/>
              <a:gd name="connsiteX18" fmla="*/ 3407333 w 3960000"/>
              <a:gd name="connsiteY18" fmla="*/ 1117847 h 3960000"/>
              <a:gd name="connsiteX19" fmla="*/ 3108461 w 3960000"/>
              <a:gd name="connsiteY19" fmla="*/ 1185086 h 3960000"/>
              <a:gd name="connsiteX20" fmla="*/ 3334650 w 3960000"/>
              <a:gd name="connsiteY20" fmla="*/ 883134 h 3960000"/>
              <a:gd name="connsiteX21" fmla="*/ 2995677 w 3960000"/>
              <a:gd name="connsiteY21" fmla="*/ 1008938 h 3960000"/>
              <a:gd name="connsiteX22" fmla="*/ 2538382 w 3960000"/>
              <a:gd name="connsiteY22" fmla="*/ 802616 h 3960000"/>
              <a:gd name="connsiteX23" fmla="*/ 308009 w 3960000"/>
              <a:gd name="connsiteY23" fmla="*/ 0 h 3960000"/>
              <a:gd name="connsiteX24" fmla="*/ 3651991 w 3960000"/>
              <a:gd name="connsiteY24" fmla="*/ 0 h 3960000"/>
              <a:gd name="connsiteX25" fmla="*/ 3960000 w 3960000"/>
              <a:gd name="connsiteY25" fmla="*/ 308009 h 3960000"/>
              <a:gd name="connsiteX26" fmla="*/ 3960000 w 3960000"/>
              <a:gd name="connsiteY26" fmla="*/ 3651991 h 3960000"/>
              <a:gd name="connsiteX27" fmla="*/ 3651991 w 3960000"/>
              <a:gd name="connsiteY27" fmla="*/ 3960000 h 3960000"/>
              <a:gd name="connsiteX28" fmla="*/ 308009 w 3960000"/>
              <a:gd name="connsiteY28" fmla="*/ 3960000 h 3960000"/>
              <a:gd name="connsiteX29" fmla="*/ 0 w 3960000"/>
              <a:gd name="connsiteY29" fmla="*/ 3651991 h 3960000"/>
              <a:gd name="connsiteX30" fmla="*/ 0 w 3960000"/>
              <a:gd name="connsiteY30" fmla="*/ 308009 h 3960000"/>
              <a:gd name="connsiteX31" fmla="*/ 308009 w 3960000"/>
              <a:gd name="connsiteY31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207849 w 3960000"/>
              <a:gd name="connsiteY16" fmla="*/ 1493166 h 3960000"/>
              <a:gd name="connsiteX17" fmla="*/ 3407333 w 3960000"/>
              <a:gd name="connsiteY17" fmla="*/ 1117847 h 3960000"/>
              <a:gd name="connsiteX18" fmla="*/ 3108461 w 3960000"/>
              <a:gd name="connsiteY18" fmla="*/ 1185086 h 3960000"/>
              <a:gd name="connsiteX19" fmla="*/ 3334650 w 3960000"/>
              <a:gd name="connsiteY19" fmla="*/ 883134 h 3960000"/>
              <a:gd name="connsiteX20" fmla="*/ 2995677 w 3960000"/>
              <a:gd name="connsiteY20" fmla="*/ 1008938 h 3960000"/>
              <a:gd name="connsiteX21" fmla="*/ 2538382 w 3960000"/>
              <a:gd name="connsiteY21" fmla="*/ 802616 h 3960000"/>
              <a:gd name="connsiteX22" fmla="*/ 308009 w 3960000"/>
              <a:gd name="connsiteY22" fmla="*/ 0 h 3960000"/>
              <a:gd name="connsiteX23" fmla="*/ 3651991 w 3960000"/>
              <a:gd name="connsiteY23" fmla="*/ 0 h 3960000"/>
              <a:gd name="connsiteX24" fmla="*/ 3960000 w 3960000"/>
              <a:gd name="connsiteY24" fmla="*/ 308009 h 3960000"/>
              <a:gd name="connsiteX25" fmla="*/ 3960000 w 3960000"/>
              <a:gd name="connsiteY25" fmla="*/ 3651991 h 3960000"/>
              <a:gd name="connsiteX26" fmla="*/ 3651991 w 3960000"/>
              <a:gd name="connsiteY26" fmla="*/ 3960000 h 3960000"/>
              <a:gd name="connsiteX27" fmla="*/ 308009 w 3960000"/>
              <a:gd name="connsiteY27" fmla="*/ 3960000 h 3960000"/>
              <a:gd name="connsiteX28" fmla="*/ 0 w 3960000"/>
              <a:gd name="connsiteY28" fmla="*/ 3651991 h 3960000"/>
              <a:gd name="connsiteX29" fmla="*/ 0 w 3960000"/>
              <a:gd name="connsiteY29" fmla="*/ 308009 h 3960000"/>
              <a:gd name="connsiteX30" fmla="*/ 308009 w 3960000"/>
              <a:gd name="connsiteY30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08461 w 3960000"/>
              <a:gd name="connsiteY17" fmla="*/ 1185086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3960000" h="3960000">
                <a:moveTo>
                  <a:pt x="3160999" y="1374274"/>
                </a:moveTo>
                <a:lnTo>
                  <a:pt x="3155132" y="1419362"/>
                </a:lnTo>
                <a:lnTo>
                  <a:pt x="3160999" y="1374274"/>
                </a:lnTo>
                <a:close/>
                <a:moveTo>
                  <a:pt x="2496208" y="770986"/>
                </a:moveTo>
                <a:cubicBezTo>
                  <a:pt x="2113414" y="770986"/>
                  <a:pt x="1929581" y="1106902"/>
                  <a:pt x="1921633" y="1292845"/>
                </a:cubicBezTo>
                <a:cubicBezTo>
                  <a:pt x="1914712" y="1454769"/>
                  <a:pt x="1928136" y="1522392"/>
                  <a:pt x="1942445" y="1570340"/>
                </a:cubicBezTo>
                <a:cubicBezTo>
                  <a:pt x="1547199" y="1510736"/>
                  <a:pt x="1237189" y="1330681"/>
                  <a:pt x="815277" y="836121"/>
                </a:cubicBezTo>
                <a:cubicBezTo>
                  <a:pt x="618819" y="1229038"/>
                  <a:pt x="733086" y="1558961"/>
                  <a:pt x="965659" y="1735195"/>
                </a:cubicBezTo>
                <a:cubicBezTo>
                  <a:pt x="864541" y="1716416"/>
                  <a:pt x="662904" y="1695759"/>
                  <a:pt x="570453" y="1629310"/>
                </a:cubicBezTo>
                <a:cubicBezTo>
                  <a:pt x="597898" y="2016450"/>
                  <a:pt x="990931" y="2177657"/>
                  <a:pt x="1196057" y="2257108"/>
                </a:cubicBezTo>
                <a:cubicBezTo>
                  <a:pt x="1113718" y="2275887"/>
                  <a:pt x="943857" y="2321380"/>
                  <a:pt x="813848" y="2296824"/>
                </a:cubicBezTo>
                <a:cubicBezTo>
                  <a:pt x="926523" y="2634848"/>
                  <a:pt x="1326064" y="2611755"/>
                  <a:pt x="1486410" y="2607420"/>
                </a:cubicBezTo>
                <a:cubicBezTo>
                  <a:pt x="1297174" y="2749708"/>
                  <a:pt x="1000058" y="2795794"/>
                  <a:pt x="489408" y="2829018"/>
                </a:cubicBezTo>
                <a:cubicBezTo>
                  <a:pt x="914827" y="3139596"/>
                  <a:pt x="1734874" y="3242281"/>
                  <a:pt x="2062787" y="3146219"/>
                </a:cubicBezTo>
                <a:cubicBezTo>
                  <a:pt x="2763394" y="2903535"/>
                  <a:pt x="2915370" y="2621267"/>
                  <a:pt x="3074271" y="2105563"/>
                </a:cubicBezTo>
                <a:cubicBezTo>
                  <a:pt x="3173740" y="1733406"/>
                  <a:pt x="3145310" y="1648999"/>
                  <a:pt x="3207849" y="1493166"/>
                </a:cubicBezTo>
                <a:cubicBezTo>
                  <a:pt x="3270388" y="1337333"/>
                  <a:pt x="3414210" y="1276468"/>
                  <a:pt x="3449507" y="1170564"/>
                </a:cubicBezTo>
                <a:cubicBezTo>
                  <a:pt x="3349883" y="1192977"/>
                  <a:pt x="3252716" y="1239516"/>
                  <a:pt x="3140091" y="1227260"/>
                </a:cubicBezTo>
                <a:cubicBezTo>
                  <a:pt x="3219995" y="1183499"/>
                  <a:pt x="3274317" y="996523"/>
                  <a:pt x="3324107" y="851504"/>
                </a:cubicBezTo>
                <a:cubicBezTo>
                  <a:pt x="3215037" y="921165"/>
                  <a:pt x="3152155" y="998691"/>
                  <a:pt x="2995677" y="1008938"/>
                </a:cubicBezTo>
                <a:cubicBezTo>
                  <a:pt x="2884471" y="881691"/>
                  <a:pt x="2678487" y="770986"/>
                  <a:pt x="2496208" y="77098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0" name="Rounded Rectangle 3">
            <a:extLst>
              <a:ext uri="{FF2B5EF4-FFF2-40B4-BE49-F238E27FC236}">
                <a16:creationId xmlns:a16="http://schemas.microsoft.com/office/drawing/2014/main" id="{C2FE4DD9-BD0F-42FA-8558-1E2788EACC02}"/>
              </a:ext>
            </a:extLst>
          </p:cNvPr>
          <p:cNvSpPr>
            <a:spLocks noChangeAspect="1"/>
          </p:cNvSpPr>
          <p:nvPr/>
        </p:nvSpPr>
        <p:spPr>
          <a:xfrm>
            <a:off x="6121262" y="5634756"/>
            <a:ext cx="519265" cy="519265"/>
          </a:xfrm>
          <a:custGeom>
            <a:avLst/>
            <a:gdLst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59137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26764" y="685506"/>
                  <a:pt x="3369037" y="704441"/>
                </a:cubicBezTo>
                <a:cubicBezTo>
                  <a:pt x="3391941" y="556446"/>
                  <a:pt x="3409927" y="381656"/>
                  <a:pt x="3410216" y="195189"/>
                </a:cubicBezTo>
                <a:cubicBezTo>
                  <a:pt x="3239930" y="163882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1" name="Rounded Rectangle 10">
            <a:extLst>
              <a:ext uri="{FF2B5EF4-FFF2-40B4-BE49-F238E27FC236}">
                <a16:creationId xmlns:a16="http://schemas.microsoft.com/office/drawing/2014/main" id="{798E328E-1056-4BD6-8D0A-FEC675AE63E6}"/>
              </a:ext>
            </a:extLst>
          </p:cNvPr>
          <p:cNvSpPr>
            <a:spLocks noChangeAspect="1"/>
          </p:cNvSpPr>
          <p:nvPr/>
        </p:nvSpPr>
        <p:spPr>
          <a:xfrm>
            <a:off x="7836637" y="5624208"/>
            <a:ext cx="521115" cy="529812"/>
          </a:xfrm>
          <a:custGeom>
            <a:avLst/>
            <a:gdLst/>
            <a:ahLst/>
            <a:cxnLst/>
            <a:rect l="l" t="t" r="r" b="b"/>
            <a:pathLst>
              <a:path w="3186824" h="3240000">
                <a:moveTo>
                  <a:pt x="2141174" y="1384899"/>
                </a:moveTo>
                <a:lnTo>
                  <a:pt x="2141174" y="1528887"/>
                </a:lnTo>
                <a:lnTo>
                  <a:pt x="1997174" y="1528887"/>
                </a:lnTo>
                <a:lnTo>
                  <a:pt x="1997174" y="1744911"/>
                </a:lnTo>
                <a:lnTo>
                  <a:pt x="2141174" y="1744911"/>
                </a:lnTo>
                <a:lnTo>
                  <a:pt x="2141174" y="1888899"/>
                </a:lnTo>
                <a:lnTo>
                  <a:pt x="2357174" y="1888899"/>
                </a:lnTo>
                <a:lnTo>
                  <a:pt x="2357174" y="1744911"/>
                </a:lnTo>
                <a:lnTo>
                  <a:pt x="2501174" y="1744911"/>
                </a:lnTo>
                <a:lnTo>
                  <a:pt x="2501174" y="1528887"/>
                </a:lnTo>
                <a:lnTo>
                  <a:pt x="2357174" y="1528887"/>
                </a:lnTo>
                <a:lnTo>
                  <a:pt x="2357174" y="1384899"/>
                </a:lnTo>
                <a:close/>
                <a:moveTo>
                  <a:pt x="1286582" y="1008157"/>
                </a:moveTo>
                <a:cubicBezTo>
                  <a:pt x="1148208" y="1006486"/>
                  <a:pt x="1009270" y="1051569"/>
                  <a:pt x="894997" y="1143711"/>
                </a:cubicBezTo>
                <a:cubicBezTo>
                  <a:pt x="666451" y="1327995"/>
                  <a:pt x="600947" y="1648602"/>
                  <a:pt x="738892" y="1907765"/>
                </a:cubicBezTo>
                <a:cubicBezTo>
                  <a:pt x="876837" y="2166928"/>
                  <a:pt x="1179371" y="2291639"/>
                  <a:pt x="1459875" y="2204971"/>
                </a:cubicBezTo>
                <a:cubicBezTo>
                  <a:pt x="1676459" y="2138053"/>
                  <a:pt x="1832801" y="1959669"/>
                  <a:pt x="1876637" y="1747242"/>
                </a:cubicBezTo>
                <a:lnTo>
                  <a:pt x="1879565" y="1747242"/>
                </a:lnTo>
                <a:lnTo>
                  <a:pt x="1879565" y="1728291"/>
                </a:lnTo>
                <a:cubicBezTo>
                  <a:pt x="1891883" y="1671800"/>
                  <a:pt x="1894168" y="1612713"/>
                  <a:pt x="1887545" y="1552862"/>
                </a:cubicBezTo>
                <a:lnTo>
                  <a:pt x="1879565" y="1553745"/>
                </a:lnTo>
                <a:lnTo>
                  <a:pt x="1879565" y="1531218"/>
                </a:lnTo>
                <a:lnTo>
                  <a:pt x="1231565" y="1531218"/>
                </a:lnTo>
                <a:lnTo>
                  <a:pt x="1231565" y="1747242"/>
                </a:lnTo>
                <a:lnTo>
                  <a:pt x="1565835" y="1747242"/>
                </a:lnTo>
                <a:cubicBezTo>
                  <a:pt x="1530201" y="1827940"/>
                  <a:pt x="1460959" y="1892348"/>
                  <a:pt x="1371795" y="1919897"/>
                </a:cubicBezTo>
                <a:cubicBezTo>
                  <a:pt x="1228031" y="1964316"/>
                  <a:pt x="1072976" y="1900399"/>
                  <a:pt x="1002277" y="1767573"/>
                </a:cubicBezTo>
                <a:cubicBezTo>
                  <a:pt x="931578" y="1634747"/>
                  <a:pt x="965150" y="1470429"/>
                  <a:pt x="1082284" y="1375980"/>
                </a:cubicBezTo>
                <a:cubicBezTo>
                  <a:pt x="1199418" y="1281531"/>
                  <a:pt x="1367118" y="1283556"/>
                  <a:pt x="1481937" y="1380807"/>
                </a:cubicBezTo>
                <a:lnTo>
                  <a:pt x="1674778" y="1153129"/>
                </a:lnTo>
                <a:cubicBezTo>
                  <a:pt x="1562764" y="1058254"/>
                  <a:pt x="1424955" y="1009828"/>
                  <a:pt x="1286582" y="1008157"/>
                </a:cubicBezTo>
                <a:close/>
                <a:moveTo>
                  <a:pt x="293028" y="0"/>
                </a:moveTo>
                <a:lnTo>
                  <a:pt x="2893796" y="0"/>
                </a:lnTo>
                <a:cubicBezTo>
                  <a:pt x="3055631" y="0"/>
                  <a:pt x="3186824" y="131193"/>
                  <a:pt x="3186824" y="293028"/>
                </a:cubicBezTo>
                <a:lnTo>
                  <a:pt x="3186824" y="2946972"/>
                </a:lnTo>
                <a:cubicBezTo>
                  <a:pt x="3186824" y="3108807"/>
                  <a:pt x="3055631" y="3240000"/>
                  <a:pt x="2893796" y="3240000"/>
                </a:cubicBezTo>
                <a:lnTo>
                  <a:pt x="293028" y="3240000"/>
                </a:lnTo>
                <a:cubicBezTo>
                  <a:pt x="131193" y="3240000"/>
                  <a:pt x="0" y="3108807"/>
                  <a:pt x="0" y="2946972"/>
                </a:cubicBezTo>
                <a:lnTo>
                  <a:pt x="0" y="293028"/>
                </a:lnTo>
                <a:cubicBezTo>
                  <a:pt x="0" y="131193"/>
                  <a:pt x="131193" y="0"/>
                  <a:pt x="29302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2" name="Block Arc 6">
            <a:extLst>
              <a:ext uri="{FF2B5EF4-FFF2-40B4-BE49-F238E27FC236}">
                <a16:creationId xmlns:a16="http://schemas.microsoft.com/office/drawing/2014/main" id="{62965521-2EFF-4BE9-866C-3D9369FA5C74}"/>
              </a:ext>
            </a:extLst>
          </p:cNvPr>
          <p:cNvSpPr/>
          <p:nvPr/>
        </p:nvSpPr>
        <p:spPr>
          <a:xfrm>
            <a:off x="8626102" y="5660698"/>
            <a:ext cx="488516" cy="493322"/>
          </a:xfrm>
          <a:custGeom>
            <a:avLst/>
            <a:gdLst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151233"/>
              <a:gd name="connsiteY0" fmla="*/ 2175617 h 3221116"/>
              <a:gd name="connsiteX1" fmla="*/ 2658205 w 3151233"/>
              <a:gd name="connsiteY1" fmla="*/ 2178566 h 3221116"/>
              <a:gd name="connsiteX2" fmla="*/ 2664630 w 3151233"/>
              <a:gd name="connsiteY2" fmla="*/ 2175617 h 3221116"/>
              <a:gd name="connsiteX3" fmla="*/ 1477043 w 3151233"/>
              <a:gd name="connsiteY3" fmla="*/ 1144372 h 3221116"/>
              <a:gd name="connsiteX4" fmla="*/ 1409070 w 3151233"/>
              <a:gd name="connsiteY4" fmla="*/ 1159393 h 3221116"/>
              <a:gd name="connsiteX5" fmla="*/ 1152384 w 3151233"/>
              <a:gd name="connsiteY5" fmla="*/ 1703728 h 3221116"/>
              <a:gd name="connsiteX6" fmla="*/ 1514013 w 3151233"/>
              <a:gd name="connsiteY6" fmla="*/ 2152290 h 3221116"/>
              <a:gd name="connsiteX7" fmla="*/ 1850815 w 3151233"/>
              <a:gd name="connsiteY7" fmla="*/ 1654259 h 3221116"/>
              <a:gd name="connsiteX8" fmla="*/ 1830467 w 3151233"/>
              <a:gd name="connsiteY8" fmla="*/ 1515986 h 3221116"/>
              <a:gd name="connsiteX9" fmla="*/ 1477043 w 3151233"/>
              <a:gd name="connsiteY9" fmla="*/ 1144372 h 3221116"/>
              <a:gd name="connsiteX10" fmla="*/ 1651152 w 3151233"/>
              <a:gd name="connsiteY10" fmla="*/ 501 h 3221116"/>
              <a:gd name="connsiteX11" fmla="*/ 2580395 w 3151233"/>
              <a:gd name="connsiteY11" fmla="*/ 324821 h 3221116"/>
              <a:gd name="connsiteX12" fmla="*/ 3030464 w 3151233"/>
              <a:gd name="connsiteY12" fmla="*/ 2249544 h 3221116"/>
              <a:gd name="connsiteX13" fmla="*/ 2585849 w 3151233"/>
              <a:gd name="connsiteY13" fmla="*/ 2588887 h 3221116"/>
              <a:gd name="connsiteX14" fmla="*/ 1973374 w 3151233"/>
              <a:gd name="connsiteY14" fmla="*/ 2195096 h 3221116"/>
              <a:gd name="connsiteX15" fmla="*/ 1390827 w 3151233"/>
              <a:gd name="connsiteY15" fmla="*/ 2527630 h 3221116"/>
              <a:gd name="connsiteX16" fmla="*/ 783896 w 3151233"/>
              <a:gd name="connsiteY16" fmla="*/ 1665044 h 3221116"/>
              <a:gd name="connsiteX17" fmla="*/ 1268509 w 3151233"/>
              <a:gd name="connsiteY17" fmla="*/ 819983 h 3221116"/>
              <a:gd name="connsiteX18" fmla="*/ 1328805 w 3151233"/>
              <a:gd name="connsiteY18" fmla="*/ 807930 h 3221116"/>
              <a:gd name="connsiteX19" fmla="*/ 1390827 w 3151233"/>
              <a:gd name="connsiteY19" fmla="*/ 802457 h 3221116"/>
              <a:gd name="connsiteX20" fmla="*/ 1462242 w 3151233"/>
              <a:gd name="connsiteY20" fmla="*/ 801708 h 3221116"/>
              <a:gd name="connsiteX21" fmla="*/ 1956122 w 3151233"/>
              <a:gd name="connsiteY21" fmla="*/ 1110076 h 3221116"/>
              <a:gd name="connsiteX22" fmla="*/ 1973374 w 3151233"/>
              <a:gd name="connsiteY22" fmla="*/ 875315 h 3221116"/>
              <a:gd name="connsiteX23" fmla="*/ 2333414 w 3151233"/>
              <a:gd name="connsiteY23" fmla="*/ 875315 h 3221116"/>
              <a:gd name="connsiteX24" fmla="*/ 2324788 w 3151233"/>
              <a:gd name="connsiteY24" fmla="*/ 2054049 h 3221116"/>
              <a:gd name="connsiteX25" fmla="*/ 2661746 w 3151233"/>
              <a:gd name="connsiteY25" fmla="*/ 2179658 h 3221116"/>
              <a:gd name="connsiteX26" fmla="*/ 2691046 w 3151233"/>
              <a:gd name="connsiteY26" fmla="*/ 2188689 h 3221116"/>
              <a:gd name="connsiteX27" fmla="*/ 2667011 w 3151233"/>
              <a:gd name="connsiteY27" fmla="*/ 2175828 h 3221116"/>
              <a:gd name="connsiteX28" fmla="*/ 2332141 w 3151233"/>
              <a:gd name="connsiteY28" fmla="*/ 653899 h 3221116"/>
              <a:gd name="connsiteX29" fmla="*/ 776764 w 3151233"/>
              <a:gd name="connsiteY29" fmla="*/ 749845 h 3221116"/>
              <a:gd name="connsiteX30" fmla="*/ 631487 w 3151233"/>
              <a:gd name="connsiteY30" fmla="*/ 2301392 h 3221116"/>
              <a:gd name="connsiteX31" fmla="*/ 2142017 w 3151233"/>
              <a:gd name="connsiteY31" fmla="*/ 2684410 h 3221116"/>
              <a:gd name="connsiteX32" fmla="*/ 2324866 w 3151233"/>
              <a:gd name="connsiteY32" fmla="*/ 3053856 h 3221116"/>
              <a:gd name="connsiteX33" fmla="*/ 294693 w 3151233"/>
              <a:gd name="connsiteY33" fmla="*/ 2539075 h 3221116"/>
              <a:gd name="connsiteX34" fmla="*/ 489947 w 3151233"/>
              <a:gd name="connsiteY34" fmla="*/ 453774 h 3221116"/>
              <a:gd name="connsiteX35" fmla="*/ 1651152 w 3151233"/>
              <a:gd name="connsiteY35" fmla="*/ 501 h 3221116"/>
              <a:gd name="connsiteX0" fmla="*/ 2664630 w 3161851"/>
              <a:gd name="connsiteY0" fmla="*/ 2175617 h 3221116"/>
              <a:gd name="connsiteX1" fmla="*/ 2658205 w 3161851"/>
              <a:gd name="connsiteY1" fmla="*/ 2178566 h 3221116"/>
              <a:gd name="connsiteX2" fmla="*/ 2664630 w 3161851"/>
              <a:gd name="connsiteY2" fmla="*/ 2175617 h 3221116"/>
              <a:gd name="connsiteX3" fmla="*/ 1477043 w 3161851"/>
              <a:gd name="connsiteY3" fmla="*/ 1144372 h 3221116"/>
              <a:gd name="connsiteX4" fmla="*/ 1409070 w 3161851"/>
              <a:gd name="connsiteY4" fmla="*/ 1159393 h 3221116"/>
              <a:gd name="connsiteX5" fmla="*/ 1152384 w 3161851"/>
              <a:gd name="connsiteY5" fmla="*/ 1703728 h 3221116"/>
              <a:gd name="connsiteX6" fmla="*/ 1514013 w 3161851"/>
              <a:gd name="connsiteY6" fmla="*/ 2152290 h 3221116"/>
              <a:gd name="connsiteX7" fmla="*/ 1850815 w 3161851"/>
              <a:gd name="connsiteY7" fmla="*/ 1654259 h 3221116"/>
              <a:gd name="connsiteX8" fmla="*/ 1830467 w 3161851"/>
              <a:gd name="connsiteY8" fmla="*/ 1515986 h 3221116"/>
              <a:gd name="connsiteX9" fmla="*/ 1477043 w 3161851"/>
              <a:gd name="connsiteY9" fmla="*/ 1144372 h 3221116"/>
              <a:gd name="connsiteX10" fmla="*/ 1651152 w 3161851"/>
              <a:gd name="connsiteY10" fmla="*/ 501 h 3221116"/>
              <a:gd name="connsiteX11" fmla="*/ 2580395 w 3161851"/>
              <a:gd name="connsiteY11" fmla="*/ 324821 h 3221116"/>
              <a:gd name="connsiteX12" fmla="*/ 3030464 w 3161851"/>
              <a:gd name="connsiteY12" fmla="*/ 2249544 h 3221116"/>
              <a:gd name="connsiteX13" fmla="*/ 2585849 w 3161851"/>
              <a:gd name="connsiteY13" fmla="*/ 2588887 h 3221116"/>
              <a:gd name="connsiteX14" fmla="*/ 1973374 w 3161851"/>
              <a:gd name="connsiteY14" fmla="*/ 2195096 h 3221116"/>
              <a:gd name="connsiteX15" fmla="*/ 1390827 w 3161851"/>
              <a:gd name="connsiteY15" fmla="*/ 2527630 h 3221116"/>
              <a:gd name="connsiteX16" fmla="*/ 783896 w 3161851"/>
              <a:gd name="connsiteY16" fmla="*/ 1665044 h 3221116"/>
              <a:gd name="connsiteX17" fmla="*/ 1268509 w 3161851"/>
              <a:gd name="connsiteY17" fmla="*/ 819983 h 3221116"/>
              <a:gd name="connsiteX18" fmla="*/ 1328805 w 3161851"/>
              <a:gd name="connsiteY18" fmla="*/ 807930 h 3221116"/>
              <a:gd name="connsiteX19" fmla="*/ 1390827 w 3161851"/>
              <a:gd name="connsiteY19" fmla="*/ 802457 h 3221116"/>
              <a:gd name="connsiteX20" fmla="*/ 1462242 w 3161851"/>
              <a:gd name="connsiteY20" fmla="*/ 801708 h 3221116"/>
              <a:gd name="connsiteX21" fmla="*/ 1956122 w 3161851"/>
              <a:gd name="connsiteY21" fmla="*/ 1110076 h 3221116"/>
              <a:gd name="connsiteX22" fmla="*/ 1973374 w 3161851"/>
              <a:gd name="connsiteY22" fmla="*/ 875315 h 3221116"/>
              <a:gd name="connsiteX23" fmla="*/ 2333414 w 3161851"/>
              <a:gd name="connsiteY23" fmla="*/ 875315 h 3221116"/>
              <a:gd name="connsiteX24" fmla="*/ 2324788 w 3161851"/>
              <a:gd name="connsiteY24" fmla="*/ 2054049 h 3221116"/>
              <a:gd name="connsiteX25" fmla="*/ 2661746 w 3161851"/>
              <a:gd name="connsiteY25" fmla="*/ 2179658 h 3221116"/>
              <a:gd name="connsiteX26" fmla="*/ 2691046 w 3161851"/>
              <a:gd name="connsiteY26" fmla="*/ 2188689 h 3221116"/>
              <a:gd name="connsiteX27" fmla="*/ 2667011 w 3161851"/>
              <a:gd name="connsiteY27" fmla="*/ 2175828 h 3221116"/>
              <a:gd name="connsiteX28" fmla="*/ 2332141 w 3161851"/>
              <a:gd name="connsiteY28" fmla="*/ 653899 h 3221116"/>
              <a:gd name="connsiteX29" fmla="*/ 776764 w 3161851"/>
              <a:gd name="connsiteY29" fmla="*/ 749845 h 3221116"/>
              <a:gd name="connsiteX30" fmla="*/ 631487 w 3161851"/>
              <a:gd name="connsiteY30" fmla="*/ 2301392 h 3221116"/>
              <a:gd name="connsiteX31" fmla="*/ 2142017 w 3161851"/>
              <a:gd name="connsiteY31" fmla="*/ 2684410 h 3221116"/>
              <a:gd name="connsiteX32" fmla="*/ 2324866 w 3161851"/>
              <a:gd name="connsiteY32" fmla="*/ 3053856 h 3221116"/>
              <a:gd name="connsiteX33" fmla="*/ 294693 w 3161851"/>
              <a:gd name="connsiteY33" fmla="*/ 2539075 h 3221116"/>
              <a:gd name="connsiteX34" fmla="*/ 489947 w 3161851"/>
              <a:gd name="connsiteY34" fmla="*/ 453774 h 3221116"/>
              <a:gd name="connsiteX35" fmla="*/ 1651152 w 3161851"/>
              <a:gd name="connsiteY35" fmla="*/ 501 h 3221116"/>
              <a:gd name="connsiteX0" fmla="*/ 2664630 w 3182629"/>
              <a:gd name="connsiteY0" fmla="*/ 2175617 h 3221116"/>
              <a:gd name="connsiteX1" fmla="*/ 2658205 w 3182629"/>
              <a:gd name="connsiteY1" fmla="*/ 2178566 h 3221116"/>
              <a:gd name="connsiteX2" fmla="*/ 2664630 w 3182629"/>
              <a:gd name="connsiteY2" fmla="*/ 2175617 h 3221116"/>
              <a:gd name="connsiteX3" fmla="*/ 1477043 w 3182629"/>
              <a:gd name="connsiteY3" fmla="*/ 1144372 h 3221116"/>
              <a:gd name="connsiteX4" fmla="*/ 1409070 w 3182629"/>
              <a:gd name="connsiteY4" fmla="*/ 1159393 h 3221116"/>
              <a:gd name="connsiteX5" fmla="*/ 1152384 w 3182629"/>
              <a:gd name="connsiteY5" fmla="*/ 1703728 h 3221116"/>
              <a:gd name="connsiteX6" fmla="*/ 1514013 w 3182629"/>
              <a:gd name="connsiteY6" fmla="*/ 2152290 h 3221116"/>
              <a:gd name="connsiteX7" fmla="*/ 1850815 w 3182629"/>
              <a:gd name="connsiteY7" fmla="*/ 1654259 h 3221116"/>
              <a:gd name="connsiteX8" fmla="*/ 1830467 w 3182629"/>
              <a:gd name="connsiteY8" fmla="*/ 1515986 h 3221116"/>
              <a:gd name="connsiteX9" fmla="*/ 1477043 w 3182629"/>
              <a:gd name="connsiteY9" fmla="*/ 1144372 h 3221116"/>
              <a:gd name="connsiteX10" fmla="*/ 1651152 w 3182629"/>
              <a:gd name="connsiteY10" fmla="*/ 501 h 3221116"/>
              <a:gd name="connsiteX11" fmla="*/ 2580395 w 3182629"/>
              <a:gd name="connsiteY11" fmla="*/ 324821 h 3221116"/>
              <a:gd name="connsiteX12" fmla="*/ 3030464 w 3182629"/>
              <a:gd name="connsiteY12" fmla="*/ 2249544 h 3221116"/>
              <a:gd name="connsiteX13" fmla="*/ 2585849 w 3182629"/>
              <a:gd name="connsiteY13" fmla="*/ 2588887 h 3221116"/>
              <a:gd name="connsiteX14" fmla="*/ 1973374 w 3182629"/>
              <a:gd name="connsiteY14" fmla="*/ 2195096 h 3221116"/>
              <a:gd name="connsiteX15" fmla="*/ 1390827 w 3182629"/>
              <a:gd name="connsiteY15" fmla="*/ 2527630 h 3221116"/>
              <a:gd name="connsiteX16" fmla="*/ 783896 w 3182629"/>
              <a:gd name="connsiteY16" fmla="*/ 1665044 h 3221116"/>
              <a:gd name="connsiteX17" fmla="*/ 1268509 w 3182629"/>
              <a:gd name="connsiteY17" fmla="*/ 819983 h 3221116"/>
              <a:gd name="connsiteX18" fmla="*/ 1328805 w 3182629"/>
              <a:gd name="connsiteY18" fmla="*/ 807930 h 3221116"/>
              <a:gd name="connsiteX19" fmla="*/ 1390827 w 3182629"/>
              <a:gd name="connsiteY19" fmla="*/ 802457 h 3221116"/>
              <a:gd name="connsiteX20" fmla="*/ 1462242 w 3182629"/>
              <a:gd name="connsiteY20" fmla="*/ 801708 h 3221116"/>
              <a:gd name="connsiteX21" fmla="*/ 1956122 w 3182629"/>
              <a:gd name="connsiteY21" fmla="*/ 1110076 h 3221116"/>
              <a:gd name="connsiteX22" fmla="*/ 1973374 w 3182629"/>
              <a:gd name="connsiteY22" fmla="*/ 875315 h 3221116"/>
              <a:gd name="connsiteX23" fmla="*/ 2333414 w 3182629"/>
              <a:gd name="connsiteY23" fmla="*/ 875315 h 3221116"/>
              <a:gd name="connsiteX24" fmla="*/ 2324788 w 3182629"/>
              <a:gd name="connsiteY24" fmla="*/ 2054049 h 3221116"/>
              <a:gd name="connsiteX25" fmla="*/ 2661746 w 3182629"/>
              <a:gd name="connsiteY25" fmla="*/ 2179658 h 3221116"/>
              <a:gd name="connsiteX26" fmla="*/ 2691046 w 3182629"/>
              <a:gd name="connsiteY26" fmla="*/ 2188689 h 3221116"/>
              <a:gd name="connsiteX27" fmla="*/ 2667011 w 3182629"/>
              <a:gd name="connsiteY27" fmla="*/ 2175828 h 3221116"/>
              <a:gd name="connsiteX28" fmla="*/ 2332141 w 3182629"/>
              <a:gd name="connsiteY28" fmla="*/ 653899 h 3221116"/>
              <a:gd name="connsiteX29" fmla="*/ 776764 w 3182629"/>
              <a:gd name="connsiteY29" fmla="*/ 749845 h 3221116"/>
              <a:gd name="connsiteX30" fmla="*/ 631487 w 3182629"/>
              <a:gd name="connsiteY30" fmla="*/ 2301392 h 3221116"/>
              <a:gd name="connsiteX31" fmla="*/ 2142017 w 3182629"/>
              <a:gd name="connsiteY31" fmla="*/ 2684410 h 3221116"/>
              <a:gd name="connsiteX32" fmla="*/ 2324866 w 3182629"/>
              <a:gd name="connsiteY32" fmla="*/ 3053856 h 3221116"/>
              <a:gd name="connsiteX33" fmla="*/ 294693 w 3182629"/>
              <a:gd name="connsiteY33" fmla="*/ 2539075 h 3221116"/>
              <a:gd name="connsiteX34" fmla="*/ 489947 w 3182629"/>
              <a:gd name="connsiteY34" fmla="*/ 453774 h 3221116"/>
              <a:gd name="connsiteX35" fmla="*/ 1651152 w 3182629"/>
              <a:gd name="connsiteY35" fmla="*/ 501 h 3221116"/>
              <a:gd name="connsiteX0" fmla="*/ 2664630 w 3189723"/>
              <a:gd name="connsiteY0" fmla="*/ 2175617 h 3221116"/>
              <a:gd name="connsiteX1" fmla="*/ 2658205 w 3189723"/>
              <a:gd name="connsiteY1" fmla="*/ 2178566 h 3221116"/>
              <a:gd name="connsiteX2" fmla="*/ 2664630 w 3189723"/>
              <a:gd name="connsiteY2" fmla="*/ 2175617 h 3221116"/>
              <a:gd name="connsiteX3" fmla="*/ 1477043 w 3189723"/>
              <a:gd name="connsiteY3" fmla="*/ 1144372 h 3221116"/>
              <a:gd name="connsiteX4" fmla="*/ 1409070 w 3189723"/>
              <a:gd name="connsiteY4" fmla="*/ 1159393 h 3221116"/>
              <a:gd name="connsiteX5" fmla="*/ 1152384 w 3189723"/>
              <a:gd name="connsiteY5" fmla="*/ 1703728 h 3221116"/>
              <a:gd name="connsiteX6" fmla="*/ 1514013 w 3189723"/>
              <a:gd name="connsiteY6" fmla="*/ 2152290 h 3221116"/>
              <a:gd name="connsiteX7" fmla="*/ 1850815 w 3189723"/>
              <a:gd name="connsiteY7" fmla="*/ 1654259 h 3221116"/>
              <a:gd name="connsiteX8" fmla="*/ 1830467 w 3189723"/>
              <a:gd name="connsiteY8" fmla="*/ 1515986 h 3221116"/>
              <a:gd name="connsiteX9" fmla="*/ 1477043 w 3189723"/>
              <a:gd name="connsiteY9" fmla="*/ 1144372 h 3221116"/>
              <a:gd name="connsiteX10" fmla="*/ 1651152 w 3189723"/>
              <a:gd name="connsiteY10" fmla="*/ 501 h 3221116"/>
              <a:gd name="connsiteX11" fmla="*/ 2580395 w 3189723"/>
              <a:gd name="connsiteY11" fmla="*/ 324821 h 3221116"/>
              <a:gd name="connsiteX12" fmla="*/ 3030464 w 3189723"/>
              <a:gd name="connsiteY12" fmla="*/ 2249544 h 3221116"/>
              <a:gd name="connsiteX13" fmla="*/ 2585849 w 3189723"/>
              <a:gd name="connsiteY13" fmla="*/ 2588887 h 3221116"/>
              <a:gd name="connsiteX14" fmla="*/ 1973374 w 3189723"/>
              <a:gd name="connsiteY14" fmla="*/ 2195096 h 3221116"/>
              <a:gd name="connsiteX15" fmla="*/ 1390827 w 3189723"/>
              <a:gd name="connsiteY15" fmla="*/ 2527630 h 3221116"/>
              <a:gd name="connsiteX16" fmla="*/ 783896 w 3189723"/>
              <a:gd name="connsiteY16" fmla="*/ 1665044 h 3221116"/>
              <a:gd name="connsiteX17" fmla="*/ 1268509 w 3189723"/>
              <a:gd name="connsiteY17" fmla="*/ 819983 h 3221116"/>
              <a:gd name="connsiteX18" fmla="*/ 1328805 w 3189723"/>
              <a:gd name="connsiteY18" fmla="*/ 807930 h 3221116"/>
              <a:gd name="connsiteX19" fmla="*/ 1390827 w 3189723"/>
              <a:gd name="connsiteY19" fmla="*/ 802457 h 3221116"/>
              <a:gd name="connsiteX20" fmla="*/ 1462242 w 3189723"/>
              <a:gd name="connsiteY20" fmla="*/ 801708 h 3221116"/>
              <a:gd name="connsiteX21" fmla="*/ 1956122 w 3189723"/>
              <a:gd name="connsiteY21" fmla="*/ 1110076 h 3221116"/>
              <a:gd name="connsiteX22" fmla="*/ 1973374 w 3189723"/>
              <a:gd name="connsiteY22" fmla="*/ 875315 h 3221116"/>
              <a:gd name="connsiteX23" fmla="*/ 2333414 w 3189723"/>
              <a:gd name="connsiteY23" fmla="*/ 875315 h 3221116"/>
              <a:gd name="connsiteX24" fmla="*/ 2324788 w 3189723"/>
              <a:gd name="connsiteY24" fmla="*/ 2054049 h 3221116"/>
              <a:gd name="connsiteX25" fmla="*/ 2661746 w 3189723"/>
              <a:gd name="connsiteY25" fmla="*/ 2179658 h 3221116"/>
              <a:gd name="connsiteX26" fmla="*/ 2691046 w 3189723"/>
              <a:gd name="connsiteY26" fmla="*/ 2188689 h 3221116"/>
              <a:gd name="connsiteX27" fmla="*/ 2667011 w 3189723"/>
              <a:gd name="connsiteY27" fmla="*/ 2175828 h 3221116"/>
              <a:gd name="connsiteX28" fmla="*/ 2332141 w 3189723"/>
              <a:gd name="connsiteY28" fmla="*/ 653899 h 3221116"/>
              <a:gd name="connsiteX29" fmla="*/ 776764 w 3189723"/>
              <a:gd name="connsiteY29" fmla="*/ 749845 h 3221116"/>
              <a:gd name="connsiteX30" fmla="*/ 631487 w 3189723"/>
              <a:gd name="connsiteY30" fmla="*/ 2301392 h 3221116"/>
              <a:gd name="connsiteX31" fmla="*/ 2142017 w 3189723"/>
              <a:gd name="connsiteY31" fmla="*/ 2684410 h 3221116"/>
              <a:gd name="connsiteX32" fmla="*/ 2324866 w 3189723"/>
              <a:gd name="connsiteY32" fmla="*/ 3053856 h 3221116"/>
              <a:gd name="connsiteX33" fmla="*/ 294693 w 3189723"/>
              <a:gd name="connsiteY33" fmla="*/ 2539075 h 3221116"/>
              <a:gd name="connsiteX34" fmla="*/ 489947 w 3189723"/>
              <a:gd name="connsiteY34" fmla="*/ 453774 h 3221116"/>
              <a:gd name="connsiteX35" fmla="*/ 1651152 w 3189723"/>
              <a:gd name="connsiteY35" fmla="*/ 501 h 3221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3189723" h="3221116">
                <a:moveTo>
                  <a:pt x="2664630" y="2175617"/>
                </a:moveTo>
                <a:lnTo>
                  <a:pt x="2658205" y="2178566"/>
                </a:lnTo>
                <a:cubicBezTo>
                  <a:pt x="2662222" y="2175972"/>
                  <a:pt x="2664284" y="2175096"/>
                  <a:pt x="2664630" y="2175617"/>
                </a:cubicBezTo>
                <a:close/>
                <a:moveTo>
                  <a:pt x="1477043" y="1144372"/>
                </a:moveTo>
                <a:lnTo>
                  <a:pt x="1409070" y="1159393"/>
                </a:lnTo>
                <a:cubicBezTo>
                  <a:pt x="1167974" y="1216277"/>
                  <a:pt x="1134894" y="1538245"/>
                  <a:pt x="1152384" y="1703728"/>
                </a:cubicBezTo>
                <a:cubicBezTo>
                  <a:pt x="1169874" y="1869211"/>
                  <a:pt x="1272747" y="2156947"/>
                  <a:pt x="1514013" y="2152290"/>
                </a:cubicBezTo>
                <a:cubicBezTo>
                  <a:pt x="1680659" y="2149073"/>
                  <a:pt x="1865876" y="1940767"/>
                  <a:pt x="1850815" y="1654259"/>
                </a:cubicBezTo>
                <a:cubicBezTo>
                  <a:pt x="1844015" y="1608142"/>
                  <a:pt x="1837162" y="1561942"/>
                  <a:pt x="1830467" y="1515986"/>
                </a:cubicBezTo>
                <a:cubicBezTo>
                  <a:pt x="1779361" y="1292438"/>
                  <a:pt x="1635542" y="1134285"/>
                  <a:pt x="1477043" y="1144372"/>
                </a:cubicBezTo>
                <a:close/>
                <a:moveTo>
                  <a:pt x="1651152" y="501"/>
                </a:moveTo>
                <a:cubicBezTo>
                  <a:pt x="1977584" y="8635"/>
                  <a:pt x="2235425" y="52153"/>
                  <a:pt x="2580395" y="324821"/>
                </a:cubicBezTo>
                <a:cubicBezTo>
                  <a:pt x="3000061" y="656529"/>
                  <a:pt x="3430704" y="1549940"/>
                  <a:pt x="3030464" y="2249544"/>
                </a:cubicBezTo>
                <a:cubicBezTo>
                  <a:pt x="2882259" y="2451798"/>
                  <a:pt x="2785813" y="2507403"/>
                  <a:pt x="2585849" y="2588887"/>
                </a:cubicBezTo>
                <a:cubicBezTo>
                  <a:pt x="2194785" y="2615774"/>
                  <a:pt x="1984876" y="2478759"/>
                  <a:pt x="1973374" y="2195096"/>
                </a:cubicBezTo>
                <a:cubicBezTo>
                  <a:pt x="1841986" y="2496540"/>
                  <a:pt x="1610941" y="2555551"/>
                  <a:pt x="1390827" y="2527630"/>
                </a:cubicBezTo>
                <a:cubicBezTo>
                  <a:pt x="1131071" y="2494680"/>
                  <a:pt x="853863" y="2136270"/>
                  <a:pt x="783896" y="1665044"/>
                </a:cubicBezTo>
                <a:cubicBezTo>
                  <a:pt x="715204" y="1202409"/>
                  <a:pt x="991941" y="900416"/>
                  <a:pt x="1268509" y="819983"/>
                </a:cubicBezTo>
                <a:cubicBezTo>
                  <a:pt x="1288264" y="814237"/>
                  <a:pt x="1308391" y="810536"/>
                  <a:pt x="1328805" y="807930"/>
                </a:cubicBezTo>
                <a:cubicBezTo>
                  <a:pt x="1349219" y="805325"/>
                  <a:pt x="1369921" y="803817"/>
                  <a:pt x="1390827" y="802457"/>
                </a:cubicBezTo>
                <a:cubicBezTo>
                  <a:pt x="1416795" y="800769"/>
                  <a:pt x="1355770" y="788713"/>
                  <a:pt x="1462242" y="801708"/>
                </a:cubicBezTo>
                <a:cubicBezTo>
                  <a:pt x="1599590" y="818472"/>
                  <a:pt x="1776043" y="890774"/>
                  <a:pt x="1956122" y="1110076"/>
                </a:cubicBezTo>
                <a:lnTo>
                  <a:pt x="1973374" y="875315"/>
                </a:lnTo>
                <a:lnTo>
                  <a:pt x="2333414" y="875315"/>
                </a:lnTo>
                <a:cubicBezTo>
                  <a:pt x="2330539" y="1325736"/>
                  <a:pt x="2327663" y="1603628"/>
                  <a:pt x="2324788" y="2054049"/>
                </a:cubicBezTo>
                <a:cubicBezTo>
                  <a:pt x="2290850" y="2479718"/>
                  <a:pt x="2627788" y="2217580"/>
                  <a:pt x="2661746" y="2179658"/>
                </a:cubicBezTo>
                <a:lnTo>
                  <a:pt x="2691046" y="2188689"/>
                </a:lnTo>
                <a:lnTo>
                  <a:pt x="2667011" y="2175828"/>
                </a:lnTo>
                <a:cubicBezTo>
                  <a:pt x="2945550" y="1655295"/>
                  <a:pt x="2803444" y="1009445"/>
                  <a:pt x="2332141" y="653899"/>
                </a:cubicBezTo>
                <a:cubicBezTo>
                  <a:pt x="1860838" y="298353"/>
                  <a:pt x="1200794" y="339069"/>
                  <a:pt x="776764" y="749845"/>
                </a:cubicBezTo>
                <a:cubicBezTo>
                  <a:pt x="352733" y="1160621"/>
                  <a:pt x="291083" y="1819040"/>
                  <a:pt x="631487" y="2301392"/>
                </a:cubicBezTo>
                <a:cubicBezTo>
                  <a:pt x="971891" y="2783745"/>
                  <a:pt x="1612904" y="2946283"/>
                  <a:pt x="2142017" y="2684410"/>
                </a:cubicBezTo>
                <a:lnTo>
                  <a:pt x="2324866" y="3053856"/>
                </a:lnTo>
                <a:cubicBezTo>
                  <a:pt x="1613730" y="3405817"/>
                  <a:pt x="752200" y="3187363"/>
                  <a:pt x="294693" y="2539075"/>
                </a:cubicBezTo>
                <a:cubicBezTo>
                  <a:pt x="-162814" y="1890787"/>
                  <a:pt x="-79956" y="1005863"/>
                  <a:pt x="489947" y="453774"/>
                </a:cubicBezTo>
                <a:cubicBezTo>
                  <a:pt x="810518" y="143225"/>
                  <a:pt x="1231454" y="-9956"/>
                  <a:pt x="1651152" y="50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3" name="Left Arrow 1">
            <a:extLst>
              <a:ext uri="{FF2B5EF4-FFF2-40B4-BE49-F238E27FC236}">
                <a16:creationId xmlns:a16="http://schemas.microsoft.com/office/drawing/2014/main" id="{1947BE1D-5A1D-43CF-B583-1D9110F2864D}"/>
              </a:ext>
            </a:extLst>
          </p:cNvPr>
          <p:cNvSpPr>
            <a:spLocks noChangeAspect="1"/>
          </p:cNvSpPr>
          <p:nvPr/>
        </p:nvSpPr>
        <p:spPr>
          <a:xfrm>
            <a:off x="11088980" y="5624208"/>
            <a:ext cx="544340" cy="529812"/>
          </a:xfrm>
          <a:custGeom>
            <a:avLst/>
            <a:gdLst/>
            <a:ahLst/>
            <a:cxnLst/>
            <a:rect l="l" t="t" r="r" b="b"/>
            <a:pathLst>
              <a:path w="3306630" h="3218379">
                <a:moveTo>
                  <a:pt x="0" y="2085651"/>
                </a:moveTo>
                <a:cubicBezTo>
                  <a:pt x="253919" y="2342528"/>
                  <a:pt x="881542" y="2297196"/>
                  <a:pt x="1388167" y="2271654"/>
                </a:cubicBezTo>
                <a:lnTo>
                  <a:pt x="1417952" y="2988872"/>
                </a:lnTo>
                <a:lnTo>
                  <a:pt x="717647" y="2950294"/>
                </a:lnTo>
                <a:cubicBezTo>
                  <a:pt x="467617" y="2928101"/>
                  <a:pt x="217417" y="2555860"/>
                  <a:pt x="0" y="2085651"/>
                </a:cubicBezTo>
                <a:close/>
                <a:moveTo>
                  <a:pt x="1969797" y="2019847"/>
                </a:moveTo>
                <a:lnTo>
                  <a:pt x="1969797" y="2274913"/>
                </a:lnTo>
                <a:lnTo>
                  <a:pt x="2657809" y="2274913"/>
                </a:lnTo>
                <a:cubicBezTo>
                  <a:pt x="2787205" y="2599270"/>
                  <a:pt x="2968360" y="2923626"/>
                  <a:pt x="2675062" y="2954686"/>
                </a:cubicBezTo>
                <a:lnTo>
                  <a:pt x="1969797" y="2963313"/>
                </a:lnTo>
                <a:lnTo>
                  <a:pt x="1969797" y="3218379"/>
                </a:lnTo>
                <a:lnTo>
                  <a:pt x="1429598" y="2619113"/>
                </a:lnTo>
                <a:close/>
                <a:moveTo>
                  <a:pt x="2961009" y="1275432"/>
                </a:moveTo>
                <a:lnTo>
                  <a:pt x="3277752" y="1901203"/>
                </a:lnTo>
                <a:cubicBezTo>
                  <a:pt x="3383548" y="2128832"/>
                  <a:pt x="3186278" y="2531632"/>
                  <a:pt x="2887773" y="2955026"/>
                </a:cubicBezTo>
                <a:cubicBezTo>
                  <a:pt x="2983276" y="2606687"/>
                  <a:pt x="2630206" y="2085815"/>
                  <a:pt x="2354773" y="1659836"/>
                </a:cubicBezTo>
                <a:close/>
                <a:moveTo>
                  <a:pt x="1019997" y="990789"/>
                </a:moveTo>
                <a:lnTo>
                  <a:pt x="1268877" y="1758248"/>
                </a:lnTo>
                <a:lnTo>
                  <a:pt x="1047983" y="1630715"/>
                </a:lnTo>
                <a:lnTo>
                  <a:pt x="703977" y="2226552"/>
                </a:lnTo>
                <a:cubicBezTo>
                  <a:pt x="358378" y="2176433"/>
                  <a:pt x="-13100" y="2171140"/>
                  <a:pt x="106650" y="1901606"/>
                </a:cubicBezTo>
                <a:lnTo>
                  <a:pt x="451811" y="1286515"/>
                </a:lnTo>
                <a:lnTo>
                  <a:pt x="230918" y="1158982"/>
                </a:lnTo>
                <a:close/>
                <a:moveTo>
                  <a:pt x="2174825" y="119764"/>
                </a:moveTo>
                <a:cubicBezTo>
                  <a:pt x="2220451" y="119103"/>
                  <a:pt x="2264887" y="143875"/>
                  <a:pt x="2308274" y="203493"/>
                </a:cubicBezTo>
                <a:lnTo>
                  <a:pt x="2668377" y="809957"/>
                </a:lnTo>
                <a:lnTo>
                  <a:pt x="2889271" y="682424"/>
                </a:lnTo>
                <a:lnTo>
                  <a:pt x="2640391" y="1449883"/>
                </a:lnTo>
                <a:lnTo>
                  <a:pt x="1851312" y="1281690"/>
                </a:lnTo>
                <a:lnTo>
                  <a:pt x="2072206" y="1154157"/>
                </a:lnTo>
                <a:lnTo>
                  <a:pt x="1728200" y="558321"/>
                </a:lnTo>
                <a:cubicBezTo>
                  <a:pt x="1890352" y="352642"/>
                  <a:pt x="2037947" y="121750"/>
                  <a:pt x="2174825" y="119764"/>
                </a:cubicBezTo>
                <a:close/>
                <a:moveTo>
                  <a:pt x="1831774" y="30"/>
                </a:moveTo>
                <a:cubicBezTo>
                  <a:pt x="1948530" y="539"/>
                  <a:pt x="2073232" y="7407"/>
                  <a:pt x="2202212" y="19111"/>
                </a:cubicBezTo>
                <a:cubicBezTo>
                  <a:pt x="1852790" y="110572"/>
                  <a:pt x="1578238" y="676776"/>
                  <a:pt x="1347045" y="1128297"/>
                </a:cubicBezTo>
                <a:lnTo>
                  <a:pt x="711024" y="795483"/>
                </a:lnTo>
                <a:lnTo>
                  <a:pt x="1094586" y="208291"/>
                </a:lnTo>
                <a:cubicBezTo>
                  <a:pt x="1202761" y="54213"/>
                  <a:pt x="1481508" y="-1496"/>
                  <a:pt x="1831774" y="3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4" name="Oval 35">
            <a:extLst>
              <a:ext uri="{FF2B5EF4-FFF2-40B4-BE49-F238E27FC236}">
                <a16:creationId xmlns:a16="http://schemas.microsoft.com/office/drawing/2014/main" id="{BCF76AF1-1ADE-45FB-9D44-99BC7FEECFA3}"/>
              </a:ext>
            </a:extLst>
          </p:cNvPr>
          <p:cNvSpPr/>
          <p:nvPr/>
        </p:nvSpPr>
        <p:spPr>
          <a:xfrm>
            <a:off x="10359195" y="5625275"/>
            <a:ext cx="426213" cy="537400"/>
          </a:xfrm>
          <a:custGeom>
            <a:avLst/>
            <a:gdLst/>
            <a:ahLst/>
            <a:cxnLst/>
            <a:rect l="l" t="t" r="r" b="b"/>
            <a:pathLst>
              <a:path w="2548531" h="3213371">
                <a:moveTo>
                  <a:pt x="792000" y="2498954"/>
                </a:moveTo>
                <a:lnTo>
                  <a:pt x="792000" y="2641726"/>
                </a:lnTo>
                <a:cubicBezTo>
                  <a:pt x="463357" y="2661706"/>
                  <a:pt x="216000" y="2748872"/>
                  <a:pt x="216000" y="2853371"/>
                </a:cubicBezTo>
                <a:cubicBezTo>
                  <a:pt x="216000" y="2972665"/>
                  <a:pt x="538355" y="3069371"/>
                  <a:pt x="936000" y="3069371"/>
                </a:cubicBezTo>
                <a:cubicBezTo>
                  <a:pt x="1333645" y="3069371"/>
                  <a:pt x="1656000" y="2972665"/>
                  <a:pt x="1656000" y="2853371"/>
                </a:cubicBezTo>
                <a:cubicBezTo>
                  <a:pt x="1656000" y="2748872"/>
                  <a:pt x="1408644" y="2661706"/>
                  <a:pt x="1080000" y="2641726"/>
                </a:cubicBezTo>
                <a:lnTo>
                  <a:pt x="1080000" y="2498954"/>
                </a:lnTo>
                <a:cubicBezTo>
                  <a:pt x="1528614" y="2524263"/>
                  <a:pt x="1872000" y="2673393"/>
                  <a:pt x="1872000" y="2853371"/>
                </a:cubicBezTo>
                <a:cubicBezTo>
                  <a:pt x="1872000" y="3052194"/>
                  <a:pt x="1452939" y="3213371"/>
                  <a:pt x="936000" y="3213371"/>
                </a:cubicBezTo>
                <a:cubicBezTo>
                  <a:pt x="419061" y="3213371"/>
                  <a:pt x="0" y="3052194"/>
                  <a:pt x="0" y="2853371"/>
                </a:cubicBezTo>
                <a:cubicBezTo>
                  <a:pt x="0" y="2673393"/>
                  <a:pt x="343386" y="2524263"/>
                  <a:pt x="792000" y="2498954"/>
                </a:cubicBezTo>
                <a:close/>
                <a:moveTo>
                  <a:pt x="2190403" y="180020"/>
                </a:moveTo>
                <a:cubicBezTo>
                  <a:pt x="2388233" y="180020"/>
                  <a:pt x="2548531" y="236495"/>
                  <a:pt x="2548531" y="306081"/>
                </a:cubicBezTo>
                <a:lnTo>
                  <a:pt x="2548531" y="1314569"/>
                </a:lnTo>
                <a:cubicBezTo>
                  <a:pt x="2548531" y="1244983"/>
                  <a:pt x="2388233" y="1188508"/>
                  <a:pt x="2190403" y="1188508"/>
                </a:cubicBezTo>
                <a:cubicBezTo>
                  <a:pt x="1992574" y="1188508"/>
                  <a:pt x="1832276" y="1244983"/>
                  <a:pt x="1832276" y="1314569"/>
                </a:cubicBezTo>
                <a:cubicBezTo>
                  <a:pt x="1832276" y="1384155"/>
                  <a:pt x="1671978" y="1440630"/>
                  <a:pt x="1474148" y="1440630"/>
                </a:cubicBezTo>
                <a:cubicBezTo>
                  <a:pt x="1276318" y="1440630"/>
                  <a:pt x="1116020" y="1384155"/>
                  <a:pt x="1116020" y="1314569"/>
                </a:cubicBezTo>
                <a:lnTo>
                  <a:pt x="1116020" y="306081"/>
                </a:lnTo>
                <a:cubicBezTo>
                  <a:pt x="1116020" y="375667"/>
                  <a:pt x="1276318" y="432142"/>
                  <a:pt x="1474148" y="432142"/>
                </a:cubicBezTo>
                <a:cubicBezTo>
                  <a:pt x="1671978" y="432142"/>
                  <a:pt x="1832276" y="375667"/>
                  <a:pt x="1832276" y="306081"/>
                </a:cubicBezTo>
                <a:cubicBezTo>
                  <a:pt x="1832276" y="236495"/>
                  <a:pt x="1992574" y="180020"/>
                  <a:pt x="2190403" y="180020"/>
                </a:cubicBezTo>
                <a:close/>
                <a:moveTo>
                  <a:pt x="936000" y="0"/>
                </a:moveTo>
                <a:cubicBezTo>
                  <a:pt x="1035422" y="0"/>
                  <a:pt x="1116020" y="80598"/>
                  <a:pt x="1116020" y="180020"/>
                </a:cubicBezTo>
                <a:cubicBezTo>
                  <a:pt x="1116020" y="246019"/>
                  <a:pt x="1080504" y="303723"/>
                  <a:pt x="1026000" y="332457"/>
                </a:cubicBezTo>
                <a:lnTo>
                  <a:pt x="1026000" y="2887874"/>
                </a:lnTo>
                <a:lnTo>
                  <a:pt x="846000" y="2887874"/>
                </a:lnTo>
                <a:lnTo>
                  <a:pt x="846000" y="332457"/>
                </a:lnTo>
                <a:cubicBezTo>
                  <a:pt x="791497" y="303723"/>
                  <a:pt x="755980" y="246019"/>
                  <a:pt x="755980" y="180020"/>
                </a:cubicBezTo>
                <a:cubicBezTo>
                  <a:pt x="755980" y="80598"/>
                  <a:pt x="836578" y="0"/>
                  <a:pt x="936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21268218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C</a:t>
            </a:r>
          </a:p>
        </p:txBody>
      </p:sp>
      <p:sp>
        <p:nvSpPr>
          <p:cNvPr id="54" name="Isosceles Triangle 68">
            <a:extLst>
              <a:ext uri="{FF2B5EF4-FFF2-40B4-BE49-F238E27FC236}">
                <a16:creationId xmlns:a16="http://schemas.microsoft.com/office/drawing/2014/main" id="{870C564B-4826-4504-AD55-BCA183FFA29B}"/>
              </a:ext>
            </a:extLst>
          </p:cNvPr>
          <p:cNvSpPr/>
          <p:nvPr/>
        </p:nvSpPr>
        <p:spPr>
          <a:xfrm rot="10800000">
            <a:off x="7871934" y="4610240"/>
            <a:ext cx="220703" cy="687310"/>
          </a:xfrm>
          <a:custGeom>
            <a:avLst/>
            <a:gdLst/>
            <a:ahLst/>
            <a:cxnLst/>
            <a:rect l="l" t="t" r="r" b="b"/>
            <a:pathLst>
              <a:path w="1040400" h="3240000">
                <a:moveTo>
                  <a:pt x="41345" y="940666"/>
                </a:moveTo>
                <a:lnTo>
                  <a:pt x="1242" y="653403"/>
                </a:lnTo>
                <a:lnTo>
                  <a:pt x="0" y="653403"/>
                </a:lnTo>
                <a:lnTo>
                  <a:pt x="1057" y="652077"/>
                </a:lnTo>
                <a:lnTo>
                  <a:pt x="447" y="647712"/>
                </a:lnTo>
                <a:lnTo>
                  <a:pt x="4531" y="647712"/>
                </a:lnTo>
                <a:lnTo>
                  <a:pt x="520200" y="0"/>
                </a:lnTo>
                <a:lnTo>
                  <a:pt x="659109" y="174478"/>
                </a:lnTo>
                <a:close/>
                <a:moveTo>
                  <a:pt x="101622" y="1372451"/>
                </a:moveTo>
                <a:lnTo>
                  <a:pt x="61820" y="1087335"/>
                </a:lnTo>
                <a:lnTo>
                  <a:pt x="728036" y="261055"/>
                </a:lnTo>
                <a:lnTo>
                  <a:pt x="870500" y="439998"/>
                </a:lnTo>
                <a:lnTo>
                  <a:pt x="860164" y="431664"/>
                </a:lnTo>
                <a:close/>
                <a:moveTo>
                  <a:pt x="161365" y="1800403"/>
                </a:moveTo>
                <a:lnTo>
                  <a:pt x="122098" y="1519120"/>
                </a:lnTo>
                <a:lnTo>
                  <a:pt x="930953" y="515931"/>
                </a:lnTo>
                <a:lnTo>
                  <a:pt x="1035869" y="647712"/>
                </a:lnTo>
                <a:lnTo>
                  <a:pt x="1039954" y="647712"/>
                </a:lnTo>
                <a:lnTo>
                  <a:pt x="1039345" y="652078"/>
                </a:lnTo>
                <a:lnTo>
                  <a:pt x="1040400" y="653403"/>
                </a:lnTo>
                <a:lnTo>
                  <a:pt x="1039160" y="653403"/>
                </a:lnTo>
                <a:lnTo>
                  <a:pt x="1029316" y="723920"/>
                </a:lnTo>
                <a:close/>
                <a:moveTo>
                  <a:pt x="217894" y="2205330"/>
                </a:moveTo>
                <a:lnTo>
                  <a:pt x="181840" y="1947070"/>
                </a:lnTo>
                <a:lnTo>
                  <a:pt x="1000266" y="932012"/>
                </a:lnTo>
                <a:lnTo>
                  <a:pt x="949113" y="1298429"/>
                </a:lnTo>
                <a:close/>
                <a:moveTo>
                  <a:pt x="330192" y="2564220"/>
                </a:moveTo>
                <a:lnTo>
                  <a:pt x="267995" y="2564220"/>
                </a:lnTo>
                <a:lnTo>
                  <a:pt x="237100" y="2342912"/>
                </a:lnTo>
                <a:lnTo>
                  <a:pt x="242309" y="2347112"/>
                </a:lnTo>
                <a:lnTo>
                  <a:pt x="920063" y="1506522"/>
                </a:lnTo>
                <a:lnTo>
                  <a:pt x="865005" y="1900914"/>
                </a:lnTo>
                <a:close/>
                <a:moveTo>
                  <a:pt x="772406" y="2564220"/>
                </a:moveTo>
                <a:lnTo>
                  <a:pt x="468924" y="2564220"/>
                </a:lnTo>
                <a:lnTo>
                  <a:pt x="835955" y="2109008"/>
                </a:lnTo>
                <a:close/>
                <a:moveTo>
                  <a:pt x="892044" y="3240000"/>
                </a:moveTo>
                <a:lnTo>
                  <a:pt x="148356" y="3240000"/>
                </a:lnTo>
                <a:lnTo>
                  <a:pt x="276144" y="2663936"/>
                </a:lnTo>
                <a:lnTo>
                  <a:pt x="764256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Rectangle 9">
            <a:extLst>
              <a:ext uri="{FF2B5EF4-FFF2-40B4-BE49-F238E27FC236}">
                <a16:creationId xmlns:a16="http://schemas.microsoft.com/office/drawing/2014/main" id="{F4DF7C3C-D955-465B-A7ED-DA6CEFF74209}"/>
              </a:ext>
            </a:extLst>
          </p:cNvPr>
          <p:cNvSpPr/>
          <p:nvPr/>
        </p:nvSpPr>
        <p:spPr>
          <a:xfrm>
            <a:off x="8435540" y="4689594"/>
            <a:ext cx="529466" cy="528605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8">
            <a:extLst>
              <a:ext uri="{FF2B5EF4-FFF2-40B4-BE49-F238E27FC236}">
                <a16:creationId xmlns:a16="http://schemas.microsoft.com/office/drawing/2014/main" id="{FED1BF7A-7546-4AF8-89CC-3CEC8A5874C0}"/>
              </a:ext>
            </a:extLst>
          </p:cNvPr>
          <p:cNvSpPr/>
          <p:nvPr/>
        </p:nvSpPr>
        <p:spPr>
          <a:xfrm rot="16200000">
            <a:off x="4359308" y="3634371"/>
            <a:ext cx="444149" cy="529543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Donut 8">
            <a:extLst>
              <a:ext uri="{FF2B5EF4-FFF2-40B4-BE49-F238E27FC236}">
                <a16:creationId xmlns:a16="http://schemas.microsoft.com/office/drawing/2014/main" id="{E6D41FF5-B672-4C8A-A062-73A4028D9602}"/>
              </a:ext>
            </a:extLst>
          </p:cNvPr>
          <p:cNvSpPr/>
          <p:nvPr/>
        </p:nvSpPr>
        <p:spPr>
          <a:xfrm>
            <a:off x="9475134" y="3608548"/>
            <a:ext cx="486216" cy="581184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58" name="Freeform 18">
            <a:extLst>
              <a:ext uri="{FF2B5EF4-FFF2-40B4-BE49-F238E27FC236}">
                <a16:creationId xmlns:a16="http://schemas.microsoft.com/office/drawing/2014/main" id="{F57ADD61-A5C9-4BA6-A485-F46349246C4A}"/>
              </a:ext>
            </a:extLst>
          </p:cNvPr>
          <p:cNvSpPr/>
          <p:nvPr/>
        </p:nvSpPr>
        <p:spPr>
          <a:xfrm>
            <a:off x="10104940" y="4747559"/>
            <a:ext cx="511325" cy="412677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Oval 7">
            <a:extLst>
              <a:ext uri="{FF2B5EF4-FFF2-40B4-BE49-F238E27FC236}">
                <a16:creationId xmlns:a16="http://schemas.microsoft.com/office/drawing/2014/main" id="{5B3365E1-0E4A-4E37-8487-402BEAEC4C18}"/>
              </a:ext>
            </a:extLst>
          </p:cNvPr>
          <p:cNvSpPr/>
          <p:nvPr/>
        </p:nvSpPr>
        <p:spPr>
          <a:xfrm>
            <a:off x="10252271" y="3641889"/>
            <a:ext cx="514505" cy="51450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Freeform 20">
            <a:extLst>
              <a:ext uri="{FF2B5EF4-FFF2-40B4-BE49-F238E27FC236}">
                <a16:creationId xmlns:a16="http://schemas.microsoft.com/office/drawing/2014/main" id="{E674EC10-6DF4-4D79-8C68-8E0E302F4814}"/>
              </a:ext>
            </a:extLst>
          </p:cNvPr>
          <p:cNvSpPr/>
          <p:nvPr/>
        </p:nvSpPr>
        <p:spPr>
          <a:xfrm>
            <a:off x="10998217" y="5652772"/>
            <a:ext cx="536427" cy="573297"/>
          </a:xfrm>
          <a:custGeom>
            <a:avLst/>
            <a:gdLst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700645 w 2149434"/>
              <a:gd name="connsiteY3" fmla="*/ 166255 h 2933205"/>
              <a:gd name="connsiteX4" fmla="*/ 676894 w 2149434"/>
              <a:gd name="connsiteY4" fmla="*/ 0 h 2933205"/>
              <a:gd name="connsiteX5" fmla="*/ 2066307 w 2149434"/>
              <a:gd name="connsiteY5" fmla="*/ 819397 h 2933205"/>
              <a:gd name="connsiteX6" fmla="*/ 2149434 w 2149434"/>
              <a:gd name="connsiteY6" fmla="*/ 593766 h 2933205"/>
              <a:gd name="connsiteX7" fmla="*/ 1816925 w 2149434"/>
              <a:gd name="connsiteY7" fmla="*/ 2933205 h 2933205"/>
              <a:gd name="connsiteX8" fmla="*/ 1187533 w 2149434"/>
              <a:gd name="connsiteY8" fmla="*/ 926275 h 2933205"/>
              <a:gd name="connsiteX9" fmla="*/ 1080655 w 2149434"/>
              <a:gd name="connsiteY9" fmla="*/ 1828800 h 2933205"/>
              <a:gd name="connsiteX10" fmla="*/ 914400 w 2149434"/>
              <a:gd name="connsiteY10" fmla="*/ 1448790 h 2933205"/>
              <a:gd name="connsiteX11" fmla="*/ 795647 w 2149434"/>
              <a:gd name="connsiteY11" fmla="*/ 2933205 h 2933205"/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676894 w 2149434"/>
              <a:gd name="connsiteY3" fmla="*/ 0 h 2933205"/>
              <a:gd name="connsiteX4" fmla="*/ 2066307 w 2149434"/>
              <a:gd name="connsiteY4" fmla="*/ 819397 h 2933205"/>
              <a:gd name="connsiteX5" fmla="*/ 2149434 w 2149434"/>
              <a:gd name="connsiteY5" fmla="*/ 593766 h 2933205"/>
              <a:gd name="connsiteX6" fmla="*/ 1816925 w 2149434"/>
              <a:gd name="connsiteY6" fmla="*/ 2933205 h 2933205"/>
              <a:gd name="connsiteX7" fmla="*/ 1187533 w 2149434"/>
              <a:gd name="connsiteY7" fmla="*/ 926275 h 2933205"/>
              <a:gd name="connsiteX8" fmla="*/ 1080655 w 2149434"/>
              <a:gd name="connsiteY8" fmla="*/ 1828800 h 2933205"/>
              <a:gd name="connsiteX9" fmla="*/ 914400 w 2149434"/>
              <a:gd name="connsiteY9" fmla="*/ 1448790 h 2933205"/>
              <a:gd name="connsiteX10" fmla="*/ 795647 w 2149434"/>
              <a:gd name="connsiteY10" fmla="*/ 2933205 h 2933205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095113"/>
              <a:gd name="connsiteY0" fmla="*/ 3150488 h 3150488"/>
              <a:gd name="connsiteX1" fmla="*/ 0 w 2095113"/>
              <a:gd name="connsiteY1" fmla="*/ 1749200 h 3150488"/>
              <a:gd name="connsiteX2" fmla="*/ 463138 w 2095113"/>
              <a:gd name="connsiteY2" fmla="*/ 1951080 h 3150488"/>
              <a:gd name="connsiteX3" fmla="*/ 776482 w 2095113"/>
              <a:gd name="connsiteY3" fmla="*/ 0 h 3150488"/>
              <a:gd name="connsiteX4" fmla="*/ 1975772 w 2095113"/>
              <a:gd name="connsiteY4" fmla="*/ 991413 h 3150488"/>
              <a:gd name="connsiteX5" fmla="*/ 2095113 w 2095113"/>
              <a:gd name="connsiteY5" fmla="*/ 702407 h 3150488"/>
              <a:gd name="connsiteX6" fmla="*/ 1816925 w 2095113"/>
              <a:gd name="connsiteY6" fmla="*/ 3150488 h 3150488"/>
              <a:gd name="connsiteX7" fmla="*/ 1187533 w 2095113"/>
              <a:gd name="connsiteY7" fmla="*/ 1143558 h 3150488"/>
              <a:gd name="connsiteX8" fmla="*/ 1080655 w 2095113"/>
              <a:gd name="connsiteY8" fmla="*/ 2046083 h 3150488"/>
              <a:gd name="connsiteX9" fmla="*/ 914400 w 2095113"/>
              <a:gd name="connsiteY9" fmla="*/ 1666073 h 3150488"/>
              <a:gd name="connsiteX10" fmla="*/ 795647 w 2095113"/>
              <a:gd name="connsiteY10" fmla="*/ 3150488 h 3150488"/>
              <a:gd name="connsiteX0" fmla="*/ 795647 w 2760540"/>
              <a:gd name="connsiteY0" fmla="*/ 3150488 h 3150488"/>
              <a:gd name="connsiteX1" fmla="*/ 0 w 2760540"/>
              <a:gd name="connsiteY1" fmla="*/ 1749200 h 3150488"/>
              <a:gd name="connsiteX2" fmla="*/ 463138 w 2760540"/>
              <a:gd name="connsiteY2" fmla="*/ 1951080 h 3150488"/>
              <a:gd name="connsiteX3" fmla="*/ 776482 w 2760540"/>
              <a:gd name="connsiteY3" fmla="*/ 0 h 3150488"/>
              <a:gd name="connsiteX4" fmla="*/ 1975772 w 2760540"/>
              <a:gd name="connsiteY4" fmla="*/ 991413 h 3150488"/>
              <a:gd name="connsiteX5" fmla="*/ 2095113 w 2760540"/>
              <a:gd name="connsiteY5" fmla="*/ 702407 h 3150488"/>
              <a:gd name="connsiteX6" fmla="*/ 1816925 w 2760540"/>
              <a:gd name="connsiteY6" fmla="*/ 3150488 h 3150488"/>
              <a:gd name="connsiteX7" fmla="*/ 1187533 w 2760540"/>
              <a:gd name="connsiteY7" fmla="*/ 1143558 h 3150488"/>
              <a:gd name="connsiteX8" fmla="*/ 1080655 w 2760540"/>
              <a:gd name="connsiteY8" fmla="*/ 2046083 h 3150488"/>
              <a:gd name="connsiteX9" fmla="*/ 914400 w 2760540"/>
              <a:gd name="connsiteY9" fmla="*/ 1666073 h 3150488"/>
              <a:gd name="connsiteX10" fmla="*/ 795647 w 2760540"/>
              <a:gd name="connsiteY10" fmla="*/ 3150488 h 3150488"/>
              <a:gd name="connsiteX0" fmla="*/ 795647 w 2904019"/>
              <a:gd name="connsiteY0" fmla="*/ 3150488 h 3150488"/>
              <a:gd name="connsiteX1" fmla="*/ 0 w 2904019"/>
              <a:gd name="connsiteY1" fmla="*/ 1749200 h 3150488"/>
              <a:gd name="connsiteX2" fmla="*/ 463138 w 2904019"/>
              <a:gd name="connsiteY2" fmla="*/ 1951080 h 3150488"/>
              <a:gd name="connsiteX3" fmla="*/ 776482 w 2904019"/>
              <a:gd name="connsiteY3" fmla="*/ 0 h 3150488"/>
              <a:gd name="connsiteX4" fmla="*/ 1975772 w 2904019"/>
              <a:gd name="connsiteY4" fmla="*/ 991413 h 3150488"/>
              <a:gd name="connsiteX5" fmla="*/ 2095113 w 2904019"/>
              <a:gd name="connsiteY5" fmla="*/ 702407 h 3150488"/>
              <a:gd name="connsiteX6" fmla="*/ 1816925 w 2904019"/>
              <a:gd name="connsiteY6" fmla="*/ 3150488 h 3150488"/>
              <a:gd name="connsiteX7" fmla="*/ 1187533 w 2904019"/>
              <a:gd name="connsiteY7" fmla="*/ 1143558 h 3150488"/>
              <a:gd name="connsiteX8" fmla="*/ 1080655 w 2904019"/>
              <a:gd name="connsiteY8" fmla="*/ 2046083 h 3150488"/>
              <a:gd name="connsiteX9" fmla="*/ 914400 w 2904019"/>
              <a:gd name="connsiteY9" fmla="*/ 1666073 h 3150488"/>
              <a:gd name="connsiteX10" fmla="*/ 795647 w 2904019"/>
              <a:gd name="connsiteY10" fmla="*/ 3150488 h 3150488"/>
              <a:gd name="connsiteX0" fmla="*/ 795647 w 2905418"/>
              <a:gd name="connsiteY0" fmla="*/ 3150488 h 3186701"/>
              <a:gd name="connsiteX1" fmla="*/ 0 w 2905418"/>
              <a:gd name="connsiteY1" fmla="*/ 1749200 h 3186701"/>
              <a:gd name="connsiteX2" fmla="*/ 463138 w 2905418"/>
              <a:gd name="connsiteY2" fmla="*/ 1951080 h 3186701"/>
              <a:gd name="connsiteX3" fmla="*/ 776482 w 2905418"/>
              <a:gd name="connsiteY3" fmla="*/ 0 h 3186701"/>
              <a:gd name="connsiteX4" fmla="*/ 1975772 w 2905418"/>
              <a:gd name="connsiteY4" fmla="*/ 991413 h 3186701"/>
              <a:gd name="connsiteX5" fmla="*/ 2095113 w 2905418"/>
              <a:gd name="connsiteY5" fmla="*/ 702407 h 3186701"/>
              <a:gd name="connsiteX6" fmla="*/ 1821452 w 2905418"/>
              <a:gd name="connsiteY6" fmla="*/ 3186701 h 3186701"/>
              <a:gd name="connsiteX7" fmla="*/ 1187533 w 2905418"/>
              <a:gd name="connsiteY7" fmla="*/ 1143558 h 3186701"/>
              <a:gd name="connsiteX8" fmla="*/ 1080655 w 2905418"/>
              <a:gd name="connsiteY8" fmla="*/ 2046083 h 3186701"/>
              <a:gd name="connsiteX9" fmla="*/ 914400 w 2905418"/>
              <a:gd name="connsiteY9" fmla="*/ 1666073 h 3186701"/>
              <a:gd name="connsiteX10" fmla="*/ 795647 w 2905418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1975772 w 2937337"/>
              <a:gd name="connsiteY4" fmla="*/ 991413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893849"/>
              <a:gd name="connsiteY0" fmla="*/ 3150488 h 3186701"/>
              <a:gd name="connsiteX1" fmla="*/ 0 w 2893849"/>
              <a:gd name="connsiteY1" fmla="*/ 1749200 h 3186701"/>
              <a:gd name="connsiteX2" fmla="*/ 463138 w 2893849"/>
              <a:gd name="connsiteY2" fmla="*/ 1951080 h 3186701"/>
              <a:gd name="connsiteX3" fmla="*/ 776482 w 2893849"/>
              <a:gd name="connsiteY3" fmla="*/ 0 h 3186701"/>
              <a:gd name="connsiteX4" fmla="*/ 2034620 w 2893849"/>
              <a:gd name="connsiteY4" fmla="*/ 1294704 h 3186701"/>
              <a:gd name="connsiteX5" fmla="*/ 2031739 w 2893849"/>
              <a:gd name="connsiteY5" fmla="*/ 711461 h 3186701"/>
              <a:gd name="connsiteX6" fmla="*/ 1821452 w 2893849"/>
              <a:gd name="connsiteY6" fmla="*/ 3186701 h 3186701"/>
              <a:gd name="connsiteX7" fmla="*/ 1187533 w 2893849"/>
              <a:gd name="connsiteY7" fmla="*/ 1143558 h 3186701"/>
              <a:gd name="connsiteX8" fmla="*/ 1080655 w 2893849"/>
              <a:gd name="connsiteY8" fmla="*/ 2046083 h 3186701"/>
              <a:gd name="connsiteX9" fmla="*/ 914400 w 2893849"/>
              <a:gd name="connsiteY9" fmla="*/ 1666073 h 3186701"/>
              <a:gd name="connsiteX10" fmla="*/ 795647 w 2893849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03465 w 2936139"/>
              <a:gd name="connsiteY0" fmla="*/ 3168594 h 3186701"/>
              <a:gd name="connsiteX1" fmla="*/ 0 w 2936139"/>
              <a:gd name="connsiteY1" fmla="*/ 1726566 h 3186701"/>
              <a:gd name="connsiteX2" fmla="*/ 404291 w 2936139"/>
              <a:gd name="connsiteY2" fmla="*/ 2009927 h 3186701"/>
              <a:gd name="connsiteX3" fmla="*/ 781009 w 2936139"/>
              <a:gd name="connsiteY3" fmla="*/ 0 h 3186701"/>
              <a:gd name="connsiteX4" fmla="*/ 2039147 w 2936139"/>
              <a:gd name="connsiteY4" fmla="*/ 1294704 h 3186701"/>
              <a:gd name="connsiteX5" fmla="*/ 2036266 w 2936139"/>
              <a:gd name="connsiteY5" fmla="*/ 711461 h 3186701"/>
              <a:gd name="connsiteX6" fmla="*/ 1825979 w 2936139"/>
              <a:gd name="connsiteY6" fmla="*/ 3186701 h 3186701"/>
              <a:gd name="connsiteX7" fmla="*/ 1192060 w 2936139"/>
              <a:gd name="connsiteY7" fmla="*/ 1143558 h 3186701"/>
              <a:gd name="connsiteX8" fmla="*/ 1085182 w 2936139"/>
              <a:gd name="connsiteY8" fmla="*/ 2046083 h 3186701"/>
              <a:gd name="connsiteX9" fmla="*/ 918927 w 2936139"/>
              <a:gd name="connsiteY9" fmla="*/ 1666073 h 3186701"/>
              <a:gd name="connsiteX10" fmla="*/ 1103465 w 2936139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897156"/>
              <a:gd name="connsiteY0" fmla="*/ 3168594 h 3173121"/>
              <a:gd name="connsiteX1" fmla="*/ 0 w 2897156"/>
              <a:gd name="connsiteY1" fmla="*/ 1749200 h 3173121"/>
              <a:gd name="connsiteX2" fmla="*/ 449559 w 2897156"/>
              <a:gd name="connsiteY2" fmla="*/ 2009927 h 3173121"/>
              <a:gd name="connsiteX3" fmla="*/ 826277 w 2897156"/>
              <a:gd name="connsiteY3" fmla="*/ 0 h 3173121"/>
              <a:gd name="connsiteX4" fmla="*/ 2084415 w 2897156"/>
              <a:gd name="connsiteY4" fmla="*/ 1294704 h 3173121"/>
              <a:gd name="connsiteX5" fmla="*/ 2081534 w 2897156"/>
              <a:gd name="connsiteY5" fmla="*/ 711461 h 3173121"/>
              <a:gd name="connsiteX6" fmla="*/ 1581537 w 2897156"/>
              <a:gd name="connsiteY6" fmla="*/ 3173121 h 3173121"/>
              <a:gd name="connsiteX7" fmla="*/ 1237328 w 2897156"/>
              <a:gd name="connsiteY7" fmla="*/ 1143558 h 3173121"/>
              <a:gd name="connsiteX8" fmla="*/ 1130450 w 2897156"/>
              <a:gd name="connsiteY8" fmla="*/ 2046083 h 3173121"/>
              <a:gd name="connsiteX9" fmla="*/ 918927 w 2897156"/>
              <a:gd name="connsiteY9" fmla="*/ 1697760 h 3173121"/>
              <a:gd name="connsiteX10" fmla="*/ 1148733 w 2897156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288886 w 2969045"/>
              <a:gd name="connsiteY8" fmla="*/ 2367481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969045" h="3173121">
                <a:moveTo>
                  <a:pt x="1148733" y="3168594"/>
                </a:moveTo>
                <a:cubicBezTo>
                  <a:pt x="-68605" y="2992718"/>
                  <a:pt x="289357" y="2373225"/>
                  <a:pt x="0" y="1749200"/>
                </a:cubicBezTo>
                <a:cubicBezTo>
                  <a:pt x="211718" y="1712379"/>
                  <a:pt x="518500" y="2277611"/>
                  <a:pt x="449559" y="2009927"/>
                </a:cubicBezTo>
                <a:cubicBezTo>
                  <a:pt x="87752" y="952162"/>
                  <a:pt x="1169975" y="921963"/>
                  <a:pt x="826277" y="0"/>
                </a:cubicBezTo>
                <a:cubicBezTo>
                  <a:pt x="1894489" y="60376"/>
                  <a:pt x="1582046" y="1053258"/>
                  <a:pt x="2084415" y="1294704"/>
                </a:cubicBezTo>
                <a:cubicBezTo>
                  <a:pt x="2220765" y="1319082"/>
                  <a:pt x="2384277" y="1207659"/>
                  <a:pt x="2081534" y="711461"/>
                </a:cubicBezTo>
                <a:cubicBezTo>
                  <a:pt x="3844765" y="2025429"/>
                  <a:pt x="2606774" y="3099478"/>
                  <a:pt x="1581537" y="3173121"/>
                </a:cubicBezTo>
                <a:cubicBezTo>
                  <a:pt x="2049242" y="2917586"/>
                  <a:pt x="2204598" y="1824606"/>
                  <a:pt x="1237328" y="1143558"/>
                </a:cubicBezTo>
                <a:cubicBezTo>
                  <a:pt x="1479342" y="1777869"/>
                  <a:pt x="1318476" y="2090782"/>
                  <a:pt x="1162138" y="2408222"/>
                </a:cubicBezTo>
                <a:cubicBezTo>
                  <a:pt x="1159532" y="2246847"/>
                  <a:pt x="1324413" y="1899876"/>
                  <a:pt x="918927" y="1697760"/>
                </a:cubicBezTo>
                <a:cubicBezTo>
                  <a:pt x="1108697" y="2305733"/>
                  <a:pt x="307113" y="2497246"/>
                  <a:pt x="1148733" y="316859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ounded Rectangle 25">
            <a:extLst>
              <a:ext uri="{FF2B5EF4-FFF2-40B4-BE49-F238E27FC236}">
                <a16:creationId xmlns:a16="http://schemas.microsoft.com/office/drawing/2014/main" id="{52251A18-A73B-4A26-9FEC-6B831E23205B}"/>
              </a:ext>
            </a:extLst>
          </p:cNvPr>
          <p:cNvSpPr/>
          <p:nvPr/>
        </p:nvSpPr>
        <p:spPr>
          <a:xfrm>
            <a:off x="10972939" y="2640819"/>
            <a:ext cx="586980" cy="43016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Block Arc 41">
            <a:extLst>
              <a:ext uri="{FF2B5EF4-FFF2-40B4-BE49-F238E27FC236}">
                <a16:creationId xmlns:a16="http://schemas.microsoft.com/office/drawing/2014/main" id="{36DCD789-FED8-401C-8C81-CF9F331DAB6D}"/>
              </a:ext>
            </a:extLst>
          </p:cNvPr>
          <p:cNvSpPr/>
          <p:nvPr/>
        </p:nvSpPr>
        <p:spPr>
          <a:xfrm>
            <a:off x="9454085" y="5654191"/>
            <a:ext cx="563324" cy="570461"/>
          </a:xfrm>
          <a:custGeom>
            <a:avLst/>
            <a:gdLst/>
            <a:ahLst/>
            <a:cxnLst/>
            <a:rect l="l" t="t" r="r" b="b"/>
            <a:pathLst>
              <a:path w="2844151" h="2880180">
                <a:moveTo>
                  <a:pt x="2390187" y="1502145"/>
                </a:moveTo>
                <a:lnTo>
                  <a:pt x="2844151" y="1530794"/>
                </a:lnTo>
                <a:cubicBezTo>
                  <a:pt x="2804784" y="2154619"/>
                  <a:pt x="2367464" y="2681809"/>
                  <a:pt x="1761650" y="2835749"/>
                </a:cubicBezTo>
                <a:cubicBezTo>
                  <a:pt x="1191486" y="2980631"/>
                  <a:pt x="594633" y="2763755"/>
                  <a:pt x="252983" y="2293680"/>
                </a:cubicBezTo>
                <a:lnTo>
                  <a:pt x="102982" y="2380283"/>
                </a:lnTo>
                <a:lnTo>
                  <a:pt x="104524" y="1603708"/>
                </a:lnTo>
                <a:lnTo>
                  <a:pt x="777828" y="1990661"/>
                </a:lnTo>
                <a:lnTo>
                  <a:pt x="648358" y="2065410"/>
                </a:lnTo>
                <a:cubicBezTo>
                  <a:pt x="886760" y="2358087"/>
                  <a:pt x="1276546" y="2489694"/>
                  <a:pt x="1649627" y="2394891"/>
                </a:cubicBezTo>
                <a:cubicBezTo>
                  <a:pt x="2064076" y="2289577"/>
                  <a:pt x="2363256" y="1928916"/>
                  <a:pt x="2390187" y="1502145"/>
                </a:cubicBezTo>
                <a:close/>
                <a:moveTo>
                  <a:pt x="1424249" y="58"/>
                </a:moveTo>
                <a:cubicBezTo>
                  <a:pt x="1880498" y="-4073"/>
                  <a:pt x="2318325" y="209551"/>
                  <a:pt x="2591169" y="586524"/>
                </a:cubicBezTo>
                <a:lnTo>
                  <a:pt x="2741170" y="499921"/>
                </a:lnTo>
                <a:lnTo>
                  <a:pt x="2739628" y="1276497"/>
                </a:lnTo>
                <a:lnTo>
                  <a:pt x="2066324" y="889544"/>
                </a:lnTo>
                <a:lnTo>
                  <a:pt x="2195793" y="814795"/>
                </a:lnTo>
                <a:cubicBezTo>
                  <a:pt x="1957391" y="522118"/>
                  <a:pt x="1567606" y="390511"/>
                  <a:pt x="1194524" y="485313"/>
                </a:cubicBezTo>
                <a:cubicBezTo>
                  <a:pt x="780075" y="590627"/>
                  <a:pt x="480895" y="951288"/>
                  <a:pt x="453964" y="1378059"/>
                </a:cubicBezTo>
                <a:lnTo>
                  <a:pt x="0" y="1349410"/>
                </a:lnTo>
                <a:cubicBezTo>
                  <a:pt x="39367" y="725585"/>
                  <a:pt x="476687" y="198395"/>
                  <a:pt x="1082501" y="44455"/>
                </a:cubicBezTo>
                <a:cubicBezTo>
                  <a:pt x="1196091" y="15591"/>
                  <a:pt x="1310740" y="1086"/>
                  <a:pt x="1424249" y="5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3" name="Round Same Side Corner Rectangle 11">
            <a:extLst>
              <a:ext uri="{FF2B5EF4-FFF2-40B4-BE49-F238E27FC236}">
                <a16:creationId xmlns:a16="http://schemas.microsoft.com/office/drawing/2014/main" id="{AFBCEF67-A3DE-45DE-97FD-374E910A67D8}"/>
              </a:ext>
            </a:extLst>
          </p:cNvPr>
          <p:cNvSpPr/>
          <p:nvPr/>
        </p:nvSpPr>
        <p:spPr>
          <a:xfrm rot="9900000">
            <a:off x="10208910" y="1534987"/>
            <a:ext cx="579867" cy="492485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4" name="Donut 39">
            <a:extLst>
              <a:ext uri="{FF2B5EF4-FFF2-40B4-BE49-F238E27FC236}">
                <a16:creationId xmlns:a16="http://schemas.microsoft.com/office/drawing/2014/main" id="{439297A1-2150-467C-8B3E-08A8C9E0E56F}"/>
              </a:ext>
            </a:extLst>
          </p:cNvPr>
          <p:cNvSpPr/>
          <p:nvPr/>
        </p:nvSpPr>
        <p:spPr>
          <a:xfrm>
            <a:off x="4246301" y="4666128"/>
            <a:ext cx="575536" cy="575536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5" name="Freeform 25">
            <a:extLst>
              <a:ext uri="{FF2B5EF4-FFF2-40B4-BE49-F238E27FC236}">
                <a16:creationId xmlns:a16="http://schemas.microsoft.com/office/drawing/2014/main" id="{115A3EAB-6A86-45ED-8F48-A7797A2D6676}"/>
              </a:ext>
            </a:extLst>
          </p:cNvPr>
          <p:cNvSpPr/>
          <p:nvPr/>
        </p:nvSpPr>
        <p:spPr>
          <a:xfrm>
            <a:off x="8766358" y="3640606"/>
            <a:ext cx="417857" cy="517071"/>
          </a:xfrm>
          <a:custGeom>
            <a:avLst/>
            <a:gdLst>
              <a:gd name="connsiteX0" fmla="*/ 371475 w 1600200"/>
              <a:gd name="connsiteY0" fmla="*/ 0 h 1857375"/>
              <a:gd name="connsiteX1" fmla="*/ 628650 w 1600200"/>
              <a:gd name="connsiteY1" fmla="*/ 523875 h 1857375"/>
              <a:gd name="connsiteX2" fmla="*/ 400050 w 1600200"/>
              <a:gd name="connsiteY2" fmla="*/ 561975 h 1857375"/>
              <a:gd name="connsiteX3" fmla="*/ 1019175 w 1600200"/>
              <a:gd name="connsiteY3" fmla="*/ 1438275 h 1857375"/>
              <a:gd name="connsiteX4" fmla="*/ 1219200 w 1600200"/>
              <a:gd name="connsiteY4" fmla="*/ 1238250 h 1857375"/>
              <a:gd name="connsiteX5" fmla="*/ 1600200 w 1600200"/>
              <a:gd name="connsiteY5" fmla="*/ 1666875 h 1857375"/>
              <a:gd name="connsiteX6" fmla="*/ 1038225 w 1600200"/>
              <a:gd name="connsiteY6" fmla="*/ 1857375 h 1857375"/>
              <a:gd name="connsiteX7" fmla="*/ 0 w 1600200"/>
              <a:gd name="connsiteY7" fmla="*/ 314325 h 1857375"/>
              <a:gd name="connsiteX8" fmla="*/ 371475 w 1600200"/>
              <a:gd name="connsiteY8" fmla="*/ 0 h 1857375"/>
              <a:gd name="connsiteX0" fmla="*/ 371475 w 1600200"/>
              <a:gd name="connsiteY0" fmla="*/ 0 h 1917951"/>
              <a:gd name="connsiteX1" fmla="*/ 628650 w 1600200"/>
              <a:gd name="connsiteY1" fmla="*/ 584451 h 1917951"/>
              <a:gd name="connsiteX2" fmla="*/ 400050 w 1600200"/>
              <a:gd name="connsiteY2" fmla="*/ 622551 h 1917951"/>
              <a:gd name="connsiteX3" fmla="*/ 1019175 w 1600200"/>
              <a:gd name="connsiteY3" fmla="*/ 1498851 h 1917951"/>
              <a:gd name="connsiteX4" fmla="*/ 1219200 w 1600200"/>
              <a:gd name="connsiteY4" fmla="*/ 1298826 h 1917951"/>
              <a:gd name="connsiteX5" fmla="*/ 1600200 w 1600200"/>
              <a:gd name="connsiteY5" fmla="*/ 1727451 h 1917951"/>
              <a:gd name="connsiteX6" fmla="*/ 1038225 w 1600200"/>
              <a:gd name="connsiteY6" fmla="*/ 1917951 h 1917951"/>
              <a:gd name="connsiteX7" fmla="*/ 0 w 1600200"/>
              <a:gd name="connsiteY7" fmla="*/ 374901 h 1917951"/>
              <a:gd name="connsiteX8" fmla="*/ 371475 w 1600200"/>
              <a:gd name="connsiteY8" fmla="*/ 0 h 1917951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544 h 1919495"/>
              <a:gd name="connsiteX1" fmla="*/ 628650 w 1600200"/>
              <a:gd name="connsiteY1" fmla="*/ 585995 h 1919495"/>
              <a:gd name="connsiteX2" fmla="*/ 400050 w 1600200"/>
              <a:gd name="connsiteY2" fmla="*/ 624095 h 1919495"/>
              <a:gd name="connsiteX3" fmla="*/ 1019175 w 1600200"/>
              <a:gd name="connsiteY3" fmla="*/ 1500395 h 1919495"/>
              <a:gd name="connsiteX4" fmla="*/ 1219200 w 1600200"/>
              <a:gd name="connsiteY4" fmla="*/ 1300370 h 1919495"/>
              <a:gd name="connsiteX5" fmla="*/ 1600200 w 1600200"/>
              <a:gd name="connsiteY5" fmla="*/ 1728995 h 1919495"/>
              <a:gd name="connsiteX6" fmla="*/ 1038225 w 1600200"/>
              <a:gd name="connsiteY6" fmla="*/ 1919495 h 1919495"/>
              <a:gd name="connsiteX7" fmla="*/ 0 w 1600200"/>
              <a:gd name="connsiteY7" fmla="*/ 376445 h 1919495"/>
              <a:gd name="connsiteX8" fmla="*/ 371475 w 1600200"/>
              <a:gd name="connsiteY8" fmla="*/ 1544 h 1919495"/>
              <a:gd name="connsiteX0" fmla="*/ 371475 w 1600200"/>
              <a:gd name="connsiteY0" fmla="*/ 1487 h 1919438"/>
              <a:gd name="connsiteX1" fmla="*/ 568075 w 1600200"/>
              <a:gd name="connsiteY1" fmla="*/ 603245 h 1919438"/>
              <a:gd name="connsiteX2" fmla="*/ 400050 w 1600200"/>
              <a:gd name="connsiteY2" fmla="*/ 624038 h 1919438"/>
              <a:gd name="connsiteX3" fmla="*/ 1019175 w 1600200"/>
              <a:gd name="connsiteY3" fmla="*/ 1500338 h 1919438"/>
              <a:gd name="connsiteX4" fmla="*/ 1219200 w 1600200"/>
              <a:gd name="connsiteY4" fmla="*/ 1300313 h 1919438"/>
              <a:gd name="connsiteX5" fmla="*/ 1600200 w 1600200"/>
              <a:gd name="connsiteY5" fmla="*/ 1728938 h 1919438"/>
              <a:gd name="connsiteX6" fmla="*/ 1038225 w 1600200"/>
              <a:gd name="connsiteY6" fmla="*/ 1919438 h 1919438"/>
              <a:gd name="connsiteX7" fmla="*/ 0 w 1600200"/>
              <a:gd name="connsiteY7" fmla="*/ 376388 h 1919438"/>
              <a:gd name="connsiteX8" fmla="*/ 371475 w 1600200"/>
              <a:gd name="connsiteY8" fmla="*/ 1487 h 1919438"/>
              <a:gd name="connsiteX0" fmla="*/ 371475 w 1600200"/>
              <a:gd name="connsiteY0" fmla="*/ 1032 h 1918983"/>
              <a:gd name="connsiteX1" fmla="*/ 568075 w 1600200"/>
              <a:gd name="connsiteY1" fmla="*/ 602790 h 1918983"/>
              <a:gd name="connsiteX2" fmla="*/ 400050 w 1600200"/>
              <a:gd name="connsiteY2" fmla="*/ 623583 h 1918983"/>
              <a:gd name="connsiteX3" fmla="*/ 1019175 w 1600200"/>
              <a:gd name="connsiteY3" fmla="*/ 1499883 h 1918983"/>
              <a:gd name="connsiteX4" fmla="*/ 1219200 w 1600200"/>
              <a:gd name="connsiteY4" fmla="*/ 1299858 h 1918983"/>
              <a:gd name="connsiteX5" fmla="*/ 1600200 w 1600200"/>
              <a:gd name="connsiteY5" fmla="*/ 1728483 h 1918983"/>
              <a:gd name="connsiteX6" fmla="*/ 1038225 w 1600200"/>
              <a:gd name="connsiteY6" fmla="*/ 1918983 h 1918983"/>
              <a:gd name="connsiteX7" fmla="*/ 0 w 1600200"/>
              <a:gd name="connsiteY7" fmla="*/ 375933 h 1918983"/>
              <a:gd name="connsiteX8" fmla="*/ 371475 w 1600200"/>
              <a:gd name="connsiteY8" fmla="*/ 1032 h 1918983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0050 w 1600200"/>
              <a:gd name="connsiteY2" fmla="*/ 623669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8703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59666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70138 w 1600200"/>
              <a:gd name="connsiteY3" fmla="*/ 1517276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0522 w 1600200"/>
              <a:gd name="connsiteY3" fmla="*/ 1534584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96099 w 1600200"/>
              <a:gd name="connsiteY3" fmla="*/ 1546122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588662"/>
              <a:gd name="connsiteY0" fmla="*/ 1118 h 1919069"/>
              <a:gd name="connsiteX1" fmla="*/ 568075 w 1588662"/>
              <a:gd name="connsiteY1" fmla="*/ 602876 h 1919069"/>
              <a:gd name="connsiteX2" fmla="*/ 374089 w 1588662"/>
              <a:gd name="connsiteY2" fmla="*/ 646744 h 1919069"/>
              <a:gd name="connsiteX3" fmla="*/ 987445 w 1588662"/>
              <a:gd name="connsiteY3" fmla="*/ 1528815 h 1919069"/>
              <a:gd name="connsiteX4" fmla="*/ 1173048 w 1588662"/>
              <a:gd name="connsiteY4" fmla="*/ 1311482 h 1919069"/>
              <a:gd name="connsiteX5" fmla="*/ 1588662 w 1588662"/>
              <a:gd name="connsiteY5" fmla="*/ 1699723 h 1919069"/>
              <a:gd name="connsiteX6" fmla="*/ 1038225 w 1588662"/>
              <a:gd name="connsiteY6" fmla="*/ 1919069 h 1919069"/>
              <a:gd name="connsiteX7" fmla="*/ 0 w 1588662"/>
              <a:gd name="connsiteY7" fmla="*/ 376019 h 1919069"/>
              <a:gd name="connsiteX8" fmla="*/ 371475 w 1588662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46976"/>
              <a:gd name="connsiteX1" fmla="*/ 568075 w 1596260"/>
              <a:gd name="connsiteY1" fmla="*/ 602876 h 1946976"/>
              <a:gd name="connsiteX2" fmla="*/ 374089 w 1596260"/>
              <a:gd name="connsiteY2" fmla="*/ 646744 h 1946976"/>
              <a:gd name="connsiteX3" fmla="*/ 987445 w 1596260"/>
              <a:gd name="connsiteY3" fmla="*/ 1528815 h 1946976"/>
              <a:gd name="connsiteX4" fmla="*/ 1173048 w 1596260"/>
              <a:gd name="connsiteY4" fmla="*/ 1311482 h 1946976"/>
              <a:gd name="connsiteX5" fmla="*/ 1588662 w 1596260"/>
              <a:gd name="connsiteY5" fmla="*/ 1699723 h 1946976"/>
              <a:gd name="connsiteX6" fmla="*/ 1038225 w 1596260"/>
              <a:gd name="connsiteY6" fmla="*/ 1919069 h 1946976"/>
              <a:gd name="connsiteX7" fmla="*/ 0 w 1596260"/>
              <a:gd name="connsiteY7" fmla="*/ 376019 h 1946976"/>
              <a:gd name="connsiteX8" fmla="*/ 371475 w 1596260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33976 w 1558761"/>
              <a:gd name="connsiteY0" fmla="*/ 1118 h 1946976"/>
              <a:gd name="connsiteX1" fmla="*/ 530576 w 1558761"/>
              <a:gd name="connsiteY1" fmla="*/ 602876 h 1946976"/>
              <a:gd name="connsiteX2" fmla="*/ 336590 w 1558761"/>
              <a:gd name="connsiteY2" fmla="*/ 646744 h 1946976"/>
              <a:gd name="connsiteX3" fmla="*/ 949946 w 1558761"/>
              <a:gd name="connsiteY3" fmla="*/ 1528815 h 1946976"/>
              <a:gd name="connsiteX4" fmla="*/ 1135549 w 1558761"/>
              <a:gd name="connsiteY4" fmla="*/ 1311482 h 1946976"/>
              <a:gd name="connsiteX5" fmla="*/ 1551163 w 1558761"/>
              <a:gd name="connsiteY5" fmla="*/ 1699723 h 1946976"/>
              <a:gd name="connsiteX6" fmla="*/ 1000726 w 1558761"/>
              <a:gd name="connsiteY6" fmla="*/ 1919069 h 1946976"/>
              <a:gd name="connsiteX7" fmla="*/ 0 w 1558761"/>
              <a:gd name="connsiteY7" fmla="*/ 390441 h 1946976"/>
              <a:gd name="connsiteX8" fmla="*/ 333976 w 1558761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44260 w 1560662"/>
              <a:gd name="connsiteY2" fmla="*/ 655398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96 h 1946054"/>
              <a:gd name="connsiteX1" fmla="*/ 532477 w 1560662"/>
              <a:gd name="connsiteY1" fmla="*/ 601954 h 1946054"/>
              <a:gd name="connsiteX2" fmla="*/ 344260 w 1560662"/>
              <a:gd name="connsiteY2" fmla="*/ 654476 h 1946054"/>
              <a:gd name="connsiteX3" fmla="*/ 951847 w 1560662"/>
              <a:gd name="connsiteY3" fmla="*/ 1527893 h 1946054"/>
              <a:gd name="connsiteX4" fmla="*/ 1137450 w 1560662"/>
              <a:gd name="connsiteY4" fmla="*/ 1310560 h 1946054"/>
              <a:gd name="connsiteX5" fmla="*/ 1553064 w 1560662"/>
              <a:gd name="connsiteY5" fmla="*/ 1698801 h 1946054"/>
              <a:gd name="connsiteX6" fmla="*/ 1002627 w 1560662"/>
              <a:gd name="connsiteY6" fmla="*/ 1918147 h 1946054"/>
              <a:gd name="connsiteX7" fmla="*/ 1901 w 1560662"/>
              <a:gd name="connsiteY7" fmla="*/ 389519 h 1946054"/>
              <a:gd name="connsiteX8" fmla="*/ 335877 w 1560662"/>
              <a:gd name="connsiteY8" fmla="*/ 196 h 1946054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65431" h="1937121">
                <a:moveTo>
                  <a:pt x="332898" y="199"/>
                </a:moveTo>
                <a:cubicBezTo>
                  <a:pt x="480797" y="-12106"/>
                  <a:pt x="712130" y="551085"/>
                  <a:pt x="532477" y="593021"/>
                </a:cubicBezTo>
                <a:lnTo>
                  <a:pt x="344260" y="645543"/>
                </a:lnTo>
                <a:cubicBezTo>
                  <a:pt x="475639" y="1163599"/>
                  <a:pt x="690666" y="1300897"/>
                  <a:pt x="951847" y="1518960"/>
                </a:cubicBezTo>
                <a:cubicBezTo>
                  <a:pt x="1003138" y="1396518"/>
                  <a:pt x="1042046" y="1291100"/>
                  <a:pt x="1137450" y="1301627"/>
                </a:cubicBezTo>
                <a:cubicBezTo>
                  <a:pt x="1276950" y="1299313"/>
                  <a:pt x="1636332" y="1564228"/>
                  <a:pt x="1553064" y="1689868"/>
                </a:cubicBezTo>
                <a:cubicBezTo>
                  <a:pt x="1389777" y="1941825"/>
                  <a:pt x="1145722" y="1971673"/>
                  <a:pt x="1002627" y="1909214"/>
                </a:cubicBezTo>
                <a:cubicBezTo>
                  <a:pt x="545977" y="1690048"/>
                  <a:pt x="-37590" y="1110316"/>
                  <a:pt x="1901" y="380586"/>
                </a:cubicBezTo>
                <a:cubicBezTo>
                  <a:pt x="36305" y="148891"/>
                  <a:pt x="133416" y="23363"/>
                  <a:pt x="332898" y="1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6" name="Rectangle 36">
            <a:extLst>
              <a:ext uri="{FF2B5EF4-FFF2-40B4-BE49-F238E27FC236}">
                <a16:creationId xmlns:a16="http://schemas.microsoft.com/office/drawing/2014/main" id="{11A06711-0A15-47E5-AAA2-F0E6DC05BD1B}"/>
              </a:ext>
            </a:extLst>
          </p:cNvPr>
          <p:cNvSpPr/>
          <p:nvPr/>
        </p:nvSpPr>
        <p:spPr>
          <a:xfrm>
            <a:off x="5164740" y="4708915"/>
            <a:ext cx="586136" cy="489963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7" name="Rounded Rectangle 27">
            <a:extLst>
              <a:ext uri="{FF2B5EF4-FFF2-40B4-BE49-F238E27FC236}">
                <a16:creationId xmlns:a16="http://schemas.microsoft.com/office/drawing/2014/main" id="{7A5ED58F-9964-4886-8BFC-E301F23293AB}"/>
              </a:ext>
            </a:extLst>
          </p:cNvPr>
          <p:cNvSpPr/>
          <p:nvPr/>
        </p:nvSpPr>
        <p:spPr>
          <a:xfrm>
            <a:off x="8316455" y="1548746"/>
            <a:ext cx="605315" cy="464964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Rounded Rectangle 7">
            <a:extLst>
              <a:ext uri="{FF2B5EF4-FFF2-40B4-BE49-F238E27FC236}">
                <a16:creationId xmlns:a16="http://schemas.microsoft.com/office/drawing/2014/main" id="{7D6C3C70-FD86-419A-8B89-365FC328FB88}"/>
              </a:ext>
            </a:extLst>
          </p:cNvPr>
          <p:cNvSpPr/>
          <p:nvPr/>
        </p:nvSpPr>
        <p:spPr>
          <a:xfrm>
            <a:off x="9257631" y="1515680"/>
            <a:ext cx="615416" cy="53109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Chord 15">
            <a:extLst>
              <a:ext uri="{FF2B5EF4-FFF2-40B4-BE49-F238E27FC236}">
                <a16:creationId xmlns:a16="http://schemas.microsoft.com/office/drawing/2014/main" id="{42E9D490-3DD3-4F66-B124-FE910E0FACBF}"/>
              </a:ext>
            </a:extLst>
          </p:cNvPr>
          <p:cNvSpPr/>
          <p:nvPr/>
        </p:nvSpPr>
        <p:spPr>
          <a:xfrm>
            <a:off x="11124640" y="1472088"/>
            <a:ext cx="283580" cy="618280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ectangle 16">
            <a:extLst>
              <a:ext uri="{FF2B5EF4-FFF2-40B4-BE49-F238E27FC236}">
                <a16:creationId xmlns:a16="http://schemas.microsoft.com/office/drawing/2014/main" id="{F1978DC7-2159-40E0-A5D4-88F414868797}"/>
              </a:ext>
            </a:extLst>
          </p:cNvPr>
          <p:cNvSpPr/>
          <p:nvPr/>
        </p:nvSpPr>
        <p:spPr>
          <a:xfrm>
            <a:off x="6093780" y="4751666"/>
            <a:ext cx="615416" cy="40446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Rounded Rectangle 6">
            <a:extLst>
              <a:ext uri="{FF2B5EF4-FFF2-40B4-BE49-F238E27FC236}">
                <a16:creationId xmlns:a16="http://schemas.microsoft.com/office/drawing/2014/main" id="{48E90455-C4C4-4792-86FF-218C5EFE04F0}"/>
              </a:ext>
            </a:extLst>
          </p:cNvPr>
          <p:cNvSpPr/>
          <p:nvPr/>
        </p:nvSpPr>
        <p:spPr>
          <a:xfrm>
            <a:off x="5137072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Rounded Rectangle 6">
            <a:extLst>
              <a:ext uri="{FF2B5EF4-FFF2-40B4-BE49-F238E27FC236}">
                <a16:creationId xmlns:a16="http://schemas.microsoft.com/office/drawing/2014/main" id="{8329069E-6F6C-4466-BEA3-223D7C56FECC}"/>
              </a:ext>
            </a:extLst>
          </p:cNvPr>
          <p:cNvSpPr/>
          <p:nvPr/>
        </p:nvSpPr>
        <p:spPr>
          <a:xfrm>
            <a:off x="6044394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6">
            <a:extLst>
              <a:ext uri="{FF2B5EF4-FFF2-40B4-BE49-F238E27FC236}">
                <a16:creationId xmlns:a16="http://schemas.microsoft.com/office/drawing/2014/main" id="{740CC869-4793-4E41-A92A-FDB14A2B194C}"/>
              </a:ext>
            </a:extLst>
          </p:cNvPr>
          <p:cNvSpPr/>
          <p:nvPr/>
        </p:nvSpPr>
        <p:spPr>
          <a:xfrm>
            <a:off x="695171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6">
            <a:extLst>
              <a:ext uri="{FF2B5EF4-FFF2-40B4-BE49-F238E27FC236}">
                <a16:creationId xmlns:a16="http://schemas.microsoft.com/office/drawing/2014/main" id="{17C1EAE2-459E-491D-81FC-F8924F353B13}"/>
              </a:ext>
            </a:extLst>
          </p:cNvPr>
          <p:cNvSpPr/>
          <p:nvPr/>
        </p:nvSpPr>
        <p:spPr>
          <a:xfrm>
            <a:off x="785903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240385" y="234376"/>
                </a:moveTo>
                <a:lnTo>
                  <a:pt x="2744441" y="234376"/>
                </a:lnTo>
                <a:lnTo>
                  <a:pt x="2744441" y="1314376"/>
                </a:lnTo>
                <a:lnTo>
                  <a:pt x="2240385" y="1314376"/>
                </a:ln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eardrop 6">
            <a:extLst>
              <a:ext uri="{FF2B5EF4-FFF2-40B4-BE49-F238E27FC236}">
                <a16:creationId xmlns:a16="http://schemas.microsoft.com/office/drawing/2014/main" id="{3FF8E6D1-A5CA-4857-BFE4-E947E4F2F934}"/>
              </a:ext>
            </a:extLst>
          </p:cNvPr>
          <p:cNvSpPr/>
          <p:nvPr/>
        </p:nvSpPr>
        <p:spPr>
          <a:xfrm rot="8100000">
            <a:off x="11057693" y="3690402"/>
            <a:ext cx="417475" cy="417476"/>
          </a:xfrm>
          <a:custGeom>
            <a:avLst/>
            <a:gdLst/>
            <a:ahLst/>
            <a:cxnLst/>
            <a:rect l="l" t="t" r="r" b="b"/>
            <a:pathLst>
              <a:path w="2483832" h="2483835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Donut 24">
            <a:extLst>
              <a:ext uri="{FF2B5EF4-FFF2-40B4-BE49-F238E27FC236}">
                <a16:creationId xmlns:a16="http://schemas.microsoft.com/office/drawing/2014/main" id="{2358F6B7-5407-478C-BBCE-24DB33354B70}"/>
              </a:ext>
            </a:extLst>
          </p:cNvPr>
          <p:cNvSpPr/>
          <p:nvPr/>
        </p:nvSpPr>
        <p:spPr>
          <a:xfrm>
            <a:off x="5773604" y="2544635"/>
            <a:ext cx="617508" cy="622535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77" name="Chord 38">
            <a:extLst>
              <a:ext uri="{FF2B5EF4-FFF2-40B4-BE49-F238E27FC236}">
                <a16:creationId xmlns:a16="http://schemas.microsoft.com/office/drawing/2014/main" id="{284AD387-FD7A-4FAE-86E7-99768FD2F34F}"/>
              </a:ext>
            </a:extLst>
          </p:cNvPr>
          <p:cNvSpPr/>
          <p:nvPr/>
        </p:nvSpPr>
        <p:spPr>
          <a:xfrm>
            <a:off x="6733448" y="2544108"/>
            <a:ext cx="484927" cy="623588"/>
          </a:xfrm>
          <a:custGeom>
            <a:avLst/>
            <a:gdLst/>
            <a:ahLst/>
            <a:cxnLst/>
            <a:rect l="l" t="t" r="r" b="b"/>
            <a:pathLst>
              <a:path w="2519554" h="3240000">
                <a:moveTo>
                  <a:pt x="1259778" y="0"/>
                </a:moveTo>
                <a:cubicBezTo>
                  <a:pt x="1299543" y="0"/>
                  <a:pt x="1331778" y="32235"/>
                  <a:pt x="1331778" y="72000"/>
                </a:cubicBezTo>
                <a:lnTo>
                  <a:pt x="1331778" y="292696"/>
                </a:lnTo>
                <a:cubicBezTo>
                  <a:pt x="1526887" y="301316"/>
                  <a:pt x="1719796" y="357828"/>
                  <a:pt x="1894309" y="459601"/>
                </a:cubicBezTo>
                <a:cubicBezTo>
                  <a:pt x="2284331" y="687055"/>
                  <a:pt x="2522839" y="1105809"/>
                  <a:pt x="2519520" y="1557297"/>
                </a:cubicBezTo>
                <a:lnTo>
                  <a:pt x="2509882" y="1557270"/>
                </a:lnTo>
                <a:cubicBezTo>
                  <a:pt x="2413806" y="1435449"/>
                  <a:pt x="2264527" y="1358626"/>
                  <a:pt x="2097304" y="1358626"/>
                </a:cubicBezTo>
                <a:cubicBezTo>
                  <a:pt x="1931567" y="1358626"/>
                  <a:pt x="1783455" y="1434091"/>
                  <a:pt x="1688484" y="1554913"/>
                </a:cubicBezTo>
                <a:lnTo>
                  <a:pt x="1657888" y="1554825"/>
                </a:lnTo>
                <a:cubicBezTo>
                  <a:pt x="1579123" y="1454657"/>
                  <a:pt x="1463823" y="1385682"/>
                  <a:pt x="1331778" y="1368008"/>
                </a:cubicBezTo>
                <a:lnTo>
                  <a:pt x="1331778" y="2507895"/>
                </a:lnTo>
                <a:lnTo>
                  <a:pt x="1356113" y="2507895"/>
                </a:lnTo>
                <a:lnTo>
                  <a:pt x="1356113" y="2868215"/>
                </a:lnTo>
                <a:lnTo>
                  <a:pt x="1353558" y="2868215"/>
                </a:lnTo>
                <a:cubicBezTo>
                  <a:pt x="1347515" y="3074779"/>
                  <a:pt x="1177830" y="3240000"/>
                  <a:pt x="969556" y="3240000"/>
                </a:cubicBezTo>
                <a:cubicBezTo>
                  <a:pt x="759529" y="3240000"/>
                  <a:pt x="588743" y="3071985"/>
                  <a:pt x="585029" y="2863014"/>
                </a:cubicBezTo>
                <a:cubicBezTo>
                  <a:pt x="584214" y="2861474"/>
                  <a:pt x="584183" y="2859896"/>
                  <a:pt x="584183" y="2858310"/>
                </a:cubicBezTo>
                <a:lnTo>
                  <a:pt x="584422" y="2856985"/>
                </a:lnTo>
                <a:cubicBezTo>
                  <a:pt x="584186" y="2856201"/>
                  <a:pt x="584184" y="2855415"/>
                  <a:pt x="584184" y="2854628"/>
                </a:cubicBezTo>
                <a:lnTo>
                  <a:pt x="584846" y="2854628"/>
                </a:lnTo>
                <a:cubicBezTo>
                  <a:pt x="585977" y="2797047"/>
                  <a:pt x="628115" y="2750982"/>
                  <a:pt x="679843" y="2750982"/>
                </a:cubicBezTo>
                <a:cubicBezTo>
                  <a:pt x="731571" y="2750982"/>
                  <a:pt x="773709" y="2797047"/>
                  <a:pt x="774841" y="2854628"/>
                </a:cubicBezTo>
                <a:lnTo>
                  <a:pt x="776870" y="2854628"/>
                </a:lnTo>
                <a:cubicBezTo>
                  <a:pt x="776870" y="2961046"/>
                  <a:pt x="863138" y="3047314"/>
                  <a:pt x="969556" y="3047314"/>
                </a:cubicBezTo>
                <a:cubicBezTo>
                  <a:pt x="1075974" y="3047314"/>
                  <a:pt x="1162242" y="2961046"/>
                  <a:pt x="1162242" y="2854628"/>
                </a:cubicBezTo>
                <a:lnTo>
                  <a:pt x="1163439" y="2854628"/>
                </a:lnTo>
                <a:lnTo>
                  <a:pt x="1163439" y="2507895"/>
                </a:lnTo>
                <a:lnTo>
                  <a:pt x="1187778" y="2507895"/>
                </a:lnTo>
                <a:lnTo>
                  <a:pt x="1187778" y="1365548"/>
                </a:lnTo>
                <a:cubicBezTo>
                  <a:pt x="1048083" y="1378241"/>
                  <a:pt x="925400" y="1448176"/>
                  <a:pt x="842602" y="1552487"/>
                </a:cubicBezTo>
                <a:lnTo>
                  <a:pt x="807450" y="1552386"/>
                </a:lnTo>
                <a:cubicBezTo>
                  <a:pt x="712615" y="1432960"/>
                  <a:pt x="565486" y="1358626"/>
                  <a:pt x="400996" y="1358626"/>
                </a:cubicBezTo>
                <a:cubicBezTo>
                  <a:pt x="240343" y="1358626"/>
                  <a:pt x="96251" y="1429532"/>
                  <a:pt x="0" y="1543232"/>
                </a:cubicBezTo>
                <a:cubicBezTo>
                  <a:pt x="1264" y="1094357"/>
                  <a:pt x="241710" y="680052"/>
                  <a:pt x="631054" y="455977"/>
                </a:cubicBezTo>
                <a:cubicBezTo>
                  <a:pt x="804121" y="356374"/>
                  <a:pt x="994908" y="301092"/>
                  <a:pt x="1187778" y="292721"/>
                </a:cubicBezTo>
                <a:lnTo>
                  <a:pt x="1187778" y="72000"/>
                </a:lnTo>
                <a:cubicBezTo>
                  <a:pt x="1187778" y="32235"/>
                  <a:pt x="1220013" y="0"/>
                  <a:pt x="125977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Heart 38">
            <a:extLst>
              <a:ext uri="{FF2B5EF4-FFF2-40B4-BE49-F238E27FC236}">
                <a16:creationId xmlns:a16="http://schemas.microsoft.com/office/drawing/2014/main" id="{07191768-391A-445C-9738-68FC969D5D3B}"/>
              </a:ext>
            </a:extLst>
          </p:cNvPr>
          <p:cNvSpPr/>
          <p:nvPr/>
        </p:nvSpPr>
        <p:spPr>
          <a:xfrm>
            <a:off x="7436317" y="1509092"/>
            <a:ext cx="544275" cy="544275"/>
          </a:xfrm>
          <a:prstGeom prst="hear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Round Same Side Corner Rectangle 19">
            <a:extLst>
              <a:ext uri="{FF2B5EF4-FFF2-40B4-BE49-F238E27FC236}">
                <a16:creationId xmlns:a16="http://schemas.microsoft.com/office/drawing/2014/main" id="{4F6F0E8F-9F3A-4C37-B8FA-77940D946D49}"/>
              </a:ext>
            </a:extLst>
          </p:cNvPr>
          <p:cNvSpPr/>
          <p:nvPr/>
        </p:nvSpPr>
        <p:spPr>
          <a:xfrm>
            <a:off x="10301960" y="5685084"/>
            <a:ext cx="411706" cy="508675"/>
          </a:xfrm>
          <a:custGeom>
            <a:avLst/>
            <a:gdLst/>
            <a:ahLst/>
            <a:cxnLst/>
            <a:rect l="l" t="t" r="r" b="b"/>
            <a:pathLst>
              <a:path w="2600931" h="3213524">
                <a:moveTo>
                  <a:pt x="1304260" y="0"/>
                </a:moveTo>
                <a:cubicBezTo>
                  <a:pt x="1403671" y="0"/>
                  <a:pt x="1484260" y="80589"/>
                  <a:pt x="1484260" y="180000"/>
                </a:cubicBezTo>
                <a:lnTo>
                  <a:pt x="1484260" y="412061"/>
                </a:lnTo>
                <a:lnTo>
                  <a:pt x="2330931" y="412061"/>
                </a:lnTo>
                <a:lnTo>
                  <a:pt x="2600931" y="682061"/>
                </a:lnTo>
                <a:lnTo>
                  <a:pt x="2330931" y="952061"/>
                </a:lnTo>
                <a:lnTo>
                  <a:pt x="1484260" y="952061"/>
                </a:lnTo>
                <a:lnTo>
                  <a:pt x="1484260" y="1110244"/>
                </a:lnTo>
                <a:lnTo>
                  <a:pt x="2375646" y="1110244"/>
                </a:lnTo>
                <a:lnTo>
                  <a:pt x="2375646" y="1650244"/>
                </a:lnTo>
                <a:lnTo>
                  <a:pt x="1484260" y="1650244"/>
                </a:lnTo>
                <a:lnTo>
                  <a:pt x="1484260" y="3213524"/>
                </a:lnTo>
                <a:lnTo>
                  <a:pt x="1124260" y="3213524"/>
                </a:lnTo>
                <a:lnTo>
                  <a:pt x="1124260" y="1650244"/>
                </a:lnTo>
                <a:lnTo>
                  <a:pt x="270000" y="1650244"/>
                </a:lnTo>
                <a:lnTo>
                  <a:pt x="0" y="1380244"/>
                </a:lnTo>
                <a:lnTo>
                  <a:pt x="270000" y="1110244"/>
                </a:lnTo>
                <a:lnTo>
                  <a:pt x="1124260" y="1110244"/>
                </a:lnTo>
                <a:lnTo>
                  <a:pt x="1124260" y="952061"/>
                </a:lnTo>
                <a:lnTo>
                  <a:pt x="224931" y="952061"/>
                </a:lnTo>
                <a:lnTo>
                  <a:pt x="224931" y="412061"/>
                </a:lnTo>
                <a:lnTo>
                  <a:pt x="1124260" y="412061"/>
                </a:lnTo>
                <a:lnTo>
                  <a:pt x="1124260" y="180000"/>
                </a:lnTo>
                <a:cubicBezTo>
                  <a:pt x="1124260" y="80589"/>
                  <a:pt x="1204849" y="0"/>
                  <a:pt x="130426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Rectangle 23">
            <a:extLst>
              <a:ext uri="{FF2B5EF4-FFF2-40B4-BE49-F238E27FC236}">
                <a16:creationId xmlns:a16="http://schemas.microsoft.com/office/drawing/2014/main" id="{411254AD-C704-4DA8-B5ED-2CB7E0E42884}"/>
              </a:ext>
            </a:extLst>
          </p:cNvPr>
          <p:cNvSpPr/>
          <p:nvPr/>
        </p:nvSpPr>
        <p:spPr>
          <a:xfrm>
            <a:off x="4242330" y="5739982"/>
            <a:ext cx="678102" cy="398876"/>
          </a:xfrm>
          <a:custGeom>
            <a:avLst/>
            <a:gdLst/>
            <a:ahLst/>
            <a:cxnLst/>
            <a:rect l="l" t="t" r="r" b="b"/>
            <a:pathLst>
              <a:path w="4529836" h="266456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Oval 31">
            <a:extLst>
              <a:ext uri="{FF2B5EF4-FFF2-40B4-BE49-F238E27FC236}">
                <a16:creationId xmlns:a16="http://schemas.microsoft.com/office/drawing/2014/main" id="{9CEA4298-5C72-495F-935E-04B7A42F93E1}"/>
              </a:ext>
            </a:extLst>
          </p:cNvPr>
          <p:cNvSpPr/>
          <p:nvPr/>
        </p:nvSpPr>
        <p:spPr>
          <a:xfrm>
            <a:off x="8665030" y="5684794"/>
            <a:ext cx="504505" cy="509254"/>
          </a:xfrm>
          <a:custGeom>
            <a:avLst/>
            <a:gdLst/>
            <a:ahLst/>
            <a:cxnLst/>
            <a:rect l="l" t="t" r="r" b="b"/>
            <a:pathLst>
              <a:path w="3187187" h="3217189">
                <a:moveTo>
                  <a:pt x="2136560" y="2669280"/>
                </a:moveTo>
                <a:cubicBezTo>
                  <a:pt x="2154235" y="2662847"/>
                  <a:pt x="2173778" y="2671961"/>
                  <a:pt x="2180211" y="2689635"/>
                </a:cubicBezTo>
                <a:lnTo>
                  <a:pt x="2338628" y="3124881"/>
                </a:lnTo>
                <a:cubicBezTo>
                  <a:pt x="2345061" y="3142556"/>
                  <a:pt x="2335948" y="3162099"/>
                  <a:pt x="2318273" y="3168533"/>
                </a:cubicBezTo>
                <a:lnTo>
                  <a:pt x="2190259" y="3215126"/>
                </a:lnTo>
                <a:cubicBezTo>
                  <a:pt x="2172585" y="3221559"/>
                  <a:pt x="2153041" y="3212445"/>
                  <a:pt x="2146608" y="3194771"/>
                </a:cubicBezTo>
                <a:lnTo>
                  <a:pt x="1988192" y="2759525"/>
                </a:lnTo>
                <a:cubicBezTo>
                  <a:pt x="1981759" y="2741850"/>
                  <a:pt x="1990872" y="2722307"/>
                  <a:pt x="2008547" y="2715873"/>
                </a:cubicBezTo>
                <a:close/>
                <a:moveTo>
                  <a:pt x="1050626" y="2669280"/>
                </a:moveTo>
                <a:lnTo>
                  <a:pt x="1178640" y="2715873"/>
                </a:lnTo>
                <a:cubicBezTo>
                  <a:pt x="1196314" y="2722307"/>
                  <a:pt x="1205428" y="2741850"/>
                  <a:pt x="1198995" y="2759525"/>
                </a:cubicBezTo>
                <a:lnTo>
                  <a:pt x="1040578" y="3194771"/>
                </a:lnTo>
                <a:cubicBezTo>
                  <a:pt x="1034145" y="3212445"/>
                  <a:pt x="1014601" y="3221559"/>
                  <a:pt x="996927" y="3215126"/>
                </a:cubicBezTo>
                <a:lnTo>
                  <a:pt x="868913" y="3168533"/>
                </a:lnTo>
                <a:cubicBezTo>
                  <a:pt x="851239" y="3162099"/>
                  <a:pt x="842125" y="3142556"/>
                  <a:pt x="848558" y="3124881"/>
                </a:cubicBezTo>
                <a:lnTo>
                  <a:pt x="1006975" y="2689635"/>
                </a:lnTo>
                <a:cubicBezTo>
                  <a:pt x="1013408" y="2671961"/>
                  <a:pt x="1032952" y="2662847"/>
                  <a:pt x="1050626" y="2669280"/>
                </a:cubicBezTo>
                <a:close/>
                <a:moveTo>
                  <a:pt x="2647909" y="2029882"/>
                </a:moveTo>
                <a:cubicBezTo>
                  <a:pt x="2656328" y="2027626"/>
                  <a:pt x="2665608" y="2028582"/>
                  <a:pt x="2673752" y="2033284"/>
                </a:cubicBezTo>
                <a:lnTo>
                  <a:pt x="3074877" y="2264874"/>
                </a:lnTo>
                <a:cubicBezTo>
                  <a:pt x="3091166" y="2274278"/>
                  <a:pt x="3096747" y="2295107"/>
                  <a:pt x="3087343" y="2311396"/>
                </a:cubicBezTo>
                <a:lnTo>
                  <a:pt x="3019228" y="2429374"/>
                </a:lnTo>
                <a:cubicBezTo>
                  <a:pt x="3009824" y="2445663"/>
                  <a:pt x="2988995" y="2451244"/>
                  <a:pt x="2972706" y="2441840"/>
                </a:cubicBezTo>
                <a:lnTo>
                  <a:pt x="2571581" y="2210250"/>
                </a:lnTo>
                <a:cubicBezTo>
                  <a:pt x="2555292" y="2200846"/>
                  <a:pt x="2549710" y="2180017"/>
                  <a:pt x="2559115" y="2163728"/>
                </a:cubicBezTo>
                <a:lnTo>
                  <a:pt x="2627229" y="2045750"/>
                </a:lnTo>
                <a:cubicBezTo>
                  <a:pt x="2631932" y="2037605"/>
                  <a:pt x="2639490" y="2032138"/>
                  <a:pt x="2647909" y="2029882"/>
                </a:cubicBezTo>
                <a:close/>
                <a:moveTo>
                  <a:pt x="539277" y="2029882"/>
                </a:moveTo>
                <a:cubicBezTo>
                  <a:pt x="547696" y="2032138"/>
                  <a:pt x="555255" y="2037605"/>
                  <a:pt x="559957" y="2045750"/>
                </a:cubicBezTo>
                <a:lnTo>
                  <a:pt x="628071" y="2163728"/>
                </a:lnTo>
                <a:cubicBezTo>
                  <a:pt x="637476" y="2180017"/>
                  <a:pt x="631895" y="2200846"/>
                  <a:pt x="615606" y="2210250"/>
                </a:cubicBezTo>
                <a:lnTo>
                  <a:pt x="214481" y="2441840"/>
                </a:lnTo>
                <a:cubicBezTo>
                  <a:pt x="198192" y="2451244"/>
                  <a:pt x="177363" y="2445663"/>
                  <a:pt x="167958" y="2429374"/>
                </a:cubicBezTo>
                <a:lnTo>
                  <a:pt x="99844" y="2311396"/>
                </a:lnTo>
                <a:cubicBezTo>
                  <a:pt x="90439" y="2295107"/>
                  <a:pt x="96020" y="2274278"/>
                  <a:pt x="112309" y="2264874"/>
                </a:cubicBezTo>
                <a:lnTo>
                  <a:pt x="513434" y="2033284"/>
                </a:lnTo>
                <a:cubicBezTo>
                  <a:pt x="521579" y="2028582"/>
                  <a:pt x="530858" y="2027626"/>
                  <a:pt x="539277" y="2029882"/>
                </a:cubicBezTo>
                <a:close/>
                <a:moveTo>
                  <a:pt x="3094879" y="918289"/>
                </a:moveTo>
                <a:cubicBezTo>
                  <a:pt x="3112554" y="911856"/>
                  <a:pt x="3132097" y="920969"/>
                  <a:pt x="3138531" y="938644"/>
                </a:cubicBezTo>
                <a:lnTo>
                  <a:pt x="3185124" y="1066657"/>
                </a:lnTo>
                <a:cubicBezTo>
                  <a:pt x="3191557" y="1084332"/>
                  <a:pt x="3182443" y="1103875"/>
                  <a:pt x="3164769" y="1110308"/>
                </a:cubicBezTo>
                <a:lnTo>
                  <a:pt x="2729523" y="1268725"/>
                </a:lnTo>
                <a:cubicBezTo>
                  <a:pt x="2711848" y="1275158"/>
                  <a:pt x="2692304" y="1266045"/>
                  <a:pt x="2685871" y="1248370"/>
                </a:cubicBezTo>
                <a:lnTo>
                  <a:pt x="2639278" y="1120357"/>
                </a:lnTo>
                <a:cubicBezTo>
                  <a:pt x="2632845" y="1102682"/>
                  <a:pt x="2641959" y="1083138"/>
                  <a:pt x="2659633" y="1076705"/>
                </a:cubicBezTo>
                <a:close/>
                <a:moveTo>
                  <a:pt x="92307" y="918289"/>
                </a:moveTo>
                <a:lnTo>
                  <a:pt x="527553" y="1076705"/>
                </a:lnTo>
                <a:cubicBezTo>
                  <a:pt x="545228" y="1083138"/>
                  <a:pt x="554341" y="1102682"/>
                  <a:pt x="547908" y="1120357"/>
                </a:cubicBezTo>
                <a:lnTo>
                  <a:pt x="501315" y="1248370"/>
                </a:lnTo>
                <a:cubicBezTo>
                  <a:pt x="494882" y="1266045"/>
                  <a:pt x="475338" y="1275158"/>
                  <a:pt x="457664" y="1268725"/>
                </a:cubicBezTo>
                <a:lnTo>
                  <a:pt x="22418" y="1110308"/>
                </a:lnTo>
                <a:cubicBezTo>
                  <a:pt x="4743" y="1103875"/>
                  <a:pt x="-4370" y="1084332"/>
                  <a:pt x="2063" y="1066657"/>
                </a:cubicBezTo>
                <a:lnTo>
                  <a:pt x="48656" y="938644"/>
                </a:lnTo>
                <a:cubicBezTo>
                  <a:pt x="55089" y="920969"/>
                  <a:pt x="74633" y="911856"/>
                  <a:pt x="92307" y="918289"/>
                </a:cubicBezTo>
                <a:close/>
                <a:moveTo>
                  <a:pt x="1593593" y="658644"/>
                </a:moveTo>
                <a:cubicBezTo>
                  <a:pt x="2116495" y="658644"/>
                  <a:pt x="2540391" y="1082540"/>
                  <a:pt x="2540391" y="1605442"/>
                </a:cubicBezTo>
                <a:cubicBezTo>
                  <a:pt x="2540391" y="2128344"/>
                  <a:pt x="2116495" y="2552240"/>
                  <a:pt x="1593593" y="2552240"/>
                </a:cubicBezTo>
                <a:cubicBezTo>
                  <a:pt x="1070691" y="2552240"/>
                  <a:pt x="646795" y="2128344"/>
                  <a:pt x="646795" y="1605442"/>
                </a:cubicBezTo>
                <a:cubicBezTo>
                  <a:pt x="646795" y="1082540"/>
                  <a:pt x="1070691" y="658644"/>
                  <a:pt x="1593593" y="658644"/>
                </a:cubicBezTo>
                <a:close/>
                <a:moveTo>
                  <a:pt x="2246117" y="1165"/>
                </a:moveTo>
                <a:cubicBezTo>
                  <a:pt x="2254536" y="-1090"/>
                  <a:pt x="2263815" y="-135"/>
                  <a:pt x="2271960" y="4568"/>
                </a:cubicBezTo>
                <a:lnTo>
                  <a:pt x="2389938" y="72682"/>
                </a:lnTo>
                <a:cubicBezTo>
                  <a:pt x="2406227" y="82087"/>
                  <a:pt x="2411808" y="102916"/>
                  <a:pt x="2402403" y="119205"/>
                </a:cubicBezTo>
                <a:lnTo>
                  <a:pt x="2170814" y="520330"/>
                </a:lnTo>
                <a:cubicBezTo>
                  <a:pt x="2161409" y="536619"/>
                  <a:pt x="2140580" y="542200"/>
                  <a:pt x="2124291" y="532795"/>
                </a:cubicBezTo>
                <a:lnTo>
                  <a:pt x="2006313" y="464681"/>
                </a:lnTo>
                <a:cubicBezTo>
                  <a:pt x="1990024" y="455276"/>
                  <a:pt x="1984443" y="434447"/>
                  <a:pt x="1993848" y="418158"/>
                </a:cubicBezTo>
                <a:lnTo>
                  <a:pt x="2225437" y="17033"/>
                </a:lnTo>
                <a:cubicBezTo>
                  <a:pt x="2230139" y="8889"/>
                  <a:pt x="2237698" y="3421"/>
                  <a:pt x="2246117" y="1165"/>
                </a:cubicBezTo>
                <a:close/>
                <a:moveTo>
                  <a:pt x="941069" y="1165"/>
                </a:moveTo>
                <a:cubicBezTo>
                  <a:pt x="949488" y="3421"/>
                  <a:pt x="957047" y="8889"/>
                  <a:pt x="961749" y="17033"/>
                </a:cubicBezTo>
                <a:lnTo>
                  <a:pt x="1193338" y="418158"/>
                </a:lnTo>
                <a:cubicBezTo>
                  <a:pt x="1202743" y="434447"/>
                  <a:pt x="1197162" y="455276"/>
                  <a:pt x="1180873" y="464681"/>
                </a:cubicBezTo>
                <a:lnTo>
                  <a:pt x="1062895" y="532795"/>
                </a:lnTo>
                <a:cubicBezTo>
                  <a:pt x="1046606" y="542200"/>
                  <a:pt x="1025777" y="536619"/>
                  <a:pt x="1016372" y="520330"/>
                </a:cubicBezTo>
                <a:lnTo>
                  <a:pt x="784783" y="119205"/>
                </a:lnTo>
                <a:cubicBezTo>
                  <a:pt x="775378" y="102916"/>
                  <a:pt x="780959" y="82087"/>
                  <a:pt x="797248" y="72682"/>
                </a:cubicBezTo>
                <a:lnTo>
                  <a:pt x="915226" y="4568"/>
                </a:lnTo>
                <a:cubicBezTo>
                  <a:pt x="923371" y="-135"/>
                  <a:pt x="932650" y="-1090"/>
                  <a:pt x="941069" y="116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Rectangle 23">
            <a:extLst>
              <a:ext uri="{FF2B5EF4-FFF2-40B4-BE49-F238E27FC236}">
                <a16:creationId xmlns:a16="http://schemas.microsoft.com/office/drawing/2014/main" id="{D1D013BE-5839-41BC-BC72-D7D6A426C477}"/>
              </a:ext>
            </a:extLst>
          </p:cNvPr>
          <p:cNvSpPr/>
          <p:nvPr/>
        </p:nvSpPr>
        <p:spPr>
          <a:xfrm>
            <a:off x="5963174" y="5716474"/>
            <a:ext cx="691882" cy="445892"/>
          </a:xfrm>
          <a:custGeom>
            <a:avLst/>
            <a:gdLst/>
            <a:ahLst/>
            <a:cxnLst/>
            <a:rect l="l" t="t" r="r" b="b"/>
            <a:pathLst>
              <a:path w="3224845" h="2078296">
                <a:moveTo>
                  <a:pt x="1153236" y="427959"/>
                </a:moveTo>
                <a:cubicBezTo>
                  <a:pt x="1348431" y="427959"/>
                  <a:pt x="1521080" y="524490"/>
                  <a:pt x="1617434" y="678532"/>
                </a:cubicBezTo>
                <a:cubicBezTo>
                  <a:pt x="1678138" y="623092"/>
                  <a:pt x="1759417" y="592820"/>
                  <a:pt x="1847771" y="592820"/>
                </a:cubicBezTo>
                <a:cubicBezTo>
                  <a:pt x="2039655" y="592820"/>
                  <a:pt x="2198190" y="735609"/>
                  <a:pt x="2216233" y="921620"/>
                </a:cubicBezTo>
                <a:cubicBezTo>
                  <a:pt x="2219548" y="919625"/>
                  <a:pt x="2222903" y="919594"/>
                  <a:pt x="2226267" y="919594"/>
                </a:cubicBezTo>
                <a:cubicBezTo>
                  <a:pt x="2546231" y="919594"/>
                  <a:pt x="2805617" y="1178981"/>
                  <a:pt x="2805617" y="1498945"/>
                </a:cubicBezTo>
                <a:cubicBezTo>
                  <a:pt x="2805617" y="1801051"/>
                  <a:pt x="2574378" y="2049153"/>
                  <a:pt x="2279216" y="2075622"/>
                </a:cubicBezTo>
                <a:lnTo>
                  <a:pt x="2279216" y="2078296"/>
                </a:lnTo>
                <a:lnTo>
                  <a:pt x="2226267" y="2078296"/>
                </a:lnTo>
                <a:lnTo>
                  <a:pt x="646561" y="2078296"/>
                </a:lnTo>
                <a:lnTo>
                  <a:pt x="646561" y="2073975"/>
                </a:lnTo>
                <a:cubicBezTo>
                  <a:pt x="624550" y="2076984"/>
                  <a:pt x="602103" y="2078296"/>
                  <a:pt x="579350" y="2078296"/>
                </a:cubicBezTo>
                <a:cubicBezTo>
                  <a:pt x="259386" y="2078296"/>
                  <a:pt x="0" y="1818910"/>
                  <a:pt x="0" y="1498945"/>
                </a:cubicBezTo>
                <a:cubicBezTo>
                  <a:pt x="0" y="1178981"/>
                  <a:pt x="259386" y="919594"/>
                  <a:pt x="579350" y="919594"/>
                </a:cubicBezTo>
                <a:lnTo>
                  <a:pt x="591118" y="921972"/>
                </a:lnTo>
                <a:cubicBezTo>
                  <a:pt x="622324" y="641639"/>
                  <a:pt x="862826" y="427959"/>
                  <a:pt x="1153236" y="427959"/>
                </a:cubicBezTo>
                <a:close/>
                <a:moveTo>
                  <a:pt x="1844671" y="0"/>
                </a:moveTo>
                <a:cubicBezTo>
                  <a:pt x="2007709" y="0"/>
                  <a:pt x="2151917" y="80629"/>
                  <a:pt x="2232398" y="209295"/>
                </a:cubicBezTo>
                <a:cubicBezTo>
                  <a:pt x="2283102" y="162988"/>
                  <a:pt x="2350992" y="137703"/>
                  <a:pt x="2424790" y="137703"/>
                </a:cubicBezTo>
                <a:cubicBezTo>
                  <a:pt x="2585064" y="137703"/>
                  <a:pt x="2717483" y="256969"/>
                  <a:pt x="2732554" y="412337"/>
                </a:cubicBezTo>
                <a:cubicBezTo>
                  <a:pt x="2735322" y="410671"/>
                  <a:pt x="2738125" y="410646"/>
                  <a:pt x="2740934" y="410646"/>
                </a:cubicBezTo>
                <a:cubicBezTo>
                  <a:pt x="3008189" y="410646"/>
                  <a:pt x="3224845" y="627302"/>
                  <a:pt x="3224845" y="894557"/>
                </a:cubicBezTo>
                <a:cubicBezTo>
                  <a:pt x="3224845" y="1096996"/>
                  <a:pt x="3100535" y="1270403"/>
                  <a:pt x="2923312" y="1340619"/>
                </a:cubicBezTo>
                <a:cubicBezTo>
                  <a:pt x="2866347" y="1049229"/>
                  <a:pt x="2609521" y="829523"/>
                  <a:pt x="2301383" y="829523"/>
                </a:cubicBezTo>
                <a:cubicBezTo>
                  <a:pt x="2297701" y="829523"/>
                  <a:pt x="2294026" y="829557"/>
                  <a:pt x="2290397" y="831741"/>
                </a:cubicBezTo>
                <a:cubicBezTo>
                  <a:pt x="2270640" y="628070"/>
                  <a:pt x="2097054" y="471725"/>
                  <a:pt x="1886953" y="471725"/>
                </a:cubicBezTo>
                <a:cubicBezTo>
                  <a:pt x="1790211" y="471725"/>
                  <a:pt x="1701214" y="504871"/>
                  <a:pt x="1634747" y="565575"/>
                </a:cubicBezTo>
                <a:cubicBezTo>
                  <a:pt x="1575570" y="470966"/>
                  <a:pt x="1490108" y="396171"/>
                  <a:pt x="1388252" y="349790"/>
                </a:cubicBezTo>
                <a:cubicBezTo>
                  <a:pt x="1438607" y="147092"/>
                  <a:pt x="1624461" y="0"/>
                  <a:pt x="184467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Oval 31">
            <a:extLst>
              <a:ext uri="{FF2B5EF4-FFF2-40B4-BE49-F238E27FC236}">
                <a16:creationId xmlns:a16="http://schemas.microsoft.com/office/drawing/2014/main" id="{F2B4C20E-6F83-4700-819A-B889CC4F8028}"/>
              </a:ext>
            </a:extLst>
          </p:cNvPr>
          <p:cNvSpPr/>
          <p:nvPr/>
        </p:nvSpPr>
        <p:spPr>
          <a:xfrm>
            <a:off x="6939606" y="5653380"/>
            <a:ext cx="579873" cy="572083"/>
          </a:xfrm>
          <a:custGeom>
            <a:avLst/>
            <a:gdLst/>
            <a:ahLst/>
            <a:cxnLst/>
            <a:rect l="l" t="t" r="r" b="b"/>
            <a:pathLst>
              <a:path w="3240076" h="3196551">
                <a:moveTo>
                  <a:pt x="2810300" y="1617710"/>
                </a:moveTo>
                <a:cubicBezTo>
                  <a:pt x="2817009" y="1615912"/>
                  <a:pt x="2824405" y="1616674"/>
                  <a:pt x="2830895" y="1620421"/>
                </a:cubicBezTo>
                <a:lnTo>
                  <a:pt x="3150571" y="1804986"/>
                </a:lnTo>
                <a:cubicBezTo>
                  <a:pt x="3163552" y="1812480"/>
                  <a:pt x="3168000" y="1829080"/>
                  <a:pt x="3160506" y="1842062"/>
                </a:cubicBezTo>
                <a:lnTo>
                  <a:pt x="3106222" y="1936084"/>
                </a:lnTo>
                <a:cubicBezTo>
                  <a:pt x="3098727" y="1949065"/>
                  <a:pt x="3082128" y="1953513"/>
                  <a:pt x="3069146" y="1946019"/>
                </a:cubicBezTo>
                <a:lnTo>
                  <a:pt x="2749470" y="1761453"/>
                </a:lnTo>
                <a:cubicBezTo>
                  <a:pt x="2736489" y="1753959"/>
                  <a:pt x="2732040" y="1737359"/>
                  <a:pt x="2739536" y="1724378"/>
                </a:cubicBezTo>
                <a:lnTo>
                  <a:pt x="2793819" y="1630356"/>
                </a:lnTo>
                <a:cubicBezTo>
                  <a:pt x="2797567" y="1623864"/>
                  <a:pt x="2803590" y="1619508"/>
                  <a:pt x="2810300" y="1617710"/>
                </a:cubicBezTo>
                <a:close/>
                <a:moveTo>
                  <a:pt x="1308278" y="1324343"/>
                </a:moveTo>
                <a:cubicBezTo>
                  <a:pt x="1529714" y="1324343"/>
                  <a:pt x="1725574" y="1433852"/>
                  <a:pt x="1834882" y="1608603"/>
                </a:cubicBezTo>
                <a:cubicBezTo>
                  <a:pt x="1903747" y="1545710"/>
                  <a:pt x="1995954" y="1511368"/>
                  <a:pt x="2096186" y="1511368"/>
                </a:cubicBezTo>
                <a:cubicBezTo>
                  <a:pt x="2313867" y="1511368"/>
                  <a:pt x="2493715" y="1673353"/>
                  <a:pt x="2514185" y="1884371"/>
                </a:cubicBezTo>
                <a:cubicBezTo>
                  <a:pt x="2517944" y="1882108"/>
                  <a:pt x="2521751" y="1882074"/>
                  <a:pt x="2525567" y="1882074"/>
                </a:cubicBezTo>
                <a:cubicBezTo>
                  <a:pt x="2888547" y="1882074"/>
                  <a:pt x="3182805" y="2176332"/>
                  <a:pt x="3182805" y="2539312"/>
                </a:cubicBezTo>
                <a:cubicBezTo>
                  <a:pt x="3182805" y="2882034"/>
                  <a:pt x="2920478" y="3163490"/>
                  <a:pt x="2585635" y="3193518"/>
                </a:cubicBezTo>
                <a:lnTo>
                  <a:pt x="2585635" y="3196551"/>
                </a:lnTo>
                <a:lnTo>
                  <a:pt x="2525567" y="3196551"/>
                </a:lnTo>
                <a:lnTo>
                  <a:pt x="733485" y="3196551"/>
                </a:lnTo>
                <a:lnTo>
                  <a:pt x="733485" y="3191649"/>
                </a:lnTo>
                <a:cubicBezTo>
                  <a:pt x="708515" y="3195063"/>
                  <a:pt x="683050" y="3196551"/>
                  <a:pt x="657239" y="3196551"/>
                </a:cubicBezTo>
                <a:cubicBezTo>
                  <a:pt x="294258" y="3196551"/>
                  <a:pt x="0" y="2902293"/>
                  <a:pt x="0" y="2539312"/>
                </a:cubicBezTo>
                <a:cubicBezTo>
                  <a:pt x="0" y="2176332"/>
                  <a:pt x="294258" y="1882074"/>
                  <a:pt x="657239" y="1882074"/>
                </a:cubicBezTo>
                <a:lnTo>
                  <a:pt x="670588" y="1884770"/>
                </a:lnTo>
                <a:cubicBezTo>
                  <a:pt x="705989" y="1566750"/>
                  <a:pt x="978825" y="1324343"/>
                  <a:pt x="1308278" y="1324343"/>
                </a:cubicBezTo>
                <a:close/>
                <a:moveTo>
                  <a:pt x="3166512" y="731828"/>
                </a:moveTo>
                <a:cubicBezTo>
                  <a:pt x="3180598" y="726701"/>
                  <a:pt x="3196172" y="733964"/>
                  <a:pt x="3201300" y="748050"/>
                </a:cubicBezTo>
                <a:lnTo>
                  <a:pt x="3238432" y="850070"/>
                </a:lnTo>
                <a:cubicBezTo>
                  <a:pt x="3243559" y="864156"/>
                  <a:pt x="3236295" y="879731"/>
                  <a:pt x="3222210" y="884857"/>
                </a:cubicBezTo>
                <a:lnTo>
                  <a:pt x="2875342" y="1011107"/>
                </a:lnTo>
                <a:cubicBezTo>
                  <a:pt x="2861256" y="1016234"/>
                  <a:pt x="2845680" y="1008972"/>
                  <a:pt x="2840554" y="994886"/>
                </a:cubicBezTo>
                <a:lnTo>
                  <a:pt x="2803421" y="892866"/>
                </a:lnTo>
                <a:cubicBezTo>
                  <a:pt x="2798295" y="878780"/>
                  <a:pt x="2805558" y="863204"/>
                  <a:pt x="2819643" y="858077"/>
                </a:cubicBezTo>
                <a:close/>
                <a:moveTo>
                  <a:pt x="773619" y="731828"/>
                </a:moveTo>
                <a:lnTo>
                  <a:pt x="1120487" y="858077"/>
                </a:lnTo>
                <a:cubicBezTo>
                  <a:pt x="1134573" y="863204"/>
                  <a:pt x="1141836" y="878780"/>
                  <a:pt x="1136709" y="892866"/>
                </a:cubicBezTo>
                <a:lnTo>
                  <a:pt x="1099577" y="994886"/>
                </a:lnTo>
                <a:cubicBezTo>
                  <a:pt x="1094450" y="1008972"/>
                  <a:pt x="1078875" y="1016234"/>
                  <a:pt x="1064789" y="1011107"/>
                </a:cubicBezTo>
                <a:lnTo>
                  <a:pt x="717921" y="884857"/>
                </a:lnTo>
                <a:cubicBezTo>
                  <a:pt x="703835" y="879731"/>
                  <a:pt x="696572" y="864156"/>
                  <a:pt x="701699" y="850070"/>
                </a:cubicBezTo>
                <a:lnTo>
                  <a:pt x="738831" y="748050"/>
                </a:lnTo>
                <a:cubicBezTo>
                  <a:pt x="743958" y="733964"/>
                  <a:pt x="759534" y="726701"/>
                  <a:pt x="773619" y="731828"/>
                </a:cubicBezTo>
                <a:close/>
                <a:moveTo>
                  <a:pt x="1970065" y="524905"/>
                </a:moveTo>
                <a:cubicBezTo>
                  <a:pt x="2386791" y="524905"/>
                  <a:pt x="2724614" y="862728"/>
                  <a:pt x="2724614" y="1279453"/>
                </a:cubicBezTo>
                <a:cubicBezTo>
                  <a:pt x="2724614" y="1453368"/>
                  <a:pt x="2665775" y="1613540"/>
                  <a:pt x="2564463" y="1739247"/>
                </a:cubicBezTo>
                <a:cubicBezTo>
                  <a:pt x="2529951" y="1545877"/>
                  <a:pt x="2358485" y="1402176"/>
                  <a:pt x="2153457" y="1402176"/>
                </a:cubicBezTo>
                <a:cubicBezTo>
                  <a:pt x="2053225" y="1402176"/>
                  <a:pt x="1961018" y="1436518"/>
                  <a:pt x="1892153" y="1499411"/>
                </a:cubicBezTo>
                <a:cubicBezTo>
                  <a:pt x="1782845" y="1324660"/>
                  <a:pt x="1586985" y="1215151"/>
                  <a:pt x="1365549" y="1215151"/>
                </a:cubicBezTo>
                <a:cubicBezTo>
                  <a:pt x="1314582" y="1215151"/>
                  <a:pt x="1264970" y="1220953"/>
                  <a:pt x="1217820" y="1233835"/>
                </a:cubicBezTo>
                <a:cubicBezTo>
                  <a:pt x="1240489" y="838320"/>
                  <a:pt x="1568676" y="524905"/>
                  <a:pt x="1970065" y="524905"/>
                </a:cubicBezTo>
                <a:close/>
                <a:moveTo>
                  <a:pt x="2490093" y="928"/>
                </a:moveTo>
                <a:cubicBezTo>
                  <a:pt x="2496802" y="-869"/>
                  <a:pt x="2504197" y="-108"/>
                  <a:pt x="2510688" y="3640"/>
                </a:cubicBezTo>
                <a:lnTo>
                  <a:pt x="2604711" y="57924"/>
                </a:lnTo>
                <a:cubicBezTo>
                  <a:pt x="2617692" y="65419"/>
                  <a:pt x="2622140" y="82019"/>
                  <a:pt x="2614644" y="95000"/>
                </a:cubicBezTo>
                <a:lnTo>
                  <a:pt x="2430080" y="414676"/>
                </a:lnTo>
                <a:cubicBezTo>
                  <a:pt x="2422585" y="427657"/>
                  <a:pt x="2405985" y="432105"/>
                  <a:pt x="2393004" y="424610"/>
                </a:cubicBezTo>
                <a:lnTo>
                  <a:pt x="2298982" y="370326"/>
                </a:lnTo>
                <a:cubicBezTo>
                  <a:pt x="2286000" y="362831"/>
                  <a:pt x="2281552" y="346232"/>
                  <a:pt x="2289048" y="333250"/>
                </a:cubicBezTo>
                <a:lnTo>
                  <a:pt x="2473612" y="13574"/>
                </a:lnTo>
                <a:cubicBezTo>
                  <a:pt x="2477359" y="7084"/>
                  <a:pt x="2483383" y="2726"/>
                  <a:pt x="2490093" y="928"/>
                </a:cubicBezTo>
                <a:close/>
                <a:moveTo>
                  <a:pt x="1450038" y="928"/>
                </a:moveTo>
                <a:cubicBezTo>
                  <a:pt x="1456747" y="2726"/>
                  <a:pt x="1462771" y="7084"/>
                  <a:pt x="1466519" y="13574"/>
                </a:cubicBezTo>
                <a:lnTo>
                  <a:pt x="1651083" y="333250"/>
                </a:lnTo>
                <a:cubicBezTo>
                  <a:pt x="1658578" y="346232"/>
                  <a:pt x="1654131" y="362831"/>
                  <a:pt x="1641149" y="370326"/>
                </a:cubicBezTo>
                <a:lnTo>
                  <a:pt x="1547127" y="424610"/>
                </a:lnTo>
                <a:cubicBezTo>
                  <a:pt x="1534145" y="432105"/>
                  <a:pt x="1517546" y="427657"/>
                  <a:pt x="1510050" y="414676"/>
                </a:cubicBezTo>
                <a:lnTo>
                  <a:pt x="1325486" y="95000"/>
                </a:lnTo>
                <a:cubicBezTo>
                  <a:pt x="1317991" y="82019"/>
                  <a:pt x="1322439" y="65419"/>
                  <a:pt x="1335420" y="57924"/>
                </a:cubicBezTo>
                <a:lnTo>
                  <a:pt x="1429442" y="3640"/>
                </a:lnTo>
                <a:cubicBezTo>
                  <a:pt x="1435933" y="-108"/>
                  <a:pt x="1443328" y="-869"/>
                  <a:pt x="1450038" y="92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Teardrop 17">
            <a:extLst>
              <a:ext uri="{FF2B5EF4-FFF2-40B4-BE49-F238E27FC236}">
                <a16:creationId xmlns:a16="http://schemas.microsoft.com/office/drawing/2014/main" id="{04CFE412-7B77-4FD8-A796-DE7E55B89403}"/>
              </a:ext>
            </a:extLst>
          </p:cNvPr>
          <p:cNvSpPr/>
          <p:nvPr/>
        </p:nvSpPr>
        <p:spPr>
          <a:xfrm rot="18900000">
            <a:off x="5204982" y="5698880"/>
            <a:ext cx="473640" cy="481082"/>
          </a:xfrm>
          <a:custGeom>
            <a:avLst/>
            <a:gdLst/>
            <a:ahLst/>
            <a:cxnLst/>
            <a:rect l="l" t="t" r="r" b="b"/>
            <a:pathLst>
              <a:path w="2646489" h="2688071">
                <a:moveTo>
                  <a:pt x="306023" y="2382048"/>
                </a:moveTo>
                <a:cubicBezTo>
                  <a:pt x="271732" y="2441625"/>
                  <a:pt x="254586" y="2501201"/>
                  <a:pt x="254586" y="2560778"/>
                </a:cubicBezTo>
                <a:cubicBezTo>
                  <a:pt x="254586" y="2631080"/>
                  <a:pt x="197595" y="2688071"/>
                  <a:pt x="127293" y="2688071"/>
                </a:cubicBezTo>
                <a:cubicBezTo>
                  <a:pt x="56991" y="2688071"/>
                  <a:pt x="0" y="2631081"/>
                  <a:pt x="0" y="2560778"/>
                </a:cubicBezTo>
                <a:cubicBezTo>
                  <a:pt x="0" y="2490477"/>
                  <a:pt x="56991" y="2433485"/>
                  <a:pt x="127293" y="2433485"/>
                </a:cubicBezTo>
                <a:cubicBezTo>
                  <a:pt x="186870" y="2433486"/>
                  <a:pt x="246446" y="2416340"/>
                  <a:pt x="306023" y="2382048"/>
                </a:cubicBezTo>
                <a:close/>
                <a:moveTo>
                  <a:pt x="812224" y="2334103"/>
                </a:moveTo>
                <a:cubicBezTo>
                  <a:pt x="777933" y="2393681"/>
                  <a:pt x="760787" y="2453256"/>
                  <a:pt x="760787" y="2512834"/>
                </a:cubicBezTo>
                <a:cubicBezTo>
                  <a:pt x="760787" y="2583136"/>
                  <a:pt x="703796" y="2640127"/>
                  <a:pt x="633494" y="2640127"/>
                </a:cubicBezTo>
                <a:cubicBezTo>
                  <a:pt x="563192" y="2640127"/>
                  <a:pt x="506201" y="2583136"/>
                  <a:pt x="506201" y="2512834"/>
                </a:cubicBezTo>
                <a:cubicBezTo>
                  <a:pt x="506201" y="2442532"/>
                  <a:pt x="563192" y="2385541"/>
                  <a:pt x="633494" y="2385541"/>
                </a:cubicBezTo>
                <a:cubicBezTo>
                  <a:pt x="693071" y="2385540"/>
                  <a:pt x="752647" y="2368395"/>
                  <a:pt x="812224" y="2334103"/>
                </a:cubicBezTo>
                <a:close/>
                <a:moveTo>
                  <a:pt x="353968" y="1875848"/>
                </a:moveTo>
                <a:cubicBezTo>
                  <a:pt x="319677" y="1935424"/>
                  <a:pt x="302531" y="1995001"/>
                  <a:pt x="302530" y="2054578"/>
                </a:cubicBezTo>
                <a:cubicBezTo>
                  <a:pt x="302530" y="2124880"/>
                  <a:pt x="245539" y="2181871"/>
                  <a:pt x="175237" y="2181871"/>
                </a:cubicBezTo>
                <a:cubicBezTo>
                  <a:pt x="104935" y="2181871"/>
                  <a:pt x="47945" y="2124880"/>
                  <a:pt x="47944" y="2054578"/>
                </a:cubicBezTo>
                <a:cubicBezTo>
                  <a:pt x="47944" y="1984276"/>
                  <a:pt x="104935" y="1927285"/>
                  <a:pt x="175237" y="1927285"/>
                </a:cubicBezTo>
                <a:cubicBezTo>
                  <a:pt x="234815" y="1927285"/>
                  <a:pt x="294391" y="1910139"/>
                  <a:pt x="353968" y="1875848"/>
                </a:cubicBezTo>
                <a:close/>
                <a:moveTo>
                  <a:pt x="401912" y="1369646"/>
                </a:moveTo>
                <a:cubicBezTo>
                  <a:pt x="367621" y="1429223"/>
                  <a:pt x="350475" y="1488799"/>
                  <a:pt x="350475" y="1548377"/>
                </a:cubicBezTo>
                <a:cubicBezTo>
                  <a:pt x="350475" y="1618679"/>
                  <a:pt x="293484" y="1675670"/>
                  <a:pt x="223182" y="1675670"/>
                </a:cubicBezTo>
                <a:cubicBezTo>
                  <a:pt x="152880" y="1675670"/>
                  <a:pt x="95889" y="1618679"/>
                  <a:pt x="95889" y="1548377"/>
                </a:cubicBezTo>
                <a:cubicBezTo>
                  <a:pt x="95889" y="1478075"/>
                  <a:pt x="152880" y="1421084"/>
                  <a:pt x="223182" y="1421084"/>
                </a:cubicBezTo>
                <a:cubicBezTo>
                  <a:pt x="282759" y="1421084"/>
                  <a:pt x="342335" y="1403938"/>
                  <a:pt x="401912" y="1369646"/>
                </a:cubicBezTo>
                <a:close/>
                <a:moveTo>
                  <a:pt x="1318425" y="2286158"/>
                </a:moveTo>
                <a:cubicBezTo>
                  <a:pt x="1284134" y="2345735"/>
                  <a:pt x="1266988" y="2405312"/>
                  <a:pt x="1266987" y="2464888"/>
                </a:cubicBezTo>
                <a:cubicBezTo>
                  <a:pt x="1266987" y="2535190"/>
                  <a:pt x="1209996" y="2592182"/>
                  <a:pt x="1139694" y="2592182"/>
                </a:cubicBezTo>
                <a:cubicBezTo>
                  <a:pt x="1069392" y="2592182"/>
                  <a:pt x="1012402" y="2535191"/>
                  <a:pt x="1012401" y="2464888"/>
                </a:cubicBezTo>
                <a:cubicBezTo>
                  <a:pt x="1012401" y="2394586"/>
                  <a:pt x="1069392" y="2337595"/>
                  <a:pt x="1139694" y="2337595"/>
                </a:cubicBezTo>
                <a:cubicBezTo>
                  <a:pt x="1199271" y="2337596"/>
                  <a:pt x="1258848" y="2320449"/>
                  <a:pt x="1318425" y="2286158"/>
                </a:cubicBezTo>
                <a:close/>
                <a:moveTo>
                  <a:pt x="860169" y="1827902"/>
                </a:moveTo>
                <a:cubicBezTo>
                  <a:pt x="825878" y="1887479"/>
                  <a:pt x="808731" y="1947056"/>
                  <a:pt x="808731" y="2006633"/>
                </a:cubicBezTo>
                <a:cubicBezTo>
                  <a:pt x="808731" y="2076935"/>
                  <a:pt x="751740" y="2133926"/>
                  <a:pt x="681438" y="2133926"/>
                </a:cubicBezTo>
                <a:cubicBezTo>
                  <a:pt x="611136" y="2133926"/>
                  <a:pt x="554146" y="2076935"/>
                  <a:pt x="554145" y="2006633"/>
                </a:cubicBezTo>
                <a:cubicBezTo>
                  <a:pt x="554145" y="1936331"/>
                  <a:pt x="611136" y="1879340"/>
                  <a:pt x="681438" y="1879340"/>
                </a:cubicBezTo>
                <a:cubicBezTo>
                  <a:pt x="741015" y="1879340"/>
                  <a:pt x="800591" y="1862193"/>
                  <a:pt x="860169" y="1827902"/>
                </a:cubicBezTo>
                <a:close/>
                <a:moveTo>
                  <a:pt x="2096803" y="190871"/>
                </a:moveTo>
                <a:cubicBezTo>
                  <a:pt x="2253382" y="347450"/>
                  <a:pt x="2314442" y="563378"/>
                  <a:pt x="2268166" y="764238"/>
                </a:cubicBezTo>
                <a:cubicBezTo>
                  <a:pt x="2361334" y="768461"/>
                  <a:pt x="2450817" y="809378"/>
                  <a:pt x="2521691" y="880252"/>
                </a:cubicBezTo>
                <a:cubicBezTo>
                  <a:pt x="2675615" y="1034176"/>
                  <a:pt x="2688247" y="1275888"/>
                  <a:pt x="2553508" y="1439575"/>
                </a:cubicBezTo>
                <a:cubicBezTo>
                  <a:pt x="2557767" y="1440633"/>
                  <a:pt x="2560483" y="1443301"/>
                  <a:pt x="2563181" y="1445999"/>
                </a:cubicBezTo>
                <a:cubicBezTo>
                  <a:pt x="2819847" y="1702665"/>
                  <a:pt x="2819847" y="2118808"/>
                  <a:pt x="2563181" y="2375474"/>
                </a:cubicBezTo>
                <a:cubicBezTo>
                  <a:pt x="2320841" y="2617815"/>
                  <a:pt x="1936328" y="2631341"/>
                  <a:pt x="1678325" y="2415804"/>
                </a:cubicBezTo>
                <a:lnTo>
                  <a:pt x="1676180" y="2417949"/>
                </a:lnTo>
                <a:lnTo>
                  <a:pt x="1633705" y="2375475"/>
                </a:lnTo>
                <a:lnTo>
                  <a:pt x="366513" y="1108282"/>
                </a:lnTo>
                <a:lnTo>
                  <a:pt x="369979" y="1104815"/>
                </a:lnTo>
                <a:cubicBezTo>
                  <a:pt x="349908" y="1089573"/>
                  <a:pt x="330850" y="1072619"/>
                  <a:pt x="312598" y="1054367"/>
                </a:cubicBezTo>
                <a:cubicBezTo>
                  <a:pt x="55932" y="797701"/>
                  <a:pt x="55932" y="381558"/>
                  <a:pt x="312598" y="124891"/>
                </a:cubicBezTo>
                <a:cubicBezTo>
                  <a:pt x="569264" y="-131775"/>
                  <a:pt x="985408" y="-131775"/>
                  <a:pt x="1242074" y="124891"/>
                </a:cubicBezTo>
                <a:lnTo>
                  <a:pt x="1249606" y="136238"/>
                </a:lnTo>
                <a:cubicBezTo>
                  <a:pt x="1499513" y="-63604"/>
                  <a:pt x="1863845" y="-42087"/>
                  <a:pt x="2096803" y="19087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5" name="Rectangle 23">
            <a:extLst>
              <a:ext uri="{FF2B5EF4-FFF2-40B4-BE49-F238E27FC236}">
                <a16:creationId xmlns:a16="http://schemas.microsoft.com/office/drawing/2014/main" id="{2246F171-72B7-42E7-B6C0-D78C12504E9B}"/>
              </a:ext>
            </a:extLst>
          </p:cNvPr>
          <p:cNvSpPr/>
          <p:nvPr/>
        </p:nvSpPr>
        <p:spPr>
          <a:xfrm>
            <a:off x="7804030" y="5649492"/>
            <a:ext cx="576449" cy="579858"/>
          </a:xfrm>
          <a:custGeom>
            <a:avLst/>
            <a:gdLst/>
            <a:ahLst/>
            <a:cxnLst/>
            <a:rect l="l" t="t" r="r" b="b"/>
            <a:pathLst>
              <a:path w="3220951" h="3240001">
                <a:moveTo>
                  <a:pt x="1308278" y="1367793"/>
                </a:moveTo>
                <a:cubicBezTo>
                  <a:pt x="1529714" y="1367793"/>
                  <a:pt x="1725574" y="1477302"/>
                  <a:pt x="1834882" y="1652053"/>
                </a:cubicBezTo>
                <a:cubicBezTo>
                  <a:pt x="1903747" y="1589160"/>
                  <a:pt x="1995954" y="1554818"/>
                  <a:pt x="2096186" y="1554818"/>
                </a:cubicBezTo>
                <a:cubicBezTo>
                  <a:pt x="2313867" y="1554818"/>
                  <a:pt x="2493715" y="1716803"/>
                  <a:pt x="2514185" y="1927821"/>
                </a:cubicBezTo>
                <a:cubicBezTo>
                  <a:pt x="2517944" y="1925558"/>
                  <a:pt x="2521751" y="1925524"/>
                  <a:pt x="2525567" y="1925524"/>
                </a:cubicBezTo>
                <a:cubicBezTo>
                  <a:pt x="2888547" y="1925524"/>
                  <a:pt x="3182805" y="2219782"/>
                  <a:pt x="3182805" y="2582762"/>
                </a:cubicBezTo>
                <a:cubicBezTo>
                  <a:pt x="3182805" y="2925484"/>
                  <a:pt x="2920478" y="3206940"/>
                  <a:pt x="2585635" y="3236968"/>
                </a:cubicBezTo>
                <a:lnTo>
                  <a:pt x="2585635" y="3240001"/>
                </a:lnTo>
                <a:lnTo>
                  <a:pt x="2525567" y="3240001"/>
                </a:lnTo>
                <a:lnTo>
                  <a:pt x="733485" y="3240001"/>
                </a:lnTo>
                <a:lnTo>
                  <a:pt x="733485" y="3235099"/>
                </a:lnTo>
                <a:cubicBezTo>
                  <a:pt x="708515" y="3238513"/>
                  <a:pt x="683051" y="3240001"/>
                  <a:pt x="657239" y="3240001"/>
                </a:cubicBezTo>
                <a:cubicBezTo>
                  <a:pt x="294258" y="3240001"/>
                  <a:pt x="0" y="2945743"/>
                  <a:pt x="0" y="2582762"/>
                </a:cubicBezTo>
                <a:cubicBezTo>
                  <a:pt x="0" y="2219782"/>
                  <a:pt x="294258" y="1925524"/>
                  <a:pt x="657239" y="1925524"/>
                </a:cubicBezTo>
                <a:lnTo>
                  <a:pt x="670588" y="1928221"/>
                </a:lnTo>
                <a:cubicBezTo>
                  <a:pt x="705989" y="1610200"/>
                  <a:pt x="978825" y="1367793"/>
                  <a:pt x="1308278" y="1367793"/>
                </a:cubicBezTo>
                <a:close/>
                <a:moveTo>
                  <a:pt x="1589786" y="0"/>
                </a:moveTo>
                <a:cubicBezTo>
                  <a:pt x="1520182" y="453314"/>
                  <a:pt x="1668069" y="912942"/>
                  <a:pt x="1988957" y="1240613"/>
                </a:cubicBezTo>
                <a:cubicBezTo>
                  <a:pt x="2309845" y="1568285"/>
                  <a:pt x="2766281" y="1725754"/>
                  <a:pt x="3220951" y="1665645"/>
                </a:cubicBezTo>
                <a:cubicBezTo>
                  <a:pt x="3108976" y="1775302"/>
                  <a:pt x="2980523" y="1857805"/>
                  <a:pt x="2843553" y="1912752"/>
                </a:cubicBezTo>
                <a:cubicBezTo>
                  <a:pt x="2756367" y="1866073"/>
                  <a:pt x="2656598" y="1841175"/>
                  <a:pt x="2551012" y="1841175"/>
                </a:cubicBezTo>
                <a:cubicBezTo>
                  <a:pt x="2547197" y="1841176"/>
                  <a:pt x="2543390" y="1841210"/>
                  <a:pt x="2539631" y="1843473"/>
                </a:cubicBezTo>
                <a:cubicBezTo>
                  <a:pt x="2519161" y="1632454"/>
                  <a:pt x="2339312" y="1470470"/>
                  <a:pt x="2121631" y="1470470"/>
                </a:cubicBezTo>
                <a:cubicBezTo>
                  <a:pt x="2021400" y="1470470"/>
                  <a:pt x="1929192" y="1504812"/>
                  <a:pt x="1860327" y="1567705"/>
                </a:cubicBezTo>
                <a:cubicBezTo>
                  <a:pt x="1751020" y="1392954"/>
                  <a:pt x="1555160" y="1283445"/>
                  <a:pt x="1333723" y="1283445"/>
                </a:cubicBezTo>
                <a:lnTo>
                  <a:pt x="1331160" y="1283679"/>
                </a:lnTo>
                <a:cubicBezTo>
                  <a:pt x="1150898" y="856385"/>
                  <a:pt x="1238290" y="344219"/>
                  <a:pt x="158978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Round Same Side Corner Rectangle 8">
            <a:extLst>
              <a:ext uri="{FF2B5EF4-FFF2-40B4-BE49-F238E27FC236}">
                <a16:creationId xmlns:a16="http://schemas.microsoft.com/office/drawing/2014/main" id="{DB67113F-D303-42DA-95BD-610BBED8BE92}"/>
              </a:ext>
            </a:extLst>
          </p:cNvPr>
          <p:cNvSpPr/>
          <p:nvPr/>
        </p:nvSpPr>
        <p:spPr>
          <a:xfrm>
            <a:off x="4455730" y="1450295"/>
            <a:ext cx="251302" cy="661867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Round Same Side Corner Rectangle 20">
            <a:extLst>
              <a:ext uri="{FF2B5EF4-FFF2-40B4-BE49-F238E27FC236}">
                <a16:creationId xmlns:a16="http://schemas.microsoft.com/office/drawing/2014/main" id="{64493E6A-B33B-4279-A44A-DC445D86772A}"/>
              </a:ext>
            </a:extLst>
          </p:cNvPr>
          <p:cNvSpPr/>
          <p:nvPr/>
        </p:nvSpPr>
        <p:spPr>
          <a:xfrm rot="10800000">
            <a:off x="5042893" y="1447239"/>
            <a:ext cx="313136" cy="667981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Donut 87">
            <a:extLst>
              <a:ext uri="{FF2B5EF4-FFF2-40B4-BE49-F238E27FC236}">
                <a16:creationId xmlns:a16="http://schemas.microsoft.com/office/drawing/2014/main" id="{4E09E652-E42B-4D35-B750-1E418CF08FA6}"/>
              </a:ext>
            </a:extLst>
          </p:cNvPr>
          <p:cNvSpPr/>
          <p:nvPr/>
        </p:nvSpPr>
        <p:spPr>
          <a:xfrm>
            <a:off x="5691893" y="1539942"/>
            <a:ext cx="507661" cy="521714"/>
          </a:xfrm>
          <a:custGeom>
            <a:avLst/>
            <a:gdLst/>
            <a:ahLst/>
            <a:cxnLst/>
            <a:rect l="l" t="t" r="r" b="b"/>
            <a:pathLst>
              <a:path w="356471" h="366339">
                <a:moveTo>
                  <a:pt x="144025" y="123680"/>
                </a:moveTo>
                <a:cubicBezTo>
                  <a:pt x="89551" y="123680"/>
                  <a:pt x="45391" y="167840"/>
                  <a:pt x="45391" y="222314"/>
                </a:cubicBezTo>
                <a:cubicBezTo>
                  <a:pt x="45391" y="276788"/>
                  <a:pt x="89551" y="320948"/>
                  <a:pt x="144025" y="320948"/>
                </a:cubicBezTo>
                <a:cubicBezTo>
                  <a:pt x="198499" y="320948"/>
                  <a:pt x="242659" y="276788"/>
                  <a:pt x="242659" y="222314"/>
                </a:cubicBezTo>
                <a:cubicBezTo>
                  <a:pt x="242659" y="167840"/>
                  <a:pt x="198499" y="123680"/>
                  <a:pt x="144025" y="123680"/>
                </a:cubicBezTo>
                <a:close/>
                <a:moveTo>
                  <a:pt x="354808" y="0"/>
                </a:moveTo>
                <a:lnTo>
                  <a:pt x="356471" y="85288"/>
                </a:lnTo>
                <a:lnTo>
                  <a:pt x="334733" y="64382"/>
                </a:lnTo>
                <a:lnTo>
                  <a:pt x="260258" y="141819"/>
                </a:lnTo>
                <a:cubicBezTo>
                  <a:pt x="278587" y="163579"/>
                  <a:pt x="288050" y="191841"/>
                  <a:pt x="288050" y="222314"/>
                </a:cubicBezTo>
                <a:cubicBezTo>
                  <a:pt x="288050" y="301857"/>
                  <a:pt x="223568" y="366339"/>
                  <a:pt x="144025" y="366339"/>
                </a:cubicBezTo>
                <a:cubicBezTo>
                  <a:pt x="64482" y="366339"/>
                  <a:pt x="0" y="301857"/>
                  <a:pt x="0" y="222314"/>
                </a:cubicBezTo>
                <a:cubicBezTo>
                  <a:pt x="0" y="142771"/>
                  <a:pt x="64482" y="78289"/>
                  <a:pt x="144025" y="78289"/>
                </a:cubicBezTo>
                <a:cubicBezTo>
                  <a:pt x="170876" y="78289"/>
                  <a:pt x="196011" y="85637"/>
                  <a:pt x="216282" y="100527"/>
                </a:cubicBezTo>
                <a:lnTo>
                  <a:pt x="291257" y="22569"/>
                </a:lnTo>
                <a:lnTo>
                  <a:pt x="269519" y="166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Donut 90">
            <a:extLst>
              <a:ext uri="{FF2B5EF4-FFF2-40B4-BE49-F238E27FC236}">
                <a16:creationId xmlns:a16="http://schemas.microsoft.com/office/drawing/2014/main" id="{D86BE85A-63D8-48D0-8B07-9669B75E9D9D}"/>
              </a:ext>
            </a:extLst>
          </p:cNvPr>
          <p:cNvSpPr/>
          <p:nvPr/>
        </p:nvSpPr>
        <p:spPr>
          <a:xfrm>
            <a:off x="6568402" y="1501877"/>
            <a:ext cx="532052" cy="543757"/>
          </a:xfrm>
          <a:custGeom>
            <a:avLst/>
            <a:gdLst/>
            <a:ahLst/>
            <a:cxnLst/>
            <a:rect l="l" t="t" r="r" b="b"/>
            <a:pathLst>
              <a:path w="373598" h="381817">
                <a:moveTo>
                  <a:pt x="229573" y="45391"/>
                </a:moveTo>
                <a:cubicBezTo>
                  <a:pt x="175099" y="45391"/>
                  <a:pt x="130939" y="89551"/>
                  <a:pt x="130939" y="144025"/>
                </a:cubicBezTo>
                <a:cubicBezTo>
                  <a:pt x="130939" y="198499"/>
                  <a:pt x="175099" y="242659"/>
                  <a:pt x="229573" y="242659"/>
                </a:cubicBezTo>
                <a:cubicBezTo>
                  <a:pt x="284047" y="242659"/>
                  <a:pt x="328207" y="198499"/>
                  <a:pt x="328207" y="144025"/>
                </a:cubicBezTo>
                <a:cubicBezTo>
                  <a:pt x="328207" y="89551"/>
                  <a:pt x="284047" y="45391"/>
                  <a:pt x="229573" y="45391"/>
                </a:cubicBezTo>
                <a:close/>
                <a:moveTo>
                  <a:pt x="229573" y="0"/>
                </a:moveTo>
                <a:cubicBezTo>
                  <a:pt x="309116" y="0"/>
                  <a:pt x="373598" y="64482"/>
                  <a:pt x="373598" y="144025"/>
                </a:cubicBezTo>
                <a:cubicBezTo>
                  <a:pt x="373598" y="223568"/>
                  <a:pt x="309116" y="288050"/>
                  <a:pt x="229573" y="288050"/>
                </a:cubicBezTo>
                <a:cubicBezTo>
                  <a:pt x="202172" y="288050"/>
                  <a:pt x="176558" y="280398"/>
                  <a:pt x="156060" y="264966"/>
                </a:cubicBezTo>
                <a:lnTo>
                  <a:pt x="128993" y="292033"/>
                </a:lnTo>
                <a:lnTo>
                  <a:pt x="160228" y="323268"/>
                </a:lnTo>
                <a:cubicBezTo>
                  <a:pt x="171055" y="334095"/>
                  <a:pt x="171055" y="351650"/>
                  <a:pt x="160228" y="362477"/>
                </a:cubicBezTo>
                <a:cubicBezTo>
                  <a:pt x="149401" y="373304"/>
                  <a:pt x="131846" y="373304"/>
                  <a:pt x="121019" y="362477"/>
                </a:cubicBezTo>
                <a:lnTo>
                  <a:pt x="89784" y="331242"/>
                </a:lnTo>
                <a:lnTo>
                  <a:pt x="39209" y="381817"/>
                </a:lnTo>
                <a:cubicBezTo>
                  <a:pt x="28381" y="392644"/>
                  <a:pt x="10827" y="392644"/>
                  <a:pt x="0" y="381817"/>
                </a:cubicBezTo>
                <a:cubicBezTo>
                  <a:pt x="-10828" y="370989"/>
                  <a:pt x="-10828" y="353435"/>
                  <a:pt x="0" y="342608"/>
                </a:cubicBezTo>
                <a:lnTo>
                  <a:pt x="50575" y="292033"/>
                </a:lnTo>
                <a:lnTo>
                  <a:pt x="16166" y="257624"/>
                </a:lnTo>
                <a:cubicBezTo>
                  <a:pt x="5339" y="246797"/>
                  <a:pt x="5339" y="229242"/>
                  <a:pt x="16166" y="218415"/>
                </a:cubicBezTo>
                <a:cubicBezTo>
                  <a:pt x="26993" y="207588"/>
                  <a:pt x="44548" y="207588"/>
                  <a:pt x="55375" y="218415"/>
                </a:cubicBezTo>
                <a:lnTo>
                  <a:pt x="89784" y="252824"/>
                </a:lnTo>
                <a:lnTo>
                  <a:pt x="115252" y="227356"/>
                </a:lnTo>
                <a:cubicBezTo>
                  <a:pt x="95803" y="205073"/>
                  <a:pt x="85548" y="175747"/>
                  <a:pt x="85548" y="144025"/>
                </a:cubicBezTo>
                <a:cubicBezTo>
                  <a:pt x="85548" y="64482"/>
                  <a:pt x="150030" y="0"/>
                  <a:pt x="22957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Oval 6">
            <a:extLst>
              <a:ext uri="{FF2B5EF4-FFF2-40B4-BE49-F238E27FC236}">
                <a16:creationId xmlns:a16="http://schemas.microsoft.com/office/drawing/2014/main" id="{319E467E-1F19-4CBB-A070-3B6CE4078D17}"/>
              </a:ext>
            </a:extLst>
          </p:cNvPr>
          <p:cNvSpPr/>
          <p:nvPr/>
        </p:nvSpPr>
        <p:spPr>
          <a:xfrm>
            <a:off x="7560710" y="2604583"/>
            <a:ext cx="507960" cy="502639"/>
          </a:xfrm>
          <a:custGeom>
            <a:avLst/>
            <a:gdLst/>
            <a:ahLst/>
            <a:cxnLst/>
            <a:rect l="l" t="t" r="r" b="b"/>
            <a:pathLst>
              <a:path w="3220460" h="3186731">
                <a:moveTo>
                  <a:pt x="1762834" y="1282034"/>
                </a:moveTo>
                <a:lnTo>
                  <a:pt x="273698" y="2771171"/>
                </a:lnTo>
                <a:cubicBezTo>
                  <a:pt x="253145" y="2791724"/>
                  <a:pt x="253145" y="2825048"/>
                  <a:pt x="273698" y="2845601"/>
                </a:cubicBezTo>
                <a:cubicBezTo>
                  <a:pt x="294251" y="2866154"/>
                  <a:pt x="327575" y="2866154"/>
                  <a:pt x="348128" y="2845601"/>
                </a:cubicBezTo>
                <a:lnTo>
                  <a:pt x="1830131" y="1363598"/>
                </a:lnTo>
                <a:close/>
                <a:moveTo>
                  <a:pt x="2703218" y="237332"/>
                </a:moveTo>
                <a:cubicBezTo>
                  <a:pt x="2623680" y="237332"/>
                  <a:pt x="2559202" y="301810"/>
                  <a:pt x="2559202" y="381348"/>
                </a:cubicBezTo>
                <a:cubicBezTo>
                  <a:pt x="2559202" y="460886"/>
                  <a:pt x="2623680" y="525364"/>
                  <a:pt x="2703218" y="525364"/>
                </a:cubicBezTo>
                <a:cubicBezTo>
                  <a:pt x="2782756" y="525364"/>
                  <a:pt x="2847234" y="460886"/>
                  <a:pt x="2847234" y="381348"/>
                </a:cubicBezTo>
                <a:cubicBezTo>
                  <a:pt x="2847234" y="301810"/>
                  <a:pt x="2782756" y="237332"/>
                  <a:pt x="2703218" y="237332"/>
                </a:cubicBezTo>
                <a:close/>
                <a:moveTo>
                  <a:pt x="2413103" y="0"/>
                </a:moveTo>
                <a:cubicBezTo>
                  <a:pt x="2858994" y="0"/>
                  <a:pt x="3220460" y="361466"/>
                  <a:pt x="3220460" y="807357"/>
                </a:cubicBezTo>
                <a:cubicBezTo>
                  <a:pt x="3220460" y="1253248"/>
                  <a:pt x="2858994" y="1614714"/>
                  <a:pt x="2413103" y="1614714"/>
                </a:cubicBezTo>
                <a:cubicBezTo>
                  <a:pt x="2305542" y="1614714"/>
                  <a:pt x="2202893" y="1593680"/>
                  <a:pt x="2109223" y="1555067"/>
                </a:cubicBezTo>
                <a:lnTo>
                  <a:pt x="2191945" y="1637789"/>
                </a:lnTo>
                <a:cubicBezTo>
                  <a:pt x="2226856" y="1672699"/>
                  <a:pt x="2226855" y="1729300"/>
                  <a:pt x="2191945" y="1764210"/>
                </a:cubicBezTo>
                <a:lnTo>
                  <a:pt x="2045068" y="1911087"/>
                </a:lnTo>
                <a:cubicBezTo>
                  <a:pt x="2010158" y="1945998"/>
                  <a:pt x="1953557" y="1945998"/>
                  <a:pt x="1918647" y="1911087"/>
                </a:cubicBezTo>
                <a:lnTo>
                  <a:pt x="1799123" y="1791564"/>
                </a:lnTo>
                <a:lnTo>
                  <a:pt x="1749496" y="1841190"/>
                </a:lnTo>
                <a:lnTo>
                  <a:pt x="1832980" y="1924673"/>
                </a:lnTo>
                <a:lnTo>
                  <a:pt x="1761893" y="1995760"/>
                </a:lnTo>
                <a:lnTo>
                  <a:pt x="1678410" y="1912277"/>
                </a:lnTo>
                <a:lnTo>
                  <a:pt x="1650246" y="1940441"/>
                </a:lnTo>
                <a:lnTo>
                  <a:pt x="1735612" y="2025807"/>
                </a:lnTo>
                <a:lnTo>
                  <a:pt x="1573330" y="2188089"/>
                </a:lnTo>
                <a:lnTo>
                  <a:pt x="1487964" y="2102723"/>
                </a:lnTo>
                <a:lnTo>
                  <a:pt x="1451742" y="2138944"/>
                </a:lnTo>
                <a:lnTo>
                  <a:pt x="1537109" y="2224311"/>
                </a:lnTo>
                <a:lnTo>
                  <a:pt x="1374830" y="2386590"/>
                </a:lnTo>
                <a:lnTo>
                  <a:pt x="1289463" y="2301223"/>
                </a:lnTo>
                <a:lnTo>
                  <a:pt x="1225079" y="2365608"/>
                </a:lnTo>
                <a:lnTo>
                  <a:pt x="1310445" y="2450974"/>
                </a:lnTo>
                <a:lnTo>
                  <a:pt x="1239358" y="2522061"/>
                </a:lnTo>
                <a:lnTo>
                  <a:pt x="1153992" y="2436695"/>
                </a:lnTo>
                <a:lnTo>
                  <a:pt x="1104364" y="2486322"/>
                </a:lnTo>
                <a:lnTo>
                  <a:pt x="1189730" y="2571689"/>
                </a:lnTo>
                <a:lnTo>
                  <a:pt x="1034153" y="2727266"/>
                </a:lnTo>
                <a:lnTo>
                  <a:pt x="948787" y="2641900"/>
                </a:lnTo>
                <a:lnTo>
                  <a:pt x="905863" y="2684824"/>
                </a:lnTo>
                <a:lnTo>
                  <a:pt x="991230" y="2770191"/>
                </a:lnTo>
                <a:lnTo>
                  <a:pt x="842353" y="2919067"/>
                </a:lnTo>
                <a:lnTo>
                  <a:pt x="756986" y="2833700"/>
                </a:lnTo>
                <a:lnTo>
                  <a:pt x="692119" y="2898567"/>
                </a:lnTo>
                <a:lnTo>
                  <a:pt x="777486" y="2983934"/>
                </a:lnTo>
                <a:lnTo>
                  <a:pt x="628610" y="3132811"/>
                </a:lnTo>
                <a:lnTo>
                  <a:pt x="618557" y="3122757"/>
                </a:lnTo>
                <a:lnTo>
                  <a:pt x="622830" y="3134825"/>
                </a:lnTo>
                <a:lnTo>
                  <a:pt x="346551" y="3150831"/>
                </a:lnTo>
                <a:lnTo>
                  <a:pt x="0" y="3186731"/>
                </a:lnTo>
                <a:lnTo>
                  <a:pt x="51749" y="2750557"/>
                </a:lnTo>
                <a:lnTo>
                  <a:pt x="48979" y="2747788"/>
                </a:lnTo>
                <a:lnTo>
                  <a:pt x="52495" y="2744272"/>
                </a:lnTo>
                <a:lnTo>
                  <a:pt x="52938" y="2740533"/>
                </a:lnTo>
                <a:lnTo>
                  <a:pt x="54575" y="2742192"/>
                </a:lnTo>
                <a:lnTo>
                  <a:pt x="1671288" y="1125479"/>
                </a:lnTo>
                <a:cubicBezTo>
                  <a:pt x="1628971" y="1027979"/>
                  <a:pt x="1605746" y="920380"/>
                  <a:pt x="1605746" y="807357"/>
                </a:cubicBezTo>
                <a:cubicBezTo>
                  <a:pt x="1605746" y="361466"/>
                  <a:pt x="1967212" y="0"/>
                  <a:pt x="241310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Block Arc 25">
            <a:extLst>
              <a:ext uri="{FF2B5EF4-FFF2-40B4-BE49-F238E27FC236}">
                <a16:creationId xmlns:a16="http://schemas.microsoft.com/office/drawing/2014/main" id="{5F7FD4D6-1C06-4ABB-98F4-AC79D3C6A6D8}"/>
              </a:ext>
            </a:extLst>
          </p:cNvPr>
          <p:cNvSpPr/>
          <p:nvPr/>
        </p:nvSpPr>
        <p:spPr>
          <a:xfrm>
            <a:off x="5081797" y="2603460"/>
            <a:ext cx="349473" cy="504884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Block Arc 31">
            <a:extLst>
              <a:ext uri="{FF2B5EF4-FFF2-40B4-BE49-F238E27FC236}">
                <a16:creationId xmlns:a16="http://schemas.microsoft.com/office/drawing/2014/main" id="{7D9DF903-DA8F-4191-AEDF-7DDF26A64847}"/>
              </a:ext>
            </a:extLst>
          </p:cNvPr>
          <p:cNvSpPr/>
          <p:nvPr/>
        </p:nvSpPr>
        <p:spPr>
          <a:xfrm>
            <a:off x="8411005" y="2603460"/>
            <a:ext cx="455959" cy="504884"/>
          </a:xfrm>
          <a:custGeom>
            <a:avLst/>
            <a:gdLst/>
            <a:ahLst/>
            <a:cxnLst/>
            <a:rect l="l" t="t" r="r" b="b"/>
            <a:pathLst>
              <a:path w="2890784" h="3200962">
                <a:moveTo>
                  <a:pt x="1107828" y="2097026"/>
                </a:moveTo>
                <a:cubicBezTo>
                  <a:pt x="1025313" y="2097026"/>
                  <a:pt x="958422" y="2163918"/>
                  <a:pt x="958422" y="2246432"/>
                </a:cubicBezTo>
                <a:cubicBezTo>
                  <a:pt x="958422" y="2302715"/>
                  <a:pt x="989545" y="2351730"/>
                  <a:pt x="1036589" y="2375275"/>
                </a:cubicBezTo>
                <a:lnTo>
                  <a:pt x="985421" y="2684898"/>
                </a:lnTo>
                <a:lnTo>
                  <a:pt x="1230235" y="2684898"/>
                </a:lnTo>
                <a:lnTo>
                  <a:pt x="1179067" y="2375275"/>
                </a:lnTo>
                <a:cubicBezTo>
                  <a:pt x="1226111" y="2351730"/>
                  <a:pt x="1257233" y="2302715"/>
                  <a:pt x="1257233" y="2246432"/>
                </a:cubicBezTo>
                <a:cubicBezTo>
                  <a:pt x="1257233" y="2163918"/>
                  <a:pt x="1190342" y="2097026"/>
                  <a:pt x="1107828" y="2097026"/>
                </a:cubicBezTo>
                <a:close/>
                <a:moveTo>
                  <a:pt x="2199259" y="56"/>
                </a:moveTo>
                <a:cubicBezTo>
                  <a:pt x="2572924" y="-4720"/>
                  <a:pt x="2881009" y="291773"/>
                  <a:pt x="2890561" y="665346"/>
                </a:cubicBezTo>
                <a:lnTo>
                  <a:pt x="2843000" y="666562"/>
                </a:lnTo>
                <a:lnTo>
                  <a:pt x="2890784" y="666562"/>
                </a:lnTo>
                <a:lnTo>
                  <a:pt x="2890784" y="1580962"/>
                </a:lnTo>
                <a:lnTo>
                  <a:pt x="2625345" y="1580962"/>
                </a:lnTo>
                <a:lnTo>
                  <a:pt x="2625345" y="672127"/>
                </a:lnTo>
                <a:lnTo>
                  <a:pt x="2623811" y="672166"/>
                </a:lnTo>
                <a:cubicBezTo>
                  <a:pt x="2617992" y="444585"/>
                  <a:pt x="2430306" y="263961"/>
                  <a:pt x="2202670" y="266871"/>
                </a:cubicBezTo>
                <a:cubicBezTo>
                  <a:pt x="1975033" y="269781"/>
                  <a:pt x="1792025" y="455143"/>
                  <a:pt x="1792025" y="682798"/>
                </a:cubicBezTo>
                <a:lnTo>
                  <a:pt x="1790626" y="682798"/>
                </a:lnTo>
                <a:lnTo>
                  <a:pt x="1790626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1525187" y="1580962"/>
                </a:lnTo>
                <a:lnTo>
                  <a:pt x="1525187" y="676764"/>
                </a:lnTo>
                <a:lnTo>
                  <a:pt x="1525791" y="676764"/>
                </a:lnTo>
                <a:cubicBezTo>
                  <a:pt x="1528430" y="305830"/>
                  <a:pt x="1827609" y="4806"/>
                  <a:pt x="2199259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Freeform 53">
            <a:extLst>
              <a:ext uri="{FF2B5EF4-FFF2-40B4-BE49-F238E27FC236}">
                <a16:creationId xmlns:a16="http://schemas.microsoft.com/office/drawing/2014/main" id="{D57F2C4B-7240-41A7-B169-E1E9E5390396}"/>
              </a:ext>
            </a:extLst>
          </p:cNvPr>
          <p:cNvSpPr/>
          <p:nvPr/>
        </p:nvSpPr>
        <p:spPr>
          <a:xfrm>
            <a:off x="10130939" y="2599748"/>
            <a:ext cx="499664" cy="512309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406" h="2354521">
                <a:moveTo>
                  <a:pt x="2279640" y="1747818"/>
                </a:moveTo>
                <a:lnTo>
                  <a:pt x="1827546" y="1826304"/>
                </a:lnTo>
                <a:cubicBezTo>
                  <a:pt x="1873723" y="1907635"/>
                  <a:pt x="1985737" y="2047488"/>
                  <a:pt x="1955104" y="2095900"/>
                </a:cubicBezTo>
                <a:cubicBezTo>
                  <a:pt x="1897166" y="2139232"/>
                  <a:pt x="1773393" y="2006999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Block Arc 10">
            <a:extLst>
              <a:ext uri="{FF2B5EF4-FFF2-40B4-BE49-F238E27FC236}">
                <a16:creationId xmlns:a16="http://schemas.microsoft.com/office/drawing/2014/main" id="{75C14C12-5F78-4BDD-B8A3-69BB465A2216}"/>
              </a:ext>
            </a:extLst>
          </p:cNvPr>
          <p:cNvSpPr/>
          <p:nvPr/>
        </p:nvSpPr>
        <p:spPr>
          <a:xfrm>
            <a:off x="10959168" y="4745774"/>
            <a:ext cx="614525" cy="416246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Freeform 55">
            <a:extLst>
              <a:ext uri="{FF2B5EF4-FFF2-40B4-BE49-F238E27FC236}">
                <a16:creationId xmlns:a16="http://schemas.microsoft.com/office/drawing/2014/main" id="{E1F21ECA-3730-4E2A-BB32-69C99B2546BB}"/>
              </a:ext>
            </a:extLst>
          </p:cNvPr>
          <p:cNvSpPr/>
          <p:nvPr/>
        </p:nvSpPr>
        <p:spPr>
          <a:xfrm>
            <a:off x="4423300" y="2468550"/>
            <a:ext cx="316162" cy="774705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Round Same Side Corner Rectangle 36">
            <a:extLst>
              <a:ext uri="{FF2B5EF4-FFF2-40B4-BE49-F238E27FC236}">
                <a16:creationId xmlns:a16="http://schemas.microsoft.com/office/drawing/2014/main" id="{E0C4F70F-DCCD-48F1-A750-DF4F32AC8F75}"/>
              </a:ext>
            </a:extLst>
          </p:cNvPr>
          <p:cNvSpPr/>
          <p:nvPr/>
        </p:nvSpPr>
        <p:spPr>
          <a:xfrm>
            <a:off x="9209300" y="2626898"/>
            <a:ext cx="579306" cy="458009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7" name="Oval 21">
            <a:extLst>
              <a:ext uri="{FF2B5EF4-FFF2-40B4-BE49-F238E27FC236}">
                <a16:creationId xmlns:a16="http://schemas.microsoft.com/office/drawing/2014/main" id="{B92F2676-D90E-40BF-8AC5-C623D6EC5932}"/>
              </a:ext>
            </a:extLst>
          </p:cNvPr>
          <p:cNvSpPr>
            <a:spLocks noChangeAspect="1"/>
          </p:cNvSpPr>
          <p:nvPr/>
        </p:nvSpPr>
        <p:spPr>
          <a:xfrm>
            <a:off x="7052100" y="4713438"/>
            <a:ext cx="476931" cy="48091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32">
            <a:extLst>
              <a:ext uri="{FF2B5EF4-FFF2-40B4-BE49-F238E27FC236}">
                <a16:creationId xmlns:a16="http://schemas.microsoft.com/office/drawing/2014/main" id="{06C7F06B-394E-4FE3-88AA-93210AFF9C00}"/>
              </a:ext>
            </a:extLst>
          </p:cNvPr>
          <p:cNvSpPr/>
          <p:nvPr/>
        </p:nvSpPr>
        <p:spPr>
          <a:xfrm>
            <a:off x="9307908" y="4680733"/>
            <a:ext cx="454128" cy="546324"/>
          </a:xfrm>
          <a:custGeom>
            <a:avLst/>
            <a:gdLst/>
            <a:ahLst/>
            <a:cxnLst/>
            <a:rect l="l" t="t" r="r" b="b"/>
            <a:pathLst>
              <a:path w="2671236" h="3213546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4861764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Our </a:t>
            </a:r>
            <a:r>
              <a:rPr lang="en-US" dirty="0">
                <a:solidFill>
                  <a:schemeClr val="accent2"/>
                </a:solidFill>
              </a:rPr>
              <a:t>Team</a:t>
            </a:r>
            <a:r>
              <a:rPr lang="en-US" dirty="0"/>
              <a:t> Style</a:t>
            </a:r>
          </a:p>
        </p:txBody>
      </p:sp>
      <p:sp>
        <p:nvSpPr>
          <p:cNvPr id="6" name="Content Placeholder 4">
            <a:extLst>
              <a:ext uri="{FF2B5EF4-FFF2-40B4-BE49-F238E27FC236}">
                <a16:creationId xmlns:a16="http://schemas.microsoft.com/office/drawing/2014/main" id="{4ED49AEF-4FE7-46A2-865D-E7C56B2456BD}"/>
              </a:ext>
            </a:extLst>
          </p:cNvPr>
          <p:cNvSpPr txBox="1">
            <a:spLocks/>
          </p:cNvSpPr>
          <p:nvPr/>
        </p:nvSpPr>
        <p:spPr>
          <a:xfrm>
            <a:off x="3063766" y="4136720"/>
            <a:ext cx="1944687" cy="287338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400" b="1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600" dirty="0"/>
              <a:t>Member Name</a:t>
            </a:r>
            <a:endParaRPr lang="ko-KR" altLang="en-US" sz="1600" dirty="0"/>
          </a:p>
        </p:txBody>
      </p:sp>
      <p:sp>
        <p:nvSpPr>
          <p:cNvPr id="7" name="Content Placeholder 5">
            <a:extLst>
              <a:ext uri="{FF2B5EF4-FFF2-40B4-BE49-F238E27FC236}">
                <a16:creationId xmlns:a16="http://schemas.microsoft.com/office/drawing/2014/main" id="{CDF59128-17CC-4601-9C89-41FBFE579F5D}"/>
              </a:ext>
            </a:extLst>
          </p:cNvPr>
          <p:cNvSpPr txBox="1">
            <a:spLocks/>
          </p:cNvSpPr>
          <p:nvPr/>
        </p:nvSpPr>
        <p:spPr>
          <a:xfrm>
            <a:off x="3064000" y="4449016"/>
            <a:ext cx="1944216" cy="288032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200" b="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/>
              <a:t>DOCTOR</a:t>
            </a:r>
            <a:endParaRPr lang="ko-KR" altLang="en-US" dirty="0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E885C398-B0EF-47F9-B27C-7ED934985F44}"/>
              </a:ext>
            </a:extLst>
          </p:cNvPr>
          <p:cNvGrpSpPr/>
          <p:nvPr/>
        </p:nvGrpSpPr>
        <p:grpSpPr>
          <a:xfrm>
            <a:off x="3753508" y="4842470"/>
            <a:ext cx="565200" cy="108000"/>
            <a:chOff x="899592" y="4371950"/>
            <a:chExt cx="565200" cy="108000"/>
          </a:xfrm>
          <a:solidFill>
            <a:schemeClr val="accent2"/>
          </a:solidFill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8B002EC1-6092-42D4-8DFE-9035C16B8BD0}"/>
                </a:ext>
              </a:extLst>
            </p:cNvPr>
            <p:cNvSpPr/>
            <p:nvPr userDrawn="1"/>
          </p:nvSpPr>
          <p:spPr>
            <a:xfrm>
              <a:off x="899592" y="4371950"/>
              <a:ext cx="108000" cy="10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endParaRPr lang="ko-KR" altLang="en-US" sz="100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1FA4E3AC-4051-4634-99CC-FA51CAF22D3A}"/>
                </a:ext>
              </a:extLst>
            </p:cNvPr>
            <p:cNvSpPr/>
            <p:nvPr userDrawn="1"/>
          </p:nvSpPr>
          <p:spPr>
            <a:xfrm>
              <a:off x="1051992" y="4371950"/>
              <a:ext cx="108000" cy="10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endParaRPr lang="ko-KR" altLang="en-US" sz="100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4CD59BC8-C483-4B81-8DA7-8CC398ABA3F3}"/>
                </a:ext>
              </a:extLst>
            </p:cNvPr>
            <p:cNvSpPr/>
            <p:nvPr userDrawn="1"/>
          </p:nvSpPr>
          <p:spPr>
            <a:xfrm>
              <a:off x="1204392" y="4371950"/>
              <a:ext cx="108000" cy="10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endParaRPr lang="ko-KR" altLang="en-US" sz="100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F539C07A-994E-423D-A50E-161E58559A40}"/>
                </a:ext>
              </a:extLst>
            </p:cNvPr>
            <p:cNvSpPr/>
            <p:nvPr userDrawn="1"/>
          </p:nvSpPr>
          <p:spPr>
            <a:xfrm>
              <a:off x="1356792" y="4371950"/>
              <a:ext cx="108000" cy="10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endParaRPr lang="ko-KR" altLang="en-US" sz="100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3" name="Group 45">
            <a:extLst>
              <a:ext uri="{FF2B5EF4-FFF2-40B4-BE49-F238E27FC236}">
                <a16:creationId xmlns:a16="http://schemas.microsoft.com/office/drawing/2014/main" id="{57A2AF79-6BB0-4729-9A77-DB231F2BF74D}"/>
              </a:ext>
            </a:extLst>
          </p:cNvPr>
          <p:cNvGrpSpPr/>
          <p:nvPr/>
        </p:nvGrpSpPr>
        <p:grpSpPr>
          <a:xfrm>
            <a:off x="3498960" y="5760684"/>
            <a:ext cx="1074299" cy="309125"/>
            <a:chOff x="3130166" y="5667342"/>
            <a:chExt cx="1254837" cy="361074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14" name="Rounded Rectangle 3">
              <a:extLst>
                <a:ext uri="{FF2B5EF4-FFF2-40B4-BE49-F238E27FC236}">
                  <a16:creationId xmlns:a16="http://schemas.microsoft.com/office/drawing/2014/main" id="{EA4694E8-6BDE-4D48-B66D-E0678C812EFA}"/>
                </a:ext>
              </a:extLst>
            </p:cNvPr>
            <p:cNvSpPr/>
            <p:nvPr/>
          </p:nvSpPr>
          <p:spPr>
            <a:xfrm>
              <a:off x="4023929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48643" y="674567"/>
                    <a:pt x="3369037" y="759137"/>
                  </a:cubicBezTo>
                  <a:cubicBezTo>
                    <a:pt x="3391941" y="611142"/>
                    <a:pt x="3398988" y="447290"/>
                    <a:pt x="3443034" y="304580"/>
                  </a:cubicBezTo>
                  <a:cubicBezTo>
                    <a:pt x="3382140" y="251394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5" name="Rounded Rectangle 39">
              <a:extLst>
                <a:ext uri="{FF2B5EF4-FFF2-40B4-BE49-F238E27FC236}">
                  <a16:creationId xmlns:a16="http://schemas.microsoft.com/office/drawing/2014/main" id="{6A897CDF-F4DF-443D-995A-98EDF17E033C}"/>
                </a:ext>
              </a:extLst>
            </p:cNvPr>
            <p:cNvSpPr/>
            <p:nvPr/>
          </p:nvSpPr>
          <p:spPr>
            <a:xfrm>
              <a:off x="3130166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720000" h="720000">
                  <a:moveTo>
                    <a:pt x="432774" y="374766"/>
                  </a:moveTo>
                  <a:lnTo>
                    <a:pt x="356410" y="443079"/>
                  </a:lnTo>
                  <a:lnTo>
                    <a:pt x="284362" y="376738"/>
                  </a:lnTo>
                  <a:lnTo>
                    <a:pt x="113898" y="532449"/>
                  </a:lnTo>
                  <a:lnTo>
                    <a:pt x="607054" y="532449"/>
                  </a:lnTo>
                  <a:close/>
                  <a:moveTo>
                    <a:pt x="602842" y="222629"/>
                  </a:moveTo>
                  <a:lnTo>
                    <a:pt x="465239" y="345724"/>
                  </a:lnTo>
                  <a:lnTo>
                    <a:pt x="445928" y="363784"/>
                  </a:lnTo>
                  <a:lnTo>
                    <a:pt x="602842" y="510538"/>
                  </a:lnTo>
                  <a:close/>
                  <a:moveTo>
                    <a:pt x="112511" y="218501"/>
                  </a:moveTo>
                  <a:lnTo>
                    <a:pt x="112511" y="508421"/>
                  </a:lnTo>
                  <a:lnTo>
                    <a:pt x="268715" y="362330"/>
                  </a:lnTo>
                  <a:close/>
                  <a:moveTo>
                    <a:pt x="113462" y="187552"/>
                  </a:moveTo>
                  <a:lnTo>
                    <a:pt x="356909" y="411714"/>
                  </a:lnTo>
                  <a:lnTo>
                    <a:pt x="607490" y="187552"/>
                  </a:lnTo>
                  <a:close/>
                  <a:moveTo>
                    <a:pt x="72374" y="0"/>
                  </a:moveTo>
                  <a:lnTo>
                    <a:pt x="647626" y="0"/>
                  </a:lnTo>
                  <a:cubicBezTo>
                    <a:pt x="687597" y="0"/>
                    <a:pt x="720000" y="32403"/>
                    <a:pt x="720000" y="72374"/>
                  </a:cubicBezTo>
                  <a:lnTo>
                    <a:pt x="720000" y="647626"/>
                  </a:lnTo>
                  <a:cubicBezTo>
                    <a:pt x="720000" y="687597"/>
                    <a:pt x="687597" y="720000"/>
                    <a:pt x="647626" y="720000"/>
                  </a:cubicBezTo>
                  <a:lnTo>
                    <a:pt x="72374" y="720000"/>
                  </a:lnTo>
                  <a:cubicBezTo>
                    <a:pt x="32403" y="720000"/>
                    <a:pt x="0" y="687597"/>
                    <a:pt x="0" y="647626"/>
                  </a:cubicBezTo>
                  <a:lnTo>
                    <a:pt x="0" y="72374"/>
                  </a:lnTo>
                  <a:cubicBezTo>
                    <a:pt x="0" y="32403"/>
                    <a:pt x="32403" y="0"/>
                    <a:pt x="72374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6" name="Rounded Rectangle 2">
              <a:extLst>
                <a:ext uri="{FF2B5EF4-FFF2-40B4-BE49-F238E27FC236}">
                  <a16:creationId xmlns:a16="http://schemas.microsoft.com/office/drawing/2014/main" id="{65A7B5AF-C418-4164-AE6E-1785DBDA7E26}"/>
                </a:ext>
              </a:extLst>
            </p:cNvPr>
            <p:cNvSpPr/>
            <p:nvPr/>
          </p:nvSpPr>
          <p:spPr>
            <a:xfrm>
              <a:off x="3577047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3160999" y="1374274"/>
                  </a:moveTo>
                  <a:cubicBezTo>
                    <a:pt x="3161390" y="1371268"/>
                    <a:pt x="3160138" y="1380887"/>
                    <a:pt x="3155132" y="1419362"/>
                  </a:cubicBezTo>
                  <a:cubicBezTo>
                    <a:pt x="3155132" y="1419362"/>
                    <a:pt x="3155131" y="1419362"/>
                    <a:pt x="3155131" y="1419362"/>
                  </a:cubicBezTo>
                  <a:cubicBezTo>
                    <a:pt x="3155133" y="1419346"/>
                    <a:pt x="3160347" y="1379282"/>
                    <a:pt x="3160999" y="1374274"/>
                  </a:cubicBezTo>
                  <a:close/>
                  <a:moveTo>
                    <a:pt x="2538382" y="802616"/>
                  </a:moveTo>
                  <a:cubicBezTo>
                    <a:pt x="2197761" y="802616"/>
                    <a:pt x="1921633" y="1078744"/>
                    <a:pt x="1921633" y="1419365"/>
                  </a:cubicBezTo>
                  <a:cubicBezTo>
                    <a:pt x="1921633" y="1471638"/>
                    <a:pt x="1928136" y="1522392"/>
                    <a:pt x="1942445" y="1570340"/>
                  </a:cubicBezTo>
                  <a:cubicBezTo>
                    <a:pt x="1547199" y="1510736"/>
                    <a:pt x="1173928" y="1425572"/>
                    <a:pt x="752016" y="931012"/>
                  </a:cubicBezTo>
                  <a:cubicBezTo>
                    <a:pt x="555558" y="1323929"/>
                    <a:pt x="701457" y="1569504"/>
                    <a:pt x="934030" y="1745738"/>
                  </a:cubicBezTo>
                  <a:cubicBezTo>
                    <a:pt x="832912" y="1726959"/>
                    <a:pt x="757794" y="1716846"/>
                    <a:pt x="665343" y="1650397"/>
                  </a:cubicBezTo>
                  <a:cubicBezTo>
                    <a:pt x="692788" y="2037537"/>
                    <a:pt x="906583" y="2177657"/>
                    <a:pt x="1111709" y="2257108"/>
                  </a:cubicBezTo>
                  <a:cubicBezTo>
                    <a:pt x="1029370" y="2275887"/>
                    <a:pt x="986032" y="2268664"/>
                    <a:pt x="856023" y="2244108"/>
                  </a:cubicBezTo>
                  <a:cubicBezTo>
                    <a:pt x="968698" y="2582132"/>
                    <a:pt x="1241718" y="2664472"/>
                    <a:pt x="1402064" y="2660137"/>
                  </a:cubicBezTo>
                  <a:cubicBezTo>
                    <a:pt x="1212828" y="2802425"/>
                    <a:pt x="1063318" y="2869598"/>
                    <a:pt x="552668" y="2902822"/>
                  </a:cubicBezTo>
                  <a:cubicBezTo>
                    <a:pt x="978087" y="3213400"/>
                    <a:pt x="1650526" y="3189564"/>
                    <a:pt x="1978439" y="3093502"/>
                  </a:cubicBezTo>
                  <a:cubicBezTo>
                    <a:pt x="2679046" y="2850818"/>
                    <a:pt x="2894283" y="2547463"/>
                    <a:pt x="3053184" y="2031759"/>
                  </a:cubicBezTo>
                  <a:cubicBezTo>
                    <a:pt x="3132291" y="1592391"/>
                    <a:pt x="3116471" y="1716445"/>
                    <a:pt x="3155131" y="1419365"/>
                  </a:cubicBezTo>
                  <a:cubicBezTo>
                    <a:pt x="3155131" y="1419364"/>
                    <a:pt x="3155132" y="1419363"/>
                    <a:pt x="3155132" y="1419362"/>
                  </a:cubicBezTo>
                  <a:cubicBezTo>
                    <a:pt x="3257477" y="1315095"/>
                    <a:pt x="3372036" y="1223751"/>
                    <a:pt x="3407333" y="1117847"/>
                  </a:cubicBezTo>
                  <a:cubicBezTo>
                    <a:pt x="3307709" y="1140260"/>
                    <a:pt x="3221086" y="1197342"/>
                    <a:pt x="3108461" y="1185086"/>
                  </a:cubicBezTo>
                  <a:cubicBezTo>
                    <a:pt x="3188365" y="1141325"/>
                    <a:pt x="3284860" y="1028153"/>
                    <a:pt x="3334650" y="883134"/>
                  </a:cubicBezTo>
                  <a:cubicBezTo>
                    <a:pt x="3225580" y="952795"/>
                    <a:pt x="3152155" y="998691"/>
                    <a:pt x="2995677" y="1008938"/>
                  </a:cubicBezTo>
                  <a:cubicBezTo>
                    <a:pt x="2884471" y="881691"/>
                    <a:pt x="2720661" y="802616"/>
                    <a:pt x="2538382" y="80261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17" name="Content Placeholder 8">
            <a:extLst>
              <a:ext uri="{FF2B5EF4-FFF2-40B4-BE49-F238E27FC236}">
                <a16:creationId xmlns:a16="http://schemas.microsoft.com/office/drawing/2014/main" id="{C6AA4278-8B4D-4C51-8A9E-2D80CBBB188B}"/>
              </a:ext>
            </a:extLst>
          </p:cNvPr>
          <p:cNvSpPr txBox="1">
            <a:spLocks/>
          </p:cNvSpPr>
          <p:nvPr/>
        </p:nvSpPr>
        <p:spPr>
          <a:xfrm>
            <a:off x="6151348" y="4136720"/>
            <a:ext cx="1944687" cy="287338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400" b="1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600" dirty="0"/>
              <a:t>Member Name</a:t>
            </a:r>
            <a:endParaRPr lang="ko-KR" altLang="en-US" sz="1600" dirty="0"/>
          </a:p>
        </p:txBody>
      </p:sp>
      <p:sp>
        <p:nvSpPr>
          <p:cNvPr id="18" name="Content Placeholder 9">
            <a:extLst>
              <a:ext uri="{FF2B5EF4-FFF2-40B4-BE49-F238E27FC236}">
                <a16:creationId xmlns:a16="http://schemas.microsoft.com/office/drawing/2014/main" id="{FA5D74F3-4085-447B-BD9F-678DFCE9196E}"/>
              </a:ext>
            </a:extLst>
          </p:cNvPr>
          <p:cNvSpPr txBox="1">
            <a:spLocks/>
          </p:cNvSpPr>
          <p:nvPr/>
        </p:nvSpPr>
        <p:spPr>
          <a:xfrm>
            <a:off x="6151582" y="4449016"/>
            <a:ext cx="1944216" cy="288032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200" b="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/>
              <a:t>DOCTOR</a:t>
            </a:r>
            <a:endParaRPr lang="ko-KR" altLang="en-US" dirty="0"/>
          </a:p>
        </p:txBody>
      </p:sp>
      <p:grpSp>
        <p:nvGrpSpPr>
          <p:cNvPr id="19" name="Group 16">
            <a:extLst>
              <a:ext uri="{FF2B5EF4-FFF2-40B4-BE49-F238E27FC236}">
                <a16:creationId xmlns:a16="http://schemas.microsoft.com/office/drawing/2014/main" id="{5A9B0BDE-6D1E-444E-B40E-9B5D582B0AAC}"/>
              </a:ext>
            </a:extLst>
          </p:cNvPr>
          <p:cNvGrpSpPr/>
          <p:nvPr/>
        </p:nvGrpSpPr>
        <p:grpSpPr>
          <a:xfrm>
            <a:off x="6841090" y="4842470"/>
            <a:ext cx="565200" cy="108000"/>
            <a:chOff x="899592" y="4371950"/>
            <a:chExt cx="565200" cy="108000"/>
          </a:xfrm>
          <a:solidFill>
            <a:schemeClr val="accent3"/>
          </a:solidFill>
        </p:grpSpPr>
        <p:sp>
          <p:nvSpPr>
            <p:cNvPr id="20" name="Rectangle 17">
              <a:extLst>
                <a:ext uri="{FF2B5EF4-FFF2-40B4-BE49-F238E27FC236}">
                  <a16:creationId xmlns:a16="http://schemas.microsoft.com/office/drawing/2014/main" id="{AB4684F1-D281-4819-84D7-A733C1118CE6}"/>
                </a:ext>
              </a:extLst>
            </p:cNvPr>
            <p:cNvSpPr/>
            <p:nvPr userDrawn="1"/>
          </p:nvSpPr>
          <p:spPr>
            <a:xfrm>
              <a:off x="899592" y="4371950"/>
              <a:ext cx="108000" cy="10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endParaRPr lang="ko-KR" altLang="en-US" sz="100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" name="Rectangle 18">
              <a:extLst>
                <a:ext uri="{FF2B5EF4-FFF2-40B4-BE49-F238E27FC236}">
                  <a16:creationId xmlns:a16="http://schemas.microsoft.com/office/drawing/2014/main" id="{4E5F9F8B-8631-4908-BDD1-70F7AFE18762}"/>
                </a:ext>
              </a:extLst>
            </p:cNvPr>
            <p:cNvSpPr/>
            <p:nvPr userDrawn="1"/>
          </p:nvSpPr>
          <p:spPr>
            <a:xfrm>
              <a:off x="1051992" y="4371950"/>
              <a:ext cx="108000" cy="10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endParaRPr lang="ko-KR" altLang="en-US" sz="100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" name="Rectangle 19">
              <a:extLst>
                <a:ext uri="{FF2B5EF4-FFF2-40B4-BE49-F238E27FC236}">
                  <a16:creationId xmlns:a16="http://schemas.microsoft.com/office/drawing/2014/main" id="{DD7E3205-03A6-4495-B7C4-07C29CBEBEBA}"/>
                </a:ext>
              </a:extLst>
            </p:cNvPr>
            <p:cNvSpPr/>
            <p:nvPr userDrawn="1"/>
          </p:nvSpPr>
          <p:spPr>
            <a:xfrm>
              <a:off x="1204392" y="4371950"/>
              <a:ext cx="108000" cy="10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endParaRPr lang="ko-KR" altLang="en-US" sz="100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Rectangle 20">
              <a:extLst>
                <a:ext uri="{FF2B5EF4-FFF2-40B4-BE49-F238E27FC236}">
                  <a16:creationId xmlns:a16="http://schemas.microsoft.com/office/drawing/2014/main" id="{633E7739-1EBB-4EC9-8D28-4CB6124251C9}"/>
                </a:ext>
              </a:extLst>
            </p:cNvPr>
            <p:cNvSpPr/>
            <p:nvPr userDrawn="1"/>
          </p:nvSpPr>
          <p:spPr>
            <a:xfrm>
              <a:off x="1356792" y="4371950"/>
              <a:ext cx="108000" cy="10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endParaRPr lang="ko-KR" altLang="en-US" sz="100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49">
            <a:extLst>
              <a:ext uri="{FF2B5EF4-FFF2-40B4-BE49-F238E27FC236}">
                <a16:creationId xmlns:a16="http://schemas.microsoft.com/office/drawing/2014/main" id="{6D1FD246-B6B1-4638-9E29-EFE300ECCA90}"/>
              </a:ext>
            </a:extLst>
          </p:cNvPr>
          <p:cNvGrpSpPr/>
          <p:nvPr/>
        </p:nvGrpSpPr>
        <p:grpSpPr>
          <a:xfrm>
            <a:off x="6586542" y="5760684"/>
            <a:ext cx="1074299" cy="309125"/>
            <a:chOff x="3130166" y="5667342"/>
            <a:chExt cx="1254837" cy="361074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25" name="Rounded Rectangle 3">
              <a:extLst>
                <a:ext uri="{FF2B5EF4-FFF2-40B4-BE49-F238E27FC236}">
                  <a16:creationId xmlns:a16="http://schemas.microsoft.com/office/drawing/2014/main" id="{8F675CC6-51D9-453F-B6D3-85B83A5BC143}"/>
                </a:ext>
              </a:extLst>
            </p:cNvPr>
            <p:cNvSpPr/>
            <p:nvPr/>
          </p:nvSpPr>
          <p:spPr>
            <a:xfrm>
              <a:off x="4023929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48643" y="674567"/>
                    <a:pt x="3369037" y="759137"/>
                  </a:cubicBezTo>
                  <a:cubicBezTo>
                    <a:pt x="3391941" y="611142"/>
                    <a:pt x="3398988" y="447290"/>
                    <a:pt x="3443034" y="304580"/>
                  </a:cubicBezTo>
                  <a:cubicBezTo>
                    <a:pt x="3382140" y="251394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6" name="Rounded Rectangle 39">
              <a:extLst>
                <a:ext uri="{FF2B5EF4-FFF2-40B4-BE49-F238E27FC236}">
                  <a16:creationId xmlns:a16="http://schemas.microsoft.com/office/drawing/2014/main" id="{9880954D-5A3C-4CC5-BC91-679395688AE3}"/>
                </a:ext>
              </a:extLst>
            </p:cNvPr>
            <p:cNvSpPr/>
            <p:nvPr/>
          </p:nvSpPr>
          <p:spPr>
            <a:xfrm>
              <a:off x="3130166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720000" h="720000">
                  <a:moveTo>
                    <a:pt x="432774" y="374766"/>
                  </a:moveTo>
                  <a:lnTo>
                    <a:pt x="356410" y="443079"/>
                  </a:lnTo>
                  <a:lnTo>
                    <a:pt x="284362" y="376738"/>
                  </a:lnTo>
                  <a:lnTo>
                    <a:pt x="113898" y="532449"/>
                  </a:lnTo>
                  <a:lnTo>
                    <a:pt x="607054" y="532449"/>
                  </a:lnTo>
                  <a:close/>
                  <a:moveTo>
                    <a:pt x="602842" y="222629"/>
                  </a:moveTo>
                  <a:lnTo>
                    <a:pt x="465239" y="345724"/>
                  </a:lnTo>
                  <a:lnTo>
                    <a:pt x="445928" y="363784"/>
                  </a:lnTo>
                  <a:lnTo>
                    <a:pt x="602842" y="510538"/>
                  </a:lnTo>
                  <a:close/>
                  <a:moveTo>
                    <a:pt x="112511" y="218501"/>
                  </a:moveTo>
                  <a:lnTo>
                    <a:pt x="112511" y="508421"/>
                  </a:lnTo>
                  <a:lnTo>
                    <a:pt x="268715" y="362330"/>
                  </a:lnTo>
                  <a:close/>
                  <a:moveTo>
                    <a:pt x="113462" y="187552"/>
                  </a:moveTo>
                  <a:lnTo>
                    <a:pt x="356909" y="411714"/>
                  </a:lnTo>
                  <a:lnTo>
                    <a:pt x="607490" y="187552"/>
                  </a:lnTo>
                  <a:close/>
                  <a:moveTo>
                    <a:pt x="72374" y="0"/>
                  </a:moveTo>
                  <a:lnTo>
                    <a:pt x="647626" y="0"/>
                  </a:lnTo>
                  <a:cubicBezTo>
                    <a:pt x="687597" y="0"/>
                    <a:pt x="720000" y="32403"/>
                    <a:pt x="720000" y="72374"/>
                  </a:cubicBezTo>
                  <a:lnTo>
                    <a:pt x="720000" y="647626"/>
                  </a:lnTo>
                  <a:cubicBezTo>
                    <a:pt x="720000" y="687597"/>
                    <a:pt x="687597" y="720000"/>
                    <a:pt x="647626" y="720000"/>
                  </a:cubicBezTo>
                  <a:lnTo>
                    <a:pt x="72374" y="720000"/>
                  </a:lnTo>
                  <a:cubicBezTo>
                    <a:pt x="32403" y="720000"/>
                    <a:pt x="0" y="687597"/>
                    <a:pt x="0" y="647626"/>
                  </a:cubicBezTo>
                  <a:lnTo>
                    <a:pt x="0" y="72374"/>
                  </a:lnTo>
                  <a:cubicBezTo>
                    <a:pt x="0" y="32403"/>
                    <a:pt x="32403" y="0"/>
                    <a:pt x="72374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7" name="Rounded Rectangle 2">
              <a:extLst>
                <a:ext uri="{FF2B5EF4-FFF2-40B4-BE49-F238E27FC236}">
                  <a16:creationId xmlns:a16="http://schemas.microsoft.com/office/drawing/2014/main" id="{8F428DF7-9B1F-4C82-8C86-7A0C20AE58A7}"/>
                </a:ext>
              </a:extLst>
            </p:cNvPr>
            <p:cNvSpPr/>
            <p:nvPr/>
          </p:nvSpPr>
          <p:spPr>
            <a:xfrm>
              <a:off x="3577047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3160999" y="1374274"/>
                  </a:moveTo>
                  <a:cubicBezTo>
                    <a:pt x="3161390" y="1371268"/>
                    <a:pt x="3160138" y="1380887"/>
                    <a:pt x="3155132" y="1419362"/>
                  </a:cubicBezTo>
                  <a:cubicBezTo>
                    <a:pt x="3155132" y="1419362"/>
                    <a:pt x="3155131" y="1419362"/>
                    <a:pt x="3155131" y="1419362"/>
                  </a:cubicBezTo>
                  <a:cubicBezTo>
                    <a:pt x="3155133" y="1419346"/>
                    <a:pt x="3160347" y="1379282"/>
                    <a:pt x="3160999" y="1374274"/>
                  </a:cubicBezTo>
                  <a:close/>
                  <a:moveTo>
                    <a:pt x="2538382" y="802616"/>
                  </a:moveTo>
                  <a:cubicBezTo>
                    <a:pt x="2197761" y="802616"/>
                    <a:pt x="1921633" y="1078744"/>
                    <a:pt x="1921633" y="1419365"/>
                  </a:cubicBezTo>
                  <a:cubicBezTo>
                    <a:pt x="1921633" y="1471638"/>
                    <a:pt x="1928136" y="1522392"/>
                    <a:pt x="1942445" y="1570340"/>
                  </a:cubicBezTo>
                  <a:cubicBezTo>
                    <a:pt x="1547199" y="1510736"/>
                    <a:pt x="1173928" y="1425572"/>
                    <a:pt x="752016" y="931012"/>
                  </a:cubicBezTo>
                  <a:cubicBezTo>
                    <a:pt x="555558" y="1323929"/>
                    <a:pt x="701457" y="1569504"/>
                    <a:pt x="934030" y="1745738"/>
                  </a:cubicBezTo>
                  <a:cubicBezTo>
                    <a:pt x="832912" y="1726959"/>
                    <a:pt x="757794" y="1716846"/>
                    <a:pt x="665343" y="1650397"/>
                  </a:cubicBezTo>
                  <a:cubicBezTo>
                    <a:pt x="692788" y="2037537"/>
                    <a:pt x="906583" y="2177657"/>
                    <a:pt x="1111709" y="2257108"/>
                  </a:cubicBezTo>
                  <a:cubicBezTo>
                    <a:pt x="1029370" y="2275887"/>
                    <a:pt x="986032" y="2268664"/>
                    <a:pt x="856023" y="2244108"/>
                  </a:cubicBezTo>
                  <a:cubicBezTo>
                    <a:pt x="968698" y="2582132"/>
                    <a:pt x="1241718" y="2664472"/>
                    <a:pt x="1402064" y="2660137"/>
                  </a:cubicBezTo>
                  <a:cubicBezTo>
                    <a:pt x="1212828" y="2802425"/>
                    <a:pt x="1063318" y="2869598"/>
                    <a:pt x="552668" y="2902822"/>
                  </a:cubicBezTo>
                  <a:cubicBezTo>
                    <a:pt x="978087" y="3213400"/>
                    <a:pt x="1650526" y="3189564"/>
                    <a:pt x="1978439" y="3093502"/>
                  </a:cubicBezTo>
                  <a:cubicBezTo>
                    <a:pt x="2679046" y="2850818"/>
                    <a:pt x="2894283" y="2547463"/>
                    <a:pt x="3053184" y="2031759"/>
                  </a:cubicBezTo>
                  <a:cubicBezTo>
                    <a:pt x="3132291" y="1592391"/>
                    <a:pt x="3116471" y="1716445"/>
                    <a:pt x="3155131" y="1419365"/>
                  </a:cubicBezTo>
                  <a:cubicBezTo>
                    <a:pt x="3155131" y="1419364"/>
                    <a:pt x="3155132" y="1419363"/>
                    <a:pt x="3155132" y="1419362"/>
                  </a:cubicBezTo>
                  <a:cubicBezTo>
                    <a:pt x="3257477" y="1315095"/>
                    <a:pt x="3372036" y="1223751"/>
                    <a:pt x="3407333" y="1117847"/>
                  </a:cubicBezTo>
                  <a:cubicBezTo>
                    <a:pt x="3307709" y="1140260"/>
                    <a:pt x="3221086" y="1197342"/>
                    <a:pt x="3108461" y="1185086"/>
                  </a:cubicBezTo>
                  <a:cubicBezTo>
                    <a:pt x="3188365" y="1141325"/>
                    <a:pt x="3284860" y="1028153"/>
                    <a:pt x="3334650" y="883134"/>
                  </a:cubicBezTo>
                  <a:cubicBezTo>
                    <a:pt x="3225580" y="952795"/>
                    <a:pt x="3152155" y="998691"/>
                    <a:pt x="2995677" y="1008938"/>
                  </a:cubicBezTo>
                  <a:cubicBezTo>
                    <a:pt x="2884471" y="881691"/>
                    <a:pt x="2720661" y="802616"/>
                    <a:pt x="2538382" y="80261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28" name="Content Placeholder 12">
            <a:extLst>
              <a:ext uri="{FF2B5EF4-FFF2-40B4-BE49-F238E27FC236}">
                <a16:creationId xmlns:a16="http://schemas.microsoft.com/office/drawing/2014/main" id="{CAAAFE17-CA30-43D9-AF3D-387D227E3F28}"/>
              </a:ext>
            </a:extLst>
          </p:cNvPr>
          <p:cNvSpPr txBox="1">
            <a:spLocks/>
          </p:cNvSpPr>
          <p:nvPr/>
        </p:nvSpPr>
        <p:spPr>
          <a:xfrm>
            <a:off x="9238929" y="4136720"/>
            <a:ext cx="1944687" cy="287338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400" b="1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600"/>
              <a:t>Member Name</a:t>
            </a:r>
            <a:endParaRPr lang="ko-KR" altLang="en-US" sz="1600" dirty="0"/>
          </a:p>
        </p:txBody>
      </p:sp>
      <p:sp>
        <p:nvSpPr>
          <p:cNvPr id="29" name="Content Placeholder 13">
            <a:extLst>
              <a:ext uri="{FF2B5EF4-FFF2-40B4-BE49-F238E27FC236}">
                <a16:creationId xmlns:a16="http://schemas.microsoft.com/office/drawing/2014/main" id="{1B141320-5F6C-4D19-89CB-CE69E1F0EEDB}"/>
              </a:ext>
            </a:extLst>
          </p:cNvPr>
          <p:cNvSpPr txBox="1">
            <a:spLocks/>
          </p:cNvSpPr>
          <p:nvPr/>
        </p:nvSpPr>
        <p:spPr>
          <a:xfrm>
            <a:off x="9239163" y="4449016"/>
            <a:ext cx="1944216" cy="288032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200" b="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/>
              <a:t>DOCTOR</a:t>
            </a:r>
            <a:endParaRPr lang="ko-KR" altLang="en-US" dirty="0"/>
          </a:p>
        </p:txBody>
      </p:sp>
      <p:grpSp>
        <p:nvGrpSpPr>
          <p:cNvPr id="30" name="Group 25">
            <a:extLst>
              <a:ext uri="{FF2B5EF4-FFF2-40B4-BE49-F238E27FC236}">
                <a16:creationId xmlns:a16="http://schemas.microsoft.com/office/drawing/2014/main" id="{5D2A9555-4565-4C63-B620-E5DB5ECE0F70}"/>
              </a:ext>
            </a:extLst>
          </p:cNvPr>
          <p:cNvGrpSpPr/>
          <p:nvPr/>
        </p:nvGrpSpPr>
        <p:grpSpPr>
          <a:xfrm>
            <a:off x="9928671" y="4842470"/>
            <a:ext cx="565200" cy="108000"/>
            <a:chOff x="899592" y="4371950"/>
            <a:chExt cx="565200" cy="108000"/>
          </a:xfrm>
          <a:solidFill>
            <a:schemeClr val="accent4"/>
          </a:solidFill>
        </p:grpSpPr>
        <p:sp>
          <p:nvSpPr>
            <p:cNvPr id="31" name="Rectangle 26">
              <a:extLst>
                <a:ext uri="{FF2B5EF4-FFF2-40B4-BE49-F238E27FC236}">
                  <a16:creationId xmlns:a16="http://schemas.microsoft.com/office/drawing/2014/main" id="{BB7888EF-CA86-426B-97D5-CB59C1C66F65}"/>
                </a:ext>
              </a:extLst>
            </p:cNvPr>
            <p:cNvSpPr/>
            <p:nvPr userDrawn="1"/>
          </p:nvSpPr>
          <p:spPr>
            <a:xfrm>
              <a:off x="899592" y="4371950"/>
              <a:ext cx="108000" cy="10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endParaRPr lang="ko-KR" altLang="en-US" sz="100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2" name="Rectangle 27">
              <a:extLst>
                <a:ext uri="{FF2B5EF4-FFF2-40B4-BE49-F238E27FC236}">
                  <a16:creationId xmlns:a16="http://schemas.microsoft.com/office/drawing/2014/main" id="{B4A0F9D8-91C9-4391-8CAA-9FC67F4E5736}"/>
                </a:ext>
              </a:extLst>
            </p:cNvPr>
            <p:cNvSpPr/>
            <p:nvPr userDrawn="1"/>
          </p:nvSpPr>
          <p:spPr>
            <a:xfrm>
              <a:off x="1051992" y="4371950"/>
              <a:ext cx="108000" cy="10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endParaRPr lang="ko-KR" altLang="en-US" sz="100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3" name="Rectangle 28">
              <a:extLst>
                <a:ext uri="{FF2B5EF4-FFF2-40B4-BE49-F238E27FC236}">
                  <a16:creationId xmlns:a16="http://schemas.microsoft.com/office/drawing/2014/main" id="{CB847E11-EF9C-43FE-943D-25C7D4EE9E05}"/>
                </a:ext>
              </a:extLst>
            </p:cNvPr>
            <p:cNvSpPr/>
            <p:nvPr userDrawn="1"/>
          </p:nvSpPr>
          <p:spPr>
            <a:xfrm>
              <a:off x="1204392" y="4371950"/>
              <a:ext cx="108000" cy="10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endParaRPr lang="ko-KR" altLang="en-US" sz="100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4" name="Rectangle 29">
              <a:extLst>
                <a:ext uri="{FF2B5EF4-FFF2-40B4-BE49-F238E27FC236}">
                  <a16:creationId xmlns:a16="http://schemas.microsoft.com/office/drawing/2014/main" id="{008D733D-5656-4C1F-8118-E1C938F8339D}"/>
                </a:ext>
              </a:extLst>
            </p:cNvPr>
            <p:cNvSpPr/>
            <p:nvPr userDrawn="1"/>
          </p:nvSpPr>
          <p:spPr>
            <a:xfrm>
              <a:off x="1356792" y="4371950"/>
              <a:ext cx="108000" cy="10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endParaRPr lang="ko-KR" altLang="en-US" sz="100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5" name="Group 53">
            <a:extLst>
              <a:ext uri="{FF2B5EF4-FFF2-40B4-BE49-F238E27FC236}">
                <a16:creationId xmlns:a16="http://schemas.microsoft.com/office/drawing/2014/main" id="{7183E738-C0FC-4FA1-9915-F53A7DD0B4F7}"/>
              </a:ext>
            </a:extLst>
          </p:cNvPr>
          <p:cNvGrpSpPr/>
          <p:nvPr/>
        </p:nvGrpSpPr>
        <p:grpSpPr>
          <a:xfrm>
            <a:off x="9674123" y="5760684"/>
            <a:ext cx="1074299" cy="309125"/>
            <a:chOff x="3130166" y="5667342"/>
            <a:chExt cx="1254837" cy="361074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36" name="Rounded Rectangle 3">
              <a:extLst>
                <a:ext uri="{FF2B5EF4-FFF2-40B4-BE49-F238E27FC236}">
                  <a16:creationId xmlns:a16="http://schemas.microsoft.com/office/drawing/2014/main" id="{DEC181A4-EFDA-4F14-8598-37D1E25C9B81}"/>
                </a:ext>
              </a:extLst>
            </p:cNvPr>
            <p:cNvSpPr/>
            <p:nvPr/>
          </p:nvSpPr>
          <p:spPr>
            <a:xfrm>
              <a:off x="4023929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48643" y="674567"/>
                    <a:pt x="3369037" y="759137"/>
                  </a:cubicBezTo>
                  <a:cubicBezTo>
                    <a:pt x="3391941" y="611142"/>
                    <a:pt x="3398988" y="447290"/>
                    <a:pt x="3443034" y="304580"/>
                  </a:cubicBezTo>
                  <a:cubicBezTo>
                    <a:pt x="3382140" y="251394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7" name="Rounded Rectangle 39">
              <a:extLst>
                <a:ext uri="{FF2B5EF4-FFF2-40B4-BE49-F238E27FC236}">
                  <a16:creationId xmlns:a16="http://schemas.microsoft.com/office/drawing/2014/main" id="{F4B00295-1E79-45B5-B1B1-CB46837C8EC3}"/>
                </a:ext>
              </a:extLst>
            </p:cNvPr>
            <p:cNvSpPr/>
            <p:nvPr/>
          </p:nvSpPr>
          <p:spPr>
            <a:xfrm>
              <a:off x="3130166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720000" h="720000">
                  <a:moveTo>
                    <a:pt x="432774" y="374766"/>
                  </a:moveTo>
                  <a:lnTo>
                    <a:pt x="356410" y="443079"/>
                  </a:lnTo>
                  <a:lnTo>
                    <a:pt x="284362" y="376738"/>
                  </a:lnTo>
                  <a:lnTo>
                    <a:pt x="113898" y="532449"/>
                  </a:lnTo>
                  <a:lnTo>
                    <a:pt x="607054" y="532449"/>
                  </a:lnTo>
                  <a:close/>
                  <a:moveTo>
                    <a:pt x="602842" y="222629"/>
                  </a:moveTo>
                  <a:lnTo>
                    <a:pt x="465239" y="345724"/>
                  </a:lnTo>
                  <a:lnTo>
                    <a:pt x="445928" y="363784"/>
                  </a:lnTo>
                  <a:lnTo>
                    <a:pt x="602842" y="510538"/>
                  </a:lnTo>
                  <a:close/>
                  <a:moveTo>
                    <a:pt x="112511" y="218501"/>
                  </a:moveTo>
                  <a:lnTo>
                    <a:pt x="112511" y="508421"/>
                  </a:lnTo>
                  <a:lnTo>
                    <a:pt x="268715" y="362330"/>
                  </a:lnTo>
                  <a:close/>
                  <a:moveTo>
                    <a:pt x="113462" y="187552"/>
                  </a:moveTo>
                  <a:lnTo>
                    <a:pt x="356909" y="411714"/>
                  </a:lnTo>
                  <a:lnTo>
                    <a:pt x="607490" y="187552"/>
                  </a:lnTo>
                  <a:close/>
                  <a:moveTo>
                    <a:pt x="72374" y="0"/>
                  </a:moveTo>
                  <a:lnTo>
                    <a:pt x="647626" y="0"/>
                  </a:lnTo>
                  <a:cubicBezTo>
                    <a:pt x="687597" y="0"/>
                    <a:pt x="720000" y="32403"/>
                    <a:pt x="720000" y="72374"/>
                  </a:cubicBezTo>
                  <a:lnTo>
                    <a:pt x="720000" y="647626"/>
                  </a:lnTo>
                  <a:cubicBezTo>
                    <a:pt x="720000" y="687597"/>
                    <a:pt x="687597" y="720000"/>
                    <a:pt x="647626" y="720000"/>
                  </a:cubicBezTo>
                  <a:lnTo>
                    <a:pt x="72374" y="720000"/>
                  </a:lnTo>
                  <a:cubicBezTo>
                    <a:pt x="32403" y="720000"/>
                    <a:pt x="0" y="687597"/>
                    <a:pt x="0" y="647626"/>
                  </a:cubicBezTo>
                  <a:lnTo>
                    <a:pt x="0" y="72374"/>
                  </a:lnTo>
                  <a:cubicBezTo>
                    <a:pt x="0" y="32403"/>
                    <a:pt x="32403" y="0"/>
                    <a:pt x="72374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8" name="Rounded Rectangle 2">
              <a:extLst>
                <a:ext uri="{FF2B5EF4-FFF2-40B4-BE49-F238E27FC236}">
                  <a16:creationId xmlns:a16="http://schemas.microsoft.com/office/drawing/2014/main" id="{C65A2F0D-57BB-4B0C-A79F-FB59230B8C7B}"/>
                </a:ext>
              </a:extLst>
            </p:cNvPr>
            <p:cNvSpPr/>
            <p:nvPr/>
          </p:nvSpPr>
          <p:spPr>
            <a:xfrm>
              <a:off x="3577047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3160999" y="1374274"/>
                  </a:moveTo>
                  <a:cubicBezTo>
                    <a:pt x="3161390" y="1371268"/>
                    <a:pt x="3160138" y="1380887"/>
                    <a:pt x="3155132" y="1419362"/>
                  </a:cubicBezTo>
                  <a:cubicBezTo>
                    <a:pt x="3155132" y="1419362"/>
                    <a:pt x="3155131" y="1419362"/>
                    <a:pt x="3155131" y="1419362"/>
                  </a:cubicBezTo>
                  <a:cubicBezTo>
                    <a:pt x="3155133" y="1419346"/>
                    <a:pt x="3160347" y="1379282"/>
                    <a:pt x="3160999" y="1374274"/>
                  </a:cubicBezTo>
                  <a:close/>
                  <a:moveTo>
                    <a:pt x="2538382" y="802616"/>
                  </a:moveTo>
                  <a:cubicBezTo>
                    <a:pt x="2197761" y="802616"/>
                    <a:pt x="1921633" y="1078744"/>
                    <a:pt x="1921633" y="1419365"/>
                  </a:cubicBezTo>
                  <a:cubicBezTo>
                    <a:pt x="1921633" y="1471638"/>
                    <a:pt x="1928136" y="1522392"/>
                    <a:pt x="1942445" y="1570340"/>
                  </a:cubicBezTo>
                  <a:cubicBezTo>
                    <a:pt x="1547199" y="1510736"/>
                    <a:pt x="1173928" y="1425572"/>
                    <a:pt x="752016" y="931012"/>
                  </a:cubicBezTo>
                  <a:cubicBezTo>
                    <a:pt x="555558" y="1323929"/>
                    <a:pt x="701457" y="1569504"/>
                    <a:pt x="934030" y="1745738"/>
                  </a:cubicBezTo>
                  <a:cubicBezTo>
                    <a:pt x="832912" y="1726959"/>
                    <a:pt x="757794" y="1716846"/>
                    <a:pt x="665343" y="1650397"/>
                  </a:cubicBezTo>
                  <a:cubicBezTo>
                    <a:pt x="692788" y="2037537"/>
                    <a:pt x="906583" y="2177657"/>
                    <a:pt x="1111709" y="2257108"/>
                  </a:cubicBezTo>
                  <a:cubicBezTo>
                    <a:pt x="1029370" y="2275887"/>
                    <a:pt x="986032" y="2268664"/>
                    <a:pt x="856023" y="2244108"/>
                  </a:cubicBezTo>
                  <a:cubicBezTo>
                    <a:pt x="968698" y="2582132"/>
                    <a:pt x="1241718" y="2664472"/>
                    <a:pt x="1402064" y="2660137"/>
                  </a:cubicBezTo>
                  <a:cubicBezTo>
                    <a:pt x="1212828" y="2802425"/>
                    <a:pt x="1063318" y="2869598"/>
                    <a:pt x="552668" y="2902822"/>
                  </a:cubicBezTo>
                  <a:cubicBezTo>
                    <a:pt x="978087" y="3213400"/>
                    <a:pt x="1650526" y="3189564"/>
                    <a:pt x="1978439" y="3093502"/>
                  </a:cubicBezTo>
                  <a:cubicBezTo>
                    <a:pt x="2679046" y="2850818"/>
                    <a:pt x="2894283" y="2547463"/>
                    <a:pt x="3053184" y="2031759"/>
                  </a:cubicBezTo>
                  <a:cubicBezTo>
                    <a:pt x="3132291" y="1592391"/>
                    <a:pt x="3116471" y="1716445"/>
                    <a:pt x="3155131" y="1419365"/>
                  </a:cubicBezTo>
                  <a:cubicBezTo>
                    <a:pt x="3155131" y="1419364"/>
                    <a:pt x="3155132" y="1419363"/>
                    <a:pt x="3155132" y="1419362"/>
                  </a:cubicBezTo>
                  <a:cubicBezTo>
                    <a:pt x="3257477" y="1315095"/>
                    <a:pt x="3372036" y="1223751"/>
                    <a:pt x="3407333" y="1117847"/>
                  </a:cubicBezTo>
                  <a:cubicBezTo>
                    <a:pt x="3307709" y="1140260"/>
                    <a:pt x="3221086" y="1197342"/>
                    <a:pt x="3108461" y="1185086"/>
                  </a:cubicBezTo>
                  <a:cubicBezTo>
                    <a:pt x="3188365" y="1141325"/>
                    <a:pt x="3284860" y="1028153"/>
                    <a:pt x="3334650" y="883134"/>
                  </a:cubicBezTo>
                  <a:cubicBezTo>
                    <a:pt x="3225580" y="952795"/>
                    <a:pt x="3152155" y="998691"/>
                    <a:pt x="2995677" y="1008938"/>
                  </a:cubicBezTo>
                  <a:cubicBezTo>
                    <a:pt x="2884471" y="881691"/>
                    <a:pt x="2720661" y="802616"/>
                    <a:pt x="2538382" y="80261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39" name="직사각형 5">
            <a:extLst>
              <a:ext uri="{FF2B5EF4-FFF2-40B4-BE49-F238E27FC236}">
                <a16:creationId xmlns:a16="http://schemas.microsoft.com/office/drawing/2014/main" id="{3353EA87-3A6C-479F-A138-DC796B261AE6}"/>
              </a:ext>
            </a:extLst>
          </p:cNvPr>
          <p:cNvSpPr/>
          <p:nvPr/>
        </p:nvSpPr>
        <p:spPr>
          <a:xfrm>
            <a:off x="9239164" y="5046150"/>
            <a:ext cx="194421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200" dirty="0"/>
              <a:t>Get a modern PowerPoint  Presentation that is beautifully designed.    </a:t>
            </a:r>
          </a:p>
        </p:txBody>
      </p:sp>
      <p:sp>
        <p:nvSpPr>
          <p:cNvPr id="40" name="직사각형 82">
            <a:extLst>
              <a:ext uri="{FF2B5EF4-FFF2-40B4-BE49-F238E27FC236}">
                <a16:creationId xmlns:a16="http://schemas.microsoft.com/office/drawing/2014/main" id="{C997F834-1CD2-4F40-8ADF-9362D04D95DD}"/>
              </a:ext>
            </a:extLst>
          </p:cNvPr>
          <p:cNvSpPr/>
          <p:nvPr/>
        </p:nvSpPr>
        <p:spPr>
          <a:xfrm>
            <a:off x="6136342" y="5046150"/>
            <a:ext cx="194421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200" dirty="0"/>
              <a:t>Get a modern PowerPoint  Presentation that is beautifully designed.    </a:t>
            </a:r>
          </a:p>
        </p:txBody>
      </p:sp>
      <p:sp>
        <p:nvSpPr>
          <p:cNvPr id="41" name="직사각형 83">
            <a:extLst>
              <a:ext uri="{FF2B5EF4-FFF2-40B4-BE49-F238E27FC236}">
                <a16:creationId xmlns:a16="http://schemas.microsoft.com/office/drawing/2014/main" id="{00E435F1-08B3-4CA9-97AA-05828AF7DD1C}"/>
              </a:ext>
            </a:extLst>
          </p:cNvPr>
          <p:cNvSpPr/>
          <p:nvPr/>
        </p:nvSpPr>
        <p:spPr>
          <a:xfrm>
            <a:off x="3064001" y="5046150"/>
            <a:ext cx="194421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200" dirty="0"/>
              <a:t>Get a modern PowerPoint  Presentation that is beautifully designed.    </a:t>
            </a:r>
          </a:p>
        </p:txBody>
      </p:sp>
      <p:sp>
        <p:nvSpPr>
          <p:cNvPr id="52" name="Content Placeholder 3">
            <a:extLst>
              <a:ext uri="{FF2B5EF4-FFF2-40B4-BE49-F238E27FC236}">
                <a16:creationId xmlns:a16="http://schemas.microsoft.com/office/drawing/2014/main" id="{C973B68A-7E60-47F3-BF5D-671571F9E20E}"/>
              </a:ext>
            </a:extLst>
          </p:cNvPr>
          <p:cNvSpPr txBox="1">
            <a:spLocks/>
          </p:cNvSpPr>
          <p:nvPr/>
        </p:nvSpPr>
        <p:spPr>
          <a:xfrm>
            <a:off x="626593" y="2032339"/>
            <a:ext cx="2167491" cy="1800201"/>
          </a:xfrm>
          <a:prstGeom prst="rect">
            <a:avLst/>
          </a:prstGeom>
          <a:noFill/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2800" b="1" kern="120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altLang="ko-KR" sz="4800" dirty="0"/>
              <a:t>Our</a:t>
            </a:r>
          </a:p>
          <a:p>
            <a:pPr algn="l"/>
            <a:r>
              <a:rPr lang="en-US" altLang="ko-KR" sz="4800" dirty="0"/>
              <a:t>Team</a:t>
            </a:r>
            <a:endParaRPr lang="ko-KR" altLang="en-US" sz="4800" dirty="0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47794D7E-11A7-4D1D-9F8B-B6D56BF3BEB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42" name="Picture Placeholder 41">
            <a:extLst>
              <a:ext uri="{FF2B5EF4-FFF2-40B4-BE49-F238E27FC236}">
                <a16:creationId xmlns:a16="http://schemas.microsoft.com/office/drawing/2014/main" id="{94CDDF34-79C7-4142-ABF1-E9A59A4CFDF8}"/>
              </a:ext>
            </a:extLst>
          </p:cNvPr>
          <p:cNvSpPr>
            <a:spLocks noGrp="1"/>
          </p:cNvSpPr>
          <p:nvPr>
            <p:ph type="pic" sz="quarter" idx="41"/>
          </p:nvPr>
        </p:nvSpPr>
        <p:spPr/>
      </p:sp>
      <p:sp>
        <p:nvSpPr>
          <p:cNvPr id="45" name="Picture Placeholder 44">
            <a:extLst>
              <a:ext uri="{FF2B5EF4-FFF2-40B4-BE49-F238E27FC236}">
                <a16:creationId xmlns:a16="http://schemas.microsoft.com/office/drawing/2014/main" id="{C6A232A9-8821-47CA-B784-012BD43821B2}"/>
              </a:ext>
            </a:extLst>
          </p:cNvPr>
          <p:cNvSpPr>
            <a:spLocks noGrp="1"/>
          </p:cNvSpPr>
          <p:nvPr>
            <p:ph type="pic" sz="quarter" idx="45"/>
          </p:nvPr>
        </p:nvSpPr>
        <p:spPr/>
      </p:sp>
    </p:spTree>
    <p:extLst>
      <p:ext uri="{BB962C8B-B14F-4D97-AF65-F5344CB8AC3E}">
        <p14:creationId xmlns:p14="http://schemas.microsoft.com/office/powerpoint/2010/main" val="42000007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BD2C055E-3155-496B-A4BF-539F13111B65}"/>
              </a:ext>
            </a:extLst>
          </p:cNvPr>
          <p:cNvGrpSpPr/>
          <p:nvPr/>
        </p:nvGrpSpPr>
        <p:grpSpPr>
          <a:xfrm>
            <a:off x="699278" y="1619322"/>
            <a:ext cx="1295404" cy="1295403"/>
            <a:chOff x="955451" y="2067273"/>
            <a:chExt cx="1295404" cy="1295403"/>
          </a:xfrm>
        </p:grpSpPr>
        <p:sp>
          <p:nvSpPr>
            <p:cNvPr id="10" name="Teardrop 9">
              <a:extLst>
                <a:ext uri="{FF2B5EF4-FFF2-40B4-BE49-F238E27FC236}">
                  <a16:creationId xmlns:a16="http://schemas.microsoft.com/office/drawing/2014/main" id="{92F7F935-3401-40AA-BF65-644443AFDF28}"/>
                </a:ext>
              </a:extLst>
            </p:cNvPr>
            <p:cNvSpPr/>
            <p:nvPr/>
          </p:nvSpPr>
          <p:spPr>
            <a:xfrm>
              <a:off x="955451" y="2067273"/>
              <a:ext cx="1295404" cy="1295403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" name="Teardrop 10">
              <a:extLst>
                <a:ext uri="{FF2B5EF4-FFF2-40B4-BE49-F238E27FC236}">
                  <a16:creationId xmlns:a16="http://schemas.microsoft.com/office/drawing/2014/main" id="{2C4B4EAA-5312-49B1-8A83-764CB990E1CF}"/>
                </a:ext>
              </a:extLst>
            </p:cNvPr>
            <p:cNvSpPr/>
            <p:nvPr/>
          </p:nvSpPr>
          <p:spPr>
            <a:xfrm>
              <a:off x="1060744" y="2172565"/>
              <a:ext cx="1084819" cy="1084818"/>
            </a:xfrm>
            <a:prstGeom prst="teardrop">
              <a:avLst/>
            </a:prstGeom>
            <a:noFill/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315F0609-1562-4F73-935E-2EF8E3421EBA}"/>
              </a:ext>
            </a:extLst>
          </p:cNvPr>
          <p:cNvSpPr txBox="1"/>
          <p:nvPr/>
        </p:nvSpPr>
        <p:spPr>
          <a:xfrm>
            <a:off x="1994682" y="1619322"/>
            <a:ext cx="1589741" cy="276999"/>
          </a:xfrm>
          <a:prstGeom prst="rect">
            <a:avLst/>
          </a:prstGeom>
          <a:solidFill>
            <a:schemeClr val="accent1"/>
          </a:solidFill>
        </p:spPr>
        <p:txBody>
          <a:bodyPr wrap="square" rtlCol="0" anchor="ctr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27" name="Graphic 214">
            <a:extLst>
              <a:ext uri="{FF2B5EF4-FFF2-40B4-BE49-F238E27FC236}">
                <a16:creationId xmlns:a16="http://schemas.microsoft.com/office/drawing/2014/main" id="{767EDECF-2DF0-47D3-A825-D3CBB23FD415}"/>
              </a:ext>
            </a:extLst>
          </p:cNvPr>
          <p:cNvGrpSpPr/>
          <p:nvPr/>
        </p:nvGrpSpPr>
        <p:grpSpPr>
          <a:xfrm>
            <a:off x="856383" y="1896322"/>
            <a:ext cx="982431" cy="569991"/>
            <a:chOff x="1175628" y="4793096"/>
            <a:chExt cx="1474017" cy="855201"/>
          </a:xfrm>
          <a:solidFill>
            <a:schemeClr val="bg1"/>
          </a:solidFill>
        </p:grpSpPr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6F60B75B-5057-4549-9157-18142936D41B}"/>
                </a:ext>
              </a:extLst>
            </p:cNvPr>
            <p:cNvSpPr/>
            <p:nvPr/>
          </p:nvSpPr>
          <p:spPr>
            <a:xfrm>
              <a:off x="1733359" y="4793096"/>
              <a:ext cx="916286" cy="855201"/>
            </a:xfrm>
            <a:custGeom>
              <a:avLst/>
              <a:gdLst>
                <a:gd name="connsiteX0" fmla="*/ 916287 w 916286"/>
                <a:gd name="connsiteY0" fmla="*/ 427601 h 855201"/>
                <a:gd name="connsiteX1" fmla="*/ 458143 w 916286"/>
                <a:gd name="connsiteY1" fmla="*/ 855201 h 855201"/>
                <a:gd name="connsiteX2" fmla="*/ 0 w 916286"/>
                <a:gd name="connsiteY2" fmla="*/ 427601 h 855201"/>
                <a:gd name="connsiteX3" fmla="*/ 458143 w 916286"/>
                <a:gd name="connsiteY3" fmla="*/ 0 h 855201"/>
                <a:gd name="connsiteX4" fmla="*/ 916287 w 916286"/>
                <a:gd name="connsiteY4" fmla="*/ 427601 h 8552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6286" h="855201">
                  <a:moveTo>
                    <a:pt x="916287" y="427601"/>
                  </a:moveTo>
                  <a:cubicBezTo>
                    <a:pt x="916287" y="663758"/>
                    <a:pt x="711169" y="855201"/>
                    <a:pt x="458143" y="855201"/>
                  </a:cubicBezTo>
                  <a:cubicBezTo>
                    <a:pt x="205118" y="855201"/>
                    <a:pt x="0" y="663758"/>
                    <a:pt x="0" y="427601"/>
                  </a:cubicBezTo>
                  <a:cubicBezTo>
                    <a:pt x="0" y="191443"/>
                    <a:pt x="205118" y="0"/>
                    <a:pt x="458143" y="0"/>
                  </a:cubicBezTo>
                  <a:cubicBezTo>
                    <a:pt x="711169" y="0"/>
                    <a:pt x="916287" y="191443"/>
                    <a:pt x="916287" y="427601"/>
                  </a:cubicBezTo>
                  <a:close/>
                </a:path>
              </a:pathLst>
            </a:custGeom>
            <a:grpFill/>
            <a:ln w="543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5B7C2BFD-6950-4DF7-BE28-39489B1ABA7C}"/>
                </a:ext>
              </a:extLst>
            </p:cNvPr>
            <p:cNvSpPr/>
            <p:nvPr/>
          </p:nvSpPr>
          <p:spPr>
            <a:xfrm>
              <a:off x="1751903" y="4810002"/>
              <a:ext cx="879199" cy="821386"/>
            </a:xfrm>
            <a:custGeom>
              <a:avLst/>
              <a:gdLst>
                <a:gd name="connsiteX0" fmla="*/ 879199 w 879199"/>
                <a:gd name="connsiteY0" fmla="*/ 410693 h 821385"/>
                <a:gd name="connsiteX1" fmla="*/ 439600 w 879199"/>
                <a:gd name="connsiteY1" fmla="*/ 821386 h 821385"/>
                <a:gd name="connsiteX2" fmla="*/ 0 w 879199"/>
                <a:gd name="connsiteY2" fmla="*/ 410693 h 821385"/>
                <a:gd name="connsiteX3" fmla="*/ 439600 w 879199"/>
                <a:gd name="connsiteY3" fmla="*/ 0 h 821385"/>
                <a:gd name="connsiteX4" fmla="*/ 879199 w 879199"/>
                <a:gd name="connsiteY4" fmla="*/ 410693 h 8213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79199" h="821385">
                  <a:moveTo>
                    <a:pt x="879199" y="410693"/>
                  </a:moveTo>
                  <a:cubicBezTo>
                    <a:pt x="879199" y="637512"/>
                    <a:pt x="682384" y="821386"/>
                    <a:pt x="439600" y="821386"/>
                  </a:cubicBezTo>
                  <a:cubicBezTo>
                    <a:pt x="196815" y="821386"/>
                    <a:pt x="0" y="637512"/>
                    <a:pt x="0" y="410693"/>
                  </a:cubicBezTo>
                  <a:cubicBezTo>
                    <a:pt x="0" y="183873"/>
                    <a:pt x="196815" y="0"/>
                    <a:pt x="439600" y="0"/>
                  </a:cubicBezTo>
                  <a:cubicBezTo>
                    <a:pt x="682384" y="0"/>
                    <a:pt x="879199" y="183873"/>
                    <a:pt x="879199" y="410693"/>
                  </a:cubicBezTo>
                  <a:close/>
                </a:path>
              </a:pathLst>
            </a:custGeom>
            <a:solidFill>
              <a:schemeClr val="accent1"/>
            </a:solidFill>
            <a:ln w="543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47E22BFA-94C3-4154-A13B-D3B7391A41F9}"/>
                </a:ext>
              </a:extLst>
            </p:cNvPr>
            <p:cNvSpPr/>
            <p:nvPr/>
          </p:nvSpPr>
          <p:spPr>
            <a:xfrm>
              <a:off x="1969763" y="4988671"/>
              <a:ext cx="467704" cy="433814"/>
            </a:xfrm>
            <a:custGeom>
              <a:avLst/>
              <a:gdLst>
                <a:gd name="connsiteX0" fmla="*/ 848 w 467704"/>
                <a:gd name="connsiteY0" fmla="*/ 204755 h 433814"/>
                <a:gd name="connsiteX1" fmla="*/ 120293 w 467704"/>
                <a:gd name="connsiteY1" fmla="*/ 30769 h 433814"/>
                <a:gd name="connsiteX2" fmla="*/ 458447 w 467704"/>
                <a:gd name="connsiteY2" fmla="*/ 169849 h 433814"/>
                <a:gd name="connsiteX3" fmla="*/ 426813 w 467704"/>
                <a:gd name="connsiteY3" fmla="*/ 339471 h 433814"/>
                <a:gd name="connsiteX4" fmla="*/ 190651 w 467704"/>
                <a:gd name="connsiteY4" fmla="*/ 431645 h 433814"/>
                <a:gd name="connsiteX5" fmla="*/ 848 w 467704"/>
                <a:gd name="connsiteY5" fmla="*/ 204755 h 4338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67704" h="433814">
                  <a:moveTo>
                    <a:pt x="848" y="204755"/>
                  </a:moveTo>
                  <a:cubicBezTo>
                    <a:pt x="-7333" y="124034"/>
                    <a:pt x="44481" y="69493"/>
                    <a:pt x="120293" y="30769"/>
                  </a:cubicBezTo>
                  <a:cubicBezTo>
                    <a:pt x="262645" y="-41770"/>
                    <a:pt x="412087" y="17680"/>
                    <a:pt x="458447" y="169849"/>
                  </a:cubicBezTo>
                  <a:cubicBezTo>
                    <a:pt x="475900" y="227662"/>
                    <a:pt x="470446" y="290929"/>
                    <a:pt x="426813" y="339471"/>
                  </a:cubicBezTo>
                  <a:cubicBezTo>
                    <a:pt x="364091" y="408738"/>
                    <a:pt x="284461" y="443098"/>
                    <a:pt x="190651" y="431645"/>
                  </a:cubicBezTo>
                  <a:cubicBezTo>
                    <a:pt x="82660" y="418010"/>
                    <a:pt x="3030" y="325836"/>
                    <a:pt x="848" y="204755"/>
                  </a:cubicBezTo>
                  <a:close/>
                </a:path>
              </a:pathLst>
            </a:custGeom>
            <a:grpFill/>
            <a:ln w="543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9FFDFAEE-0538-4930-86F1-D19A2D9A8D2B}"/>
                </a:ext>
              </a:extLst>
            </p:cNvPr>
            <p:cNvSpPr/>
            <p:nvPr/>
          </p:nvSpPr>
          <p:spPr>
            <a:xfrm>
              <a:off x="1301940" y="5051477"/>
              <a:ext cx="288185" cy="95588"/>
            </a:xfrm>
            <a:custGeom>
              <a:avLst/>
              <a:gdLst>
                <a:gd name="connsiteX0" fmla="*/ 287976 w 288185"/>
                <a:gd name="connsiteY0" fmla="*/ 24685 h 95588"/>
                <a:gd name="connsiteX1" fmla="*/ 248706 w 288185"/>
                <a:gd name="connsiteY1" fmla="*/ 142 h 95588"/>
                <a:gd name="connsiteX2" fmla="*/ 192529 w 288185"/>
                <a:gd name="connsiteY2" fmla="*/ 32321 h 95588"/>
                <a:gd name="connsiteX3" fmla="*/ 66540 w 288185"/>
                <a:gd name="connsiteY3" fmla="*/ 50320 h 95588"/>
                <a:gd name="connsiteX4" fmla="*/ 41996 w 288185"/>
                <a:gd name="connsiteY4" fmla="*/ 47047 h 95588"/>
                <a:gd name="connsiteX5" fmla="*/ 0 w 288185"/>
                <a:gd name="connsiteY5" fmla="*/ 95589 h 95588"/>
                <a:gd name="connsiteX6" fmla="*/ 42542 w 288185"/>
                <a:gd name="connsiteY6" fmla="*/ 61773 h 95588"/>
                <a:gd name="connsiteX7" fmla="*/ 77448 w 288185"/>
                <a:gd name="connsiteY7" fmla="*/ 65591 h 95588"/>
                <a:gd name="connsiteX8" fmla="*/ 209437 w 288185"/>
                <a:gd name="connsiteY8" fmla="*/ 63410 h 95588"/>
                <a:gd name="connsiteX9" fmla="*/ 287976 w 288185"/>
                <a:gd name="connsiteY9" fmla="*/ 24685 h 9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88185" h="95588">
                  <a:moveTo>
                    <a:pt x="287976" y="24685"/>
                  </a:moveTo>
                  <a:cubicBezTo>
                    <a:pt x="284158" y="3960"/>
                    <a:pt x="265069" y="-949"/>
                    <a:pt x="248706" y="142"/>
                  </a:cubicBezTo>
                  <a:cubicBezTo>
                    <a:pt x="225254" y="1778"/>
                    <a:pt x="209982" y="18686"/>
                    <a:pt x="192529" y="32321"/>
                  </a:cubicBezTo>
                  <a:cubicBezTo>
                    <a:pt x="152714" y="63410"/>
                    <a:pt x="121626" y="59046"/>
                    <a:pt x="66540" y="50320"/>
                  </a:cubicBezTo>
                  <a:cubicBezTo>
                    <a:pt x="62722" y="49774"/>
                    <a:pt x="45814" y="46502"/>
                    <a:pt x="41996" y="47047"/>
                  </a:cubicBezTo>
                  <a:cubicBezTo>
                    <a:pt x="16908" y="44320"/>
                    <a:pt x="2727" y="59046"/>
                    <a:pt x="0" y="95589"/>
                  </a:cubicBezTo>
                  <a:cubicBezTo>
                    <a:pt x="13090" y="76499"/>
                    <a:pt x="19635" y="57955"/>
                    <a:pt x="42542" y="61773"/>
                  </a:cubicBezTo>
                  <a:cubicBezTo>
                    <a:pt x="53995" y="62864"/>
                    <a:pt x="65994" y="63410"/>
                    <a:pt x="77448" y="65591"/>
                  </a:cubicBezTo>
                  <a:cubicBezTo>
                    <a:pt x="138534" y="79226"/>
                    <a:pt x="163077" y="58501"/>
                    <a:pt x="209437" y="63410"/>
                  </a:cubicBezTo>
                  <a:cubicBezTo>
                    <a:pt x="255797" y="68318"/>
                    <a:pt x="291248" y="44866"/>
                    <a:pt x="287976" y="24685"/>
                  </a:cubicBezTo>
                  <a:close/>
                </a:path>
              </a:pathLst>
            </a:custGeom>
            <a:grpFill/>
            <a:ln w="543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07E26E39-A8E8-46CE-A3AB-D332106B9950}"/>
                </a:ext>
              </a:extLst>
            </p:cNvPr>
            <p:cNvSpPr/>
            <p:nvPr/>
          </p:nvSpPr>
          <p:spPr>
            <a:xfrm>
              <a:off x="1488425" y="5400646"/>
              <a:ext cx="222127" cy="157139"/>
            </a:xfrm>
            <a:custGeom>
              <a:avLst/>
              <a:gdLst>
                <a:gd name="connsiteX0" fmla="*/ 214391 w 222127"/>
                <a:gd name="connsiteY0" fmla="*/ 8216 h 157139"/>
                <a:gd name="connsiteX1" fmla="*/ 170759 w 222127"/>
                <a:gd name="connsiteY1" fmla="*/ 11488 h 157139"/>
                <a:gd name="connsiteX2" fmla="*/ 152760 w 222127"/>
                <a:gd name="connsiteY2" fmla="*/ 57303 h 157139"/>
                <a:gd name="connsiteX3" fmla="*/ 132580 w 222127"/>
                <a:gd name="connsiteY3" fmla="*/ 76392 h 157139"/>
                <a:gd name="connsiteX4" fmla="*/ 58404 w 222127"/>
                <a:gd name="connsiteY4" fmla="*/ 128751 h 157139"/>
                <a:gd name="connsiteX5" fmla="*/ 46 w 222127"/>
                <a:gd name="connsiteY5" fmla="*/ 130387 h 157139"/>
                <a:gd name="connsiteX6" fmla="*/ 26771 w 222127"/>
                <a:gd name="connsiteY6" fmla="*/ 157112 h 157139"/>
                <a:gd name="connsiteX7" fmla="*/ 76403 w 222127"/>
                <a:gd name="connsiteY7" fmla="*/ 132569 h 157139"/>
                <a:gd name="connsiteX8" fmla="*/ 139670 w 222127"/>
                <a:gd name="connsiteY8" fmla="*/ 92209 h 157139"/>
                <a:gd name="connsiteX9" fmla="*/ 210028 w 222127"/>
                <a:gd name="connsiteY9" fmla="*/ 61121 h 157139"/>
                <a:gd name="connsiteX10" fmla="*/ 214391 w 222127"/>
                <a:gd name="connsiteY10" fmla="*/ 8216 h 1571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22127" h="157139">
                  <a:moveTo>
                    <a:pt x="214391" y="8216"/>
                  </a:moveTo>
                  <a:cubicBezTo>
                    <a:pt x="199665" y="-5419"/>
                    <a:pt x="184394" y="-511"/>
                    <a:pt x="170759" y="11488"/>
                  </a:cubicBezTo>
                  <a:cubicBezTo>
                    <a:pt x="158760" y="21851"/>
                    <a:pt x="159850" y="43122"/>
                    <a:pt x="152760" y="57303"/>
                  </a:cubicBezTo>
                  <a:cubicBezTo>
                    <a:pt x="147851" y="67665"/>
                    <a:pt x="144034" y="76937"/>
                    <a:pt x="132580" y="76392"/>
                  </a:cubicBezTo>
                  <a:cubicBezTo>
                    <a:pt x="94401" y="73120"/>
                    <a:pt x="81857" y="110753"/>
                    <a:pt x="58404" y="128751"/>
                  </a:cubicBezTo>
                  <a:cubicBezTo>
                    <a:pt x="-3772" y="174566"/>
                    <a:pt x="46" y="109116"/>
                    <a:pt x="46" y="130387"/>
                  </a:cubicBezTo>
                  <a:cubicBezTo>
                    <a:pt x="2227" y="150568"/>
                    <a:pt x="15317" y="156567"/>
                    <a:pt x="26771" y="157112"/>
                  </a:cubicBezTo>
                  <a:cubicBezTo>
                    <a:pt x="42042" y="157658"/>
                    <a:pt x="57314" y="150022"/>
                    <a:pt x="76403" y="132569"/>
                  </a:cubicBezTo>
                  <a:cubicBezTo>
                    <a:pt x="94401" y="108571"/>
                    <a:pt x="106946" y="93845"/>
                    <a:pt x="139670" y="92209"/>
                  </a:cubicBezTo>
                  <a:cubicBezTo>
                    <a:pt x="168577" y="90573"/>
                    <a:pt x="191484" y="84573"/>
                    <a:pt x="210028" y="61121"/>
                  </a:cubicBezTo>
                  <a:cubicBezTo>
                    <a:pt x="220936" y="47485"/>
                    <a:pt x="228572" y="21306"/>
                    <a:pt x="214391" y="8216"/>
                  </a:cubicBezTo>
                  <a:close/>
                </a:path>
              </a:pathLst>
            </a:custGeom>
            <a:grpFill/>
            <a:ln w="543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B2505CF1-3C6D-40CA-B49A-EB26E19A0233}"/>
                </a:ext>
              </a:extLst>
            </p:cNvPr>
            <p:cNvSpPr/>
            <p:nvPr/>
          </p:nvSpPr>
          <p:spPr>
            <a:xfrm>
              <a:off x="1175628" y="5172058"/>
              <a:ext cx="680431" cy="266501"/>
            </a:xfrm>
            <a:custGeom>
              <a:avLst/>
              <a:gdLst>
                <a:gd name="connsiteX0" fmla="*/ 679357 w 680431"/>
                <a:gd name="connsiteY0" fmla="*/ 31731 h 266501"/>
                <a:gd name="connsiteX1" fmla="*/ 633543 w 680431"/>
                <a:gd name="connsiteY1" fmla="*/ 97 h 266501"/>
                <a:gd name="connsiteX2" fmla="*/ 567548 w 680431"/>
                <a:gd name="connsiteY2" fmla="*/ 21368 h 266501"/>
                <a:gd name="connsiteX3" fmla="*/ 507553 w 680431"/>
                <a:gd name="connsiteY3" fmla="*/ 43730 h 266501"/>
                <a:gd name="connsiteX4" fmla="*/ 356475 w 680431"/>
                <a:gd name="connsiteY4" fmla="*/ 119541 h 266501"/>
                <a:gd name="connsiteX5" fmla="*/ 275209 w 680431"/>
                <a:gd name="connsiteY5" fmla="*/ 140267 h 266501"/>
                <a:gd name="connsiteX6" fmla="*/ 170490 w 680431"/>
                <a:gd name="connsiteY6" fmla="*/ 121178 h 266501"/>
                <a:gd name="connsiteX7" fmla="*/ 66317 w 680431"/>
                <a:gd name="connsiteY7" fmla="*/ 210625 h 266501"/>
                <a:gd name="connsiteX8" fmla="*/ 12867 w 680431"/>
                <a:gd name="connsiteY8" fmla="*/ 245531 h 266501"/>
                <a:gd name="connsiteX9" fmla="*/ 3595 w 680431"/>
                <a:gd name="connsiteY9" fmla="*/ 225351 h 266501"/>
                <a:gd name="connsiteX10" fmla="*/ 9049 w 680431"/>
                <a:gd name="connsiteY10" fmla="*/ 261893 h 266501"/>
                <a:gd name="connsiteX11" fmla="*/ 49955 w 680431"/>
                <a:gd name="connsiteY11" fmla="*/ 258621 h 266501"/>
                <a:gd name="connsiteX12" fmla="*/ 82134 w 680431"/>
                <a:gd name="connsiteY12" fmla="*/ 211716 h 266501"/>
                <a:gd name="connsiteX13" fmla="*/ 197215 w 680431"/>
                <a:gd name="connsiteY13" fmla="*/ 147357 h 266501"/>
                <a:gd name="connsiteX14" fmla="*/ 267028 w 680431"/>
                <a:gd name="connsiteY14" fmla="*/ 169174 h 266501"/>
                <a:gd name="connsiteX15" fmla="*/ 384291 w 680431"/>
                <a:gd name="connsiteY15" fmla="*/ 133722 h 266501"/>
                <a:gd name="connsiteX16" fmla="*/ 465557 w 680431"/>
                <a:gd name="connsiteY16" fmla="*/ 81908 h 266501"/>
                <a:gd name="connsiteX17" fmla="*/ 563730 w 680431"/>
                <a:gd name="connsiteY17" fmla="*/ 80817 h 266501"/>
                <a:gd name="connsiteX18" fmla="*/ 654814 w 680431"/>
                <a:gd name="connsiteY18" fmla="*/ 77545 h 266501"/>
                <a:gd name="connsiteX19" fmla="*/ 679357 w 680431"/>
                <a:gd name="connsiteY19" fmla="*/ 31731 h 266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680431" h="266501">
                  <a:moveTo>
                    <a:pt x="679357" y="31731"/>
                  </a:moveTo>
                  <a:cubicBezTo>
                    <a:pt x="673903" y="8823"/>
                    <a:pt x="654814" y="1188"/>
                    <a:pt x="633543" y="97"/>
                  </a:cubicBezTo>
                  <a:cubicBezTo>
                    <a:pt x="608999" y="-994"/>
                    <a:pt x="586092" y="7187"/>
                    <a:pt x="567548" y="21368"/>
                  </a:cubicBezTo>
                  <a:cubicBezTo>
                    <a:pt x="549550" y="35003"/>
                    <a:pt x="529369" y="40457"/>
                    <a:pt x="507553" y="43730"/>
                  </a:cubicBezTo>
                  <a:cubicBezTo>
                    <a:pt x="435014" y="55183"/>
                    <a:pt x="394653" y="67182"/>
                    <a:pt x="356475" y="119541"/>
                  </a:cubicBezTo>
                  <a:cubicBezTo>
                    <a:pt x="337931" y="145176"/>
                    <a:pt x="307388" y="150084"/>
                    <a:pt x="275209" y="140267"/>
                  </a:cubicBezTo>
                  <a:cubicBezTo>
                    <a:pt x="244121" y="130995"/>
                    <a:pt x="204306" y="116269"/>
                    <a:pt x="170490" y="121178"/>
                  </a:cubicBezTo>
                  <a:cubicBezTo>
                    <a:pt x="114859" y="128813"/>
                    <a:pt x="91406" y="163174"/>
                    <a:pt x="66317" y="210625"/>
                  </a:cubicBezTo>
                  <a:cubicBezTo>
                    <a:pt x="55409" y="231896"/>
                    <a:pt x="34684" y="262439"/>
                    <a:pt x="12867" y="245531"/>
                  </a:cubicBezTo>
                  <a:cubicBezTo>
                    <a:pt x="6868" y="238986"/>
                    <a:pt x="5777" y="214443"/>
                    <a:pt x="3595" y="225351"/>
                  </a:cubicBezTo>
                  <a:cubicBezTo>
                    <a:pt x="-2950" y="237350"/>
                    <a:pt x="-223" y="252076"/>
                    <a:pt x="9049" y="261893"/>
                  </a:cubicBezTo>
                  <a:cubicBezTo>
                    <a:pt x="17231" y="268984"/>
                    <a:pt x="36865" y="267893"/>
                    <a:pt x="49955" y="258621"/>
                  </a:cubicBezTo>
                  <a:cubicBezTo>
                    <a:pt x="67408" y="246622"/>
                    <a:pt x="72317" y="230805"/>
                    <a:pt x="82134" y="211716"/>
                  </a:cubicBezTo>
                  <a:cubicBezTo>
                    <a:pt x="105587" y="164265"/>
                    <a:pt x="151401" y="138631"/>
                    <a:pt x="197215" y="147357"/>
                  </a:cubicBezTo>
                  <a:cubicBezTo>
                    <a:pt x="221213" y="151721"/>
                    <a:pt x="244666" y="160447"/>
                    <a:pt x="267028" y="169174"/>
                  </a:cubicBezTo>
                  <a:cubicBezTo>
                    <a:pt x="317205" y="187718"/>
                    <a:pt x="342840" y="184445"/>
                    <a:pt x="384291" y="133722"/>
                  </a:cubicBezTo>
                  <a:cubicBezTo>
                    <a:pt x="395199" y="120632"/>
                    <a:pt x="420288" y="87362"/>
                    <a:pt x="465557" y="81908"/>
                  </a:cubicBezTo>
                  <a:cubicBezTo>
                    <a:pt x="504826" y="77000"/>
                    <a:pt x="527733" y="68273"/>
                    <a:pt x="563730" y="80817"/>
                  </a:cubicBezTo>
                  <a:cubicBezTo>
                    <a:pt x="588819" y="90089"/>
                    <a:pt x="631361" y="91726"/>
                    <a:pt x="654814" y="77545"/>
                  </a:cubicBezTo>
                  <a:cubicBezTo>
                    <a:pt x="671721" y="68273"/>
                    <a:pt x="684266" y="53547"/>
                    <a:pt x="679357" y="31731"/>
                  </a:cubicBezTo>
                  <a:close/>
                </a:path>
              </a:pathLst>
            </a:custGeom>
            <a:grpFill/>
            <a:ln w="543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8490C787-52EE-41EC-99D9-22CE7B9F5107}"/>
              </a:ext>
            </a:extLst>
          </p:cNvPr>
          <p:cNvGrpSpPr/>
          <p:nvPr/>
        </p:nvGrpSpPr>
        <p:grpSpPr>
          <a:xfrm>
            <a:off x="1541183" y="3346193"/>
            <a:ext cx="1295404" cy="1295403"/>
            <a:chOff x="1779363" y="3419650"/>
            <a:chExt cx="1295404" cy="1295403"/>
          </a:xfrm>
        </p:grpSpPr>
        <p:sp>
          <p:nvSpPr>
            <p:cNvPr id="4" name="Teardrop 3">
              <a:extLst>
                <a:ext uri="{FF2B5EF4-FFF2-40B4-BE49-F238E27FC236}">
                  <a16:creationId xmlns:a16="http://schemas.microsoft.com/office/drawing/2014/main" id="{6D457EFA-44A5-4736-AE08-92337A20056C}"/>
                </a:ext>
              </a:extLst>
            </p:cNvPr>
            <p:cNvSpPr/>
            <p:nvPr/>
          </p:nvSpPr>
          <p:spPr>
            <a:xfrm>
              <a:off x="1779363" y="3419650"/>
              <a:ext cx="1295404" cy="1295403"/>
            </a:xfrm>
            <a:prstGeom prst="teardrop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" name="Teardrop 4">
              <a:extLst>
                <a:ext uri="{FF2B5EF4-FFF2-40B4-BE49-F238E27FC236}">
                  <a16:creationId xmlns:a16="http://schemas.microsoft.com/office/drawing/2014/main" id="{896AE5C8-3DBB-4B0E-8EBE-97C8E9D03D3F}"/>
                </a:ext>
              </a:extLst>
            </p:cNvPr>
            <p:cNvSpPr/>
            <p:nvPr/>
          </p:nvSpPr>
          <p:spPr>
            <a:xfrm>
              <a:off x="1893418" y="3524942"/>
              <a:ext cx="1084819" cy="1084818"/>
            </a:xfrm>
            <a:prstGeom prst="teardrop">
              <a:avLst/>
            </a:prstGeom>
            <a:noFill/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C441246E-F4C0-4B08-AC95-F791D9DC0D71}"/>
              </a:ext>
            </a:extLst>
          </p:cNvPr>
          <p:cNvSpPr txBox="1"/>
          <p:nvPr/>
        </p:nvSpPr>
        <p:spPr>
          <a:xfrm>
            <a:off x="2836587" y="3346193"/>
            <a:ext cx="1589741" cy="276999"/>
          </a:xfrm>
          <a:prstGeom prst="rect">
            <a:avLst/>
          </a:prstGeom>
          <a:solidFill>
            <a:schemeClr val="accent2"/>
          </a:solidFill>
        </p:spPr>
        <p:txBody>
          <a:bodyPr wrap="square" rtlCol="0" anchor="ctr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51" name="Group 50">
            <a:extLst>
              <a:ext uri="{FF2B5EF4-FFF2-40B4-BE49-F238E27FC236}">
                <a16:creationId xmlns:a16="http://schemas.microsoft.com/office/drawing/2014/main" id="{429165AF-1147-4394-9812-4606369B5887}"/>
              </a:ext>
            </a:extLst>
          </p:cNvPr>
          <p:cNvGrpSpPr/>
          <p:nvPr/>
        </p:nvGrpSpPr>
        <p:grpSpPr>
          <a:xfrm>
            <a:off x="1836409" y="3904915"/>
            <a:ext cx="798665" cy="132983"/>
            <a:chOff x="5432003" y="3531151"/>
            <a:chExt cx="7743118" cy="1289281"/>
          </a:xfrm>
        </p:grpSpPr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ECF9F88E-B4C9-4081-98A3-D5A5B0F57422}"/>
                </a:ext>
              </a:extLst>
            </p:cNvPr>
            <p:cNvSpPr/>
            <p:nvPr/>
          </p:nvSpPr>
          <p:spPr>
            <a:xfrm rot="2700000">
              <a:off x="8658921" y="304233"/>
              <a:ext cx="1289281" cy="7743118"/>
            </a:xfrm>
            <a:custGeom>
              <a:avLst/>
              <a:gdLst>
                <a:gd name="connsiteX0" fmla="*/ 223658 w 247888"/>
                <a:gd name="connsiteY0" fmla="*/ 72390 h 1488757"/>
                <a:gd name="connsiteX1" fmla="*/ 137933 w 247888"/>
                <a:gd name="connsiteY1" fmla="*/ 0 h 1488757"/>
                <a:gd name="connsiteX2" fmla="*/ 123645 w 247888"/>
                <a:gd name="connsiteY2" fmla="*/ 0 h 1488757"/>
                <a:gd name="connsiteX3" fmla="*/ 109358 w 247888"/>
                <a:gd name="connsiteY3" fmla="*/ 0 h 1488757"/>
                <a:gd name="connsiteX4" fmla="*/ 23633 w 247888"/>
                <a:gd name="connsiteY4" fmla="*/ 72390 h 1488757"/>
                <a:gd name="connsiteX5" fmla="*/ 2678 w 247888"/>
                <a:gd name="connsiteY5" fmla="*/ 452438 h 1488757"/>
                <a:gd name="connsiteX6" fmla="*/ 8393 w 247888"/>
                <a:gd name="connsiteY6" fmla="*/ 1356360 h 1488757"/>
                <a:gd name="connsiteX7" fmla="*/ 123645 w 247888"/>
                <a:gd name="connsiteY7" fmla="*/ 1488758 h 1488757"/>
                <a:gd name="connsiteX8" fmla="*/ 238898 w 247888"/>
                <a:gd name="connsiteY8" fmla="*/ 1356360 h 1488757"/>
                <a:gd name="connsiteX9" fmla="*/ 244613 w 247888"/>
                <a:gd name="connsiteY9" fmla="*/ 452438 h 1488757"/>
                <a:gd name="connsiteX10" fmla="*/ 223658 w 247888"/>
                <a:gd name="connsiteY10" fmla="*/ 72390 h 1488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7888" h="1488757">
                  <a:moveTo>
                    <a:pt x="223658" y="72390"/>
                  </a:moveTo>
                  <a:cubicBezTo>
                    <a:pt x="209370" y="953"/>
                    <a:pt x="208418" y="0"/>
                    <a:pt x="137933" y="0"/>
                  </a:cubicBezTo>
                  <a:cubicBezTo>
                    <a:pt x="133170" y="0"/>
                    <a:pt x="128408" y="0"/>
                    <a:pt x="123645" y="0"/>
                  </a:cubicBezTo>
                  <a:cubicBezTo>
                    <a:pt x="118883" y="0"/>
                    <a:pt x="114120" y="0"/>
                    <a:pt x="109358" y="0"/>
                  </a:cubicBezTo>
                  <a:cubicBezTo>
                    <a:pt x="38873" y="0"/>
                    <a:pt x="37920" y="953"/>
                    <a:pt x="23633" y="72390"/>
                  </a:cubicBezTo>
                  <a:cubicBezTo>
                    <a:pt x="-1132" y="198120"/>
                    <a:pt x="-3037" y="324803"/>
                    <a:pt x="2678" y="452438"/>
                  </a:cubicBezTo>
                  <a:cubicBezTo>
                    <a:pt x="16013" y="753428"/>
                    <a:pt x="27443" y="1055370"/>
                    <a:pt x="8393" y="1356360"/>
                  </a:cubicBezTo>
                  <a:cubicBezTo>
                    <a:pt x="773" y="1484948"/>
                    <a:pt x="-180" y="1488758"/>
                    <a:pt x="123645" y="1488758"/>
                  </a:cubicBezTo>
                  <a:cubicBezTo>
                    <a:pt x="247470" y="1488758"/>
                    <a:pt x="247470" y="1484948"/>
                    <a:pt x="238898" y="1356360"/>
                  </a:cubicBezTo>
                  <a:cubicBezTo>
                    <a:pt x="219848" y="1054418"/>
                    <a:pt x="231278" y="753428"/>
                    <a:pt x="244613" y="452438"/>
                  </a:cubicBezTo>
                  <a:cubicBezTo>
                    <a:pt x="251280" y="324803"/>
                    <a:pt x="249375" y="198120"/>
                    <a:pt x="223658" y="72390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142D9413-A35F-43D7-9C13-481C20C5BE9F}"/>
                </a:ext>
              </a:extLst>
            </p:cNvPr>
            <p:cNvSpPr/>
            <p:nvPr/>
          </p:nvSpPr>
          <p:spPr>
            <a:xfrm rot="2700000">
              <a:off x="8746814" y="428050"/>
              <a:ext cx="1105227" cy="7515238"/>
            </a:xfrm>
            <a:custGeom>
              <a:avLst/>
              <a:gdLst>
                <a:gd name="connsiteX0" fmla="*/ 378566 w 1105227"/>
                <a:gd name="connsiteY0" fmla="*/ 3992935 h 7515238"/>
                <a:gd name="connsiteX1" fmla="*/ 720396 w 1105227"/>
                <a:gd name="connsiteY1" fmla="*/ 3992935 h 7515238"/>
                <a:gd name="connsiteX2" fmla="*/ 720395 w 1105227"/>
                <a:gd name="connsiteY2" fmla="*/ 4300082 h 7515238"/>
                <a:gd name="connsiteX3" fmla="*/ 581678 w 1105227"/>
                <a:gd name="connsiteY3" fmla="*/ 4438799 h 7515238"/>
                <a:gd name="connsiteX4" fmla="*/ 517279 w 1105227"/>
                <a:gd name="connsiteY4" fmla="*/ 4438799 h 7515238"/>
                <a:gd name="connsiteX5" fmla="*/ 378566 w 1105227"/>
                <a:gd name="connsiteY5" fmla="*/ 4300082 h 7515238"/>
                <a:gd name="connsiteX6" fmla="*/ 378566 w 1105227"/>
                <a:gd name="connsiteY6" fmla="*/ 4205954 h 7515238"/>
                <a:gd name="connsiteX7" fmla="*/ 720391 w 1105227"/>
                <a:gd name="connsiteY7" fmla="*/ 4205954 h 7515238"/>
                <a:gd name="connsiteX8" fmla="*/ 720391 w 1105227"/>
                <a:gd name="connsiteY8" fmla="*/ 4101922 h 7515238"/>
                <a:gd name="connsiteX9" fmla="*/ 378566 w 1105227"/>
                <a:gd name="connsiteY9" fmla="*/ 4101921 h 7515238"/>
                <a:gd name="connsiteX10" fmla="*/ 420055 w 1105227"/>
                <a:gd name="connsiteY10" fmla="*/ 3661017 h 7515238"/>
                <a:gd name="connsiteX11" fmla="*/ 517279 w 1105227"/>
                <a:gd name="connsiteY11" fmla="*/ 3621385 h 7515238"/>
                <a:gd name="connsiteX12" fmla="*/ 581678 w 1105227"/>
                <a:gd name="connsiteY12" fmla="*/ 3621385 h 7515238"/>
                <a:gd name="connsiteX13" fmla="*/ 720396 w 1105227"/>
                <a:gd name="connsiteY13" fmla="*/ 3760097 h 7515238"/>
                <a:gd name="connsiteX14" fmla="*/ 720396 w 1105227"/>
                <a:gd name="connsiteY14" fmla="*/ 3888902 h 7515238"/>
                <a:gd name="connsiteX15" fmla="*/ 378566 w 1105227"/>
                <a:gd name="connsiteY15" fmla="*/ 3888902 h 7515238"/>
                <a:gd name="connsiteX16" fmla="*/ 378566 w 1105227"/>
                <a:gd name="connsiteY16" fmla="*/ 3760097 h 7515238"/>
                <a:gd name="connsiteX17" fmla="*/ 420055 w 1105227"/>
                <a:gd name="connsiteY17" fmla="*/ 3661017 h 7515238"/>
                <a:gd name="connsiteX18" fmla="*/ 378563 w 1105227"/>
                <a:gd name="connsiteY18" fmla="*/ 3591659 h 7515238"/>
                <a:gd name="connsiteX19" fmla="*/ 314161 w 1105227"/>
                <a:gd name="connsiteY19" fmla="*/ 3745233 h 7515238"/>
                <a:gd name="connsiteX20" fmla="*/ 314161 w 1105227"/>
                <a:gd name="connsiteY20" fmla="*/ 4309991 h 7515238"/>
                <a:gd name="connsiteX21" fmla="*/ 532137 w 1105227"/>
                <a:gd name="connsiteY21" fmla="*/ 4527967 h 7515238"/>
                <a:gd name="connsiteX22" fmla="*/ 571770 w 1105227"/>
                <a:gd name="connsiteY22" fmla="*/ 4527966 h 7515238"/>
                <a:gd name="connsiteX23" fmla="*/ 789746 w 1105227"/>
                <a:gd name="connsiteY23" fmla="*/ 4309990 h 7515238"/>
                <a:gd name="connsiteX24" fmla="*/ 789746 w 1105227"/>
                <a:gd name="connsiteY24" fmla="*/ 3745233 h 7515238"/>
                <a:gd name="connsiteX25" fmla="*/ 571770 w 1105227"/>
                <a:gd name="connsiteY25" fmla="*/ 3527256 h 7515238"/>
                <a:gd name="connsiteX26" fmla="*/ 532137 w 1105227"/>
                <a:gd name="connsiteY26" fmla="*/ 3527257 h 7515238"/>
                <a:gd name="connsiteX27" fmla="*/ 378563 w 1105227"/>
                <a:gd name="connsiteY27" fmla="*/ 3591659 h 7515238"/>
                <a:gd name="connsiteX28" fmla="*/ 27451 w 1105227"/>
                <a:gd name="connsiteY28" fmla="*/ 2278228 h 7515238"/>
                <a:gd name="connsiteX29" fmla="*/ 61509 w 1105227"/>
                <a:gd name="connsiteY29" fmla="*/ 2273893 h 7515238"/>
                <a:gd name="connsiteX30" fmla="*/ 1037452 w 1105227"/>
                <a:gd name="connsiteY30" fmla="*/ 2615718 h 7515238"/>
                <a:gd name="connsiteX31" fmla="*/ 1067177 w 1105227"/>
                <a:gd name="connsiteY31" fmla="*/ 2670214 h 7515238"/>
                <a:gd name="connsiteX32" fmla="*/ 1057268 w 1105227"/>
                <a:gd name="connsiteY32" fmla="*/ 6846444 h 7515238"/>
                <a:gd name="connsiteX33" fmla="*/ 547002 w 1105227"/>
                <a:gd name="connsiteY33" fmla="*/ 7515238 h 7515238"/>
                <a:gd name="connsiteX34" fmla="*/ 36742 w 1105227"/>
                <a:gd name="connsiteY34" fmla="*/ 6841492 h 7515238"/>
                <a:gd name="connsiteX35" fmla="*/ 11969 w 1105227"/>
                <a:gd name="connsiteY35" fmla="*/ 2308569 h 7515238"/>
                <a:gd name="connsiteX36" fmla="*/ 27451 w 1105227"/>
                <a:gd name="connsiteY36" fmla="*/ 2278228 h 7515238"/>
                <a:gd name="connsiteX37" fmla="*/ 198979 w 1105227"/>
                <a:gd name="connsiteY37" fmla="*/ 47682 h 7515238"/>
                <a:gd name="connsiteX38" fmla="*/ 482598 w 1105227"/>
                <a:gd name="connsiteY38" fmla="*/ 0 h 7515238"/>
                <a:gd name="connsiteX39" fmla="*/ 546997 w 1105227"/>
                <a:gd name="connsiteY39" fmla="*/ 0 h 7515238"/>
                <a:gd name="connsiteX40" fmla="*/ 611402 w 1105227"/>
                <a:gd name="connsiteY40" fmla="*/ 0 h 7515238"/>
                <a:gd name="connsiteX41" fmla="*/ 992858 w 1105227"/>
                <a:gd name="connsiteY41" fmla="*/ 366597 h 7515238"/>
                <a:gd name="connsiteX42" fmla="*/ 1091939 w 1105227"/>
                <a:gd name="connsiteY42" fmla="*/ 2229305 h 7515238"/>
                <a:gd name="connsiteX43" fmla="*/ 1012674 w 1105227"/>
                <a:gd name="connsiteY43" fmla="*/ 2303617 h 7515238"/>
                <a:gd name="connsiteX44" fmla="*/ 66460 w 1105227"/>
                <a:gd name="connsiteY44" fmla="*/ 1976653 h 7515238"/>
                <a:gd name="connsiteX45" fmla="*/ 2056 w 1105227"/>
                <a:gd name="connsiteY45" fmla="*/ 1887481 h 7515238"/>
                <a:gd name="connsiteX46" fmla="*/ 101135 w 1105227"/>
                <a:gd name="connsiteY46" fmla="*/ 366598 h 7515238"/>
                <a:gd name="connsiteX47" fmla="*/ 198979 w 1105227"/>
                <a:gd name="connsiteY47" fmla="*/ 47682 h 7515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1105227" h="7515238">
                  <a:moveTo>
                    <a:pt x="378566" y="3992935"/>
                  </a:moveTo>
                  <a:lnTo>
                    <a:pt x="720396" y="3992935"/>
                  </a:lnTo>
                  <a:lnTo>
                    <a:pt x="720395" y="4300082"/>
                  </a:lnTo>
                  <a:cubicBezTo>
                    <a:pt x="725348" y="4374394"/>
                    <a:pt x="660947" y="4438799"/>
                    <a:pt x="581678" y="4438799"/>
                  </a:cubicBezTo>
                  <a:lnTo>
                    <a:pt x="517279" y="4438799"/>
                  </a:lnTo>
                  <a:cubicBezTo>
                    <a:pt x="438014" y="4438799"/>
                    <a:pt x="378566" y="4374394"/>
                    <a:pt x="378566" y="4300082"/>
                  </a:cubicBezTo>
                  <a:lnTo>
                    <a:pt x="378566" y="4205954"/>
                  </a:lnTo>
                  <a:lnTo>
                    <a:pt x="720391" y="4205954"/>
                  </a:lnTo>
                  <a:lnTo>
                    <a:pt x="720391" y="4101922"/>
                  </a:lnTo>
                  <a:lnTo>
                    <a:pt x="378566" y="4101921"/>
                  </a:lnTo>
                  <a:close/>
                  <a:moveTo>
                    <a:pt x="420055" y="3661017"/>
                  </a:moveTo>
                  <a:cubicBezTo>
                    <a:pt x="445444" y="3636247"/>
                    <a:pt x="480122" y="3621385"/>
                    <a:pt x="517279" y="3621385"/>
                  </a:cubicBezTo>
                  <a:lnTo>
                    <a:pt x="581678" y="3621385"/>
                  </a:lnTo>
                  <a:cubicBezTo>
                    <a:pt x="660947" y="3621385"/>
                    <a:pt x="720396" y="3685784"/>
                    <a:pt x="720396" y="3760097"/>
                  </a:cubicBezTo>
                  <a:lnTo>
                    <a:pt x="720396" y="3888902"/>
                  </a:lnTo>
                  <a:lnTo>
                    <a:pt x="378566" y="3888902"/>
                  </a:lnTo>
                  <a:lnTo>
                    <a:pt x="378566" y="3760097"/>
                  </a:lnTo>
                  <a:cubicBezTo>
                    <a:pt x="378566" y="3720465"/>
                    <a:pt x="394666" y="3685786"/>
                    <a:pt x="420055" y="3661017"/>
                  </a:cubicBezTo>
                  <a:close/>
                  <a:moveTo>
                    <a:pt x="378563" y="3591659"/>
                  </a:moveTo>
                  <a:cubicBezTo>
                    <a:pt x="338931" y="3631291"/>
                    <a:pt x="314161" y="3685785"/>
                    <a:pt x="314161" y="3745233"/>
                  </a:cubicBezTo>
                  <a:lnTo>
                    <a:pt x="314161" y="4309991"/>
                  </a:lnTo>
                  <a:cubicBezTo>
                    <a:pt x="314161" y="4428886"/>
                    <a:pt x="413241" y="4527967"/>
                    <a:pt x="532137" y="4527967"/>
                  </a:cubicBezTo>
                  <a:lnTo>
                    <a:pt x="571770" y="4527966"/>
                  </a:lnTo>
                  <a:cubicBezTo>
                    <a:pt x="690666" y="4527967"/>
                    <a:pt x="784790" y="4433838"/>
                    <a:pt x="789746" y="4309990"/>
                  </a:cubicBezTo>
                  <a:lnTo>
                    <a:pt x="789746" y="3745233"/>
                  </a:lnTo>
                  <a:cubicBezTo>
                    <a:pt x="789746" y="3626336"/>
                    <a:pt x="690666" y="3527257"/>
                    <a:pt x="571770" y="3527256"/>
                  </a:cubicBezTo>
                  <a:lnTo>
                    <a:pt x="532137" y="3527257"/>
                  </a:lnTo>
                  <a:cubicBezTo>
                    <a:pt x="472689" y="3527257"/>
                    <a:pt x="418195" y="3552027"/>
                    <a:pt x="378563" y="3591659"/>
                  </a:cubicBezTo>
                  <a:close/>
                  <a:moveTo>
                    <a:pt x="27451" y="2278228"/>
                  </a:moveTo>
                  <a:cubicBezTo>
                    <a:pt x="36740" y="2271417"/>
                    <a:pt x="49125" y="2268940"/>
                    <a:pt x="61509" y="2273893"/>
                  </a:cubicBezTo>
                  <a:lnTo>
                    <a:pt x="1037452" y="2615718"/>
                  </a:lnTo>
                  <a:cubicBezTo>
                    <a:pt x="1057268" y="2625626"/>
                    <a:pt x="1072128" y="2645443"/>
                    <a:pt x="1067177" y="2670214"/>
                  </a:cubicBezTo>
                  <a:cubicBezTo>
                    <a:pt x="1017636" y="4062289"/>
                    <a:pt x="982956" y="5454369"/>
                    <a:pt x="1057268" y="6846444"/>
                  </a:cubicBezTo>
                  <a:cubicBezTo>
                    <a:pt x="1096901" y="7495422"/>
                    <a:pt x="1096901" y="7515238"/>
                    <a:pt x="547002" y="7515238"/>
                  </a:cubicBezTo>
                  <a:cubicBezTo>
                    <a:pt x="-2896" y="7515238"/>
                    <a:pt x="2061" y="7495422"/>
                    <a:pt x="36742" y="6841492"/>
                  </a:cubicBezTo>
                  <a:cubicBezTo>
                    <a:pt x="120957" y="5330522"/>
                    <a:pt x="71417" y="3819545"/>
                    <a:pt x="11969" y="2308569"/>
                  </a:cubicBezTo>
                  <a:cubicBezTo>
                    <a:pt x="11969" y="2296185"/>
                    <a:pt x="18162" y="2285040"/>
                    <a:pt x="27451" y="2278228"/>
                  </a:cubicBezTo>
                  <a:close/>
                  <a:moveTo>
                    <a:pt x="198979" y="47682"/>
                  </a:moveTo>
                  <a:cubicBezTo>
                    <a:pt x="247280" y="1238"/>
                    <a:pt x="326545" y="0"/>
                    <a:pt x="482598" y="0"/>
                  </a:cubicBezTo>
                  <a:cubicBezTo>
                    <a:pt x="507365" y="0"/>
                    <a:pt x="527181" y="0"/>
                    <a:pt x="546997" y="0"/>
                  </a:cubicBezTo>
                  <a:cubicBezTo>
                    <a:pt x="571770" y="0"/>
                    <a:pt x="591586" y="0"/>
                    <a:pt x="611402" y="0"/>
                  </a:cubicBezTo>
                  <a:cubicBezTo>
                    <a:pt x="923502" y="4951"/>
                    <a:pt x="928459" y="4951"/>
                    <a:pt x="992858" y="366597"/>
                  </a:cubicBezTo>
                  <a:cubicBezTo>
                    <a:pt x="1106803" y="1000710"/>
                    <a:pt x="1121662" y="1590240"/>
                    <a:pt x="1091939" y="2229305"/>
                  </a:cubicBezTo>
                  <a:cubicBezTo>
                    <a:pt x="1086987" y="2293709"/>
                    <a:pt x="1062214" y="2323434"/>
                    <a:pt x="1012674" y="2303617"/>
                  </a:cubicBezTo>
                  <a:lnTo>
                    <a:pt x="66460" y="1976653"/>
                  </a:lnTo>
                  <a:cubicBezTo>
                    <a:pt x="26828" y="1961788"/>
                    <a:pt x="2056" y="1927113"/>
                    <a:pt x="2056" y="1887481"/>
                  </a:cubicBezTo>
                  <a:cubicBezTo>
                    <a:pt x="-7853" y="1377215"/>
                    <a:pt x="16920" y="866954"/>
                    <a:pt x="101135" y="366598"/>
                  </a:cubicBezTo>
                  <a:cubicBezTo>
                    <a:pt x="133338" y="185774"/>
                    <a:pt x="150677" y="94125"/>
                    <a:pt x="198979" y="47682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096CB6C4-05B4-44CB-B147-FB7D2899AAE9}"/>
              </a:ext>
            </a:extLst>
          </p:cNvPr>
          <p:cNvGrpSpPr/>
          <p:nvPr/>
        </p:nvGrpSpPr>
        <p:grpSpPr>
          <a:xfrm>
            <a:off x="2383088" y="5073065"/>
            <a:ext cx="1295404" cy="1295403"/>
            <a:chOff x="2603276" y="4772028"/>
            <a:chExt cx="1295404" cy="1295403"/>
          </a:xfrm>
        </p:grpSpPr>
        <p:sp>
          <p:nvSpPr>
            <p:cNvPr id="7" name="Teardrop 6">
              <a:extLst>
                <a:ext uri="{FF2B5EF4-FFF2-40B4-BE49-F238E27FC236}">
                  <a16:creationId xmlns:a16="http://schemas.microsoft.com/office/drawing/2014/main" id="{94ECAC3D-8879-4B08-AD0D-7891EE6408F8}"/>
                </a:ext>
              </a:extLst>
            </p:cNvPr>
            <p:cNvSpPr/>
            <p:nvPr/>
          </p:nvSpPr>
          <p:spPr>
            <a:xfrm>
              <a:off x="2603276" y="4772028"/>
              <a:ext cx="1295404" cy="1295403"/>
            </a:xfrm>
            <a:prstGeom prst="teardrop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" name="Teardrop 7">
              <a:extLst>
                <a:ext uri="{FF2B5EF4-FFF2-40B4-BE49-F238E27FC236}">
                  <a16:creationId xmlns:a16="http://schemas.microsoft.com/office/drawing/2014/main" id="{5E8F9E14-7D51-4C3A-8222-418FB56FB7D5}"/>
                </a:ext>
              </a:extLst>
            </p:cNvPr>
            <p:cNvSpPr/>
            <p:nvPr/>
          </p:nvSpPr>
          <p:spPr>
            <a:xfrm>
              <a:off x="2707042" y="4877319"/>
              <a:ext cx="1084819" cy="1084818"/>
            </a:xfrm>
            <a:prstGeom prst="teardrop">
              <a:avLst/>
            </a:prstGeom>
            <a:noFill/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F0B0C4B0-0445-4B4F-851A-CC3FE64236ED}"/>
              </a:ext>
            </a:extLst>
          </p:cNvPr>
          <p:cNvSpPr txBox="1"/>
          <p:nvPr/>
        </p:nvSpPr>
        <p:spPr>
          <a:xfrm>
            <a:off x="3678491" y="5073064"/>
            <a:ext cx="1589741" cy="276999"/>
          </a:xfrm>
          <a:prstGeom prst="rect">
            <a:avLst/>
          </a:prstGeom>
          <a:solidFill>
            <a:schemeClr val="accent3"/>
          </a:solidFill>
        </p:spPr>
        <p:txBody>
          <a:bodyPr wrap="square" rtlCol="0" anchor="ctr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1" name="Freeform: Shape 60">
            <a:extLst>
              <a:ext uri="{FF2B5EF4-FFF2-40B4-BE49-F238E27FC236}">
                <a16:creationId xmlns:a16="http://schemas.microsoft.com/office/drawing/2014/main" id="{7261F408-B5C3-4729-91EF-F5A33B03C856}"/>
              </a:ext>
            </a:extLst>
          </p:cNvPr>
          <p:cNvSpPr/>
          <p:nvPr/>
        </p:nvSpPr>
        <p:spPr>
          <a:xfrm>
            <a:off x="2719276" y="5263004"/>
            <a:ext cx="635401" cy="827968"/>
          </a:xfrm>
          <a:custGeom>
            <a:avLst/>
            <a:gdLst>
              <a:gd name="connsiteX0" fmla="*/ 820370 w 1811025"/>
              <a:gd name="connsiteY0" fmla="*/ 1647757 h 2359880"/>
              <a:gd name="connsiteX1" fmla="*/ 848030 w 1811025"/>
              <a:gd name="connsiteY1" fmla="*/ 1651596 h 2359880"/>
              <a:gd name="connsiteX2" fmla="*/ 896560 w 1811025"/>
              <a:gd name="connsiteY2" fmla="*/ 1704749 h 2359880"/>
              <a:gd name="connsiteX3" fmla="*/ 934307 w 1811025"/>
              <a:gd name="connsiteY3" fmla="*/ 1746347 h 2359880"/>
              <a:gd name="connsiteX4" fmla="*/ 1008259 w 1811025"/>
              <a:gd name="connsiteY4" fmla="*/ 1770998 h 2359880"/>
              <a:gd name="connsiteX5" fmla="*/ 1075278 w 1811025"/>
              <a:gd name="connsiteY5" fmla="*/ 1797959 h 2359880"/>
              <a:gd name="connsiteX6" fmla="*/ 1099929 w 1811025"/>
              <a:gd name="connsiteY6" fmla="*/ 1884236 h 2359880"/>
              <a:gd name="connsiteX7" fmla="*/ 1050627 w 1811025"/>
              <a:gd name="connsiteY7" fmla="*/ 2005949 h 2359880"/>
              <a:gd name="connsiteX8" fmla="*/ 911197 w 1811025"/>
              <a:gd name="connsiteY8" fmla="*/ 2120728 h 2359880"/>
              <a:gd name="connsiteX9" fmla="*/ 814905 w 1811025"/>
              <a:gd name="connsiteY9" fmla="*/ 2084523 h 2359880"/>
              <a:gd name="connsiteX10" fmla="*/ 767915 w 1811025"/>
              <a:gd name="connsiteY10" fmla="*/ 2015963 h 2359880"/>
              <a:gd name="connsiteX11" fmla="*/ 697815 w 1811025"/>
              <a:gd name="connsiteY11" fmla="*/ 2010571 h 2359880"/>
              <a:gd name="connsiteX12" fmla="*/ 661609 w 1811025"/>
              <a:gd name="connsiteY12" fmla="*/ 2037532 h 2359880"/>
              <a:gd name="connsiteX13" fmla="*/ 595361 w 1811025"/>
              <a:gd name="connsiteY13" fmla="*/ 1982069 h 2359880"/>
              <a:gd name="connsiteX14" fmla="*/ 609996 w 1811025"/>
              <a:gd name="connsiteY14" fmla="*/ 1951256 h 2359880"/>
              <a:gd name="connsiteX15" fmla="*/ 765604 w 1811025"/>
              <a:gd name="connsiteY15" fmla="*/ 1876533 h 2359880"/>
              <a:gd name="connsiteX16" fmla="*/ 854193 w 1811025"/>
              <a:gd name="connsiteY16" fmla="*/ 1922753 h 2359880"/>
              <a:gd name="connsiteX17" fmla="*/ 885006 w 1811025"/>
              <a:gd name="connsiteY17" fmla="*/ 1922753 h 2359880"/>
              <a:gd name="connsiteX18" fmla="*/ 887317 w 1811025"/>
              <a:gd name="connsiteY18" fmla="*/ 1846490 h 2359880"/>
              <a:gd name="connsiteX19" fmla="*/ 823379 w 1811025"/>
              <a:gd name="connsiteY19" fmla="*/ 1777930 h 2359880"/>
              <a:gd name="connsiteX20" fmla="*/ 783322 w 1811025"/>
              <a:gd name="connsiteY20" fmla="*/ 1703978 h 2359880"/>
              <a:gd name="connsiteX21" fmla="*/ 820370 w 1811025"/>
              <a:gd name="connsiteY21" fmla="*/ 1647757 h 2359880"/>
              <a:gd name="connsiteX22" fmla="*/ 1042921 w 1811025"/>
              <a:gd name="connsiteY22" fmla="*/ 1532964 h 2359880"/>
              <a:gd name="connsiteX23" fmla="*/ 1144606 w 1811025"/>
              <a:gd name="connsiteY23" fmla="*/ 1643121 h 2359880"/>
              <a:gd name="connsiteX24" fmla="*/ 1054477 w 1811025"/>
              <a:gd name="connsiteY24" fmla="*/ 1742493 h 2359880"/>
              <a:gd name="connsiteX25" fmla="*/ 942008 w 1811025"/>
              <a:gd name="connsiteY25" fmla="*/ 1631566 h 2359880"/>
              <a:gd name="connsiteX26" fmla="*/ 1042921 w 1811025"/>
              <a:gd name="connsiteY26" fmla="*/ 1532964 h 2359880"/>
              <a:gd name="connsiteX27" fmla="*/ 893478 w 1811025"/>
              <a:gd name="connsiteY27" fmla="*/ 1457470 h 2359880"/>
              <a:gd name="connsiteX28" fmla="*/ 510623 w 1811025"/>
              <a:gd name="connsiteY28" fmla="*/ 1840326 h 2359880"/>
              <a:gd name="connsiteX29" fmla="*/ 894248 w 1811025"/>
              <a:gd name="connsiteY29" fmla="*/ 2223180 h 2359880"/>
              <a:gd name="connsiteX30" fmla="*/ 1277104 w 1811025"/>
              <a:gd name="connsiteY30" fmla="*/ 1840326 h 2359880"/>
              <a:gd name="connsiteX31" fmla="*/ 893478 w 1811025"/>
              <a:gd name="connsiteY31" fmla="*/ 1457470 h 2359880"/>
              <a:gd name="connsiteX32" fmla="*/ 667000 w 1811025"/>
              <a:gd name="connsiteY32" fmla="*/ 663257 h 2359880"/>
              <a:gd name="connsiteX33" fmla="*/ 1085291 w 1811025"/>
              <a:gd name="connsiteY33" fmla="*/ 664028 h 2359880"/>
              <a:gd name="connsiteX34" fmla="*/ 1112253 w 1811025"/>
              <a:gd name="connsiteY34" fmla="*/ 665568 h 2359880"/>
              <a:gd name="connsiteX35" fmla="*/ 1401898 w 1811025"/>
              <a:gd name="connsiteY35" fmla="*/ 730276 h 2359880"/>
              <a:gd name="connsiteX36" fmla="*/ 1493568 w 1811025"/>
              <a:gd name="connsiteY36" fmla="*/ 821945 h 2359880"/>
              <a:gd name="connsiteX37" fmla="*/ 1604496 w 1811025"/>
              <a:gd name="connsiteY37" fmla="*/ 1091562 h 2359880"/>
              <a:gd name="connsiteX38" fmla="*/ 1607577 w 1811025"/>
              <a:gd name="connsiteY38" fmla="*/ 1110050 h 2359880"/>
              <a:gd name="connsiteX39" fmla="*/ 1726208 w 1811025"/>
              <a:gd name="connsiteY39" fmla="*/ 1542207 h 2359880"/>
              <a:gd name="connsiteX40" fmla="*/ 1731600 w 1811025"/>
              <a:gd name="connsiteY40" fmla="*/ 1559924 h 2359880"/>
              <a:gd name="connsiteX41" fmla="*/ 1731600 w 1811025"/>
              <a:gd name="connsiteY41" fmla="*/ 1560695 h 2359880"/>
              <a:gd name="connsiteX42" fmla="*/ 1808634 w 1811025"/>
              <a:gd name="connsiteY42" fmla="*/ 1815675 h 2359880"/>
              <a:gd name="connsiteX43" fmla="*/ 1726979 w 1811025"/>
              <a:gd name="connsiteY43" fmla="*/ 1953564 h 2359880"/>
              <a:gd name="connsiteX44" fmla="*/ 1563668 w 1811025"/>
              <a:gd name="connsiteY44" fmla="*/ 1878842 h 2359880"/>
              <a:gd name="connsiteX45" fmla="*/ 1515137 w 1811025"/>
              <a:gd name="connsiteY45" fmla="*/ 1714761 h 2359880"/>
              <a:gd name="connsiteX46" fmla="*/ 1386492 w 1811025"/>
              <a:gd name="connsiteY46" fmla="*/ 1231762 h 2359880"/>
              <a:gd name="connsiteX47" fmla="*/ 1364922 w 1811025"/>
              <a:gd name="connsiteY47" fmla="*/ 1157040 h 2359880"/>
              <a:gd name="connsiteX48" fmla="*/ 1333338 w 1811025"/>
              <a:gd name="connsiteY48" fmla="*/ 1107739 h 2359880"/>
              <a:gd name="connsiteX49" fmla="*/ 1287119 w 1811025"/>
              <a:gd name="connsiteY49" fmla="*/ 1079237 h 2359880"/>
              <a:gd name="connsiteX50" fmla="*/ 1239358 w 1811025"/>
              <a:gd name="connsiteY50" fmla="*/ 1124687 h 2359880"/>
              <a:gd name="connsiteX51" fmla="*/ 1241669 w 1811025"/>
              <a:gd name="connsiteY51" fmla="*/ 1150878 h 2359880"/>
              <a:gd name="connsiteX52" fmla="*/ 1243979 w 1811025"/>
              <a:gd name="connsiteY52" fmla="*/ 1158581 h 2359880"/>
              <a:gd name="connsiteX53" fmla="*/ 1349515 w 1811025"/>
              <a:gd name="connsiteY53" fmla="*/ 1537584 h 2359880"/>
              <a:gd name="connsiteX54" fmla="*/ 1446577 w 1811025"/>
              <a:gd name="connsiteY54" fmla="*/ 1864976 h 2359880"/>
              <a:gd name="connsiteX55" fmla="*/ 1483553 w 1811025"/>
              <a:gd name="connsiteY55" fmla="*/ 1999014 h 2359880"/>
              <a:gd name="connsiteX56" fmla="*/ 1575993 w 1811025"/>
              <a:gd name="connsiteY56" fmla="*/ 2320243 h 2359880"/>
              <a:gd name="connsiteX57" fmla="*/ 1555965 w 1811025"/>
              <a:gd name="connsiteY57" fmla="*/ 2350286 h 2359880"/>
              <a:gd name="connsiteX58" fmla="*/ 1404209 w 1811025"/>
              <a:gd name="connsiteY58" fmla="*/ 2358759 h 2359880"/>
              <a:gd name="connsiteX59" fmla="*/ 1300214 w 1811025"/>
              <a:gd name="connsiteY59" fmla="*/ 2354137 h 2359880"/>
              <a:gd name="connsiteX60" fmla="*/ 1280186 w 1811025"/>
              <a:gd name="connsiteY60" fmla="*/ 2354907 h 2359880"/>
              <a:gd name="connsiteX61" fmla="*/ 1267090 w 1811025"/>
              <a:gd name="connsiteY61" fmla="*/ 2357989 h 2359880"/>
              <a:gd name="connsiteX62" fmla="*/ 1256305 w 1811025"/>
              <a:gd name="connsiteY62" fmla="*/ 2359529 h 2359880"/>
              <a:gd name="connsiteX63" fmla="*/ 828770 w 1811025"/>
              <a:gd name="connsiteY63" fmla="*/ 2359529 h 2359880"/>
              <a:gd name="connsiteX64" fmla="*/ 432049 w 1811025"/>
              <a:gd name="connsiteY64" fmla="*/ 2358759 h 2359880"/>
              <a:gd name="connsiteX65" fmla="*/ 408169 w 1811025"/>
              <a:gd name="connsiteY65" fmla="*/ 2354907 h 2359880"/>
              <a:gd name="connsiteX66" fmla="*/ 247939 w 1811025"/>
              <a:gd name="connsiteY66" fmla="*/ 2353367 h 2359880"/>
              <a:gd name="connsiteX67" fmla="*/ 230221 w 1811025"/>
              <a:gd name="connsiteY67" fmla="*/ 2323324 h 2359880"/>
              <a:gd name="connsiteX68" fmla="*/ 285686 w 1811025"/>
              <a:gd name="connsiteY68" fmla="*/ 2136903 h 2359880"/>
              <a:gd name="connsiteX69" fmla="*/ 331135 w 1811025"/>
              <a:gd name="connsiteY69" fmla="*/ 1984377 h 2359880"/>
              <a:gd name="connsiteX70" fmla="*/ 332676 w 1811025"/>
              <a:gd name="connsiteY70" fmla="*/ 1978215 h 2359880"/>
              <a:gd name="connsiteX71" fmla="*/ 401236 w 1811025"/>
              <a:gd name="connsiteY71" fmla="*/ 1722464 h 2359880"/>
              <a:gd name="connsiteX72" fmla="*/ 520637 w 1811025"/>
              <a:gd name="connsiteY72" fmla="*/ 1308026 h 2359880"/>
              <a:gd name="connsiteX73" fmla="*/ 529881 w 1811025"/>
              <a:gd name="connsiteY73" fmla="*/ 1280294 h 2359880"/>
              <a:gd name="connsiteX74" fmla="*/ 563776 w 1811025"/>
              <a:gd name="connsiteY74" fmla="*/ 1157040 h 2359880"/>
              <a:gd name="connsiteX75" fmla="*/ 555302 w 1811025"/>
              <a:gd name="connsiteY75" fmla="*/ 1098495 h 2359880"/>
              <a:gd name="connsiteX76" fmla="*/ 494445 w 1811025"/>
              <a:gd name="connsiteY76" fmla="*/ 1110821 h 2359880"/>
              <a:gd name="connsiteX77" fmla="*/ 447455 w 1811025"/>
              <a:gd name="connsiteY77" fmla="*/ 1186313 h 2359880"/>
              <a:gd name="connsiteX78" fmla="*/ 354245 w 1811025"/>
              <a:gd name="connsiteY78" fmla="*/ 1495986 h 2359880"/>
              <a:gd name="connsiteX79" fmla="*/ 284915 w 1811025"/>
              <a:gd name="connsiteY79" fmla="*/ 1757129 h 2359880"/>
              <a:gd name="connsiteX80" fmla="*/ 264116 w 1811025"/>
              <a:gd name="connsiteY80" fmla="*/ 1842636 h 2359880"/>
              <a:gd name="connsiteX81" fmla="*/ 63059 w 1811025"/>
              <a:gd name="connsiteY81" fmla="*/ 1948942 h 2359880"/>
              <a:gd name="connsiteX82" fmla="*/ 1432 w 1811025"/>
              <a:gd name="connsiteY82" fmla="*/ 1858813 h 2359880"/>
              <a:gd name="connsiteX83" fmla="*/ 28394 w 1811025"/>
              <a:gd name="connsiteY83" fmla="*/ 1727087 h 2359880"/>
              <a:gd name="connsiteX84" fmla="*/ 167824 w 1811025"/>
              <a:gd name="connsiteY84" fmla="*/ 1238695 h 2359880"/>
              <a:gd name="connsiteX85" fmla="*/ 177069 w 1811025"/>
              <a:gd name="connsiteY85" fmla="*/ 1201720 h 2359880"/>
              <a:gd name="connsiteX86" fmla="*/ 290307 w 1811025"/>
              <a:gd name="connsiteY86" fmla="*/ 873558 h 2359880"/>
              <a:gd name="connsiteX87" fmla="*/ 549910 w 1811025"/>
              <a:gd name="connsiteY87" fmla="*/ 675582 h 2359880"/>
              <a:gd name="connsiteX88" fmla="*/ 667000 w 1811025"/>
              <a:gd name="connsiteY88" fmla="*/ 663257 h 2359880"/>
              <a:gd name="connsiteX89" fmla="*/ 906576 w 1811025"/>
              <a:gd name="connsiteY89" fmla="*/ 0 h 2359880"/>
              <a:gd name="connsiteX90" fmla="*/ 1202383 w 1811025"/>
              <a:gd name="connsiteY90" fmla="*/ 295807 h 2359880"/>
              <a:gd name="connsiteX91" fmla="*/ 906576 w 1811025"/>
              <a:gd name="connsiteY91" fmla="*/ 591615 h 2359880"/>
              <a:gd name="connsiteX92" fmla="*/ 610768 w 1811025"/>
              <a:gd name="connsiteY92" fmla="*/ 295807 h 2359880"/>
              <a:gd name="connsiteX93" fmla="*/ 906576 w 1811025"/>
              <a:gd name="connsiteY93" fmla="*/ 0 h 23598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</a:cxnLst>
            <a:rect l="l" t="t" r="r" b="b"/>
            <a:pathLst>
              <a:path w="1811025" h="2359880">
                <a:moveTo>
                  <a:pt x="820370" y="1647757"/>
                </a:moveTo>
                <a:cubicBezTo>
                  <a:pt x="828820" y="1646781"/>
                  <a:pt x="838208" y="1647937"/>
                  <a:pt x="848030" y="1651596"/>
                </a:cubicBezTo>
                <a:cubicBezTo>
                  <a:pt x="872680" y="1660840"/>
                  <a:pt x="890398" y="1679328"/>
                  <a:pt x="896560" y="1704749"/>
                </a:cubicBezTo>
                <a:cubicBezTo>
                  <a:pt x="901953" y="1727088"/>
                  <a:pt x="915819" y="1737873"/>
                  <a:pt x="934307" y="1746347"/>
                </a:cubicBezTo>
                <a:cubicBezTo>
                  <a:pt x="958187" y="1757132"/>
                  <a:pt x="983609" y="1764065"/>
                  <a:pt x="1008259" y="1770998"/>
                </a:cubicBezTo>
                <a:cubicBezTo>
                  <a:pt x="1031369" y="1777930"/>
                  <a:pt x="1055250" y="1784093"/>
                  <a:pt x="1075278" y="1797959"/>
                </a:cubicBezTo>
                <a:cubicBezTo>
                  <a:pt x="1103010" y="1817217"/>
                  <a:pt x="1115335" y="1856504"/>
                  <a:pt x="1099929" y="1884236"/>
                </a:cubicBezTo>
                <a:cubicBezTo>
                  <a:pt x="1078360" y="1922753"/>
                  <a:pt x="1063723" y="1964351"/>
                  <a:pt x="1050627" y="2005949"/>
                </a:cubicBezTo>
                <a:cubicBezTo>
                  <a:pt x="1028288" y="2074508"/>
                  <a:pt x="975905" y="2106862"/>
                  <a:pt x="911197" y="2120728"/>
                </a:cubicBezTo>
                <a:cubicBezTo>
                  <a:pt x="874221" y="2128432"/>
                  <a:pt x="841097" y="2112254"/>
                  <a:pt x="814905" y="2084523"/>
                </a:cubicBezTo>
                <a:cubicBezTo>
                  <a:pt x="795647" y="2063724"/>
                  <a:pt x="784092" y="2038303"/>
                  <a:pt x="767915" y="2015963"/>
                </a:cubicBezTo>
                <a:cubicBezTo>
                  <a:pt x="744035" y="1984380"/>
                  <a:pt x="725546" y="1982839"/>
                  <a:pt x="697815" y="2010571"/>
                </a:cubicBezTo>
                <a:cubicBezTo>
                  <a:pt x="687030" y="2021355"/>
                  <a:pt x="676245" y="2032140"/>
                  <a:pt x="661609" y="2037532"/>
                </a:cubicBezTo>
                <a:cubicBezTo>
                  <a:pt x="619241" y="2052939"/>
                  <a:pt x="587657" y="2026748"/>
                  <a:pt x="595361" y="1982069"/>
                </a:cubicBezTo>
                <a:cubicBezTo>
                  <a:pt x="597671" y="1970514"/>
                  <a:pt x="600752" y="1957418"/>
                  <a:pt x="609996" y="1951256"/>
                </a:cubicBezTo>
                <a:cubicBezTo>
                  <a:pt x="656987" y="1919672"/>
                  <a:pt x="698585" y="1875763"/>
                  <a:pt x="765604" y="1876533"/>
                </a:cubicBezTo>
                <a:cubicBezTo>
                  <a:pt x="801039" y="1875763"/>
                  <a:pt x="831852" y="1891940"/>
                  <a:pt x="854193" y="1922753"/>
                </a:cubicBezTo>
                <a:cubicBezTo>
                  <a:pt x="865747" y="1938930"/>
                  <a:pt x="874221" y="1935078"/>
                  <a:pt x="885006" y="1922753"/>
                </a:cubicBezTo>
                <a:cubicBezTo>
                  <a:pt x="904264" y="1899643"/>
                  <a:pt x="905805" y="1873451"/>
                  <a:pt x="887317" y="1846490"/>
                </a:cubicBezTo>
                <a:cubicBezTo>
                  <a:pt x="869599" y="1820299"/>
                  <a:pt x="845718" y="1800270"/>
                  <a:pt x="823379" y="1777930"/>
                </a:cubicBezTo>
                <a:cubicBezTo>
                  <a:pt x="802580" y="1757132"/>
                  <a:pt x="787944" y="1733252"/>
                  <a:pt x="783322" y="1703978"/>
                </a:cubicBezTo>
                <a:cubicBezTo>
                  <a:pt x="778122" y="1672780"/>
                  <a:pt x="795021" y="1650681"/>
                  <a:pt x="820370" y="1647757"/>
                </a:cubicBezTo>
                <a:close/>
                <a:moveTo>
                  <a:pt x="1042921" y="1532964"/>
                </a:moveTo>
                <a:cubicBezTo>
                  <a:pt x="1102238" y="1532964"/>
                  <a:pt x="1145376" y="1579183"/>
                  <a:pt x="1144606" y="1643121"/>
                </a:cubicBezTo>
                <a:cubicBezTo>
                  <a:pt x="1144606" y="1701666"/>
                  <a:pt x="1106860" y="1742493"/>
                  <a:pt x="1054477" y="1742493"/>
                </a:cubicBezTo>
                <a:cubicBezTo>
                  <a:pt x="989769" y="1742493"/>
                  <a:pt x="942779" y="1695503"/>
                  <a:pt x="942008" y="1631566"/>
                </a:cubicBezTo>
                <a:cubicBezTo>
                  <a:pt x="942008" y="1569169"/>
                  <a:pt x="978213" y="1533734"/>
                  <a:pt x="1042921" y="1532964"/>
                </a:cubicBezTo>
                <a:close/>
                <a:moveTo>
                  <a:pt x="893478" y="1457470"/>
                </a:moveTo>
                <a:cubicBezTo>
                  <a:pt x="682407" y="1457470"/>
                  <a:pt x="510623" y="1628484"/>
                  <a:pt x="510623" y="1840326"/>
                </a:cubicBezTo>
                <a:cubicBezTo>
                  <a:pt x="510623" y="2052166"/>
                  <a:pt x="683177" y="2223180"/>
                  <a:pt x="894248" y="2223180"/>
                </a:cubicBezTo>
                <a:cubicBezTo>
                  <a:pt x="1105320" y="2223180"/>
                  <a:pt x="1277104" y="2052166"/>
                  <a:pt x="1277104" y="1840326"/>
                </a:cubicBezTo>
                <a:cubicBezTo>
                  <a:pt x="1277104" y="1628484"/>
                  <a:pt x="1104549" y="1457470"/>
                  <a:pt x="893478" y="1457470"/>
                </a:cubicBezTo>
                <a:close/>
                <a:moveTo>
                  <a:pt x="667000" y="663257"/>
                </a:moveTo>
                <a:cubicBezTo>
                  <a:pt x="806431" y="663257"/>
                  <a:pt x="945861" y="664028"/>
                  <a:pt x="1085291" y="664028"/>
                </a:cubicBezTo>
                <a:cubicBezTo>
                  <a:pt x="1094535" y="664028"/>
                  <a:pt x="1103009" y="664798"/>
                  <a:pt x="1112253" y="665568"/>
                </a:cubicBezTo>
                <a:cubicBezTo>
                  <a:pt x="1213936" y="665568"/>
                  <a:pt x="1312539" y="674812"/>
                  <a:pt x="1401898" y="730276"/>
                </a:cubicBezTo>
                <a:cubicBezTo>
                  <a:pt x="1441184" y="752616"/>
                  <a:pt x="1472768" y="782659"/>
                  <a:pt x="1493568" y="821945"/>
                </a:cubicBezTo>
                <a:cubicBezTo>
                  <a:pt x="1539018" y="908223"/>
                  <a:pt x="1579845" y="996811"/>
                  <a:pt x="1604496" y="1091562"/>
                </a:cubicBezTo>
                <a:cubicBezTo>
                  <a:pt x="1606036" y="1097725"/>
                  <a:pt x="1606807" y="1103888"/>
                  <a:pt x="1607577" y="1110050"/>
                </a:cubicBezTo>
                <a:cubicBezTo>
                  <a:pt x="1646093" y="1254103"/>
                  <a:pt x="1695395" y="1395843"/>
                  <a:pt x="1726208" y="1542207"/>
                </a:cubicBezTo>
                <a:cubicBezTo>
                  <a:pt x="1727748" y="1548369"/>
                  <a:pt x="1730060" y="1553762"/>
                  <a:pt x="1731600" y="1559924"/>
                </a:cubicBezTo>
                <a:cubicBezTo>
                  <a:pt x="1731600" y="1559924"/>
                  <a:pt x="1731600" y="1560695"/>
                  <a:pt x="1731600" y="1560695"/>
                </a:cubicBezTo>
                <a:cubicBezTo>
                  <a:pt x="1763955" y="1643890"/>
                  <a:pt x="1795538" y="1727087"/>
                  <a:pt x="1808634" y="1815675"/>
                </a:cubicBezTo>
                <a:cubicBezTo>
                  <a:pt x="1819418" y="1889626"/>
                  <a:pt x="1793998" y="1936617"/>
                  <a:pt x="1726979" y="1953564"/>
                </a:cubicBezTo>
                <a:cubicBezTo>
                  <a:pt x="1654567" y="1973592"/>
                  <a:pt x="1589089" y="1944320"/>
                  <a:pt x="1563668" y="1878842"/>
                </a:cubicBezTo>
                <a:cubicBezTo>
                  <a:pt x="1542869" y="1825689"/>
                  <a:pt x="1527462" y="1770225"/>
                  <a:pt x="1515137" y="1714761"/>
                </a:cubicBezTo>
                <a:cubicBezTo>
                  <a:pt x="1472768" y="1553762"/>
                  <a:pt x="1421926" y="1395073"/>
                  <a:pt x="1386492" y="1231762"/>
                </a:cubicBezTo>
                <a:cubicBezTo>
                  <a:pt x="1381099" y="1205571"/>
                  <a:pt x="1371855" y="1181691"/>
                  <a:pt x="1364922" y="1157040"/>
                </a:cubicBezTo>
                <a:cubicBezTo>
                  <a:pt x="1354137" y="1140093"/>
                  <a:pt x="1346434" y="1122375"/>
                  <a:pt x="1333338" y="1107739"/>
                </a:cubicBezTo>
                <a:cubicBezTo>
                  <a:pt x="1321013" y="1093873"/>
                  <a:pt x="1306377" y="1082318"/>
                  <a:pt x="1287119" y="1079237"/>
                </a:cubicBezTo>
                <a:cubicBezTo>
                  <a:pt x="1250912" y="1073074"/>
                  <a:pt x="1234736" y="1088481"/>
                  <a:pt x="1239358" y="1124687"/>
                </a:cubicBezTo>
                <a:cubicBezTo>
                  <a:pt x="1240128" y="1133160"/>
                  <a:pt x="1240898" y="1142404"/>
                  <a:pt x="1241669" y="1150878"/>
                </a:cubicBezTo>
                <a:cubicBezTo>
                  <a:pt x="1243210" y="1153959"/>
                  <a:pt x="1243979" y="1156270"/>
                  <a:pt x="1243979" y="1158581"/>
                </a:cubicBezTo>
                <a:cubicBezTo>
                  <a:pt x="1280956" y="1284916"/>
                  <a:pt x="1320243" y="1409709"/>
                  <a:pt x="1349515" y="1537584"/>
                </a:cubicBezTo>
                <a:cubicBezTo>
                  <a:pt x="1385721" y="1646201"/>
                  <a:pt x="1425778" y="1752507"/>
                  <a:pt x="1446577" y="1864976"/>
                </a:cubicBezTo>
                <a:cubicBezTo>
                  <a:pt x="1458902" y="1909655"/>
                  <a:pt x="1471228" y="1954334"/>
                  <a:pt x="1483553" y="1999014"/>
                </a:cubicBezTo>
                <a:cubicBezTo>
                  <a:pt x="1514367" y="2106090"/>
                  <a:pt x="1544409" y="2213166"/>
                  <a:pt x="1575993" y="2320243"/>
                </a:cubicBezTo>
                <a:cubicBezTo>
                  <a:pt x="1582156" y="2340271"/>
                  <a:pt x="1571371" y="2346434"/>
                  <a:pt x="1555965" y="2350286"/>
                </a:cubicBezTo>
                <a:cubicBezTo>
                  <a:pt x="1505893" y="2363381"/>
                  <a:pt x="1455051" y="2359529"/>
                  <a:pt x="1404209" y="2358759"/>
                </a:cubicBezTo>
                <a:cubicBezTo>
                  <a:pt x="1369544" y="2357989"/>
                  <a:pt x="1334879" y="2355677"/>
                  <a:pt x="1300214" y="2354137"/>
                </a:cubicBezTo>
                <a:cubicBezTo>
                  <a:pt x="1293281" y="2354137"/>
                  <a:pt x="1287119" y="2354907"/>
                  <a:pt x="1280186" y="2354907"/>
                </a:cubicBezTo>
                <a:cubicBezTo>
                  <a:pt x="1275563" y="2357219"/>
                  <a:pt x="1271712" y="2357989"/>
                  <a:pt x="1267090" y="2357989"/>
                </a:cubicBezTo>
                <a:cubicBezTo>
                  <a:pt x="1263238" y="2358759"/>
                  <a:pt x="1260157" y="2359529"/>
                  <a:pt x="1256305" y="2359529"/>
                </a:cubicBezTo>
                <a:cubicBezTo>
                  <a:pt x="1113794" y="2359529"/>
                  <a:pt x="971281" y="2359529"/>
                  <a:pt x="828770" y="2359529"/>
                </a:cubicBezTo>
                <a:cubicBezTo>
                  <a:pt x="696273" y="2358759"/>
                  <a:pt x="564546" y="2358759"/>
                  <a:pt x="432049" y="2358759"/>
                </a:cubicBezTo>
                <a:cubicBezTo>
                  <a:pt x="424345" y="2358759"/>
                  <a:pt x="415871" y="2356448"/>
                  <a:pt x="408169" y="2354907"/>
                </a:cubicBezTo>
                <a:cubicBezTo>
                  <a:pt x="355015" y="2354907"/>
                  <a:pt x="301092" y="2354907"/>
                  <a:pt x="247939" y="2353367"/>
                </a:cubicBezTo>
                <a:cubicBezTo>
                  <a:pt x="220207" y="2353367"/>
                  <a:pt x="217126" y="2347974"/>
                  <a:pt x="230221" y="2323324"/>
                </a:cubicBezTo>
                <a:cubicBezTo>
                  <a:pt x="260264" y="2264779"/>
                  <a:pt x="271049" y="2200071"/>
                  <a:pt x="285686" y="2136903"/>
                </a:cubicBezTo>
                <a:cubicBezTo>
                  <a:pt x="297240" y="2085291"/>
                  <a:pt x="315729" y="2035219"/>
                  <a:pt x="331135" y="1984377"/>
                </a:cubicBezTo>
                <a:cubicBezTo>
                  <a:pt x="331135" y="1982067"/>
                  <a:pt x="331905" y="1980525"/>
                  <a:pt x="332676" y="1978215"/>
                </a:cubicBezTo>
                <a:cubicBezTo>
                  <a:pt x="351163" y="1891937"/>
                  <a:pt x="372733" y="1806431"/>
                  <a:pt x="401236" y="1722464"/>
                </a:cubicBezTo>
                <a:cubicBezTo>
                  <a:pt x="446685" y="1586115"/>
                  <a:pt x="482120" y="1446685"/>
                  <a:pt x="520637" y="1308026"/>
                </a:cubicBezTo>
                <a:cubicBezTo>
                  <a:pt x="522948" y="1298782"/>
                  <a:pt x="526800" y="1289537"/>
                  <a:pt x="529881" y="1280294"/>
                </a:cubicBezTo>
                <a:cubicBezTo>
                  <a:pt x="541436" y="1239466"/>
                  <a:pt x="552991" y="1198638"/>
                  <a:pt x="563776" y="1157040"/>
                </a:cubicBezTo>
                <a:cubicBezTo>
                  <a:pt x="569938" y="1136241"/>
                  <a:pt x="577642" y="1113131"/>
                  <a:pt x="555302" y="1098495"/>
                </a:cubicBezTo>
                <a:cubicBezTo>
                  <a:pt x="533733" y="1084629"/>
                  <a:pt x="512934" y="1096955"/>
                  <a:pt x="494445" y="1110821"/>
                </a:cubicBezTo>
                <a:cubicBezTo>
                  <a:pt x="469795" y="1130079"/>
                  <a:pt x="456699" y="1156270"/>
                  <a:pt x="447455" y="1186313"/>
                </a:cubicBezTo>
                <a:cubicBezTo>
                  <a:pt x="416642" y="1289537"/>
                  <a:pt x="385058" y="1392762"/>
                  <a:pt x="354245" y="1495986"/>
                </a:cubicBezTo>
                <a:cubicBezTo>
                  <a:pt x="334986" y="1583805"/>
                  <a:pt x="308025" y="1670081"/>
                  <a:pt x="284915" y="1757129"/>
                </a:cubicBezTo>
                <a:cubicBezTo>
                  <a:pt x="277212" y="1785632"/>
                  <a:pt x="269508" y="1813363"/>
                  <a:pt x="264116" y="1842636"/>
                </a:cubicBezTo>
                <a:cubicBezTo>
                  <a:pt x="245628" y="1937387"/>
                  <a:pt x="151647" y="1986689"/>
                  <a:pt x="63059" y="1948942"/>
                </a:cubicBezTo>
                <a:cubicBezTo>
                  <a:pt x="23773" y="1931995"/>
                  <a:pt x="6055" y="1899641"/>
                  <a:pt x="1432" y="1858813"/>
                </a:cubicBezTo>
                <a:cubicBezTo>
                  <a:pt x="-3960" y="1811823"/>
                  <a:pt x="6055" y="1767914"/>
                  <a:pt x="28394" y="1727087"/>
                </a:cubicBezTo>
                <a:cubicBezTo>
                  <a:pt x="83088" y="1566857"/>
                  <a:pt x="115442" y="1399695"/>
                  <a:pt x="167824" y="1238695"/>
                </a:cubicBezTo>
                <a:cubicBezTo>
                  <a:pt x="168595" y="1224059"/>
                  <a:pt x="172447" y="1212504"/>
                  <a:pt x="177069" y="1201720"/>
                </a:cubicBezTo>
                <a:cubicBezTo>
                  <a:pt x="206341" y="1090022"/>
                  <a:pt x="241777" y="979864"/>
                  <a:pt x="290307" y="873558"/>
                </a:cubicBezTo>
                <a:cubicBezTo>
                  <a:pt x="341920" y="759549"/>
                  <a:pt x="432049" y="700233"/>
                  <a:pt x="549910" y="675582"/>
                </a:cubicBezTo>
                <a:cubicBezTo>
                  <a:pt x="588426" y="667109"/>
                  <a:pt x="627713" y="663257"/>
                  <a:pt x="667000" y="663257"/>
                </a:cubicBezTo>
                <a:close/>
                <a:moveTo>
                  <a:pt x="906576" y="0"/>
                </a:moveTo>
                <a:cubicBezTo>
                  <a:pt x="1069946" y="0"/>
                  <a:pt x="1202383" y="132438"/>
                  <a:pt x="1202383" y="295807"/>
                </a:cubicBezTo>
                <a:cubicBezTo>
                  <a:pt x="1202383" y="459178"/>
                  <a:pt x="1069946" y="591615"/>
                  <a:pt x="906576" y="591615"/>
                </a:cubicBezTo>
                <a:cubicBezTo>
                  <a:pt x="743206" y="591615"/>
                  <a:pt x="610768" y="459178"/>
                  <a:pt x="610768" y="295807"/>
                </a:cubicBezTo>
                <a:cubicBezTo>
                  <a:pt x="610768" y="132438"/>
                  <a:pt x="743206" y="0"/>
                  <a:pt x="906576" y="0"/>
                </a:cubicBezTo>
                <a:close/>
              </a:path>
            </a:pathLst>
          </a:custGeom>
          <a:solidFill>
            <a:schemeClr val="bg1"/>
          </a:solidFill>
          <a:ln w="807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grpSp>
        <p:nvGrpSpPr>
          <p:cNvPr id="138" name="Group 137">
            <a:extLst>
              <a:ext uri="{FF2B5EF4-FFF2-40B4-BE49-F238E27FC236}">
                <a16:creationId xmlns:a16="http://schemas.microsoft.com/office/drawing/2014/main" id="{D9A15FDC-99E3-419B-8BC2-12AF89103D11}"/>
              </a:ext>
            </a:extLst>
          </p:cNvPr>
          <p:cNvGrpSpPr/>
          <p:nvPr/>
        </p:nvGrpSpPr>
        <p:grpSpPr>
          <a:xfrm>
            <a:off x="7544161" y="0"/>
            <a:ext cx="4664052" cy="6874730"/>
            <a:chOff x="7544161" y="0"/>
            <a:chExt cx="4664052" cy="6874730"/>
          </a:xfrm>
        </p:grpSpPr>
        <p:sp>
          <p:nvSpPr>
            <p:cNvPr id="111" name="Freeform: Shape 110">
              <a:extLst>
                <a:ext uri="{FF2B5EF4-FFF2-40B4-BE49-F238E27FC236}">
                  <a16:creationId xmlns:a16="http://schemas.microsoft.com/office/drawing/2014/main" id="{61160D77-E774-4955-AC6F-A8DE414533C5}"/>
                </a:ext>
              </a:extLst>
            </p:cNvPr>
            <p:cNvSpPr/>
            <p:nvPr/>
          </p:nvSpPr>
          <p:spPr>
            <a:xfrm flipH="1">
              <a:off x="7590661" y="181525"/>
              <a:ext cx="4397702" cy="5595588"/>
            </a:xfrm>
            <a:custGeom>
              <a:avLst/>
              <a:gdLst>
                <a:gd name="connsiteX0" fmla="*/ 4096716 w 4377224"/>
                <a:gd name="connsiteY0" fmla="*/ 5016915 h 5569532"/>
                <a:gd name="connsiteX1" fmla="*/ 3843761 w 4377224"/>
                <a:gd name="connsiteY1" fmla="*/ 5091141 h 5569532"/>
                <a:gd name="connsiteX2" fmla="*/ 3793755 w 4377224"/>
                <a:gd name="connsiteY2" fmla="*/ 5184901 h 5569532"/>
                <a:gd name="connsiteX3" fmla="*/ 3806258 w 4377224"/>
                <a:gd name="connsiteY3" fmla="*/ 5316164 h 5569532"/>
                <a:gd name="connsiteX4" fmla="*/ 3807821 w 4377224"/>
                <a:gd name="connsiteY4" fmla="*/ 5380233 h 5569532"/>
                <a:gd name="connsiteX5" fmla="*/ 3821885 w 4377224"/>
                <a:gd name="connsiteY5" fmla="*/ 5484932 h 5569532"/>
                <a:gd name="connsiteX6" fmla="*/ 3834385 w 4377224"/>
                <a:gd name="connsiteY6" fmla="*/ 5486496 h 5569532"/>
                <a:gd name="connsiteX7" fmla="*/ 3931271 w 4377224"/>
                <a:gd name="connsiteY7" fmla="*/ 5498996 h 5569532"/>
                <a:gd name="connsiteX8" fmla="*/ 4359438 w 4377224"/>
                <a:gd name="connsiteY8" fmla="*/ 5564629 h 5569532"/>
                <a:gd name="connsiteX9" fmla="*/ 4368814 w 4377224"/>
                <a:gd name="connsiteY9" fmla="*/ 5566189 h 5569532"/>
                <a:gd name="connsiteX10" fmla="*/ 4370378 w 4377224"/>
                <a:gd name="connsiteY10" fmla="*/ 5370857 h 5569532"/>
                <a:gd name="connsiteX11" fmla="*/ 4368814 w 4377224"/>
                <a:gd name="connsiteY11" fmla="*/ 5188027 h 5569532"/>
                <a:gd name="connsiteX12" fmla="*/ 4348498 w 4377224"/>
                <a:gd name="connsiteY12" fmla="*/ 5130208 h 5569532"/>
                <a:gd name="connsiteX13" fmla="*/ 4096716 w 4377224"/>
                <a:gd name="connsiteY13" fmla="*/ 5016915 h 5569532"/>
                <a:gd name="connsiteX14" fmla="*/ 443414 w 4377224"/>
                <a:gd name="connsiteY14" fmla="*/ 3369092 h 5569532"/>
                <a:gd name="connsiteX15" fmla="*/ 223078 w 4377224"/>
                <a:gd name="connsiteY15" fmla="*/ 3403469 h 5569532"/>
                <a:gd name="connsiteX16" fmla="*/ 7432 w 4377224"/>
                <a:gd name="connsiteY16" fmla="*/ 3489415 h 5569532"/>
                <a:gd name="connsiteX17" fmla="*/ 93378 w 4377224"/>
                <a:gd name="connsiteY17" fmla="*/ 4122291 h 5569532"/>
                <a:gd name="connsiteX18" fmla="*/ 238705 w 4377224"/>
                <a:gd name="connsiteY18" fmla="*/ 4192610 h 5569532"/>
                <a:gd name="connsiteX19" fmla="*/ 288711 w 4377224"/>
                <a:gd name="connsiteY19" fmla="*/ 4178547 h 5569532"/>
                <a:gd name="connsiteX20" fmla="*/ 404347 w 4377224"/>
                <a:gd name="connsiteY20" fmla="*/ 4137917 h 5569532"/>
                <a:gd name="connsiteX21" fmla="*/ 616870 w 4377224"/>
                <a:gd name="connsiteY21" fmla="*/ 4041034 h 5569532"/>
                <a:gd name="connsiteX22" fmla="*/ 474667 w 4377224"/>
                <a:gd name="connsiteY22" fmla="*/ 4028531 h 5569532"/>
                <a:gd name="connsiteX23" fmla="*/ 434037 w 4377224"/>
                <a:gd name="connsiteY23" fmla="*/ 3989465 h 5569532"/>
                <a:gd name="connsiteX24" fmla="*/ 387158 w 4377224"/>
                <a:gd name="connsiteY24" fmla="*/ 3476915 h 5569532"/>
                <a:gd name="connsiteX25" fmla="*/ 443414 w 4377224"/>
                <a:gd name="connsiteY25" fmla="*/ 3369092 h 5569532"/>
                <a:gd name="connsiteX26" fmla="*/ 1291941 w 4377224"/>
                <a:gd name="connsiteY26" fmla="*/ 0 h 5569532"/>
                <a:gd name="connsiteX27" fmla="*/ 1177868 w 4377224"/>
                <a:gd name="connsiteY27" fmla="*/ 98447 h 5569532"/>
                <a:gd name="connsiteX28" fmla="*/ 1140363 w 4377224"/>
                <a:gd name="connsiteY28" fmla="*/ 217209 h 5569532"/>
                <a:gd name="connsiteX29" fmla="*/ 1220059 w 4377224"/>
                <a:gd name="connsiteY29" fmla="*/ 309406 h 5569532"/>
                <a:gd name="connsiteX30" fmla="*/ 1351321 w 4377224"/>
                <a:gd name="connsiteY30" fmla="*/ 482861 h 5569532"/>
                <a:gd name="connsiteX31" fmla="*/ 1874812 w 4377224"/>
                <a:gd name="connsiteY31" fmla="*/ 1723611 h 5569532"/>
                <a:gd name="connsiteX32" fmla="*/ 1977948 w 4377224"/>
                <a:gd name="connsiteY32" fmla="*/ 2243977 h 5569532"/>
                <a:gd name="connsiteX33" fmla="*/ 2084210 w 4377224"/>
                <a:gd name="connsiteY33" fmla="*/ 2873727 h 5569532"/>
                <a:gd name="connsiteX34" fmla="*/ 2181093 w 4377224"/>
                <a:gd name="connsiteY34" fmla="*/ 3817572 h 5569532"/>
                <a:gd name="connsiteX35" fmla="*/ 2213909 w 4377224"/>
                <a:gd name="connsiteY35" fmla="*/ 4425448 h 5569532"/>
                <a:gd name="connsiteX36" fmla="*/ 2218596 w 4377224"/>
                <a:gd name="connsiteY36" fmla="*/ 4514518 h 5569532"/>
                <a:gd name="connsiteX37" fmla="*/ 2762403 w 4377224"/>
                <a:gd name="connsiteY37" fmla="*/ 4492641 h 5569532"/>
                <a:gd name="connsiteX38" fmla="*/ 2837409 w 4377224"/>
                <a:gd name="connsiteY38" fmla="*/ 4489515 h 5569532"/>
                <a:gd name="connsiteX39" fmla="*/ 2848349 w 4377224"/>
                <a:gd name="connsiteY39" fmla="*/ 4361378 h 5569532"/>
                <a:gd name="connsiteX40" fmla="*/ 2831159 w 4377224"/>
                <a:gd name="connsiteY40" fmla="*/ 4051970 h 5569532"/>
                <a:gd name="connsiteX41" fmla="*/ 2663954 w 4377224"/>
                <a:gd name="connsiteY41" fmla="*/ 2209598 h 5569532"/>
                <a:gd name="connsiteX42" fmla="*/ 2426431 w 4377224"/>
                <a:gd name="connsiteY42" fmla="*/ 1068858 h 5569532"/>
                <a:gd name="connsiteX43" fmla="*/ 2318608 w 4377224"/>
                <a:gd name="connsiteY43" fmla="*/ 223459 h 5569532"/>
                <a:gd name="connsiteX44" fmla="*/ 2296729 w 4377224"/>
                <a:gd name="connsiteY44" fmla="*/ 195332 h 5569532"/>
                <a:gd name="connsiteX45" fmla="*/ 2257663 w 4377224"/>
                <a:gd name="connsiteY45" fmla="*/ 245338 h 5569532"/>
                <a:gd name="connsiteX46" fmla="*/ 2070144 w 4377224"/>
                <a:gd name="connsiteY46" fmla="*/ 600060 h 5569532"/>
                <a:gd name="connsiteX47" fmla="*/ 1951384 w 4377224"/>
                <a:gd name="connsiteY47" fmla="*/ 614124 h 5569532"/>
                <a:gd name="connsiteX48" fmla="*/ 1370074 w 4377224"/>
                <a:gd name="connsiteY48" fmla="*/ 135952 h 5569532"/>
                <a:gd name="connsiteX49" fmla="*/ 1291941 w 4377224"/>
                <a:gd name="connsiteY49" fmla="*/ 0 h 5569532"/>
                <a:gd name="connsiteX0" fmla="*/ 4096716 w 4377224"/>
                <a:gd name="connsiteY0" fmla="*/ 5016915 h 5569532"/>
                <a:gd name="connsiteX1" fmla="*/ 3843761 w 4377224"/>
                <a:gd name="connsiteY1" fmla="*/ 5091141 h 5569532"/>
                <a:gd name="connsiteX2" fmla="*/ 3793755 w 4377224"/>
                <a:gd name="connsiteY2" fmla="*/ 5184901 h 5569532"/>
                <a:gd name="connsiteX3" fmla="*/ 3806258 w 4377224"/>
                <a:gd name="connsiteY3" fmla="*/ 5316164 h 5569532"/>
                <a:gd name="connsiteX4" fmla="*/ 3807821 w 4377224"/>
                <a:gd name="connsiteY4" fmla="*/ 5380233 h 5569532"/>
                <a:gd name="connsiteX5" fmla="*/ 3821885 w 4377224"/>
                <a:gd name="connsiteY5" fmla="*/ 5484932 h 5569532"/>
                <a:gd name="connsiteX6" fmla="*/ 3834385 w 4377224"/>
                <a:gd name="connsiteY6" fmla="*/ 5486496 h 5569532"/>
                <a:gd name="connsiteX7" fmla="*/ 3931271 w 4377224"/>
                <a:gd name="connsiteY7" fmla="*/ 5498996 h 5569532"/>
                <a:gd name="connsiteX8" fmla="*/ 4359438 w 4377224"/>
                <a:gd name="connsiteY8" fmla="*/ 5564629 h 5569532"/>
                <a:gd name="connsiteX9" fmla="*/ 4368814 w 4377224"/>
                <a:gd name="connsiteY9" fmla="*/ 5566189 h 5569532"/>
                <a:gd name="connsiteX10" fmla="*/ 4370378 w 4377224"/>
                <a:gd name="connsiteY10" fmla="*/ 5370857 h 5569532"/>
                <a:gd name="connsiteX11" fmla="*/ 4368814 w 4377224"/>
                <a:gd name="connsiteY11" fmla="*/ 5188027 h 5569532"/>
                <a:gd name="connsiteX12" fmla="*/ 4348498 w 4377224"/>
                <a:gd name="connsiteY12" fmla="*/ 5130208 h 5569532"/>
                <a:gd name="connsiteX13" fmla="*/ 4096716 w 4377224"/>
                <a:gd name="connsiteY13" fmla="*/ 5016915 h 5569532"/>
                <a:gd name="connsiteX14" fmla="*/ 443414 w 4377224"/>
                <a:gd name="connsiteY14" fmla="*/ 3369092 h 5569532"/>
                <a:gd name="connsiteX15" fmla="*/ 223078 w 4377224"/>
                <a:gd name="connsiteY15" fmla="*/ 3403469 h 5569532"/>
                <a:gd name="connsiteX16" fmla="*/ 7432 w 4377224"/>
                <a:gd name="connsiteY16" fmla="*/ 3489415 h 5569532"/>
                <a:gd name="connsiteX17" fmla="*/ 93378 w 4377224"/>
                <a:gd name="connsiteY17" fmla="*/ 4122291 h 5569532"/>
                <a:gd name="connsiteX18" fmla="*/ 238705 w 4377224"/>
                <a:gd name="connsiteY18" fmla="*/ 4192610 h 5569532"/>
                <a:gd name="connsiteX19" fmla="*/ 288711 w 4377224"/>
                <a:gd name="connsiteY19" fmla="*/ 4178547 h 5569532"/>
                <a:gd name="connsiteX20" fmla="*/ 404347 w 4377224"/>
                <a:gd name="connsiteY20" fmla="*/ 4137917 h 5569532"/>
                <a:gd name="connsiteX21" fmla="*/ 616870 w 4377224"/>
                <a:gd name="connsiteY21" fmla="*/ 4041034 h 5569532"/>
                <a:gd name="connsiteX22" fmla="*/ 474667 w 4377224"/>
                <a:gd name="connsiteY22" fmla="*/ 4028531 h 5569532"/>
                <a:gd name="connsiteX23" fmla="*/ 434037 w 4377224"/>
                <a:gd name="connsiteY23" fmla="*/ 3989465 h 5569532"/>
                <a:gd name="connsiteX24" fmla="*/ 387158 w 4377224"/>
                <a:gd name="connsiteY24" fmla="*/ 3476915 h 5569532"/>
                <a:gd name="connsiteX25" fmla="*/ 443414 w 4377224"/>
                <a:gd name="connsiteY25" fmla="*/ 3369092 h 5569532"/>
                <a:gd name="connsiteX26" fmla="*/ 1291941 w 4377224"/>
                <a:gd name="connsiteY26" fmla="*/ 0 h 5569532"/>
                <a:gd name="connsiteX27" fmla="*/ 1177868 w 4377224"/>
                <a:gd name="connsiteY27" fmla="*/ 98447 h 5569532"/>
                <a:gd name="connsiteX28" fmla="*/ 1140363 w 4377224"/>
                <a:gd name="connsiteY28" fmla="*/ 217209 h 5569532"/>
                <a:gd name="connsiteX29" fmla="*/ 1220059 w 4377224"/>
                <a:gd name="connsiteY29" fmla="*/ 309406 h 5569532"/>
                <a:gd name="connsiteX30" fmla="*/ 1351321 w 4377224"/>
                <a:gd name="connsiteY30" fmla="*/ 482861 h 5569532"/>
                <a:gd name="connsiteX31" fmla="*/ 1874812 w 4377224"/>
                <a:gd name="connsiteY31" fmla="*/ 1723611 h 5569532"/>
                <a:gd name="connsiteX32" fmla="*/ 1977948 w 4377224"/>
                <a:gd name="connsiteY32" fmla="*/ 2243977 h 5569532"/>
                <a:gd name="connsiteX33" fmla="*/ 2084210 w 4377224"/>
                <a:gd name="connsiteY33" fmla="*/ 2873727 h 5569532"/>
                <a:gd name="connsiteX34" fmla="*/ 2181093 w 4377224"/>
                <a:gd name="connsiteY34" fmla="*/ 3817572 h 5569532"/>
                <a:gd name="connsiteX35" fmla="*/ 2213909 w 4377224"/>
                <a:gd name="connsiteY35" fmla="*/ 4425448 h 5569532"/>
                <a:gd name="connsiteX36" fmla="*/ 2218596 w 4377224"/>
                <a:gd name="connsiteY36" fmla="*/ 4514518 h 5569532"/>
                <a:gd name="connsiteX37" fmla="*/ 2837409 w 4377224"/>
                <a:gd name="connsiteY37" fmla="*/ 4489515 h 5569532"/>
                <a:gd name="connsiteX38" fmla="*/ 2848349 w 4377224"/>
                <a:gd name="connsiteY38" fmla="*/ 4361378 h 5569532"/>
                <a:gd name="connsiteX39" fmla="*/ 2831159 w 4377224"/>
                <a:gd name="connsiteY39" fmla="*/ 4051970 h 5569532"/>
                <a:gd name="connsiteX40" fmla="*/ 2663954 w 4377224"/>
                <a:gd name="connsiteY40" fmla="*/ 2209598 h 5569532"/>
                <a:gd name="connsiteX41" fmla="*/ 2426431 w 4377224"/>
                <a:gd name="connsiteY41" fmla="*/ 1068858 h 5569532"/>
                <a:gd name="connsiteX42" fmla="*/ 2318608 w 4377224"/>
                <a:gd name="connsiteY42" fmla="*/ 223459 h 5569532"/>
                <a:gd name="connsiteX43" fmla="*/ 2296729 w 4377224"/>
                <a:gd name="connsiteY43" fmla="*/ 195332 h 5569532"/>
                <a:gd name="connsiteX44" fmla="*/ 2257663 w 4377224"/>
                <a:gd name="connsiteY44" fmla="*/ 245338 h 5569532"/>
                <a:gd name="connsiteX45" fmla="*/ 2070144 w 4377224"/>
                <a:gd name="connsiteY45" fmla="*/ 600060 h 5569532"/>
                <a:gd name="connsiteX46" fmla="*/ 1951384 w 4377224"/>
                <a:gd name="connsiteY46" fmla="*/ 614124 h 5569532"/>
                <a:gd name="connsiteX47" fmla="*/ 1370074 w 4377224"/>
                <a:gd name="connsiteY47" fmla="*/ 135952 h 5569532"/>
                <a:gd name="connsiteX48" fmla="*/ 1291941 w 4377224"/>
                <a:gd name="connsiteY48" fmla="*/ 0 h 5569532"/>
                <a:gd name="connsiteX0" fmla="*/ 4096716 w 4377224"/>
                <a:gd name="connsiteY0" fmla="*/ 5016915 h 5569532"/>
                <a:gd name="connsiteX1" fmla="*/ 3843761 w 4377224"/>
                <a:gd name="connsiteY1" fmla="*/ 5091141 h 5569532"/>
                <a:gd name="connsiteX2" fmla="*/ 3793755 w 4377224"/>
                <a:gd name="connsiteY2" fmla="*/ 5184901 h 5569532"/>
                <a:gd name="connsiteX3" fmla="*/ 3806258 w 4377224"/>
                <a:gd name="connsiteY3" fmla="*/ 5316164 h 5569532"/>
                <a:gd name="connsiteX4" fmla="*/ 3807821 w 4377224"/>
                <a:gd name="connsiteY4" fmla="*/ 5380233 h 5569532"/>
                <a:gd name="connsiteX5" fmla="*/ 3821885 w 4377224"/>
                <a:gd name="connsiteY5" fmla="*/ 5484932 h 5569532"/>
                <a:gd name="connsiteX6" fmla="*/ 3834385 w 4377224"/>
                <a:gd name="connsiteY6" fmla="*/ 5486496 h 5569532"/>
                <a:gd name="connsiteX7" fmla="*/ 3931271 w 4377224"/>
                <a:gd name="connsiteY7" fmla="*/ 5498996 h 5569532"/>
                <a:gd name="connsiteX8" fmla="*/ 4359438 w 4377224"/>
                <a:gd name="connsiteY8" fmla="*/ 5564629 h 5569532"/>
                <a:gd name="connsiteX9" fmla="*/ 4368814 w 4377224"/>
                <a:gd name="connsiteY9" fmla="*/ 5566189 h 5569532"/>
                <a:gd name="connsiteX10" fmla="*/ 4370378 w 4377224"/>
                <a:gd name="connsiteY10" fmla="*/ 5370857 h 5569532"/>
                <a:gd name="connsiteX11" fmla="*/ 4368814 w 4377224"/>
                <a:gd name="connsiteY11" fmla="*/ 5188027 h 5569532"/>
                <a:gd name="connsiteX12" fmla="*/ 4348498 w 4377224"/>
                <a:gd name="connsiteY12" fmla="*/ 5130208 h 5569532"/>
                <a:gd name="connsiteX13" fmla="*/ 4096716 w 4377224"/>
                <a:gd name="connsiteY13" fmla="*/ 5016915 h 5569532"/>
                <a:gd name="connsiteX14" fmla="*/ 443414 w 4377224"/>
                <a:gd name="connsiteY14" fmla="*/ 3369092 h 5569532"/>
                <a:gd name="connsiteX15" fmla="*/ 223078 w 4377224"/>
                <a:gd name="connsiteY15" fmla="*/ 3403469 h 5569532"/>
                <a:gd name="connsiteX16" fmla="*/ 7432 w 4377224"/>
                <a:gd name="connsiteY16" fmla="*/ 3489415 h 5569532"/>
                <a:gd name="connsiteX17" fmla="*/ 93378 w 4377224"/>
                <a:gd name="connsiteY17" fmla="*/ 4122291 h 5569532"/>
                <a:gd name="connsiteX18" fmla="*/ 238705 w 4377224"/>
                <a:gd name="connsiteY18" fmla="*/ 4192610 h 5569532"/>
                <a:gd name="connsiteX19" fmla="*/ 288711 w 4377224"/>
                <a:gd name="connsiteY19" fmla="*/ 4178547 h 5569532"/>
                <a:gd name="connsiteX20" fmla="*/ 404347 w 4377224"/>
                <a:gd name="connsiteY20" fmla="*/ 4137917 h 5569532"/>
                <a:gd name="connsiteX21" fmla="*/ 616870 w 4377224"/>
                <a:gd name="connsiteY21" fmla="*/ 4041034 h 5569532"/>
                <a:gd name="connsiteX22" fmla="*/ 474667 w 4377224"/>
                <a:gd name="connsiteY22" fmla="*/ 4028531 h 5569532"/>
                <a:gd name="connsiteX23" fmla="*/ 434037 w 4377224"/>
                <a:gd name="connsiteY23" fmla="*/ 3989465 h 5569532"/>
                <a:gd name="connsiteX24" fmla="*/ 387158 w 4377224"/>
                <a:gd name="connsiteY24" fmla="*/ 3476915 h 5569532"/>
                <a:gd name="connsiteX25" fmla="*/ 443414 w 4377224"/>
                <a:gd name="connsiteY25" fmla="*/ 3369092 h 5569532"/>
                <a:gd name="connsiteX26" fmla="*/ 1291941 w 4377224"/>
                <a:gd name="connsiteY26" fmla="*/ 0 h 5569532"/>
                <a:gd name="connsiteX27" fmla="*/ 1177868 w 4377224"/>
                <a:gd name="connsiteY27" fmla="*/ 98447 h 5569532"/>
                <a:gd name="connsiteX28" fmla="*/ 1140363 w 4377224"/>
                <a:gd name="connsiteY28" fmla="*/ 217209 h 5569532"/>
                <a:gd name="connsiteX29" fmla="*/ 1220059 w 4377224"/>
                <a:gd name="connsiteY29" fmla="*/ 309406 h 5569532"/>
                <a:gd name="connsiteX30" fmla="*/ 1351321 w 4377224"/>
                <a:gd name="connsiteY30" fmla="*/ 482861 h 5569532"/>
                <a:gd name="connsiteX31" fmla="*/ 1874812 w 4377224"/>
                <a:gd name="connsiteY31" fmla="*/ 1723611 h 5569532"/>
                <a:gd name="connsiteX32" fmla="*/ 1977948 w 4377224"/>
                <a:gd name="connsiteY32" fmla="*/ 2243977 h 5569532"/>
                <a:gd name="connsiteX33" fmla="*/ 2084210 w 4377224"/>
                <a:gd name="connsiteY33" fmla="*/ 2873727 h 5569532"/>
                <a:gd name="connsiteX34" fmla="*/ 2181093 w 4377224"/>
                <a:gd name="connsiteY34" fmla="*/ 3817572 h 5569532"/>
                <a:gd name="connsiteX35" fmla="*/ 2213909 w 4377224"/>
                <a:gd name="connsiteY35" fmla="*/ 4425448 h 5569532"/>
                <a:gd name="connsiteX36" fmla="*/ 2218596 w 4377224"/>
                <a:gd name="connsiteY36" fmla="*/ 4514518 h 5569532"/>
                <a:gd name="connsiteX37" fmla="*/ 2848349 w 4377224"/>
                <a:gd name="connsiteY37" fmla="*/ 4361378 h 5569532"/>
                <a:gd name="connsiteX38" fmla="*/ 2831159 w 4377224"/>
                <a:gd name="connsiteY38" fmla="*/ 4051970 h 5569532"/>
                <a:gd name="connsiteX39" fmla="*/ 2663954 w 4377224"/>
                <a:gd name="connsiteY39" fmla="*/ 2209598 h 5569532"/>
                <a:gd name="connsiteX40" fmla="*/ 2426431 w 4377224"/>
                <a:gd name="connsiteY40" fmla="*/ 1068858 h 5569532"/>
                <a:gd name="connsiteX41" fmla="*/ 2318608 w 4377224"/>
                <a:gd name="connsiteY41" fmla="*/ 223459 h 5569532"/>
                <a:gd name="connsiteX42" fmla="*/ 2296729 w 4377224"/>
                <a:gd name="connsiteY42" fmla="*/ 195332 h 5569532"/>
                <a:gd name="connsiteX43" fmla="*/ 2257663 w 4377224"/>
                <a:gd name="connsiteY43" fmla="*/ 245338 h 5569532"/>
                <a:gd name="connsiteX44" fmla="*/ 2070144 w 4377224"/>
                <a:gd name="connsiteY44" fmla="*/ 600060 h 5569532"/>
                <a:gd name="connsiteX45" fmla="*/ 1951384 w 4377224"/>
                <a:gd name="connsiteY45" fmla="*/ 614124 h 5569532"/>
                <a:gd name="connsiteX46" fmla="*/ 1370074 w 4377224"/>
                <a:gd name="connsiteY46" fmla="*/ 135952 h 5569532"/>
                <a:gd name="connsiteX47" fmla="*/ 1291941 w 4377224"/>
                <a:gd name="connsiteY47" fmla="*/ 0 h 5569532"/>
                <a:gd name="connsiteX0" fmla="*/ 4096716 w 4377224"/>
                <a:gd name="connsiteY0" fmla="*/ 5016915 h 5569532"/>
                <a:gd name="connsiteX1" fmla="*/ 3843761 w 4377224"/>
                <a:gd name="connsiteY1" fmla="*/ 5091141 h 5569532"/>
                <a:gd name="connsiteX2" fmla="*/ 3793755 w 4377224"/>
                <a:gd name="connsiteY2" fmla="*/ 5184901 h 5569532"/>
                <a:gd name="connsiteX3" fmla="*/ 3806258 w 4377224"/>
                <a:gd name="connsiteY3" fmla="*/ 5316164 h 5569532"/>
                <a:gd name="connsiteX4" fmla="*/ 3807821 w 4377224"/>
                <a:gd name="connsiteY4" fmla="*/ 5380233 h 5569532"/>
                <a:gd name="connsiteX5" fmla="*/ 3821885 w 4377224"/>
                <a:gd name="connsiteY5" fmla="*/ 5484932 h 5569532"/>
                <a:gd name="connsiteX6" fmla="*/ 3834385 w 4377224"/>
                <a:gd name="connsiteY6" fmla="*/ 5486496 h 5569532"/>
                <a:gd name="connsiteX7" fmla="*/ 3931271 w 4377224"/>
                <a:gd name="connsiteY7" fmla="*/ 5498996 h 5569532"/>
                <a:gd name="connsiteX8" fmla="*/ 4359438 w 4377224"/>
                <a:gd name="connsiteY8" fmla="*/ 5564629 h 5569532"/>
                <a:gd name="connsiteX9" fmla="*/ 4368814 w 4377224"/>
                <a:gd name="connsiteY9" fmla="*/ 5566189 h 5569532"/>
                <a:gd name="connsiteX10" fmla="*/ 4370378 w 4377224"/>
                <a:gd name="connsiteY10" fmla="*/ 5370857 h 5569532"/>
                <a:gd name="connsiteX11" fmla="*/ 4368814 w 4377224"/>
                <a:gd name="connsiteY11" fmla="*/ 5188027 h 5569532"/>
                <a:gd name="connsiteX12" fmla="*/ 4348498 w 4377224"/>
                <a:gd name="connsiteY12" fmla="*/ 5130208 h 5569532"/>
                <a:gd name="connsiteX13" fmla="*/ 4096716 w 4377224"/>
                <a:gd name="connsiteY13" fmla="*/ 5016915 h 5569532"/>
                <a:gd name="connsiteX14" fmla="*/ 443414 w 4377224"/>
                <a:gd name="connsiteY14" fmla="*/ 3369092 h 5569532"/>
                <a:gd name="connsiteX15" fmla="*/ 223078 w 4377224"/>
                <a:gd name="connsiteY15" fmla="*/ 3403469 h 5569532"/>
                <a:gd name="connsiteX16" fmla="*/ 7432 w 4377224"/>
                <a:gd name="connsiteY16" fmla="*/ 3489415 h 5569532"/>
                <a:gd name="connsiteX17" fmla="*/ 93378 w 4377224"/>
                <a:gd name="connsiteY17" fmla="*/ 4122291 h 5569532"/>
                <a:gd name="connsiteX18" fmla="*/ 238705 w 4377224"/>
                <a:gd name="connsiteY18" fmla="*/ 4192610 h 5569532"/>
                <a:gd name="connsiteX19" fmla="*/ 288711 w 4377224"/>
                <a:gd name="connsiteY19" fmla="*/ 4178547 h 5569532"/>
                <a:gd name="connsiteX20" fmla="*/ 404347 w 4377224"/>
                <a:gd name="connsiteY20" fmla="*/ 4137917 h 5569532"/>
                <a:gd name="connsiteX21" fmla="*/ 616870 w 4377224"/>
                <a:gd name="connsiteY21" fmla="*/ 4041034 h 5569532"/>
                <a:gd name="connsiteX22" fmla="*/ 474667 w 4377224"/>
                <a:gd name="connsiteY22" fmla="*/ 4028531 h 5569532"/>
                <a:gd name="connsiteX23" fmla="*/ 434037 w 4377224"/>
                <a:gd name="connsiteY23" fmla="*/ 3989465 h 5569532"/>
                <a:gd name="connsiteX24" fmla="*/ 387158 w 4377224"/>
                <a:gd name="connsiteY24" fmla="*/ 3476915 h 5569532"/>
                <a:gd name="connsiteX25" fmla="*/ 443414 w 4377224"/>
                <a:gd name="connsiteY25" fmla="*/ 3369092 h 5569532"/>
                <a:gd name="connsiteX26" fmla="*/ 1291941 w 4377224"/>
                <a:gd name="connsiteY26" fmla="*/ 0 h 5569532"/>
                <a:gd name="connsiteX27" fmla="*/ 1177868 w 4377224"/>
                <a:gd name="connsiteY27" fmla="*/ 98447 h 5569532"/>
                <a:gd name="connsiteX28" fmla="*/ 1140363 w 4377224"/>
                <a:gd name="connsiteY28" fmla="*/ 217209 h 5569532"/>
                <a:gd name="connsiteX29" fmla="*/ 1220059 w 4377224"/>
                <a:gd name="connsiteY29" fmla="*/ 309406 h 5569532"/>
                <a:gd name="connsiteX30" fmla="*/ 1351321 w 4377224"/>
                <a:gd name="connsiteY30" fmla="*/ 482861 h 5569532"/>
                <a:gd name="connsiteX31" fmla="*/ 1874812 w 4377224"/>
                <a:gd name="connsiteY31" fmla="*/ 1723611 h 5569532"/>
                <a:gd name="connsiteX32" fmla="*/ 1977948 w 4377224"/>
                <a:gd name="connsiteY32" fmla="*/ 2243977 h 5569532"/>
                <a:gd name="connsiteX33" fmla="*/ 2084210 w 4377224"/>
                <a:gd name="connsiteY33" fmla="*/ 2873727 h 5569532"/>
                <a:gd name="connsiteX34" fmla="*/ 2181093 w 4377224"/>
                <a:gd name="connsiteY34" fmla="*/ 3817572 h 5569532"/>
                <a:gd name="connsiteX35" fmla="*/ 2213909 w 4377224"/>
                <a:gd name="connsiteY35" fmla="*/ 4425448 h 5569532"/>
                <a:gd name="connsiteX36" fmla="*/ 2848349 w 4377224"/>
                <a:gd name="connsiteY36" fmla="*/ 4361378 h 5569532"/>
                <a:gd name="connsiteX37" fmla="*/ 2831159 w 4377224"/>
                <a:gd name="connsiteY37" fmla="*/ 4051970 h 5569532"/>
                <a:gd name="connsiteX38" fmla="*/ 2663954 w 4377224"/>
                <a:gd name="connsiteY38" fmla="*/ 2209598 h 5569532"/>
                <a:gd name="connsiteX39" fmla="*/ 2426431 w 4377224"/>
                <a:gd name="connsiteY39" fmla="*/ 1068858 h 5569532"/>
                <a:gd name="connsiteX40" fmla="*/ 2318608 w 4377224"/>
                <a:gd name="connsiteY40" fmla="*/ 223459 h 5569532"/>
                <a:gd name="connsiteX41" fmla="*/ 2296729 w 4377224"/>
                <a:gd name="connsiteY41" fmla="*/ 195332 h 5569532"/>
                <a:gd name="connsiteX42" fmla="*/ 2257663 w 4377224"/>
                <a:gd name="connsiteY42" fmla="*/ 245338 h 5569532"/>
                <a:gd name="connsiteX43" fmla="*/ 2070144 w 4377224"/>
                <a:gd name="connsiteY43" fmla="*/ 600060 h 5569532"/>
                <a:gd name="connsiteX44" fmla="*/ 1951384 w 4377224"/>
                <a:gd name="connsiteY44" fmla="*/ 614124 h 5569532"/>
                <a:gd name="connsiteX45" fmla="*/ 1370074 w 4377224"/>
                <a:gd name="connsiteY45" fmla="*/ 135952 h 5569532"/>
                <a:gd name="connsiteX46" fmla="*/ 1291941 w 4377224"/>
                <a:gd name="connsiteY46" fmla="*/ 0 h 5569532"/>
                <a:gd name="connsiteX0" fmla="*/ 4096716 w 4377224"/>
                <a:gd name="connsiteY0" fmla="*/ 5016915 h 5569532"/>
                <a:gd name="connsiteX1" fmla="*/ 3843761 w 4377224"/>
                <a:gd name="connsiteY1" fmla="*/ 5091141 h 5569532"/>
                <a:gd name="connsiteX2" fmla="*/ 3793755 w 4377224"/>
                <a:gd name="connsiteY2" fmla="*/ 5184901 h 5569532"/>
                <a:gd name="connsiteX3" fmla="*/ 3806258 w 4377224"/>
                <a:gd name="connsiteY3" fmla="*/ 5316164 h 5569532"/>
                <a:gd name="connsiteX4" fmla="*/ 3807821 w 4377224"/>
                <a:gd name="connsiteY4" fmla="*/ 5380233 h 5569532"/>
                <a:gd name="connsiteX5" fmla="*/ 3821885 w 4377224"/>
                <a:gd name="connsiteY5" fmla="*/ 5484932 h 5569532"/>
                <a:gd name="connsiteX6" fmla="*/ 3834385 w 4377224"/>
                <a:gd name="connsiteY6" fmla="*/ 5486496 h 5569532"/>
                <a:gd name="connsiteX7" fmla="*/ 3931271 w 4377224"/>
                <a:gd name="connsiteY7" fmla="*/ 5498996 h 5569532"/>
                <a:gd name="connsiteX8" fmla="*/ 4359438 w 4377224"/>
                <a:gd name="connsiteY8" fmla="*/ 5564629 h 5569532"/>
                <a:gd name="connsiteX9" fmla="*/ 4368814 w 4377224"/>
                <a:gd name="connsiteY9" fmla="*/ 5566189 h 5569532"/>
                <a:gd name="connsiteX10" fmla="*/ 4370378 w 4377224"/>
                <a:gd name="connsiteY10" fmla="*/ 5370857 h 5569532"/>
                <a:gd name="connsiteX11" fmla="*/ 4368814 w 4377224"/>
                <a:gd name="connsiteY11" fmla="*/ 5188027 h 5569532"/>
                <a:gd name="connsiteX12" fmla="*/ 4348498 w 4377224"/>
                <a:gd name="connsiteY12" fmla="*/ 5130208 h 5569532"/>
                <a:gd name="connsiteX13" fmla="*/ 4096716 w 4377224"/>
                <a:gd name="connsiteY13" fmla="*/ 5016915 h 5569532"/>
                <a:gd name="connsiteX14" fmla="*/ 443414 w 4377224"/>
                <a:gd name="connsiteY14" fmla="*/ 3369092 h 5569532"/>
                <a:gd name="connsiteX15" fmla="*/ 223078 w 4377224"/>
                <a:gd name="connsiteY15" fmla="*/ 3403469 h 5569532"/>
                <a:gd name="connsiteX16" fmla="*/ 7432 w 4377224"/>
                <a:gd name="connsiteY16" fmla="*/ 3489415 h 5569532"/>
                <a:gd name="connsiteX17" fmla="*/ 93378 w 4377224"/>
                <a:gd name="connsiteY17" fmla="*/ 4122291 h 5569532"/>
                <a:gd name="connsiteX18" fmla="*/ 238705 w 4377224"/>
                <a:gd name="connsiteY18" fmla="*/ 4192610 h 5569532"/>
                <a:gd name="connsiteX19" fmla="*/ 288711 w 4377224"/>
                <a:gd name="connsiteY19" fmla="*/ 4178547 h 5569532"/>
                <a:gd name="connsiteX20" fmla="*/ 404347 w 4377224"/>
                <a:gd name="connsiteY20" fmla="*/ 4137917 h 5569532"/>
                <a:gd name="connsiteX21" fmla="*/ 616870 w 4377224"/>
                <a:gd name="connsiteY21" fmla="*/ 4041034 h 5569532"/>
                <a:gd name="connsiteX22" fmla="*/ 474667 w 4377224"/>
                <a:gd name="connsiteY22" fmla="*/ 4028531 h 5569532"/>
                <a:gd name="connsiteX23" fmla="*/ 434037 w 4377224"/>
                <a:gd name="connsiteY23" fmla="*/ 3989465 h 5569532"/>
                <a:gd name="connsiteX24" fmla="*/ 387158 w 4377224"/>
                <a:gd name="connsiteY24" fmla="*/ 3476915 h 5569532"/>
                <a:gd name="connsiteX25" fmla="*/ 443414 w 4377224"/>
                <a:gd name="connsiteY25" fmla="*/ 3369092 h 5569532"/>
                <a:gd name="connsiteX26" fmla="*/ 1291941 w 4377224"/>
                <a:gd name="connsiteY26" fmla="*/ 0 h 5569532"/>
                <a:gd name="connsiteX27" fmla="*/ 1177868 w 4377224"/>
                <a:gd name="connsiteY27" fmla="*/ 98447 h 5569532"/>
                <a:gd name="connsiteX28" fmla="*/ 1140363 w 4377224"/>
                <a:gd name="connsiteY28" fmla="*/ 217209 h 5569532"/>
                <a:gd name="connsiteX29" fmla="*/ 1220059 w 4377224"/>
                <a:gd name="connsiteY29" fmla="*/ 309406 h 5569532"/>
                <a:gd name="connsiteX30" fmla="*/ 1351321 w 4377224"/>
                <a:gd name="connsiteY30" fmla="*/ 482861 h 5569532"/>
                <a:gd name="connsiteX31" fmla="*/ 1874812 w 4377224"/>
                <a:gd name="connsiteY31" fmla="*/ 1723611 h 5569532"/>
                <a:gd name="connsiteX32" fmla="*/ 1977948 w 4377224"/>
                <a:gd name="connsiteY32" fmla="*/ 2243977 h 5569532"/>
                <a:gd name="connsiteX33" fmla="*/ 2084210 w 4377224"/>
                <a:gd name="connsiteY33" fmla="*/ 2873727 h 5569532"/>
                <a:gd name="connsiteX34" fmla="*/ 2181093 w 4377224"/>
                <a:gd name="connsiteY34" fmla="*/ 3817572 h 5569532"/>
                <a:gd name="connsiteX35" fmla="*/ 2213909 w 4377224"/>
                <a:gd name="connsiteY35" fmla="*/ 4425448 h 5569532"/>
                <a:gd name="connsiteX36" fmla="*/ 2844617 w 4377224"/>
                <a:gd name="connsiteY36" fmla="*/ 4525597 h 5569532"/>
                <a:gd name="connsiteX37" fmla="*/ 2831159 w 4377224"/>
                <a:gd name="connsiteY37" fmla="*/ 4051970 h 5569532"/>
                <a:gd name="connsiteX38" fmla="*/ 2663954 w 4377224"/>
                <a:gd name="connsiteY38" fmla="*/ 2209598 h 5569532"/>
                <a:gd name="connsiteX39" fmla="*/ 2426431 w 4377224"/>
                <a:gd name="connsiteY39" fmla="*/ 1068858 h 5569532"/>
                <a:gd name="connsiteX40" fmla="*/ 2318608 w 4377224"/>
                <a:gd name="connsiteY40" fmla="*/ 223459 h 5569532"/>
                <a:gd name="connsiteX41" fmla="*/ 2296729 w 4377224"/>
                <a:gd name="connsiteY41" fmla="*/ 195332 h 5569532"/>
                <a:gd name="connsiteX42" fmla="*/ 2257663 w 4377224"/>
                <a:gd name="connsiteY42" fmla="*/ 245338 h 5569532"/>
                <a:gd name="connsiteX43" fmla="*/ 2070144 w 4377224"/>
                <a:gd name="connsiteY43" fmla="*/ 600060 h 5569532"/>
                <a:gd name="connsiteX44" fmla="*/ 1951384 w 4377224"/>
                <a:gd name="connsiteY44" fmla="*/ 614124 h 5569532"/>
                <a:gd name="connsiteX45" fmla="*/ 1370074 w 4377224"/>
                <a:gd name="connsiteY45" fmla="*/ 135952 h 5569532"/>
                <a:gd name="connsiteX46" fmla="*/ 1291941 w 4377224"/>
                <a:gd name="connsiteY46" fmla="*/ 0 h 5569532"/>
                <a:gd name="connsiteX0" fmla="*/ 4096716 w 4377224"/>
                <a:gd name="connsiteY0" fmla="*/ 5016915 h 5569532"/>
                <a:gd name="connsiteX1" fmla="*/ 3843761 w 4377224"/>
                <a:gd name="connsiteY1" fmla="*/ 5091141 h 5569532"/>
                <a:gd name="connsiteX2" fmla="*/ 3793755 w 4377224"/>
                <a:gd name="connsiteY2" fmla="*/ 5184901 h 5569532"/>
                <a:gd name="connsiteX3" fmla="*/ 3806258 w 4377224"/>
                <a:gd name="connsiteY3" fmla="*/ 5316164 h 5569532"/>
                <a:gd name="connsiteX4" fmla="*/ 3807821 w 4377224"/>
                <a:gd name="connsiteY4" fmla="*/ 5380233 h 5569532"/>
                <a:gd name="connsiteX5" fmla="*/ 3821885 w 4377224"/>
                <a:gd name="connsiteY5" fmla="*/ 5484932 h 5569532"/>
                <a:gd name="connsiteX6" fmla="*/ 3834385 w 4377224"/>
                <a:gd name="connsiteY6" fmla="*/ 5486496 h 5569532"/>
                <a:gd name="connsiteX7" fmla="*/ 3931271 w 4377224"/>
                <a:gd name="connsiteY7" fmla="*/ 5498996 h 5569532"/>
                <a:gd name="connsiteX8" fmla="*/ 4359438 w 4377224"/>
                <a:gd name="connsiteY8" fmla="*/ 5564629 h 5569532"/>
                <a:gd name="connsiteX9" fmla="*/ 4368814 w 4377224"/>
                <a:gd name="connsiteY9" fmla="*/ 5566189 h 5569532"/>
                <a:gd name="connsiteX10" fmla="*/ 4370378 w 4377224"/>
                <a:gd name="connsiteY10" fmla="*/ 5370857 h 5569532"/>
                <a:gd name="connsiteX11" fmla="*/ 4368814 w 4377224"/>
                <a:gd name="connsiteY11" fmla="*/ 5188027 h 5569532"/>
                <a:gd name="connsiteX12" fmla="*/ 4348498 w 4377224"/>
                <a:gd name="connsiteY12" fmla="*/ 5130208 h 5569532"/>
                <a:gd name="connsiteX13" fmla="*/ 4096716 w 4377224"/>
                <a:gd name="connsiteY13" fmla="*/ 5016915 h 5569532"/>
                <a:gd name="connsiteX14" fmla="*/ 443414 w 4377224"/>
                <a:gd name="connsiteY14" fmla="*/ 3369092 h 5569532"/>
                <a:gd name="connsiteX15" fmla="*/ 223078 w 4377224"/>
                <a:gd name="connsiteY15" fmla="*/ 3403469 h 5569532"/>
                <a:gd name="connsiteX16" fmla="*/ 7432 w 4377224"/>
                <a:gd name="connsiteY16" fmla="*/ 3489415 h 5569532"/>
                <a:gd name="connsiteX17" fmla="*/ 93378 w 4377224"/>
                <a:gd name="connsiteY17" fmla="*/ 4122291 h 5569532"/>
                <a:gd name="connsiteX18" fmla="*/ 238705 w 4377224"/>
                <a:gd name="connsiteY18" fmla="*/ 4192610 h 5569532"/>
                <a:gd name="connsiteX19" fmla="*/ 288711 w 4377224"/>
                <a:gd name="connsiteY19" fmla="*/ 4178547 h 5569532"/>
                <a:gd name="connsiteX20" fmla="*/ 404347 w 4377224"/>
                <a:gd name="connsiteY20" fmla="*/ 4137917 h 5569532"/>
                <a:gd name="connsiteX21" fmla="*/ 616870 w 4377224"/>
                <a:gd name="connsiteY21" fmla="*/ 4041034 h 5569532"/>
                <a:gd name="connsiteX22" fmla="*/ 474667 w 4377224"/>
                <a:gd name="connsiteY22" fmla="*/ 4028531 h 5569532"/>
                <a:gd name="connsiteX23" fmla="*/ 434037 w 4377224"/>
                <a:gd name="connsiteY23" fmla="*/ 3989465 h 5569532"/>
                <a:gd name="connsiteX24" fmla="*/ 387158 w 4377224"/>
                <a:gd name="connsiteY24" fmla="*/ 3476915 h 5569532"/>
                <a:gd name="connsiteX25" fmla="*/ 443414 w 4377224"/>
                <a:gd name="connsiteY25" fmla="*/ 3369092 h 5569532"/>
                <a:gd name="connsiteX26" fmla="*/ 1291941 w 4377224"/>
                <a:gd name="connsiteY26" fmla="*/ 0 h 5569532"/>
                <a:gd name="connsiteX27" fmla="*/ 1177868 w 4377224"/>
                <a:gd name="connsiteY27" fmla="*/ 98447 h 5569532"/>
                <a:gd name="connsiteX28" fmla="*/ 1140363 w 4377224"/>
                <a:gd name="connsiteY28" fmla="*/ 217209 h 5569532"/>
                <a:gd name="connsiteX29" fmla="*/ 1220059 w 4377224"/>
                <a:gd name="connsiteY29" fmla="*/ 309406 h 5569532"/>
                <a:gd name="connsiteX30" fmla="*/ 1351321 w 4377224"/>
                <a:gd name="connsiteY30" fmla="*/ 482861 h 5569532"/>
                <a:gd name="connsiteX31" fmla="*/ 1874812 w 4377224"/>
                <a:gd name="connsiteY31" fmla="*/ 1723611 h 5569532"/>
                <a:gd name="connsiteX32" fmla="*/ 1977948 w 4377224"/>
                <a:gd name="connsiteY32" fmla="*/ 2243977 h 5569532"/>
                <a:gd name="connsiteX33" fmla="*/ 2084210 w 4377224"/>
                <a:gd name="connsiteY33" fmla="*/ 2873727 h 5569532"/>
                <a:gd name="connsiteX34" fmla="*/ 2181093 w 4377224"/>
                <a:gd name="connsiteY34" fmla="*/ 3817572 h 5569532"/>
                <a:gd name="connsiteX35" fmla="*/ 2213909 w 4377224"/>
                <a:gd name="connsiteY35" fmla="*/ 4425448 h 5569532"/>
                <a:gd name="connsiteX36" fmla="*/ 2844617 w 4377224"/>
                <a:gd name="connsiteY36" fmla="*/ 4525597 h 5569532"/>
                <a:gd name="connsiteX37" fmla="*/ 2831159 w 4377224"/>
                <a:gd name="connsiteY37" fmla="*/ 4051970 h 5569532"/>
                <a:gd name="connsiteX38" fmla="*/ 2663954 w 4377224"/>
                <a:gd name="connsiteY38" fmla="*/ 2209598 h 5569532"/>
                <a:gd name="connsiteX39" fmla="*/ 2426431 w 4377224"/>
                <a:gd name="connsiteY39" fmla="*/ 1068858 h 5569532"/>
                <a:gd name="connsiteX40" fmla="*/ 2318608 w 4377224"/>
                <a:gd name="connsiteY40" fmla="*/ 223459 h 5569532"/>
                <a:gd name="connsiteX41" fmla="*/ 2296729 w 4377224"/>
                <a:gd name="connsiteY41" fmla="*/ 195332 h 5569532"/>
                <a:gd name="connsiteX42" fmla="*/ 2257663 w 4377224"/>
                <a:gd name="connsiteY42" fmla="*/ 245338 h 5569532"/>
                <a:gd name="connsiteX43" fmla="*/ 2070144 w 4377224"/>
                <a:gd name="connsiteY43" fmla="*/ 600060 h 5569532"/>
                <a:gd name="connsiteX44" fmla="*/ 1951384 w 4377224"/>
                <a:gd name="connsiteY44" fmla="*/ 614124 h 5569532"/>
                <a:gd name="connsiteX45" fmla="*/ 1370074 w 4377224"/>
                <a:gd name="connsiteY45" fmla="*/ 135952 h 5569532"/>
                <a:gd name="connsiteX46" fmla="*/ 1291941 w 4377224"/>
                <a:gd name="connsiteY46" fmla="*/ 0 h 5569532"/>
                <a:gd name="connsiteX0" fmla="*/ 4096716 w 4377224"/>
                <a:gd name="connsiteY0" fmla="*/ 5016915 h 5569532"/>
                <a:gd name="connsiteX1" fmla="*/ 3843761 w 4377224"/>
                <a:gd name="connsiteY1" fmla="*/ 5091141 h 5569532"/>
                <a:gd name="connsiteX2" fmla="*/ 3793755 w 4377224"/>
                <a:gd name="connsiteY2" fmla="*/ 5184901 h 5569532"/>
                <a:gd name="connsiteX3" fmla="*/ 3806258 w 4377224"/>
                <a:gd name="connsiteY3" fmla="*/ 5316164 h 5569532"/>
                <a:gd name="connsiteX4" fmla="*/ 3807821 w 4377224"/>
                <a:gd name="connsiteY4" fmla="*/ 5380233 h 5569532"/>
                <a:gd name="connsiteX5" fmla="*/ 3821885 w 4377224"/>
                <a:gd name="connsiteY5" fmla="*/ 5484932 h 5569532"/>
                <a:gd name="connsiteX6" fmla="*/ 3834385 w 4377224"/>
                <a:gd name="connsiteY6" fmla="*/ 5486496 h 5569532"/>
                <a:gd name="connsiteX7" fmla="*/ 3931271 w 4377224"/>
                <a:gd name="connsiteY7" fmla="*/ 5498996 h 5569532"/>
                <a:gd name="connsiteX8" fmla="*/ 4359438 w 4377224"/>
                <a:gd name="connsiteY8" fmla="*/ 5564629 h 5569532"/>
                <a:gd name="connsiteX9" fmla="*/ 4368814 w 4377224"/>
                <a:gd name="connsiteY9" fmla="*/ 5566189 h 5569532"/>
                <a:gd name="connsiteX10" fmla="*/ 4370378 w 4377224"/>
                <a:gd name="connsiteY10" fmla="*/ 5370857 h 5569532"/>
                <a:gd name="connsiteX11" fmla="*/ 4368814 w 4377224"/>
                <a:gd name="connsiteY11" fmla="*/ 5188027 h 5569532"/>
                <a:gd name="connsiteX12" fmla="*/ 4348498 w 4377224"/>
                <a:gd name="connsiteY12" fmla="*/ 5130208 h 5569532"/>
                <a:gd name="connsiteX13" fmla="*/ 4096716 w 4377224"/>
                <a:gd name="connsiteY13" fmla="*/ 5016915 h 5569532"/>
                <a:gd name="connsiteX14" fmla="*/ 443414 w 4377224"/>
                <a:gd name="connsiteY14" fmla="*/ 3369092 h 5569532"/>
                <a:gd name="connsiteX15" fmla="*/ 223078 w 4377224"/>
                <a:gd name="connsiteY15" fmla="*/ 3403469 h 5569532"/>
                <a:gd name="connsiteX16" fmla="*/ 7432 w 4377224"/>
                <a:gd name="connsiteY16" fmla="*/ 3489415 h 5569532"/>
                <a:gd name="connsiteX17" fmla="*/ 93378 w 4377224"/>
                <a:gd name="connsiteY17" fmla="*/ 4122291 h 5569532"/>
                <a:gd name="connsiteX18" fmla="*/ 238705 w 4377224"/>
                <a:gd name="connsiteY18" fmla="*/ 4192610 h 5569532"/>
                <a:gd name="connsiteX19" fmla="*/ 288711 w 4377224"/>
                <a:gd name="connsiteY19" fmla="*/ 4178547 h 5569532"/>
                <a:gd name="connsiteX20" fmla="*/ 404347 w 4377224"/>
                <a:gd name="connsiteY20" fmla="*/ 4137917 h 5569532"/>
                <a:gd name="connsiteX21" fmla="*/ 616870 w 4377224"/>
                <a:gd name="connsiteY21" fmla="*/ 4041034 h 5569532"/>
                <a:gd name="connsiteX22" fmla="*/ 474667 w 4377224"/>
                <a:gd name="connsiteY22" fmla="*/ 4028531 h 5569532"/>
                <a:gd name="connsiteX23" fmla="*/ 434037 w 4377224"/>
                <a:gd name="connsiteY23" fmla="*/ 3989465 h 5569532"/>
                <a:gd name="connsiteX24" fmla="*/ 387158 w 4377224"/>
                <a:gd name="connsiteY24" fmla="*/ 3476915 h 5569532"/>
                <a:gd name="connsiteX25" fmla="*/ 443414 w 4377224"/>
                <a:gd name="connsiteY25" fmla="*/ 3369092 h 5569532"/>
                <a:gd name="connsiteX26" fmla="*/ 1291941 w 4377224"/>
                <a:gd name="connsiteY26" fmla="*/ 0 h 5569532"/>
                <a:gd name="connsiteX27" fmla="*/ 1177868 w 4377224"/>
                <a:gd name="connsiteY27" fmla="*/ 98447 h 5569532"/>
                <a:gd name="connsiteX28" fmla="*/ 1140363 w 4377224"/>
                <a:gd name="connsiteY28" fmla="*/ 217209 h 5569532"/>
                <a:gd name="connsiteX29" fmla="*/ 1220059 w 4377224"/>
                <a:gd name="connsiteY29" fmla="*/ 309406 h 5569532"/>
                <a:gd name="connsiteX30" fmla="*/ 1351321 w 4377224"/>
                <a:gd name="connsiteY30" fmla="*/ 482861 h 5569532"/>
                <a:gd name="connsiteX31" fmla="*/ 1874812 w 4377224"/>
                <a:gd name="connsiteY31" fmla="*/ 1723611 h 5569532"/>
                <a:gd name="connsiteX32" fmla="*/ 1977948 w 4377224"/>
                <a:gd name="connsiteY32" fmla="*/ 2243977 h 5569532"/>
                <a:gd name="connsiteX33" fmla="*/ 2084210 w 4377224"/>
                <a:gd name="connsiteY33" fmla="*/ 2873727 h 5569532"/>
                <a:gd name="connsiteX34" fmla="*/ 2181093 w 4377224"/>
                <a:gd name="connsiteY34" fmla="*/ 3817572 h 5569532"/>
                <a:gd name="connsiteX35" fmla="*/ 2210176 w 4377224"/>
                <a:gd name="connsiteY35" fmla="*/ 4515022 h 5569532"/>
                <a:gd name="connsiteX36" fmla="*/ 2844617 w 4377224"/>
                <a:gd name="connsiteY36" fmla="*/ 4525597 h 5569532"/>
                <a:gd name="connsiteX37" fmla="*/ 2831159 w 4377224"/>
                <a:gd name="connsiteY37" fmla="*/ 4051970 h 5569532"/>
                <a:gd name="connsiteX38" fmla="*/ 2663954 w 4377224"/>
                <a:gd name="connsiteY38" fmla="*/ 2209598 h 5569532"/>
                <a:gd name="connsiteX39" fmla="*/ 2426431 w 4377224"/>
                <a:gd name="connsiteY39" fmla="*/ 1068858 h 5569532"/>
                <a:gd name="connsiteX40" fmla="*/ 2318608 w 4377224"/>
                <a:gd name="connsiteY40" fmla="*/ 223459 h 5569532"/>
                <a:gd name="connsiteX41" fmla="*/ 2296729 w 4377224"/>
                <a:gd name="connsiteY41" fmla="*/ 195332 h 5569532"/>
                <a:gd name="connsiteX42" fmla="*/ 2257663 w 4377224"/>
                <a:gd name="connsiteY42" fmla="*/ 245338 h 5569532"/>
                <a:gd name="connsiteX43" fmla="*/ 2070144 w 4377224"/>
                <a:gd name="connsiteY43" fmla="*/ 600060 h 5569532"/>
                <a:gd name="connsiteX44" fmla="*/ 1951384 w 4377224"/>
                <a:gd name="connsiteY44" fmla="*/ 614124 h 5569532"/>
                <a:gd name="connsiteX45" fmla="*/ 1370074 w 4377224"/>
                <a:gd name="connsiteY45" fmla="*/ 135952 h 5569532"/>
                <a:gd name="connsiteX46" fmla="*/ 1291941 w 4377224"/>
                <a:gd name="connsiteY46" fmla="*/ 0 h 5569532"/>
                <a:gd name="connsiteX0" fmla="*/ 4096716 w 4377224"/>
                <a:gd name="connsiteY0" fmla="*/ 5016915 h 5569532"/>
                <a:gd name="connsiteX1" fmla="*/ 3843761 w 4377224"/>
                <a:gd name="connsiteY1" fmla="*/ 5091141 h 5569532"/>
                <a:gd name="connsiteX2" fmla="*/ 3793755 w 4377224"/>
                <a:gd name="connsiteY2" fmla="*/ 5184901 h 5569532"/>
                <a:gd name="connsiteX3" fmla="*/ 3806258 w 4377224"/>
                <a:gd name="connsiteY3" fmla="*/ 5316164 h 5569532"/>
                <a:gd name="connsiteX4" fmla="*/ 3807821 w 4377224"/>
                <a:gd name="connsiteY4" fmla="*/ 5380233 h 5569532"/>
                <a:gd name="connsiteX5" fmla="*/ 3821885 w 4377224"/>
                <a:gd name="connsiteY5" fmla="*/ 5484932 h 5569532"/>
                <a:gd name="connsiteX6" fmla="*/ 3834385 w 4377224"/>
                <a:gd name="connsiteY6" fmla="*/ 5486496 h 5569532"/>
                <a:gd name="connsiteX7" fmla="*/ 3931271 w 4377224"/>
                <a:gd name="connsiteY7" fmla="*/ 5498996 h 5569532"/>
                <a:gd name="connsiteX8" fmla="*/ 4359438 w 4377224"/>
                <a:gd name="connsiteY8" fmla="*/ 5564629 h 5569532"/>
                <a:gd name="connsiteX9" fmla="*/ 4368814 w 4377224"/>
                <a:gd name="connsiteY9" fmla="*/ 5566189 h 5569532"/>
                <a:gd name="connsiteX10" fmla="*/ 4370378 w 4377224"/>
                <a:gd name="connsiteY10" fmla="*/ 5370857 h 5569532"/>
                <a:gd name="connsiteX11" fmla="*/ 4368814 w 4377224"/>
                <a:gd name="connsiteY11" fmla="*/ 5188027 h 5569532"/>
                <a:gd name="connsiteX12" fmla="*/ 4348498 w 4377224"/>
                <a:gd name="connsiteY12" fmla="*/ 5130208 h 5569532"/>
                <a:gd name="connsiteX13" fmla="*/ 4096716 w 4377224"/>
                <a:gd name="connsiteY13" fmla="*/ 5016915 h 5569532"/>
                <a:gd name="connsiteX14" fmla="*/ 443414 w 4377224"/>
                <a:gd name="connsiteY14" fmla="*/ 3369092 h 5569532"/>
                <a:gd name="connsiteX15" fmla="*/ 223078 w 4377224"/>
                <a:gd name="connsiteY15" fmla="*/ 3403469 h 5569532"/>
                <a:gd name="connsiteX16" fmla="*/ 7432 w 4377224"/>
                <a:gd name="connsiteY16" fmla="*/ 3489415 h 5569532"/>
                <a:gd name="connsiteX17" fmla="*/ 93378 w 4377224"/>
                <a:gd name="connsiteY17" fmla="*/ 4122291 h 5569532"/>
                <a:gd name="connsiteX18" fmla="*/ 238705 w 4377224"/>
                <a:gd name="connsiteY18" fmla="*/ 4192610 h 5569532"/>
                <a:gd name="connsiteX19" fmla="*/ 288711 w 4377224"/>
                <a:gd name="connsiteY19" fmla="*/ 4178547 h 5569532"/>
                <a:gd name="connsiteX20" fmla="*/ 404347 w 4377224"/>
                <a:gd name="connsiteY20" fmla="*/ 4137917 h 5569532"/>
                <a:gd name="connsiteX21" fmla="*/ 616870 w 4377224"/>
                <a:gd name="connsiteY21" fmla="*/ 4041034 h 5569532"/>
                <a:gd name="connsiteX22" fmla="*/ 474667 w 4377224"/>
                <a:gd name="connsiteY22" fmla="*/ 4028531 h 5569532"/>
                <a:gd name="connsiteX23" fmla="*/ 434037 w 4377224"/>
                <a:gd name="connsiteY23" fmla="*/ 3989465 h 5569532"/>
                <a:gd name="connsiteX24" fmla="*/ 387158 w 4377224"/>
                <a:gd name="connsiteY24" fmla="*/ 3476915 h 5569532"/>
                <a:gd name="connsiteX25" fmla="*/ 443414 w 4377224"/>
                <a:gd name="connsiteY25" fmla="*/ 3369092 h 5569532"/>
                <a:gd name="connsiteX26" fmla="*/ 1291941 w 4377224"/>
                <a:gd name="connsiteY26" fmla="*/ 0 h 5569532"/>
                <a:gd name="connsiteX27" fmla="*/ 1177868 w 4377224"/>
                <a:gd name="connsiteY27" fmla="*/ 98447 h 5569532"/>
                <a:gd name="connsiteX28" fmla="*/ 1140363 w 4377224"/>
                <a:gd name="connsiteY28" fmla="*/ 217209 h 5569532"/>
                <a:gd name="connsiteX29" fmla="*/ 1220059 w 4377224"/>
                <a:gd name="connsiteY29" fmla="*/ 309406 h 5569532"/>
                <a:gd name="connsiteX30" fmla="*/ 1351321 w 4377224"/>
                <a:gd name="connsiteY30" fmla="*/ 482861 h 5569532"/>
                <a:gd name="connsiteX31" fmla="*/ 1874812 w 4377224"/>
                <a:gd name="connsiteY31" fmla="*/ 1723611 h 5569532"/>
                <a:gd name="connsiteX32" fmla="*/ 1977948 w 4377224"/>
                <a:gd name="connsiteY32" fmla="*/ 2243977 h 5569532"/>
                <a:gd name="connsiteX33" fmla="*/ 2084210 w 4377224"/>
                <a:gd name="connsiteY33" fmla="*/ 2873727 h 5569532"/>
                <a:gd name="connsiteX34" fmla="*/ 2181093 w 4377224"/>
                <a:gd name="connsiteY34" fmla="*/ 3817572 h 5569532"/>
                <a:gd name="connsiteX35" fmla="*/ 2210176 w 4377224"/>
                <a:gd name="connsiteY35" fmla="*/ 4515022 h 5569532"/>
                <a:gd name="connsiteX36" fmla="*/ 2844617 w 4377224"/>
                <a:gd name="connsiteY36" fmla="*/ 4525597 h 5569532"/>
                <a:gd name="connsiteX37" fmla="*/ 2831159 w 4377224"/>
                <a:gd name="connsiteY37" fmla="*/ 4051970 h 5569532"/>
                <a:gd name="connsiteX38" fmla="*/ 2663954 w 4377224"/>
                <a:gd name="connsiteY38" fmla="*/ 2209598 h 5569532"/>
                <a:gd name="connsiteX39" fmla="*/ 2426431 w 4377224"/>
                <a:gd name="connsiteY39" fmla="*/ 1068858 h 5569532"/>
                <a:gd name="connsiteX40" fmla="*/ 2318608 w 4377224"/>
                <a:gd name="connsiteY40" fmla="*/ 223459 h 5569532"/>
                <a:gd name="connsiteX41" fmla="*/ 2296729 w 4377224"/>
                <a:gd name="connsiteY41" fmla="*/ 195332 h 5569532"/>
                <a:gd name="connsiteX42" fmla="*/ 2257663 w 4377224"/>
                <a:gd name="connsiteY42" fmla="*/ 245338 h 5569532"/>
                <a:gd name="connsiteX43" fmla="*/ 2070144 w 4377224"/>
                <a:gd name="connsiteY43" fmla="*/ 600060 h 5569532"/>
                <a:gd name="connsiteX44" fmla="*/ 1951384 w 4377224"/>
                <a:gd name="connsiteY44" fmla="*/ 614124 h 5569532"/>
                <a:gd name="connsiteX45" fmla="*/ 1370074 w 4377224"/>
                <a:gd name="connsiteY45" fmla="*/ 135952 h 5569532"/>
                <a:gd name="connsiteX46" fmla="*/ 1291941 w 4377224"/>
                <a:gd name="connsiteY46" fmla="*/ 0 h 55695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4377224" h="5569532">
                  <a:moveTo>
                    <a:pt x="4096716" y="5016915"/>
                  </a:moveTo>
                  <a:cubicBezTo>
                    <a:pt x="4019169" y="5010664"/>
                    <a:pt x="3941427" y="5035666"/>
                    <a:pt x="3843761" y="5091141"/>
                  </a:cubicBezTo>
                  <a:cubicBezTo>
                    <a:pt x="3804695" y="5113018"/>
                    <a:pt x="3785942" y="5141147"/>
                    <a:pt x="3793755" y="5184901"/>
                  </a:cubicBezTo>
                  <a:cubicBezTo>
                    <a:pt x="3810945" y="5227094"/>
                    <a:pt x="3790631" y="5273973"/>
                    <a:pt x="3806258" y="5316164"/>
                  </a:cubicBezTo>
                  <a:cubicBezTo>
                    <a:pt x="3806258" y="5336480"/>
                    <a:pt x="3807821" y="5358357"/>
                    <a:pt x="3807821" y="5380233"/>
                  </a:cubicBezTo>
                  <a:cubicBezTo>
                    <a:pt x="3825009" y="5413050"/>
                    <a:pt x="3801569" y="5452116"/>
                    <a:pt x="3821885" y="5484932"/>
                  </a:cubicBezTo>
                  <a:cubicBezTo>
                    <a:pt x="3826572" y="5484932"/>
                    <a:pt x="3829698" y="5484932"/>
                    <a:pt x="3834385" y="5486496"/>
                  </a:cubicBezTo>
                  <a:cubicBezTo>
                    <a:pt x="3867201" y="5491183"/>
                    <a:pt x="3900017" y="5494309"/>
                    <a:pt x="3931271" y="5498996"/>
                  </a:cubicBezTo>
                  <a:lnTo>
                    <a:pt x="4359438" y="5564629"/>
                  </a:lnTo>
                  <a:cubicBezTo>
                    <a:pt x="4364125" y="5570879"/>
                    <a:pt x="4367251" y="5570879"/>
                    <a:pt x="4368814" y="5566189"/>
                  </a:cubicBezTo>
                  <a:cubicBezTo>
                    <a:pt x="4381315" y="5500559"/>
                    <a:pt x="4378191" y="5436490"/>
                    <a:pt x="4370378" y="5370857"/>
                  </a:cubicBezTo>
                  <a:cubicBezTo>
                    <a:pt x="4370378" y="5309914"/>
                    <a:pt x="4370378" y="5248970"/>
                    <a:pt x="4368814" y="5188027"/>
                  </a:cubicBezTo>
                  <a:cubicBezTo>
                    <a:pt x="4368814" y="5166150"/>
                    <a:pt x="4370378" y="5145834"/>
                    <a:pt x="4348498" y="5130208"/>
                  </a:cubicBezTo>
                  <a:cubicBezTo>
                    <a:pt x="4251614" y="5060670"/>
                    <a:pt x="4174263" y="5023166"/>
                    <a:pt x="4096716" y="5016915"/>
                  </a:cubicBezTo>
                  <a:close/>
                  <a:moveTo>
                    <a:pt x="443414" y="3369092"/>
                  </a:moveTo>
                  <a:cubicBezTo>
                    <a:pt x="393408" y="3355026"/>
                    <a:pt x="294961" y="3409719"/>
                    <a:pt x="223078" y="3403469"/>
                  </a:cubicBezTo>
                  <a:cubicBezTo>
                    <a:pt x="169948" y="3419096"/>
                    <a:pt x="30872" y="3461288"/>
                    <a:pt x="7432" y="3489415"/>
                  </a:cubicBezTo>
                  <a:cubicBezTo>
                    <a:pt x="-6634" y="3728503"/>
                    <a:pt x="-11321" y="3856639"/>
                    <a:pt x="93378" y="4122291"/>
                  </a:cubicBezTo>
                  <a:cubicBezTo>
                    <a:pt x="134006" y="4226990"/>
                    <a:pt x="129318" y="4228553"/>
                    <a:pt x="238705" y="4192610"/>
                  </a:cubicBezTo>
                  <a:lnTo>
                    <a:pt x="288711" y="4178547"/>
                  </a:lnTo>
                  <a:lnTo>
                    <a:pt x="404347" y="4137917"/>
                  </a:lnTo>
                  <a:cubicBezTo>
                    <a:pt x="480917" y="4111353"/>
                    <a:pt x="538737" y="4108227"/>
                    <a:pt x="616870" y="4041034"/>
                  </a:cubicBezTo>
                  <a:cubicBezTo>
                    <a:pt x="538737" y="4026968"/>
                    <a:pt x="552800" y="4042595"/>
                    <a:pt x="474667" y="4028531"/>
                  </a:cubicBezTo>
                  <a:cubicBezTo>
                    <a:pt x="449664" y="4023844"/>
                    <a:pt x="437164" y="4017594"/>
                    <a:pt x="434037" y="3989465"/>
                  </a:cubicBezTo>
                  <a:cubicBezTo>
                    <a:pt x="413724" y="3830075"/>
                    <a:pt x="337152" y="3628491"/>
                    <a:pt x="387158" y="3476915"/>
                  </a:cubicBezTo>
                  <a:cubicBezTo>
                    <a:pt x="399658" y="3437848"/>
                    <a:pt x="412161" y="3414409"/>
                    <a:pt x="443414" y="3369092"/>
                  </a:cubicBezTo>
                  <a:close/>
                  <a:moveTo>
                    <a:pt x="1291941" y="0"/>
                  </a:moveTo>
                  <a:cubicBezTo>
                    <a:pt x="1234122" y="7813"/>
                    <a:pt x="1187242" y="21877"/>
                    <a:pt x="1177868" y="98447"/>
                  </a:cubicBezTo>
                  <a:cubicBezTo>
                    <a:pt x="1176305" y="162516"/>
                    <a:pt x="1152865" y="173456"/>
                    <a:pt x="1140363" y="217209"/>
                  </a:cubicBezTo>
                  <a:cubicBezTo>
                    <a:pt x="1124736" y="268778"/>
                    <a:pt x="1173179" y="279715"/>
                    <a:pt x="1220059" y="309406"/>
                  </a:cubicBezTo>
                  <a:cubicBezTo>
                    <a:pt x="1273188" y="343785"/>
                    <a:pt x="1312255" y="434418"/>
                    <a:pt x="1351321" y="482861"/>
                  </a:cubicBezTo>
                  <a:cubicBezTo>
                    <a:pt x="1591972" y="778203"/>
                    <a:pt x="1856061" y="1639228"/>
                    <a:pt x="1874812" y="1723611"/>
                  </a:cubicBezTo>
                  <a:cubicBezTo>
                    <a:pt x="1912317" y="1895503"/>
                    <a:pt x="1946694" y="2068958"/>
                    <a:pt x="1977948" y="2243977"/>
                  </a:cubicBezTo>
                  <a:cubicBezTo>
                    <a:pt x="2017014" y="2453373"/>
                    <a:pt x="2052957" y="2662768"/>
                    <a:pt x="2084210" y="2873727"/>
                  </a:cubicBezTo>
                  <a:cubicBezTo>
                    <a:pt x="2131089" y="3186259"/>
                    <a:pt x="2159216" y="3501916"/>
                    <a:pt x="2181093" y="3817572"/>
                  </a:cubicBezTo>
                  <a:cubicBezTo>
                    <a:pt x="2195157" y="4019156"/>
                    <a:pt x="2200800" y="4311876"/>
                    <a:pt x="2210176" y="4515022"/>
                  </a:cubicBezTo>
                  <a:cubicBezTo>
                    <a:pt x="2347511" y="4545940"/>
                    <a:pt x="2682026" y="4543056"/>
                    <a:pt x="2844617" y="4525597"/>
                  </a:cubicBezTo>
                  <a:cubicBezTo>
                    <a:pt x="2843054" y="4494344"/>
                    <a:pt x="2835846" y="4125416"/>
                    <a:pt x="2831159" y="4051970"/>
                  </a:cubicBezTo>
                  <a:cubicBezTo>
                    <a:pt x="2823346" y="3908207"/>
                    <a:pt x="2676457" y="2301794"/>
                    <a:pt x="2663954" y="2209598"/>
                  </a:cubicBezTo>
                  <a:cubicBezTo>
                    <a:pt x="2613950" y="1826747"/>
                    <a:pt x="2498314" y="1448585"/>
                    <a:pt x="2426431" y="1068858"/>
                  </a:cubicBezTo>
                  <a:cubicBezTo>
                    <a:pt x="2385802" y="854775"/>
                    <a:pt x="2318608" y="228149"/>
                    <a:pt x="2318608" y="223459"/>
                  </a:cubicBezTo>
                  <a:cubicBezTo>
                    <a:pt x="2310795" y="214085"/>
                    <a:pt x="2315482" y="196895"/>
                    <a:pt x="2296729" y="195332"/>
                  </a:cubicBezTo>
                  <a:cubicBezTo>
                    <a:pt x="2274853" y="206272"/>
                    <a:pt x="2268602" y="228149"/>
                    <a:pt x="2257663" y="245338"/>
                  </a:cubicBezTo>
                  <a:cubicBezTo>
                    <a:pt x="2210783" y="331285"/>
                    <a:pt x="2112337" y="510990"/>
                    <a:pt x="2070144" y="600060"/>
                  </a:cubicBezTo>
                  <a:cubicBezTo>
                    <a:pt x="2054517" y="631313"/>
                    <a:pt x="2006077" y="621937"/>
                    <a:pt x="1951384" y="614124"/>
                  </a:cubicBezTo>
                  <a:cubicBezTo>
                    <a:pt x="1937318" y="614124"/>
                    <a:pt x="1543530" y="271902"/>
                    <a:pt x="1370074" y="135952"/>
                  </a:cubicBezTo>
                  <a:cubicBezTo>
                    <a:pt x="1323194" y="100010"/>
                    <a:pt x="1284128" y="65633"/>
                    <a:pt x="1291941" y="0"/>
                  </a:cubicBezTo>
                  <a:close/>
                </a:path>
              </a:pathLst>
            </a:custGeom>
            <a:solidFill>
              <a:schemeClr val="accent2"/>
            </a:solidFill>
            <a:ln w="6854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id="{BE11C8C6-A700-4A69-B387-1EF06977C0A9}"/>
                </a:ext>
              </a:extLst>
            </p:cNvPr>
            <p:cNvSpPr/>
            <p:nvPr/>
          </p:nvSpPr>
          <p:spPr>
            <a:xfrm flipH="1">
              <a:off x="8850326" y="4737883"/>
              <a:ext cx="2657357" cy="2136847"/>
            </a:xfrm>
            <a:custGeom>
              <a:avLst/>
              <a:gdLst>
                <a:gd name="connsiteX0" fmla="*/ 2278552 w 2666423"/>
                <a:gd name="connsiteY0" fmla="*/ 156 h 2183348"/>
                <a:gd name="connsiteX1" fmla="*/ 2250485 w 2666423"/>
                <a:gd name="connsiteY1" fmla="*/ 359 h 2183348"/>
                <a:gd name="connsiteX2" fmla="*/ 1930695 w 2666423"/>
                <a:gd name="connsiteY2" fmla="*/ 22415 h 2183348"/>
                <a:gd name="connsiteX3" fmla="*/ 1856654 w 2666423"/>
                <a:gd name="connsiteY3" fmla="*/ 42893 h 2183348"/>
                <a:gd name="connsiteX4" fmla="*/ 241947 w 2666423"/>
                <a:gd name="connsiteY4" fmla="*/ 41317 h 2183348"/>
                <a:gd name="connsiteX5" fmla="*/ 164756 w 2666423"/>
                <a:gd name="connsiteY5" fmla="*/ 496586 h 2183348"/>
                <a:gd name="connsiteX6" fmla="*/ 70237 w 2666423"/>
                <a:gd name="connsiteY6" fmla="*/ 1396096 h 2183348"/>
                <a:gd name="connsiteX7" fmla="*/ 0 w 2666423"/>
                <a:gd name="connsiteY7" fmla="*/ 2183348 h 2183348"/>
                <a:gd name="connsiteX8" fmla="*/ 2666423 w 2666423"/>
                <a:gd name="connsiteY8" fmla="*/ 2183348 h 2183348"/>
                <a:gd name="connsiteX9" fmla="*/ 2666248 w 2666423"/>
                <a:gd name="connsiteY9" fmla="*/ 2138454 h 2183348"/>
                <a:gd name="connsiteX10" fmla="*/ 2660070 w 2666423"/>
                <a:gd name="connsiteY10" fmla="*/ 61798 h 2183348"/>
                <a:gd name="connsiteX11" fmla="*/ 2278552 w 2666423"/>
                <a:gd name="connsiteY11" fmla="*/ 156 h 2183348"/>
                <a:gd name="connsiteX0" fmla="*/ 2278552 w 2666423"/>
                <a:gd name="connsiteY0" fmla="*/ 0 h 2183192"/>
                <a:gd name="connsiteX1" fmla="*/ 1930695 w 2666423"/>
                <a:gd name="connsiteY1" fmla="*/ 22259 h 2183192"/>
                <a:gd name="connsiteX2" fmla="*/ 1856654 w 2666423"/>
                <a:gd name="connsiteY2" fmla="*/ 42737 h 2183192"/>
                <a:gd name="connsiteX3" fmla="*/ 241947 w 2666423"/>
                <a:gd name="connsiteY3" fmla="*/ 41161 h 2183192"/>
                <a:gd name="connsiteX4" fmla="*/ 164756 w 2666423"/>
                <a:gd name="connsiteY4" fmla="*/ 496430 h 2183192"/>
                <a:gd name="connsiteX5" fmla="*/ 70237 w 2666423"/>
                <a:gd name="connsiteY5" fmla="*/ 1395940 h 2183192"/>
                <a:gd name="connsiteX6" fmla="*/ 0 w 2666423"/>
                <a:gd name="connsiteY6" fmla="*/ 2183192 h 2183192"/>
                <a:gd name="connsiteX7" fmla="*/ 2666423 w 2666423"/>
                <a:gd name="connsiteY7" fmla="*/ 2183192 h 2183192"/>
                <a:gd name="connsiteX8" fmla="*/ 2666248 w 2666423"/>
                <a:gd name="connsiteY8" fmla="*/ 2138298 h 2183192"/>
                <a:gd name="connsiteX9" fmla="*/ 2660070 w 2666423"/>
                <a:gd name="connsiteY9" fmla="*/ 61642 h 2183192"/>
                <a:gd name="connsiteX10" fmla="*/ 2278552 w 2666423"/>
                <a:gd name="connsiteY10" fmla="*/ 0 h 2183192"/>
                <a:gd name="connsiteX0" fmla="*/ 2660070 w 2666423"/>
                <a:gd name="connsiteY0" fmla="*/ 166866 h 2288416"/>
                <a:gd name="connsiteX1" fmla="*/ 1930695 w 2666423"/>
                <a:gd name="connsiteY1" fmla="*/ 127483 h 2288416"/>
                <a:gd name="connsiteX2" fmla="*/ 1856654 w 2666423"/>
                <a:gd name="connsiteY2" fmla="*/ 147961 h 2288416"/>
                <a:gd name="connsiteX3" fmla="*/ 241947 w 2666423"/>
                <a:gd name="connsiteY3" fmla="*/ 146385 h 2288416"/>
                <a:gd name="connsiteX4" fmla="*/ 164756 w 2666423"/>
                <a:gd name="connsiteY4" fmla="*/ 601654 h 2288416"/>
                <a:gd name="connsiteX5" fmla="*/ 70237 w 2666423"/>
                <a:gd name="connsiteY5" fmla="*/ 1501164 h 2288416"/>
                <a:gd name="connsiteX6" fmla="*/ 0 w 2666423"/>
                <a:gd name="connsiteY6" fmla="*/ 2288416 h 2288416"/>
                <a:gd name="connsiteX7" fmla="*/ 2666423 w 2666423"/>
                <a:gd name="connsiteY7" fmla="*/ 2288416 h 2288416"/>
                <a:gd name="connsiteX8" fmla="*/ 2666248 w 2666423"/>
                <a:gd name="connsiteY8" fmla="*/ 2243522 h 2288416"/>
                <a:gd name="connsiteX9" fmla="*/ 2660070 w 2666423"/>
                <a:gd name="connsiteY9" fmla="*/ 166866 h 2288416"/>
                <a:gd name="connsiteX0" fmla="*/ 2660070 w 2666423"/>
                <a:gd name="connsiteY0" fmla="*/ 159487 h 2281037"/>
                <a:gd name="connsiteX1" fmla="*/ 1856654 w 2666423"/>
                <a:gd name="connsiteY1" fmla="*/ 140582 h 2281037"/>
                <a:gd name="connsiteX2" fmla="*/ 241947 w 2666423"/>
                <a:gd name="connsiteY2" fmla="*/ 139006 h 2281037"/>
                <a:gd name="connsiteX3" fmla="*/ 164756 w 2666423"/>
                <a:gd name="connsiteY3" fmla="*/ 594275 h 2281037"/>
                <a:gd name="connsiteX4" fmla="*/ 70237 w 2666423"/>
                <a:gd name="connsiteY4" fmla="*/ 1493785 h 2281037"/>
                <a:gd name="connsiteX5" fmla="*/ 0 w 2666423"/>
                <a:gd name="connsiteY5" fmla="*/ 2281037 h 2281037"/>
                <a:gd name="connsiteX6" fmla="*/ 2666423 w 2666423"/>
                <a:gd name="connsiteY6" fmla="*/ 2281037 h 2281037"/>
                <a:gd name="connsiteX7" fmla="*/ 2666248 w 2666423"/>
                <a:gd name="connsiteY7" fmla="*/ 2236143 h 2281037"/>
                <a:gd name="connsiteX8" fmla="*/ 2660070 w 2666423"/>
                <a:gd name="connsiteY8" fmla="*/ 159487 h 2281037"/>
                <a:gd name="connsiteX0" fmla="*/ 2660070 w 2666423"/>
                <a:gd name="connsiteY0" fmla="*/ 22588 h 2144138"/>
                <a:gd name="connsiteX1" fmla="*/ 1856654 w 2666423"/>
                <a:gd name="connsiteY1" fmla="*/ 3683 h 2144138"/>
                <a:gd name="connsiteX2" fmla="*/ 241947 w 2666423"/>
                <a:gd name="connsiteY2" fmla="*/ 2107 h 2144138"/>
                <a:gd name="connsiteX3" fmla="*/ 164756 w 2666423"/>
                <a:gd name="connsiteY3" fmla="*/ 457376 h 2144138"/>
                <a:gd name="connsiteX4" fmla="*/ 70237 w 2666423"/>
                <a:gd name="connsiteY4" fmla="*/ 1356886 h 2144138"/>
                <a:gd name="connsiteX5" fmla="*/ 0 w 2666423"/>
                <a:gd name="connsiteY5" fmla="*/ 2144138 h 2144138"/>
                <a:gd name="connsiteX6" fmla="*/ 2666423 w 2666423"/>
                <a:gd name="connsiteY6" fmla="*/ 2144138 h 2144138"/>
                <a:gd name="connsiteX7" fmla="*/ 2666248 w 2666423"/>
                <a:gd name="connsiteY7" fmla="*/ 2099244 h 2144138"/>
                <a:gd name="connsiteX8" fmla="*/ 2660070 w 2666423"/>
                <a:gd name="connsiteY8" fmla="*/ 22588 h 21441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666423" h="2144138">
                  <a:moveTo>
                    <a:pt x="2660070" y="22588"/>
                  </a:moveTo>
                  <a:cubicBezTo>
                    <a:pt x="2156413" y="-10622"/>
                    <a:pt x="2259674" y="7096"/>
                    <a:pt x="1856654" y="3683"/>
                  </a:cubicBezTo>
                  <a:cubicBezTo>
                    <a:pt x="1855079" y="11560"/>
                    <a:pt x="245098" y="-5769"/>
                    <a:pt x="241947" y="2107"/>
                  </a:cubicBezTo>
                  <a:cubicBezTo>
                    <a:pt x="180509" y="134434"/>
                    <a:pt x="182085" y="315597"/>
                    <a:pt x="164756" y="457376"/>
                  </a:cubicBezTo>
                  <a:cubicBezTo>
                    <a:pt x="128525" y="756687"/>
                    <a:pt x="98591" y="1057575"/>
                    <a:pt x="70237" y="1356886"/>
                  </a:cubicBezTo>
                  <a:lnTo>
                    <a:pt x="0" y="2144138"/>
                  </a:lnTo>
                  <a:lnTo>
                    <a:pt x="2666423" y="2144138"/>
                  </a:lnTo>
                  <a:cubicBezTo>
                    <a:pt x="2666365" y="2129173"/>
                    <a:pt x="2666306" y="2114209"/>
                    <a:pt x="2666248" y="2099244"/>
                  </a:cubicBezTo>
                  <a:cubicBezTo>
                    <a:pt x="2662506" y="1137991"/>
                    <a:pt x="2658297" y="42969"/>
                    <a:pt x="2660070" y="22588"/>
                  </a:cubicBezTo>
                  <a:close/>
                </a:path>
              </a:pathLst>
            </a:custGeom>
            <a:solidFill>
              <a:schemeClr val="tx1"/>
            </a:solidFill>
            <a:ln w="6854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94" name="Freeform: Shape 93">
              <a:extLst>
                <a:ext uri="{FF2B5EF4-FFF2-40B4-BE49-F238E27FC236}">
                  <a16:creationId xmlns:a16="http://schemas.microsoft.com/office/drawing/2014/main" id="{38A64F82-D354-42A5-8EE8-7CF67FF3B3F0}"/>
                </a:ext>
              </a:extLst>
            </p:cNvPr>
            <p:cNvSpPr/>
            <p:nvPr/>
          </p:nvSpPr>
          <p:spPr>
            <a:xfrm flipH="1">
              <a:off x="7544161" y="226665"/>
              <a:ext cx="4664052" cy="6629960"/>
            </a:xfrm>
            <a:custGeom>
              <a:avLst/>
              <a:gdLst>
                <a:gd name="connsiteX0" fmla="*/ 2570601 w 4679962"/>
                <a:gd name="connsiteY0" fmla="*/ 285525 h 6652578"/>
                <a:gd name="connsiteX1" fmla="*/ 2865188 w 4679962"/>
                <a:gd name="connsiteY1" fmla="*/ 2276735 h 6652578"/>
                <a:gd name="connsiteX2" fmla="*/ 3058952 w 4679962"/>
                <a:gd name="connsiteY2" fmla="*/ 4945335 h 6652578"/>
                <a:gd name="connsiteX3" fmla="*/ 3145923 w 4679962"/>
                <a:gd name="connsiteY3" fmla="*/ 6556538 h 6652578"/>
                <a:gd name="connsiteX4" fmla="*/ 3150679 w 4679962"/>
                <a:gd name="connsiteY4" fmla="*/ 6652578 h 6652578"/>
                <a:gd name="connsiteX5" fmla="*/ 3807167 w 4679962"/>
                <a:gd name="connsiteY5" fmla="*/ 6652578 h 6652578"/>
                <a:gd name="connsiteX6" fmla="*/ 3667028 w 4679962"/>
                <a:gd name="connsiteY6" fmla="*/ 4236439 h 6652578"/>
                <a:gd name="connsiteX7" fmla="*/ 3934834 w 4679962"/>
                <a:gd name="connsiteY7" fmla="*/ 5135951 h 6652578"/>
                <a:gd name="connsiteX8" fmla="*/ 4679962 w 4679962"/>
                <a:gd name="connsiteY8" fmla="*/ 5167457 h 6652578"/>
                <a:gd name="connsiteX9" fmla="*/ 4509827 w 4679962"/>
                <a:gd name="connsiteY9" fmla="*/ 3960757 h 6652578"/>
                <a:gd name="connsiteX10" fmla="*/ 4040379 w 4679962"/>
                <a:gd name="connsiteY10" fmla="*/ 1875028 h 6652578"/>
                <a:gd name="connsiteX11" fmla="*/ 3386619 w 4679962"/>
                <a:gd name="connsiteY11" fmla="*/ 794354 h 6652578"/>
                <a:gd name="connsiteX12" fmla="*/ 2644642 w 4679962"/>
                <a:gd name="connsiteY12" fmla="*/ 513947 h 6652578"/>
                <a:gd name="connsiteX13" fmla="*/ 2597382 w 4679962"/>
                <a:gd name="connsiteY13" fmla="*/ 309155 h 6652578"/>
                <a:gd name="connsiteX14" fmla="*/ 2570601 w 4679962"/>
                <a:gd name="connsiteY14" fmla="*/ 285525 h 6652578"/>
                <a:gd name="connsiteX15" fmla="*/ 1284153 w 4679962"/>
                <a:gd name="connsiteY15" fmla="*/ 0 h 6652578"/>
                <a:gd name="connsiteX16" fmla="*/ 1225276 w 4679962"/>
                <a:gd name="connsiteY16" fmla="*/ 1969 h 6652578"/>
                <a:gd name="connsiteX17" fmla="*/ 1004730 w 4679962"/>
                <a:gd name="connsiteY17" fmla="*/ 317034 h 6652578"/>
                <a:gd name="connsiteX18" fmla="*/ 207616 w 4679962"/>
                <a:gd name="connsiteY18" fmla="*/ 647852 h 6652578"/>
                <a:gd name="connsiteX19" fmla="*/ 52003 w 4679962"/>
                <a:gd name="connsiteY19" fmla="*/ 770309 h 6652578"/>
                <a:gd name="connsiteX20" fmla="*/ 0 w 4679962"/>
                <a:gd name="connsiteY20" fmla="*/ 827682 h 6652578"/>
                <a:gd name="connsiteX21" fmla="*/ 0 w 4679962"/>
                <a:gd name="connsiteY21" fmla="*/ 4113092 h 6652578"/>
                <a:gd name="connsiteX22" fmla="*/ 77701 w 4679962"/>
                <a:gd name="connsiteY22" fmla="*/ 4144411 h 6652578"/>
                <a:gd name="connsiteX23" fmla="*/ 327341 w 4679962"/>
                <a:gd name="connsiteY23" fmla="*/ 4217540 h 6652578"/>
                <a:gd name="connsiteX24" fmla="*/ 305877 w 4679962"/>
                <a:gd name="connsiteY24" fmla="*/ 6404485 h 6652578"/>
                <a:gd name="connsiteX25" fmla="*/ 311484 w 4679962"/>
                <a:gd name="connsiteY25" fmla="*/ 6652578 h 6652578"/>
                <a:gd name="connsiteX26" fmla="*/ 2550036 w 4679962"/>
                <a:gd name="connsiteY26" fmla="*/ 6652578 h 6652578"/>
                <a:gd name="connsiteX27" fmla="*/ 2548648 w 4679962"/>
                <a:gd name="connsiteY27" fmla="*/ 6596334 h 6652578"/>
                <a:gd name="connsiteX28" fmla="*/ 2400465 w 4679962"/>
                <a:gd name="connsiteY28" fmla="*/ 3102210 h 6652578"/>
                <a:gd name="connsiteX29" fmla="*/ 1370204 w 4679962"/>
                <a:gd name="connsiteY29" fmla="*/ 143748 h 6652578"/>
                <a:gd name="connsiteX30" fmla="*/ 1422191 w 4679962"/>
                <a:gd name="connsiteY30" fmla="*/ 9845 h 6652578"/>
                <a:gd name="connsiteX31" fmla="*/ 1284153 w 4679962"/>
                <a:gd name="connsiteY31" fmla="*/ 0 h 66525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4679962" h="6652578">
                  <a:moveTo>
                    <a:pt x="2570601" y="285525"/>
                  </a:moveTo>
                  <a:cubicBezTo>
                    <a:pt x="2583203" y="791205"/>
                    <a:pt x="2758064" y="1537908"/>
                    <a:pt x="2865188" y="2276735"/>
                  </a:cubicBezTo>
                  <a:cubicBezTo>
                    <a:pt x="3014844" y="3303848"/>
                    <a:pt x="3003816" y="4085210"/>
                    <a:pt x="3058952" y="4945335"/>
                  </a:cubicBezTo>
                  <a:cubicBezTo>
                    <a:pt x="3083074" y="5325088"/>
                    <a:pt x="3116242" y="5961138"/>
                    <a:pt x="3145923" y="6556538"/>
                  </a:cubicBezTo>
                  <a:lnTo>
                    <a:pt x="3150679" y="6652578"/>
                  </a:lnTo>
                  <a:lnTo>
                    <a:pt x="3807167" y="6652578"/>
                  </a:lnTo>
                  <a:lnTo>
                    <a:pt x="3667028" y="4236439"/>
                  </a:lnTo>
                  <a:lnTo>
                    <a:pt x="3934834" y="5135951"/>
                  </a:lnTo>
                  <a:lnTo>
                    <a:pt x="4679962" y="5167457"/>
                  </a:lnTo>
                  <a:cubicBezTo>
                    <a:pt x="4679962" y="5167457"/>
                    <a:pt x="4612224" y="4690135"/>
                    <a:pt x="4509827" y="3960757"/>
                  </a:cubicBezTo>
                  <a:cubicBezTo>
                    <a:pt x="4407431" y="3231383"/>
                    <a:pt x="4087639" y="2108177"/>
                    <a:pt x="4040379" y="1875028"/>
                  </a:cubicBezTo>
                  <a:cubicBezTo>
                    <a:pt x="3993119" y="1641880"/>
                    <a:pt x="3656000" y="955038"/>
                    <a:pt x="3386619" y="794354"/>
                  </a:cubicBezTo>
                  <a:cubicBezTo>
                    <a:pt x="3117240" y="633672"/>
                    <a:pt x="2644642" y="513947"/>
                    <a:pt x="2644642" y="513947"/>
                  </a:cubicBezTo>
                  <a:lnTo>
                    <a:pt x="2597382" y="309155"/>
                  </a:lnTo>
                  <a:cubicBezTo>
                    <a:pt x="2597382" y="309155"/>
                    <a:pt x="2598956" y="302854"/>
                    <a:pt x="2570601" y="285525"/>
                  </a:cubicBezTo>
                  <a:close/>
                  <a:moveTo>
                    <a:pt x="1284153" y="0"/>
                  </a:moveTo>
                  <a:cubicBezTo>
                    <a:pt x="1248118" y="0"/>
                    <a:pt x="1225276" y="1969"/>
                    <a:pt x="1225276" y="1969"/>
                  </a:cubicBezTo>
                  <a:lnTo>
                    <a:pt x="1004730" y="317034"/>
                  </a:lnTo>
                  <a:cubicBezTo>
                    <a:pt x="1004730" y="317034"/>
                    <a:pt x="445490" y="498196"/>
                    <a:pt x="207616" y="647852"/>
                  </a:cubicBezTo>
                  <a:cubicBezTo>
                    <a:pt x="148147" y="685266"/>
                    <a:pt x="96752" y="726126"/>
                    <a:pt x="52003" y="770309"/>
                  </a:cubicBezTo>
                  <a:lnTo>
                    <a:pt x="0" y="827682"/>
                  </a:lnTo>
                  <a:lnTo>
                    <a:pt x="0" y="4113092"/>
                  </a:lnTo>
                  <a:lnTo>
                    <a:pt x="77701" y="4144411"/>
                  </a:lnTo>
                  <a:cubicBezTo>
                    <a:pt x="162227" y="4173924"/>
                    <a:pt x="246212" y="4198636"/>
                    <a:pt x="327341" y="4217540"/>
                  </a:cubicBezTo>
                  <a:cubicBezTo>
                    <a:pt x="277717" y="4420755"/>
                    <a:pt x="285594" y="5438022"/>
                    <a:pt x="305877" y="6404485"/>
                  </a:cubicBezTo>
                  <a:lnTo>
                    <a:pt x="311484" y="6652578"/>
                  </a:lnTo>
                  <a:lnTo>
                    <a:pt x="2550036" y="6652578"/>
                  </a:lnTo>
                  <a:lnTo>
                    <a:pt x="2548648" y="6596334"/>
                  </a:lnTo>
                  <a:cubicBezTo>
                    <a:pt x="2519814" y="5472748"/>
                    <a:pt x="2471354" y="3993646"/>
                    <a:pt x="2400465" y="3102210"/>
                  </a:cubicBezTo>
                  <a:cubicBezTo>
                    <a:pt x="2283892" y="1630855"/>
                    <a:pt x="1975128" y="591140"/>
                    <a:pt x="1370204" y="143748"/>
                  </a:cubicBezTo>
                  <a:cubicBezTo>
                    <a:pt x="1390684" y="101216"/>
                    <a:pt x="1395410" y="63406"/>
                    <a:pt x="1422191" y="9845"/>
                  </a:cubicBezTo>
                  <a:cubicBezTo>
                    <a:pt x="1369417" y="1969"/>
                    <a:pt x="1320189" y="0"/>
                    <a:pt x="1284153" y="0"/>
                  </a:cubicBezTo>
                  <a:close/>
                </a:path>
              </a:pathLst>
            </a:custGeom>
            <a:solidFill>
              <a:schemeClr val="bg1"/>
            </a:solidFill>
            <a:ln w="6854" cap="flat">
              <a:solidFill>
                <a:schemeClr val="tx1"/>
              </a:solidFill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96" name="Freeform: Shape 95">
              <a:extLst>
                <a:ext uri="{FF2B5EF4-FFF2-40B4-BE49-F238E27FC236}">
                  <a16:creationId xmlns:a16="http://schemas.microsoft.com/office/drawing/2014/main" id="{B451B32E-7187-4FAE-9A1F-815CF6020CFA}"/>
                </a:ext>
              </a:extLst>
            </p:cNvPr>
            <p:cNvSpPr/>
            <p:nvPr/>
          </p:nvSpPr>
          <p:spPr>
            <a:xfrm flipH="1">
              <a:off x="10417207" y="2349268"/>
              <a:ext cx="1791006" cy="2479364"/>
            </a:xfrm>
            <a:custGeom>
              <a:avLst/>
              <a:gdLst>
                <a:gd name="connsiteX0" fmla="*/ 0 w 1797116"/>
                <a:gd name="connsiteY0" fmla="*/ 0 h 2487823"/>
                <a:gd name="connsiteX1" fmla="*/ 0 w 1797116"/>
                <a:gd name="connsiteY1" fmla="*/ 809270 h 2487823"/>
                <a:gd name="connsiteX2" fmla="*/ 604597 w 1797116"/>
                <a:gd name="connsiteY2" fmla="*/ 2221592 h 2487823"/>
                <a:gd name="connsiteX3" fmla="*/ 1797116 w 1797116"/>
                <a:gd name="connsiteY3" fmla="*/ 2487823 h 2487823"/>
                <a:gd name="connsiteX4" fmla="*/ 856649 w 1797116"/>
                <a:gd name="connsiteY4" fmla="*/ 220931 h 24878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97116" h="2487823">
                  <a:moveTo>
                    <a:pt x="0" y="0"/>
                  </a:moveTo>
                  <a:lnTo>
                    <a:pt x="0" y="809270"/>
                  </a:lnTo>
                  <a:lnTo>
                    <a:pt x="604597" y="2221592"/>
                  </a:lnTo>
                  <a:lnTo>
                    <a:pt x="1797116" y="2487823"/>
                  </a:lnTo>
                  <a:lnTo>
                    <a:pt x="856649" y="220931"/>
                  </a:lnTo>
                  <a:close/>
                </a:path>
              </a:pathLst>
            </a:custGeom>
            <a:solidFill>
              <a:schemeClr val="accent3">
                <a:lumMod val="50000"/>
              </a:schemeClr>
            </a:solidFill>
            <a:ln w="6854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  <p:grpSp>
          <p:nvGrpSpPr>
            <p:cNvPr id="110" name="Group 109">
              <a:extLst>
                <a:ext uri="{FF2B5EF4-FFF2-40B4-BE49-F238E27FC236}">
                  <a16:creationId xmlns:a16="http://schemas.microsoft.com/office/drawing/2014/main" id="{A7FFFD1A-A63F-4208-91A0-66052091B375}"/>
                </a:ext>
              </a:extLst>
            </p:cNvPr>
            <p:cNvGrpSpPr/>
            <p:nvPr/>
          </p:nvGrpSpPr>
          <p:grpSpPr>
            <a:xfrm>
              <a:off x="7569683" y="0"/>
              <a:ext cx="4109776" cy="6856626"/>
              <a:chOff x="7591282" y="31928"/>
              <a:chExt cx="4090639" cy="6824698"/>
            </a:xfrm>
          </p:grpSpPr>
          <p:sp>
            <p:nvSpPr>
              <p:cNvPr id="97" name="Freeform: Shape 96">
                <a:extLst>
                  <a:ext uri="{FF2B5EF4-FFF2-40B4-BE49-F238E27FC236}">
                    <a16:creationId xmlns:a16="http://schemas.microsoft.com/office/drawing/2014/main" id="{A2F000B5-7363-4C6C-8099-7895CA0BD121}"/>
                  </a:ext>
                </a:extLst>
              </p:cNvPr>
              <p:cNvSpPr/>
              <p:nvPr/>
            </p:nvSpPr>
            <p:spPr>
              <a:xfrm flipH="1">
                <a:off x="10619314" y="3261999"/>
                <a:ext cx="1062607" cy="984475"/>
              </a:xfrm>
              <a:custGeom>
                <a:avLst/>
                <a:gdLst>
                  <a:gd name="connsiteX0" fmla="*/ 59665 w 466344"/>
                  <a:gd name="connsiteY0" fmla="*/ 140307 h 432054"/>
                  <a:gd name="connsiteX1" fmla="*/ 117958 w 466344"/>
                  <a:gd name="connsiteY1" fmla="*/ 63498 h 432054"/>
                  <a:gd name="connsiteX2" fmla="*/ 304495 w 466344"/>
                  <a:gd name="connsiteY2" fmla="*/ 27836 h 432054"/>
                  <a:gd name="connsiteX3" fmla="*/ 301066 w 466344"/>
                  <a:gd name="connsiteY3" fmla="*/ 74470 h 432054"/>
                  <a:gd name="connsiteX4" fmla="*/ 330556 w 466344"/>
                  <a:gd name="connsiteY4" fmla="*/ 70356 h 432054"/>
                  <a:gd name="connsiteX5" fmla="*/ 378562 w 466344"/>
                  <a:gd name="connsiteY5" fmla="*/ 77899 h 432054"/>
                  <a:gd name="connsiteX6" fmla="*/ 393649 w 466344"/>
                  <a:gd name="connsiteY6" fmla="*/ 121105 h 432054"/>
                  <a:gd name="connsiteX7" fmla="*/ 426568 w 466344"/>
                  <a:gd name="connsiteY7" fmla="*/ 150594 h 432054"/>
                  <a:gd name="connsiteX8" fmla="*/ 433426 w 466344"/>
                  <a:gd name="connsiteY8" fmla="*/ 194485 h 432054"/>
                  <a:gd name="connsiteX9" fmla="*/ 453314 w 466344"/>
                  <a:gd name="connsiteY9" fmla="*/ 217803 h 432054"/>
                  <a:gd name="connsiteX10" fmla="*/ 452628 w 466344"/>
                  <a:gd name="connsiteY10" fmla="*/ 269923 h 432054"/>
                  <a:gd name="connsiteX11" fmla="*/ 466344 w 466344"/>
                  <a:gd name="connsiteY11" fmla="*/ 304899 h 432054"/>
                  <a:gd name="connsiteX12" fmla="*/ 439598 w 466344"/>
                  <a:gd name="connsiteY12" fmla="*/ 359077 h 432054"/>
                  <a:gd name="connsiteX13" fmla="*/ 362102 w 466344"/>
                  <a:gd name="connsiteY13" fmla="*/ 393367 h 432054"/>
                  <a:gd name="connsiteX14" fmla="*/ 202311 w 466344"/>
                  <a:gd name="connsiteY14" fmla="*/ 436573 h 432054"/>
                  <a:gd name="connsiteX15" fmla="*/ 128930 w 466344"/>
                  <a:gd name="connsiteY15" fmla="*/ 434515 h 432054"/>
                  <a:gd name="connsiteX16" fmla="*/ 52807 w 466344"/>
                  <a:gd name="connsiteY16" fmla="*/ 436573 h 432054"/>
                  <a:gd name="connsiteX17" fmla="*/ 4115 w 466344"/>
                  <a:gd name="connsiteY17" fmla="*/ 409827 h 432054"/>
                  <a:gd name="connsiteX18" fmla="*/ 0 w 466344"/>
                  <a:gd name="connsiteY18" fmla="*/ 354277 h 432054"/>
                  <a:gd name="connsiteX19" fmla="*/ 23317 w 466344"/>
                  <a:gd name="connsiteY19" fmla="*/ 191742 h 432054"/>
                  <a:gd name="connsiteX20" fmla="*/ 59665 w 466344"/>
                  <a:gd name="connsiteY20" fmla="*/ 140307 h 4320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466344" h="432054">
                    <a:moveTo>
                      <a:pt x="59665" y="140307"/>
                    </a:moveTo>
                    <a:cubicBezTo>
                      <a:pt x="78867" y="114933"/>
                      <a:pt x="90526" y="87501"/>
                      <a:pt x="117958" y="63498"/>
                    </a:cubicBezTo>
                    <a:cubicBezTo>
                      <a:pt x="205740" y="-282"/>
                      <a:pt x="235915" y="-22913"/>
                      <a:pt x="304495" y="27836"/>
                    </a:cubicBezTo>
                    <a:cubicBezTo>
                      <a:pt x="323698" y="47038"/>
                      <a:pt x="298323" y="72413"/>
                      <a:pt x="301066" y="74470"/>
                    </a:cubicBezTo>
                    <a:cubicBezTo>
                      <a:pt x="305181" y="83386"/>
                      <a:pt x="311353" y="72413"/>
                      <a:pt x="330556" y="70356"/>
                    </a:cubicBezTo>
                    <a:cubicBezTo>
                      <a:pt x="347701" y="68298"/>
                      <a:pt x="366903" y="66927"/>
                      <a:pt x="378562" y="77899"/>
                    </a:cubicBezTo>
                    <a:cubicBezTo>
                      <a:pt x="395707" y="92987"/>
                      <a:pt x="384048" y="99845"/>
                      <a:pt x="393649" y="121105"/>
                    </a:cubicBezTo>
                    <a:cubicBezTo>
                      <a:pt x="402565" y="139621"/>
                      <a:pt x="414909" y="126591"/>
                      <a:pt x="426568" y="150594"/>
                    </a:cubicBezTo>
                    <a:cubicBezTo>
                      <a:pt x="436169" y="170482"/>
                      <a:pt x="427253" y="178026"/>
                      <a:pt x="433426" y="194485"/>
                    </a:cubicBezTo>
                    <a:cubicBezTo>
                      <a:pt x="437540" y="204087"/>
                      <a:pt x="446456" y="203401"/>
                      <a:pt x="453314" y="217803"/>
                    </a:cubicBezTo>
                    <a:cubicBezTo>
                      <a:pt x="460172" y="232204"/>
                      <a:pt x="447142" y="253464"/>
                      <a:pt x="452628" y="269923"/>
                    </a:cubicBezTo>
                    <a:cubicBezTo>
                      <a:pt x="458114" y="285011"/>
                      <a:pt x="460858" y="292555"/>
                      <a:pt x="466344" y="304899"/>
                    </a:cubicBezTo>
                    <a:cubicBezTo>
                      <a:pt x="473202" y="320673"/>
                      <a:pt x="454000" y="351534"/>
                      <a:pt x="439598" y="359077"/>
                    </a:cubicBezTo>
                    <a:cubicBezTo>
                      <a:pt x="429311" y="364564"/>
                      <a:pt x="379247" y="384452"/>
                      <a:pt x="362102" y="393367"/>
                    </a:cubicBezTo>
                    <a:cubicBezTo>
                      <a:pt x="316840" y="422857"/>
                      <a:pt x="246888" y="437259"/>
                      <a:pt x="202311" y="436573"/>
                    </a:cubicBezTo>
                    <a:cubicBezTo>
                      <a:pt x="183794" y="434515"/>
                      <a:pt x="138532" y="436573"/>
                      <a:pt x="128930" y="434515"/>
                    </a:cubicBezTo>
                    <a:cubicBezTo>
                      <a:pt x="96698" y="431086"/>
                      <a:pt x="85039" y="441373"/>
                      <a:pt x="52807" y="436573"/>
                    </a:cubicBezTo>
                    <a:cubicBezTo>
                      <a:pt x="34976" y="433830"/>
                      <a:pt x="6858" y="426972"/>
                      <a:pt x="4115" y="409827"/>
                    </a:cubicBezTo>
                    <a:cubicBezTo>
                      <a:pt x="2057" y="398854"/>
                      <a:pt x="0" y="365250"/>
                      <a:pt x="0" y="354277"/>
                    </a:cubicBezTo>
                    <a:cubicBezTo>
                      <a:pt x="2057" y="299413"/>
                      <a:pt x="5486" y="243863"/>
                      <a:pt x="23317" y="191742"/>
                    </a:cubicBezTo>
                    <a:cubicBezTo>
                      <a:pt x="31547" y="171854"/>
                      <a:pt x="42520" y="153337"/>
                      <a:pt x="59665" y="140307"/>
                    </a:cubicBezTo>
                    <a:close/>
                  </a:path>
                </a:pathLst>
              </a:custGeom>
              <a:solidFill>
                <a:srgbClr val="FECBA3"/>
              </a:solidFill>
              <a:ln w="63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9" name="Freeform: Shape 88">
                <a:extLst>
                  <a:ext uri="{FF2B5EF4-FFF2-40B4-BE49-F238E27FC236}">
                    <a16:creationId xmlns:a16="http://schemas.microsoft.com/office/drawing/2014/main" id="{F7F6EFB4-79EA-4AD6-A740-0C45171E7351}"/>
                  </a:ext>
                </a:extLst>
              </p:cNvPr>
              <p:cNvSpPr/>
              <p:nvPr/>
            </p:nvSpPr>
            <p:spPr>
              <a:xfrm flipH="1">
                <a:off x="9587636" y="31928"/>
                <a:ext cx="1121617" cy="805404"/>
              </a:xfrm>
              <a:custGeom>
                <a:avLst/>
                <a:gdLst>
                  <a:gd name="connsiteX0" fmla="*/ 1130709 w 1130709"/>
                  <a:gd name="connsiteY0" fmla="*/ 0 h 811931"/>
                  <a:gd name="connsiteX1" fmla="*/ 28840 w 1130709"/>
                  <a:gd name="connsiteY1" fmla="*/ 0 h 811931"/>
                  <a:gd name="connsiteX2" fmla="*/ 27423 w 1130709"/>
                  <a:gd name="connsiteY2" fmla="*/ 11472 h 811931"/>
                  <a:gd name="connsiteX3" fmla="*/ 871 w 1130709"/>
                  <a:gd name="connsiteY3" fmla="*/ 185295 h 811931"/>
                  <a:gd name="connsiteX4" fmla="*/ 71760 w 1130709"/>
                  <a:gd name="connsiteY4" fmla="*/ 328650 h 811931"/>
                  <a:gd name="connsiteX5" fmla="*/ 536481 w 1130709"/>
                  <a:gd name="connsiteY5" fmla="*/ 694126 h 811931"/>
                  <a:gd name="connsiteX6" fmla="*/ 676685 w 1130709"/>
                  <a:gd name="connsiteY6" fmla="*/ 804399 h 811931"/>
                  <a:gd name="connsiteX7" fmla="*/ 829490 w 1130709"/>
                  <a:gd name="connsiteY7" fmla="*/ 747687 h 811931"/>
                  <a:gd name="connsiteX8" fmla="*/ 1020105 w 1130709"/>
                  <a:gd name="connsiteY8" fmla="*/ 405841 h 811931"/>
                  <a:gd name="connsiteX9" fmla="*/ 1002776 w 1130709"/>
                  <a:gd name="connsiteY9" fmla="*/ 240431 h 811931"/>
                  <a:gd name="connsiteX10" fmla="*/ 1102858 w 1130709"/>
                  <a:gd name="connsiteY10" fmla="*/ 62691 h 8119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130709" h="811931">
                    <a:moveTo>
                      <a:pt x="1130709" y="0"/>
                    </a:moveTo>
                    <a:lnTo>
                      <a:pt x="28840" y="0"/>
                    </a:lnTo>
                    <a:lnTo>
                      <a:pt x="27423" y="11472"/>
                    </a:lnTo>
                    <a:cubicBezTo>
                      <a:pt x="14162" y="106899"/>
                      <a:pt x="-1099" y="168558"/>
                      <a:pt x="871" y="185295"/>
                    </a:cubicBezTo>
                    <a:cubicBezTo>
                      <a:pt x="-5432" y="248308"/>
                      <a:pt x="22925" y="290843"/>
                      <a:pt x="71760" y="328650"/>
                    </a:cubicBezTo>
                    <a:cubicBezTo>
                      <a:pt x="226141" y="449951"/>
                      <a:pt x="385250" y="569674"/>
                      <a:pt x="536481" y="694126"/>
                    </a:cubicBezTo>
                    <a:cubicBezTo>
                      <a:pt x="560111" y="713029"/>
                      <a:pt x="654631" y="785494"/>
                      <a:pt x="676685" y="804399"/>
                    </a:cubicBezTo>
                    <a:cubicBezTo>
                      <a:pt x="689287" y="812276"/>
                      <a:pt x="790107" y="831178"/>
                      <a:pt x="829490" y="747687"/>
                    </a:cubicBezTo>
                    <a:cubicBezTo>
                      <a:pt x="889354" y="621661"/>
                      <a:pt x="949215" y="527141"/>
                      <a:pt x="1020105" y="405841"/>
                    </a:cubicBezTo>
                    <a:cubicBezTo>
                      <a:pt x="1020105" y="396388"/>
                      <a:pt x="938189" y="327074"/>
                      <a:pt x="1002776" y="240431"/>
                    </a:cubicBezTo>
                    <a:cubicBezTo>
                      <a:pt x="1034676" y="197898"/>
                      <a:pt x="1069038" y="134491"/>
                      <a:pt x="1102858" y="62691"/>
                    </a:cubicBezTo>
                    <a:close/>
                  </a:path>
                </a:pathLst>
              </a:custGeom>
              <a:solidFill>
                <a:srgbClr val="FECBA3"/>
              </a:solidFill>
              <a:ln w="63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1" name="Freeform: Shape 90">
                <a:extLst>
                  <a:ext uri="{FF2B5EF4-FFF2-40B4-BE49-F238E27FC236}">
                    <a16:creationId xmlns:a16="http://schemas.microsoft.com/office/drawing/2014/main" id="{FA2A61A5-AD7B-47B1-AC6C-9FCFBC55405F}"/>
                  </a:ext>
                </a:extLst>
              </p:cNvPr>
              <p:cNvSpPr/>
              <p:nvPr/>
            </p:nvSpPr>
            <p:spPr>
              <a:xfrm flipH="1">
                <a:off x="7591282" y="5684632"/>
                <a:ext cx="656315" cy="1171994"/>
              </a:xfrm>
              <a:custGeom>
                <a:avLst/>
                <a:gdLst>
                  <a:gd name="connsiteX0" fmla="*/ 288211 w 288036"/>
                  <a:gd name="connsiteY0" fmla="*/ 224436 h 514350"/>
                  <a:gd name="connsiteX1" fmla="*/ 288896 w 288036"/>
                  <a:gd name="connsiteY1" fmla="*/ 286843 h 514350"/>
                  <a:gd name="connsiteX2" fmla="*/ 113332 w 288036"/>
                  <a:gd name="connsiteY2" fmla="*/ 504928 h 514350"/>
                  <a:gd name="connsiteX3" fmla="*/ 52981 w 288036"/>
                  <a:gd name="connsiteY3" fmla="*/ 481611 h 514350"/>
                  <a:gd name="connsiteX4" fmla="*/ 61897 w 288036"/>
                  <a:gd name="connsiteY4" fmla="*/ 441148 h 514350"/>
                  <a:gd name="connsiteX5" fmla="*/ 82471 w 288036"/>
                  <a:gd name="connsiteY5" fmla="*/ 380798 h 514350"/>
                  <a:gd name="connsiteX6" fmla="*/ 133906 w 288036"/>
                  <a:gd name="connsiteY6" fmla="*/ 195632 h 514350"/>
                  <a:gd name="connsiteX7" fmla="*/ 87271 w 288036"/>
                  <a:gd name="connsiteY7" fmla="*/ 246381 h 514350"/>
                  <a:gd name="connsiteX8" fmla="*/ 82471 w 288036"/>
                  <a:gd name="connsiteY8" fmla="*/ 303988 h 514350"/>
                  <a:gd name="connsiteX9" fmla="*/ 40637 w 288036"/>
                  <a:gd name="connsiteY9" fmla="*/ 382170 h 514350"/>
                  <a:gd name="connsiteX10" fmla="*/ 1546 w 288036"/>
                  <a:gd name="connsiteY10" fmla="*/ 373254 h 514350"/>
                  <a:gd name="connsiteX11" fmla="*/ 7718 w 288036"/>
                  <a:gd name="connsiteY11" fmla="*/ 80418 h 514350"/>
                  <a:gd name="connsiteX12" fmla="*/ 42008 w 288036"/>
                  <a:gd name="connsiteY12" fmla="*/ 6351 h 514350"/>
                  <a:gd name="connsiteX13" fmla="*/ 66011 w 288036"/>
                  <a:gd name="connsiteY13" fmla="*/ 865 h 514350"/>
                  <a:gd name="connsiteX14" fmla="*/ 252549 w 288036"/>
                  <a:gd name="connsiteY14" fmla="*/ 27611 h 514350"/>
                  <a:gd name="connsiteX15" fmla="*/ 272437 w 288036"/>
                  <a:gd name="connsiteY15" fmla="*/ 37898 h 514350"/>
                  <a:gd name="connsiteX16" fmla="*/ 288211 w 288036"/>
                  <a:gd name="connsiteY16" fmla="*/ 224436 h 514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288036" h="514350">
                    <a:moveTo>
                      <a:pt x="288211" y="224436"/>
                    </a:moveTo>
                    <a:cubicBezTo>
                      <a:pt x="288211" y="234037"/>
                      <a:pt x="293011" y="275871"/>
                      <a:pt x="288896" y="286843"/>
                    </a:cubicBezTo>
                    <a:cubicBezTo>
                      <a:pt x="253921" y="378741"/>
                      <a:pt x="192199" y="449378"/>
                      <a:pt x="113332" y="504928"/>
                    </a:cubicBezTo>
                    <a:cubicBezTo>
                      <a:pt x="81099" y="527559"/>
                      <a:pt x="61211" y="517272"/>
                      <a:pt x="52981" y="481611"/>
                    </a:cubicBezTo>
                    <a:cubicBezTo>
                      <a:pt x="53667" y="463780"/>
                      <a:pt x="57782" y="452121"/>
                      <a:pt x="61897" y="441148"/>
                    </a:cubicBezTo>
                    <a:cubicBezTo>
                      <a:pt x="63268" y="416460"/>
                      <a:pt x="64640" y="393142"/>
                      <a:pt x="82471" y="380798"/>
                    </a:cubicBezTo>
                    <a:cubicBezTo>
                      <a:pt x="133220" y="345136"/>
                      <a:pt x="172996" y="202490"/>
                      <a:pt x="133906" y="195632"/>
                    </a:cubicBezTo>
                    <a:cubicBezTo>
                      <a:pt x="93443" y="194946"/>
                      <a:pt x="89329" y="213463"/>
                      <a:pt x="87271" y="246381"/>
                    </a:cubicBezTo>
                    <a:cubicBezTo>
                      <a:pt x="84528" y="273813"/>
                      <a:pt x="88643" y="285472"/>
                      <a:pt x="82471" y="303988"/>
                    </a:cubicBezTo>
                    <a:cubicBezTo>
                      <a:pt x="75613" y="333478"/>
                      <a:pt x="68069" y="363653"/>
                      <a:pt x="40637" y="382170"/>
                    </a:cubicBezTo>
                    <a:cubicBezTo>
                      <a:pt x="24178" y="393142"/>
                      <a:pt x="9090" y="398629"/>
                      <a:pt x="1546" y="373254"/>
                    </a:cubicBezTo>
                    <a:cubicBezTo>
                      <a:pt x="-2569" y="341022"/>
                      <a:pt x="2232" y="96191"/>
                      <a:pt x="7718" y="80418"/>
                    </a:cubicBezTo>
                    <a:cubicBezTo>
                      <a:pt x="11833" y="52300"/>
                      <a:pt x="22120" y="26925"/>
                      <a:pt x="42008" y="6351"/>
                    </a:cubicBezTo>
                    <a:cubicBezTo>
                      <a:pt x="48866" y="-1192"/>
                      <a:pt x="57096" y="-507"/>
                      <a:pt x="66011" y="865"/>
                    </a:cubicBezTo>
                    <a:cubicBezTo>
                      <a:pt x="128419" y="9095"/>
                      <a:pt x="190141" y="18010"/>
                      <a:pt x="252549" y="27611"/>
                    </a:cubicBezTo>
                    <a:cubicBezTo>
                      <a:pt x="260093" y="28983"/>
                      <a:pt x="267637" y="31040"/>
                      <a:pt x="272437" y="37898"/>
                    </a:cubicBezTo>
                    <a:cubicBezTo>
                      <a:pt x="277238" y="49557"/>
                      <a:pt x="279981" y="203862"/>
                      <a:pt x="288211" y="224436"/>
                    </a:cubicBezTo>
                    <a:close/>
                  </a:path>
                </a:pathLst>
              </a:custGeom>
              <a:solidFill>
                <a:srgbClr val="FECBA3"/>
              </a:solidFill>
              <a:ln w="63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id="{7920E403-59FF-4C05-B39C-74E4CEB09896}"/>
                </a:ext>
              </a:extLst>
            </p:cNvPr>
            <p:cNvSpPr/>
            <p:nvPr/>
          </p:nvSpPr>
          <p:spPr>
            <a:xfrm flipH="1">
              <a:off x="9690309" y="24530"/>
              <a:ext cx="800684" cy="784987"/>
            </a:xfrm>
            <a:custGeom>
              <a:avLst/>
              <a:gdLst>
                <a:gd name="connsiteX0" fmla="*/ 351815 w 349758"/>
                <a:gd name="connsiteY0" fmla="*/ 165278 h 342900"/>
                <a:gd name="connsiteX1" fmla="*/ 266776 w 349758"/>
                <a:gd name="connsiteY1" fmla="*/ 317525 h 342900"/>
                <a:gd name="connsiteX2" fmla="*/ 183794 w 349758"/>
                <a:gd name="connsiteY2" fmla="*/ 309982 h 342900"/>
                <a:gd name="connsiteX3" fmla="*/ 121387 w 349758"/>
                <a:gd name="connsiteY3" fmla="*/ 210541 h 342900"/>
                <a:gd name="connsiteX4" fmla="*/ 0 w 349758"/>
                <a:gd name="connsiteY4" fmla="*/ 0 h 342900"/>
                <a:gd name="connsiteX5" fmla="*/ 111785 w 349758"/>
                <a:gd name="connsiteY5" fmla="*/ 93955 h 342900"/>
                <a:gd name="connsiteX6" fmla="*/ 336728 w 349758"/>
                <a:gd name="connsiteY6" fmla="*/ 106985 h 342900"/>
                <a:gd name="connsiteX7" fmla="*/ 351815 w 349758"/>
                <a:gd name="connsiteY7" fmla="*/ 165278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49758" h="342900">
                  <a:moveTo>
                    <a:pt x="351815" y="165278"/>
                  </a:moveTo>
                  <a:cubicBezTo>
                    <a:pt x="320954" y="218084"/>
                    <a:pt x="295580" y="264033"/>
                    <a:pt x="266776" y="317525"/>
                  </a:cubicBezTo>
                  <a:cubicBezTo>
                    <a:pt x="245516" y="353873"/>
                    <a:pt x="215341" y="361417"/>
                    <a:pt x="183794" y="309982"/>
                  </a:cubicBezTo>
                  <a:cubicBezTo>
                    <a:pt x="159791" y="275006"/>
                    <a:pt x="139903" y="242773"/>
                    <a:pt x="121387" y="210541"/>
                  </a:cubicBezTo>
                  <a:cubicBezTo>
                    <a:pt x="84353" y="145390"/>
                    <a:pt x="4115" y="10287"/>
                    <a:pt x="0" y="0"/>
                  </a:cubicBezTo>
                  <a:cubicBezTo>
                    <a:pt x="37719" y="39776"/>
                    <a:pt x="76810" y="66523"/>
                    <a:pt x="111785" y="93955"/>
                  </a:cubicBezTo>
                  <a:cubicBezTo>
                    <a:pt x="183109" y="150876"/>
                    <a:pt x="262661" y="165964"/>
                    <a:pt x="336728" y="106985"/>
                  </a:cubicBezTo>
                  <a:cubicBezTo>
                    <a:pt x="338099" y="160477"/>
                    <a:pt x="351130" y="161849"/>
                    <a:pt x="351815" y="165278"/>
                  </a:cubicBezTo>
                  <a:close/>
                </a:path>
              </a:pathLst>
            </a:custGeom>
            <a:solidFill>
              <a:srgbClr val="9A6217">
                <a:alpha val="20000"/>
              </a:srgbClr>
            </a:solidFill>
            <a:ln w="92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5" name="Freeform: Shape 94">
              <a:extLst>
                <a:ext uri="{FF2B5EF4-FFF2-40B4-BE49-F238E27FC236}">
                  <a16:creationId xmlns:a16="http://schemas.microsoft.com/office/drawing/2014/main" id="{F8346975-3B7A-4FFE-AB24-4A543E244D8B}"/>
                </a:ext>
              </a:extLst>
            </p:cNvPr>
            <p:cNvSpPr/>
            <p:nvPr/>
          </p:nvSpPr>
          <p:spPr>
            <a:xfrm flipH="1">
              <a:off x="9215296" y="775819"/>
              <a:ext cx="941981" cy="3359733"/>
            </a:xfrm>
            <a:custGeom>
              <a:avLst/>
              <a:gdLst>
                <a:gd name="connsiteX0" fmla="*/ 199868 w 411480"/>
                <a:gd name="connsiteY0" fmla="*/ 1391119 h 1467612"/>
                <a:gd name="connsiteX1" fmla="*/ 195067 w 411480"/>
                <a:gd name="connsiteY1" fmla="*/ 1363687 h 1467612"/>
                <a:gd name="connsiteX2" fmla="*/ 106599 w 411480"/>
                <a:gd name="connsiteY2" fmla="*/ 580503 h 1467612"/>
                <a:gd name="connsiteX3" fmla="*/ 102484 w 411480"/>
                <a:gd name="connsiteY3" fmla="*/ 569531 h 1467612"/>
                <a:gd name="connsiteX4" fmla="*/ 66822 w 411480"/>
                <a:gd name="connsiteY4" fmla="*/ 228002 h 1467612"/>
                <a:gd name="connsiteX5" fmla="*/ 22245 w 411480"/>
                <a:gd name="connsiteY5" fmla="*/ 130619 h 1467612"/>
                <a:gd name="connsiteX6" fmla="*/ 9901 w 411480"/>
                <a:gd name="connsiteY6" fmla="*/ 75069 h 1467612"/>
                <a:gd name="connsiteX7" fmla="*/ 54478 w 411480"/>
                <a:gd name="connsiteY7" fmla="*/ 6489 h 1467612"/>
                <a:gd name="connsiteX8" fmla="*/ 102484 w 411480"/>
                <a:gd name="connsiteY8" fmla="*/ 317 h 1467612"/>
                <a:gd name="connsiteX9" fmla="*/ 136774 w 411480"/>
                <a:gd name="connsiteY9" fmla="*/ 17462 h 1467612"/>
                <a:gd name="connsiteX10" fmla="*/ 162834 w 411480"/>
                <a:gd name="connsiteY10" fmla="*/ 51752 h 1467612"/>
                <a:gd name="connsiteX11" fmla="*/ 173121 w 411480"/>
                <a:gd name="connsiteY11" fmla="*/ 127875 h 1467612"/>
                <a:gd name="connsiteX12" fmla="*/ 173807 w 411480"/>
                <a:gd name="connsiteY12" fmla="*/ 157365 h 1467612"/>
                <a:gd name="connsiteX13" fmla="*/ 283535 w 411480"/>
                <a:gd name="connsiteY13" fmla="*/ 496836 h 1467612"/>
                <a:gd name="connsiteX14" fmla="*/ 404922 w 411480"/>
                <a:gd name="connsiteY14" fmla="*/ 1290307 h 1467612"/>
                <a:gd name="connsiteX15" fmla="*/ 408351 w 411480"/>
                <a:gd name="connsiteY15" fmla="*/ 1304023 h 1467612"/>
                <a:gd name="connsiteX16" fmla="*/ 363774 w 411480"/>
                <a:gd name="connsiteY16" fmla="*/ 1427467 h 1467612"/>
                <a:gd name="connsiteX17" fmla="*/ 272562 w 411480"/>
                <a:gd name="connsiteY17" fmla="*/ 1445297 h 1467612"/>
                <a:gd name="connsiteX18" fmla="*/ 199868 w 411480"/>
                <a:gd name="connsiteY18" fmla="*/ 1391119 h 1467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411480" h="1467612">
                  <a:moveTo>
                    <a:pt x="199868" y="1391119"/>
                  </a:moveTo>
                  <a:cubicBezTo>
                    <a:pt x="192324" y="1382890"/>
                    <a:pt x="195067" y="1373288"/>
                    <a:pt x="195067" y="1363687"/>
                  </a:cubicBezTo>
                  <a:cubicBezTo>
                    <a:pt x="194381" y="1099654"/>
                    <a:pt x="160777" y="839050"/>
                    <a:pt x="106599" y="580503"/>
                  </a:cubicBezTo>
                  <a:cubicBezTo>
                    <a:pt x="105913" y="577074"/>
                    <a:pt x="103856" y="573645"/>
                    <a:pt x="102484" y="569531"/>
                  </a:cubicBezTo>
                  <a:cubicBezTo>
                    <a:pt x="67508" y="457745"/>
                    <a:pt x="58593" y="343217"/>
                    <a:pt x="66822" y="228002"/>
                  </a:cubicBezTo>
                  <a:cubicBezTo>
                    <a:pt x="70251" y="182739"/>
                    <a:pt x="58593" y="154622"/>
                    <a:pt x="22245" y="130619"/>
                  </a:cubicBezTo>
                  <a:cubicBezTo>
                    <a:pt x="-4501" y="112788"/>
                    <a:pt x="-5187" y="103872"/>
                    <a:pt x="9901" y="75069"/>
                  </a:cubicBezTo>
                  <a:cubicBezTo>
                    <a:pt x="22931" y="51066"/>
                    <a:pt x="28418" y="22262"/>
                    <a:pt x="54478" y="6489"/>
                  </a:cubicBezTo>
                  <a:cubicBezTo>
                    <a:pt x="70251" y="1688"/>
                    <a:pt x="86711" y="5803"/>
                    <a:pt x="102484" y="317"/>
                  </a:cubicBezTo>
                  <a:cubicBezTo>
                    <a:pt x="117572" y="-1741"/>
                    <a:pt x="127859" y="6489"/>
                    <a:pt x="136774" y="17462"/>
                  </a:cubicBezTo>
                  <a:cubicBezTo>
                    <a:pt x="145689" y="28434"/>
                    <a:pt x="153233" y="40779"/>
                    <a:pt x="162834" y="51752"/>
                  </a:cubicBezTo>
                  <a:cubicBezTo>
                    <a:pt x="184094" y="75069"/>
                    <a:pt x="195067" y="99072"/>
                    <a:pt x="173121" y="127875"/>
                  </a:cubicBezTo>
                  <a:cubicBezTo>
                    <a:pt x="166263" y="136791"/>
                    <a:pt x="167635" y="147764"/>
                    <a:pt x="173807" y="157365"/>
                  </a:cubicBezTo>
                  <a:cubicBezTo>
                    <a:pt x="235529" y="262292"/>
                    <a:pt x="260904" y="378878"/>
                    <a:pt x="283535" y="496836"/>
                  </a:cubicBezTo>
                  <a:cubicBezTo>
                    <a:pt x="333599" y="759497"/>
                    <a:pt x="368574" y="1024902"/>
                    <a:pt x="404922" y="1290307"/>
                  </a:cubicBezTo>
                  <a:cubicBezTo>
                    <a:pt x="405608" y="1295107"/>
                    <a:pt x="407665" y="1299222"/>
                    <a:pt x="408351" y="1304023"/>
                  </a:cubicBezTo>
                  <a:cubicBezTo>
                    <a:pt x="423438" y="1356143"/>
                    <a:pt x="389148" y="1390433"/>
                    <a:pt x="363774" y="1427467"/>
                  </a:cubicBezTo>
                  <a:cubicBezTo>
                    <a:pt x="327426" y="1482331"/>
                    <a:pt x="326741" y="1483016"/>
                    <a:pt x="272562" y="1445297"/>
                  </a:cubicBezTo>
                  <a:cubicBezTo>
                    <a:pt x="247188" y="1428838"/>
                    <a:pt x="217698" y="1417180"/>
                    <a:pt x="199868" y="1391119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99" name="Group 98">
              <a:extLst>
                <a:ext uri="{FF2B5EF4-FFF2-40B4-BE49-F238E27FC236}">
                  <a16:creationId xmlns:a16="http://schemas.microsoft.com/office/drawing/2014/main" id="{05C00E0F-68EF-4687-9DC2-CB173F9B1143}"/>
                </a:ext>
              </a:extLst>
            </p:cNvPr>
            <p:cNvGrpSpPr/>
            <p:nvPr/>
          </p:nvGrpSpPr>
          <p:grpSpPr>
            <a:xfrm>
              <a:off x="10403758" y="50288"/>
              <a:ext cx="566449" cy="2731778"/>
              <a:chOff x="10431358" y="70949"/>
              <a:chExt cx="469205" cy="2262807"/>
            </a:xfrm>
          </p:grpSpPr>
          <p:sp>
            <p:nvSpPr>
              <p:cNvPr id="107" name="Freeform: Shape 106">
                <a:extLst>
                  <a:ext uri="{FF2B5EF4-FFF2-40B4-BE49-F238E27FC236}">
                    <a16:creationId xmlns:a16="http://schemas.microsoft.com/office/drawing/2014/main" id="{6E26DF24-282E-49FE-AA78-6E6219315AC1}"/>
                  </a:ext>
                </a:extLst>
              </p:cNvPr>
              <p:cNvSpPr/>
              <p:nvPr/>
            </p:nvSpPr>
            <p:spPr>
              <a:xfrm flipH="1">
                <a:off x="10648511" y="70949"/>
                <a:ext cx="252052" cy="1858882"/>
              </a:xfrm>
              <a:custGeom>
                <a:avLst/>
                <a:gdLst>
                  <a:gd name="connsiteX0" fmla="*/ 95326 w 109728"/>
                  <a:gd name="connsiteY0" fmla="*/ 43205 h 809244"/>
                  <a:gd name="connsiteX1" fmla="*/ 66523 w 109728"/>
                  <a:gd name="connsiteY1" fmla="*/ 86411 h 809244"/>
                  <a:gd name="connsiteX2" fmla="*/ 28804 w 109728"/>
                  <a:gd name="connsiteY2" fmla="*/ 237287 h 809244"/>
                  <a:gd name="connsiteX3" fmla="*/ 65837 w 109728"/>
                  <a:gd name="connsiteY3" fmla="*/ 595274 h 809244"/>
                  <a:gd name="connsiteX4" fmla="*/ 111100 w 109728"/>
                  <a:gd name="connsiteY4" fmla="*/ 800329 h 809244"/>
                  <a:gd name="connsiteX5" fmla="*/ 80924 w 109728"/>
                  <a:gd name="connsiteY5" fmla="*/ 801700 h 809244"/>
                  <a:gd name="connsiteX6" fmla="*/ 0 w 109728"/>
                  <a:gd name="connsiteY6" fmla="*/ 265405 h 809244"/>
                  <a:gd name="connsiteX7" fmla="*/ 100813 w 109728"/>
                  <a:gd name="connsiteY7" fmla="*/ 0 h 809244"/>
                  <a:gd name="connsiteX8" fmla="*/ 95326 w 109728"/>
                  <a:gd name="connsiteY8" fmla="*/ 43205 h 8092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09728" h="809244">
                    <a:moveTo>
                      <a:pt x="95326" y="43205"/>
                    </a:moveTo>
                    <a:cubicBezTo>
                      <a:pt x="81610" y="58979"/>
                      <a:pt x="77495" y="70637"/>
                      <a:pt x="66523" y="86411"/>
                    </a:cubicBezTo>
                    <a:cubicBezTo>
                      <a:pt x="36347" y="133731"/>
                      <a:pt x="28804" y="184480"/>
                      <a:pt x="28804" y="237287"/>
                    </a:cubicBezTo>
                    <a:cubicBezTo>
                      <a:pt x="29489" y="357988"/>
                      <a:pt x="43891" y="477317"/>
                      <a:pt x="65837" y="595274"/>
                    </a:cubicBezTo>
                    <a:cubicBezTo>
                      <a:pt x="77495" y="659054"/>
                      <a:pt x="99441" y="736549"/>
                      <a:pt x="111100" y="800329"/>
                    </a:cubicBezTo>
                    <a:cubicBezTo>
                      <a:pt x="113843" y="816102"/>
                      <a:pt x="93269" y="817474"/>
                      <a:pt x="80924" y="801700"/>
                    </a:cubicBezTo>
                    <a:cubicBezTo>
                      <a:pt x="43891" y="624764"/>
                      <a:pt x="0" y="448513"/>
                      <a:pt x="0" y="265405"/>
                    </a:cubicBezTo>
                    <a:cubicBezTo>
                      <a:pt x="0" y="166649"/>
                      <a:pt x="23317" y="70637"/>
                      <a:pt x="100813" y="0"/>
                    </a:cubicBezTo>
                    <a:cubicBezTo>
                      <a:pt x="100127" y="16459"/>
                      <a:pt x="96698" y="31547"/>
                      <a:pt x="95326" y="43205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68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8" name="Freeform: Shape 107">
                <a:extLst>
                  <a:ext uri="{FF2B5EF4-FFF2-40B4-BE49-F238E27FC236}">
                    <a16:creationId xmlns:a16="http://schemas.microsoft.com/office/drawing/2014/main" id="{06074AF2-AA89-4F5C-B7E8-9616664A155D}"/>
                  </a:ext>
                </a:extLst>
              </p:cNvPr>
              <p:cNvSpPr/>
              <p:nvPr/>
            </p:nvSpPr>
            <p:spPr>
              <a:xfrm flipH="1">
                <a:off x="10431358" y="1908419"/>
                <a:ext cx="425337" cy="425337"/>
              </a:xfrm>
              <a:custGeom>
                <a:avLst/>
                <a:gdLst>
                  <a:gd name="connsiteX0" fmla="*/ 64571 w 185166"/>
                  <a:gd name="connsiteY0" fmla="*/ 1778 h 185166"/>
                  <a:gd name="connsiteX1" fmla="*/ 135208 w 185166"/>
                  <a:gd name="connsiteY1" fmla="*/ 14122 h 185166"/>
                  <a:gd name="connsiteX2" fmla="*/ 183214 w 185166"/>
                  <a:gd name="connsiteY2" fmla="*/ 116306 h 185166"/>
                  <a:gd name="connsiteX3" fmla="*/ 95432 w 185166"/>
                  <a:gd name="connsiteY3" fmla="*/ 189001 h 185166"/>
                  <a:gd name="connsiteX4" fmla="*/ 3535 w 185166"/>
                  <a:gd name="connsiteY4" fmla="*/ 121107 h 185166"/>
                  <a:gd name="connsiteX5" fmla="*/ 47426 w 185166"/>
                  <a:gd name="connsiteY5" fmla="*/ 12751 h 185166"/>
                  <a:gd name="connsiteX6" fmla="*/ 64571 w 185166"/>
                  <a:gd name="connsiteY6" fmla="*/ 1778 h 1851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85166" h="185166">
                    <a:moveTo>
                      <a:pt x="64571" y="1778"/>
                    </a:moveTo>
                    <a:cubicBezTo>
                      <a:pt x="98175" y="406"/>
                      <a:pt x="107776" y="-5080"/>
                      <a:pt x="135208" y="14122"/>
                    </a:cubicBezTo>
                    <a:cubicBezTo>
                      <a:pt x="176356" y="37439"/>
                      <a:pt x="193501" y="74473"/>
                      <a:pt x="183214" y="116306"/>
                    </a:cubicBezTo>
                    <a:cubicBezTo>
                      <a:pt x="172927" y="158826"/>
                      <a:pt x="137952" y="187630"/>
                      <a:pt x="95432" y="189001"/>
                    </a:cubicBezTo>
                    <a:cubicBezTo>
                      <a:pt x="53598" y="190373"/>
                      <a:pt x="15193" y="162255"/>
                      <a:pt x="3535" y="121107"/>
                    </a:cubicBezTo>
                    <a:cubicBezTo>
                      <a:pt x="-8124" y="79273"/>
                      <a:pt x="9707" y="36754"/>
                      <a:pt x="47426" y="12751"/>
                    </a:cubicBezTo>
                    <a:cubicBezTo>
                      <a:pt x="52912" y="9322"/>
                      <a:pt x="54284" y="4521"/>
                      <a:pt x="64571" y="1778"/>
                    </a:cubicBezTo>
                    <a:close/>
                  </a:path>
                </a:pathLst>
              </a:custGeom>
              <a:solidFill>
                <a:schemeClr val="accent3">
                  <a:lumMod val="75000"/>
                </a:schemeClr>
              </a:solidFill>
              <a:ln w="68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9" name="Freeform: Shape 108">
                <a:extLst>
                  <a:ext uri="{FF2B5EF4-FFF2-40B4-BE49-F238E27FC236}">
                    <a16:creationId xmlns:a16="http://schemas.microsoft.com/office/drawing/2014/main" id="{0930006E-B31B-4DF8-9B21-EB8FE776CF96}"/>
                  </a:ext>
                </a:extLst>
              </p:cNvPr>
              <p:cNvSpPr/>
              <p:nvPr/>
            </p:nvSpPr>
            <p:spPr>
              <a:xfrm flipH="1">
                <a:off x="10497278" y="1977063"/>
                <a:ext cx="299311" cy="299311"/>
              </a:xfrm>
              <a:custGeom>
                <a:avLst/>
                <a:gdLst>
                  <a:gd name="connsiteX0" fmla="*/ 132359 w 130302"/>
                  <a:gd name="connsiteY0" fmla="*/ 65163 h 130302"/>
                  <a:gd name="connsiteX1" fmla="*/ 65151 w 130302"/>
                  <a:gd name="connsiteY1" fmla="*/ 132371 h 130302"/>
                  <a:gd name="connsiteX2" fmla="*/ 0 w 130302"/>
                  <a:gd name="connsiteY2" fmla="*/ 66535 h 130302"/>
                  <a:gd name="connsiteX3" fmla="*/ 64465 w 130302"/>
                  <a:gd name="connsiteY3" fmla="*/ 12 h 130302"/>
                  <a:gd name="connsiteX4" fmla="*/ 132359 w 130302"/>
                  <a:gd name="connsiteY4" fmla="*/ 65163 h 1303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30302" h="130302">
                    <a:moveTo>
                      <a:pt x="132359" y="65163"/>
                    </a:moveTo>
                    <a:cubicBezTo>
                      <a:pt x="132359" y="102196"/>
                      <a:pt x="101498" y="133057"/>
                      <a:pt x="65151" y="132371"/>
                    </a:cubicBezTo>
                    <a:cubicBezTo>
                      <a:pt x="29489" y="131686"/>
                      <a:pt x="0" y="102196"/>
                      <a:pt x="0" y="66535"/>
                    </a:cubicBezTo>
                    <a:cubicBezTo>
                      <a:pt x="0" y="30187"/>
                      <a:pt x="28118" y="698"/>
                      <a:pt x="64465" y="12"/>
                    </a:cubicBezTo>
                    <a:cubicBezTo>
                      <a:pt x="102184" y="-674"/>
                      <a:pt x="132359" y="28130"/>
                      <a:pt x="132359" y="65163"/>
                    </a:cubicBezTo>
                    <a:close/>
                  </a:path>
                </a:pathLst>
              </a:custGeom>
              <a:solidFill>
                <a:schemeClr val="bg1"/>
              </a:solidFill>
              <a:ln w="68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100" name="Group 99">
              <a:extLst>
                <a:ext uri="{FF2B5EF4-FFF2-40B4-BE49-F238E27FC236}">
                  <a16:creationId xmlns:a16="http://schemas.microsoft.com/office/drawing/2014/main" id="{56A22565-A849-45C3-8ED3-49137B8E6BF6}"/>
                </a:ext>
              </a:extLst>
            </p:cNvPr>
            <p:cNvGrpSpPr/>
            <p:nvPr/>
          </p:nvGrpSpPr>
          <p:grpSpPr>
            <a:xfrm>
              <a:off x="8504089" y="442915"/>
              <a:ext cx="1134029" cy="2094351"/>
              <a:chOff x="8696683" y="395466"/>
              <a:chExt cx="939346" cy="1734809"/>
            </a:xfrm>
          </p:grpSpPr>
          <p:sp>
            <p:nvSpPr>
              <p:cNvPr id="101" name="Freeform: Shape 100">
                <a:extLst>
                  <a:ext uri="{FF2B5EF4-FFF2-40B4-BE49-F238E27FC236}">
                    <a16:creationId xmlns:a16="http://schemas.microsoft.com/office/drawing/2014/main" id="{5D392BEC-5D0F-46D8-8CC4-3896EB888F99}"/>
                  </a:ext>
                </a:extLst>
              </p:cNvPr>
              <p:cNvSpPr/>
              <p:nvPr/>
            </p:nvSpPr>
            <p:spPr>
              <a:xfrm flipH="1">
                <a:off x="9030650" y="2067261"/>
                <a:ext cx="63014" cy="63014"/>
              </a:xfrm>
              <a:custGeom>
                <a:avLst/>
                <a:gdLst>
                  <a:gd name="connsiteX0" fmla="*/ 0 w 27432"/>
                  <a:gd name="connsiteY0" fmla="*/ 24526 h 27432"/>
                  <a:gd name="connsiteX1" fmla="*/ 0 w 27432"/>
                  <a:gd name="connsiteY1" fmla="*/ 7381 h 27432"/>
                  <a:gd name="connsiteX2" fmla="*/ 30861 w 27432"/>
                  <a:gd name="connsiteY2" fmla="*/ 8067 h 27432"/>
                  <a:gd name="connsiteX3" fmla="*/ 30861 w 27432"/>
                  <a:gd name="connsiteY3" fmla="*/ 23154 h 27432"/>
                  <a:gd name="connsiteX4" fmla="*/ 0 w 27432"/>
                  <a:gd name="connsiteY4" fmla="*/ 24526 h 274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7432" h="27432">
                    <a:moveTo>
                      <a:pt x="0" y="24526"/>
                    </a:moveTo>
                    <a:cubicBezTo>
                      <a:pt x="0" y="19040"/>
                      <a:pt x="0" y="12867"/>
                      <a:pt x="0" y="7381"/>
                    </a:cubicBezTo>
                    <a:cubicBezTo>
                      <a:pt x="10287" y="-2906"/>
                      <a:pt x="21260" y="-2220"/>
                      <a:pt x="30861" y="8067"/>
                    </a:cubicBezTo>
                    <a:cubicBezTo>
                      <a:pt x="35662" y="12867"/>
                      <a:pt x="34976" y="18354"/>
                      <a:pt x="30861" y="23154"/>
                    </a:cubicBezTo>
                    <a:cubicBezTo>
                      <a:pt x="21260" y="34127"/>
                      <a:pt x="10287" y="34127"/>
                      <a:pt x="0" y="24526"/>
                    </a:cubicBezTo>
                    <a:close/>
                  </a:path>
                </a:pathLst>
              </a:custGeom>
              <a:solidFill>
                <a:schemeClr val="accent3">
                  <a:lumMod val="50000"/>
                </a:schemeClr>
              </a:solidFill>
              <a:ln w="68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2" name="Freeform: Shape 101">
                <a:extLst>
                  <a:ext uri="{FF2B5EF4-FFF2-40B4-BE49-F238E27FC236}">
                    <a16:creationId xmlns:a16="http://schemas.microsoft.com/office/drawing/2014/main" id="{E291CEDC-517E-4ED7-AA6C-02A2DB8E0B78}"/>
                  </a:ext>
                </a:extLst>
              </p:cNvPr>
              <p:cNvSpPr/>
              <p:nvPr/>
            </p:nvSpPr>
            <p:spPr>
              <a:xfrm flipH="1">
                <a:off x="8725762" y="2008599"/>
                <a:ext cx="78765" cy="78765"/>
              </a:xfrm>
              <a:custGeom>
                <a:avLst/>
                <a:gdLst>
                  <a:gd name="connsiteX0" fmla="*/ 16088 w 34290"/>
                  <a:gd name="connsiteY0" fmla="*/ 0 h 34290"/>
                  <a:gd name="connsiteX1" fmla="*/ 38719 w 34290"/>
                  <a:gd name="connsiteY1" fmla="*/ 6172 h 34290"/>
                  <a:gd name="connsiteX2" fmla="*/ 18831 w 34290"/>
                  <a:gd name="connsiteY2" fmla="*/ 35662 h 34290"/>
                  <a:gd name="connsiteX3" fmla="*/ 314 w 34290"/>
                  <a:gd name="connsiteY3" fmla="*/ 28804 h 34290"/>
                  <a:gd name="connsiteX4" fmla="*/ 16088 w 34290"/>
                  <a:gd name="connsiteY4" fmla="*/ 0 h 342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4290" h="34290">
                    <a:moveTo>
                      <a:pt x="16088" y="0"/>
                    </a:moveTo>
                    <a:cubicBezTo>
                      <a:pt x="23631" y="1372"/>
                      <a:pt x="32547" y="-686"/>
                      <a:pt x="38719" y="6172"/>
                    </a:cubicBezTo>
                    <a:cubicBezTo>
                      <a:pt x="40776" y="17145"/>
                      <a:pt x="32547" y="34290"/>
                      <a:pt x="18831" y="35662"/>
                    </a:cubicBezTo>
                    <a:cubicBezTo>
                      <a:pt x="11973" y="36347"/>
                      <a:pt x="2372" y="39091"/>
                      <a:pt x="314" y="28804"/>
                    </a:cubicBezTo>
                    <a:cubicBezTo>
                      <a:pt x="-1057" y="19202"/>
                      <a:pt x="1686" y="2057"/>
                      <a:pt x="16088" y="0"/>
                    </a:cubicBezTo>
                    <a:close/>
                  </a:path>
                </a:pathLst>
              </a:custGeom>
              <a:solidFill>
                <a:schemeClr val="accent3">
                  <a:lumMod val="50000"/>
                </a:schemeClr>
              </a:solidFill>
              <a:ln w="68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grpSp>
            <p:nvGrpSpPr>
              <p:cNvPr id="103" name="Group 102">
                <a:extLst>
                  <a:ext uri="{FF2B5EF4-FFF2-40B4-BE49-F238E27FC236}">
                    <a16:creationId xmlns:a16="http://schemas.microsoft.com/office/drawing/2014/main" id="{B7B39603-7941-4ED9-AAB8-1286CECB0CEF}"/>
                  </a:ext>
                </a:extLst>
              </p:cNvPr>
              <p:cNvGrpSpPr/>
              <p:nvPr/>
            </p:nvGrpSpPr>
            <p:grpSpPr>
              <a:xfrm>
                <a:off x="8696683" y="395466"/>
                <a:ext cx="939346" cy="1714491"/>
                <a:chOff x="8696683" y="395466"/>
                <a:chExt cx="939346" cy="1714491"/>
              </a:xfrm>
            </p:grpSpPr>
            <p:sp>
              <p:nvSpPr>
                <p:cNvPr id="104" name="Freeform: Shape 103">
                  <a:extLst>
                    <a:ext uri="{FF2B5EF4-FFF2-40B4-BE49-F238E27FC236}">
                      <a16:creationId xmlns:a16="http://schemas.microsoft.com/office/drawing/2014/main" id="{EA35B2E7-D1A2-4C06-A710-2D202A6DC8E9}"/>
                    </a:ext>
                  </a:extLst>
                </p:cNvPr>
                <p:cNvSpPr/>
                <p:nvPr/>
              </p:nvSpPr>
              <p:spPr>
                <a:xfrm flipH="1">
                  <a:off x="9092092" y="1401062"/>
                  <a:ext cx="330819" cy="708895"/>
                </a:xfrm>
                <a:custGeom>
                  <a:avLst/>
                  <a:gdLst>
                    <a:gd name="connsiteX0" fmla="*/ 0 w 144018"/>
                    <a:gd name="connsiteY0" fmla="*/ 4566 h 308610"/>
                    <a:gd name="connsiteX1" fmla="*/ 19888 w 144018"/>
                    <a:gd name="connsiteY1" fmla="*/ 7309 h 308610"/>
                    <a:gd name="connsiteX2" fmla="*/ 28804 w 144018"/>
                    <a:gd name="connsiteY2" fmla="*/ 73146 h 308610"/>
                    <a:gd name="connsiteX3" fmla="*/ 75438 w 144018"/>
                    <a:gd name="connsiteY3" fmla="*/ 239109 h 308610"/>
                    <a:gd name="connsiteX4" fmla="*/ 104242 w 144018"/>
                    <a:gd name="connsiteY4" fmla="*/ 280943 h 308610"/>
                    <a:gd name="connsiteX5" fmla="*/ 143332 w 144018"/>
                    <a:gd name="connsiteY5" fmla="*/ 297402 h 308610"/>
                    <a:gd name="connsiteX6" fmla="*/ 143332 w 144018"/>
                    <a:gd name="connsiteY6" fmla="*/ 314547 h 308610"/>
                    <a:gd name="connsiteX7" fmla="*/ 60350 w 144018"/>
                    <a:gd name="connsiteY7" fmla="*/ 243910 h 308610"/>
                    <a:gd name="connsiteX8" fmla="*/ 4115 w 144018"/>
                    <a:gd name="connsiteY8" fmla="*/ 29940 h 308610"/>
                    <a:gd name="connsiteX9" fmla="*/ 0 w 144018"/>
                    <a:gd name="connsiteY9" fmla="*/ 4566 h 3086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144018" h="308610">
                      <a:moveTo>
                        <a:pt x="0" y="4566"/>
                      </a:moveTo>
                      <a:cubicBezTo>
                        <a:pt x="9601" y="-3664"/>
                        <a:pt x="13716" y="451"/>
                        <a:pt x="19888" y="7309"/>
                      </a:cubicBezTo>
                      <a:cubicBezTo>
                        <a:pt x="21260" y="32684"/>
                        <a:pt x="24689" y="52572"/>
                        <a:pt x="28804" y="73146"/>
                      </a:cubicBezTo>
                      <a:cubicBezTo>
                        <a:pt x="40462" y="129381"/>
                        <a:pt x="58979" y="202762"/>
                        <a:pt x="75438" y="239109"/>
                      </a:cubicBezTo>
                      <a:cubicBezTo>
                        <a:pt x="80924" y="250082"/>
                        <a:pt x="97384" y="274085"/>
                        <a:pt x="104242" y="280943"/>
                      </a:cubicBezTo>
                      <a:cubicBezTo>
                        <a:pt x="114529" y="289173"/>
                        <a:pt x="128930" y="297402"/>
                        <a:pt x="143332" y="297402"/>
                      </a:cubicBezTo>
                      <a:cubicBezTo>
                        <a:pt x="148133" y="302889"/>
                        <a:pt x="148133" y="309061"/>
                        <a:pt x="143332" y="314547"/>
                      </a:cubicBezTo>
                      <a:cubicBezTo>
                        <a:pt x="102184" y="307004"/>
                        <a:pt x="76810" y="280257"/>
                        <a:pt x="60350" y="243910"/>
                      </a:cubicBezTo>
                      <a:cubicBezTo>
                        <a:pt x="31547" y="174644"/>
                        <a:pt x="14402" y="104007"/>
                        <a:pt x="4115" y="29940"/>
                      </a:cubicBezTo>
                      <a:cubicBezTo>
                        <a:pt x="3429" y="21711"/>
                        <a:pt x="2057" y="12110"/>
                        <a:pt x="0" y="4566"/>
                      </a:cubicBezTo>
                      <a:close/>
                    </a:path>
                  </a:pathLst>
                </a:custGeom>
                <a:solidFill>
                  <a:schemeClr val="accent3">
                    <a:lumMod val="40000"/>
                    <a:lumOff val="60000"/>
                  </a:schemeClr>
                </a:solidFill>
                <a:ln w="68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dirty="0"/>
                </a:p>
              </p:txBody>
            </p:sp>
            <p:sp>
              <p:nvSpPr>
                <p:cNvPr id="105" name="Freeform: Shape 104">
                  <a:extLst>
                    <a:ext uri="{FF2B5EF4-FFF2-40B4-BE49-F238E27FC236}">
                      <a16:creationId xmlns:a16="http://schemas.microsoft.com/office/drawing/2014/main" id="{E5BC6298-5FB0-45E9-ADE8-D7E5BC40F00B}"/>
                    </a:ext>
                  </a:extLst>
                </p:cNvPr>
                <p:cNvSpPr/>
                <p:nvPr/>
              </p:nvSpPr>
              <p:spPr>
                <a:xfrm flipH="1">
                  <a:off x="8696683" y="1335935"/>
                  <a:ext cx="173286" cy="708895"/>
                </a:xfrm>
                <a:custGeom>
                  <a:avLst/>
                  <a:gdLst>
                    <a:gd name="connsiteX0" fmla="*/ 0 w 75438"/>
                    <a:gd name="connsiteY0" fmla="*/ 9601 h 308610"/>
                    <a:gd name="connsiteX1" fmla="*/ 17145 w 75438"/>
                    <a:gd name="connsiteY1" fmla="*/ 0 h 308610"/>
                    <a:gd name="connsiteX2" fmla="*/ 75438 w 75438"/>
                    <a:gd name="connsiteY2" fmla="*/ 233858 h 308610"/>
                    <a:gd name="connsiteX3" fmla="*/ 75438 w 75438"/>
                    <a:gd name="connsiteY3" fmla="*/ 279121 h 308610"/>
                    <a:gd name="connsiteX4" fmla="*/ 65151 w 75438"/>
                    <a:gd name="connsiteY4" fmla="*/ 311353 h 308610"/>
                    <a:gd name="connsiteX5" fmla="*/ 47320 w 75438"/>
                    <a:gd name="connsiteY5" fmla="*/ 296951 h 308610"/>
                    <a:gd name="connsiteX6" fmla="*/ 61722 w 75438"/>
                    <a:gd name="connsiteY6" fmla="*/ 256489 h 308610"/>
                    <a:gd name="connsiteX7" fmla="*/ 57607 w 75438"/>
                    <a:gd name="connsiteY7" fmla="*/ 225628 h 308610"/>
                    <a:gd name="connsiteX8" fmla="*/ 5487 w 75438"/>
                    <a:gd name="connsiteY8" fmla="*/ 25375 h 308610"/>
                    <a:gd name="connsiteX9" fmla="*/ 0 w 75438"/>
                    <a:gd name="connsiteY9" fmla="*/ 9601 h 3086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75438" h="308610">
                      <a:moveTo>
                        <a:pt x="0" y="9601"/>
                      </a:moveTo>
                      <a:cubicBezTo>
                        <a:pt x="6172" y="3429"/>
                        <a:pt x="11659" y="6172"/>
                        <a:pt x="17145" y="0"/>
                      </a:cubicBezTo>
                      <a:cubicBezTo>
                        <a:pt x="45263" y="100127"/>
                        <a:pt x="62408" y="153619"/>
                        <a:pt x="75438" y="233858"/>
                      </a:cubicBezTo>
                      <a:cubicBezTo>
                        <a:pt x="78181" y="248945"/>
                        <a:pt x="78181" y="264033"/>
                        <a:pt x="75438" y="279121"/>
                      </a:cubicBezTo>
                      <a:cubicBezTo>
                        <a:pt x="71323" y="292837"/>
                        <a:pt x="69266" y="297637"/>
                        <a:pt x="65151" y="311353"/>
                      </a:cubicBezTo>
                      <a:cubicBezTo>
                        <a:pt x="56236" y="314782"/>
                        <a:pt x="53493" y="304495"/>
                        <a:pt x="47320" y="296951"/>
                      </a:cubicBezTo>
                      <a:cubicBezTo>
                        <a:pt x="58293" y="285979"/>
                        <a:pt x="61036" y="277749"/>
                        <a:pt x="61722" y="256489"/>
                      </a:cubicBezTo>
                      <a:cubicBezTo>
                        <a:pt x="59665" y="243459"/>
                        <a:pt x="60351" y="233172"/>
                        <a:pt x="57607" y="225628"/>
                      </a:cubicBezTo>
                      <a:cubicBezTo>
                        <a:pt x="44577" y="157734"/>
                        <a:pt x="28804" y="100127"/>
                        <a:pt x="5487" y="25375"/>
                      </a:cubicBezTo>
                      <a:cubicBezTo>
                        <a:pt x="4801" y="21946"/>
                        <a:pt x="2058" y="13030"/>
                        <a:pt x="0" y="9601"/>
                      </a:cubicBezTo>
                      <a:close/>
                    </a:path>
                  </a:pathLst>
                </a:custGeom>
                <a:solidFill>
                  <a:schemeClr val="accent3">
                    <a:lumMod val="40000"/>
                    <a:lumOff val="60000"/>
                  </a:schemeClr>
                </a:solidFill>
                <a:ln w="68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06" name="Freeform: Shape 105">
                  <a:extLst>
                    <a:ext uri="{FF2B5EF4-FFF2-40B4-BE49-F238E27FC236}">
                      <a16:creationId xmlns:a16="http://schemas.microsoft.com/office/drawing/2014/main" id="{CE0472F3-F22F-45F3-AB4B-D7DB7A9E271C}"/>
                    </a:ext>
                  </a:extLst>
                </p:cNvPr>
                <p:cNvSpPr/>
                <p:nvPr/>
              </p:nvSpPr>
              <p:spPr>
                <a:xfrm flipH="1">
                  <a:off x="8832612" y="395466"/>
                  <a:ext cx="803417" cy="1023961"/>
                </a:xfrm>
                <a:custGeom>
                  <a:avLst/>
                  <a:gdLst>
                    <a:gd name="connsiteX0" fmla="*/ 196 w 349758"/>
                    <a:gd name="connsiteY0" fmla="*/ 0 h 445770"/>
                    <a:gd name="connsiteX1" fmla="*/ 119525 w 349758"/>
                    <a:gd name="connsiteY1" fmla="*/ 109042 h 445770"/>
                    <a:gd name="connsiteX2" fmla="*/ 153815 w 349758"/>
                    <a:gd name="connsiteY2" fmla="*/ 161163 h 445770"/>
                    <a:gd name="connsiteX3" fmla="*/ 181247 w 349758"/>
                    <a:gd name="connsiteY3" fmla="*/ 189967 h 445770"/>
                    <a:gd name="connsiteX4" fmla="*/ 226510 w 349758"/>
                    <a:gd name="connsiteY4" fmla="*/ 200254 h 445770"/>
                    <a:gd name="connsiteX5" fmla="*/ 293033 w 349758"/>
                    <a:gd name="connsiteY5" fmla="*/ 270891 h 445770"/>
                    <a:gd name="connsiteX6" fmla="*/ 351326 w 349758"/>
                    <a:gd name="connsiteY6" fmla="*/ 407365 h 445770"/>
                    <a:gd name="connsiteX7" fmla="*/ 333495 w 349758"/>
                    <a:gd name="connsiteY7" fmla="*/ 425196 h 445770"/>
                    <a:gd name="connsiteX8" fmla="*/ 274516 w 349758"/>
                    <a:gd name="connsiteY8" fmla="*/ 291465 h 445770"/>
                    <a:gd name="connsiteX9" fmla="*/ 197707 w 349758"/>
                    <a:gd name="connsiteY9" fmla="*/ 216027 h 445770"/>
                    <a:gd name="connsiteX10" fmla="*/ 146957 w 349758"/>
                    <a:gd name="connsiteY10" fmla="*/ 228371 h 445770"/>
                    <a:gd name="connsiteX11" fmla="*/ 101009 w 349758"/>
                    <a:gd name="connsiteY11" fmla="*/ 369646 h 445770"/>
                    <a:gd name="connsiteX12" fmla="*/ 114725 w 349758"/>
                    <a:gd name="connsiteY12" fmla="*/ 447142 h 445770"/>
                    <a:gd name="connsiteX13" fmla="*/ 92779 w 349758"/>
                    <a:gd name="connsiteY13" fmla="*/ 445770 h 445770"/>
                    <a:gd name="connsiteX14" fmla="*/ 71519 w 349758"/>
                    <a:gd name="connsiteY14" fmla="*/ 350444 h 445770"/>
                    <a:gd name="connsiteX15" fmla="*/ 132556 w 349758"/>
                    <a:gd name="connsiteY15" fmla="*/ 205054 h 445770"/>
                    <a:gd name="connsiteX16" fmla="*/ 128441 w 349758"/>
                    <a:gd name="connsiteY16" fmla="*/ 176251 h 445770"/>
                    <a:gd name="connsiteX17" fmla="*/ 107181 w 349758"/>
                    <a:gd name="connsiteY17" fmla="*/ 137846 h 445770"/>
                    <a:gd name="connsiteX18" fmla="*/ 35858 w 349758"/>
                    <a:gd name="connsiteY18" fmla="*/ 63779 h 445770"/>
                    <a:gd name="connsiteX19" fmla="*/ 7740 w 349758"/>
                    <a:gd name="connsiteY19" fmla="*/ 38405 h 445770"/>
                    <a:gd name="connsiteX20" fmla="*/ 196 w 349758"/>
                    <a:gd name="connsiteY20" fmla="*/ 0 h 44577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</a:cxnLst>
                  <a:rect l="l" t="t" r="r" b="b"/>
                  <a:pathLst>
                    <a:path w="349758" h="445770">
                      <a:moveTo>
                        <a:pt x="196" y="0"/>
                      </a:moveTo>
                      <a:cubicBezTo>
                        <a:pt x="30371" y="22631"/>
                        <a:pt x="85921" y="64465"/>
                        <a:pt x="119525" y="109042"/>
                      </a:cubicBezTo>
                      <a:cubicBezTo>
                        <a:pt x="119525" y="109042"/>
                        <a:pt x="142843" y="142646"/>
                        <a:pt x="153815" y="161163"/>
                      </a:cubicBezTo>
                      <a:cubicBezTo>
                        <a:pt x="162731" y="175565"/>
                        <a:pt x="163417" y="191338"/>
                        <a:pt x="181247" y="189967"/>
                      </a:cubicBezTo>
                      <a:cubicBezTo>
                        <a:pt x="197707" y="191338"/>
                        <a:pt x="216223" y="196139"/>
                        <a:pt x="226510" y="200254"/>
                      </a:cubicBezTo>
                      <a:cubicBezTo>
                        <a:pt x="256685" y="212598"/>
                        <a:pt x="280003" y="246888"/>
                        <a:pt x="293033" y="270891"/>
                      </a:cubicBezTo>
                      <a:cubicBezTo>
                        <a:pt x="317036" y="315468"/>
                        <a:pt x="335553" y="359359"/>
                        <a:pt x="351326" y="407365"/>
                      </a:cubicBezTo>
                      <a:cubicBezTo>
                        <a:pt x="352012" y="420395"/>
                        <a:pt x="346525" y="426568"/>
                        <a:pt x="333495" y="425196"/>
                      </a:cubicBezTo>
                      <a:cubicBezTo>
                        <a:pt x="310178" y="379933"/>
                        <a:pt x="304006" y="343586"/>
                        <a:pt x="274516" y="291465"/>
                      </a:cubicBezTo>
                      <a:cubicBezTo>
                        <a:pt x="258057" y="265405"/>
                        <a:pt x="248456" y="226314"/>
                        <a:pt x="197707" y="216027"/>
                      </a:cubicBezTo>
                      <a:cubicBezTo>
                        <a:pt x="185362" y="213284"/>
                        <a:pt x="156559" y="220828"/>
                        <a:pt x="146957" y="228371"/>
                      </a:cubicBezTo>
                      <a:cubicBezTo>
                        <a:pt x="104438" y="259232"/>
                        <a:pt x="88664" y="317525"/>
                        <a:pt x="101009" y="369646"/>
                      </a:cubicBezTo>
                      <a:cubicBezTo>
                        <a:pt x="106495" y="395021"/>
                        <a:pt x="111982" y="419024"/>
                        <a:pt x="114725" y="447142"/>
                      </a:cubicBezTo>
                      <a:cubicBezTo>
                        <a:pt x="112667" y="451942"/>
                        <a:pt x="99637" y="449199"/>
                        <a:pt x="92779" y="445770"/>
                      </a:cubicBezTo>
                      <a:cubicBezTo>
                        <a:pt x="85235" y="415595"/>
                        <a:pt x="74263" y="381991"/>
                        <a:pt x="71519" y="350444"/>
                      </a:cubicBezTo>
                      <a:cubicBezTo>
                        <a:pt x="66719" y="291465"/>
                        <a:pt x="88664" y="243459"/>
                        <a:pt x="132556" y="205054"/>
                      </a:cubicBezTo>
                      <a:cubicBezTo>
                        <a:pt x="142157" y="196825"/>
                        <a:pt x="134613" y="185852"/>
                        <a:pt x="128441" y="176251"/>
                      </a:cubicBezTo>
                      <a:cubicBezTo>
                        <a:pt x="128441" y="176251"/>
                        <a:pt x="117468" y="154991"/>
                        <a:pt x="107181" y="137846"/>
                      </a:cubicBezTo>
                      <a:cubicBezTo>
                        <a:pt x="94837" y="115900"/>
                        <a:pt x="68090" y="90526"/>
                        <a:pt x="35858" y="63779"/>
                      </a:cubicBezTo>
                      <a:cubicBezTo>
                        <a:pt x="27628" y="55550"/>
                        <a:pt x="15970" y="45949"/>
                        <a:pt x="7740" y="38405"/>
                      </a:cubicBezTo>
                      <a:cubicBezTo>
                        <a:pt x="4997" y="36347"/>
                        <a:pt x="-1175" y="11659"/>
                        <a:pt x="196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 w="68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  <p:sp>
          <p:nvSpPr>
            <p:cNvPr id="137" name="Freeform: Shape 136">
              <a:extLst>
                <a:ext uri="{FF2B5EF4-FFF2-40B4-BE49-F238E27FC236}">
                  <a16:creationId xmlns:a16="http://schemas.microsoft.com/office/drawing/2014/main" id="{6A0C5516-6C24-40CC-B963-BF4E32CE1C93}"/>
                </a:ext>
              </a:extLst>
            </p:cNvPr>
            <p:cNvSpPr/>
            <p:nvPr/>
          </p:nvSpPr>
          <p:spPr>
            <a:xfrm flipH="1">
              <a:off x="11400539" y="3576526"/>
              <a:ext cx="602868" cy="834738"/>
            </a:xfrm>
            <a:custGeom>
              <a:avLst/>
              <a:gdLst>
                <a:gd name="connsiteX0" fmla="*/ 270724 w 267462"/>
                <a:gd name="connsiteY0" fmla="*/ 295913 h 370332"/>
                <a:gd name="connsiteX1" fmla="*/ 177455 w 267462"/>
                <a:gd name="connsiteY1" fmla="*/ 338432 h 370332"/>
                <a:gd name="connsiteX2" fmla="*/ 126706 w 267462"/>
                <a:gd name="connsiteY2" fmla="*/ 356263 h 370332"/>
                <a:gd name="connsiteX3" fmla="*/ 104760 w 267462"/>
                <a:gd name="connsiteY3" fmla="*/ 362435 h 370332"/>
                <a:gd name="connsiteX4" fmla="*/ 40981 w 267462"/>
                <a:gd name="connsiteY4" fmla="*/ 331574 h 370332"/>
                <a:gd name="connsiteX5" fmla="*/ 3262 w 267462"/>
                <a:gd name="connsiteY5" fmla="*/ 53825 h 370332"/>
                <a:gd name="connsiteX6" fmla="*/ 97902 w 267462"/>
                <a:gd name="connsiteY6" fmla="*/ 16106 h 370332"/>
                <a:gd name="connsiteX7" fmla="*/ 194600 w 267462"/>
                <a:gd name="connsiteY7" fmla="*/ 1019 h 370332"/>
                <a:gd name="connsiteX8" fmla="*/ 169911 w 267462"/>
                <a:gd name="connsiteY8" fmla="*/ 48339 h 370332"/>
                <a:gd name="connsiteX9" fmla="*/ 190485 w 267462"/>
                <a:gd name="connsiteY9" fmla="*/ 273281 h 370332"/>
                <a:gd name="connsiteX10" fmla="*/ 208316 w 267462"/>
                <a:gd name="connsiteY10" fmla="*/ 290426 h 370332"/>
                <a:gd name="connsiteX11" fmla="*/ 270724 w 267462"/>
                <a:gd name="connsiteY11" fmla="*/ 295913 h 3703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67462" h="370332">
                  <a:moveTo>
                    <a:pt x="270724" y="295913"/>
                  </a:moveTo>
                  <a:cubicBezTo>
                    <a:pt x="236434" y="325402"/>
                    <a:pt x="211059" y="326774"/>
                    <a:pt x="177455" y="338432"/>
                  </a:cubicBezTo>
                  <a:cubicBezTo>
                    <a:pt x="160310" y="344604"/>
                    <a:pt x="143851" y="350091"/>
                    <a:pt x="126706" y="356263"/>
                  </a:cubicBezTo>
                  <a:cubicBezTo>
                    <a:pt x="119162" y="358320"/>
                    <a:pt x="112304" y="360378"/>
                    <a:pt x="104760" y="362435"/>
                  </a:cubicBezTo>
                  <a:cubicBezTo>
                    <a:pt x="56754" y="378209"/>
                    <a:pt x="58811" y="377523"/>
                    <a:pt x="40981" y="331574"/>
                  </a:cubicBezTo>
                  <a:cubicBezTo>
                    <a:pt x="-4968" y="214988"/>
                    <a:pt x="-2911" y="158753"/>
                    <a:pt x="3262" y="53825"/>
                  </a:cubicBezTo>
                  <a:cubicBezTo>
                    <a:pt x="13549" y="41481"/>
                    <a:pt x="74585" y="22964"/>
                    <a:pt x="97902" y="16106"/>
                  </a:cubicBezTo>
                  <a:cubicBezTo>
                    <a:pt x="129449" y="18849"/>
                    <a:pt x="172654" y="-5154"/>
                    <a:pt x="194600" y="1019"/>
                  </a:cubicBezTo>
                  <a:cubicBezTo>
                    <a:pt x="180884" y="20907"/>
                    <a:pt x="175397" y="31194"/>
                    <a:pt x="169911" y="48339"/>
                  </a:cubicBezTo>
                  <a:cubicBezTo>
                    <a:pt x="147965" y="114861"/>
                    <a:pt x="181570" y="203330"/>
                    <a:pt x="190485" y="273281"/>
                  </a:cubicBezTo>
                  <a:cubicBezTo>
                    <a:pt x="191857" y="285626"/>
                    <a:pt x="197343" y="288369"/>
                    <a:pt x="208316" y="290426"/>
                  </a:cubicBezTo>
                  <a:cubicBezTo>
                    <a:pt x="242606" y="296598"/>
                    <a:pt x="236434" y="289740"/>
                    <a:pt x="270724" y="295913"/>
                  </a:cubicBezTo>
                  <a:close/>
                </a:path>
              </a:pathLst>
            </a:custGeom>
            <a:solidFill>
              <a:schemeClr val="accent2"/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142" name="TextBox 141">
            <a:extLst>
              <a:ext uri="{FF2B5EF4-FFF2-40B4-BE49-F238E27FC236}">
                <a16:creationId xmlns:a16="http://schemas.microsoft.com/office/drawing/2014/main" id="{099F4914-C522-4140-AD67-F5FA1EACFEF5}"/>
              </a:ext>
            </a:extLst>
          </p:cNvPr>
          <p:cNvSpPr txBox="1"/>
          <p:nvPr/>
        </p:nvSpPr>
        <p:spPr>
          <a:xfrm>
            <a:off x="2206037" y="1960319"/>
            <a:ext cx="363324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    </a:t>
            </a:r>
          </a:p>
        </p:txBody>
      </p:sp>
      <p:sp>
        <p:nvSpPr>
          <p:cNvPr id="143" name="TextBox 142">
            <a:extLst>
              <a:ext uri="{FF2B5EF4-FFF2-40B4-BE49-F238E27FC236}">
                <a16:creationId xmlns:a16="http://schemas.microsoft.com/office/drawing/2014/main" id="{5DBF6E8E-0B15-4796-B9CD-110A2F464150}"/>
              </a:ext>
            </a:extLst>
          </p:cNvPr>
          <p:cNvSpPr txBox="1"/>
          <p:nvPr/>
        </p:nvSpPr>
        <p:spPr>
          <a:xfrm>
            <a:off x="3028605" y="3738413"/>
            <a:ext cx="363324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    </a:t>
            </a:r>
          </a:p>
        </p:txBody>
      </p:sp>
      <p:sp>
        <p:nvSpPr>
          <p:cNvPr id="144" name="TextBox 143">
            <a:extLst>
              <a:ext uri="{FF2B5EF4-FFF2-40B4-BE49-F238E27FC236}">
                <a16:creationId xmlns:a16="http://schemas.microsoft.com/office/drawing/2014/main" id="{7242C387-525E-4FA4-82C5-A21D8C6AB317}"/>
              </a:ext>
            </a:extLst>
          </p:cNvPr>
          <p:cNvSpPr txBox="1"/>
          <p:nvPr/>
        </p:nvSpPr>
        <p:spPr>
          <a:xfrm>
            <a:off x="3910914" y="5463000"/>
            <a:ext cx="363324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    </a:t>
            </a:r>
          </a:p>
        </p:txBody>
      </p:sp>
    </p:spTree>
    <p:extLst>
      <p:ext uri="{BB962C8B-B14F-4D97-AF65-F5344CB8AC3E}">
        <p14:creationId xmlns:p14="http://schemas.microsoft.com/office/powerpoint/2010/main" val="3499013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그룹 5">
            <a:extLst>
              <a:ext uri="{FF2B5EF4-FFF2-40B4-BE49-F238E27FC236}">
                <a16:creationId xmlns:a16="http://schemas.microsoft.com/office/drawing/2014/main" id="{A0DA0D93-A40C-43E3-A208-3B9FCA6E3946}"/>
              </a:ext>
            </a:extLst>
          </p:cNvPr>
          <p:cNvGrpSpPr/>
          <p:nvPr/>
        </p:nvGrpSpPr>
        <p:grpSpPr>
          <a:xfrm>
            <a:off x="0" y="1780233"/>
            <a:ext cx="4934396" cy="4265703"/>
            <a:chOff x="-1053816" y="2044537"/>
            <a:chExt cx="4430486" cy="3535467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5FD57301-55BF-4402-8808-8862E6420EDA}"/>
                </a:ext>
              </a:extLst>
            </p:cNvPr>
            <p:cNvGrpSpPr/>
            <p:nvPr/>
          </p:nvGrpSpPr>
          <p:grpSpPr>
            <a:xfrm>
              <a:off x="-1053816" y="2044537"/>
              <a:ext cx="3497886" cy="3437092"/>
              <a:chOff x="-1865617" y="2199669"/>
              <a:chExt cx="11362682" cy="3437092"/>
            </a:xfrm>
          </p:grpSpPr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FBAC15BB-C315-46C4-BA46-84CCE6E636FC}"/>
                  </a:ext>
                </a:extLst>
              </p:cNvPr>
              <p:cNvSpPr/>
              <p:nvPr/>
            </p:nvSpPr>
            <p:spPr>
              <a:xfrm>
                <a:off x="-1865617" y="5028975"/>
                <a:ext cx="10961553" cy="607786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A6EE8FD1-C3FB-4D88-8796-03097043B538}"/>
                  </a:ext>
                </a:extLst>
              </p:cNvPr>
              <p:cNvSpPr/>
              <p:nvPr/>
            </p:nvSpPr>
            <p:spPr>
              <a:xfrm>
                <a:off x="-1865617" y="4362431"/>
                <a:ext cx="10903187" cy="607786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E38F6E15-0E2D-4D21-963E-ED488974AEB2}"/>
                  </a:ext>
                </a:extLst>
              </p:cNvPr>
              <p:cNvSpPr/>
              <p:nvPr/>
            </p:nvSpPr>
            <p:spPr>
              <a:xfrm>
                <a:off x="-1865617" y="3695887"/>
                <a:ext cx="10903187" cy="607786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35E7385A-003E-467B-941A-77A936D22A8B}"/>
                  </a:ext>
                </a:extLst>
              </p:cNvPr>
              <p:cNvSpPr/>
              <p:nvPr/>
            </p:nvSpPr>
            <p:spPr>
              <a:xfrm>
                <a:off x="-1865617" y="2199669"/>
                <a:ext cx="11362682" cy="1450110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4532A4E1-B7F9-4400-9710-0D751F6A60D0}"/>
                </a:ext>
              </a:extLst>
            </p:cNvPr>
            <p:cNvGrpSpPr/>
            <p:nvPr/>
          </p:nvGrpSpPr>
          <p:grpSpPr>
            <a:xfrm>
              <a:off x="1067896" y="2086676"/>
              <a:ext cx="2308774" cy="3493328"/>
              <a:chOff x="803295" y="2132856"/>
              <a:chExt cx="2308774" cy="3493328"/>
            </a:xfrm>
          </p:grpSpPr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D5F26D7C-D829-4327-BA50-E5C5E0FA537E}"/>
                  </a:ext>
                </a:extLst>
              </p:cNvPr>
              <p:cNvSpPr/>
              <p:nvPr/>
            </p:nvSpPr>
            <p:spPr>
              <a:xfrm>
                <a:off x="1392955" y="5004411"/>
                <a:ext cx="1154259" cy="621773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  <a:scene3d>
                <a:camera prst="isometricLeftDown">
                  <a:rot lat="900002" lon="2700000" rev="0"/>
                </a:camera>
                <a:lightRig rig="balanced" dir="t"/>
              </a:scene3d>
              <a:sp3d extrusionH="361950" prstMaterial="matte">
                <a:extrusionClr>
                  <a:schemeClr val="accent1"/>
                </a:extrusion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4F6376B7-7B38-4796-A83B-E3DD5DC065E3}"/>
                  </a:ext>
                </a:extLst>
              </p:cNvPr>
              <p:cNvSpPr/>
              <p:nvPr/>
            </p:nvSpPr>
            <p:spPr>
              <a:xfrm>
                <a:off x="1392015" y="4337453"/>
                <a:ext cx="1154259" cy="62177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scene3d>
                <a:camera prst="isometricLeftDown">
                  <a:rot lat="900002" lon="2700000" rev="0"/>
                </a:camera>
                <a:lightRig rig="balanced" dir="t"/>
              </a:scene3d>
              <a:sp3d extrusionH="361950" prstMaterial="matte">
                <a:extrusionClr>
                  <a:schemeClr val="accent2"/>
                </a:extrusion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E39741AC-6C64-40C3-984E-3C27F580D166}"/>
                  </a:ext>
                </a:extLst>
              </p:cNvPr>
              <p:cNvSpPr/>
              <p:nvPr/>
            </p:nvSpPr>
            <p:spPr>
              <a:xfrm>
                <a:off x="1391075" y="3672374"/>
                <a:ext cx="1154259" cy="621773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  <a:scene3d>
                <a:camera prst="isometricLeftDown">
                  <a:rot lat="900002" lon="2700000" rev="0"/>
                </a:camera>
                <a:lightRig rig="balanced" dir="t"/>
              </a:scene3d>
              <a:sp3d extrusionH="361950" prstMaterial="matte">
                <a:extrusionClr>
                  <a:schemeClr val="accent3"/>
                </a:extrusion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9" name="Up Arrow 6">
                <a:extLst>
                  <a:ext uri="{FF2B5EF4-FFF2-40B4-BE49-F238E27FC236}">
                    <a16:creationId xmlns:a16="http://schemas.microsoft.com/office/drawing/2014/main" id="{91A5B4F5-4DC8-484E-89FC-E390C22316C0}"/>
                  </a:ext>
                </a:extLst>
              </p:cNvPr>
              <p:cNvSpPr/>
              <p:nvPr/>
            </p:nvSpPr>
            <p:spPr>
              <a:xfrm>
                <a:off x="803295" y="2132856"/>
                <a:ext cx="2308774" cy="1515597"/>
              </a:xfrm>
              <a:prstGeom prst="upArrow">
                <a:avLst>
                  <a:gd name="adj1" fmla="val 50000"/>
                  <a:gd name="adj2" fmla="val 52264"/>
                </a:avLst>
              </a:prstGeom>
              <a:solidFill>
                <a:schemeClr val="accent4"/>
              </a:solidFill>
              <a:ln>
                <a:noFill/>
              </a:ln>
              <a:scene3d>
                <a:camera prst="isometricLeftDown">
                  <a:rot lat="900002" lon="2700000" rev="0"/>
                </a:camera>
                <a:lightRig rig="balanced" dir="t"/>
              </a:scene3d>
              <a:sp3d extrusionH="361950" prstMaterial="matte">
                <a:extrusionClr>
                  <a:schemeClr val="accent4"/>
                </a:extrusion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C1382127-0607-4A5D-88EE-41985BCD9A3A}"/>
              </a:ext>
            </a:extLst>
          </p:cNvPr>
          <p:cNvSpPr txBox="1"/>
          <p:nvPr/>
        </p:nvSpPr>
        <p:spPr>
          <a:xfrm>
            <a:off x="1330247" y="2485767"/>
            <a:ext cx="124591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600" b="1" dirty="0">
                <a:solidFill>
                  <a:schemeClr val="bg1"/>
                </a:solidFill>
              </a:rPr>
              <a:t>Contents 01 </a:t>
            </a:r>
            <a:endParaRPr lang="ko-KR" altLang="en-US" sz="1600" b="1" dirty="0">
              <a:solidFill>
                <a:schemeClr val="bg1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9A525D9-4B9F-4B26-9675-A0F980DA4B21}"/>
              </a:ext>
            </a:extLst>
          </p:cNvPr>
          <p:cNvSpPr txBox="1"/>
          <p:nvPr/>
        </p:nvSpPr>
        <p:spPr>
          <a:xfrm>
            <a:off x="1330247" y="3790129"/>
            <a:ext cx="124591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600" b="1" dirty="0">
                <a:solidFill>
                  <a:schemeClr val="bg1"/>
                </a:solidFill>
              </a:rPr>
              <a:t>Contents 02 </a:t>
            </a:r>
            <a:endParaRPr lang="ko-KR" altLang="en-US" sz="1600" b="1" dirty="0">
              <a:solidFill>
                <a:schemeClr val="bg1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27A3FEF-D06D-4E25-91FD-058A48E73A69}"/>
              </a:ext>
            </a:extLst>
          </p:cNvPr>
          <p:cNvSpPr txBox="1"/>
          <p:nvPr/>
        </p:nvSpPr>
        <p:spPr>
          <a:xfrm>
            <a:off x="1330247" y="4590171"/>
            <a:ext cx="124591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600" b="1" dirty="0">
                <a:solidFill>
                  <a:schemeClr val="bg1"/>
                </a:solidFill>
              </a:rPr>
              <a:t>Contents 03 </a:t>
            </a:r>
            <a:endParaRPr lang="ko-KR" altLang="en-US" sz="1600" b="1" dirty="0">
              <a:solidFill>
                <a:schemeClr val="bg1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F3E91B4-6EB2-4B4D-8ED4-18F040BDA65C}"/>
              </a:ext>
            </a:extLst>
          </p:cNvPr>
          <p:cNvSpPr txBox="1"/>
          <p:nvPr/>
        </p:nvSpPr>
        <p:spPr>
          <a:xfrm>
            <a:off x="1330247" y="5400829"/>
            <a:ext cx="124591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600" b="1" dirty="0">
                <a:solidFill>
                  <a:schemeClr val="bg1"/>
                </a:solidFill>
              </a:rPr>
              <a:t>Contents 04 </a:t>
            </a:r>
            <a:endParaRPr lang="ko-KR" altLang="en-US" sz="1600" b="1" dirty="0">
              <a:solidFill>
                <a:schemeClr val="bg1"/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F5A94F5-A70E-48D6-84E5-B962D04F8D4F}"/>
              </a:ext>
            </a:extLst>
          </p:cNvPr>
          <p:cNvSpPr txBox="1"/>
          <p:nvPr/>
        </p:nvSpPr>
        <p:spPr>
          <a:xfrm>
            <a:off x="5068086" y="2392604"/>
            <a:ext cx="798993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3200" b="1" dirty="0">
                <a:solidFill>
                  <a:schemeClr val="accent4"/>
                </a:solidFill>
              </a:rPr>
              <a:t>67</a:t>
            </a:r>
            <a:r>
              <a:rPr lang="en-US" altLang="ko-KR" sz="1400" b="1" dirty="0">
                <a:solidFill>
                  <a:schemeClr val="accent4"/>
                </a:solidFill>
              </a:rPr>
              <a:t>%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AB871FB7-905A-4C23-8202-4BAF7720F807}"/>
              </a:ext>
            </a:extLst>
          </p:cNvPr>
          <p:cNvSpPr txBox="1"/>
          <p:nvPr/>
        </p:nvSpPr>
        <p:spPr>
          <a:xfrm>
            <a:off x="6096000" y="2454160"/>
            <a:ext cx="518160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Get a modern PowerPoint  Presentation that is beautifully designed. I believe that this Template will your Time.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B3A3CA1A-65DF-41B1-934E-B4426C4D4410}"/>
              </a:ext>
            </a:extLst>
          </p:cNvPr>
          <p:cNvSpPr txBox="1"/>
          <p:nvPr/>
        </p:nvSpPr>
        <p:spPr>
          <a:xfrm>
            <a:off x="5068086" y="3394512"/>
            <a:ext cx="798993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3200" b="1" dirty="0">
                <a:solidFill>
                  <a:schemeClr val="accent3"/>
                </a:solidFill>
              </a:rPr>
              <a:t>47</a:t>
            </a:r>
            <a:r>
              <a:rPr lang="en-US" altLang="ko-KR" sz="1400" b="1" dirty="0">
                <a:solidFill>
                  <a:schemeClr val="accent3"/>
                </a:solidFill>
              </a:rPr>
              <a:t>%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6339CE2C-0D14-485D-94E3-B02D7B399972}"/>
              </a:ext>
            </a:extLst>
          </p:cNvPr>
          <p:cNvSpPr txBox="1"/>
          <p:nvPr/>
        </p:nvSpPr>
        <p:spPr>
          <a:xfrm>
            <a:off x="6096000" y="3456067"/>
            <a:ext cx="518160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Get a modern PowerPoint  Presentation that is beautifully designed. I believe that this Template will your Time.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4D42C385-4FC7-44C1-A7B3-DD75236A0775}"/>
              </a:ext>
            </a:extLst>
          </p:cNvPr>
          <p:cNvSpPr txBox="1"/>
          <p:nvPr/>
        </p:nvSpPr>
        <p:spPr>
          <a:xfrm>
            <a:off x="5068086" y="4396420"/>
            <a:ext cx="798993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3200" b="1" dirty="0">
                <a:solidFill>
                  <a:schemeClr val="accent2"/>
                </a:solidFill>
              </a:rPr>
              <a:t>32</a:t>
            </a:r>
            <a:r>
              <a:rPr lang="en-US" altLang="ko-KR" sz="1400" b="1" dirty="0">
                <a:solidFill>
                  <a:schemeClr val="accent2"/>
                </a:solidFill>
              </a:rPr>
              <a:t>%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CAE804DC-B25C-4DAE-BBC6-C9F23C1E669E}"/>
              </a:ext>
            </a:extLst>
          </p:cNvPr>
          <p:cNvSpPr txBox="1"/>
          <p:nvPr/>
        </p:nvSpPr>
        <p:spPr>
          <a:xfrm>
            <a:off x="6096000" y="4457974"/>
            <a:ext cx="518160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Get a modern PowerPoint  Presentation that is beautifully designed. I believe that this Template will your Time.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9E7C2011-F694-4509-A788-F8D90807C823}"/>
              </a:ext>
            </a:extLst>
          </p:cNvPr>
          <p:cNvSpPr txBox="1"/>
          <p:nvPr/>
        </p:nvSpPr>
        <p:spPr>
          <a:xfrm>
            <a:off x="5068086" y="5455476"/>
            <a:ext cx="798993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3200" b="1" dirty="0">
                <a:solidFill>
                  <a:schemeClr val="accent1"/>
                </a:solidFill>
              </a:rPr>
              <a:t>18</a:t>
            </a:r>
            <a:r>
              <a:rPr lang="en-US" altLang="ko-KR" sz="1400" b="1" dirty="0">
                <a:solidFill>
                  <a:schemeClr val="accent1"/>
                </a:solidFill>
              </a:rPr>
              <a:t>%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D914E35F-2536-436F-A610-63BE7C79118C}"/>
              </a:ext>
            </a:extLst>
          </p:cNvPr>
          <p:cNvSpPr txBox="1"/>
          <p:nvPr/>
        </p:nvSpPr>
        <p:spPr>
          <a:xfrm>
            <a:off x="6096000" y="5517032"/>
            <a:ext cx="518160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Get a modern PowerPoint  Presentation that is beautifully designed. I believe that this Template will your Time.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02853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8899722-ECDC-4316-BE00-BE8E681BF53E}"/>
              </a:ext>
            </a:extLst>
          </p:cNvPr>
          <p:cNvSpPr txBox="1"/>
          <p:nvPr/>
        </p:nvSpPr>
        <p:spPr>
          <a:xfrm rot="5400000">
            <a:off x="-1326743" y="2379528"/>
            <a:ext cx="4481864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sz="5400" spc="-300" dirty="0">
                <a:solidFill>
                  <a:schemeClr val="bg1"/>
                </a:solidFill>
                <a:latin typeface="+mj-lt"/>
                <a:cs typeface="Arial" pitchFamily="34" charset="0"/>
              </a:rPr>
              <a:t>HAPPY LIFE</a:t>
            </a:r>
            <a:endParaRPr lang="ko-KR" altLang="en-US" sz="5400" spc="-3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0FEA123-0170-4DE0-99AE-DAC56FD2A2AC}"/>
              </a:ext>
            </a:extLst>
          </p:cNvPr>
          <p:cNvSpPr txBox="1"/>
          <p:nvPr/>
        </p:nvSpPr>
        <p:spPr>
          <a:xfrm>
            <a:off x="571474" y="21349"/>
            <a:ext cx="7019951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sz="4800" dirty="0">
                <a:solidFill>
                  <a:schemeClr val="accent1">
                    <a:lumMod val="50000"/>
                  </a:schemeClr>
                </a:solidFill>
                <a:latin typeface="+mj-lt"/>
                <a:cs typeface="Arial" pitchFamily="34" charset="0"/>
              </a:rPr>
              <a:t>AWESOME </a:t>
            </a:r>
            <a:r>
              <a:rPr lang="en-GB" altLang="ko-KR" sz="4800" dirty="0">
                <a:solidFill>
                  <a:schemeClr val="accent1">
                    <a:lumMod val="50000"/>
                  </a:schemeClr>
                </a:solidFill>
                <a:latin typeface="+mj-lt"/>
                <a:cs typeface="Arial" pitchFamily="34" charset="0"/>
              </a:rPr>
              <a:t>S</a:t>
            </a:r>
            <a:r>
              <a:rPr lang="en-US" altLang="ko-KR" sz="4800" dirty="0">
                <a:solidFill>
                  <a:schemeClr val="accent1">
                    <a:lumMod val="50000"/>
                  </a:schemeClr>
                </a:solidFill>
                <a:latin typeface="+mj-lt"/>
                <a:cs typeface="Arial" pitchFamily="34" charset="0"/>
              </a:rPr>
              <a:t>LIDE</a:t>
            </a:r>
            <a:endParaRPr lang="ko-KR" altLang="en-US" sz="4800" dirty="0">
              <a:solidFill>
                <a:schemeClr val="accent1">
                  <a:lumMod val="50000"/>
                </a:schemeClr>
              </a:solidFill>
              <a:latin typeface="+mj-lt"/>
              <a:cs typeface="Arial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F008D60-30AB-4AC4-BFCF-2B4F4E76B04F}"/>
              </a:ext>
            </a:extLst>
          </p:cNvPr>
          <p:cNvSpPr txBox="1"/>
          <p:nvPr/>
        </p:nvSpPr>
        <p:spPr>
          <a:xfrm>
            <a:off x="452524" y="5414214"/>
            <a:ext cx="3767051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GB" altLang="ko-KR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dirty="0">
                <a:solidFill>
                  <a:schemeClr val="bg1"/>
                </a:solidFill>
                <a:cs typeface="Arial" pitchFamily="34" charset="0"/>
              </a:rPr>
              <a:t>OREM IPSUM DOLOR SIT AMET </a:t>
            </a:r>
            <a:endParaRPr lang="ko-KR" altLang="en-US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0CF50E4-D22D-44F4-B55B-50D77E91F5CA}"/>
              </a:ext>
            </a:extLst>
          </p:cNvPr>
          <p:cNvSpPr txBox="1"/>
          <p:nvPr/>
        </p:nvSpPr>
        <p:spPr>
          <a:xfrm>
            <a:off x="452524" y="4996400"/>
            <a:ext cx="3767051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AWESOME </a:t>
            </a:r>
            <a:r>
              <a:rPr lang="en-GB" altLang="ko-KR" sz="2800" b="1" dirty="0">
                <a:solidFill>
                  <a:schemeClr val="bg1"/>
                </a:solidFill>
                <a:cs typeface="Arial" pitchFamily="34" charset="0"/>
              </a:rPr>
              <a:t>S</a:t>
            </a:r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LIDE</a:t>
            </a:r>
            <a:endParaRPr lang="ko-KR" altLang="en-US" sz="2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EDA210F-6D2F-4C04-9F94-8FE130016605}"/>
              </a:ext>
            </a:extLst>
          </p:cNvPr>
          <p:cNvSpPr txBox="1"/>
          <p:nvPr/>
        </p:nvSpPr>
        <p:spPr>
          <a:xfrm>
            <a:off x="452524" y="5807268"/>
            <a:ext cx="2829148" cy="646331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algn="dist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I hope and I believe that this Template will your Time.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3C9DEA4-983C-4DBF-97C8-66432661F61D}"/>
              </a:ext>
            </a:extLst>
          </p:cNvPr>
          <p:cNvSpPr txBox="1"/>
          <p:nvPr/>
        </p:nvSpPr>
        <p:spPr>
          <a:xfrm>
            <a:off x="7753350" y="4352385"/>
            <a:ext cx="3805875" cy="2123658"/>
          </a:xfrm>
          <a:prstGeom prst="rect">
            <a:avLst/>
          </a:prstGeom>
          <a:solidFill>
            <a:schemeClr val="accent4">
              <a:alpha val="3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I hope and I believe that this Template will your Time, Money and Reputation. Easy to change colors, photos and Text. You can simply impress your audience and add a unique zing and appeal to your Presentations. I hope and I believe that this Template will your Time, Money and Reputation. Get a modern PowerPoint  Presentation that is beautifully designed. You can simply impress your audience and add a unique zing and appeal to your Presentations. </a:t>
            </a:r>
          </a:p>
          <a:p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Easy to change colors, photos and Text.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188107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46" name="Group 45">
            <a:extLst>
              <a:ext uri="{FF2B5EF4-FFF2-40B4-BE49-F238E27FC236}">
                <a16:creationId xmlns:a16="http://schemas.microsoft.com/office/drawing/2014/main" id="{15B9DF40-9C05-4158-8A97-97733819B50B}"/>
              </a:ext>
            </a:extLst>
          </p:cNvPr>
          <p:cNvGrpSpPr/>
          <p:nvPr/>
        </p:nvGrpSpPr>
        <p:grpSpPr>
          <a:xfrm>
            <a:off x="837617" y="2068447"/>
            <a:ext cx="4214394" cy="3625705"/>
            <a:chOff x="4112263" y="2244574"/>
            <a:chExt cx="3967474" cy="3413276"/>
          </a:xfrm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ECB82FA3-42A7-4EAD-A742-CCCEF73B0156}"/>
                </a:ext>
              </a:extLst>
            </p:cNvPr>
            <p:cNvSpPr/>
            <p:nvPr/>
          </p:nvSpPr>
          <p:spPr>
            <a:xfrm>
              <a:off x="4112263" y="2244574"/>
              <a:ext cx="3967474" cy="3413276"/>
            </a:xfrm>
            <a:custGeom>
              <a:avLst/>
              <a:gdLst>
                <a:gd name="connsiteX0" fmla="*/ 2442609 w 7974242"/>
                <a:gd name="connsiteY0" fmla="*/ 806 h 6860358"/>
                <a:gd name="connsiteX1" fmla="*/ 2546567 w 7974242"/>
                <a:gd name="connsiteY1" fmla="*/ 11282 h 6860358"/>
                <a:gd name="connsiteX2" fmla="*/ 2975292 w 7974242"/>
                <a:gd name="connsiteY2" fmla="*/ 91870 h 6860358"/>
                <a:gd name="connsiteX3" fmla="*/ 4012454 w 7974242"/>
                <a:gd name="connsiteY3" fmla="*/ 663236 h 6860358"/>
                <a:gd name="connsiteX4" fmla="*/ 4843312 w 7974242"/>
                <a:gd name="connsiteY4" fmla="*/ 1511017 h 6860358"/>
                <a:gd name="connsiteX5" fmla="*/ 5477536 w 7974242"/>
                <a:gd name="connsiteY5" fmla="*/ 2216158 h 6860358"/>
                <a:gd name="connsiteX6" fmla="*/ 6245535 w 7974242"/>
                <a:gd name="connsiteY6" fmla="*/ 2725471 h 6860358"/>
                <a:gd name="connsiteX7" fmla="*/ 6636385 w 7974242"/>
                <a:gd name="connsiteY7" fmla="*/ 2841517 h 6860358"/>
                <a:gd name="connsiteX8" fmla="*/ 7292367 w 7974242"/>
                <a:gd name="connsiteY8" fmla="*/ 3103426 h 6860358"/>
                <a:gd name="connsiteX9" fmla="*/ 7847615 w 7974242"/>
                <a:gd name="connsiteY9" fmla="*/ 3695745 h 6860358"/>
                <a:gd name="connsiteX10" fmla="*/ 7956409 w 7974242"/>
                <a:gd name="connsiteY10" fmla="*/ 4088206 h 6860358"/>
                <a:gd name="connsiteX11" fmla="*/ 7957215 w 7974242"/>
                <a:gd name="connsiteY11" fmla="*/ 4777230 h 6860358"/>
                <a:gd name="connsiteX12" fmla="*/ 7835527 w 7974242"/>
                <a:gd name="connsiteY12" fmla="*/ 5369548 h 6860358"/>
                <a:gd name="connsiteX13" fmla="*/ 7272221 w 7974242"/>
                <a:gd name="connsiteY13" fmla="*/ 6124654 h 6860358"/>
                <a:gd name="connsiteX14" fmla="*/ 6616238 w 7974242"/>
                <a:gd name="connsiteY14" fmla="*/ 6467956 h 6860358"/>
                <a:gd name="connsiteX15" fmla="*/ 5683840 w 7974242"/>
                <a:gd name="connsiteY15" fmla="*/ 6745178 h 6860358"/>
                <a:gd name="connsiteX16" fmla="*/ 5134233 w 7974242"/>
                <a:gd name="connsiteY16" fmla="*/ 6837853 h 6860358"/>
                <a:gd name="connsiteX17" fmla="*/ 4506456 w 7974242"/>
                <a:gd name="connsiteY17" fmla="*/ 6853971 h 6860358"/>
                <a:gd name="connsiteX18" fmla="*/ 3208190 w 7974242"/>
                <a:gd name="connsiteY18" fmla="*/ 6517115 h 6860358"/>
                <a:gd name="connsiteX19" fmla="*/ 2314475 w 7974242"/>
                <a:gd name="connsiteY19" fmla="*/ 5944943 h 6860358"/>
                <a:gd name="connsiteX20" fmla="*/ 1530358 w 7974242"/>
                <a:gd name="connsiteY20" fmla="*/ 5194673 h 6860358"/>
                <a:gd name="connsiteX21" fmla="*/ 1277313 w 7974242"/>
                <a:gd name="connsiteY21" fmla="*/ 4856205 h 6860358"/>
                <a:gd name="connsiteX22" fmla="*/ 656789 w 7974242"/>
                <a:gd name="connsiteY22" fmla="*/ 3887543 h 6860358"/>
                <a:gd name="connsiteX23" fmla="*/ 165204 w 7974242"/>
                <a:gd name="connsiteY23" fmla="*/ 2798000 h 6860358"/>
                <a:gd name="connsiteX24" fmla="*/ 32235 w 7974242"/>
                <a:gd name="connsiteY24" fmla="*/ 2258063 h 6860358"/>
                <a:gd name="connsiteX25" fmla="*/ 5641 w 7974242"/>
                <a:gd name="connsiteY25" fmla="*/ 2005018 h 6860358"/>
                <a:gd name="connsiteX26" fmla="*/ 0 w 7974242"/>
                <a:gd name="connsiteY26" fmla="*/ 1975201 h 6860358"/>
                <a:gd name="connsiteX27" fmla="*/ 0 w 7974242"/>
                <a:gd name="connsiteY27" fmla="*/ 1756809 h 6860358"/>
                <a:gd name="connsiteX28" fmla="*/ 4835 w 7974242"/>
                <a:gd name="connsiteY28" fmla="*/ 1667356 h 6860358"/>
                <a:gd name="connsiteX29" fmla="*/ 251433 w 7974242"/>
                <a:gd name="connsiteY29" fmla="*/ 938039 h 6860358"/>
                <a:gd name="connsiteX30" fmla="*/ 414220 w 7974242"/>
                <a:gd name="connsiteY30" fmla="*/ 734153 h 6860358"/>
                <a:gd name="connsiteX31" fmla="*/ 1019432 w 7974242"/>
                <a:gd name="connsiteY31" fmla="*/ 303815 h 6860358"/>
                <a:gd name="connsiteX32" fmla="*/ 1764867 w 7974242"/>
                <a:gd name="connsiteY32" fmla="*/ 53994 h 6860358"/>
                <a:gd name="connsiteX33" fmla="*/ 2196817 w 7974242"/>
                <a:gd name="connsiteY33" fmla="*/ 3224 h 6860358"/>
                <a:gd name="connsiteX34" fmla="*/ 2211322 w 7974242"/>
                <a:gd name="connsiteY34" fmla="*/ 0 h 6860358"/>
                <a:gd name="connsiteX35" fmla="*/ 2442609 w 7974242"/>
                <a:gd name="connsiteY35" fmla="*/ 806 h 6860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7974242" h="6860358">
                  <a:moveTo>
                    <a:pt x="2442609" y="806"/>
                  </a:moveTo>
                  <a:cubicBezTo>
                    <a:pt x="2476455" y="11282"/>
                    <a:pt x="2511914" y="8059"/>
                    <a:pt x="2546567" y="11282"/>
                  </a:cubicBezTo>
                  <a:cubicBezTo>
                    <a:pt x="2692430" y="23370"/>
                    <a:pt x="2835070" y="51576"/>
                    <a:pt x="2975292" y="91870"/>
                  </a:cubicBezTo>
                  <a:cubicBezTo>
                    <a:pt x="3364530" y="203081"/>
                    <a:pt x="3702192" y="407773"/>
                    <a:pt x="4012454" y="663236"/>
                  </a:cubicBezTo>
                  <a:cubicBezTo>
                    <a:pt x="4320298" y="916280"/>
                    <a:pt x="4587043" y="1208813"/>
                    <a:pt x="4843312" y="1511017"/>
                  </a:cubicBezTo>
                  <a:cubicBezTo>
                    <a:pt x="5048004" y="1751973"/>
                    <a:pt x="5247055" y="1997765"/>
                    <a:pt x="5477536" y="2216158"/>
                  </a:cubicBezTo>
                  <a:cubicBezTo>
                    <a:pt x="5703987" y="2430521"/>
                    <a:pt x="5951390" y="2612648"/>
                    <a:pt x="6245535" y="2725471"/>
                  </a:cubicBezTo>
                  <a:cubicBezTo>
                    <a:pt x="6372863" y="2773823"/>
                    <a:pt x="6505833" y="2802835"/>
                    <a:pt x="6636385" y="2841517"/>
                  </a:cubicBezTo>
                  <a:cubicBezTo>
                    <a:pt x="6863642" y="2908405"/>
                    <a:pt x="7086063" y="2984963"/>
                    <a:pt x="7292367" y="3103426"/>
                  </a:cubicBezTo>
                  <a:cubicBezTo>
                    <a:pt x="7538159" y="3244455"/>
                    <a:pt x="7730763" y="3433835"/>
                    <a:pt x="7847615" y="3695745"/>
                  </a:cubicBezTo>
                  <a:cubicBezTo>
                    <a:pt x="7903221" y="3820656"/>
                    <a:pt x="7937873" y="3952819"/>
                    <a:pt x="7956409" y="4088206"/>
                  </a:cubicBezTo>
                  <a:cubicBezTo>
                    <a:pt x="7987838" y="4317881"/>
                    <a:pt x="7970914" y="4547555"/>
                    <a:pt x="7957215" y="4777230"/>
                  </a:cubicBezTo>
                  <a:cubicBezTo>
                    <a:pt x="7944320" y="4980310"/>
                    <a:pt x="7904833" y="5178556"/>
                    <a:pt x="7835527" y="5369548"/>
                  </a:cubicBezTo>
                  <a:cubicBezTo>
                    <a:pt x="7723511" y="5677393"/>
                    <a:pt x="7534936" y="5928826"/>
                    <a:pt x="7272221" y="6124654"/>
                  </a:cubicBezTo>
                  <a:cubicBezTo>
                    <a:pt x="7071557" y="6273741"/>
                    <a:pt x="6849136" y="6381728"/>
                    <a:pt x="6616238" y="6467956"/>
                  </a:cubicBezTo>
                  <a:cubicBezTo>
                    <a:pt x="6311617" y="6581585"/>
                    <a:pt x="5998937" y="6669425"/>
                    <a:pt x="5683840" y="6745178"/>
                  </a:cubicBezTo>
                  <a:cubicBezTo>
                    <a:pt x="5503324" y="6788695"/>
                    <a:pt x="5319584" y="6818512"/>
                    <a:pt x="5134233" y="6837853"/>
                  </a:cubicBezTo>
                  <a:cubicBezTo>
                    <a:pt x="4925511" y="6859612"/>
                    <a:pt x="4715984" y="6866865"/>
                    <a:pt x="4506456" y="6853971"/>
                  </a:cubicBezTo>
                  <a:cubicBezTo>
                    <a:pt x="4051942" y="6825765"/>
                    <a:pt x="3619187" y="6712943"/>
                    <a:pt x="3208190" y="6517115"/>
                  </a:cubicBezTo>
                  <a:cubicBezTo>
                    <a:pt x="2886646" y="6363999"/>
                    <a:pt x="2590890" y="6168977"/>
                    <a:pt x="2314475" y="5944943"/>
                  </a:cubicBezTo>
                  <a:cubicBezTo>
                    <a:pt x="2032418" y="5716881"/>
                    <a:pt x="1772120" y="5465448"/>
                    <a:pt x="1530358" y="5194673"/>
                  </a:cubicBezTo>
                  <a:cubicBezTo>
                    <a:pt x="1436876" y="5089909"/>
                    <a:pt x="1359512" y="4970640"/>
                    <a:pt x="1277313" y="4856205"/>
                  </a:cubicBezTo>
                  <a:cubicBezTo>
                    <a:pt x="1054085" y="4544332"/>
                    <a:pt x="844558" y="4222788"/>
                    <a:pt x="656789" y="3887543"/>
                  </a:cubicBezTo>
                  <a:cubicBezTo>
                    <a:pt x="460961" y="3538599"/>
                    <a:pt x="290921" y="3178373"/>
                    <a:pt x="165204" y="2798000"/>
                  </a:cubicBezTo>
                  <a:cubicBezTo>
                    <a:pt x="107181" y="2621513"/>
                    <a:pt x="62052" y="2441803"/>
                    <a:pt x="32235" y="2258063"/>
                  </a:cubicBezTo>
                  <a:cubicBezTo>
                    <a:pt x="18535" y="2174252"/>
                    <a:pt x="8059" y="2090441"/>
                    <a:pt x="5641" y="2005018"/>
                  </a:cubicBezTo>
                  <a:cubicBezTo>
                    <a:pt x="5641" y="1994542"/>
                    <a:pt x="7253" y="1984065"/>
                    <a:pt x="0" y="1975201"/>
                  </a:cubicBezTo>
                  <a:cubicBezTo>
                    <a:pt x="0" y="1902672"/>
                    <a:pt x="0" y="1830143"/>
                    <a:pt x="0" y="1756809"/>
                  </a:cubicBezTo>
                  <a:cubicBezTo>
                    <a:pt x="8865" y="1727797"/>
                    <a:pt x="3224" y="1697174"/>
                    <a:pt x="4835" y="1667356"/>
                  </a:cubicBezTo>
                  <a:cubicBezTo>
                    <a:pt x="20953" y="1402223"/>
                    <a:pt x="108793" y="1160461"/>
                    <a:pt x="251433" y="938039"/>
                  </a:cubicBezTo>
                  <a:cubicBezTo>
                    <a:pt x="298980" y="864704"/>
                    <a:pt x="354585" y="797817"/>
                    <a:pt x="414220" y="734153"/>
                  </a:cubicBezTo>
                  <a:cubicBezTo>
                    <a:pt x="586677" y="549607"/>
                    <a:pt x="792981" y="411802"/>
                    <a:pt x="1019432" y="303815"/>
                  </a:cubicBezTo>
                  <a:cubicBezTo>
                    <a:pt x="1257166" y="190187"/>
                    <a:pt x="1506987" y="109599"/>
                    <a:pt x="1764867" y="53994"/>
                  </a:cubicBezTo>
                  <a:cubicBezTo>
                    <a:pt x="1907507" y="23370"/>
                    <a:pt x="2050147" y="1612"/>
                    <a:pt x="2196817" y="3224"/>
                  </a:cubicBezTo>
                  <a:cubicBezTo>
                    <a:pt x="2201652" y="3224"/>
                    <a:pt x="2207293" y="4029"/>
                    <a:pt x="2211322" y="0"/>
                  </a:cubicBezTo>
                  <a:cubicBezTo>
                    <a:pt x="2289492" y="806"/>
                    <a:pt x="2366051" y="806"/>
                    <a:pt x="2442609" y="806"/>
                  </a:cubicBez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 w="80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1E96EE80-67E5-4018-93DB-8867A521A467}"/>
                </a:ext>
              </a:extLst>
            </p:cNvPr>
            <p:cNvSpPr/>
            <p:nvPr/>
          </p:nvSpPr>
          <p:spPr>
            <a:xfrm>
              <a:off x="4142661" y="2275013"/>
              <a:ext cx="3906718" cy="3352573"/>
            </a:xfrm>
            <a:custGeom>
              <a:avLst/>
              <a:gdLst>
                <a:gd name="connsiteX0" fmla="*/ 4690344 w 7852128"/>
                <a:gd name="connsiteY0" fmla="*/ 6737991 h 6738351"/>
                <a:gd name="connsiteX1" fmla="*/ 3007676 w 7852128"/>
                <a:gd name="connsiteY1" fmla="*/ 6316518 h 6738351"/>
                <a:gd name="connsiteX2" fmla="*/ 2196965 w 7852128"/>
                <a:gd name="connsiteY2" fmla="*/ 5757240 h 6738351"/>
                <a:gd name="connsiteX3" fmla="*/ 1515195 w 7852128"/>
                <a:gd name="connsiteY3" fmla="*/ 5092393 h 6738351"/>
                <a:gd name="connsiteX4" fmla="*/ 1250867 w 7852128"/>
                <a:gd name="connsiteY4" fmla="*/ 4737808 h 6738351"/>
                <a:gd name="connsiteX5" fmla="*/ 563456 w 7852128"/>
                <a:gd name="connsiteY5" fmla="*/ 3638594 h 6738351"/>
                <a:gd name="connsiteX6" fmla="*/ 92018 w 7852128"/>
                <a:gd name="connsiteY6" fmla="*/ 2474104 h 6738351"/>
                <a:gd name="connsiteX7" fmla="*/ 1760 w 7852128"/>
                <a:gd name="connsiteY7" fmla="*/ 1723028 h 6738351"/>
                <a:gd name="connsiteX8" fmla="*/ 567485 w 7852128"/>
                <a:gd name="connsiteY8" fmla="*/ 568208 h 6738351"/>
                <a:gd name="connsiteX9" fmla="*/ 1221050 w 7852128"/>
                <a:gd name="connsiteY9" fmla="*/ 207176 h 6738351"/>
                <a:gd name="connsiteX10" fmla="*/ 1939085 w 7852128"/>
                <a:gd name="connsiteY10" fmla="*/ 21825 h 6738351"/>
                <a:gd name="connsiteX11" fmla="*/ 3321967 w 7852128"/>
                <a:gd name="connsiteY11" fmla="*/ 255529 h 6738351"/>
                <a:gd name="connsiteX12" fmla="*/ 4094802 w 7852128"/>
                <a:gd name="connsiteY12" fmla="*/ 806747 h 6738351"/>
                <a:gd name="connsiteX13" fmla="*/ 4837013 w 7852128"/>
                <a:gd name="connsiteY13" fmla="*/ 1608593 h 6738351"/>
                <a:gd name="connsiteX14" fmla="*/ 5386620 w 7852128"/>
                <a:gd name="connsiteY14" fmla="*/ 2210582 h 6738351"/>
                <a:gd name="connsiteX15" fmla="*/ 6141726 w 7852128"/>
                <a:gd name="connsiteY15" fmla="*/ 2712643 h 6738351"/>
                <a:gd name="connsiteX16" fmla="*/ 6534187 w 7852128"/>
                <a:gd name="connsiteY16" fmla="*/ 2831106 h 6738351"/>
                <a:gd name="connsiteX17" fmla="*/ 7206287 w 7852128"/>
                <a:gd name="connsiteY17" fmla="*/ 3097045 h 6738351"/>
                <a:gd name="connsiteX18" fmla="*/ 7786517 w 7852128"/>
                <a:gd name="connsiteY18" fmla="*/ 3806216 h 6738351"/>
                <a:gd name="connsiteX19" fmla="*/ 7851794 w 7852128"/>
                <a:gd name="connsiteY19" fmla="*/ 4232524 h 6738351"/>
                <a:gd name="connsiteX20" fmla="*/ 7820364 w 7852128"/>
                <a:gd name="connsiteY20" fmla="*/ 4865942 h 6738351"/>
                <a:gd name="connsiteX21" fmla="*/ 7485120 w 7852128"/>
                <a:gd name="connsiteY21" fmla="*/ 5712112 h 6738351"/>
                <a:gd name="connsiteX22" fmla="*/ 6976613 w 7852128"/>
                <a:gd name="connsiteY22" fmla="*/ 6144866 h 6738351"/>
                <a:gd name="connsiteX23" fmla="*/ 6204584 w 7852128"/>
                <a:gd name="connsiteY23" fmla="*/ 6460770 h 6738351"/>
                <a:gd name="connsiteX24" fmla="*/ 5275410 w 7852128"/>
                <a:gd name="connsiteY24" fmla="*/ 6688832 h 6738351"/>
                <a:gd name="connsiteX25" fmla="*/ 4690344 w 7852128"/>
                <a:gd name="connsiteY25" fmla="*/ 6737991 h 67383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7852128" h="6738351">
                  <a:moveTo>
                    <a:pt x="4690344" y="6737991"/>
                  </a:moveTo>
                  <a:cubicBezTo>
                    <a:pt x="4044032" y="6729126"/>
                    <a:pt x="3509736" y="6585680"/>
                    <a:pt x="3007676" y="6316518"/>
                  </a:cubicBezTo>
                  <a:cubicBezTo>
                    <a:pt x="2716755" y="6160178"/>
                    <a:pt x="2449204" y="5969992"/>
                    <a:pt x="2196965" y="5757240"/>
                  </a:cubicBezTo>
                  <a:cubicBezTo>
                    <a:pt x="1953591" y="5551742"/>
                    <a:pt x="1726334" y="5330126"/>
                    <a:pt x="1515195" y="5092393"/>
                  </a:cubicBezTo>
                  <a:cubicBezTo>
                    <a:pt x="1417684" y="4982794"/>
                    <a:pt x="1336290" y="4857884"/>
                    <a:pt x="1250867" y="4737808"/>
                  </a:cubicBezTo>
                  <a:cubicBezTo>
                    <a:pt x="999434" y="4384835"/>
                    <a:pt x="766536" y="4021385"/>
                    <a:pt x="563456" y="3638594"/>
                  </a:cubicBezTo>
                  <a:cubicBezTo>
                    <a:pt x="366016" y="3267085"/>
                    <a:pt x="197588" y="2883488"/>
                    <a:pt x="92018" y="2474104"/>
                  </a:cubicBezTo>
                  <a:cubicBezTo>
                    <a:pt x="28354" y="2227506"/>
                    <a:pt x="-8716" y="1977684"/>
                    <a:pt x="1760" y="1723028"/>
                  </a:cubicBezTo>
                  <a:cubicBezTo>
                    <a:pt x="20295" y="1255620"/>
                    <a:pt x="200006" y="865576"/>
                    <a:pt x="567485" y="568208"/>
                  </a:cubicBezTo>
                  <a:cubicBezTo>
                    <a:pt x="764119" y="408645"/>
                    <a:pt x="985734" y="295016"/>
                    <a:pt x="1221050" y="207176"/>
                  </a:cubicBezTo>
                  <a:cubicBezTo>
                    <a:pt x="1453948" y="120141"/>
                    <a:pt x="1692487" y="54866"/>
                    <a:pt x="1939085" y="21825"/>
                  </a:cubicBezTo>
                  <a:cubicBezTo>
                    <a:pt x="2423416" y="-41840"/>
                    <a:pt x="2885183" y="33107"/>
                    <a:pt x="3321967" y="255529"/>
                  </a:cubicBezTo>
                  <a:cubicBezTo>
                    <a:pt x="3607247" y="400586"/>
                    <a:pt x="3859486" y="591579"/>
                    <a:pt x="4094802" y="806747"/>
                  </a:cubicBezTo>
                  <a:cubicBezTo>
                    <a:pt x="4364770" y="1053345"/>
                    <a:pt x="4602504" y="1328955"/>
                    <a:pt x="4837013" y="1608593"/>
                  </a:cubicBezTo>
                  <a:cubicBezTo>
                    <a:pt x="5011888" y="1816509"/>
                    <a:pt x="5188375" y="2024425"/>
                    <a:pt x="5386620" y="2210582"/>
                  </a:cubicBezTo>
                  <a:cubicBezTo>
                    <a:pt x="5609848" y="2420110"/>
                    <a:pt x="5854028" y="2598209"/>
                    <a:pt x="6141726" y="2712643"/>
                  </a:cubicBezTo>
                  <a:cubicBezTo>
                    <a:pt x="6269054" y="2763413"/>
                    <a:pt x="6402829" y="2793230"/>
                    <a:pt x="6534187" y="2831106"/>
                  </a:cubicBezTo>
                  <a:cubicBezTo>
                    <a:pt x="6766279" y="2897994"/>
                    <a:pt x="6995148" y="2975358"/>
                    <a:pt x="7206287" y="3097045"/>
                  </a:cubicBezTo>
                  <a:cubicBezTo>
                    <a:pt x="7489150" y="3260638"/>
                    <a:pt x="7691424" y="3489507"/>
                    <a:pt x="7786517" y="3806216"/>
                  </a:cubicBezTo>
                  <a:cubicBezTo>
                    <a:pt x="7828423" y="3944826"/>
                    <a:pt x="7850182" y="4087466"/>
                    <a:pt x="7851794" y="4232524"/>
                  </a:cubicBezTo>
                  <a:cubicBezTo>
                    <a:pt x="7853405" y="4444469"/>
                    <a:pt x="7850182" y="4656415"/>
                    <a:pt x="7820364" y="4865942"/>
                  </a:cubicBezTo>
                  <a:cubicBezTo>
                    <a:pt x="7776847" y="5174593"/>
                    <a:pt x="7678530" y="5462290"/>
                    <a:pt x="7485120" y="5712112"/>
                  </a:cubicBezTo>
                  <a:cubicBezTo>
                    <a:pt x="7345703" y="5891822"/>
                    <a:pt x="7172440" y="6032044"/>
                    <a:pt x="6976613" y="6144866"/>
                  </a:cubicBezTo>
                  <a:cubicBezTo>
                    <a:pt x="6733238" y="6285089"/>
                    <a:pt x="6471329" y="6380182"/>
                    <a:pt x="6204584" y="6460770"/>
                  </a:cubicBezTo>
                  <a:cubicBezTo>
                    <a:pt x="5899157" y="6553445"/>
                    <a:pt x="5592119" y="6641286"/>
                    <a:pt x="5275410" y="6688832"/>
                  </a:cubicBezTo>
                  <a:cubicBezTo>
                    <a:pt x="5055406" y="6722679"/>
                    <a:pt x="4835401" y="6741214"/>
                    <a:pt x="4690344" y="6737991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 w="80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C67A87F9-1118-4409-8B4D-3398326D41A2}"/>
                </a:ext>
              </a:extLst>
            </p:cNvPr>
            <p:cNvSpPr/>
            <p:nvPr/>
          </p:nvSpPr>
          <p:spPr>
            <a:xfrm>
              <a:off x="4304111" y="2409590"/>
              <a:ext cx="3583669" cy="3083688"/>
            </a:xfrm>
            <a:custGeom>
              <a:avLst/>
              <a:gdLst>
                <a:gd name="connsiteX0" fmla="*/ 7202527 w 7202830"/>
                <a:gd name="connsiteY0" fmla="*/ 3996691 h 6197917"/>
                <a:gd name="connsiteX1" fmla="*/ 7135639 w 7202830"/>
                <a:gd name="connsiteY1" fmla="*/ 4655091 h 6197917"/>
                <a:gd name="connsiteX2" fmla="*/ 6525592 w 7202830"/>
                <a:gd name="connsiteY2" fmla="*/ 5563313 h 6197917"/>
                <a:gd name="connsiteX3" fmla="*/ 5873639 w 7202830"/>
                <a:gd name="connsiteY3" fmla="*/ 5879216 h 6197917"/>
                <a:gd name="connsiteX4" fmla="*/ 4831642 w 7202830"/>
                <a:gd name="connsiteY4" fmla="*/ 6152408 h 6197917"/>
                <a:gd name="connsiteX5" fmla="*/ 3968549 w 7202830"/>
                <a:gd name="connsiteY5" fmla="*/ 6183837 h 6197917"/>
                <a:gd name="connsiteX6" fmla="*/ 2538926 w 7202830"/>
                <a:gd name="connsiteY6" fmla="*/ 5690641 h 6197917"/>
                <a:gd name="connsiteX7" fmla="*/ 1646016 w 7202830"/>
                <a:gd name="connsiteY7" fmla="*/ 4971800 h 6197917"/>
                <a:gd name="connsiteX8" fmla="*/ 977945 w 7202830"/>
                <a:gd name="connsiteY8" fmla="*/ 4133689 h 6197917"/>
                <a:gd name="connsiteX9" fmla="*/ 352586 w 7202830"/>
                <a:gd name="connsiteY9" fmla="*/ 3041728 h 6197917"/>
                <a:gd name="connsiteX10" fmla="*/ 48771 w 7202830"/>
                <a:gd name="connsiteY10" fmla="*/ 2146401 h 6197917"/>
                <a:gd name="connsiteX11" fmla="*/ 14118 w 7202830"/>
                <a:gd name="connsiteY11" fmla="*/ 1458989 h 6197917"/>
                <a:gd name="connsiteX12" fmla="*/ 516178 w 7202830"/>
                <a:gd name="connsiteY12" fmla="*/ 540291 h 6197917"/>
                <a:gd name="connsiteX13" fmla="*/ 1210037 w 7202830"/>
                <a:gd name="connsiteY13" fmla="*/ 165559 h 6197917"/>
                <a:gd name="connsiteX14" fmla="*/ 2036059 w 7202830"/>
                <a:gd name="connsiteY14" fmla="*/ 1160 h 6197917"/>
                <a:gd name="connsiteX15" fmla="*/ 3209414 w 7202830"/>
                <a:gd name="connsiteY15" fmla="*/ 305781 h 6197917"/>
                <a:gd name="connsiteX16" fmla="*/ 3939537 w 7202830"/>
                <a:gd name="connsiteY16" fmla="*/ 883594 h 6197917"/>
                <a:gd name="connsiteX17" fmla="*/ 4589073 w 7202830"/>
                <a:gd name="connsiteY17" fmla="*/ 1614523 h 6197917"/>
                <a:gd name="connsiteX18" fmla="*/ 5082269 w 7202830"/>
                <a:gd name="connsiteY18" fmla="*/ 2119807 h 6197917"/>
                <a:gd name="connsiteX19" fmla="*/ 5910709 w 7202830"/>
                <a:gd name="connsiteY19" fmla="*/ 2541280 h 6197917"/>
                <a:gd name="connsiteX20" fmla="*/ 6587644 w 7202830"/>
                <a:gd name="connsiteY20" fmla="*/ 2799966 h 6197917"/>
                <a:gd name="connsiteX21" fmla="*/ 7139669 w 7202830"/>
                <a:gd name="connsiteY21" fmla="*/ 3469648 h 6197917"/>
                <a:gd name="connsiteX22" fmla="*/ 7202527 w 7202830"/>
                <a:gd name="connsiteY22" fmla="*/ 3996691 h 6197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202830" h="6197917">
                  <a:moveTo>
                    <a:pt x="7202527" y="3996691"/>
                  </a:moveTo>
                  <a:cubicBezTo>
                    <a:pt x="7196886" y="4217501"/>
                    <a:pt x="7188021" y="4438311"/>
                    <a:pt x="7135639" y="4655091"/>
                  </a:cubicBezTo>
                  <a:cubicBezTo>
                    <a:pt x="7044576" y="5033853"/>
                    <a:pt x="6845524" y="5339280"/>
                    <a:pt x="6525592" y="5563313"/>
                  </a:cubicBezTo>
                  <a:cubicBezTo>
                    <a:pt x="6324929" y="5703535"/>
                    <a:pt x="6104119" y="5801852"/>
                    <a:pt x="5873639" y="5879216"/>
                  </a:cubicBezTo>
                  <a:cubicBezTo>
                    <a:pt x="5532753" y="5993650"/>
                    <a:pt x="5187838" y="6095191"/>
                    <a:pt x="4831642" y="6152408"/>
                  </a:cubicBezTo>
                  <a:cubicBezTo>
                    <a:pt x="4545556" y="6197537"/>
                    <a:pt x="4257858" y="6211237"/>
                    <a:pt x="3968549" y="6183837"/>
                  </a:cubicBezTo>
                  <a:cubicBezTo>
                    <a:pt x="3451983" y="6135484"/>
                    <a:pt x="2978128" y="5963833"/>
                    <a:pt x="2538926" y="5690641"/>
                  </a:cubicBezTo>
                  <a:cubicBezTo>
                    <a:pt x="2211740" y="5486755"/>
                    <a:pt x="1923237" y="5237739"/>
                    <a:pt x="1646016" y="4971800"/>
                  </a:cubicBezTo>
                  <a:cubicBezTo>
                    <a:pt x="1384912" y="4721979"/>
                    <a:pt x="1178608" y="4430252"/>
                    <a:pt x="977945" y="4133689"/>
                  </a:cubicBezTo>
                  <a:cubicBezTo>
                    <a:pt x="742629" y="3785551"/>
                    <a:pt x="529072" y="3424519"/>
                    <a:pt x="352586" y="3041728"/>
                  </a:cubicBezTo>
                  <a:cubicBezTo>
                    <a:pt x="220422" y="2754031"/>
                    <a:pt x="110823" y="2458275"/>
                    <a:pt x="48771" y="2146401"/>
                  </a:cubicBezTo>
                  <a:cubicBezTo>
                    <a:pt x="2836" y="1919144"/>
                    <a:pt x="-14894" y="1690275"/>
                    <a:pt x="14118" y="1458989"/>
                  </a:cubicBezTo>
                  <a:cubicBezTo>
                    <a:pt x="61665" y="1087480"/>
                    <a:pt x="227675" y="780442"/>
                    <a:pt x="516178" y="540291"/>
                  </a:cubicBezTo>
                  <a:cubicBezTo>
                    <a:pt x="722482" y="369445"/>
                    <a:pt x="959410" y="254205"/>
                    <a:pt x="1210037" y="165559"/>
                  </a:cubicBezTo>
                  <a:cubicBezTo>
                    <a:pt x="1477588" y="71271"/>
                    <a:pt x="1752391" y="10025"/>
                    <a:pt x="2036059" y="1160"/>
                  </a:cubicBezTo>
                  <a:cubicBezTo>
                    <a:pt x="2456727" y="-12540"/>
                    <a:pt x="2846770" y="95448"/>
                    <a:pt x="3209414" y="305781"/>
                  </a:cubicBezTo>
                  <a:cubicBezTo>
                    <a:pt x="3480994" y="463733"/>
                    <a:pt x="3717922" y="663590"/>
                    <a:pt x="3939537" y="883594"/>
                  </a:cubicBezTo>
                  <a:cubicBezTo>
                    <a:pt x="4170824" y="1114074"/>
                    <a:pt x="4377128" y="1366313"/>
                    <a:pt x="4589073" y="1614523"/>
                  </a:cubicBezTo>
                  <a:cubicBezTo>
                    <a:pt x="4742189" y="1794233"/>
                    <a:pt x="4901753" y="1966691"/>
                    <a:pt x="5082269" y="2119807"/>
                  </a:cubicBezTo>
                  <a:cubicBezTo>
                    <a:pt x="5324837" y="2326917"/>
                    <a:pt x="5600447" y="2466333"/>
                    <a:pt x="5910709" y="2541280"/>
                  </a:cubicBezTo>
                  <a:cubicBezTo>
                    <a:pt x="6146830" y="2598497"/>
                    <a:pt x="6375699" y="2678279"/>
                    <a:pt x="6587644" y="2799966"/>
                  </a:cubicBezTo>
                  <a:cubicBezTo>
                    <a:pt x="6856001" y="2953888"/>
                    <a:pt x="7046993" y="3171474"/>
                    <a:pt x="7139669" y="3469648"/>
                  </a:cubicBezTo>
                  <a:cubicBezTo>
                    <a:pt x="7183186" y="3609065"/>
                    <a:pt x="7205751" y="3786357"/>
                    <a:pt x="7202527" y="3996691"/>
                  </a:cubicBez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 w="80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4C0DF394-A57C-4854-8354-AE090D703FAA}"/>
                </a:ext>
              </a:extLst>
            </p:cNvPr>
            <p:cNvSpPr/>
            <p:nvPr/>
          </p:nvSpPr>
          <p:spPr>
            <a:xfrm>
              <a:off x="4334521" y="2439704"/>
              <a:ext cx="3522912" cy="3022973"/>
            </a:xfrm>
            <a:custGeom>
              <a:avLst/>
              <a:gdLst>
                <a:gd name="connsiteX0" fmla="*/ 7077742 w 7080716"/>
                <a:gd name="connsiteY0" fmla="*/ 4018363 h 6075887"/>
                <a:gd name="connsiteX1" fmla="*/ 7037449 w 7080716"/>
                <a:gd name="connsiteY1" fmla="*/ 4478518 h 6075887"/>
                <a:gd name="connsiteX2" fmla="*/ 6428206 w 7080716"/>
                <a:gd name="connsiteY2" fmla="*/ 5453627 h 6075887"/>
                <a:gd name="connsiteX3" fmla="*/ 5786730 w 7080716"/>
                <a:gd name="connsiteY3" fmla="*/ 5763083 h 6075887"/>
                <a:gd name="connsiteX4" fmla="*/ 4769715 w 7080716"/>
                <a:gd name="connsiteY4" fmla="*/ 6029828 h 6075887"/>
                <a:gd name="connsiteX5" fmla="*/ 3904205 w 7080716"/>
                <a:gd name="connsiteY5" fmla="*/ 6061257 h 6075887"/>
                <a:gd name="connsiteX6" fmla="*/ 2614804 w 7080716"/>
                <a:gd name="connsiteY6" fmla="*/ 5640590 h 6075887"/>
                <a:gd name="connsiteX7" fmla="*/ 1733982 w 7080716"/>
                <a:gd name="connsiteY7" fmla="*/ 4968490 h 6075887"/>
                <a:gd name="connsiteX8" fmla="*/ 1375367 w 7080716"/>
                <a:gd name="connsiteY8" fmla="*/ 4601011 h 6075887"/>
                <a:gd name="connsiteX9" fmla="*/ 1129575 w 7080716"/>
                <a:gd name="connsiteY9" fmla="*/ 4272214 h 6075887"/>
                <a:gd name="connsiteX10" fmla="*/ 424434 w 7080716"/>
                <a:gd name="connsiteY10" fmla="*/ 3116588 h 6075887"/>
                <a:gd name="connsiteX11" fmla="*/ 61790 w 7080716"/>
                <a:gd name="connsiteY11" fmla="*/ 2140673 h 6075887"/>
                <a:gd name="connsiteX12" fmla="*/ 9408 w 7080716"/>
                <a:gd name="connsiteY12" fmla="*/ 1445203 h 6075887"/>
                <a:gd name="connsiteX13" fmla="*/ 551763 w 7080716"/>
                <a:gd name="connsiteY13" fmla="*/ 479764 h 6075887"/>
                <a:gd name="connsiteX14" fmla="*/ 1294780 w 7080716"/>
                <a:gd name="connsiteY14" fmla="*/ 120343 h 6075887"/>
                <a:gd name="connsiteX15" fmla="*/ 2199778 w 7080716"/>
                <a:gd name="connsiteY15" fmla="*/ 5909 h 6075887"/>
                <a:gd name="connsiteX16" fmla="*/ 2987118 w 7080716"/>
                <a:gd name="connsiteY16" fmla="*/ 226719 h 6075887"/>
                <a:gd name="connsiteX17" fmla="*/ 3831676 w 7080716"/>
                <a:gd name="connsiteY17" fmla="*/ 861749 h 6075887"/>
                <a:gd name="connsiteX18" fmla="*/ 4453006 w 7080716"/>
                <a:gd name="connsiteY18" fmla="*/ 1558831 h 6075887"/>
                <a:gd name="connsiteX19" fmla="*/ 4889791 w 7080716"/>
                <a:gd name="connsiteY19" fmla="*/ 2023821 h 6075887"/>
                <a:gd name="connsiteX20" fmla="*/ 5845559 w 7080716"/>
                <a:gd name="connsiteY20" fmla="*/ 2542805 h 6075887"/>
                <a:gd name="connsiteX21" fmla="*/ 6495900 w 7080716"/>
                <a:gd name="connsiteY21" fmla="*/ 2791821 h 6075887"/>
                <a:gd name="connsiteX22" fmla="*/ 7060013 w 7080716"/>
                <a:gd name="connsiteY22" fmla="*/ 3594473 h 6075887"/>
                <a:gd name="connsiteX23" fmla="*/ 7077742 w 7080716"/>
                <a:gd name="connsiteY23" fmla="*/ 4018363 h 60758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7080716" h="6075887">
                  <a:moveTo>
                    <a:pt x="7077742" y="4018363"/>
                  </a:moveTo>
                  <a:cubicBezTo>
                    <a:pt x="7074519" y="4142468"/>
                    <a:pt x="7068072" y="4311702"/>
                    <a:pt x="7037449" y="4478518"/>
                  </a:cubicBezTo>
                  <a:cubicBezTo>
                    <a:pt x="6963308" y="4883873"/>
                    <a:pt x="6770704" y="5215088"/>
                    <a:pt x="6428206" y="5453627"/>
                  </a:cubicBezTo>
                  <a:cubicBezTo>
                    <a:pt x="6230767" y="5591432"/>
                    <a:pt x="6013181" y="5687331"/>
                    <a:pt x="5786730" y="5763083"/>
                  </a:cubicBezTo>
                  <a:cubicBezTo>
                    <a:pt x="5453903" y="5875100"/>
                    <a:pt x="5117047" y="5974223"/>
                    <a:pt x="4769715" y="6029828"/>
                  </a:cubicBezTo>
                  <a:cubicBezTo>
                    <a:pt x="4482823" y="6075763"/>
                    <a:pt x="4193514" y="6089463"/>
                    <a:pt x="3904205" y="6061257"/>
                  </a:cubicBezTo>
                  <a:cubicBezTo>
                    <a:pt x="3443244" y="6016128"/>
                    <a:pt x="3015324" y="5871877"/>
                    <a:pt x="2614804" y="5640590"/>
                  </a:cubicBezTo>
                  <a:cubicBezTo>
                    <a:pt x="2292454" y="5454433"/>
                    <a:pt x="2003144" y="5223953"/>
                    <a:pt x="1733982" y="4968490"/>
                  </a:cubicBezTo>
                  <a:cubicBezTo>
                    <a:pt x="1609877" y="4850832"/>
                    <a:pt x="1487384" y="4729951"/>
                    <a:pt x="1375367" y="4601011"/>
                  </a:cubicBezTo>
                  <a:cubicBezTo>
                    <a:pt x="1285109" y="4497859"/>
                    <a:pt x="1209357" y="4383424"/>
                    <a:pt x="1129575" y="4272214"/>
                  </a:cubicBezTo>
                  <a:cubicBezTo>
                    <a:pt x="866860" y="3903928"/>
                    <a:pt x="625903" y="3521944"/>
                    <a:pt x="424434" y="3116588"/>
                  </a:cubicBezTo>
                  <a:cubicBezTo>
                    <a:pt x="268900" y="2803909"/>
                    <a:pt x="139154" y="2482364"/>
                    <a:pt x="61790" y="2140673"/>
                  </a:cubicBezTo>
                  <a:cubicBezTo>
                    <a:pt x="9408" y="1911804"/>
                    <a:pt x="-14768" y="1680518"/>
                    <a:pt x="9408" y="1445203"/>
                  </a:cubicBezTo>
                  <a:cubicBezTo>
                    <a:pt x="49702" y="1044683"/>
                    <a:pt x="231830" y="723138"/>
                    <a:pt x="551763" y="479764"/>
                  </a:cubicBezTo>
                  <a:cubicBezTo>
                    <a:pt x="774990" y="310530"/>
                    <a:pt x="1028841" y="202543"/>
                    <a:pt x="1294780" y="120343"/>
                  </a:cubicBezTo>
                  <a:cubicBezTo>
                    <a:pt x="1589730" y="30085"/>
                    <a:pt x="1890322" y="-17461"/>
                    <a:pt x="2199778" y="5909"/>
                  </a:cubicBezTo>
                  <a:cubicBezTo>
                    <a:pt x="2476999" y="26056"/>
                    <a:pt x="2738909" y="101808"/>
                    <a:pt x="2987118" y="226719"/>
                  </a:cubicBezTo>
                  <a:cubicBezTo>
                    <a:pt x="3307051" y="387088"/>
                    <a:pt x="3579437" y="611122"/>
                    <a:pt x="3831676" y="861749"/>
                  </a:cubicBezTo>
                  <a:cubicBezTo>
                    <a:pt x="4053292" y="1081753"/>
                    <a:pt x="4251537" y="1321904"/>
                    <a:pt x="4453006" y="1558831"/>
                  </a:cubicBezTo>
                  <a:cubicBezTo>
                    <a:pt x="4590810" y="1721618"/>
                    <a:pt x="4733450" y="1878764"/>
                    <a:pt x="4889791" y="2023821"/>
                  </a:cubicBezTo>
                  <a:cubicBezTo>
                    <a:pt x="5163788" y="2278478"/>
                    <a:pt x="5478080" y="2455770"/>
                    <a:pt x="5845559" y="2542805"/>
                  </a:cubicBezTo>
                  <a:cubicBezTo>
                    <a:pt x="6072816" y="2595993"/>
                    <a:pt x="6292014" y="2674969"/>
                    <a:pt x="6495900" y="2791821"/>
                  </a:cubicBezTo>
                  <a:cubicBezTo>
                    <a:pt x="6810192" y="2970725"/>
                    <a:pt x="7000378" y="3236664"/>
                    <a:pt x="7060013" y="3594473"/>
                  </a:cubicBezTo>
                  <a:cubicBezTo>
                    <a:pt x="7080966" y="3720189"/>
                    <a:pt x="7084189" y="3846711"/>
                    <a:pt x="7077742" y="4018363"/>
                  </a:cubicBez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 w="80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63ECEDBF-A07C-4D14-A8D5-10C914BB54A5}"/>
                </a:ext>
              </a:extLst>
            </p:cNvPr>
            <p:cNvSpPr/>
            <p:nvPr/>
          </p:nvSpPr>
          <p:spPr>
            <a:xfrm>
              <a:off x="4809519" y="3527220"/>
              <a:ext cx="1332628" cy="1559405"/>
            </a:xfrm>
            <a:custGeom>
              <a:avLst/>
              <a:gdLst>
                <a:gd name="connsiteX0" fmla="*/ 2648913 w 2678454"/>
                <a:gd name="connsiteY0" fmla="*/ 3128408 h 3134255"/>
                <a:gd name="connsiteX1" fmla="*/ 2145241 w 2678454"/>
                <a:gd name="connsiteY1" fmla="*/ 2992216 h 3134255"/>
                <a:gd name="connsiteX2" fmla="*/ 1666551 w 2678454"/>
                <a:gd name="connsiteY2" fmla="*/ 2521584 h 3134255"/>
                <a:gd name="connsiteX3" fmla="*/ 1609333 w 2678454"/>
                <a:gd name="connsiteY3" fmla="*/ 2470814 h 3134255"/>
                <a:gd name="connsiteX4" fmla="*/ 753494 w 2678454"/>
                <a:gd name="connsiteY4" fmla="*/ 1612557 h 3134255"/>
                <a:gd name="connsiteX5" fmla="*/ 560083 w 2678454"/>
                <a:gd name="connsiteY5" fmla="*/ 1166908 h 3134255"/>
                <a:gd name="connsiteX6" fmla="*/ 524625 w 2678454"/>
                <a:gd name="connsiteY6" fmla="*/ 1033938 h 3134255"/>
                <a:gd name="connsiteX7" fmla="*/ 490778 w 2678454"/>
                <a:gd name="connsiteY7" fmla="*/ 806681 h 3134255"/>
                <a:gd name="connsiteX8" fmla="*/ 481914 w 2678454"/>
                <a:gd name="connsiteY8" fmla="*/ 620524 h 3134255"/>
                <a:gd name="connsiteX9" fmla="*/ 420667 w 2678454"/>
                <a:gd name="connsiteY9" fmla="*/ 480302 h 3134255"/>
                <a:gd name="connsiteX10" fmla="*/ 228869 w 2678454"/>
                <a:gd name="connsiteY10" fmla="*/ 332021 h 3134255"/>
                <a:gd name="connsiteX11" fmla="*/ 0 w 2678454"/>
                <a:gd name="connsiteY11" fmla="*/ 76558 h 3134255"/>
                <a:gd name="connsiteX12" fmla="*/ 22565 w 2678454"/>
                <a:gd name="connsiteY12" fmla="*/ 0 h 3134255"/>
                <a:gd name="connsiteX13" fmla="*/ 44323 w 2678454"/>
                <a:gd name="connsiteY13" fmla="*/ 20147 h 3134255"/>
                <a:gd name="connsiteX14" fmla="*/ 373926 w 2678454"/>
                <a:gd name="connsiteY14" fmla="*/ 353779 h 3134255"/>
                <a:gd name="connsiteX15" fmla="*/ 478690 w 2678454"/>
                <a:gd name="connsiteY15" fmla="*/ 441620 h 3134255"/>
                <a:gd name="connsiteX16" fmla="*/ 550413 w 2678454"/>
                <a:gd name="connsiteY16" fmla="*/ 614883 h 3134255"/>
                <a:gd name="connsiteX17" fmla="*/ 754300 w 2678454"/>
                <a:gd name="connsiteY17" fmla="*/ 1469917 h 3134255"/>
                <a:gd name="connsiteX18" fmla="*/ 1262001 w 2678454"/>
                <a:gd name="connsiteY18" fmla="*/ 2133152 h 3134255"/>
                <a:gd name="connsiteX19" fmla="*/ 1632704 w 2678454"/>
                <a:gd name="connsiteY19" fmla="*/ 2404732 h 3134255"/>
                <a:gd name="connsiteX20" fmla="*/ 1728603 w 2678454"/>
                <a:gd name="connsiteY20" fmla="*/ 2490961 h 3134255"/>
                <a:gd name="connsiteX21" fmla="*/ 1942966 w 2678454"/>
                <a:gd name="connsiteY21" fmla="*/ 2740783 h 3134255"/>
                <a:gd name="connsiteX22" fmla="*/ 2264510 w 2678454"/>
                <a:gd name="connsiteY22" fmla="*/ 2984157 h 3134255"/>
                <a:gd name="connsiteX23" fmla="*/ 2580413 w 2678454"/>
                <a:gd name="connsiteY23" fmla="*/ 3065550 h 3134255"/>
                <a:gd name="connsiteX24" fmla="*/ 2657778 w 2678454"/>
                <a:gd name="connsiteY24" fmla="*/ 3059103 h 3134255"/>
                <a:gd name="connsiteX25" fmla="*/ 2673895 w 2678454"/>
                <a:gd name="connsiteY25" fmla="*/ 3084085 h 3134255"/>
                <a:gd name="connsiteX26" fmla="*/ 2648913 w 2678454"/>
                <a:gd name="connsiteY26" fmla="*/ 3128408 h 31342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2678454" h="3134255">
                  <a:moveTo>
                    <a:pt x="2648913" y="3128408"/>
                  </a:moveTo>
                  <a:cubicBezTo>
                    <a:pt x="2461950" y="3154197"/>
                    <a:pt x="2298357" y="3092144"/>
                    <a:pt x="2145241" y="2992216"/>
                  </a:cubicBezTo>
                  <a:cubicBezTo>
                    <a:pt x="1954248" y="2867305"/>
                    <a:pt x="1801132" y="2702906"/>
                    <a:pt x="1666551" y="2521584"/>
                  </a:cubicBezTo>
                  <a:cubicBezTo>
                    <a:pt x="1650433" y="2499826"/>
                    <a:pt x="1631898" y="2484514"/>
                    <a:pt x="1609333" y="2470814"/>
                  </a:cubicBezTo>
                  <a:cubicBezTo>
                    <a:pt x="1249913" y="2258869"/>
                    <a:pt x="963827" y="1973589"/>
                    <a:pt x="753494" y="1612557"/>
                  </a:cubicBezTo>
                  <a:cubicBezTo>
                    <a:pt x="671294" y="1471529"/>
                    <a:pt x="608436" y="1322442"/>
                    <a:pt x="560083" y="1166908"/>
                  </a:cubicBezTo>
                  <a:cubicBezTo>
                    <a:pt x="532684" y="1126614"/>
                    <a:pt x="528654" y="1080679"/>
                    <a:pt x="524625" y="1033938"/>
                  </a:cubicBezTo>
                  <a:cubicBezTo>
                    <a:pt x="512537" y="958186"/>
                    <a:pt x="497225" y="883240"/>
                    <a:pt x="490778" y="806681"/>
                  </a:cubicBezTo>
                  <a:cubicBezTo>
                    <a:pt x="485943" y="744629"/>
                    <a:pt x="480302" y="682577"/>
                    <a:pt x="481914" y="620524"/>
                  </a:cubicBezTo>
                  <a:cubicBezTo>
                    <a:pt x="483525" y="563307"/>
                    <a:pt x="461767" y="518984"/>
                    <a:pt x="420667" y="480302"/>
                  </a:cubicBezTo>
                  <a:cubicBezTo>
                    <a:pt x="361838" y="424696"/>
                    <a:pt x="291727" y="382791"/>
                    <a:pt x="228869" y="332021"/>
                  </a:cubicBezTo>
                  <a:cubicBezTo>
                    <a:pt x="138611" y="259492"/>
                    <a:pt x="58023" y="178099"/>
                    <a:pt x="0" y="76558"/>
                  </a:cubicBezTo>
                  <a:cubicBezTo>
                    <a:pt x="1612" y="49158"/>
                    <a:pt x="4029" y="22565"/>
                    <a:pt x="22565" y="0"/>
                  </a:cubicBezTo>
                  <a:cubicBezTo>
                    <a:pt x="34653" y="1612"/>
                    <a:pt x="39488" y="11282"/>
                    <a:pt x="44323" y="20147"/>
                  </a:cubicBezTo>
                  <a:cubicBezTo>
                    <a:pt x="122493" y="161981"/>
                    <a:pt x="243374" y="262715"/>
                    <a:pt x="373926" y="353779"/>
                  </a:cubicBezTo>
                  <a:cubicBezTo>
                    <a:pt x="411802" y="379567"/>
                    <a:pt x="447261" y="407773"/>
                    <a:pt x="478690" y="441620"/>
                  </a:cubicBezTo>
                  <a:cubicBezTo>
                    <a:pt x="525431" y="489972"/>
                    <a:pt x="550413" y="546384"/>
                    <a:pt x="550413" y="614883"/>
                  </a:cubicBezTo>
                  <a:cubicBezTo>
                    <a:pt x="550413" y="915475"/>
                    <a:pt x="619718" y="1199949"/>
                    <a:pt x="754300" y="1469917"/>
                  </a:cubicBezTo>
                  <a:cubicBezTo>
                    <a:pt x="880822" y="1723768"/>
                    <a:pt x="1054085" y="1942966"/>
                    <a:pt x="1262001" y="2133152"/>
                  </a:cubicBezTo>
                  <a:cubicBezTo>
                    <a:pt x="1375630" y="2237110"/>
                    <a:pt x="1498122" y="2328980"/>
                    <a:pt x="1632704" y="2404732"/>
                  </a:cubicBezTo>
                  <a:cubicBezTo>
                    <a:pt x="1671386" y="2426491"/>
                    <a:pt x="1702815" y="2454697"/>
                    <a:pt x="1728603" y="2490961"/>
                  </a:cubicBezTo>
                  <a:cubicBezTo>
                    <a:pt x="1791461" y="2581219"/>
                    <a:pt x="1865602" y="2663419"/>
                    <a:pt x="1942966" y="2740783"/>
                  </a:cubicBezTo>
                  <a:cubicBezTo>
                    <a:pt x="2038865" y="2836682"/>
                    <a:pt x="2144435" y="2920493"/>
                    <a:pt x="2264510" y="2984157"/>
                  </a:cubicBezTo>
                  <a:cubicBezTo>
                    <a:pt x="2362827" y="3036539"/>
                    <a:pt x="2467591" y="3067968"/>
                    <a:pt x="2580413" y="3065550"/>
                  </a:cubicBezTo>
                  <a:cubicBezTo>
                    <a:pt x="2606201" y="3064745"/>
                    <a:pt x="2631989" y="3055880"/>
                    <a:pt x="2657778" y="3059103"/>
                  </a:cubicBezTo>
                  <a:cubicBezTo>
                    <a:pt x="2673895" y="3060715"/>
                    <a:pt x="2685177" y="3066356"/>
                    <a:pt x="2673895" y="3084085"/>
                  </a:cubicBezTo>
                  <a:cubicBezTo>
                    <a:pt x="2666642" y="3098591"/>
                    <a:pt x="2673089" y="3123573"/>
                    <a:pt x="2648913" y="3128408"/>
                  </a:cubicBezTo>
                  <a:close/>
                </a:path>
              </a:pathLst>
            </a:custGeom>
            <a:solidFill>
              <a:srgbClr val="000000"/>
            </a:solidFill>
            <a:ln w="80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35" name="Group 34">
              <a:extLst>
                <a:ext uri="{FF2B5EF4-FFF2-40B4-BE49-F238E27FC236}">
                  <a16:creationId xmlns:a16="http://schemas.microsoft.com/office/drawing/2014/main" id="{679954AD-5D35-432C-B82E-6500A72641BF}"/>
                </a:ext>
              </a:extLst>
            </p:cNvPr>
            <p:cNvGrpSpPr/>
            <p:nvPr/>
          </p:nvGrpSpPr>
          <p:grpSpPr>
            <a:xfrm>
              <a:off x="4719746" y="2767266"/>
              <a:ext cx="2642080" cy="2314948"/>
              <a:chOff x="4719746" y="2767266"/>
              <a:chExt cx="2642080" cy="2314948"/>
            </a:xfrm>
          </p:grpSpPr>
          <p:sp>
            <p:nvSpPr>
              <p:cNvPr id="8" name="Freeform: Shape 7">
                <a:extLst>
                  <a:ext uri="{FF2B5EF4-FFF2-40B4-BE49-F238E27FC236}">
                    <a16:creationId xmlns:a16="http://schemas.microsoft.com/office/drawing/2014/main" id="{0193C117-5191-47A0-A9D9-30D3CF6DCDE1}"/>
                  </a:ext>
                </a:extLst>
              </p:cNvPr>
              <p:cNvSpPr/>
              <p:nvPr/>
            </p:nvSpPr>
            <p:spPr>
              <a:xfrm>
                <a:off x="4719746" y="2767266"/>
                <a:ext cx="2642080" cy="2314948"/>
              </a:xfrm>
              <a:custGeom>
                <a:avLst/>
                <a:gdLst>
                  <a:gd name="connsiteX0" fmla="*/ 4525716 w 5310327"/>
                  <a:gd name="connsiteY0" fmla="*/ 3156108 h 4652824"/>
                  <a:gd name="connsiteX1" fmla="*/ 4557951 w 5310327"/>
                  <a:gd name="connsiteY1" fmla="*/ 3172226 h 4652824"/>
                  <a:gd name="connsiteX2" fmla="*/ 4814220 w 5310327"/>
                  <a:gd name="connsiteY2" fmla="*/ 3203655 h 4652824"/>
                  <a:gd name="connsiteX3" fmla="*/ 4933489 w 5310327"/>
                  <a:gd name="connsiteY3" fmla="*/ 3131126 h 4652824"/>
                  <a:gd name="connsiteX4" fmla="*/ 5172028 w 5310327"/>
                  <a:gd name="connsiteY4" fmla="*/ 3005409 h 4652824"/>
                  <a:gd name="connsiteX5" fmla="*/ 5308222 w 5310327"/>
                  <a:gd name="connsiteY5" fmla="*/ 2755588 h 4652824"/>
                  <a:gd name="connsiteX6" fmla="*/ 5189758 w 5310327"/>
                  <a:gd name="connsiteY6" fmla="*/ 2592801 h 4652824"/>
                  <a:gd name="connsiteX7" fmla="*/ 4884331 w 5310327"/>
                  <a:gd name="connsiteY7" fmla="*/ 2579101 h 4652824"/>
                  <a:gd name="connsiteX8" fmla="*/ 4580516 w 5310327"/>
                  <a:gd name="connsiteY8" fmla="*/ 2710459 h 4652824"/>
                  <a:gd name="connsiteX9" fmla="*/ 4530552 w 5310327"/>
                  <a:gd name="connsiteY9" fmla="*/ 2715294 h 4652824"/>
                  <a:gd name="connsiteX10" fmla="*/ 4233990 w 5310327"/>
                  <a:gd name="connsiteY10" fmla="*/ 2637124 h 4652824"/>
                  <a:gd name="connsiteX11" fmla="*/ 3914057 w 5310327"/>
                  <a:gd name="connsiteY11" fmla="*/ 2550896 h 4652824"/>
                  <a:gd name="connsiteX12" fmla="*/ 3794787 w 5310327"/>
                  <a:gd name="connsiteY12" fmla="*/ 2513020 h 4652824"/>
                  <a:gd name="connsiteX13" fmla="*/ 3464379 w 5310327"/>
                  <a:gd name="connsiteY13" fmla="*/ 2425985 h 4652824"/>
                  <a:gd name="connsiteX14" fmla="*/ 3241957 w 5310327"/>
                  <a:gd name="connsiteY14" fmla="*/ 2474338 h 4652824"/>
                  <a:gd name="connsiteX15" fmla="*/ 3022758 w 5310327"/>
                  <a:gd name="connsiteY15" fmla="*/ 2647601 h 4652824"/>
                  <a:gd name="connsiteX16" fmla="*/ 2996971 w 5310327"/>
                  <a:gd name="connsiteY16" fmla="*/ 2645989 h 4652824"/>
                  <a:gd name="connsiteX17" fmla="*/ 2893013 w 5310327"/>
                  <a:gd name="connsiteY17" fmla="*/ 2558149 h 4652824"/>
                  <a:gd name="connsiteX18" fmla="*/ 2631103 w 5310327"/>
                  <a:gd name="connsiteY18" fmla="*/ 2417926 h 4652824"/>
                  <a:gd name="connsiteX19" fmla="*/ 2635132 w 5310327"/>
                  <a:gd name="connsiteY19" fmla="*/ 2412285 h 4652824"/>
                  <a:gd name="connsiteX20" fmla="*/ 2995359 w 5310327"/>
                  <a:gd name="connsiteY20" fmla="*/ 1753079 h 4652824"/>
                  <a:gd name="connsiteX21" fmla="*/ 3025176 w 5310327"/>
                  <a:gd name="connsiteY21" fmla="*/ 1692638 h 4652824"/>
                  <a:gd name="connsiteX22" fmla="*/ 3126716 w 5310327"/>
                  <a:gd name="connsiteY22" fmla="*/ 1519375 h 4652824"/>
                  <a:gd name="connsiteX23" fmla="*/ 3130746 w 5310327"/>
                  <a:gd name="connsiteY23" fmla="*/ 1263107 h 4652824"/>
                  <a:gd name="connsiteX24" fmla="*/ 2842243 w 5310327"/>
                  <a:gd name="connsiteY24" fmla="*/ 1110796 h 4652824"/>
                  <a:gd name="connsiteX25" fmla="*/ 2687514 w 5310327"/>
                  <a:gd name="connsiteY25" fmla="*/ 1253436 h 4652824"/>
                  <a:gd name="connsiteX26" fmla="*/ 2667367 w 5310327"/>
                  <a:gd name="connsiteY26" fmla="*/ 1334024 h 4652824"/>
                  <a:gd name="connsiteX27" fmla="*/ 2623850 w 5310327"/>
                  <a:gd name="connsiteY27" fmla="*/ 1293730 h 4652824"/>
                  <a:gd name="connsiteX28" fmla="*/ 2528757 w 5310327"/>
                  <a:gd name="connsiteY28" fmla="*/ 1322742 h 4652824"/>
                  <a:gd name="connsiteX29" fmla="*/ 2523922 w 5310327"/>
                  <a:gd name="connsiteY29" fmla="*/ 1365453 h 4652824"/>
                  <a:gd name="connsiteX30" fmla="*/ 2608539 w 5310327"/>
                  <a:gd name="connsiteY30" fmla="*/ 1666850 h 4652824"/>
                  <a:gd name="connsiteX31" fmla="*/ 2608539 w 5310327"/>
                  <a:gd name="connsiteY31" fmla="*/ 1695056 h 4652824"/>
                  <a:gd name="connsiteX32" fmla="*/ 2510222 w 5310327"/>
                  <a:gd name="connsiteY32" fmla="*/ 1794179 h 4652824"/>
                  <a:gd name="connsiteX33" fmla="*/ 2486851 w 5310327"/>
                  <a:gd name="connsiteY33" fmla="*/ 1797402 h 4652824"/>
                  <a:gd name="connsiteX34" fmla="*/ 2234612 w 5310327"/>
                  <a:gd name="connsiteY34" fmla="*/ 1803043 h 4652824"/>
                  <a:gd name="connsiteX35" fmla="*/ 2222524 w 5310327"/>
                  <a:gd name="connsiteY35" fmla="*/ 1719232 h 4652824"/>
                  <a:gd name="connsiteX36" fmla="*/ 2242671 w 5310327"/>
                  <a:gd name="connsiteY36" fmla="*/ 1683774 h 4652824"/>
                  <a:gd name="connsiteX37" fmla="*/ 2311170 w 5310327"/>
                  <a:gd name="connsiteY37" fmla="*/ 1502452 h 4652824"/>
                  <a:gd name="connsiteX38" fmla="*/ 2281353 w 5310327"/>
                  <a:gd name="connsiteY38" fmla="*/ 1462964 h 4652824"/>
                  <a:gd name="connsiteX39" fmla="*/ 2257983 w 5310327"/>
                  <a:gd name="connsiteY39" fmla="*/ 1391241 h 4652824"/>
                  <a:gd name="connsiteX40" fmla="*/ 2275712 w 5310327"/>
                  <a:gd name="connsiteY40" fmla="*/ 999585 h 4652824"/>
                  <a:gd name="connsiteX41" fmla="*/ 2253953 w 5310327"/>
                  <a:gd name="connsiteY41" fmla="*/ 855334 h 4652824"/>
                  <a:gd name="connsiteX42" fmla="*/ 2075049 w 5310327"/>
                  <a:gd name="connsiteY42" fmla="*/ 477378 h 4652824"/>
                  <a:gd name="connsiteX43" fmla="*/ 1577824 w 5310327"/>
                  <a:gd name="connsiteY43" fmla="*/ 59129 h 4652824"/>
                  <a:gd name="connsiteX44" fmla="*/ 979058 w 5310327"/>
                  <a:gd name="connsiteY44" fmla="*/ 1106 h 4652824"/>
                  <a:gd name="connsiteX45" fmla="*/ 675243 w 5310327"/>
                  <a:gd name="connsiteY45" fmla="*/ 60740 h 4652824"/>
                  <a:gd name="connsiteX46" fmla="*/ 96625 w 5310327"/>
                  <a:gd name="connsiteY46" fmla="*/ 589395 h 4652824"/>
                  <a:gd name="connsiteX47" fmla="*/ 13619 w 5310327"/>
                  <a:gd name="connsiteY47" fmla="*/ 1129331 h 4652824"/>
                  <a:gd name="connsiteX48" fmla="*/ 82119 w 5310327"/>
                  <a:gd name="connsiteY48" fmla="*/ 1396076 h 4652824"/>
                  <a:gd name="connsiteX49" fmla="*/ 181242 w 5310327"/>
                  <a:gd name="connsiteY49" fmla="*/ 1595933 h 4652824"/>
                  <a:gd name="connsiteX50" fmla="*/ 410110 w 5310327"/>
                  <a:gd name="connsiteY50" fmla="*/ 1851396 h 4652824"/>
                  <a:gd name="connsiteX51" fmla="*/ 601909 w 5310327"/>
                  <a:gd name="connsiteY51" fmla="*/ 1999677 h 4652824"/>
                  <a:gd name="connsiteX52" fmla="*/ 663155 w 5310327"/>
                  <a:gd name="connsiteY52" fmla="*/ 2139899 h 4652824"/>
                  <a:gd name="connsiteX53" fmla="*/ 672020 w 5310327"/>
                  <a:gd name="connsiteY53" fmla="*/ 2326056 h 4652824"/>
                  <a:gd name="connsiteX54" fmla="*/ 741325 w 5310327"/>
                  <a:gd name="connsiteY54" fmla="*/ 2686283 h 4652824"/>
                  <a:gd name="connsiteX55" fmla="*/ 934735 w 5310327"/>
                  <a:gd name="connsiteY55" fmla="*/ 3131932 h 4652824"/>
                  <a:gd name="connsiteX56" fmla="*/ 1789769 w 5310327"/>
                  <a:gd name="connsiteY56" fmla="*/ 3989384 h 4652824"/>
                  <a:gd name="connsiteX57" fmla="*/ 1846986 w 5310327"/>
                  <a:gd name="connsiteY57" fmla="*/ 4040154 h 4652824"/>
                  <a:gd name="connsiteX58" fmla="*/ 2325676 w 5310327"/>
                  <a:gd name="connsiteY58" fmla="*/ 4510785 h 4652824"/>
                  <a:gd name="connsiteX59" fmla="*/ 2829348 w 5310327"/>
                  <a:gd name="connsiteY59" fmla="*/ 4646978 h 4652824"/>
                  <a:gd name="connsiteX60" fmla="*/ 3099317 w 5310327"/>
                  <a:gd name="connsiteY60" fmla="*/ 4538990 h 4652824"/>
                  <a:gd name="connsiteX61" fmla="*/ 3432143 w 5310327"/>
                  <a:gd name="connsiteY61" fmla="*/ 4123159 h 4652824"/>
                  <a:gd name="connsiteX62" fmla="*/ 3624747 w 5310327"/>
                  <a:gd name="connsiteY62" fmla="*/ 3617069 h 4652824"/>
                  <a:gd name="connsiteX63" fmla="*/ 3726288 w 5310327"/>
                  <a:gd name="connsiteY63" fmla="*/ 3741174 h 4652824"/>
                  <a:gd name="connsiteX64" fmla="*/ 4067173 w 5310327"/>
                  <a:gd name="connsiteY64" fmla="*/ 3966013 h 4652824"/>
                  <a:gd name="connsiteX65" fmla="*/ 4145343 w 5310327"/>
                  <a:gd name="connsiteY65" fmla="*/ 4032095 h 4652824"/>
                  <a:gd name="connsiteX66" fmla="*/ 4308936 w 5310327"/>
                  <a:gd name="connsiteY66" fmla="*/ 4263381 h 4652824"/>
                  <a:gd name="connsiteX67" fmla="*/ 4491064 w 5310327"/>
                  <a:gd name="connsiteY67" fmla="*/ 4319793 h 4652824"/>
                  <a:gd name="connsiteX68" fmla="*/ 4986677 w 5310327"/>
                  <a:gd name="connsiteY68" fmla="*/ 4094953 h 4652824"/>
                  <a:gd name="connsiteX69" fmla="*/ 5137376 w 5310327"/>
                  <a:gd name="connsiteY69" fmla="*/ 3971654 h 4652824"/>
                  <a:gd name="connsiteX70" fmla="*/ 5117229 w 5310327"/>
                  <a:gd name="connsiteY70" fmla="*/ 3730697 h 4652824"/>
                  <a:gd name="connsiteX71" fmla="*/ 4981842 w 5310327"/>
                  <a:gd name="connsiteY71" fmla="*/ 3658169 h 4652824"/>
                  <a:gd name="connsiteX72" fmla="*/ 4454799 w 5310327"/>
                  <a:gd name="connsiteY72" fmla="*/ 3717803 h 4652824"/>
                  <a:gd name="connsiteX73" fmla="*/ 4413700 w 5310327"/>
                  <a:gd name="connsiteY73" fmla="*/ 3709745 h 4652824"/>
                  <a:gd name="connsiteX74" fmla="*/ 4071203 w 5310327"/>
                  <a:gd name="connsiteY74" fmla="*/ 3330983 h 4652824"/>
                  <a:gd name="connsiteX75" fmla="*/ 3929368 w 5310327"/>
                  <a:gd name="connsiteY75" fmla="*/ 3174643 h 4652824"/>
                  <a:gd name="connsiteX76" fmla="*/ 4525716 w 5310327"/>
                  <a:gd name="connsiteY76" fmla="*/ 3156108 h 4652824"/>
                  <a:gd name="connsiteX77" fmla="*/ 2093584 w 5310327"/>
                  <a:gd name="connsiteY77" fmla="*/ 2125394 h 4652824"/>
                  <a:gd name="connsiteX78" fmla="*/ 2087137 w 5310327"/>
                  <a:gd name="connsiteY78" fmla="*/ 2048835 h 4652824"/>
                  <a:gd name="connsiteX79" fmla="*/ 2148384 w 5310327"/>
                  <a:gd name="connsiteY79" fmla="*/ 1977918 h 4652824"/>
                  <a:gd name="connsiteX80" fmla="*/ 2167725 w 5310327"/>
                  <a:gd name="connsiteY80" fmla="*/ 2177775 h 4652824"/>
                  <a:gd name="connsiteX81" fmla="*/ 2093584 w 5310327"/>
                  <a:gd name="connsiteY81" fmla="*/ 2125394 h 46528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</a:cxnLst>
                <a:rect l="l" t="t" r="r" b="b"/>
                <a:pathLst>
                  <a:path w="5310327" h="4652824">
                    <a:moveTo>
                      <a:pt x="4525716" y="3156108"/>
                    </a:moveTo>
                    <a:cubicBezTo>
                      <a:pt x="4541834" y="3153691"/>
                      <a:pt x="4549087" y="3160138"/>
                      <a:pt x="4557951" y="3172226"/>
                    </a:cubicBezTo>
                    <a:cubicBezTo>
                      <a:pt x="4625645" y="3260066"/>
                      <a:pt x="4732021" y="3256037"/>
                      <a:pt x="4814220" y="3203655"/>
                    </a:cubicBezTo>
                    <a:cubicBezTo>
                      <a:pt x="4853708" y="3178673"/>
                      <a:pt x="4891584" y="3152079"/>
                      <a:pt x="4933489" y="3131126"/>
                    </a:cubicBezTo>
                    <a:cubicBezTo>
                      <a:pt x="5013271" y="3090026"/>
                      <a:pt x="5097082" y="3056180"/>
                      <a:pt x="5172028" y="3005409"/>
                    </a:cubicBezTo>
                    <a:cubicBezTo>
                      <a:pt x="5260675" y="2945775"/>
                      <a:pt x="5322727" y="2870828"/>
                      <a:pt x="5308222" y="2755588"/>
                    </a:cubicBezTo>
                    <a:cubicBezTo>
                      <a:pt x="5298551" y="2680642"/>
                      <a:pt x="5267122" y="2621007"/>
                      <a:pt x="5189758" y="2592801"/>
                    </a:cubicBezTo>
                    <a:cubicBezTo>
                      <a:pt x="5089023" y="2555731"/>
                      <a:pt x="4987483" y="2553313"/>
                      <a:pt x="4884331" y="2579101"/>
                    </a:cubicBezTo>
                    <a:cubicBezTo>
                      <a:pt x="4776344" y="2606501"/>
                      <a:pt x="4678833" y="2658883"/>
                      <a:pt x="4580516" y="2710459"/>
                    </a:cubicBezTo>
                    <a:cubicBezTo>
                      <a:pt x="4563592" y="2719324"/>
                      <a:pt x="4549087" y="2720935"/>
                      <a:pt x="4530552" y="2715294"/>
                    </a:cubicBezTo>
                    <a:cubicBezTo>
                      <a:pt x="4431429" y="2688700"/>
                      <a:pt x="4332306" y="2663718"/>
                      <a:pt x="4233990" y="2637124"/>
                    </a:cubicBezTo>
                    <a:cubicBezTo>
                      <a:pt x="4127614" y="2608919"/>
                      <a:pt x="4020433" y="2579101"/>
                      <a:pt x="3914057" y="2550896"/>
                    </a:cubicBezTo>
                    <a:cubicBezTo>
                      <a:pt x="3877793" y="2527525"/>
                      <a:pt x="3834275" y="2526719"/>
                      <a:pt x="3794787" y="2513020"/>
                    </a:cubicBezTo>
                    <a:cubicBezTo>
                      <a:pt x="3685188" y="2482396"/>
                      <a:pt x="3574783" y="2454191"/>
                      <a:pt x="3464379" y="2425985"/>
                    </a:cubicBezTo>
                    <a:cubicBezTo>
                      <a:pt x="3382179" y="2405032"/>
                      <a:pt x="3308844" y="2426791"/>
                      <a:pt x="3241957" y="2474338"/>
                    </a:cubicBezTo>
                    <a:cubicBezTo>
                      <a:pt x="3229063" y="2497708"/>
                      <a:pt x="3053382" y="2620201"/>
                      <a:pt x="3022758" y="2647601"/>
                    </a:cubicBezTo>
                    <a:cubicBezTo>
                      <a:pt x="3012282" y="2656465"/>
                      <a:pt x="3007447" y="2659689"/>
                      <a:pt x="2996971" y="2645989"/>
                    </a:cubicBezTo>
                    <a:cubicBezTo>
                      <a:pt x="2968765" y="2609725"/>
                      <a:pt x="2931695" y="2583131"/>
                      <a:pt x="2893013" y="2558149"/>
                    </a:cubicBezTo>
                    <a:cubicBezTo>
                      <a:pt x="2809202" y="2504155"/>
                      <a:pt x="2718943" y="2463055"/>
                      <a:pt x="2631103" y="2417926"/>
                    </a:cubicBezTo>
                    <a:cubicBezTo>
                      <a:pt x="2632715" y="2415509"/>
                      <a:pt x="2633521" y="2413091"/>
                      <a:pt x="2635132" y="2412285"/>
                    </a:cubicBezTo>
                    <a:cubicBezTo>
                      <a:pt x="2826931" y="2231769"/>
                      <a:pt x="2940559" y="2008542"/>
                      <a:pt x="2995359" y="1753079"/>
                    </a:cubicBezTo>
                    <a:cubicBezTo>
                      <a:pt x="3000194" y="1729709"/>
                      <a:pt x="3010670" y="1711174"/>
                      <a:pt x="3025176" y="1692638"/>
                    </a:cubicBezTo>
                    <a:cubicBezTo>
                      <a:pt x="3067082" y="1639450"/>
                      <a:pt x="3102540" y="1583039"/>
                      <a:pt x="3126716" y="1519375"/>
                    </a:cubicBezTo>
                    <a:cubicBezTo>
                      <a:pt x="3158952" y="1434758"/>
                      <a:pt x="3169428" y="1349335"/>
                      <a:pt x="3130746" y="1263107"/>
                    </a:cubicBezTo>
                    <a:cubicBezTo>
                      <a:pt x="3078364" y="1146255"/>
                      <a:pt x="2940559" y="1095485"/>
                      <a:pt x="2842243" y="1110796"/>
                    </a:cubicBezTo>
                    <a:cubicBezTo>
                      <a:pt x="2732643" y="1127720"/>
                      <a:pt x="2706855" y="1164790"/>
                      <a:pt x="2687514" y="1253436"/>
                    </a:cubicBezTo>
                    <a:cubicBezTo>
                      <a:pt x="2681873" y="1279224"/>
                      <a:pt x="2674620" y="1305012"/>
                      <a:pt x="2667367" y="1334024"/>
                    </a:cubicBezTo>
                    <a:cubicBezTo>
                      <a:pt x="2651250" y="1318712"/>
                      <a:pt x="2638356" y="1305818"/>
                      <a:pt x="2623850" y="1293730"/>
                    </a:cubicBezTo>
                    <a:cubicBezTo>
                      <a:pt x="2583556" y="1260689"/>
                      <a:pt x="2543263" y="1272777"/>
                      <a:pt x="2528757" y="1322742"/>
                    </a:cubicBezTo>
                    <a:cubicBezTo>
                      <a:pt x="2524727" y="1336441"/>
                      <a:pt x="2523922" y="1351753"/>
                      <a:pt x="2523922" y="1365453"/>
                    </a:cubicBezTo>
                    <a:cubicBezTo>
                      <a:pt x="2525533" y="1473440"/>
                      <a:pt x="2553739" y="1573369"/>
                      <a:pt x="2608539" y="1666850"/>
                    </a:cubicBezTo>
                    <a:cubicBezTo>
                      <a:pt x="2614180" y="1677327"/>
                      <a:pt x="2620627" y="1682968"/>
                      <a:pt x="2608539" y="1695056"/>
                    </a:cubicBezTo>
                    <a:cubicBezTo>
                      <a:pt x="2574692" y="1727291"/>
                      <a:pt x="2542457" y="1761138"/>
                      <a:pt x="2510222" y="1794179"/>
                    </a:cubicBezTo>
                    <a:cubicBezTo>
                      <a:pt x="2502163" y="1802237"/>
                      <a:pt x="2497328" y="1803849"/>
                      <a:pt x="2486851" y="1797402"/>
                    </a:cubicBezTo>
                    <a:cubicBezTo>
                      <a:pt x="2402235" y="1745020"/>
                      <a:pt x="2317618" y="1744214"/>
                      <a:pt x="2234612" y="1803043"/>
                    </a:cubicBezTo>
                    <a:cubicBezTo>
                      <a:pt x="2224942" y="1774838"/>
                      <a:pt x="2229777" y="1745826"/>
                      <a:pt x="2222524" y="1719232"/>
                    </a:cubicBezTo>
                    <a:cubicBezTo>
                      <a:pt x="2217689" y="1699891"/>
                      <a:pt x="2223330" y="1691832"/>
                      <a:pt x="2242671" y="1683774"/>
                    </a:cubicBezTo>
                    <a:cubicBezTo>
                      <a:pt x="2313588" y="1655568"/>
                      <a:pt x="2363552" y="1590292"/>
                      <a:pt x="2311170" y="1502452"/>
                    </a:cubicBezTo>
                    <a:cubicBezTo>
                      <a:pt x="2303112" y="1487946"/>
                      <a:pt x="2294247" y="1472634"/>
                      <a:pt x="2281353" y="1462964"/>
                    </a:cubicBezTo>
                    <a:cubicBezTo>
                      <a:pt x="2256371" y="1443623"/>
                      <a:pt x="2254759" y="1419447"/>
                      <a:pt x="2257983" y="1391241"/>
                    </a:cubicBezTo>
                    <a:cubicBezTo>
                      <a:pt x="2272489" y="1261495"/>
                      <a:pt x="2280547" y="1130943"/>
                      <a:pt x="2275712" y="999585"/>
                    </a:cubicBezTo>
                    <a:cubicBezTo>
                      <a:pt x="2274100" y="950427"/>
                      <a:pt x="2269265" y="902075"/>
                      <a:pt x="2253953" y="855334"/>
                    </a:cubicBezTo>
                    <a:cubicBezTo>
                      <a:pt x="2208824" y="723170"/>
                      <a:pt x="2150801" y="595842"/>
                      <a:pt x="2075049" y="477378"/>
                    </a:cubicBezTo>
                    <a:cubicBezTo>
                      <a:pt x="1952556" y="286386"/>
                      <a:pt x="1792993" y="138910"/>
                      <a:pt x="1577824" y="59129"/>
                    </a:cubicBezTo>
                    <a:cubicBezTo>
                      <a:pt x="1523024" y="38982"/>
                      <a:pt x="1062063" y="-7759"/>
                      <a:pt x="979058" y="1106"/>
                    </a:cubicBezTo>
                    <a:cubicBezTo>
                      <a:pt x="875906" y="12388"/>
                      <a:pt x="772754" y="22059"/>
                      <a:pt x="675243" y="60740"/>
                    </a:cubicBezTo>
                    <a:cubicBezTo>
                      <a:pt x="414945" y="163087"/>
                      <a:pt x="223147" y="341991"/>
                      <a:pt x="96625" y="589395"/>
                    </a:cubicBezTo>
                    <a:cubicBezTo>
                      <a:pt x="9590" y="759435"/>
                      <a:pt x="-20227" y="939951"/>
                      <a:pt x="13619" y="1129331"/>
                    </a:cubicBezTo>
                    <a:cubicBezTo>
                      <a:pt x="29737" y="1220395"/>
                      <a:pt x="55525" y="1308236"/>
                      <a:pt x="82119" y="1396076"/>
                    </a:cubicBezTo>
                    <a:cubicBezTo>
                      <a:pt x="115160" y="1469411"/>
                      <a:pt x="153036" y="1554028"/>
                      <a:pt x="181242" y="1595933"/>
                    </a:cubicBezTo>
                    <a:cubicBezTo>
                      <a:pt x="239265" y="1697474"/>
                      <a:pt x="319852" y="1778867"/>
                      <a:pt x="410110" y="1851396"/>
                    </a:cubicBezTo>
                    <a:cubicBezTo>
                      <a:pt x="472968" y="1902166"/>
                      <a:pt x="543080" y="1943266"/>
                      <a:pt x="601909" y="1999677"/>
                    </a:cubicBezTo>
                    <a:cubicBezTo>
                      <a:pt x="642202" y="2038359"/>
                      <a:pt x="663961" y="2082682"/>
                      <a:pt x="663155" y="2139899"/>
                    </a:cubicBezTo>
                    <a:cubicBezTo>
                      <a:pt x="661543" y="2201952"/>
                      <a:pt x="666379" y="2264004"/>
                      <a:pt x="672020" y="2326056"/>
                    </a:cubicBezTo>
                    <a:cubicBezTo>
                      <a:pt x="678467" y="2402615"/>
                      <a:pt x="714731" y="2645989"/>
                      <a:pt x="741325" y="2686283"/>
                    </a:cubicBezTo>
                    <a:cubicBezTo>
                      <a:pt x="789678" y="2841817"/>
                      <a:pt x="852536" y="2990904"/>
                      <a:pt x="934735" y="3131932"/>
                    </a:cubicBezTo>
                    <a:cubicBezTo>
                      <a:pt x="1145069" y="3492964"/>
                      <a:pt x="1430349" y="3778244"/>
                      <a:pt x="1789769" y="3989384"/>
                    </a:cubicBezTo>
                    <a:cubicBezTo>
                      <a:pt x="1812334" y="4003083"/>
                      <a:pt x="1830869" y="4018395"/>
                      <a:pt x="1846986" y="4040154"/>
                    </a:cubicBezTo>
                    <a:cubicBezTo>
                      <a:pt x="1981567" y="4222281"/>
                      <a:pt x="2134684" y="4385874"/>
                      <a:pt x="2325676" y="4510785"/>
                    </a:cubicBezTo>
                    <a:cubicBezTo>
                      <a:pt x="2478793" y="4610713"/>
                      <a:pt x="2642385" y="4672766"/>
                      <a:pt x="2829348" y="4646978"/>
                    </a:cubicBezTo>
                    <a:cubicBezTo>
                      <a:pt x="2853525" y="4642143"/>
                      <a:pt x="3026788" y="4589761"/>
                      <a:pt x="3099317" y="4538990"/>
                    </a:cubicBezTo>
                    <a:cubicBezTo>
                      <a:pt x="3250822" y="4434227"/>
                      <a:pt x="3349138" y="4283528"/>
                      <a:pt x="3432143" y="4123159"/>
                    </a:cubicBezTo>
                    <a:cubicBezTo>
                      <a:pt x="3515149" y="3963595"/>
                      <a:pt x="3574783" y="3794362"/>
                      <a:pt x="3624747" y="3617069"/>
                    </a:cubicBezTo>
                    <a:cubicBezTo>
                      <a:pt x="3660206" y="3660586"/>
                      <a:pt x="3693247" y="3700880"/>
                      <a:pt x="3726288" y="3741174"/>
                    </a:cubicBezTo>
                    <a:cubicBezTo>
                      <a:pt x="3817352" y="3850773"/>
                      <a:pt x="3926145" y="3935390"/>
                      <a:pt x="4067173" y="3966013"/>
                    </a:cubicBezTo>
                    <a:cubicBezTo>
                      <a:pt x="4109079" y="3974877"/>
                      <a:pt x="4128420" y="3995831"/>
                      <a:pt x="4145343" y="4032095"/>
                    </a:cubicBezTo>
                    <a:cubicBezTo>
                      <a:pt x="4185637" y="4119129"/>
                      <a:pt x="4232378" y="4202135"/>
                      <a:pt x="4308936" y="4263381"/>
                    </a:cubicBezTo>
                    <a:cubicBezTo>
                      <a:pt x="4362124" y="4306898"/>
                      <a:pt x="4417729" y="4333492"/>
                      <a:pt x="4491064" y="4319793"/>
                    </a:cubicBezTo>
                    <a:cubicBezTo>
                      <a:pt x="4675609" y="4285140"/>
                      <a:pt x="4836784" y="4203746"/>
                      <a:pt x="4986677" y="4094953"/>
                    </a:cubicBezTo>
                    <a:cubicBezTo>
                      <a:pt x="5039059" y="4056271"/>
                      <a:pt x="5096276" y="4024036"/>
                      <a:pt x="5137376" y="3971654"/>
                    </a:cubicBezTo>
                    <a:cubicBezTo>
                      <a:pt x="5200234" y="3890261"/>
                      <a:pt x="5193787" y="3799197"/>
                      <a:pt x="5117229" y="3730697"/>
                    </a:cubicBezTo>
                    <a:cubicBezTo>
                      <a:pt x="5077741" y="3695239"/>
                      <a:pt x="5031806" y="3672674"/>
                      <a:pt x="4981842" y="3658169"/>
                    </a:cubicBezTo>
                    <a:cubicBezTo>
                      <a:pt x="4798103" y="3605787"/>
                      <a:pt x="4623227" y="3633992"/>
                      <a:pt x="4454799" y="3717803"/>
                    </a:cubicBezTo>
                    <a:cubicBezTo>
                      <a:pt x="4436264" y="3727474"/>
                      <a:pt x="4427400" y="3724250"/>
                      <a:pt x="4413700" y="3709745"/>
                    </a:cubicBezTo>
                    <a:cubicBezTo>
                      <a:pt x="4300071" y="3583222"/>
                      <a:pt x="4185637" y="3457506"/>
                      <a:pt x="4071203" y="3330983"/>
                    </a:cubicBezTo>
                    <a:cubicBezTo>
                      <a:pt x="4024462" y="3279407"/>
                      <a:pt x="3978527" y="3228637"/>
                      <a:pt x="3929368" y="3174643"/>
                    </a:cubicBezTo>
                    <a:cubicBezTo>
                      <a:pt x="4131643" y="3186731"/>
                      <a:pt x="4329889" y="3184314"/>
                      <a:pt x="4525716" y="3156108"/>
                    </a:cubicBezTo>
                    <a:close/>
                    <a:moveTo>
                      <a:pt x="2093584" y="2125394"/>
                    </a:moveTo>
                    <a:cubicBezTo>
                      <a:pt x="2066990" y="2103635"/>
                      <a:pt x="2066184" y="2075429"/>
                      <a:pt x="2087137" y="2048835"/>
                    </a:cubicBezTo>
                    <a:cubicBezTo>
                      <a:pt x="2105672" y="2026271"/>
                      <a:pt x="2124207" y="2005318"/>
                      <a:pt x="2148384" y="1977918"/>
                    </a:cubicBezTo>
                    <a:cubicBezTo>
                      <a:pt x="2141131" y="2048835"/>
                      <a:pt x="2152413" y="2110888"/>
                      <a:pt x="2167725" y="2177775"/>
                    </a:cubicBezTo>
                    <a:cubicBezTo>
                      <a:pt x="2141131" y="2159240"/>
                      <a:pt x="2116149" y="2143929"/>
                      <a:pt x="2093584" y="2125394"/>
                    </a:cubicBezTo>
                    <a:close/>
                  </a:path>
                </a:pathLst>
              </a:custGeom>
              <a:solidFill>
                <a:srgbClr val="000000"/>
              </a:solidFill>
              <a:ln w="80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4" name="Freeform: Shape 33">
                <a:extLst>
                  <a:ext uri="{FF2B5EF4-FFF2-40B4-BE49-F238E27FC236}">
                    <a16:creationId xmlns:a16="http://schemas.microsoft.com/office/drawing/2014/main" id="{D020FCFC-F3D0-49EC-9F44-EAD5118D0D33}"/>
                  </a:ext>
                </a:extLst>
              </p:cNvPr>
              <p:cNvSpPr/>
              <p:nvPr/>
            </p:nvSpPr>
            <p:spPr>
              <a:xfrm>
                <a:off x="4750560" y="2797846"/>
                <a:ext cx="2580949" cy="2258688"/>
              </a:xfrm>
              <a:custGeom>
                <a:avLst/>
                <a:gdLst>
                  <a:gd name="connsiteX0" fmla="*/ 536694 w 2580949"/>
                  <a:gd name="connsiteY0" fmla="*/ 719450 h 2258688"/>
                  <a:gd name="connsiteX1" fmla="*/ 520054 w 2580949"/>
                  <a:gd name="connsiteY1" fmla="*/ 722558 h 2258688"/>
                  <a:gd name="connsiteX2" fmla="*/ 488379 w 2580949"/>
                  <a:gd name="connsiteY2" fmla="*/ 734185 h 2258688"/>
                  <a:gd name="connsiteX3" fmla="*/ 443072 w 2580949"/>
                  <a:gd name="connsiteY3" fmla="*/ 878929 h 2258688"/>
                  <a:gd name="connsiteX4" fmla="*/ 587013 w 2580949"/>
                  <a:gd name="connsiteY4" fmla="*/ 958318 h 2258688"/>
                  <a:gd name="connsiteX5" fmla="*/ 609868 w 2580949"/>
                  <a:gd name="connsiteY5" fmla="*/ 946289 h 2258688"/>
                  <a:gd name="connsiteX6" fmla="*/ 596235 w 2580949"/>
                  <a:gd name="connsiteY6" fmla="*/ 929048 h 2258688"/>
                  <a:gd name="connsiteX7" fmla="*/ 580999 w 2580949"/>
                  <a:gd name="connsiteY7" fmla="*/ 926242 h 2258688"/>
                  <a:gd name="connsiteX8" fmla="*/ 475950 w 2580949"/>
                  <a:gd name="connsiteY8" fmla="*/ 872915 h 2258688"/>
                  <a:gd name="connsiteX9" fmla="*/ 491587 w 2580949"/>
                  <a:gd name="connsiteY9" fmla="*/ 767465 h 2258688"/>
                  <a:gd name="connsiteX10" fmla="*/ 528474 w 2580949"/>
                  <a:gd name="connsiteY10" fmla="*/ 751827 h 2258688"/>
                  <a:gd name="connsiteX11" fmla="*/ 548522 w 2580949"/>
                  <a:gd name="connsiteY11" fmla="*/ 730176 h 2258688"/>
                  <a:gd name="connsiteX12" fmla="*/ 536694 w 2580949"/>
                  <a:gd name="connsiteY12" fmla="*/ 719450 h 2258688"/>
                  <a:gd name="connsiteX13" fmla="*/ 977541 w 2580949"/>
                  <a:gd name="connsiteY13" fmla="*/ 678453 h 2258688"/>
                  <a:gd name="connsiteX14" fmla="*/ 955890 w 2580949"/>
                  <a:gd name="connsiteY14" fmla="*/ 691684 h 2258688"/>
                  <a:gd name="connsiteX15" fmla="*/ 899355 w 2580949"/>
                  <a:gd name="connsiteY15" fmla="*/ 731379 h 2258688"/>
                  <a:gd name="connsiteX16" fmla="*/ 852043 w 2580949"/>
                  <a:gd name="connsiteY16" fmla="*/ 726968 h 2258688"/>
                  <a:gd name="connsiteX17" fmla="*/ 832396 w 2580949"/>
                  <a:gd name="connsiteY17" fmla="*/ 739398 h 2258688"/>
                  <a:gd name="connsiteX18" fmla="*/ 847632 w 2580949"/>
                  <a:gd name="connsiteY18" fmla="*/ 756639 h 2258688"/>
                  <a:gd name="connsiteX19" fmla="*/ 886525 w 2580949"/>
                  <a:gd name="connsiteY19" fmla="*/ 761450 h 2258688"/>
                  <a:gd name="connsiteX20" fmla="*/ 983956 w 2580949"/>
                  <a:gd name="connsiteY20" fmla="*/ 703312 h 2258688"/>
                  <a:gd name="connsiteX21" fmla="*/ 977541 w 2580949"/>
                  <a:gd name="connsiteY21" fmla="*/ 678453 h 2258688"/>
                  <a:gd name="connsiteX22" fmla="*/ 1378492 w 2580949"/>
                  <a:gd name="connsiteY22" fmla="*/ 556563 h 2258688"/>
                  <a:gd name="connsiteX23" fmla="*/ 1361251 w 2580949"/>
                  <a:gd name="connsiteY23" fmla="*/ 588639 h 2258688"/>
                  <a:gd name="connsiteX24" fmla="*/ 1365261 w 2580949"/>
                  <a:gd name="connsiteY24" fmla="*/ 611494 h 2258688"/>
                  <a:gd name="connsiteX25" fmla="*/ 1388115 w 2580949"/>
                  <a:gd name="connsiteY25" fmla="*/ 602673 h 2258688"/>
                  <a:gd name="connsiteX26" fmla="*/ 1405757 w 2580949"/>
                  <a:gd name="connsiteY26" fmla="*/ 570196 h 2258688"/>
                  <a:gd name="connsiteX27" fmla="*/ 1429413 w 2580949"/>
                  <a:gd name="connsiteY27" fmla="*/ 559771 h 2258688"/>
                  <a:gd name="connsiteX28" fmla="*/ 1452267 w 2580949"/>
                  <a:gd name="connsiteY28" fmla="*/ 567389 h 2258688"/>
                  <a:gd name="connsiteX29" fmla="*/ 1414979 w 2580949"/>
                  <a:gd name="connsiteY29" fmla="*/ 612697 h 2258688"/>
                  <a:gd name="connsiteX30" fmla="*/ 1411771 w 2580949"/>
                  <a:gd name="connsiteY30" fmla="*/ 639159 h 2258688"/>
                  <a:gd name="connsiteX31" fmla="*/ 1438635 w 2580949"/>
                  <a:gd name="connsiteY31" fmla="*/ 631541 h 2258688"/>
                  <a:gd name="connsiteX32" fmla="*/ 1477126 w 2580949"/>
                  <a:gd name="connsiteY32" fmla="*/ 585031 h 2258688"/>
                  <a:gd name="connsiteX33" fmla="*/ 1479933 w 2580949"/>
                  <a:gd name="connsiteY33" fmla="*/ 586635 h 2258688"/>
                  <a:gd name="connsiteX34" fmla="*/ 1480334 w 2580949"/>
                  <a:gd name="connsiteY34" fmla="*/ 629937 h 2258688"/>
                  <a:gd name="connsiteX35" fmla="*/ 1462291 w 2580949"/>
                  <a:gd name="connsiteY35" fmla="*/ 649183 h 2258688"/>
                  <a:gd name="connsiteX36" fmla="*/ 1462291 w 2580949"/>
                  <a:gd name="connsiteY36" fmla="*/ 671235 h 2258688"/>
                  <a:gd name="connsiteX37" fmla="*/ 1484344 w 2580949"/>
                  <a:gd name="connsiteY37" fmla="*/ 669632 h 2258688"/>
                  <a:gd name="connsiteX38" fmla="*/ 1506797 w 2580949"/>
                  <a:gd name="connsiteY38" fmla="*/ 645574 h 2258688"/>
                  <a:gd name="connsiteX39" fmla="*/ 1485947 w 2580949"/>
                  <a:gd name="connsiteY39" fmla="*/ 739397 h 2258688"/>
                  <a:gd name="connsiteX40" fmla="*/ 1447055 w 2580949"/>
                  <a:gd name="connsiteY40" fmla="*/ 798738 h 2258688"/>
                  <a:gd name="connsiteX41" fmla="*/ 1429413 w 2580949"/>
                  <a:gd name="connsiteY41" fmla="*/ 837230 h 2258688"/>
                  <a:gd name="connsiteX42" fmla="*/ 1261815 w 2580949"/>
                  <a:gd name="connsiteY42" fmla="*/ 1147967 h 2258688"/>
                  <a:gd name="connsiteX43" fmla="*/ 1229338 w 2580949"/>
                  <a:gd name="connsiteY43" fmla="*/ 1152378 h 2258688"/>
                  <a:gd name="connsiteX44" fmla="*/ 1224527 w 2580949"/>
                  <a:gd name="connsiteY44" fmla="*/ 1122707 h 2258688"/>
                  <a:gd name="connsiteX45" fmla="*/ 1289882 w 2580949"/>
                  <a:gd name="connsiteY45" fmla="*/ 1031290 h 2258688"/>
                  <a:gd name="connsiteX46" fmla="*/ 1255400 w 2580949"/>
                  <a:gd name="connsiteY46" fmla="*/ 901783 h 2258688"/>
                  <a:gd name="connsiteX47" fmla="*/ 1252594 w 2580949"/>
                  <a:gd name="connsiteY47" fmla="*/ 871711 h 2258688"/>
                  <a:gd name="connsiteX48" fmla="*/ 1297901 w 2580949"/>
                  <a:gd name="connsiteY48" fmla="*/ 827206 h 2258688"/>
                  <a:gd name="connsiteX49" fmla="*/ 1299505 w 2580949"/>
                  <a:gd name="connsiteY49" fmla="*/ 795531 h 2258688"/>
                  <a:gd name="connsiteX50" fmla="*/ 1254197 w 2580949"/>
                  <a:gd name="connsiteY50" fmla="*/ 643570 h 2258688"/>
                  <a:gd name="connsiteX51" fmla="*/ 1257806 w 2580949"/>
                  <a:gd name="connsiteY51" fmla="*/ 641565 h 2258688"/>
                  <a:gd name="connsiteX52" fmla="*/ 1275047 w 2580949"/>
                  <a:gd name="connsiteY52" fmla="*/ 660009 h 2258688"/>
                  <a:gd name="connsiteX53" fmla="*/ 1322359 w 2580949"/>
                  <a:gd name="connsiteY53" fmla="*/ 649985 h 2258688"/>
                  <a:gd name="connsiteX54" fmla="*/ 1335991 w 2580949"/>
                  <a:gd name="connsiteY54" fmla="*/ 597861 h 2258688"/>
                  <a:gd name="connsiteX55" fmla="*/ 1378492 w 2580949"/>
                  <a:gd name="connsiteY55" fmla="*/ 556563 h 2258688"/>
                  <a:gd name="connsiteX56" fmla="*/ 538549 w 2580949"/>
                  <a:gd name="connsiteY56" fmla="*/ 42 h 2258688"/>
                  <a:gd name="connsiteX57" fmla="*/ 629113 w 2580949"/>
                  <a:gd name="connsiteY57" fmla="*/ 4453 h 2258688"/>
                  <a:gd name="connsiteX58" fmla="*/ 939050 w 2580949"/>
                  <a:gd name="connsiteY58" fmla="*/ 174857 h 2258688"/>
                  <a:gd name="connsiteX59" fmla="*/ 1062543 w 2580949"/>
                  <a:gd name="connsiteY59" fmla="*/ 410617 h 2258688"/>
                  <a:gd name="connsiteX60" fmla="*/ 1071765 w 2580949"/>
                  <a:gd name="connsiteY60" fmla="*/ 532106 h 2258688"/>
                  <a:gd name="connsiteX61" fmla="*/ 1061340 w 2580949"/>
                  <a:gd name="connsiteY61" fmla="*/ 680458 h 2258688"/>
                  <a:gd name="connsiteX62" fmla="*/ 1073770 w 2580949"/>
                  <a:gd name="connsiteY62" fmla="*/ 712935 h 2258688"/>
                  <a:gd name="connsiteX63" fmla="*/ 1093817 w 2580949"/>
                  <a:gd name="connsiteY63" fmla="*/ 738195 h 2258688"/>
                  <a:gd name="connsiteX64" fmla="*/ 1072567 w 2580949"/>
                  <a:gd name="connsiteY64" fmla="*/ 783102 h 2258688"/>
                  <a:gd name="connsiteX65" fmla="*/ 1057330 w 2580949"/>
                  <a:gd name="connsiteY65" fmla="*/ 785908 h 2258688"/>
                  <a:gd name="connsiteX66" fmla="*/ 1042094 w 2580949"/>
                  <a:gd name="connsiteY66" fmla="*/ 805154 h 2258688"/>
                  <a:gd name="connsiteX67" fmla="*/ 1046906 w 2580949"/>
                  <a:gd name="connsiteY67" fmla="*/ 852867 h 2258688"/>
                  <a:gd name="connsiteX68" fmla="*/ 1038887 w 2580949"/>
                  <a:gd name="connsiteY68" fmla="*/ 864896 h 2258688"/>
                  <a:gd name="connsiteX69" fmla="*/ 1016834 w 2580949"/>
                  <a:gd name="connsiteY69" fmla="*/ 900581 h 2258688"/>
                  <a:gd name="connsiteX70" fmla="*/ 1005608 w 2580949"/>
                  <a:gd name="connsiteY70" fmla="*/ 950700 h 2258688"/>
                  <a:gd name="connsiteX71" fmla="*/ 970725 w 2580949"/>
                  <a:gd name="connsiteY71" fmla="*/ 994002 h 2258688"/>
                  <a:gd name="connsiteX72" fmla="*/ 892539 w 2580949"/>
                  <a:gd name="connsiteY72" fmla="*/ 1034098 h 2258688"/>
                  <a:gd name="connsiteX73" fmla="*/ 719729 w 2580949"/>
                  <a:gd name="connsiteY73" fmla="*/ 1002021 h 2258688"/>
                  <a:gd name="connsiteX74" fmla="*/ 695271 w 2580949"/>
                  <a:gd name="connsiteY74" fmla="*/ 983177 h 2258688"/>
                  <a:gd name="connsiteX75" fmla="*/ 673219 w 2580949"/>
                  <a:gd name="connsiteY75" fmla="*/ 983578 h 2258688"/>
                  <a:gd name="connsiteX76" fmla="*/ 675223 w 2580949"/>
                  <a:gd name="connsiteY76" fmla="*/ 1005630 h 2258688"/>
                  <a:gd name="connsiteX77" fmla="*/ 747795 w 2580949"/>
                  <a:gd name="connsiteY77" fmla="*/ 1048532 h 2258688"/>
                  <a:gd name="connsiteX78" fmla="*/ 935441 w 2580949"/>
                  <a:gd name="connsiteY78" fmla="*/ 1053343 h 2258688"/>
                  <a:gd name="connsiteX79" fmla="*/ 971928 w 2580949"/>
                  <a:gd name="connsiteY79" fmla="*/ 1035301 h 2258688"/>
                  <a:gd name="connsiteX80" fmla="*/ 1000395 w 2580949"/>
                  <a:gd name="connsiteY80" fmla="*/ 1061363 h 2258688"/>
                  <a:gd name="connsiteX81" fmla="*/ 1026457 w 2580949"/>
                  <a:gd name="connsiteY81" fmla="*/ 1082212 h 2258688"/>
                  <a:gd name="connsiteX82" fmla="*/ 1003603 w 2580949"/>
                  <a:gd name="connsiteY82" fmla="*/ 1105868 h 2258688"/>
                  <a:gd name="connsiteX83" fmla="*/ 839213 w 2580949"/>
                  <a:gd name="connsiteY83" fmla="*/ 1259032 h 2258688"/>
                  <a:gd name="connsiteX84" fmla="*/ 811146 w 2580949"/>
                  <a:gd name="connsiteY84" fmla="*/ 1260235 h 2258688"/>
                  <a:gd name="connsiteX85" fmla="*/ 765036 w 2580949"/>
                  <a:gd name="connsiteY85" fmla="*/ 1206106 h 2258688"/>
                  <a:gd name="connsiteX86" fmla="*/ 675624 w 2580949"/>
                  <a:gd name="connsiteY86" fmla="*/ 1081811 h 2258688"/>
                  <a:gd name="connsiteX87" fmla="*/ 638736 w 2580949"/>
                  <a:gd name="connsiteY87" fmla="*/ 1044121 h 2258688"/>
                  <a:gd name="connsiteX88" fmla="*/ 429840 w 2580949"/>
                  <a:gd name="connsiteY88" fmla="*/ 1028083 h 2258688"/>
                  <a:gd name="connsiteX89" fmla="*/ 392151 w 2580949"/>
                  <a:gd name="connsiteY89" fmla="*/ 1054947 h 2258688"/>
                  <a:gd name="connsiteX90" fmla="*/ 386938 w 2580949"/>
                  <a:gd name="connsiteY90" fmla="*/ 1077401 h 2258688"/>
                  <a:gd name="connsiteX91" fmla="*/ 411397 w 2580949"/>
                  <a:gd name="connsiteY91" fmla="*/ 1078202 h 2258688"/>
                  <a:gd name="connsiteX92" fmla="*/ 453497 w 2580949"/>
                  <a:gd name="connsiteY92" fmla="*/ 1049334 h 2258688"/>
                  <a:gd name="connsiteX93" fmla="*/ 625505 w 2580949"/>
                  <a:gd name="connsiteY93" fmla="*/ 1072188 h 2258688"/>
                  <a:gd name="connsiteX94" fmla="*/ 704092 w 2580949"/>
                  <a:gd name="connsiteY94" fmla="*/ 1169619 h 2258688"/>
                  <a:gd name="connsiteX95" fmla="*/ 777466 w 2580949"/>
                  <a:gd name="connsiteY95" fmla="*/ 1269056 h 2258688"/>
                  <a:gd name="connsiteX96" fmla="*/ 795909 w 2580949"/>
                  <a:gd name="connsiteY96" fmla="*/ 1285495 h 2258688"/>
                  <a:gd name="connsiteX97" fmla="*/ 858057 w 2580949"/>
                  <a:gd name="connsiteY97" fmla="*/ 1281886 h 2258688"/>
                  <a:gd name="connsiteX98" fmla="*/ 1072567 w 2580949"/>
                  <a:gd name="connsiteY98" fmla="*/ 1082613 h 2258688"/>
                  <a:gd name="connsiteX99" fmla="*/ 1080185 w 2580949"/>
                  <a:gd name="connsiteY99" fmla="*/ 1053744 h 2258688"/>
                  <a:gd name="connsiteX100" fmla="*/ 1070562 w 2580949"/>
                  <a:gd name="connsiteY100" fmla="*/ 948294 h 2258688"/>
                  <a:gd name="connsiteX101" fmla="*/ 1133111 w 2580949"/>
                  <a:gd name="connsiteY101" fmla="*/ 879731 h 2258688"/>
                  <a:gd name="connsiteX102" fmla="*/ 1116271 w 2580949"/>
                  <a:gd name="connsiteY102" fmla="*/ 911406 h 2258688"/>
                  <a:gd name="connsiteX103" fmla="*/ 1120280 w 2580949"/>
                  <a:gd name="connsiteY103" fmla="*/ 934261 h 2258688"/>
                  <a:gd name="connsiteX104" fmla="*/ 1142734 w 2580949"/>
                  <a:gd name="connsiteY104" fmla="*/ 925440 h 2258688"/>
                  <a:gd name="connsiteX105" fmla="*/ 1161177 w 2580949"/>
                  <a:gd name="connsiteY105" fmla="*/ 891358 h 2258688"/>
                  <a:gd name="connsiteX106" fmla="*/ 1177616 w 2580949"/>
                  <a:gd name="connsiteY106" fmla="*/ 885745 h 2258688"/>
                  <a:gd name="connsiteX107" fmla="*/ 1199669 w 2580949"/>
                  <a:gd name="connsiteY107" fmla="*/ 898576 h 2258688"/>
                  <a:gd name="connsiteX108" fmla="*/ 1167592 w 2580949"/>
                  <a:gd name="connsiteY108" fmla="*/ 937869 h 2258688"/>
                  <a:gd name="connsiteX109" fmla="*/ 1167993 w 2580949"/>
                  <a:gd name="connsiteY109" fmla="*/ 963129 h 2258688"/>
                  <a:gd name="connsiteX110" fmla="*/ 1191649 w 2580949"/>
                  <a:gd name="connsiteY110" fmla="*/ 956313 h 2258688"/>
                  <a:gd name="connsiteX111" fmla="*/ 1218112 w 2580949"/>
                  <a:gd name="connsiteY111" fmla="*/ 923836 h 2258688"/>
                  <a:gd name="connsiteX112" fmla="*/ 1232547 w 2580949"/>
                  <a:gd name="connsiteY112" fmla="*/ 921831 h 2258688"/>
                  <a:gd name="connsiteX113" fmla="*/ 1234952 w 2580949"/>
                  <a:gd name="connsiteY113" fmla="*/ 953105 h 2258688"/>
                  <a:gd name="connsiteX114" fmla="*/ 1220117 w 2580949"/>
                  <a:gd name="connsiteY114" fmla="*/ 968742 h 2258688"/>
                  <a:gd name="connsiteX115" fmla="*/ 1217711 w 2580949"/>
                  <a:gd name="connsiteY115" fmla="*/ 994002 h 2258688"/>
                  <a:gd name="connsiteX116" fmla="*/ 1241769 w 2580949"/>
                  <a:gd name="connsiteY116" fmla="*/ 989592 h 2258688"/>
                  <a:gd name="connsiteX117" fmla="*/ 1265425 w 2580949"/>
                  <a:gd name="connsiteY117" fmla="*/ 965134 h 2258688"/>
                  <a:gd name="connsiteX118" fmla="*/ 1267831 w 2580949"/>
                  <a:gd name="connsiteY118" fmla="*/ 965134 h 2258688"/>
                  <a:gd name="connsiteX119" fmla="*/ 1258609 w 2580949"/>
                  <a:gd name="connsiteY119" fmla="*/ 1026479 h 2258688"/>
                  <a:gd name="connsiteX120" fmla="*/ 1218513 w 2580949"/>
                  <a:gd name="connsiteY120" fmla="*/ 1083415 h 2258688"/>
                  <a:gd name="connsiteX121" fmla="*/ 1154361 w 2580949"/>
                  <a:gd name="connsiteY121" fmla="*/ 1182851 h 2258688"/>
                  <a:gd name="connsiteX122" fmla="*/ 1045703 w 2580949"/>
                  <a:gd name="connsiteY122" fmla="*/ 1383728 h 2258688"/>
                  <a:gd name="connsiteX123" fmla="*/ 853647 w 2580949"/>
                  <a:gd name="connsiteY123" fmla="*/ 1543307 h 2258688"/>
                  <a:gd name="connsiteX124" fmla="*/ 757819 w 2580949"/>
                  <a:gd name="connsiteY124" fmla="*/ 1533684 h 2258688"/>
                  <a:gd name="connsiteX125" fmla="*/ 653171 w 2580949"/>
                  <a:gd name="connsiteY125" fmla="*/ 1431040 h 2258688"/>
                  <a:gd name="connsiteX126" fmla="*/ 548522 w 2580949"/>
                  <a:gd name="connsiteY126" fmla="*/ 1308750 h 2258688"/>
                  <a:gd name="connsiteX127" fmla="*/ 539701 w 2580949"/>
                  <a:gd name="connsiteY127" fmla="*/ 1300330 h 2258688"/>
                  <a:gd name="connsiteX128" fmla="*/ 518851 w 2580949"/>
                  <a:gd name="connsiteY128" fmla="*/ 1300731 h 2258688"/>
                  <a:gd name="connsiteX129" fmla="*/ 519252 w 2580949"/>
                  <a:gd name="connsiteY129" fmla="*/ 1321580 h 2258688"/>
                  <a:gd name="connsiteX130" fmla="*/ 554135 w 2580949"/>
                  <a:gd name="connsiteY130" fmla="*/ 1358869 h 2258688"/>
                  <a:gd name="connsiteX131" fmla="*/ 683643 w 2580949"/>
                  <a:gd name="connsiteY131" fmla="*/ 1511231 h 2258688"/>
                  <a:gd name="connsiteX132" fmla="*/ 759022 w 2580949"/>
                  <a:gd name="connsiteY132" fmla="*/ 1569770 h 2258688"/>
                  <a:gd name="connsiteX133" fmla="*/ 897752 w 2580949"/>
                  <a:gd name="connsiteY133" fmla="*/ 1557340 h 2258688"/>
                  <a:gd name="connsiteX134" fmla="*/ 1107049 w 2580949"/>
                  <a:gd name="connsiteY134" fmla="*/ 1340425 h 2258688"/>
                  <a:gd name="connsiteX135" fmla="*/ 1187640 w 2580949"/>
                  <a:gd name="connsiteY135" fmla="*/ 1182450 h 2258688"/>
                  <a:gd name="connsiteX136" fmla="*/ 1207688 w 2580949"/>
                  <a:gd name="connsiteY136" fmla="*/ 1176035 h 2258688"/>
                  <a:gd name="connsiteX137" fmla="*/ 1388517 w 2580949"/>
                  <a:gd name="connsiteY137" fmla="*/ 1269858 h 2258688"/>
                  <a:gd name="connsiteX138" fmla="*/ 1426608 w 2580949"/>
                  <a:gd name="connsiteY138" fmla="*/ 1298726 h 2258688"/>
                  <a:gd name="connsiteX139" fmla="*/ 1443046 w 2580949"/>
                  <a:gd name="connsiteY139" fmla="*/ 1322783 h 2258688"/>
                  <a:gd name="connsiteX140" fmla="*/ 1472717 w 2580949"/>
                  <a:gd name="connsiteY140" fmla="*/ 1329599 h 2258688"/>
                  <a:gd name="connsiteX141" fmla="*/ 1623876 w 2580949"/>
                  <a:gd name="connsiteY141" fmla="*/ 1218536 h 2258688"/>
                  <a:gd name="connsiteX142" fmla="*/ 1688830 w 2580949"/>
                  <a:gd name="connsiteY142" fmla="*/ 1214125 h 2258688"/>
                  <a:gd name="connsiteX143" fmla="*/ 2220493 w 2580949"/>
                  <a:gd name="connsiteY143" fmla="*/ 1354458 h 2258688"/>
                  <a:gd name="connsiteX144" fmla="*/ 2257381 w 2580949"/>
                  <a:gd name="connsiteY144" fmla="*/ 1350449 h 2258688"/>
                  <a:gd name="connsiteX145" fmla="*/ 2400922 w 2580949"/>
                  <a:gd name="connsiteY145" fmla="*/ 1286297 h 2258688"/>
                  <a:gd name="connsiteX146" fmla="*/ 2408139 w 2580949"/>
                  <a:gd name="connsiteY146" fmla="*/ 1285495 h 2258688"/>
                  <a:gd name="connsiteX147" fmla="*/ 2392502 w 2580949"/>
                  <a:gd name="connsiteY147" fmla="*/ 1297924 h 2258688"/>
                  <a:gd name="connsiteX148" fmla="*/ 2388091 w 2580949"/>
                  <a:gd name="connsiteY148" fmla="*/ 1319575 h 2258688"/>
                  <a:gd name="connsiteX149" fmla="*/ 2411346 w 2580949"/>
                  <a:gd name="connsiteY149" fmla="*/ 1321580 h 2258688"/>
                  <a:gd name="connsiteX150" fmla="*/ 2457055 w 2580949"/>
                  <a:gd name="connsiteY150" fmla="*/ 1287098 h 2258688"/>
                  <a:gd name="connsiteX151" fmla="*/ 2489131 w 2580949"/>
                  <a:gd name="connsiteY151" fmla="*/ 1280282 h 2258688"/>
                  <a:gd name="connsiteX152" fmla="*/ 2453848 w 2580949"/>
                  <a:gd name="connsiteY152" fmla="*/ 1305943 h 2258688"/>
                  <a:gd name="connsiteX153" fmla="*/ 2447432 w 2580949"/>
                  <a:gd name="connsiteY153" fmla="*/ 1329599 h 2258688"/>
                  <a:gd name="connsiteX154" fmla="*/ 2471890 w 2580949"/>
                  <a:gd name="connsiteY154" fmla="*/ 1330401 h 2258688"/>
                  <a:gd name="connsiteX155" fmla="*/ 2519603 w 2580949"/>
                  <a:gd name="connsiteY155" fmla="*/ 1295920 h 2258688"/>
                  <a:gd name="connsiteX156" fmla="*/ 2546066 w 2580949"/>
                  <a:gd name="connsiteY156" fmla="*/ 1294315 h 2258688"/>
                  <a:gd name="connsiteX157" fmla="*/ 2507174 w 2580949"/>
                  <a:gd name="connsiteY157" fmla="*/ 1323585 h 2258688"/>
                  <a:gd name="connsiteX158" fmla="*/ 2495948 w 2580949"/>
                  <a:gd name="connsiteY158" fmla="*/ 1339222 h 2258688"/>
                  <a:gd name="connsiteX159" fmla="*/ 2502764 w 2580949"/>
                  <a:gd name="connsiteY159" fmla="*/ 1352053 h 2258688"/>
                  <a:gd name="connsiteX160" fmla="*/ 2521608 w 2580949"/>
                  <a:gd name="connsiteY160" fmla="*/ 1350449 h 2258688"/>
                  <a:gd name="connsiteX161" fmla="*/ 2560100 w 2580949"/>
                  <a:gd name="connsiteY161" fmla="*/ 1321580 h 2258688"/>
                  <a:gd name="connsiteX162" fmla="*/ 2572128 w 2580949"/>
                  <a:gd name="connsiteY162" fmla="*/ 1318774 h 2258688"/>
                  <a:gd name="connsiteX163" fmla="*/ 2572529 w 2580949"/>
                  <a:gd name="connsiteY163" fmla="*/ 1338821 h 2258688"/>
                  <a:gd name="connsiteX164" fmla="*/ 2541656 w 2580949"/>
                  <a:gd name="connsiteY164" fmla="*/ 1362076 h 2258688"/>
                  <a:gd name="connsiteX165" fmla="*/ 2530028 w 2580949"/>
                  <a:gd name="connsiteY165" fmla="*/ 1388940 h 2258688"/>
                  <a:gd name="connsiteX166" fmla="*/ 2558897 w 2580949"/>
                  <a:gd name="connsiteY166" fmla="*/ 1386935 h 2258688"/>
                  <a:gd name="connsiteX167" fmla="*/ 2580949 w 2580949"/>
                  <a:gd name="connsiteY167" fmla="*/ 1370897 h 2258688"/>
                  <a:gd name="connsiteX168" fmla="*/ 2543660 w 2580949"/>
                  <a:gd name="connsiteY168" fmla="*/ 1429837 h 2258688"/>
                  <a:gd name="connsiteX169" fmla="*/ 2465475 w 2580949"/>
                  <a:gd name="connsiteY169" fmla="*/ 1476348 h 2258688"/>
                  <a:gd name="connsiteX170" fmla="*/ 2346392 w 2580949"/>
                  <a:gd name="connsiteY170" fmla="*/ 1541703 h 2258688"/>
                  <a:gd name="connsiteX171" fmla="*/ 2256579 w 2580949"/>
                  <a:gd name="connsiteY171" fmla="*/ 1524061 h 2258688"/>
                  <a:gd name="connsiteX172" fmla="*/ 2228111 w 2580949"/>
                  <a:gd name="connsiteY172" fmla="*/ 1511231 h 2258688"/>
                  <a:gd name="connsiteX173" fmla="*/ 1947044 w 2580949"/>
                  <a:gd name="connsiteY173" fmla="*/ 1523259 h 2258688"/>
                  <a:gd name="connsiteX174" fmla="*/ 1899330 w 2580949"/>
                  <a:gd name="connsiteY174" fmla="*/ 1519651 h 2258688"/>
                  <a:gd name="connsiteX175" fmla="*/ 1883292 w 2580949"/>
                  <a:gd name="connsiteY175" fmla="*/ 1509226 h 2258688"/>
                  <a:gd name="connsiteX176" fmla="*/ 1794682 w 2580949"/>
                  <a:gd name="connsiteY176" fmla="*/ 1430639 h 2258688"/>
                  <a:gd name="connsiteX177" fmla="*/ 1594607 w 2580949"/>
                  <a:gd name="connsiteY177" fmla="*/ 1441064 h 2258688"/>
                  <a:gd name="connsiteX178" fmla="*/ 1457080 w 2580949"/>
                  <a:gd name="connsiteY178" fmla="*/ 1578190 h 2258688"/>
                  <a:gd name="connsiteX179" fmla="*/ 1281864 w 2580949"/>
                  <a:gd name="connsiteY179" fmla="*/ 1886923 h 2258688"/>
                  <a:gd name="connsiteX180" fmla="*/ 1272241 w 2580949"/>
                  <a:gd name="connsiteY180" fmla="*/ 1907772 h 2258688"/>
                  <a:gd name="connsiteX181" fmla="*/ 1279458 w 2580949"/>
                  <a:gd name="connsiteY181" fmla="*/ 1928622 h 2258688"/>
                  <a:gd name="connsiteX182" fmla="*/ 1299907 w 2580949"/>
                  <a:gd name="connsiteY182" fmla="*/ 1919801 h 2258688"/>
                  <a:gd name="connsiteX183" fmla="*/ 1311935 w 2580949"/>
                  <a:gd name="connsiteY183" fmla="*/ 1894942 h 2258688"/>
                  <a:gd name="connsiteX184" fmla="*/ 1479132 w 2580949"/>
                  <a:gd name="connsiteY184" fmla="*/ 1599440 h 2258688"/>
                  <a:gd name="connsiteX185" fmla="*/ 1609041 w 2580949"/>
                  <a:gd name="connsiteY185" fmla="*/ 1467928 h 2258688"/>
                  <a:gd name="connsiteX186" fmla="*/ 1813927 w 2580949"/>
                  <a:gd name="connsiteY186" fmla="*/ 1481560 h 2258688"/>
                  <a:gd name="connsiteX187" fmla="*/ 1850414 w 2580949"/>
                  <a:gd name="connsiteY187" fmla="*/ 1517646 h 2258688"/>
                  <a:gd name="connsiteX188" fmla="*/ 2156742 w 2580949"/>
                  <a:gd name="connsiteY188" fmla="*/ 1854045 h 2258688"/>
                  <a:gd name="connsiteX189" fmla="*/ 2185610 w 2580949"/>
                  <a:gd name="connsiteY189" fmla="*/ 1858856 h 2258688"/>
                  <a:gd name="connsiteX190" fmla="*/ 2323538 w 2580949"/>
                  <a:gd name="connsiteY190" fmla="*/ 1813148 h 2258688"/>
                  <a:gd name="connsiteX191" fmla="*/ 2305094 w 2580949"/>
                  <a:gd name="connsiteY191" fmla="*/ 1829186 h 2258688"/>
                  <a:gd name="connsiteX192" fmla="*/ 2301887 w 2580949"/>
                  <a:gd name="connsiteY192" fmla="*/ 1850837 h 2258688"/>
                  <a:gd name="connsiteX193" fmla="*/ 2323939 w 2580949"/>
                  <a:gd name="connsiteY193" fmla="*/ 1852842 h 2258688"/>
                  <a:gd name="connsiteX194" fmla="*/ 2366039 w 2580949"/>
                  <a:gd name="connsiteY194" fmla="*/ 1821167 h 2258688"/>
                  <a:gd name="connsiteX195" fmla="*/ 2403327 w 2580949"/>
                  <a:gd name="connsiteY195" fmla="*/ 1814351 h 2258688"/>
                  <a:gd name="connsiteX196" fmla="*/ 2378468 w 2580949"/>
                  <a:gd name="connsiteY196" fmla="*/ 1833195 h 2258688"/>
                  <a:gd name="connsiteX197" fmla="*/ 2372053 w 2580949"/>
                  <a:gd name="connsiteY197" fmla="*/ 1857653 h 2258688"/>
                  <a:gd name="connsiteX198" fmla="*/ 2396511 w 2580949"/>
                  <a:gd name="connsiteY198" fmla="*/ 1857252 h 2258688"/>
                  <a:gd name="connsiteX199" fmla="*/ 2424979 w 2580949"/>
                  <a:gd name="connsiteY199" fmla="*/ 1835601 h 2258688"/>
                  <a:gd name="connsiteX200" fmla="*/ 2466678 w 2580949"/>
                  <a:gd name="connsiteY200" fmla="*/ 1834398 h 2258688"/>
                  <a:gd name="connsiteX201" fmla="*/ 2432597 w 2580949"/>
                  <a:gd name="connsiteY201" fmla="*/ 1860059 h 2258688"/>
                  <a:gd name="connsiteX202" fmla="*/ 2422573 w 2580949"/>
                  <a:gd name="connsiteY202" fmla="*/ 1886522 h 2258688"/>
                  <a:gd name="connsiteX203" fmla="*/ 2450239 w 2580949"/>
                  <a:gd name="connsiteY203" fmla="*/ 1884918 h 2258688"/>
                  <a:gd name="connsiteX204" fmla="*/ 2487126 w 2580949"/>
                  <a:gd name="connsiteY204" fmla="*/ 1856851 h 2258688"/>
                  <a:gd name="connsiteX205" fmla="*/ 2503164 w 2580949"/>
                  <a:gd name="connsiteY205" fmla="*/ 1860059 h 2258688"/>
                  <a:gd name="connsiteX206" fmla="*/ 2499556 w 2580949"/>
                  <a:gd name="connsiteY206" fmla="*/ 1872889 h 2258688"/>
                  <a:gd name="connsiteX207" fmla="*/ 2456253 w 2580949"/>
                  <a:gd name="connsiteY207" fmla="*/ 1905367 h 2258688"/>
                  <a:gd name="connsiteX208" fmla="*/ 2449036 w 2580949"/>
                  <a:gd name="connsiteY208" fmla="*/ 1930226 h 2258688"/>
                  <a:gd name="connsiteX209" fmla="*/ 2474697 w 2580949"/>
                  <a:gd name="connsiteY209" fmla="*/ 1929424 h 2258688"/>
                  <a:gd name="connsiteX210" fmla="*/ 2515594 w 2580949"/>
                  <a:gd name="connsiteY210" fmla="*/ 1898551 h 2258688"/>
                  <a:gd name="connsiteX211" fmla="*/ 2495546 w 2580949"/>
                  <a:gd name="connsiteY211" fmla="*/ 1938245 h 2258688"/>
                  <a:gd name="connsiteX212" fmla="*/ 2394907 w 2580949"/>
                  <a:gd name="connsiteY212" fmla="*/ 2012822 h 2258688"/>
                  <a:gd name="connsiteX213" fmla="*/ 2203653 w 2580949"/>
                  <a:gd name="connsiteY213" fmla="*/ 2092612 h 2258688"/>
                  <a:gd name="connsiteX214" fmla="*/ 2130279 w 2580949"/>
                  <a:gd name="connsiteY214" fmla="*/ 2070158 h 2258688"/>
                  <a:gd name="connsiteX215" fmla="*/ 2059310 w 2580949"/>
                  <a:gd name="connsiteY215" fmla="*/ 1966312 h 2258688"/>
                  <a:gd name="connsiteX216" fmla="*/ 2001573 w 2580949"/>
                  <a:gd name="connsiteY216" fmla="*/ 1917796 h 2258688"/>
                  <a:gd name="connsiteX217" fmla="*/ 1849211 w 2580949"/>
                  <a:gd name="connsiteY217" fmla="*/ 1818761 h 2258688"/>
                  <a:gd name="connsiteX218" fmla="*/ 1783455 w 2580949"/>
                  <a:gd name="connsiteY218" fmla="*/ 1738570 h 2258688"/>
                  <a:gd name="connsiteX219" fmla="*/ 1763408 w 2580949"/>
                  <a:gd name="connsiteY219" fmla="*/ 1726943 h 2258688"/>
                  <a:gd name="connsiteX220" fmla="*/ 1749374 w 2580949"/>
                  <a:gd name="connsiteY220" fmla="*/ 1745387 h 2258688"/>
                  <a:gd name="connsiteX221" fmla="*/ 1650740 w 2580949"/>
                  <a:gd name="connsiteY221" fmla="*/ 2011218 h 2258688"/>
                  <a:gd name="connsiteX222" fmla="*/ 1496774 w 2580949"/>
                  <a:gd name="connsiteY222" fmla="*/ 2206081 h 2258688"/>
                  <a:gd name="connsiteX223" fmla="*/ 1473920 w 2580949"/>
                  <a:gd name="connsiteY223" fmla="*/ 2221718 h 2258688"/>
                  <a:gd name="connsiteX224" fmla="*/ 1455877 w 2580949"/>
                  <a:gd name="connsiteY224" fmla="*/ 2231341 h 2258688"/>
                  <a:gd name="connsiteX225" fmla="*/ 1411772 w 2580949"/>
                  <a:gd name="connsiteY225" fmla="*/ 2249384 h 2258688"/>
                  <a:gd name="connsiteX226" fmla="*/ 1383706 w 2580949"/>
                  <a:gd name="connsiteY226" fmla="*/ 2255398 h 2258688"/>
                  <a:gd name="connsiteX227" fmla="*/ 1102638 w 2580949"/>
                  <a:gd name="connsiteY227" fmla="*/ 2163580 h 2258688"/>
                  <a:gd name="connsiteX228" fmla="*/ 910181 w 2580949"/>
                  <a:gd name="connsiteY228" fmla="*/ 1961099 h 2258688"/>
                  <a:gd name="connsiteX229" fmla="*/ 874897 w 2580949"/>
                  <a:gd name="connsiteY229" fmla="*/ 1931829 h 2258688"/>
                  <a:gd name="connsiteX230" fmla="*/ 481162 w 2580949"/>
                  <a:gd name="connsiteY230" fmla="*/ 1549722 h 2258688"/>
                  <a:gd name="connsiteX231" fmla="*/ 334013 w 2580949"/>
                  <a:gd name="connsiteY231" fmla="*/ 1125915 h 2258688"/>
                  <a:gd name="connsiteX232" fmla="*/ 330404 w 2580949"/>
                  <a:gd name="connsiteY232" fmla="*/ 1046928 h 2258688"/>
                  <a:gd name="connsiteX233" fmla="*/ 273870 w 2580949"/>
                  <a:gd name="connsiteY233" fmla="*/ 931454 h 2258688"/>
                  <a:gd name="connsiteX234" fmla="*/ 181250 w 2580949"/>
                  <a:gd name="connsiteY234" fmla="*/ 861287 h 2258688"/>
                  <a:gd name="connsiteX235" fmla="*/ 71790 w 2580949"/>
                  <a:gd name="connsiteY235" fmla="*/ 730176 h 2258688"/>
                  <a:gd name="connsiteX236" fmla="*/ 44525 w 2580949"/>
                  <a:gd name="connsiteY236" fmla="*/ 671236 h 2258688"/>
                  <a:gd name="connsiteX237" fmla="*/ 4029 w 2580949"/>
                  <a:gd name="connsiteY237" fmla="*/ 514463 h 2258688"/>
                  <a:gd name="connsiteX238" fmla="*/ 45327 w 2580949"/>
                  <a:gd name="connsiteY238" fmla="*/ 279105 h 2258688"/>
                  <a:gd name="connsiteX239" fmla="*/ 311158 w 2580949"/>
                  <a:gd name="connsiteY239" fmla="*/ 33722 h 2258688"/>
                  <a:gd name="connsiteX240" fmla="*/ 448284 w 2580949"/>
                  <a:gd name="connsiteY240" fmla="*/ 5255 h 2258688"/>
                  <a:gd name="connsiteX241" fmla="*/ 538549 w 2580949"/>
                  <a:gd name="connsiteY241" fmla="*/ 42 h 22586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</a:cxnLst>
                <a:rect l="l" t="t" r="r" b="b"/>
                <a:pathLst>
                  <a:path w="2580949" h="2258688">
                    <a:moveTo>
                      <a:pt x="536694" y="719450"/>
                    </a:moveTo>
                    <a:cubicBezTo>
                      <a:pt x="531482" y="719049"/>
                      <a:pt x="525467" y="720954"/>
                      <a:pt x="520054" y="722558"/>
                    </a:cubicBezTo>
                    <a:cubicBezTo>
                      <a:pt x="509229" y="725766"/>
                      <a:pt x="498403" y="729374"/>
                      <a:pt x="488379" y="734185"/>
                    </a:cubicBezTo>
                    <a:cubicBezTo>
                      <a:pt x="430642" y="760648"/>
                      <a:pt x="410595" y="823197"/>
                      <a:pt x="443072" y="878929"/>
                    </a:cubicBezTo>
                    <a:cubicBezTo>
                      <a:pt x="476351" y="933458"/>
                      <a:pt x="532083" y="950299"/>
                      <a:pt x="587013" y="958318"/>
                    </a:cubicBezTo>
                    <a:cubicBezTo>
                      <a:pt x="602250" y="958718"/>
                      <a:pt x="609066" y="954709"/>
                      <a:pt x="609868" y="946289"/>
                    </a:cubicBezTo>
                    <a:cubicBezTo>
                      <a:pt x="611071" y="936265"/>
                      <a:pt x="605458" y="931053"/>
                      <a:pt x="596235" y="929048"/>
                    </a:cubicBezTo>
                    <a:cubicBezTo>
                      <a:pt x="591023" y="927845"/>
                      <a:pt x="586211" y="927043"/>
                      <a:pt x="580999" y="926242"/>
                    </a:cubicBezTo>
                    <a:cubicBezTo>
                      <a:pt x="540503" y="919024"/>
                      <a:pt x="503214" y="905793"/>
                      <a:pt x="475950" y="872915"/>
                    </a:cubicBezTo>
                    <a:cubicBezTo>
                      <a:pt x="446279" y="836829"/>
                      <a:pt x="453096" y="793125"/>
                      <a:pt x="491587" y="767465"/>
                    </a:cubicBezTo>
                    <a:cubicBezTo>
                      <a:pt x="502813" y="759846"/>
                      <a:pt x="515243" y="755035"/>
                      <a:pt x="528474" y="751827"/>
                    </a:cubicBezTo>
                    <a:cubicBezTo>
                      <a:pt x="539701" y="749020"/>
                      <a:pt x="552933" y="745813"/>
                      <a:pt x="548522" y="730176"/>
                    </a:cubicBezTo>
                    <a:cubicBezTo>
                      <a:pt x="546317" y="722558"/>
                      <a:pt x="541907" y="719851"/>
                      <a:pt x="536694" y="719450"/>
                    </a:cubicBezTo>
                    <a:close/>
                    <a:moveTo>
                      <a:pt x="977541" y="678453"/>
                    </a:moveTo>
                    <a:cubicBezTo>
                      <a:pt x="965513" y="673241"/>
                      <a:pt x="959498" y="681660"/>
                      <a:pt x="955890" y="691684"/>
                    </a:cubicBezTo>
                    <a:cubicBezTo>
                      <a:pt x="946667" y="718949"/>
                      <a:pt x="926620" y="730176"/>
                      <a:pt x="899355" y="731379"/>
                    </a:cubicBezTo>
                    <a:cubicBezTo>
                      <a:pt x="883317" y="732181"/>
                      <a:pt x="867680" y="729775"/>
                      <a:pt x="852043" y="726968"/>
                    </a:cubicBezTo>
                    <a:cubicBezTo>
                      <a:pt x="842019" y="725364"/>
                      <a:pt x="834000" y="728973"/>
                      <a:pt x="832396" y="739398"/>
                    </a:cubicBezTo>
                    <a:cubicBezTo>
                      <a:pt x="830793" y="750223"/>
                      <a:pt x="838010" y="755436"/>
                      <a:pt x="847632" y="756639"/>
                    </a:cubicBezTo>
                    <a:cubicBezTo>
                      <a:pt x="861666" y="759044"/>
                      <a:pt x="875699" y="761851"/>
                      <a:pt x="886525" y="761450"/>
                    </a:cubicBezTo>
                    <a:cubicBezTo>
                      <a:pt x="939050" y="761851"/>
                      <a:pt x="969923" y="742606"/>
                      <a:pt x="983956" y="703312"/>
                    </a:cubicBezTo>
                    <a:cubicBezTo>
                      <a:pt x="987565" y="693288"/>
                      <a:pt x="989168" y="683666"/>
                      <a:pt x="977541" y="678453"/>
                    </a:cubicBezTo>
                    <a:close/>
                    <a:moveTo>
                      <a:pt x="1378492" y="556563"/>
                    </a:moveTo>
                    <a:cubicBezTo>
                      <a:pt x="1372077" y="568592"/>
                      <a:pt x="1366463" y="578615"/>
                      <a:pt x="1361251" y="588639"/>
                    </a:cubicBezTo>
                    <a:cubicBezTo>
                      <a:pt x="1356440" y="597460"/>
                      <a:pt x="1356039" y="606281"/>
                      <a:pt x="1365261" y="611494"/>
                    </a:cubicBezTo>
                    <a:cubicBezTo>
                      <a:pt x="1375285" y="617107"/>
                      <a:pt x="1382903" y="611895"/>
                      <a:pt x="1388115" y="602673"/>
                    </a:cubicBezTo>
                    <a:cubicBezTo>
                      <a:pt x="1394129" y="591847"/>
                      <a:pt x="1400946" y="581422"/>
                      <a:pt x="1405757" y="570196"/>
                    </a:cubicBezTo>
                    <a:cubicBezTo>
                      <a:pt x="1410568" y="558167"/>
                      <a:pt x="1417785" y="555360"/>
                      <a:pt x="1429413" y="559771"/>
                    </a:cubicBezTo>
                    <a:cubicBezTo>
                      <a:pt x="1436229" y="562577"/>
                      <a:pt x="1443447" y="564582"/>
                      <a:pt x="1452267" y="567389"/>
                    </a:cubicBezTo>
                    <a:cubicBezTo>
                      <a:pt x="1439036" y="583427"/>
                      <a:pt x="1427007" y="598262"/>
                      <a:pt x="1414979" y="612697"/>
                    </a:cubicBezTo>
                    <a:cubicBezTo>
                      <a:pt x="1408162" y="621116"/>
                      <a:pt x="1401347" y="629937"/>
                      <a:pt x="1411771" y="639159"/>
                    </a:cubicBezTo>
                    <a:cubicBezTo>
                      <a:pt x="1423399" y="649183"/>
                      <a:pt x="1431418" y="639961"/>
                      <a:pt x="1438635" y="631541"/>
                    </a:cubicBezTo>
                    <a:cubicBezTo>
                      <a:pt x="1451465" y="616305"/>
                      <a:pt x="1464296" y="600668"/>
                      <a:pt x="1477126" y="585031"/>
                    </a:cubicBezTo>
                    <a:cubicBezTo>
                      <a:pt x="1478329" y="585833"/>
                      <a:pt x="1479131" y="586234"/>
                      <a:pt x="1479933" y="586635"/>
                    </a:cubicBezTo>
                    <a:cubicBezTo>
                      <a:pt x="1500382" y="608687"/>
                      <a:pt x="1500382" y="608687"/>
                      <a:pt x="1480334" y="629937"/>
                    </a:cubicBezTo>
                    <a:cubicBezTo>
                      <a:pt x="1474320" y="636352"/>
                      <a:pt x="1467904" y="642367"/>
                      <a:pt x="1462291" y="649183"/>
                    </a:cubicBezTo>
                    <a:cubicBezTo>
                      <a:pt x="1456678" y="656400"/>
                      <a:pt x="1454673" y="664419"/>
                      <a:pt x="1462291" y="671235"/>
                    </a:cubicBezTo>
                    <a:cubicBezTo>
                      <a:pt x="1469909" y="678051"/>
                      <a:pt x="1477527" y="676448"/>
                      <a:pt x="1484344" y="669632"/>
                    </a:cubicBezTo>
                    <a:cubicBezTo>
                      <a:pt x="1491561" y="662414"/>
                      <a:pt x="1498377" y="654796"/>
                      <a:pt x="1506797" y="645574"/>
                    </a:cubicBezTo>
                    <a:cubicBezTo>
                      <a:pt x="1510405" y="680858"/>
                      <a:pt x="1499981" y="710529"/>
                      <a:pt x="1485947" y="739397"/>
                    </a:cubicBezTo>
                    <a:cubicBezTo>
                      <a:pt x="1475523" y="760648"/>
                      <a:pt x="1462692" y="780696"/>
                      <a:pt x="1447055" y="798738"/>
                    </a:cubicBezTo>
                    <a:cubicBezTo>
                      <a:pt x="1437432" y="809965"/>
                      <a:pt x="1432220" y="822796"/>
                      <a:pt x="1429413" y="837230"/>
                    </a:cubicBezTo>
                    <a:cubicBezTo>
                      <a:pt x="1403752" y="957114"/>
                      <a:pt x="1351227" y="1062565"/>
                      <a:pt x="1261815" y="1147967"/>
                    </a:cubicBezTo>
                    <a:cubicBezTo>
                      <a:pt x="1250588" y="1158793"/>
                      <a:pt x="1242570" y="1159996"/>
                      <a:pt x="1229338" y="1152378"/>
                    </a:cubicBezTo>
                    <a:cubicBezTo>
                      <a:pt x="1207687" y="1140349"/>
                      <a:pt x="1207286" y="1141151"/>
                      <a:pt x="1224527" y="1122707"/>
                    </a:cubicBezTo>
                    <a:cubicBezTo>
                      <a:pt x="1250187" y="1095042"/>
                      <a:pt x="1274646" y="1066173"/>
                      <a:pt x="1289882" y="1031290"/>
                    </a:cubicBezTo>
                    <a:cubicBezTo>
                      <a:pt x="1312736" y="979167"/>
                      <a:pt x="1301109" y="937468"/>
                      <a:pt x="1255400" y="901783"/>
                    </a:cubicBezTo>
                    <a:cubicBezTo>
                      <a:pt x="1237357" y="887749"/>
                      <a:pt x="1237357" y="887749"/>
                      <a:pt x="1252594" y="871711"/>
                    </a:cubicBezTo>
                    <a:cubicBezTo>
                      <a:pt x="1267429" y="856475"/>
                      <a:pt x="1282665" y="842041"/>
                      <a:pt x="1297901" y="827206"/>
                    </a:cubicBezTo>
                    <a:cubicBezTo>
                      <a:pt x="1310331" y="814776"/>
                      <a:pt x="1309930" y="809965"/>
                      <a:pt x="1299505" y="795531"/>
                    </a:cubicBezTo>
                    <a:cubicBezTo>
                      <a:pt x="1267028" y="749822"/>
                      <a:pt x="1255801" y="698099"/>
                      <a:pt x="1254197" y="643570"/>
                    </a:cubicBezTo>
                    <a:cubicBezTo>
                      <a:pt x="1255400" y="642768"/>
                      <a:pt x="1256603" y="642367"/>
                      <a:pt x="1257806" y="641565"/>
                    </a:cubicBezTo>
                    <a:cubicBezTo>
                      <a:pt x="1263419" y="647579"/>
                      <a:pt x="1269433" y="653594"/>
                      <a:pt x="1275047" y="660009"/>
                    </a:cubicBezTo>
                    <a:cubicBezTo>
                      <a:pt x="1295495" y="682061"/>
                      <a:pt x="1312736" y="678853"/>
                      <a:pt x="1322359" y="649985"/>
                    </a:cubicBezTo>
                    <a:cubicBezTo>
                      <a:pt x="1327972" y="633145"/>
                      <a:pt x="1333185" y="615503"/>
                      <a:pt x="1335991" y="597861"/>
                    </a:cubicBezTo>
                    <a:cubicBezTo>
                      <a:pt x="1340402" y="574205"/>
                      <a:pt x="1354435" y="562577"/>
                      <a:pt x="1378492" y="556563"/>
                    </a:cubicBezTo>
                    <a:close/>
                    <a:moveTo>
                      <a:pt x="538549" y="42"/>
                    </a:moveTo>
                    <a:cubicBezTo>
                      <a:pt x="568670" y="-259"/>
                      <a:pt x="598842" y="1045"/>
                      <a:pt x="629113" y="4453"/>
                    </a:cubicBezTo>
                    <a:cubicBezTo>
                      <a:pt x="755815" y="18887"/>
                      <a:pt x="859661" y="75020"/>
                      <a:pt x="939050" y="174857"/>
                    </a:cubicBezTo>
                    <a:cubicBezTo>
                      <a:pt x="995584" y="245425"/>
                      <a:pt x="1034476" y="325615"/>
                      <a:pt x="1062543" y="410617"/>
                    </a:cubicBezTo>
                    <a:cubicBezTo>
                      <a:pt x="1075374" y="449510"/>
                      <a:pt x="1072567" y="491209"/>
                      <a:pt x="1071765" y="532106"/>
                    </a:cubicBezTo>
                    <a:cubicBezTo>
                      <a:pt x="1070562" y="581824"/>
                      <a:pt x="1066152" y="631141"/>
                      <a:pt x="1061340" y="680458"/>
                    </a:cubicBezTo>
                    <a:cubicBezTo>
                      <a:pt x="1059737" y="693689"/>
                      <a:pt x="1062543" y="704515"/>
                      <a:pt x="1073770" y="712935"/>
                    </a:cubicBezTo>
                    <a:cubicBezTo>
                      <a:pt x="1082190" y="719350"/>
                      <a:pt x="1089006" y="728171"/>
                      <a:pt x="1093817" y="738195"/>
                    </a:cubicBezTo>
                    <a:cubicBezTo>
                      <a:pt x="1103440" y="757842"/>
                      <a:pt x="1094218" y="777488"/>
                      <a:pt x="1072567" y="783102"/>
                    </a:cubicBezTo>
                    <a:cubicBezTo>
                      <a:pt x="1067755" y="784706"/>
                      <a:pt x="1062543" y="785106"/>
                      <a:pt x="1057330" y="785908"/>
                    </a:cubicBezTo>
                    <a:cubicBezTo>
                      <a:pt x="1046104" y="787512"/>
                      <a:pt x="1041292" y="793927"/>
                      <a:pt x="1042094" y="805154"/>
                    </a:cubicBezTo>
                    <a:cubicBezTo>
                      <a:pt x="1043698" y="821192"/>
                      <a:pt x="1044901" y="837230"/>
                      <a:pt x="1046906" y="852867"/>
                    </a:cubicBezTo>
                    <a:cubicBezTo>
                      <a:pt x="1048109" y="860485"/>
                      <a:pt x="1047708" y="863693"/>
                      <a:pt x="1038887" y="864896"/>
                    </a:cubicBezTo>
                    <a:cubicBezTo>
                      <a:pt x="1010820" y="869306"/>
                      <a:pt x="1007613" y="873717"/>
                      <a:pt x="1016834" y="900581"/>
                    </a:cubicBezTo>
                    <a:cubicBezTo>
                      <a:pt x="1024052" y="920628"/>
                      <a:pt x="1022047" y="935864"/>
                      <a:pt x="1005608" y="950700"/>
                    </a:cubicBezTo>
                    <a:cubicBezTo>
                      <a:pt x="991976" y="963129"/>
                      <a:pt x="982353" y="979568"/>
                      <a:pt x="970725" y="994002"/>
                    </a:cubicBezTo>
                    <a:cubicBezTo>
                      <a:pt x="951078" y="1018461"/>
                      <a:pt x="922611" y="1029286"/>
                      <a:pt x="892539" y="1034098"/>
                    </a:cubicBezTo>
                    <a:cubicBezTo>
                      <a:pt x="831594" y="1043720"/>
                      <a:pt x="773857" y="1032494"/>
                      <a:pt x="719729" y="1002021"/>
                    </a:cubicBezTo>
                    <a:cubicBezTo>
                      <a:pt x="710908" y="996809"/>
                      <a:pt x="703290" y="989993"/>
                      <a:pt x="695271" y="983177"/>
                    </a:cubicBezTo>
                    <a:cubicBezTo>
                      <a:pt x="688455" y="977163"/>
                      <a:pt x="680034" y="975959"/>
                      <a:pt x="673219" y="983578"/>
                    </a:cubicBezTo>
                    <a:cubicBezTo>
                      <a:pt x="666803" y="991196"/>
                      <a:pt x="668407" y="998814"/>
                      <a:pt x="675223" y="1005630"/>
                    </a:cubicBezTo>
                    <a:cubicBezTo>
                      <a:pt x="695672" y="1026078"/>
                      <a:pt x="720932" y="1039310"/>
                      <a:pt x="747795" y="1048532"/>
                    </a:cubicBezTo>
                    <a:cubicBezTo>
                      <a:pt x="809542" y="1069782"/>
                      <a:pt x="872091" y="1076198"/>
                      <a:pt x="935441" y="1053343"/>
                    </a:cubicBezTo>
                    <a:cubicBezTo>
                      <a:pt x="948272" y="1048532"/>
                      <a:pt x="960300" y="1036503"/>
                      <a:pt x="971928" y="1035301"/>
                    </a:cubicBezTo>
                    <a:cubicBezTo>
                      <a:pt x="983154" y="1034098"/>
                      <a:pt x="988367" y="1054145"/>
                      <a:pt x="1000395" y="1061363"/>
                    </a:cubicBezTo>
                    <a:cubicBezTo>
                      <a:pt x="1010018" y="1067377"/>
                      <a:pt x="1026457" y="1071787"/>
                      <a:pt x="1026457" y="1082212"/>
                    </a:cubicBezTo>
                    <a:cubicBezTo>
                      <a:pt x="1026457" y="1090231"/>
                      <a:pt x="1012023" y="1098250"/>
                      <a:pt x="1003603" y="1105868"/>
                    </a:cubicBezTo>
                    <a:cubicBezTo>
                      <a:pt x="948673" y="1156789"/>
                      <a:pt x="893742" y="1207710"/>
                      <a:pt x="839213" y="1259032"/>
                    </a:cubicBezTo>
                    <a:cubicBezTo>
                      <a:pt x="829189" y="1268655"/>
                      <a:pt x="821170" y="1268655"/>
                      <a:pt x="811146" y="1260235"/>
                    </a:cubicBezTo>
                    <a:cubicBezTo>
                      <a:pt x="792702" y="1244598"/>
                      <a:pt x="778669" y="1225352"/>
                      <a:pt x="765036" y="1206106"/>
                    </a:cubicBezTo>
                    <a:cubicBezTo>
                      <a:pt x="735767" y="1164407"/>
                      <a:pt x="709304" y="1120302"/>
                      <a:pt x="675624" y="1081811"/>
                    </a:cubicBezTo>
                    <a:cubicBezTo>
                      <a:pt x="663996" y="1068579"/>
                      <a:pt x="651968" y="1055749"/>
                      <a:pt x="638736" y="1044121"/>
                    </a:cubicBezTo>
                    <a:cubicBezTo>
                      <a:pt x="574985" y="987587"/>
                      <a:pt x="503214" y="982375"/>
                      <a:pt x="429840" y="1028083"/>
                    </a:cubicBezTo>
                    <a:cubicBezTo>
                      <a:pt x="417010" y="1036102"/>
                      <a:pt x="404580" y="1045725"/>
                      <a:pt x="392151" y="1054947"/>
                    </a:cubicBezTo>
                    <a:cubicBezTo>
                      <a:pt x="384934" y="1060561"/>
                      <a:pt x="379721" y="1068178"/>
                      <a:pt x="386938" y="1077401"/>
                    </a:cubicBezTo>
                    <a:cubicBezTo>
                      <a:pt x="394155" y="1086623"/>
                      <a:pt x="402977" y="1085018"/>
                      <a:pt x="411397" y="1078202"/>
                    </a:cubicBezTo>
                    <a:cubicBezTo>
                      <a:pt x="424628" y="1067377"/>
                      <a:pt x="438661" y="1057754"/>
                      <a:pt x="453497" y="1049334"/>
                    </a:cubicBezTo>
                    <a:cubicBezTo>
                      <a:pt x="516847" y="1014050"/>
                      <a:pt x="572980" y="1021668"/>
                      <a:pt x="625505" y="1072188"/>
                    </a:cubicBezTo>
                    <a:cubicBezTo>
                      <a:pt x="655977" y="1101458"/>
                      <a:pt x="680435" y="1135138"/>
                      <a:pt x="704092" y="1169619"/>
                    </a:cubicBezTo>
                    <a:cubicBezTo>
                      <a:pt x="727347" y="1203300"/>
                      <a:pt x="748998" y="1238984"/>
                      <a:pt x="777466" y="1269056"/>
                    </a:cubicBezTo>
                    <a:cubicBezTo>
                      <a:pt x="783079" y="1275070"/>
                      <a:pt x="789094" y="1280683"/>
                      <a:pt x="795909" y="1285495"/>
                    </a:cubicBezTo>
                    <a:cubicBezTo>
                      <a:pt x="819165" y="1302335"/>
                      <a:pt x="837208" y="1301533"/>
                      <a:pt x="858057" y="1281886"/>
                    </a:cubicBezTo>
                    <a:cubicBezTo>
                      <a:pt x="929828" y="1215729"/>
                      <a:pt x="1000796" y="1148770"/>
                      <a:pt x="1072567" y="1082613"/>
                    </a:cubicBezTo>
                    <a:cubicBezTo>
                      <a:pt x="1081388" y="1074193"/>
                      <a:pt x="1083793" y="1065773"/>
                      <a:pt x="1080185" y="1053744"/>
                    </a:cubicBezTo>
                    <a:cubicBezTo>
                      <a:pt x="1069760" y="1019263"/>
                      <a:pt x="1064147" y="984379"/>
                      <a:pt x="1070562" y="948294"/>
                    </a:cubicBezTo>
                    <a:cubicBezTo>
                      <a:pt x="1077378" y="910604"/>
                      <a:pt x="1098629" y="886146"/>
                      <a:pt x="1133111" y="879731"/>
                    </a:cubicBezTo>
                    <a:cubicBezTo>
                      <a:pt x="1127096" y="890958"/>
                      <a:pt x="1121483" y="900981"/>
                      <a:pt x="1116271" y="911406"/>
                    </a:cubicBezTo>
                    <a:cubicBezTo>
                      <a:pt x="1111860" y="920227"/>
                      <a:pt x="1110657" y="928647"/>
                      <a:pt x="1120280" y="934261"/>
                    </a:cubicBezTo>
                    <a:cubicBezTo>
                      <a:pt x="1130705" y="940676"/>
                      <a:pt x="1137521" y="934261"/>
                      <a:pt x="1142734" y="925440"/>
                    </a:cubicBezTo>
                    <a:cubicBezTo>
                      <a:pt x="1149149" y="914213"/>
                      <a:pt x="1155965" y="902986"/>
                      <a:pt x="1161177" y="891358"/>
                    </a:cubicBezTo>
                    <a:cubicBezTo>
                      <a:pt x="1165187" y="883340"/>
                      <a:pt x="1169597" y="880934"/>
                      <a:pt x="1177616" y="885745"/>
                    </a:cubicBezTo>
                    <a:cubicBezTo>
                      <a:pt x="1184834" y="889755"/>
                      <a:pt x="1191649" y="893765"/>
                      <a:pt x="1199669" y="898576"/>
                    </a:cubicBezTo>
                    <a:cubicBezTo>
                      <a:pt x="1188442" y="912609"/>
                      <a:pt x="1178017" y="925039"/>
                      <a:pt x="1167592" y="937869"/>
                    </a:cubicBezTo>
                    <a:cubicBezTo>
                      <a:pt x="1160776" y="946289"/>
                      <a:pt x="1157569" y="955912"/>
                      <a:pt x="1167993" y="963129"/>
                    </a:cubicBezTo>
                    <a:cubicBezTo>
                      <a:pt x="1177215" y="969945"/>
                      <a:pt x="1185234" y="964332"/>
                      <a:pt x="1191649" y="956313"/>
                    </a:cubicBezTo>
                    <a:cubicBezTo>
                      <a:pt x="1200471" y="945487"/>
                      <a:pt x="1209692" y="935063"/>
                      <a:pt x="1218112" y="923836"/>
                    </a:cubicBezTo>
                    <a:cubicBezTo>
                      <a:pt x="1222924" y="917420"/>
                      <a:pt x="1226132" y="916619"/>
                      <a:pt x="1232547" y="921831"/>
                    </a:cubicBezTo>
                    <a:cubicBezTo>
                      <a:pt x="1250990" y="936265"/>
                      <a:pt x="1250990" y="935864"/>
                      <a:pt x="1234952" y="953105"/>
                    </a:cubicBezTo>
                    <a:cubicBezTo>
                      <a:pt x="1230141" y="958318"/>
                      <a:pt x="1224929" y="963530"/>
                      <a:pt x="1220117" y="968742"/>
                    </a:cubicBezTo>
                    <a:cubicBezTo>
                      <a:pt x="1212499" y="976361"/>
                      <a:pt x="1208088" y="985181"/>
                      <a:pt x="1217711" y="994002"/>
                    </a:cubicBezTo>
                    <a:cubicBezTo>
                      <a:pt x="1226533" y="1001620"/>
                      <a:pt x="1234551" y="997210"/>
                      <a:pt x="1241769" y="989592"/>
                    </a:cubicBezTo>
                    <a:cubicBezTo>
                      <a:pt x="1249386" y="981172"/>
                      <a:pt x="1257406" y="973153"/>
                      <a:pt x="1265425" y="965134"/>
                    </a:cubicBezTo>
                    <a:cubicBezTo>
                      <a:pt x="1265425" y="964733"/>
                      <a:pt x="1266227" y="965134"/>
                      <a:pt x="1267831" y="965134"/>
                    </a:cubicBezTo>
                    <a:cubicBezTo>
                      <a:pt x="1275849" y="987186"/>
                      <a:pt x="1268232" y="1007234"/>
                      <a:pt x="1258609" y="1026479"/>
                    </a:cubicBezTo>
                    <a:cubicBezTo>
                      <a:pt x="1248184" y="1047730"/>
                      <a:pt x="1234952" y="1066976"/>
                      <a:pt x="1218513" y="1083415"/>
                    </a:cubicBezTo>
                    <a:cubicBezTo>
                      <a:pt x="1189645" y="1111882"/>
                      <a:pt x="1172404" y="1147567"/>
                      <a:pt x="1154361" y="1182851"/>
                    </a:cubicBezTo>
                    <a:cubicBezTo>
                      <a:pt x="1119478" y="1250612"/>
                      <a:pt x="1088605" y="1320377"/>
                      <a:pt x="1045703" y="1383728"/>
                    </a:cubicBezTo>
                    <a:cubicBezTo>
                      <a:pt x="997188" y="1455498"/>
                      <a:pt x="935040" y="1510830"/>
                      <a:pt x="853647" y="1543307"/>
                    </a:cubicBezTo>
                    <a:cubicBezTo>
                      <a:pt x="819967" y="1556939"/>
                      <a:pt x="787891" y="1553331"/>
                      <a:pt x="757819" y="1533684"/>
                    </a:cubicBezTo>
                    <a:cubicBezTo>
                      <a:pt x="715719" y="1506820"/>
                      <a:pt x="684445" y="1468730"/>
                      <a:pt x="653171" y="1431040"/>
                    </a:cubicBezTo>
                    <a:cubicBezTo>
                      <a:pt x="618689" y="1390143"/>
                      <a:pt x="586612" y="1346840"/>
                      <a:pt x="548522" y="1308750"/>
                    </a:cubicBezTo>
                    <a:cubicBezTo>
                      <a:pt x="545715" y="1305943"/>
                      <a:pt x="542909" y="1302736"/>
                      <a:pt x="539701" y="1300330"/>
                    </a:cubicBezTo>
                    <a:cubicBezTo>
                      <a:pt x="532484" y="1294716"/>
                      <a:pt x="525267" y="1293914"/>
                      <a:pt x="518851" y="1300731"/>
                    </a:cubicBezTo>
                    <a:cubicBezTo>
                      <a:pt x="512436" y="1307547"/>
                      <a:pt x="513639" y="1315165"/>
                      <a:pt x="519252" y="1321580"/>
                    </a:cubicBezTo>
                    <a:cubicBezTo>
                      <a:pt x="530479" y="1334411"/>
                      <a:pt x="542909" y="1346038"/>
                      <a:pt x="554135" y="1358869"/>
                    </a:cubicBezTo>
                    <a:cubicBezTo>
                      <a:pt x="598641" y="1408988"/>
                      <a:pt x="636732" y="1463518"/>
                      <a:pt x="683643" y="1511231"/>
                    </a:cubicBezTo>
                    <a:cubicBezTo>
                      <a:pt x="706096" y="1534085"/>
                      <a:pt x="729753" y="1555736"/>
                      <a:pt x="759022" y="1569770"/>
                    </a:cubicBezTo>
                    <a:cubicBezTo>
                      <a:pt x="807537" y="1592624"/>
                      <a:pt x="852444" y="1580194"/>
                      <a:pt x="897752" y="1557340"/>
                    </a:cubicBezTo>
                    <a:cubicBezTo>
                      <a:pt x="992777" y="1509226"/>
                      <a:pt x="1057731" y="1431842"/>
                      <a:pt x="1107049" y="1340425"/>
                    </a:cubicBezTo>
                    <a:cubicBezTo>
                      <a:pt x="1135115" y="1288702"/>
                      <a:pt x="1161177" y="1235376"/>
                      <a:pt x="1187640" y="1182450"/>
                    </a:cubicBezTo>
                    <a:cubicBezTo>
                      <a:pt x="1192852" y="1172025"/>
                      <a:pt x="1196862" y="1170823"/>
                      <a:pt x="1207688" y="1176035"/>
                    </a:cubicBezTo>
                    <a:cubicBezTo>
                      <a:pt x="1268232" y="1206507"/>
                      <a:pt x="1330379" y="1234173"/>
                      <a:pt x="1388517" y="1269858"/>
                    </a:cubicBezTo>
                    <a:cubicBezTo>
                      <a:pt x="1402149" y="1278277"/>
                      <a:pt x="1414980" y="1287499"/>
                      <a:pt x="1426608" y="1298726"/>
                    </a:cubicBezTo>
                    <a:cubicBezTo>
                      <a:pt x="1433825" y="1305943"/>
                      <a:pt x="1439438" y="1313160"/>
                      <a:pt x="1443046" y="1322783"/>
                    </a:cubicBezTo>
                    <a:cubicBezTo>
                      <a:pt x="1449462" y="1338821"/>
                      <a:pt x="1459085" y="1341227"/>
                      <a:pt x="1472717" y="1329599"/>
                    </a:cubicBezTo>
                    <a:cubicBezTo>
                      <a:pt x="1486349" y="1317571"/>
                      <a:pt x="1609442" y="1224149"/>
                      <a:pt x="1623876" y="1218536"/>
                    </a:cubicBezTo>
                    <a:cubicBezTo>
                      <a:pt x="1645127" y="1209715"/>
                      <a:pt x="1666377" y="1208111"/>
                      <a:pt x="1688830" y="1214125"/>
                    </a:cubicBezTo>
                    <a:cubicBezTo>
                      <a:pt x="1866051" y="1261037"/>
                      <a:pt x="2043272" y="1307547"/>
                      <a:pt x="2220493" y="1354458"/>
                    </a:cubicBezTo>
                    <a:cubicBezTo>
                      <a:pt x="2234126" y="1358067"/>
                      <a:pt x="2245352" y="1356864"/>
                      <a:pt x="2257381" y="1350449"/>
                    </a:cubicBezTo>
                    <a:cubicBezTo>
                      <a:pt x="2303891" y="1325590"/>
                      <a:pt x="2350001" y="1301132"/>
                      <a:pt x="2400922" y="1286297"/>
                    </a:cubicBezTo>
                    <a:cubicBezTo>
                      <a:pt x="2402125" y="1285896"/>
                      <a:pt x="2403728" y="1285896"/>
                      <a:pt x="2408139" y="1285495"/>
                    </a:cubicBezTo>
                    <a:cubicBezTo>
                      <a:pt x="2401724" y="1290707"/>
                      <a:pt x="2396912" y="1293914"/>
                      <a:pt x="2392502" y="1297924"/>
                    </a:cubicBezTo>
                    <a:cubicBezTo>
                      <a:pt x="2385686" y="1303938"/>
                      <a:pt x="2381676" y="1311156"/>
                      <a:pt x="2388091" y="1319575"/>
                    </a:cubicBezTo>
                    <a:cubicBezTo>
                      <a:pt x="2394506" y="1327996"/>
                      <a:pt x="2403327" y="1327595"/>
                      <a:pt x="2411346" y="1321580"/>
                    </a:cubicBezTo>
                    <a:cubicBezTo>
                      <a:pt x="2426984" y="1310354"/>
                      <a:pt x="2442621" y="1299528"/>
                      <a:pt x="2457055" y="1287098"/>
                    </a:cubicBezTo>
                    <a:cubicBezTo>
                      <a:pt x="2466678" y="1278678"/>
                      <a:pt x="2475900" y="1276273"/>
                      <a:pt x="2489131" y="1280282"/>
                    </a:cubicBezTo>
                    <a:cubicBezTo>
                      <a:pt x="2477102" y="1289103"/>
                      <a:pt x="2465475" y="1297523"/>
                      <a:pt x="2453848" y="1305943"/>
                    </a:cubicBezTo>
                    <a:cubicBezTo>
                      <a:pt x="2445828" y="1312359"/>
                      <a:pt x="2440215" y="1319976"/>
                      <a:pt x="2447432" y="1329599"/>
                    </a:cubicBezTo>
                    <a:cubicBezTo>
                      <a:pt x="2454248" y="1338821"/>
                      <a:pt x="2463470" y="1336415"/>
                      <a:pt x="2471890" y="1330401"/>
                    </a:cubicBezTo>
                    <a:cubicBezTo>
                      <a:pt x="2487928" y="1318774"/>
                      <a:pt x="2504367" y="1308349"/>
                      <a:pt x="2519603" y="1295920"/>
                    </a:cubicBezTo>
                    <a:cubicBezTo>
                      <a:pt x="2528024" y="1289103"/>
                      <a:pt x="2535240" y="1286698"/>
                      <a:pt x="2546066" y="1294315"/>
                    </a:cubicBezTo>
                    <a:cubicBezTo>
                      <a:pt x="2532835" y="1304339"/>
                      <a:pt x="2520004" y="1313962"/>
                      <a:pt x="2507174" y="1323585"/>
                    </a:cubicBezTo>
                    <a:cubicBezTo>
                      <a:pt x="2501962" y="1327595"/>
                      <a:pt x="2496348" y="1331604"/>
                      <a:pt x="2495948" y="1339222"/>
                    </a:cubicBezTo>
                    <a:cubicBezTo>
                      <a:pt x="2495546" y="1344835"/>
                      <a:pt x="2497952" y="1349246"/>
                      <a:pt x="2502764" y="1352053"/>
                    </a:cubicBezTo>
                    <a:cubicBezTo>
                      <a:pt x="2509179" y="1355661"/>
                      <a:pt x="2515594" y="1354859"/>
                      <a:pt x="2521608" y="1350449"/>
                    </a:cubicBezTo>
                    <a:cubicBezTo>
                      <a:pt x="2534438" y="1340826"/>
                      <a:pt x="2546868" y="1330802"/>
                      <a:pt x="2560100" y="1321580"/>
                    </a:cubicBezTo>
                    <a:cubicBezTo>
                      <a:pt x="2563307" y="1319175"/>
                      <a:pt x="2567317" y="1310755"/>
                      <a:pt x="2572128" y="1318774"/>
                    </a:cubicBezTo>
                    <a:cubicBezTo>
                      <a:pt x="2575336" y="1324387"/>
                      <a:pt x="2582152" y="1332005"/>
                      <a:pt x="2572529" y="1338821"/>
                    </a:cubicBezTo>
                    <a:cubicBezTo>
                      <a:pt x="2562104" y="1346439"/>
                      <a:pt x="2552081" y="1354458"/>
                      <a:pt x="2541656" y="1362076"/>
                    </a:cubicBezTo>
                    <a:cubicBezTo>
                      <a:pt x="2532434" y="1368893"/>
                      <a:pt x="2520405" y="1375308"/>
                      <a:pt x="2530028" y="1388940"/>
                    </a:cubicBezTo>
                    <a:cubicBezTo>
                      <a:pt x="2539651" y="1402573"/>
                      <a:pt x="2549675" y="1393752"/>
                      <a:pt x="2558897" y="1386935"/>
                    </a:cubicBezTo>
                    <a:cubicBezTo>
                      <a:pt x="2565312" y="1382124"/>
                      <a:pt x="2571727" y="1377312"/>
                      <a:pt x="2580949" y="1370897"/>
                    </a:cubicBezTo>
                    <a:cubicBezTo>
                      <a:pt x="2576940" y="1397761"/>
                      <a:pt x="2561703" y="1415002"/>
                      <a:pt x="2543660" y="1429837"/>
                    </a:cubicBezTo>
                    <a:cubicBezTo>
                      <a:pt x="2520004" y="1449484"/>
                      <a:pt x="2492740" y="1463117"/>
                      <a:pt x="2465475" y="1476348"/>
                    </a:cubicBezTo>
                    <a:cubicBezTo>
                      <a:pt x="2424578" y="1496396"/>
                      <a:pt x="2384884" y="1516844"/>
                      <a:pt x="2346392" y="1541703"/>
                    </a:cubicBezTo>
                    <a:cubicBezTo>
                      <a:pt x="2312712" y="1562954"/>
                      <a:pt x="2279032" y="1560147"/>
                      <a:pt x="2256579" y="1524061"/>
                    </a:cubicBezTo>
                    <a:cubicBezTo>
                      <a:pt x="2249362" y="1512834"/>
                      <a:pt x="2240942" y="1509226"/>
                      <a:pt x="2228111" y="1511231"/>
                    </a:cubicBezTo>
                    <a:cubicBezTo>
                      <a:pt x="2135090" y="1524462"/>
                      <a:pt x="2041268" y="1528472"/>
                      <a:pt x="1947044" y="1523259"/>
                    </a:cubicBezTo>
                    <a:cubicBezTo>
                      <a:pt x="1931407" y="1522457"/>
                      <a:pt x="1915369" y="1520453"/>
                      <a:pt x="1899330" y="1519651"/>
                    </a:cubicBezTo>
                    <a:cubicBezTo>
                      <a:pt x="1891311" y="1519250"/>
                      <a:pt x="1887703" y="1514438"/>
                      <a:pt x="1883292" y="1509226"/>
                    </a:cubicBezTo>
                    <a:cubicBezTo>
                      <a:pt x="1858032" y="1478353"/>
                      <a:pt x="1829564" y="1450687"/>
                      <a:pt x="1794682" y="1430639"/>
                    </a:cubicBezTo>
                    <a:cubicBezTo>
                      <a:pt x="1726119" y="1391747"/>
                      <a:pt x="1659160" y="1400167"/>
                      <a:pt x="1594607" y="1441064"/>
                    </a:cubicBezTo>
                    <a:cubicBezTo>
                      <a:pt x="1538473" y="1476749"/>
                      <a:pt x="1495972" y="1525665"/>
                      <a:pt x="1457080" y="1578190"/>
                    </a:cubicBezTo>
                    <a:cubicBezTo>
                      <a:pt x="1386512" y="1674017"/>
                      <a:pt x="1332384" y="1779467"/>
                      <a:pt x="1281864" y="1886923"/>
                    </a:cubicBezTo>
                    <a:cubicBezTo>
                      <a:pt x="1278656" y="1893739"/>
                      <a:pt x="1275048" y="1900555"/>
                      <a:pt x="1272241" y="1907772"/>
                    </a:cubicBezTo>
                    <a:cubicBezTo>
                      <a:pt x="1268633" y="1916593"/>
                      <a:pt x="1270236" y="1924612"/>
                      <a:pt x="1279458" y="1928622"/>
                    </a:cubicBezTo>
                    <a:cubicBezTo>
                      <a:pt x="1288680" y="1932631"/>
                      <a:pt x="1295496" y="1928221"/>
                      <a:pt x="1299907" y="1919801"/>
                    </a:cubicBezTo>
                    <a:cubicBezTo>
                      <a:pt x="1304317" y="1911782"/>
                      <a:pt x="1307926" y="1903362"/>
                      <a:pt x="1311935" y="1894942"/>
                    </a:cubicBezTo>
                    <a:cubicBezTo>
                      <a:pt x="1360049" y="1791897"/>
                      <a:pt x="1412173" y="1691258"/>
                      <a:pt x="1479132" y="1599440"/>
                    </a:cubicBezTo>
                    <a:cubicBezTo>
                      <a:pt x="1516020" y="1549321"/>
                      <a:pt x="1556516" y="1502410"/>
                      <a:pt x="1609041" y="1467928"/>
                    </a:cubicBezTo>
                    <a:cubicBezTo>
                      <a:pt x="1679609" y="1422220"/>
                      <a:pt x="1750176" y="1426630"/>
                      <a:pt x="1813927" y="1481560"/>
                    </a:cubicBezTo>
                    <a:cubicBezTo>
                      <a:pt x="1827159" y="1492787"/>
                      <a:pt x="1838786" y="1504816"/>
                      <a:pt x="1850414" y="1517646"/>
                    </a:cubicBezTo>
                    <a:cubicBezTo>
                      <a:pt x="1952256" y="1629913"/>
                      <a:pt x="2054499" y="1741778"/>
                      <a:pt x="2156742" y="1854045"/>
                    </a:cubicBezTo>
                    <a:cubicBezTo>
                      <a:pt x="2165563" y="1863667"/>
                      <a:pt x="2174383" y="1865271"/>
                      <a:pt x="2185610" y="1858856"/>
                    </a:cubicBezTo>
                    <a:cubicBezTo>
                      <a:pt x="2228111" y="1833997"/>
                      <a:pt x="2273419" y="1819162"/>
                      <a:pt x="2323538" y="1813148"/>
                    </a:cubicBezTo>
                    <a:cubicBezTo>
                      <a:pt x="2318727" y="1821167"/>
                      <a:pt x="2310707" y="1823973"/>
                      <a:pt x="2305094" y="1829186"/>
                    </a:cubicBezTo>
                    <a:cubicBezTo>
                      <a:pt x="2298278" y="1835601"/>
                      <a:pt x="2295471" y="1842818"/>
                      <a:pt x="2301887" y="1850837"/>
                    </a:cubicBezTo>
                    <a:cubicBezTo>
                      <a:pt x="2308302" y="1858856"/>
                      <a:pt x="2316321" y="1858054"/>
                      <a:pt x="2323939" y="1852842"/>
                    </a:cubicBezTo>
                    <a:cubicBezTo>
                      <a:pt x="2338373" y="1842818"/>
                      <a:pt x="2353208" y="1832794"/>
                      <a:pt x="2366039" y="1821167"/>
                    </a:cubicBezTo>
                    <a:cubicBezTo>
                      <a:pt x="2376464" y="1811544"/>
                      <a:pt x="2387289" y="1811544"/>
                      <a:pt x="2403327" y="1814351"/>
                    </a:cubicBezTo>
                    <a:cubicBezTo>
                      <a:pt x="2393303" y="1821567"/>
                      <a:pt x="2385686" y="1827582"/>
                      <a:pt x="2378468" y="1833195"/>
                    </a:cubicBezTo>
                    <a:cubicBezTo>
                      <a:pt x="2370048" y="1839611"/>
                      <a:pt x="2363232" y="1847229"/>
                      <a:pt x="2372053" y="1857653"/>
                    </a:cubicBezTo>
                    <a:cubicBezTo>
                      <a:pt x="2379671" y="1866474"/>
                      <a:pt x="2388492" y="1863667"/>
                      <a:pt x="2396511" y="1857252"/>
                    </a:cubicBezTo>
                    <a:cubicBezTo>
                      <a:pt x="2406134" y="1850035"/>
                      <a:pt x="2416559" y="1844021"/>
                      <a:pt x="2424979" y="1835601"/>
                    </a:cubicBezTo>
                    <a:cubicBezTo>
                      <a:pt x="2438210" y="1822369"/>
                      <a:pt x="2451040" y="1821969"/>
                      <a:pt x="2466678" y="1834398"/>
                    </a:cubicBezTo>
                    <a:cubicBezTo>
                      <a:pt x="2455050" y="1843219"/>
                      <a:pt x="2443824" y="1851639"/>
                      <a:pt x="2432597" y="1860059"/>
                    </a:cubicBezTo>
                    <a:cubicBezTo>
                      <a:pt x="2423776" y="1866875"/>
                      <a:pt x="2413752" y="1874092"/>
                      <a:pt x="2422573" y="1886522"/>
                    </a:cubicBezTo>
                    <a:cubicBezTo>
                      <a:pt x="2431394" y="1898951"/>
                      <a:pt x="2441418" y="1891734"/>
                      <a:pt x="2450239" y="1884918"/>
                    </a:cubicBezTo>
                    <a:cubicBezTo>
                      <a:pt x="2462668" y="1875696"/>
                      <a:pt x="2475499" y="1866875"/>
                      <a:pt x="2487126" y="1856851"/>
                    </a:cubicBezTo>
                    <a:cubicBezTo>
                      <a:pt x="2494744" y="1850436"/>
                      <a:pt x="2498353" y="1855248"/>
                      <a:pt x="2503164" y="1860059"/>
                    </a:cubicBezTo>
                    <a:cubicBezTo>
                      <a:pt x="2509981" y="1866875"/>
                      <a:pt x="2503966" y="1869682"/>
                      <a:pt x="2499556" y="1872889"/>
                    </a:cubicBezTo>
                    <a:cubicBezTo>
                      <a:pt x="2485122" y="1883715"/>
                      <a:pt x="2470688" y="1894541"/>
                      <a:pt x="2456253" y="1905367"/>
                    </a:cubicBezTo>
                    <a:cubicBezTo>
                      <a:pt x="2447031" y="1912183"/>
                      <a:pt x="2441418" y="1920202"/>
                      <a:pt x="2449036" y="1930226"/>
                    </a:cubicBezTo>
                    <a:cubicBezTo>
                      <a:pt x="2457055" y="1940650"/>
                      <a:pt x="2466277" y="1935839"/>
                      <a:pt x="2474697" y="1929424"/>
                    </a:cubicBezTo>
                    <a:cubicBezTo>
                      <a:pt x="2487928" y="1919400"/>
                      <a:pt x="2501160" y="1909376"/>
                      <a:pt x="2515594" y="1898551"/>
                    </a:cubicBezTo>
                    <a:cubicBezTo>
                      <a:pt x="2514792" y="1916192"/>
                      <a:pt x="2505971" y="1928221"/>
                      <a:pt x="2495546" y="1938245"/>
                    </a:cubicBezTo>
                    <a:cubicBezTo>
                      <a:pt x="2465475" y="1967514"/>
                      <a:pt x="2429790" y="1989967"/>
                      <a:pt x="2394907" y="2012822"/>
                    </a:cubicBezTo>
                    <a:cubicBezTo>
                      <a:pt x="2336368" y="2051313"/>
                      <a:pt x="2273018" y="2078578"/>
                      <a:pt x="2203653" y="2092612"/>
                    </a:cubicBezTo>
                    <a:cubicBezTo>
                      <a:pt x="2173181" y="2099026"/>
                      <a:pt x="2151529" y="2088201"/>
                      <a:pt x="2130279" y="2070158"/>
                    </a:cubicBezTo>
                    <a:cubicBezTo>
                      <a:pt x="2097000" y="2042091"/>
                      <a:pt x="2075749" y="2005203"/>
                      <a:pt x="2059310" y="1966312"/>
                    </a:cubicBezTo>
                    <a:cubicBezTo>
                      <a:pt x="2047683" y="1939047"/>
                      <a:pt x="2032847" y="1923410"/>
                      <a:pt x="2001573" y="1917796"/>
                    </a:cubicBezTo>
                    <a:cubicBezTo>
                      <a:pt x="1938222" y="1906168"/>
                      <a:pt x="1890108" y="1867276"/>
                      <a:pt x="1849211" y="1818761"/>
                    </a:cubicBezTo>
                    <a:cubicBezTo>
                      <a:pt x="1827159" y="1792298"/>
                      <a:pt x="1805508" y="1765434"/>
                      <a:pt x="1783455" y="1738570"/>
                    </a:cubicBezTo>
                    <a:cubicBezTo>
                      <a:pt x="1778243" y="1732155"/>
                      <a:pt x="1773030" y="1724938"/>
                      <a:pt x="1763408" y="1726943"/>
                    </a:cubicBezTo>
                    <a:cubicBezTo>
                      <a:pt x="1753785" y="1728948"/>
                      <a:pt x="1751780" y="1736967"/>
                      <a:pt x="1749374" y="1745387"/>
                    </a:cubicBezTo>
                    <a:cubicBezTo>
                      <a:pt x="1724916" y="1837205"/>
                      <a:pt x="1694444" y="1926617"/>
                      <a:pt x="1650740" y="2011218"/>
                    </a:cubicBezTo>
                    <a:cubicBezTo>
                      <a:pt x="1612249" y="2086196"/>
                      <a:pt x="1565337" y="2154759"/>
                      <a:pt x="1496774" y="2206081"/>
                    </a:cubicBezTo>
                    <a:cubicBezTo>
                      <a:pt x="1489557" y="2211293"/>
                      <a:pt x="1481538" y="2216506"/>
                      <a:pt x="1473920" y="2221718"/>
                    </a:cubicBezTo>
                    <a:cubicBezTo>
                      <a:pt x="1467906" y="2224925"/>
                      <a:pt x="1461891" y="2228133"/>
                      <a:pt x="1455877" y="2231341"/>
                    </a:cubicBezTo>
                    <a:cubicBezTo>
                      <a:pt x="1444249" y="2244572"/>
                      <a:pt x="1428211" y="2247379"/>
                      <a:pt x="1411772" y="2249384"/>
                    </a:cubicBezTo>
                    <a:cubicBezTo>
                      <a:pt x="1402149" y="2251388"/>
                      <a:pt x="1392928" y="2253393"/>
                      <a:pt x="1383706" y="2255398"/>
                    </a:cubicBezTo>
                    <a:cubicBezTo>
                      <a:pt x="1275048" y="2271436"/>
                      <a:pt x="1185635" y="2226930"/>
                      <a:pt x="1102638" y="2163580"/>
                    </a:cubicBezTo>
                    <a:cubicBezTo>
                      <a:pt x="1027660" y="2106244"/>
                      <a:pt x="965112" y="2037280"/>
                      <a:pt x="910181" y="1961099"/>
                    </a:cubicBezTo>
                    <a:cubicBezTo>
                      <a:pt x="900558" y="1947867"/>
                      <a:pt x="888129" y="1939849"/>
                      <a:pt x="874897" y="1931829"/>
                    </a:cubicBezTo>
                    <a:cubicBezTo>
                      <a:pt x="712912" y="1836002"/>
                      <a:pt x="580999" y="1709301"/>
                      <a:pt x="481162" y="1549722"/>
                    </a:cubicBezTo>
                    <a:cubicBezTo>
                      <a:pt x="399368" y="1419813"/>
                      <a:pt x="349249" y="1278678"/>
                      <a:pt x="334013" y="1125915"/>
                    </a:cubicBezTo>
                    <a:cubicBezTo>
                      <a:pt x="331206" y="1099453"/>
                      <a:pt x="328800" y="1072990"/>
                      <a:pt x="330404" y="1046928"/>
                    </a:cubicBezTo>
                    <a:cubicBezTo>
                      <a:pt x="333612" y="996809"/>
                      <a:pt x="311559" y="960723"/>
                      <a:pt x="273870" y="931454"/>
                    </a:cubicBezTo>
                    <a:cubicBezTo>
                      <a:pt x="242996" y="907798"/>
                      <a:pt x="211321" y="885344"/>
                      <a:pt x="181250" y="861287"/>
                    </a:cubicBezTo>
                    <a:cubicBezTo>
                      <a:pt x="135942" y="825202"/>
                      <a:pt x="99857" y="780696"/>
                      <a:pt x="71790" y="730176"/>
                    </a:cubicBezTo>
                    <a:cubicBezTo>
                      <a:pt x="62969" y="710529"/>
                      <a:pt x="53747" y="690883"/>
                      <a:pt x="44525" y="671236"/>
                    </a:cubicBezTo>
                    <a:cubicBezTo>
                      <a:pt x="26081" y="620315"/>
                      <a:pt x="12048" y="568191"/>
                      <a:pt x="4029" y="514463"/>
                    </a:cubicBezTo>
                    <a:cubicBezTo>
                      <a:pt x="-8000" y="431466"/>
                      <a:pt x="7236" y="352880"/>
                      <a:pt x="45327" y="279105"/>
                    </a:cubicBezTo>
                    <a:cubicBezTo>
                      <a:pt x="103866" y="165234"/>
                      <a:pt x="192076" y="82638"/>
                      <a:pt x="311158" y="33722"/>
                    </a:cubicBezTo>
                    <a:cubicBezTo>
                      <a:pt x="354862" y="15679"/>
                      <a:pt x="401774" y="10066"/>
                      <a:pt x="448284" y="5255"/>
                    </a:cubicBezTo>
                    <a:cubicBezTo>
                      <a:pt x="478356" y="2247"/>
                      <a:pt x="508427" y="343"/>
                      <a:pt x="538549" y="42"/>
                    </a:cubicBezTo>
                    <a:close/>
                  </a:path>
                </a:pathLst>
              </a:custGeom>
              <a:solidFill>
                <a:srgbClr val="EEDCBF"/>
              </a:solidFill>
              <a:ln w="80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3" name="Freeform: Shape 32">
                <a:extLst>
                  <a:ext uri="{FF2B5EF4-FFF2-40B4-BE49-F238E27FC236}">
                    <a16:creationId xmlns:a16="http://schemas.microsoft.com/office/drawing/2014/main" id="{328E48D1-09AD-4E14-A0B7-3CC27CEEF217}"/>
                  </a:ext>
                </a:extLst>
              </p:cNvPr>
              <p:cNvSpPr/>
              <p:nvPr/>
            </p:nvSpPr>
            <p:spPr>
              <a:xfrm>
                <a:off x="6176285" y="3686168"/>
                <a:ext cx="492288" cy="574869"/>
              </a:xfrm>
              <a:custGeom>
                <a:avLst/>
                <a:gdLst>
                  <a:gd name="connsiteX0" fmla="*/ 318482 w 989452"/>
                  <a:gd name="connsiteY0" fmla="*/ 635493 h 1155431"/>
                  <a:gd name="connsiteX1" fmla="*/ 316870 w 989452"/>
                  <a:gd name="connsiteY1" fmla="*/ 707215 h 1155431"/>
                  <a:gd name="connsiteX2" fmla="*/ 261265 w 989452"/>
                  <a:gd name="connsiteY2" fmla="*/ 1029566 h 1155431"/>
                  <a:gd name="connsiteX3" fmla="*/ 71078 w 989452"/>
                  <a:gd name="connsiteY3" fmla="*/ 1155282 h 1155431"/>
                  <a:gd name="connsiteX4" fmla="*/ 161 w 989452"/>
                  <a:gd name="connsiteY4" fmla="*/ 1095647 h 1155431"/>
                  <a:gd name="connsiteX5" fmla="*/ 62214 w 989452"/>
                  <a:gd name="connsiteY5" fmla="*/ 1027148 h 1155431"/>
                  <a:gd name="connsiteX6" fmla="*/ 149248 w 989452"/>
                  <a:gd name="connsiteY6" fmla="*/ 951396 h 1155431"/>
                  <a:gd name="connsiteX7" fmla="*/ 176648 w 989452"/>
                  <a:gd name="connsiteY7" fmla="*/ 815203 h 1155431"/>
                  <a:gd name="connsiteX8" fmla="*/ 188736 w 989452"/>
                  <a:gd name="connsiteY8" fmla="*/ 728168 h 1155431"/>
                  <a:gd name="connsiteX9" fmla="*/ 206466 w 989452"/>
                  <a:gd name="connsiteY9" fmla="*/ 536370 h 1155431"/>
                  <a:gd name="connsiteX10" fmla="*/ 282218 w 989452"/>
                  <a:gd name="connsiteY10" fmla="*/ 208379 h 1155431"/>
                  <a:gd name="connsiteX11" fmla="*/ 762520 w 989452"/>
                  <a:gd name="connsiteY11" fmla="*/ 34309 h 1155431"/>
                  <a:gd name="connsiteX12" fmla="*/ 941424 w 989452"/>
                  <a:gd name="connsiteY12" fmla="*/ 274460 h 1155431"/>
                  <a:gd name="connsiteX13" fmla="*/ 986553 w 989452"/>
                  <a:gd name="connsiteY13" fmla="*/ 711245 h 1155431"/>
                  <a:gd name="connsiteX14" fmla="*/ 868895 w 989452"/>
                  <a:gd name="connsiteY14" fmla="*/ 682233 h 1155431"/>
                  <a:gd name="connsiteX15" fmla="*/ 864865 w 989452"/>
                  <a:gd name="connsiteY15" fmla="*/ 595199 h 1155431"/>
                  <a:gd name="connsiteX16" fmla="*/ 813290 w 989452"/>
                  <a:gd name="connsiteY16" fmla="*/ 286549 h 1155431"/>
                  <a:gd name="connsiteX17" fmla="*/ 806037 w 989452"/>
                  <a:gd name="connsiteY17" fmla="*/ 266402 h 1155431"/>
                  <a:gd name="connsiteX18" fmla="*/ 457898 w 989452"/>
                  <a:gd name="connsiteY18" fmla="*/ 178561 h 1155431"/>
                  <a:gd name="connsiteX19" fmla="*/ 382146 w 989452"/>
                  <a:gd name="connsiteY19" fmla="*/ 297831 h 1155431"/>
                  <a:gd name="connsiteX20" fmla="*/ 333794 w 989452"/>
                  <a:gd name="connsiteY20" fmla="*/ 534758 h 1155431"/>
                  <a:gd name="connsiteX21" fmla="*/ 318482 w 989452"/>
                  <a:gd name="connsiteY21" fmla="*/ 635493 h 11554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989452" h="1155431">
                    <a:moveTo>
                      <a:pt x="318482" y="635493"/>
                    </a:moveTo>
                    <a:cubicBezTo>
                      <a:pt x="311229" y="658863"/>
                      <a:pt x="308811" y="683039"/>
                      <a:pt x="316870" y="707215"/>
                    </a:cubicBezTo>
                    <a:cubicBezTo>
                      <a:pt x="312035" y="816814"/>
                      <a:pt x="304782" y="926414"/>
                      <a:pt x="261265" y="1029566"/>
                    </a:cubicBezTo>
                    <a:cubicBezTo>
                      <a:pt x="227418" y="1109347"/>
                      <a:pt x="153277" y="1158506"/>
                      <a:pt x="71078" y="1155282"/>
                    </a:cubicBezTo>
                    <a:cubicBezTo>
                      <a:pt x="31590" y="1153671"/>
                      <a:pt x="2579" y="1129494"/>
                      <a:pt x="161" y="1095647"/>
                    </a:cubicBezTo>
                    <a:cubicBezTo>
                      <a:pt x="-2256" y="1061801"/>
                      <a:pt x="22726" y="1031177"/>
                      <a:pt x="62214" y="1027148"/>
                    </a:cubicBezTo>
                    <a:cubicBezTo>
                      <a:pt x="111372" y="1022313"/>
                      <a:pt x="136354" y="994107"/>
                      <a:pt x="149248" y="951396"/>
                    </a:cubicBezTo>
                    <a:cubicBezTo>
                      <a:pt x="162142" y="907073"/>
                      <a:pt x="170201" y="861138"/>
                      <a:pt x="176648" y="815203"/>
                    </a:cubicBezTo>
                    <a:cubicBezTo>
                      <a:pt x="195183" y="788609"/>
                      <a:pt x="187124" y="757986"/>
                      <a:pt x="188736" y="728168"/>
                    </a:cubicBezTo>
                    <a:cubicBezTo>
                      <a:pt x="200018" y="664504"/>
                      <a:pt x="200018" y="600034"/>
                      <a:pt x="206466" y="536370"/>
                    </a:cubicBezTo>
                    <a:cubicBezTo>
                      <a:pt x="218554" y="423547"/>
                      <a:pt x="232253" y="312336"/>
                      <a:pt x="282218" y="208379"/>
                    </a:cubicBezTo>
                    <a:cubicBezTo>
                      <a:pt x="367641" y="31086"/>
                      <a:pt x="594091" y="-51919"/>
                      <a:pt x="762520" y="34309"/>
                    </a:cubicBezTo>
                    <a:cubicBezTo>
                      <a:pt x="860836" y="84274"/>
                      <a:pt x="909995" y="173726"/>
                      <a:pt x="941424" y="274460"/>
                    </a:cubicBezTo>
                    <a:cubicBezTo>
                      <a:pt x="984941" y="417100"/>
                      <a:pt x="995417" y="562964"/>
                      <a:pt x="986553" y="711245"/>
                    </a:cubicBezTo>
                    <a:cubicBezTo>
                      <a:pt x="947065" y="701574"/>
                      <a:pt x="907577" y="691904"/>
                      <a:pt x="868895" y="682233"/>
                    </a:cubicBezTo>
                    <a:cubicBezTo>
                      <a:pt x="861642" y="653222"/>
                      <a:pt x="866477" y="624210"/>
                      <a:pt x="864865" y="595199"/>
                    </a:cubicBezTo>
                    <a:cubicBezTo>
                      <a:pt x="860030" y="490435"/>
                      <a:pt x="850360" y="386477"/>
                      <a:pt x="813290" y="286549"/>
                    </a:cubicBezTo>
                    <a:cubicBezTo>
                      <a:pt x="810872" y="280101"/>
                      <a:pt x="808454" y="272849"/>
                      <a:pt x="806037" y="266402"/>
                    </a:cubicBezTo>
                    <a:cubicBezTo>
                      <a:pt x="745596" y="117315"/>
                      <a:pt x="582809" y="77021"/>
                      <a:pt x="457898" y="178561"/>
                    </a:cubicBezTo>
                    <a:cubicBezTo>
                      <a:pt x="419216" y="209990"/>
                      <a:pt x="399069" y="252702"/>
                      <a:pt x="382146" y="297831"/>
                    </a:cubicBezTo>
                    <a:cubicBezTo>
                      <a:pt x="353134" y="374389"/>
                      <a:pt x="344270" y="454976"/>
                      <a:pt x="333794" y="534758"/>
                    </a:cubicBezTo>
                    <a:cubicBezTo>
                      <a:pt x="328958" y="567799"/>
                      <a:pt x="334599" y="603257"/>
                      <a:pt x="318482" y="635493"/>
                    </a:cubicBezTo>
                    <a:close/>
                  </a:path>
                </a:pathLst>
              </a:custGeom>
              <a:solidFill>
                <a:schemeClr val="accent1">
                  <a:lumMod val="50000"/>
                </a:schemeClr>
              </a:solidFill>
              <a:ln w="80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41" name="Group 40">
              <a:extLst>
                <a:ext uri="{FF2B5EF4-FFF2-40B4-BE49-F238E27FC236}">
                  <a16:creationId xmlns:a16="http://schemas.microsoft.com/office/drawing/2014/main" id="{9D85534E-8823-4A50-BB1D-A8019B40C22D}"/>
                </a:ext>
              </a:extLst>
            </p:cNvPr>
            <p:cNvGrpSpPr/>
            <p:nvPr/>
          </p:nvGrpSpPr>
          <p:grpSpPr>
            <a:xfrm>
              <a:off x="4596494" y="2616643"/>
              <a:ext cx="3068318" cy="2708029"/>
              <a:chOff x="1611300" y="2753265"/>
              <a:chExt cx="3068318" cy="2708029"/>
            </a:xfrm>
            <a:solidFill>
              <a:schemeClr val="bg1">
                <a:alpha val="70000"/>
              </a:schemeClr>
            </a:solidFill>
          </p:grpSpPr>
          <p:sp>
            <p:nvSpPr>
              <p:cNvPr id="10" name="Freeform: Shape 9">
                <a:extLst>
                  <a:ext uri="{FF2B5EF4-FFF2-40B4-BE49-F238E27FC236}">
                    <a16:creationId xmlns:a16="http://schemas.microsoft.com/office/drawing/2014/main" id="{DDEC3F05-F95F-4763-9731-D3EC944E7FAF}"/>
                  </a:ext>
                </a:extLst>
              </p:cNvPr>
              <p:cNvSpPr/>
              <p:nvPr/>
            </p:nvSpPr>
            <p:spPr>
              <a:xfrm>
                <a:off x="3498254" y="5050335"/>
                <a:ext cx="141992" cy="142821"/>
              </a:xfrm>
              <a:custGeom>
                <a:avLst/>
                <a:gdLst>
                  <a:gd name="connsiteX0" fmla="*/ 909 w 285390"/>
                  <a:gd name="connsiteY0" fmla="*/ 140286 h 287056"/>
                  <a:gd name="connsiteX1" fmla="*/ 141131 w 285390"/>
                  <a:gd name="connsiteY1" fmla="*/ 64 h 287056"/>
                  <a:gd name="connsiteX2" fmla="*/ 285383 w 285390"/>
                  <a:gd name="connsiteY2" fmla="*/ 144315 h 287056"/>
                  <a:gd name="connsiteX3" fmla="*/ 140325 w 285390"/>
                  <a:gd name="connsiteY3" fmla="*/ 286956 h 287056"/>
                  <a:gd name="connsiteX4" fmla="*/ 909 w 285390"/>
                  <a:gd name="connsiteY4" fmla="*/ 140286 h 2870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5390" h="287056">
                    <a:moveTo>
                      <a:pt x="909" y="140286"/>
                    </a:moveTo>
                    <a:cubicBezTo>
                      <a:pt x="909" y="64534"/>
                      <a:pt x="65379" y="-2354"/>
                      <a:pt x="141131" y="64"/>
                    </a:cubicBezTo>
                    <a:cubicBezTo>
                      <a:pt x="227359" y="2482"/>
                      <a:pt x="286189" y="66952"/>
                      <a:pt x="285383" y="144315"/>
                    </a:cubicBezTo>
                    <a:cubicBezTo>
                      <a:pt x="284577" y="228932"/>
                      <a:pt x="220107" y="283732"/>
                      <a:pt x="140325" y="286956"/>
                    </a:cubicBezTo>
                    <a:cubicBezTo>
                      <a:pt x="72632" y="290179"/>
                      <a:pt x="-9568" y="216039"/>
                      <a:pt x="909" y="140286"/>
                    </a:cubicBezTo>
                    <a:close/>
                  </a:path>
                </a:pathLst>
              </a:custGeom>
              <a:grpFill/>
              <a:ln w="80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1" name="Freeform: Shape 10">
                <a:extLst>
                  <a:ext uri="{FF2B5EF4-FFF2-40B4-BE49-F238E27FC236}">
                    <a16:creationId xmlns:a16="http://schemas.microsoft.com/office/drawing/2014/main" id="{D66280CF-D459-46A0-AD83-9760112DCE2D}"/>
                  </a:ext>
                </a:extLst>
              </p:cNvPr>
              <p:cNvSpPr/>
              <p:nvPr/>
            </p:nvSpPr>
            <p:spPr>
              <a:xfrm>
                <a:off x="4358348" y="4455750"/>
                <a:ext cx="141536" cy="141544"/>
              </a:xfrm>
              <a:custGeom>
                <a:avLst/>
                <a:gdLst>
                  <a:gd name="connsiteX0" fmla="*/ 284474 w 284473"/>
                  <a:gd name="connsiteY0" fmla="*/ 144261 h 284489"/>
                  <a:gd name="connsiteX1" fmla="*/ 142640 w 284473"/>
                  <a:gd name="connsiteY1" fmla="*/ 284483 h 284489"/>
                  <a:gd name="connsiteX2" fmla="*/ 0 w 284473"/>
                  <a:gd name="connsiteY2" fmla="*/ 144261 h 284489"/>
                  <a:gd name="connsiteX3" fmla="*/ 136999 w 284473"/>
                  <a:gd name="connsiteY3" fmla="*/ 9 h 284489"/>
                  <a:gd name="connsiteX4" fmla="*/ 284474 w 284473"/>
                  <a:gd name="connsiteY4" fmla="*/ 144261 h 2844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4473" h="284489">
                    <a:moveTo>
                      <a:pt x="284474" y="144261"/>
                    </a:moveTo>
                    <a:cubicBezTo>
                      <a:pt x="284474" y="216789"/>
                      <a:pt x="217586" y="285289"/>
                      <a:pt x="142640" y="284483"/>
                    </a:cubicBezTo>
                    <a:cubicBezTo>
                      <a:pt x="62858" y="283677"/>
                      <a:pt x="0" y="219207"/>
                      <a:pt x="0" y="144261"/>
                    </a:cubicBezTo>
                    <a:cubicBezTo>
                      <a:pt x="0" y="58838"/>
                      <a:pt x="59634" y="1621"/>
                      <a:pt x="136999" y="9"/>
                    </a:cubicBezTo>
                    <a:cubicBezTo>
                      <a:pt x="217586" y="-797"/>
                      <a:pt x="281250" y="54003"/>
                      <a:pt x="284474" y="144261"/>
                    </a:cubicBezTo>
                    <a:close/>
                  </a:path>
                </a:pathLst>
              </a:custGeom>
              <a:grpFill/>
              <a:ln w="80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" name="Freeform: Shape 11">
                <a:extLst>
                  <a:ext uri="{FF2B5EF4-FFF2-40B4-BE49-F238E27FC236}">
                    <a16:creationId xmlns:a16="http://schemas.microsoft.com/office/drawing/2014/main" id="{3B7769A0-DCA9-4B45-9A47-69C6F9DA2F17}"/>
                  </a:ext>
                </a:extLst>
              </p:cNvPr>
              <p:cNvSpPr/>
              <p:nvPr/>
            </p:nvSpPr>
            <p:spPr>
              <a:xfrm>
                <a:off x="3018762" y="3131410"/>
                <a:ext cx="140742" cy="139535"/>
              </a:xfrm>
              <a:custGeom>
                <a:avLst/>
                <a:gdLst>
                  <a:gd name="connsiteX0" fmla="*/ 142649 w 282878"/>
                  <a:gd name="connsiteY0" fmla="*/ 0 h 280452"/>
                  <a:gd name="connsiteX1" fmla="*/ 282871 w 282878"/>
                  <a:gd name="connsiteY1" fmla="*/ 140222 h 280452"/>
                  <a:gd name="connsiteX2" fmla="*/ 140231 w 282878"/>
                  <a:gd name="connsiteY2" fmla="*/ 280445 h 280452"/>
                  <a:gd name="connsiteX3" fmla="*/ 9 w 282878"/>
                  <a:gd name="connsiteY3" fmla="*/ 141028 h 280452"/>
                  <a:gd name="connsiteX4" fmla="*/ 142649 w 282878"/>
                  <a:gd name="connsiteY4" fmla="*/ 0 h 2804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2878" h="280452">
                    <a:moveTo>
                      <a:pt x="142649" y="0"/>
                    </a:moveTo>
                    <a:cubicBezTo>
                      <a:pt x="220819" y="2418"/>
                      <a:pt x="283677" y="59635"/>
                      <a:pt x="282871" y="140222"/>
                    </a:cubicBezTo>
                    <a:cubicBezTo>
                      <a:pt x="282065" y="220810"/>
                      <a:pt x="228071" y="279639"/>
                      <a:pt x="140231" y="280445"/>
                    </a:cubicBezTo>
                    <a:cubicBezTo>
                      <a:pt x="61255" y="281250"/>
                      <a:pt x="814" y="221616"/>
                      <a:pt x="9" y="141028"/>
                    </a:cubicBezTo>
                    <a:cubicBezTo>
                      <a:pt x="-797" y="65276"/>
                      <a:pt x="55614" y="2418"/>
                      <a:pt x="142649" y="0"/>
                    </a:cubicBezTo>
                    <a:close/>
                  </a:path>
                </a:pathLst>
              </a:custGeom>
              <a:grpFill/>
              <a:ln w="80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" name="Freeform: Shape 12">
                <a:extLst>
                  <a:ext uri="{FF2B5EF4-FFF2-40B4-BE49-F238E27FC236}">
                    <a16:creationId xmlns:a16="http://schemas.microsoft.com/office/drawing/2014/main" id="{C7601DF2-DBA7-4F08-9137-56E7A510ED6B}"/>
                  </a:ext>
                </a:extLst>
              </p:cNvPr>
              <p:cNvSpPr/>
              <p:nvPr/>
            </p:nvSpPr>
            <p:spPr>
              <a:xfrm>
                <a:off x="1933284" y="4147294"/>
                <a:ext cx="142042" cy="137684"/>
              </a:xfrm>
              <a:custGeom>
                <a:avLst/>
                <a:gdLst>
                  <a:gd name="connsiteX0" fmla="*/ 250033 w 285491"/>
                  <a:gd name="connsiteY0" fmla="*/ 30881 h 276731"/>
                  <a:gd name="connsiteX1" fmla="*/ 285492 w 285491"/>
                  <a:gd name="connsiteY1" fmla="*/ 163850 h 276731"/>
                  <a:gd name="connsiteX2" fmla="*/ 121899 w 285491"/>
                  <a:gd name="connsiteY2" fmla="*/ 275867 h 276731"/>
                  <a:gd name="connsiteX3" fmla="*/ 2629 w 285491"/>
                  <a:gd name="connsiteY3" fmla="*/ 113080 h 276731"/>
                  <a:gd name="connsiteX4" fmla="*/ 210545 w 285491"/>
                  <a:gd name="connsiteY4" fmla="*/ 19598 h 276731"/>
                  <a:gd name="connsiteX5" fmla="*/ 245198 w 285491"/>
                  <a:gd name="connsiteY5" fmla="*/ 38940 h 276731"/>
                  <a:gd name="connsiteX6" fmla="*/ 250033 w 285491"/>
                  <a:gd name="connsiteY6" fmla="*/ 30881 h 2767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85491" h="276731">
                    <a:moveTo>
                      <a:pt x="250033" y="30881"/>
                    </a:moveTo>
                    <a:cubicBezTo>
                      <a:pt x="262121" y="75204"/>
                      <a:pt x="273403" y="119527"/>
                      <a:pt x="285492" y="163850"/>
                    </a:cubicBezTo>
                    <a:cubicBezTo>
                      <a:pt x="254062" y="234767"/>
                      <a:pt x="209739" y="283926"/>
                      <a:pt x="121899" y="275867"/>
                    </a:cubicBezTo>
                    <a:cubicBezTo>
                      <a:pt x="53399" y="269420"/>
                      <a:pt x="-14294" y="187221"/>
                      <a:pt x="2629" y="113080"/>
                    </a:cubicBezTo>
                    <a:cubicBezTo>
                      <a:pt x="22776" y="20404"/>
                      <a:pt x="131569" y="-30366"/>
                      <a:pt x="210545" y="19598"/>
                    </a:cubicBezTo>
                    <a:cubicBezTo>
                      <a:pt x="221827" y="26852"/>
                      <a:pt x="236333" y="26046"/>
                      <a:pt x="245198" y="38940"/>
                    </a:cubicBezTo>
                    <a:cubicBezTo>
                      <a:pt x="246810" y="42163"/>
                      <a:pt x="248421" y="34104"/>
                      <a:pt x="250033" y="30881"/>
                    </a:cubicBezTo>
                    <a:close/>
                  </a:path>
                </a:pathLst>
              </a:custGeom>
              <a:grpFill/>
              <a:ln w="80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" name="Freeform: Shape 13">
                <a:extLst>
                  <a:ext uri="{FF2B5EF4-FFF2-40B4-BE49-F238E27FC236}">
                    <a16:creationId xmlns:a16="http://schemas.microsoft.com/office/drawing/2014/main" id="{1403A83F-96F7-4439-BAA6-753E1E3E5D7E}"/>
                  </a:ext>
                </a:extLst>
              </p:cNvPr>
              <p:cNvSpPr/>
              <p:nvPr/>
            </p:nvSpPr>
            <p:spPr>
              <a:xfrm>
                <a:off x="2335941" y="4789330"/>
                <a:ext cx="139138" cy="137579"/>
              </a:xfrm>
              <a:custGeom>
                <a:avLst/>
                <a:gdLst>
                  <a:gd name="connsiteX0" fmla="*/ 137813 w 279654"/>
                  <a:gd name="connsiteY0" fmla="*/ 275642 h 276520"/>
                  <a:gd name="connsiteX1" fmla="*/ 9 w 279654"/>
                  <a:gd name="connsiteY1" fmla="*/ 138643 h 276520"/>
                  <a:gd name="connsiteX2" fmla="*/ 140231 w 279654"/>
                  <a:gd name="connsiteY2" fmla="*/ 32 h 276520"/>
                  <a:gd name="connsiteX3" fmla="*/ 279648 w 279654"/>
                  <a:gd name="connsiteY3" fmla="*/ 137837 h 276520"/>
                  <a:gd name="connsiteX4" fmla="*/ 137813 w 279654"/>
                  <a:gd name="connsiteY4" fmla="*/ 275642 h 2765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79654" h="276520">
                    <a:moveTo>
                      <a:pt x="137813" y="275642"/>
                    </a:moveTo>
                    <a:cubicBezTo>
                      <a:pt x="54808" y="283701"/>
                      <a:pt x="-797" y="199084"/>
                      <a:pt x="9" y="138643"/>
                    </a:cubicBezTo>
                    <a:cubicBezTo>
                      <a:pt x="815" y="57249"/>
                      <a:pt x="70120" y="-1580"/>
                      <a:pt x="140231" y="32"/>
                    </a:cubicBezTo>
                    <a:cubicBezTo>
                      <a:pt x="211148" y="1644"/>
                      <a:pt x="278842" y="59667"/>
                      <a:pt x="279648" y="137837"/>
                    </a:cubicBezTo>
                    <a:cubicBezTo>
                      <a:pt x="280453" y="213589"/>
                      <a:pt x="207119" y="285312"/>
                      <a:pt x="137813" y="275642"/>
                    </a:cubicBezTo>
                    <a:close/>
                  </a:path>
                </a:pathLst>
              </a:custGeom>
              <a:grpFill/>
              <a:ln w="80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" name="Freeform: Shape 14">
                <a:extLst>
                  <a:ext uri="{FF2B5EF4-FFF2-40B4-BE49-F238E27FC236}">
                    <a16:creationId xmlns:a16="http://schemas.microsoft.com/office/drawing/2014/main" id="{9C8EA1A5-6B6A-4586-BD4C-B10BDDB5D389}"/>
                  </a:ext>
                </a:extLst>
              </p:cNvPr>
              <p:cNvSpPr/>
              <p:nvPr/>
            </p:nvSpPr>
            <p:spPr>
              <a:xfrm>
                <a:off x="3724840" y="3915243"/>
                <a:ext cx="139538" cy="136752"/>
              </a:xfrm>
              <a:custGeom>
                <a:avLst/>
                <a:gdLst>
                  <a:gd name="connsiteX0" fmla="*/ 138617 w 280458"/>
                  <a:gd name="connsiteY0" fmla="*/ 862 h 274859"/>
                  <a:gd name="connsiteX1" fmla="*/ 280451 w 280458"/>
                  <a:gd name="connsiteY1" fmla="*/ 139473 h 274859"/>
                  <a:gd name="connsiteX2" fmla="*/ 138617 w 280458"/>
                  <a:gd name="connsiteY2" fmla="*/ 274860 h 274859"/>
                  <a:gd name="connsiteX3" fmla="*/ 6 w 280458"/>
                  <a:gd name="connsiteY3" fmla="*/ 137861 h 274859"/>
                  <a:gd name="connsiteX4" fmla="*/ 138617 w 280458"/>
                  <a:gd name="connsiteY4" fmla="*/ 862 h 2748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0458" h="274859">
                    <a:moveTo>
                      <a:pt x="138617" y="862"/>
                    </a:moveTo>
                    <a:cubicBezTo>
                      <a:pt x="215175" y="862"/>
                      <a:pt x="278839" y="63720"/>
                      <a:pt x="280451" y="139473"/>
                    </a:cubicBezTo>
                    <a:cubicBezTo>
                      <a:pt x="281257" y="209584"/>
                      <a:pt x="213563" y="274860"/>
                      <a:pt x="138617" y="274860"/>
                    </a:cubicBezTo>
                    <a:cubicBezTo>
                      <a:pt x="62058" y="274860"/>
                      <a:pt x="812" y="213613"/>
                      <a:pt x="6" y="137861"/>
                    </a:cubicBezTo>
                    <a:cubicBezTo>
                      <a:pt x="-800" y="64526"/>
                      <a:pt x="74953" y="-8808"/>
                      <a:pt x="138617" y="862"/>
                    </a:cubicBezTo>
                    <a:close/>
                  </a:path>
                </a:pathLst>
              </a:custGeom>
              <a:grpFill/>
              <a:ln w="80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" name="Freeform: Shape 15">
                <a:extLst>
                  <a:ext uri="{FF2B5EF4-FFF2-40B4-BE49-F238E27FC236}">
                    <a16:creationId xmlns:a16="http://schemas.microsoft.com/office/drawing/2014/main" id="{CF17D95F-265F-4594-95D0-1E8FDB41FE9C}"/>
                  </a:ext>
                </a:extLst>
              </p:cNvPr>
              <p:cNvSpPr/>
              <p:nvPr/>
            </p:nvSpPr>
            <p:spPr>
              <a:xfrm>
                <a:off x="1611300" y="3048735"/>
                <a:ext cx="136050" cy="135600"/>
              </a:xfrm>
              <a:custGeom>
                <a:avLst/>
                <a:gdLst>
                  <a:gd name="connsiteX0" fmla="*/ 134025 w 273448"/>
                  <a:gd name="connsiteY0" fmla="*/ 272543 h 272543"/>
                  <a:gd name="connsiteX1" fmla="*/ 250 w 273448"/>
                  <a:gd name="connsiteY1" fmla="*/ 134739 h 272543"/>
                  <a:gd name="connsiteX2" fmla="*/ 138860 w 273448"/>
                  <a:gd name="connsiteY2" fmla="*/ 157 h 272543"/>
                  <a:gd name="connsiteX3" fmla="*/ 273442 w 273448"/>
                  <a:gd name="connsiteY3" fmla="*/ 139574 h 272543"/>
                  <a:gd name="connsiteX4" fmla="*/ 134025 w 273448"/>
                  <a:gd name="connsiteY4" fmla="*/ 272543 h 2725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73448" h="272543">
                    <a:moveTo>
                      <a:pt x="134025" y="272543"/>
                    </a:moveTo>
                    <a:cubicBezTo>
                      <a:pt x="61496" y="271737"/>
                      <a:pt x="-4585" y="208073"/>
                      <a:pt x="250" y="134739"/>
                    </a:cubicBezTo>
                    <a:cubicBezTo>
                      <a:pt x="5891" y="52539"/>
                      <a:pt x="57467" y="4993"/>
                      <a:pt x="138860" y="157"/>
                    </a:cubicBezTo>
                    <a:cubicBezTo>
                      <a:pt x="205748" y="-3872"/>
                      <a:pt x="274248" y="70268"/>
                      <a:pt x="273442" y="139574"/>
                    </a:cubicBezTo>
                    <a:cubicBezTo>
                      <a:pt x="271830" y="212102"/>
                      <a:pt x="208166" y="272543"/>
                      <a:pt x="134025" y="272543"/>
                    </a:cubicBezTo>
                    <a:close/>
                  </a:path>
                </a:pathLst>
              </a:custGeom>
              <a:grpFill/>
              <a:ln w="80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254374EE-B4B1-415B-9761-60B709F6AF2A}"/>
                  </a:ext>
                </a:extLst>
              </p:cNvPr>
              <p:cNvSpPr/>
              <p:nvPr/>
            </p:nvSpPr>
            <p:spPr>
              <a:xfrm>
                <a:off x="2222071" y="3195558"/>
                <a:ext cx="139257" cy="139535"/>
              </a:xfrm>
              <a:custGeom>
                <a:avLst/>
                <a:gdLst>
                  <a:gd name="connsiteX0" fmla="*/ 278840 w 279893"/>
                  <a:gd name="connsiteY0" fmla="*/ 144258 h 280451"/>
                  <a:gd name="connsiteX1" fmla="*/ 142647 w 279893"/>
                  <a:gd name="connsiteY1" fmla="*/ 280451 h 280451"/>
                  <a:gd name="connsiteX2" fmla="*/ 7 w 279893"/>
                  <a:gd name="connsiteY2" fmla="*/ 138617 h 280451"/>
                  <a:gd name="connsiteX3" fmla="*/ 142647 w 279893"/>
                  <a:gd name="connsiteY3" fmla="*/ 7 h 280451"/>
                  <a:gd name="connsiteX4" fmla="*/ 278840 w 279893"/>
                  <a:gd name="connsiteY4" fmla="*/ 144258 h 2804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79893" h="280451">
                    <a:moveTo>
                      <a:pt x="278840" y="144258"/>
                    </a:moveTo>
                    <a:cubicBezTo>
                      <a:pt x="286093" y="208729"/>
                      <a:pt x="221623" y="280451"/>
                      <a:pt x="142647" y="280451"/>
                    </a:cubicBezTo>
                    <a:cubicBezTo>
                      <a:pt x="61254" y="280451"/>
                      <a:pt x="813" y="215981"/>
                      <a:pt x="7" y="138617"/>
                    </a:cubicBezTo>
                    <a:cubicBezTo>
                      <a:pt x="-799" y="70118"/>
                      <a:pt x="64477" y="-799"/>
                      <a:pt x="142647" y="7"/>
                    </a:cubicBezTo>
                    <a:cubicBezTo>
                      <a:pt x="220011" y="813"/>
                      <a:pt x="289317" y="74953"/>
                      <a:pt x="278840" y="144258"/>
                    </a:cubicBezTo>
                    <a:close/>
                  </a:path>
                </a:pathLst>
              </a:custGeom>
              <a:grpFill/>
              <a:ln w="80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6" name="Freeform: Shape 35">
                <a:extLst>
                  <a:ext uri="{FF2B5EF4-FFF2-40B4-BE49-F238E27FC236}">
                    <a16:creationId xmlns:a16="http://schemas.microsoft.com/office/drawing/2014/main" id="{4F63C50C-A4C5-4D04-A77B-D97B96AC0F20}"/>
                  </a:ext>
                </a:extLst>
              </p:cNvPr>
              <p:cNvSpPr/>
              <p:nvPr/>
            </p:nvSpPr>
            <p:spPr>
              <a:xfrm>
                <a:off x="1679325" y="3618368"/>
                <a:ext cx="136050" cy="135600"/>
              </a:xfrm>
              <a:custGeom>
                <a:avLst/>
                <a:gdLst>
                  <a:gd name="connsiteX0" fmla="*/ 134025 w 273448"/>
                  <a:gd name="connsiteY0" fmla="*/ 272543 h 272543"/>
                  <a:gd name="connsiteX1" fmla="*/ 250 w 273448"/>
                  <a:gd name="connsiteY1" fmla="*/ 134739 h 272543"/>
                  <a:gd name="connsiteX2" fmla="*/ 138860 w 273448"/>
                  <a:gd name="connsiteY2" fmla="*/ 157 h 272543"/>
                  <a:gd name="connsiteX3" fmla="*/ 273442 w 273448"/>
                  <a:gd name="connsiteY3" fmla="*/ 139574 h 272543"/>
                  <a:gd name="connsiteX4" fmla="*/ 134025 w 273448"/>
                  <a:gd name="connsiteY4" fmla="*/ 272543 h 2725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73448" h="272543">
                    <a:moveTo>
                      <a:pt x="134025" y="272543"/>
                    </a:moveTo>
                    <a:cubicBezTo>
                      <a:pt x="61496" y="271737"/>
                      <a:pt x="-4585" y="208073"/>
                      <a:pt x="250" y="134739"/>
                    </a:cubicBezTo>
                    <a:cubicBezTo>
                      <a:pt x="5891" y="52539"/>
                      <a:pt x="57467" y="4993"/>
                      <a:pt x="138860" y="157"/>
                    </a:cubicBezTo>
                    <a:cubicBezTo>
                      <a:pt x="205748" y="-3872"/>
                      <a:pt x="274248" y="70268"/>
                      <a:pt x="273442" y="139574"/>
                    </a:cubicBezTo>
                    <a:cubicBezTo>
                      <a:pt x="271830" y="212102"/>
                      <a:pt x="208166" y="272543"/>
                      <a:pt x="134025" y="272543"/>
                    </a:cubicBezTo>
                    <a:close/>
                  </a:path>
                </a:pathLst>
              </a:custGeom>
              <a:grpFill/>
              <a:ln w="80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8" name="Freeform: Shape 37">
                <a:extLst>
                  <a:ext uri="{FF2B5EF4-FFF2-40B4-BE49-F238E27FC236}">
                    <a16:creationId xmlns:a16="http://schemas.microsoft.com/office/drawing/2014/main" id="{78CBC7D1-0F0D-4C71-BD94-97DAB80E9C5D}"/>
                  </a:ext>
                </a:extLst>
              </p:cNvPr>
              <p:cNvSpPr/>
              <p:nvPr/>
            </p:nvSpPr>
            <p:spPr>
              <a:xfrm>
                <a:off x="2347574" y="2753265"/>
                <a:ext cx="139257" cy="139535"/>
              </a:xfrm>
              <a:custGeom>
                <a:avLst/>
                <a:gdLst>
                  <a:gd name="connsiteX0" fmla="*/ 278840 w 279893"/>
                  <a:gd name="connsiteY0" fmla="*/ 144258 h 280451"/>
                  <a:gd name="connsiteX1" fmla="*/ 142647 w 279893"/>
                  <a:gd name="connsiteY1" fmla="*/ 280451 h 280451"/>
                  <a:gd name="connsiteX2" fmla="*/ 7 w 279893"/>
                  <a:gd name="connsiteY2" fmla="*/ 138617 h 280451"/>
                  <a:gd name="connsiteX3" fmla="*/ 142647 w 279893"/>
                  <a:gd name="connsiteY3" fmla="*/ 7 h 280451"/>
                  <a:gd name="connsiteX4" fmla="*/ 278840 w 279893"/>
                  <a:gd name="connsiteY4" fmla="*/ 144258 h 2804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79893" h="280451">
                    <a:moveTo>
                      <a:pt x="278840" y="144258"/>
                    </a:moveTo>
                    <a:cubicBezTo>
                      <a:pt x="286093" y="208729"/>
                      <a:pt x="221623" y="280451"/>
                      <a:pt x="142647" y="280451"/>
                    </a:cubicBezTo>
                    <a:cubicBezTo>
                      <a:pt x="61254" y="280451"/>
                      <a:pt x="813" y="215981"/>
                      <a:pt x="7" y="138617"/>
                    </a:cubicBezTo>
                    <a:cubicBezTo>
                      <a:pt x="-799" y="70118"/>
                      <a:pt x="64477" y="-799"/>
                      <a:pt x="142647" y="7"/>
                    </a:cubicBezTo>
                    <a:cubicBezTo>
                      <a:pt x="220011" y="813"/>
                      <a:pt x="289317" y="74953"/>
                      <a:pt x="278840" y="144258"/>
                    </a:cubicBezTo>
                    <a:close/>
                  </a:path>
                </a:pathLst>
              </a:custGeom>
              <a:grpFill/>
              <a:ln w="80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9" name="Freeform: Shape 38">
                <a:extLst>
                  <a:ext uri="{FF2B5EF4-FFF2-40B4-BE49-F238E27FC236}">
                    <a16:creationId xmlns:a16="http://schemas.microsoft.com/office/drawing/2014/main" id="{98DD40B1-7A46-49B0-92BC-A82A37ADB5E2}"/>
                  </a:ext>
                </a:extLst>
              </p:cNvPr>
              <p:cNvSpPr/>
              <p:nvPr/>
            </p:nvSpPr>
            <p:spPr>
              <a:xfrm>
                <a:off x="3014022" y="5010803"/>
                <a:ext cx="141992" cy="142821"/>
              </a:xfrm>
              <a:custGeom>
                <a:avLst/>
                <a:gdLst>
                  <a:gd name="connsiteX0" fmla="*/ 909 w 285390"/>
                  <a:gd name="connsiteY0" fmla="*/ 140286 h 287056"/>
                  <a:gd name="connsiteX1" fmla="*/ 141131 w 285390"/>
                  <a:gd name="connsiteY1" fmla="*/ 64 h 287056"/>
                  <a:gd name="connsiteX2" fmla="*/ 285383 w 285390"/>
                  <a:gd name="connsiteY2" fmla="*/ 144315 h 287056"/>
                  <a:gd name="connsiteX3" fmla="*/ 140325 w 285390"/>
                  <a:gd name="connsiteY3" fmla="*/ 286956 h 287056"/>
                  <a:gd name="connsiteX4" fmla="*/ 909 w 285390"/>
                  <a:gd name="connsiteY4" fmla="*/ 140286 h 2870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5390" h="287056">
                    <a:moveTo>
                      <a:pt x="909" y="140286"/>
                    </a:moveTo>
                    <a:cubicBezTo>
                      <a:pt x="909" y="64534"/>
                      <a:pt x="65379" y="-2354"/>
                      <a:pt x="141131" y="64"/>
                    </a:cubicBezTo>
                    <a:cubicBezTo>
                      <a:pt x="227359" y="2482"/>
                      <a:pt x="286189" y="66952"/>
                      <a:pt x="285383" y="144315"/>
                    </a:cubicBezTo>
                    <a:cubicBezTo>
                      <a:pt x="284577" y="228932"/>
                      <a:pt x="220107" y="283732"/>
                      <a:pt x="140325" y="286956"/>
                    </a:cubicBezTo>
                    <a:cubicBezTo>
                      <a:pt x="72632" y="290179"/>
                      <a:pt x="-9568" y="216039"/>
                      <a:pt x="909" y="140286"/>
                    </a:cubicBezTo>
                    <a:close/>
                  </a:path>
                </a:pathLst>
              </a:custGeom>
              <a:grpFill/>
              <a:ln w="80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42" name="Freeform: Shape 41">
                <a:extLst>
                  <a:ext uri="{FF2B5EF4-FFF2-40B4-BE49-F238E27FC236}">
                    <a16:creationId xmlns:a16="http://schemas.microsoft.com/office/drawing/2014/main" id="{C1BB8212-D1A1-43AB-810E-E82A7CED71FE}"/>
                  </a:ext>
                </a:extLst>
              </p:cNvPr>
              <p:cNvSpPr/>
              <p:nvPr/>
            </p:nvSpPr>
            <p:spPr>
              <a:xfrm>
                <a:off x="3982301" y="5318473"/>
                <a:ext cx="141992" cy="142821"/>
              </a:xfrm>
              <a:custGeom>
                <a:avLst/>
                <a:gdLst>
                  <a:gd name="connsiteX0" fmla="*/ 909 w 285390"/>
                  <a:gd name="connsiteY0" fmla="*/ 140286 h 287056"/>
                  <a:gd name="connsiteX1" fmla="*/ 141131 w 285390"/>
                  <a:gd name="connsiteY1" fmla="*/ 64 h 287056"/>
                  <a:gd name="connsiteX2" fmla="*/ 285383 w 285390"/>
                  <a:gd name="connsiteY2" fmla="*/ 144315 h 287056"/>
                  <a:gd name="connsiteX3" fmla="*/ 140325 w 285390"/>
                  <a:gd name="connsiteY3" fmla="*/ 286956 h 287056"/>
                  <a:gd name="connsiteX4" fmla="*/ 909 w 285390"/>
                  <a:gd name="connsiteY4" fmla="*/ 140286 h 2870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5390" h="287056">
                    <a:moveTo>
                      <a:pt x="909" y="140286"/>
                    </a:moveTo>
                    <a:cubicBezTo>
                      <a:pt x="909" y="64534"/>
                      <a:pt x="65379" y="-2354"/>
                      <a:pt x="141131" y="64"/>
                    </a:cubicBezTo>
                    <a:cubicBezTo>
                      <a:pt x="227359" y="2482"/>
                      <a:pt x="286189" y="66952"/>
                      <a:pt x="285383" y="144315"/>
                    </a:cubicBezTo>
                    <a:cubicBezTo>
                      <a:pt x="284577" y="228932"/>
                      <a:pt x="220107" y="283732"/>
                      <a:pt x="140325" y="286956"/>
                    </a:cubicBezTo>
                    <a:cubicBezTo>
                      <a:pt x="72632" y="290179"/>
                      <a:pt x="-9568" y="216039"/>
                      <a:pt x="909" y="140286"/>
                    </a:cubicBezTo>
                    <a:close/>
                  </a:path>
                </a:pathLst>
              </a:custGeom>
              <a:grpFill/>
              <a:ln w="80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43" name="Freeform: Shape 42">
                <a:extLst>
                  <a:ext uri="{FF2B5EF4-FFF2-40B4-BE49-F238E27FC236}">
                    <a16:creationId xmlns:a16="http://schemas.microsoft.com/office/drawing/2014/main" id="{9ED48D86-09BF-4A75-9B56-3E58A8B5A697}"/>
                  </a:ext>
                </a:extLst>
              </p:cNvPr>
              <p:cNvSpPr/>
              <p:nvPr/>
            </p:nvSpPr>
            <p:spPr>
              <a:xfrm>
                <a:off x="4538082" y="4856137"/>
                <a:ext cx="141536" cy="141544"/>
              </a:xfrm>
              <a:custGeom>
                <a:avLst/>
                <a:gdLst>
                  <a:gd name="connsiteX0" fmla="*/ 284474 w 284473"/>
                  <a:gd name="connsiteY0" fmla="*/ 144261 h 284489"/>
                  <a:gd name="connsiteX1" fmla="*/ 142640 w 284473"/>
                  <a:gd name="connsiteY1" fmla="*/ 284483 h 284489"/>
                  <a:gd name="connsiteX2" fmla="*/ 0 w 284473"/>
                  <a:gd name="connsiteY2" fmla="*/ 144261 h 284489"/>
                  <a:gd name="connsiteX3" fmla="*/ 136999 w 284473"/>
                  <a:gd name="connsiteY3" fmla="*/ 9 h 284489"/>
                  <a:gd name="connsiteX4" fmla="*/ 284474 w 284473"/>
                  <a:gd name="connsiteY4" fmla="*/ 144261 h 2844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4473" h="284489">
                    <a:moveTo>
                      <a:pt x="284474" y="144261"/>
                    </a:moveTo>
                    <a:cubicBezTo>
                      <a:pt x="284474" y="216789"/>
                      <a:pt x="217586" y="285289"/>
                      <a:pt x="142640" y="284483"/>
                    </a:cubicBezTo>
                    <a:cubicBezTo>
                      <a:pt x="62858" y="283677"/>
                      <a:pt x="0" y="219207"/>
                      <a:pt x="0" y="144261"/>
                    </a:cubicBezTo>
                    <a:cubicBezTo>
                      <a:pt x="0" y="58838"/>
                      <a:pt x="59634" y="1621"/>
                      <a:pt x="136999" y="9"/>
                    </a:cubicBezTo>
                    <a:cubicBezTo>
                      <a:pt x="217586" y="-797"/>
                      <a:pt x="281250" y="54003"/>
                      <a:pt x="284474" y="144261"/>
                    </a:cubicBezTo>
                    <a:close/>
                  </a:path>
                </a:pathLst>
              </a:custGeom>
              <a:grpFill/>
              <a:ln w="80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4" name="Freeform: Shape 43">
                <a:extLst>
                  <a:ext uri="{FF2B5EF4-FFF2-40B4-BE49-F238E27FC236}">
                    <a16:creationId xmlns:a16="http://schemas.microsoft.com/office/drawing/2014/main" id="{EEEBF3C6-F021-40F9-B946-972B2D3370CE}"/>
                  </a:ext>
                </a:extLst>
              </p:cNvPr>
              <p:cNvSpPr/>
              <p:nvPr/>
            </p:nvSpPr>
            <p:spPr>
              <a:xfrm>
                <a:off x="3428485" y="3481616"/>
                <a:ext cx="139538" cy="136752"/>
              </a:xfrm>
              <a:custGeom>
                <a:avLst/>
                <a:gdLst>
                  <a:gd name="connsiteX0" fmla="*/ 138617 w 280458"/>
                  <a:gd name="connsiteY0" fmla="*/ 862 h 274859"/>
                  <a:gd name="connsiteX1" fmla="*/ 280451 w 280458"/>
                  <a:gd name="connsiteY1" fmla="*/ 139473 h 274859"/>
                  <a:gd name="connsiteX2" fmla="*/ 138617 w 280458"/>
                  <a:gd name="connsiteY2" fmla="*/ 274860 h 274859"/>
                  <a:gd name="connsiteX3" fmla="*/ 6 w 280458"/>
                  <a:gd name="connsiteY3" fmla="*/ 137861 h 274859"/>
                  <a:gd name="connsiteX4" fmla="*/ 138617 w 280458"/>
                  <a:gd name="connsiteY4" fmla="*/ 862 h 2748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0458" h="274859">
                    <a:moveTo>
                      <a:pt x="138617" y="862"/>
                    </a:moveTo>
                    <a:cubicBezTo>
                      <a:pt x="215175" y="862"/>
                      <a:pt x="278839" y="63720"/>
                      <a:pt x="280451" y="139473"/>
                    </a:cubicBezTo>
                    <a:cubicBezTo>
                      <a:pt x="281257" y="209584"/>
                      <a:pt x="213563" y="274860"/>
                      <a:pt x="138617" y="274860"/>
                    </a:cubicBezTo>
                    <a:cubicBezTo>
                      <a:pt x="62058" y="274860"/>
                      <a:pt x="812" y="213613"/>
                      <a:pt x="6" y="137861"/>
                    </a:cubicBezTo>
                    <a:cubicBezTo>
                      <a:pt x="-800" y="64526"/>
                      <a:pt x="74953" y="-8808"/>
                      <a:pt x="138617" y="862"/>
                    </a:cubicBezTo>
                    <a:close/>
                  </a:path>
                </a:pathLst>
              </a:custGeom>
              <a:grpFill/>
              <a:ln w="80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5" name="Freeform: Shape 44">
                <a:extLst>
                  <a:ext uri="{FF2B5EF4-FFF2-40B4-BE49-F238E27FC236}">
                    <a16:creationId xmlns:a16="http://schemas.microsoft.com/office/drawing/2014/main" id="{4CF2B871-3CA3-4E93-89CE-6C0EB09809A4}"/>
                  </a:ext>
                </a:extLst>
              </p:cNvPr>
              <p:cNvSpPr/>
              <p:nvPr/>
            </p:nvSpPr>
            <p:spPr>
              <a:xfrm>
                <a:off x="2861828" y="4457759"/>
                <a:ext cx="139257" cy="139535"/>
              </a:xfrm>
              <a:custGeom>
                <a:avLst/>
                <a:gdLst>
                  <a:gd name="connsiteX0" fmla="*/ 278840 w 279893"/>
                  <a:gd name="connsiteY0" fmla="*/ 144258 h 280451"/>
                  <a:gd name="connsiteX1" fmla="*/ 142647 w 279893"/>
                  <a:gd name="connsiteY1" fmla="*/ 280451 h 280451"/>
                  <a:gd name="connsiteX2" fmla="*/ 7 w 279893"/>
                  <a:gd name="connsiteY2" fmla="*/ 138617 h 280451"/>
                  <a:gd name="connsiteX3" fmla="*/ 142647 w 279893"/>
                  <a:gd name="connsiteY3" fmla="*/ 7 h 280451"/>
                  <a:gd name="connsiteX4" fmla="*/ 278840 w 279893"/>
                  <a:gd name="connsiteY4" fmla="*/ 144258 h 2804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79893" h="280451">
                    <a:moveTo>
                      <a:pt x="278840" y="144258"/>
                    </a:moveTo>
                    <a:cubicBezTo>
                      <a:pt x="286093" y="208729"/>
                      <a:pt x="221623" y="280451"/>
                      <a:pt x="142647" y="280451"/>
                    </a:cubicBezTo>
                    <a:cubicBezTo>
                      <a:pt x="61254" y="280451"/>
                      <a:pt x="813" y="215981"/>
                      <a:pt x="7" y="138617"/>
                    </a:cubicBezTo>
                    <a:cubicBezTo>
                      <a:pt x="-799" y="70118"/>
                      <a:pt x="64477" y="-799"/>
                      <a:pt x="142647" y="7"/>
                    </a:cubicBezTo>
                    <a:cubicBezTo>
                      <a:pt x="220011" y="813"/>
                      <a:pt x="289317" y="74953"/>
                      <a:pt x="278840" y="144258"/>
                    </a:cubicBezTo>
                    <a:close/>
                  </a:path>
                </a:pathLst>
              </a:custGeom>
              <a:grpFill/>
              <a:ln w="80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47" name="직사각형 31">
            <a:extLst>
              <a:ext uri="{FF2B5EF4-FFF2-40B4-BE49-F238E27FC236}">
                <a16:creationId xmlns:a16="http://schemas.microsoft.com/office/drawing/2014/main" id="{1D865A11-5BAA-4BED-ACE8-878B1E2B5A47}"/>
              </a:ext>
            </a:extLst>
          </p:cNvPr>
          <p:cNvSpPr/>
          <p:nvPr/>
        </p:nvSpPr>
        <p:spPr>
          <a:xfrm>
            <a:off x="6523569" y="4235987"/>
            <a:ext cx="483081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 Here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: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 hope and I believe that this Template will your Time.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8" name="직사각형 32">
            <a:extLst>
              <a:ext uri="{FF2B5EF4-FFF2-40B4-BE49-F238E27FC236}">
                <a16:creationId xmlns:a16="http://schemas.microsoft.com/office/drawing/2014/main" id="{B7BDF7E7-7238-4471-9603-8E588F98DF57}"/>
              </a:ext>
            </a:extLst>
          </p:cNvPr>
          <p:cNvSpPr/>
          <p:nvPr/>
        </p:nvSpPr>
        <p:spPr>
          <a:xfrm>
            <a:off x="6523569" y="4948401"/>
            <a:ext cx="483081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 Here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: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 hope and I believe that this Template will your Time.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9" name="직사각형 33">
            <a:extLst>
              <a:ext uri="{FF2B5EF4-FFF2-40B4-BE49-F238E27FC236}">
                <a16:creationId xmlns:a16="http://schemas.microsoft.com/office/drawing/2014/main" id="{957251BD-85DB-4F3E-8771-018A81A99574}"/>
              </a:ext>
            </a:extLst>
          </p:cNvPr>
          <p:cNvSpPr/>
          <p:nvPr/>
        </p:nvSpPr>
        <p:spPr>
          <a:xfrm>
            <a:off x="6523569" y="5660815"/>
            <a:ext cx="483081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 Here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: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 hope and I believe that this Template will your Time.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53" name="Group 52">
            <a:extLst>
              <a:ext uri="{FF2B5EF4-FFF2-40B4-BE49-F238E27FC236}">
                <a16:creationId xmlns:a16="http://schemas.microsoft.com/office/drawing/2014/main" id="{1F4E22D1-E4A9-4BE0-ADAC-AAF374233362}"/>
              </a:ext>
            </a:extLst>
          </p:cNvPr>
          <p:cNvGrpSpPr/>
          <p:nvPr/>
        </p:nvGrpSpPr>
        <p:grpSpPr>
          <a:xfrm>
            <a:off x="5760118" y="1829582"/>
            <a:ext cx="3987976" cy="775862"/>
            <a:chOff x="6324699" y="2356411"/>
            <a:chExt cx="2736305" cy="775862"/>
          </a:xfrm>
        </p:grpSpPr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923DC3CB-E35A-41F9-B0BC-2E507AD8B058}"/>
                </a:ext>
              </a:extLst>
            </p:cNvPr>
            <p:cNvSpPr txBox="1"/>
            <p:nvPr/>
          </p:nvSpPr>
          <p:spPr>
            <a:xfrm>
              <a:off x="6324700" y="2670608"/>
              <a:ext cx="273630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2400" b="1" dirty="0">
                  <a:solidFill>
                    <a:schemeClr val="accent1"/>
                  </a:solidFill>
                  <a:cs typeface="Arial" pitchFamily="34" charset="0"/>
                </a:rPr>
                <a:t>Simple Presentation  </a:t>
              </a:r>
              <a:endParaRPr lang="ko-KR" altLang="en-US" sz="2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2EC43464-1478-42AA-98D3-A784217A81AF}"/>
                </a:ext>
              </a:extLst>
            </p:cNvPr>
            <p:cNvSpPr txBox="1"/>
            <p:nvPr/>
          </p:nvSpPr>
          <p:spPr>
            <a:xfrm>
              <a:off x="6324699" y="2356411"/>
              <a:ext cx="273630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2400" b="1" dirty="0">
                  <a:solidFill>
                    <a:schemeClr val="accent1"/>
                  </a:solidFill>
                  <a:cs typeface="Arial" pitchFamily="34" charset="0"/>
                </a:rPr>
                <a:t>Add Contents Title</a:t>
              </a:r>
              <a:endParaRPr lang="ko-KR" altLang="en-US" sz="2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56" name="Group 55">
            <a:extLst>
              <a:ext uri="{FF2B5EF4-FFF2-40B4-BE49-F238E27FC236}">
                <a16:creationId xmlns:a16="http://schemas.microsoft.com/office/drawing/2014/main" id="{CB843EF0-BFBB-4C2A-9225-570A368F7F82}"/>
              </a:ext>
            </a:extLst>
          </p:cNvPr>
          <p:cNvGrpSpPr/>
          <p:nvPr/>
        </p:nvGrpSpPr>
        <p:grpSpPr>
          <a:xfrm>
            <a:off x="5760120" y="2678676"/>
            <a:ext cx="5803586" cy="1152106"/>
            <a:chOff x="4932040" y="3928857"/>
            <a:chExt cx="3456384" cy="1152106"/>
          </a:xfrm>
        </p:grpSpPr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AA6FD399-24CE-452E-BEE1-FD6992A0905F}"/>
                </a:ext>
              </a:extLst>
            </p:cNvPr>
            <p:cNvSpPr txBox="1"/>
            <p:nvPr/>
          </p:nvSpPr>
          <p:spPr>
            <a:xfrm>
              <a:off x="4932040" y="4249966"/>
              <a:ext cx="345638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Easy to change colors, photos and Text. Get a modern PowerPoint  Presentation that is beautifully designed.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EBD62995-9222-4C36-9CAD-1B8F0162A709}"/>
                </a:ext>
              </a:extLst>
            </p:cNvPr>
            <p:cNvSpPr txBox="1"/>
            <p:nvPr/>
          </p:nvSpPr>
          <p:spPr>
            <a:xfrm>
              <a:off x="4932040" y="3928857"/>
              <a:ext cx="3456384" cy="33855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60" name="Teardrop 9">
            <a:extLst>
              <a:ext uri="{FF2B5EF4-FFF2-40B4-BE49-F238E27FC236}">
                <a16:creationId xmlns:a16="http://schemas.microsoft.com/office/drawing/2014/main" id="{CF97D690-5D7B-4E9F-B632-C0B81BE07BCF}"/>
              </a:ext>
            </a:extLst>
          </p:cNvPr>
          <p:cNvSpPr>
            <a:spLocks noChangeAspect="1"/>
          </p:cNvSpPr>
          <p:nvPr/>
        </p:nvSpPr>
        <p:spPr>
          <a:xfrm rot="18900000">
            <a:off x="5933472" y="4863826"/>
            <a:ext cx="512877" cy="437727"/>
          </a:xfrm>
          <a:custGeom>
            <a:avLst/>
            <a:gdLst/>
            <a:ahLst/>
            <a:cxnLst/>
            <a:rect l="l" t="t" r="r" b="b"/>
            <a:pathLst>
              <a:path w="3552042" h="3031575">
                <a:moveTo>
                  <a:pt x="1499560" y="1284945"/>
                </a:moveTo>
                <a:lnTo>
                  <a:pt x="1272419" y="1057805"/>
                </a:lnTo>
                <a:lnTo>
                  <a:pt x="1054631" y="1275593"/>
                </a:lnTo>
                <a:lnTo>
                  <a:pt x="836843" y="1057805"/>
                </a:lnTo>
                <a:lnTo>
                  <a:pt x="609703" y="1284945"/>
                </a:lnTo>
                <a:lnTo>
                  <a:pt x="827491" y="1502733"/>
                </a:lnTo>
                <a:lnTo>
                  <a:pt x="609703" y="1720522"/>
                </a:lnTo>
                <a:lnTo>
                  <a:pt x="836843" y="1947662"/>
                </a:lnTo>
                <a:lnTo>
                  <a:pt x="1054631" y="1729874"/>
                </a:lnTo>
                <a:lnTo>
                  <a:pt x="1272419" y="1947662"/>
                </a:lnTo>
                <a:lnTo>
                  <a:pt x="1499560" y="1720522"/>
                </a:lnTo>
                <a:lnTo>
                  <a:pt x="1281771" y="1502733"/>
                </a:lnTo>
                <a:close/>
                <a:moveTo>
                  <a:pt x="3552042" y="1021270"/>
                </a:moveTo>
                <a:cubicBezTo>
                  <a:pt x="3346428" y="1488389"/>
                  <a:pt x="3240687" y="1885112"/>
                  <a:pt x="3146822" y="2229032"/>
                </a:cubicBezTo>
                <a:cubicBezTo>
                  <a:pt x="3047091" y="2666397"/>
                  <a:pt x="2787512" y="3031575"/>
                  <a:pt x="2344279" y="3031575"/>
                </a:cubicBezTo>
                <a:cubicBezTo>
                  <a:pt x="1991740" y="3031575"/>
                  <a:pt x="1692293" y="2804263"/>
                  <a:pt x="1587926" y="2487045"/>
                </a:cubicBezTo>
                <a:cubicBezTo>
                  <a:pt x="1859795" y="2308350"/>
                  <a:pt x="2033031" y="1980125"/>
                  <a:pt x="2117061" y="1611614"/>
                </a:cubicBezTo>
                <a:cubicBezTo>
                  <a:pt x="2127904" y="1571883"/>
                  <a:pt x="2138872" y="1531598"/>
                  <a:pt x="2150086" y="1490753"/>
                </a:cubicBezTo>
                <a:cubicBezTo>
                  <a:pt x="2212338" y="1465032"/>
                  <a:pt x="2277652" y="1444164"/>
                  <a:pt x="2344279" y="1426490"/>
                </a:cubicBezTo>
                <a:cubicBezTo>
                  <a:pt x="2764465" y="1315024"/>
                  <a:pt x="3073190" y="1226884"/>
                  <a:pt x="3552042" y="1021270"/>
                </a:cubicBezTo>
                <a:close/>
                <a:moveTo>
                  <a:pt x="2557365" y="0"/>
                </a:moveTo>
                <a:cubicBezTo>
                  <a:pt x="2295797" y="594236"/>
                  <a:pt x="2161281" y="1098917"/>
                  <a:pt x="2041873" y="1536428"/>
                </a:cubicBezTo>
                <a:cubicBezTo>
                  <a:pt x="1915003" y="2092812"/>
                  <a:pt x="1584785" y="2557364"/>
                  <a:pt x="1020937" y="2557364"/>
                </a:cubicBezTo>
                <a:cubicBezTo>
                  <a:pt x="457089" y="2557364"/>
                  <a:pt x="0" y="2100276"/>
                  <a:pt x="0" y="1536428"/>
                </a:cubicBezTo>
                <a:cubicBezTo>
                  <a:pt x="0" y="972580"/>
                  <a:pt x="475939" y="660066"/>
                  <a:pt x="1020937" y="515492"/>
                </a:cubicBezTo>
                <a:cubicBezTo>
                  <a:pt x="1555467" y="373694"/>
                  <a:pt x="1948204" y="261568"/>
                  <a:pt x="255736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1" name="Freeform 97">
            <a:extLst>
              <a:ext uri="{FF2B5EF4-FFF2-40B4-BE49-F238E27FC236}">
                <a16:creationId xmlns:a16="http://schemas.microsoft.com/office/drawing/2014/main" id="{98A73933-2A4A-411A-89E6-29F57C5B9CBD}"/>
              </a:ext>
            </a:extLst>
          </p:cNvPr>
          <p:cNvSpPr>
            <a:spLocks noChangeAspect="1"/>
          </p:cNvSpPr>
          <p:nvPr/>
        </p:nvSpPr>
        <p:spPr>
          <a:xfrm>
            <a:off x="5880357" y="4193436"/>
            <a:ext cx="619107" cy="462636"/>
          </a:xfrm>
          <a:custGeom>
            <a:avLst/>
            <a:gdLst/>
            <a:ahLst/>
            <a:cxnLst/>
            <a:rect l="l" t="t" r="r" b="b"/>
            <a:pathLst>
              <a:path w="3246245" h="2425805">
                <a:moveTo>
                  <a:pt x="2545666" y="706851"/>
                </a:moveTo>
                <a:cubicBezTo>
                  <a:pt x="2704742" y="706851"/>
                  <a:pt x="2833698" y="835807"/>
                  <a:pt x="2833698" y="994883"/>
                </a:cubicBezTo>
                <a:cubicBezTo>
                  <a:pt x="2833698" y="1153959"/>
                  <a:pt x="2704742" y="1282915"/>
                  <a:pt x="2545666" y="1282915"/>
                </a:cubicBezTo>
                <a:cubicBezTo>
                  <a:pt x="2386590" y="1282915"/>
                  <a:pt x="2257634" y="1153959"/>
                  <a:pt x="2257634" y="994883"/>
                </a:cubicBezTo>
                <a:cubicBezTo>
                  <a:pt x="2257634" y="835807"/>
                  <a:pt x="2386590" y="706851"/>
                  <a:pt x="2545666" y="706851"/>
                </a:cubicBezTo>
                <a:close/>
                <a:moveTo>
                  <a:pt x="700580" y="706851"/>
                </a:moveTo>
                <a:cubicBezTo>
                  <a:pt x="859656" y="706851"/>
                  <a:pt x="988612" y="835807"/>
                  <a:pt x="988612" y="994883"/>
                </a:cubicBezTo>
                <a:cubicBezTo>
                  <a:pt x="988612" y="1153959"/>
                  <a:pt x="859656" y="1282915"/>
                  <a:pt x="700580" y="1282915"/>
                </a:cubicBezTo>
                <a:cubicBezTo>
                  <a:pt x="541504" y="1282915"/>
                  <a:pt x="412548" y="1153959"/>
                  <a:pt x="412548" y="994883"/>
                </a:cubicBezTo>
                <a:cubicBezTo>
                  <a:pt x="412548" y="835807"/>
                  <a:pt x="541504" y="706851"/>
                  <a:pt x="700580" y="706851"/>
                </a:cubicBezTo>
                <a:close/>
                <a:moveTo>
                  <a:pt x="1619971" y="0"/>
                </a:moveTo>
                <a:cubicBezTo>
                  <a:pt x="1621025" y="5"/>
                  <a:pt x="1622076" y="12"/>
                  <a:pt x="1623123" y="141"/>
                </a:cubicBezTo>
                <a:cubicBezTo>
                  <a:pt x="1624170" y="12"/>
                  <a:pt x="1625221" y="5"/>
                  <a:pt x="1626275" y="0"/>
                </a:cubicBezTo>
                <a:lnTo>
                  <a:pt x="1626274" y="282"/>
                </a:lnTo>
                <a:cubicBezTo>
                  <a:pt x="1966825" y="4283"/>
                  <a:pt x="1974816" y="220494"/>
                  <a:pt x="2177568" y="171426"/>
                </a:cubicBezTo>
                <a:cubicBezTo>
                  <a:pt x="2600959" y="50212"/>
                  <a:pt x="2963165" y="85364"/>
                  <a:pt x="3172404" y="310875"/>
                </a:cubicBezTo>
                <a:cubicBezTo>
                  <a:pt x="3300075" y="473051"/>
                  <a:pt x="3301971" y="794993"/>
                  <a:pt x="2851767" y="1164523"/>
                </a:cubicBezTo>
                <a:cubicBezTo>
                  <a:pt x="2918303" y="1029844"/>
                  <a:pt x="2927052" y="857771"/>
                  <a:pt x="2799829" y="746887"/>
                </a:cubicBezTo>
                <a:cubicBezTo>
                  <a:pt x="3115459" y="786295"/>
                  <a:pt x="3165949" y="533368"/>
                  <a:pt x="3049873" y="419809"/>
                </a:cubicBezTo>
                <a:cubicBezTo>
                  <a:pt x="2811516" y="207658"/>
                  <a:pt x="2338612" y="298041"/>
                  <a:pt x="2253222" y="493802"/>
                </a:cubicBezTo>
                <a:cubicBezTo>
                  <a:pt x="2139861" y="783555"/>
                  <a:pt x="2165869" y="1185485"/>
                  <a:pt x="2076302" y="1369861"/>
                </a:cubicBezTo>
                <a:cubicBezTo>
                  <a:pt x="1906668" y="1634081"/>
                  <a:pt x="1716639" y="1881305"/>
                  <a:pt x="1713569" y="2080938"/>
                </a:cubicBezTo>
                <a:cubicBezTo>
                  <a:pt x="1706472" y="2158984"/>
                  <a:pt x="1709123" y="2405980"/>
                  <a:pt x="1625847" y="2423204"/>
                </a:cubicBezTo>
                <a:cubicBezTo>
                  <a:pt x="1625847" y="2424071"/>
                  <a:pt x="1625843" y="2424938"/>
                  <a:pt x="1625839" y="2425805"/>
                </a:cubicBezTo>
                <a:lnTo>
                  <a:pt x="1623123" y="2424507"/>
                </a:lnTo>
                <a:lnTo>
                  <a:pt x="1620407" y="2425805"/>
                </a:lnTo>
                <a:cubicBezTo>
                  <a:pt x="1620403" y="2424938"/>
                  <a:pt x="1620399" y="2424071"/>
                  <a:pt x="1620399" y="2423204"/>
                </a:cubicBezTo>
                <a:cubicBezTo>
                  <a:pt x="1537123" y="2405980"/>
                  <a:pt x="1539774" y="2158984"/>
                  <a:pt x="1532677" y="2080938"/>
                </a:cubicBezTo>
                <a:cubicBezTo>
                  <a:pt x="1529607" y="1881305"/>
                  <a:pt x="1339578" y="1634081"/>
                  <a:pt x="1169944" y="1369861"/>
                </a:cubicBezTo>
                <a:cubicBezTo>
                  <a:pt x="1080377" y="1185485"/>
                  <a:pt x="1106385" y="783555"/>
                  <a:pt x="993024" y="493802"/>
                </a:cubicBezTo>
                <a:cubicBezTo>
                  <a:pt x="907634" y="298041"/>
                  <a:pt x="434730" y="207658"/>
                  <a:pt x="196373" y="419809"/>
                </a:cubicBezTo>
                <a:cubicBezTo>
                  <a:pt x="80297" y="533368"/>
                  <a:pt x="130787" y="786295"/>
                  <a:pt x="446417" y="746887"/>
                </a:cubicBezTo>
                <a:cubicBezTo>
                  <a:pt x="319194" y="857771"/>
                  <a:pt x="327943" y="1029844"/>
                  <a:pt x="394479" y="1164523"/>
                </a:cubicBezTo>
                <a:cubicBezTo>
                  <a:pt x="-55725" y="794993"/>
                  <a:pt x="-53829" y="473051"/>
                  <a:pt x="73842" y="310875"/>
                </a:cubicBezTo>
                <a:cubicBezTo>
                  <a:pt x="283081" y="85364"/>
                  <a:pt x="645287" y="50212"/>
                  <a:pt x="1068678" y="171426"/>
                </a:cubicBezTo>
                <a:cubicBezTo>
                  <a:pt x="1271430" y="220494"/>
                  <a:pt x="1279421" y="4283"/>
                  <a:pt x="1619972" y="28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2" name="Heart 17">
            <a:extLst>
              <a:ext uri="{FF2B5EF4-FFF2-40B4-BE49-F238E27FC236}">
                <a16:creationId xmlns:a16="http://schemas.microsoft.com/office/drawing/2014/main" id="{C5D35EE8-4413-4B7C-8D03-711100CF8D63}"/>
              </a:ext>
            </a:extLst>
          </p:cNvPr>
          <p:cNvSpPr/>
          <p:nvPr/>
        </p:nvSpPr>
        <p:spPr>
          <a:xfrm>
            <a:off x="5939261" y="5571890"/>
            <a:ext cx="501299" cy="491506"/>
          </a:xfrm>
          <a:custGeom>
            <a:avLst/>
            <a:gdLst/>
            <a:ahLst/>
            <a:cxnLst/>
            <a:rect l="l" t="t" r="r" b="b"/>
            <a:pathLst>
              <a:path w="3263621" h="3199863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1823802265"/>
      </p:ext>
    </p:extLst>
  </p:cSld>
  <p:clrMapOvr>
    <a:masterClrMapping/>
  </p:clrMapOvr>
</p:sld>
</file>

<file path=ppt/theme/theme1.xml><?xml version="1.0" encoding="utf-8"?>
<a:theme xmlns:a="http://schemas.openxmlformats.org/drawingml/2006/main" name="Cover and End Slide Master">
  <a:themeElements>
    <a:clrScheme name="Personalizado 28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DBDC7"/>
      </a:accent1>
      <a:accent2>
        <a:srgbClr val="85C2F8"/>
      </a:accent2>
      <a:accent3>
        <a:srgbClr val="96E5D8"/>
      </a:accent3>
      <a:accent4>
        <a:srgbClr val="BE8BE2"/>
      </a:accent4>
      <a:accent5>
        <a:srgbClr val="BFBFBF"/>
      </a:accent5>
      <a:accent6>
        <a:srgbClr val="3F3F3F"/>
      </a:accent6>
      <a:hlink>
        <a:srgbClr val="FB92A2"/>
      </a:hlink>
      <a:folHlink>
        <a:srgbClr val="954F72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ontents Slide Master">
  <a:themeElements>
    <a:clrScheme name="Personalizado 286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DBDC7"/>
      </a:accent1>
      <a:accent2>
        <a:srgbClr val="85C2F8"/>
      </a:accent2>
      <a:accent3>
        <a:srgbClr val="96E5D8"/>
      </a:accent3>
      <a:accent4>
        <a:srgbClr val="BE8BE2"/>
      </a:accent4>
      <a:accent5>
        <a:srgbClr val="FEE680"/>
      </a:accent5>
      <a:accent6>
        <a:srgbClr val="B2B2B2"/>
      </a:accent6>
      <a:hlink>
        <a:srgbClr val="FB92A2"/>
      </a:hlink>
      <a:folHlink>
        <a:srgbClr val="954F72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Section Break Slide Master">
  <a:themeElements>
    <a:clrScheme name="Personalizado 285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DBDC7"/>
      </a:accent1>
      <a:accent2>
        <a:srgbClr val="BE8BE2"/>
      </a:accent2>
      <a:accent3>
        <a:srgbClr val="96E5D8"/>
      </a:accent3>
      <a:accent4>
        <a:srgbClr val="85C2F8"/>
      </a:accent4>
      <a:accent5>
        <a:srgbClr val="BFBFBF"/>
      </a:accent5>
      <a:accent6>
        <a:srgbClr val="3F3F3F"/>
      </a:accent6>
      <a:hlink>
        <a:srgbClr val="FB92A2"/>
      </a:hlink>
      <a:folHlink>
        <a:srgbClr val="954F72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4279</TotalTime>
  <Words>4326</Words>
  <Application>Microsoft Office PowerPoint</Application>
  <PresentationFormat>Panorámica</PresentationFormat>
  <Paragraphs>489</Paragraphs>
  <Slides>48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3</vt:i4>
      </vt:variant>
      <vt:variant>
        <vt:lpstr>Títulos de diapositiva</vt:lpstr>
      </vt:variant>
      <vt:variant>
        <vt:i4>48</vt:i4>
      </vt:variant>
    </vt:vector>
  </HeadingPairs>
  <TitlesOfParts>
    <vt:vector size="56" baseType="lpstr">
      <vt:lpstr>Arial</vt:lpstr>
      <vt:lpstr>Arial Unicode MS</vt:lpstr>
      <vt:lpstr>Calibri</vt:lpstr>
      <vt:lpstr>FZShuTi</vt:lpstr>
      <vt:lpstr>Wingdings</vt:lpstr>
      <vt:lpstr>Cover and End Slide Master</vt:lpstr>
      <vt:lpstr>Contents Slide Master</vt:lpstr>
      <vt:lpstr>Section Break Slide Master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Allppt.com</dc:creator>
  <cp:lastModifiedBy>eduardo</cp:lastModifiedBy>
  <cp:revision>144</cp:revision>
  <dcterms:created xsi:type="dcterms:W3CDTF">2019-01-14T06:35:35Z</dcterms:created>
  <dcterms:modified xsi:type="dcterms:W3CDTF">2023-11-25T14:36:53Z</dcterms:modified>
</cp:coreProperties>
</file>