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2" r:id="rId1"/>
  </p:sldMasterIdLst>
  <p:notesMasterIdLst>
    <p:notesMasterId r:id="rId7"/>
  </p:notesMasterIdLst>
  <p:sldIdLst>
    <p:sldId id="256" r:id="rId2"/>
    <p:sldId id="259" r:id="rId3"/>
    <p:sldId id="262" r:id="rId4"/>
    <p:sldId id="264" r:id="rId5"/>
    <p:sldId id="261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590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DE0C79-DD00-4D8C-ACF3-669C5485C4BB}" type="datetimeFigureOut">
              <a:rPr lang="en-IN" smtClean="0"/>
              <a:t>30-05-2026</a:t>
            </a:fld>
            <a:endParaRPr lang="en-I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IN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I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36E070C-6D1B-4785-8191-7E9E88CD2462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7520423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1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9217951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2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069140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3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488120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IN" dirty="0"/>
              <a:t>Slide 1 - </a:t>
            </a:r>
            <a:r>
              <a:rPr lang="ta-IN" dirty="0"/>
              <a:t>என் ஜீவன் நீர் தானே</a:t>
            </a:r>
          </a:p>
          <a:p>
            <a:r>
              <a:rPr lang="en-IN" dirty="0"/>
              <a:t>Slide 2 - </a:t>
            </a:r>
            <a:r>
              <a:rPr lang="ta-IN" dirty="0" err="1"/>
              <a:t>உம்மை</a:t>
            </a:r>
            <a:r>
              <a:rPr lang="ta-IN" dirty="0"/>
              <a:t> </a:t>
            </a:r>
            <a:r>
              <a:rPr lang="ta-IN" dirty="0" err="1"/>
              <a:t>நேசிக்கிறேன்</a:t>
            </a:r>
            <a:endParaRPr lang="ta-IN" dirty="0"/>
          </a:p>
          <a:p>
            <a:r>
              <a:rPr lang="en-IN" dirty="0"/>
              <a:t>Slide 3 - </a:t>
            </a:r>
            <a:r>
              <a:rPr lang="ta-IN" dirty="0"/>
              <a:t>என் </a:t>
            </a:r>
            <a:r>
              <a:rPr lang="ta-IN" dirty="0" err="1"/>
              <a:t>பாவங்கள்</a:t>
            </a:r>
            <a:r>
              <a:rPr lang="ta-IN" dirty="0"/>
              <a:t> </a:t>
            </a:r>
            <a:r>
              <a:rPr lang="ta-IN" dirty="0" err="1"/>
              <a:t>பாராமல்</a:t>
            </a:r>
            <a:endParaRPr lang="ta-IN" dirty="0"/>
          </a:p>
          <a:p>
            <a:r>
              <a:rPr lang="en-IN" dirty="0"/>
              <a:t>Slide 4 - </a:t>
            </a:r>
            <a:r>
              <a:rPr lang="ta-IN" dirty="0"/>
              <a:t>நான் </a:t>
            </a:r>
            <a:r>
              <a:rPr lang="ta-IN" dirty="0" err="1"/>
              <a:t>கலங்கின</a:t>
            </a:r>
            <a:r>
              <a:rPr lang="ta-IN" dirty="0"/>
              <a:t> நேரங்களில்</a:t>
            </a:r>
            <a:endParaRPr lang="en-IN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A36E070C-6D1B-4785-8191-7E9E88CD2462}" type="slidenum">
              <a:rPr lang="en-IN" smtClean="0"/>
              <a:t>4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5604128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yric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B119A276-6B59-4534-A942-C6F5E05A4C97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" y="0"/>
            <a:ext cx="9143999" cy="6858000"/>
          </a:xfrm>
          <a:prstGeom prst="rect">
            <a:avLst/>
          </a:prstGeom>
        </p:spPr>
        <p:txBody>
          <a:bodyPr/>
          <a:lstStyle/>
          <a:p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001823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A9DC3B68-C941-4FA0-A624-6C44B4B582E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940B6324-6036-4B7D-B710-D36C0D77CC90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18011156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_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6">
            <a:extLst>
              <a:ext uri="{FF2B5EF4-FFF2-40B4-BE49-F238E27FC236}">
                <a16:creationId xmlns:a16="http://schemas.microsoft.com/office/drawing/2014/main" id="{1679455E-BD57-02D5-4703-D154AC347FC2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3684986" y="1685340"/>
            <a:ext cx="1762226" cy="176325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en-US" dirty="0"/>
              <a:t>Logo</a:t>
            </a:r>
            <a:endParaRPr lang="en-IN" dirty="0"/>
          </a:p>
        </p:txBody>
      </p:sp>
      <p:sp>
        <p:nvSpPr>
          <p:cNvPr id="3" name="Text Placeholder 4">
            <a:extLst>
              <a:ext uri="{FF2B5EF4-FFF2-40B4-BE49-F238E27FC236}">
                <a16:creationId xmlns:a16="http://schemas.microsoft.com/office/drawing/2014/main" id="{E94499BE-16C4-A991-A5EA-D88A967C35F7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" y="4062821"/>
            <a:ext cx="9143999" cy="52224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342900" indent="0">
              <a:buNone/>
              <a:defRPr/>
            </a:lvl2pPr>
          </a:lstStyle>
          <a:p>
            <a:pPr lvl="0"/>
            <a:r>
              <a:rPr lang="en-US" dirty="0"/>
              <a:t>Church name goes here…</a:t>
            </a:r>
          </a:p>
          <a:p>
            <a:pPr lvl="1"/>
            <a:endParaRPr lang="en-IN" dirty="0"/>
          </a:p>
        </p:txBody>
      </p:sp>
    </p:spTree>
    <p:extLst>
      <p:ext uri="{BB962C8B-B14F-4D97-AF65-F5344CB8AC3E}">
        <p14:creationId xmlns:p14="http://schemas.microsoft.com/office/powerpoint/2010/main" val="27872064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36149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.png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8437F65-EF31-40E5-1743-10733EC2D70A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8998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4" r:id="rId1"/>
    <p:sldLayoutId id="2147483675" r:id="rId2"/>
    <p:sldLayoutId id="2147483661" r:id="rId3"/>
    <p:sldLayoutId id="2147483659" r:id="rId4"/>
  </p:sldLayoutIdLst>
  <p:hf sldNum="0" hdr="0" ft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6EDEE55E-946D-4283-B676-EF7F03A0FE6C}"/>
              </a:ext>
            </a:extLst>
          </p:cNvPr>
          <p:cNvSpPr txBox="1"/>
          <p:nvPr/>
        </p:nvSpPr>
        <p:spPr>
          <a:xfrm>
            <a:off x="109330" y="5620577"/>
            <a:ext cx="2325757" cy="3000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IN" sz="1350" dirty="0"/>
          </a:p>
        </p:txBody>
      </p:sp>
      <p:pic>
        <p:nvPicPr>
          <p:cNvPr id="3" name="Picture Placeholder 2">
            <a:extLst>
              <a:ext uri="{FF2B5EF4-FFF2-40B4-BE49-F238E27FC236}">
                <a16:creationId xmlns:a16="http://schemas.microsoft.com/office/drawing/2014/main" id="{41AE1C34-FD39-B5A4-6052-CF2D7273D44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583684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2CF6B532-6959-C9D3-B8A8-07C4FBF2F504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76081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9E62693D-D10C-44C2-E6C4-AC67A147CE3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5267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>
            <a:extLst>
              <a:ext uri="{FF2B5EF4-FFF2-40B4-BE49-F238E27FC236}">
                <a16:creationId xmlns:a16="http://schemas.microsoft.com/office/drawing/2014/main" id="{FF5D5EB6-3632-B4CC-6748-1F12253D3DB6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23" b="23"/>
          <a:stretch>
            <a:fillRect/>
          </a:stretch>
        </p:blipFill>
        <p:spPr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127419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254E0BEC-6A34-1D64-3CCE-7893377BABDA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597C51AF-DA62-562C-C1FA-78D0E3854847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/>
      </p:sp>
    </p:spTree>
    <p:extLst>
      <p:ext uri="{BB962C8B-B14F-4D97-AF65-F5344CB8AC3E}">
        <p14:creationId xmlns:p14="http://schemas.microsoft.com/office/powerpoint/2010/main" val="227019096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 2013 - 2022</Template>
  <TotalTime>29</TotalTime>
  <Words>100</Words>
  <Application>Microsoft Office PowerPoint</Application>
  <PresentationFormat>On-screen Show (4:3)</PresentationFormat>
  <Paragraphs>20</Paragraphs>
  <Slides>5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www.christianppttamil.com</dc:creator>
  <cp:lastModifiedBy>JOHNSON JOY</cp:lastModifiedBy>
  <cp:revision>21</cp:revision>
  <dcterms:created xsi:type="dcterms:W3CDTF">2024-03-09T15:16:34Z</dcterms:created>
  <dcterms:modified xsi:type="dcterms:W3CDTF">2026-05-30T02:04:12Z</dcterms:modified>
</cp:coreProperties>
</file>