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3"/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9e01a74e3_6_1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9e01a74e3_6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9e01a74e3_11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9e01a74e3_1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ac2e7c474_0_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ac2e7c47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9d339d7b8_2_4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49d339d7b8_2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638d9ccf8_0_7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4638d9ccf8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/>
          <p:nvPr/>
        </p:nvSpPr>
        <p:spPr>
          <a:xfrm>
            <a:off x="6959475" y="6684800"/>
            <a:ext cx="230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72" name="Google Shape;72;p12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4" name="Google Shape;74;p12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75" name="Google Shape;75;p12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2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2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2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9" name="Google Shape;79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27" name="Google Shape;27;p5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/>
        </p:nvSpPr>
        <p:spPr>
          <a:xfrm>
            <a:off x="6959475" y="6684800"/>
            <a:ext cx="3227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36" name="Google Shape;36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39" name="Google Shape;39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" name="Google Shape;40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" name="Google Shape;42;p6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8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9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1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1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1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63" name="Google Shape;63;p11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1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1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1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1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1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5345850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management skills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Technical &amp; design skills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85" name="Google Shape;85;p13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ENTER PROJECT DETAILS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APP DEVELOPMENT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87" name="Google Shape;87;p13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Set yourself some success criteria. What would you like to achieve as a result of completing this project? e.g. improve your programming skills, improving the way you communicate with others.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Basic details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534585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Success criteria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505125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Name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Class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start date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end date</a:t>
            </a:r>
            <a:endParaRPr>
              <a:solidFill>
                <a:srgbClr val="34495E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505125" y="2022650"/>
            <a:ext cx="9681300" cy="8592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505125" y="5457875"/>
            <a:ext cx="9681300" cy="1227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1.2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SOLVING PROBLEMS WITH TECHNOLOGY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8" name="Google Shape;98;p14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APP DEVELOPMENT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99" name="Google Shape;99;p14"/>
          <p:cNvSpPr txBox="1"/>
          <p:nvPr>
            <p:ph idx="2" type="subTitle"/>
          </p:nvPr>
        </p:nvSpPr>
        <p:spPr>
          <a:xfrm>
            <a:off x="505125" y="6604075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Use this worksheet to make a note of your answers.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505125" y="1307750"/>
            <a:ext cx="96813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What different careers are mentioned in the first video?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505125" y="4718075"/>
            <a:ext cx="9681300" cy="7398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What technology have you and your family used during the pandemic? Would you use a contact tracing app?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505350" y="3596775"/>
            <a:ext cx="9681300" cy="11199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 txBox="1"/>
          <p:nvPr/>
        </p:nvSpPr>
        <p:spPr>
          <a:xfrm>
            <a:off x="505350" y="2881863"/>
            <a:ext cx="96813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What key skills do you think are important for careers involving coding?</a:t>
            </a: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DECIDE WHAT MAKES A GOOD APP</a:t>
            </a:r>
            <a:endParaRPr/>
          </a:p>
        </p:txBody>
      </p:sp>
      <p:sp>
        <p:nvSpPr>
          <p:cNvPr id="109" name="Google Shape;109;p1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APP DEVELOPMENT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110" name="Google Shape;110;p1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 about the apps you use and the ones you’ve tried but didn’t like. What do the good apps have in common? What do the bad apps have in common?</a:t>
            </a: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430275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5271000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13" name="Google Shape;113;p15"/>
          <p:cNvSpPr/>
          <p:nvPr/>
        </p:nvSpPr>
        <p:spPr>
          <a:xfrm>
            <a:off x="430275" y="5553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bad app?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527100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don’t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3027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430275" y="4422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good app?</a:t>
            </a:r>
            <a:endParaRPr>
              <a:solidFill>
                <a:srgbClr val="34495E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</a:t>
            </a:r>
            <a:r>
              <a:rPr lang="en-GB">
                <a:solidFill>
                  <a:srgbClr val="59B246"/>
                </a:solidFill>
              </a:rPr>
              <a:t> 1.4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REVIEW EXISTING APPS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2" name="Google Shape;122;p16"/>
          <p:cNvSpPr/>
          <p:nvPr/>
        </p:nvSpPr>
        <p:spPr>
          <a:xfrm>
            <a:off x="5051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What it does</a:t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Captures a sample of audio and identifies it by comparing with files in the app’s database.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Problem it solves</a:t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People hear a song (e.g. in a film or TV programme) and don’t know what it is or who it is by.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Who the app is aimed at</a:t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Young people of either gender who like music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Phone features used</a:t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Microphone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Touch screen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Connectivity / Cloud storage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Example</a:t>
            </a:r>
            <a:r>
              <a:rPr b="1" lang="en-GB">
                <a:solidFill>
                  <a:srgbClr val="34495E"/>
                </a:solidFill>
              </a:rPr>
              <a:t> - Shazam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24" name="Google Shape;124;p16"/>
          <p:cNvSpPr/>
          <p:nvPr/>
        </p:nvSpPr>
        <p:spPr>
          <a:xfrm>
            <a:off x="53459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53459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Your App (name) -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26" name="Google Shape;126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APP DEVELOPMENT</a:t>
            </a:r>
            <a:endParaRPr/>
          </a:p>
        </p:txBody>
      </p:sp>
      <p:sp>
        <p:nvSpPr>
          <p:cNvPr id="127" name="Google Shape;127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help you understand what type of problems apps can solve think about an  app you have used.  Make a note of what the app does, the problem the app is solving, who it’s for, and the phone features it uses.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these materials</a:t>
            </a:r>
            <a:endParaRPr/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You are free to: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— Copy and redistribute the material in any medium or format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Adapt — Remix, transform, and build upon the material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Under these terms: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Attribution – You must attribute the material to Apps for Good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Non Commercial – You may not use the material for commercial purposes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Alike – If you remix, transform, or build upon the material, you must distribute your contributions under the same license as the original</a:t>
            </a:r>
            <a:endParaRPr sz="1800"/>
          </a:p>
        </p:txBody>
      </p:sp>
      <p:pic>
        <p:nvPicPr>
          <p:cNvPr id="134" name="Google Shape;13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205100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242376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