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0279975" cy="42806620"/>
  <p:notesSz cx="6670675" cy="99250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377CED5-CB5B-41CD-B4E7-3FA81B3E5B27}" type="slidenum">
              <a:rPr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14160" y="1714320"/>
            <a:ext cx="27250920" cy="7134120"/>
          </a:xfrm>
          <a:prstGeom prst="rect">
            <a:avLst/>
          </a:prstGeom>
          <a:noFill/>
          <a:ln w="0">
            <a:noFill/>
          </a:ln>
        </p:spPr>
        <p:txBody>
          <a:bodyPr lIns="417240" tIns="208800" rIns="417240" bIns="208800" anchor="ctr">
            <a:noAutofit/>
          </a:bodyPr>
          <a:p>
            <a:pPr indent="0" algn="ctr">
              <a:buNone/>
              <a:tabLst>
                <a:tab pos="0" algn="l"/>
                <a:tab pos="4176395" algn="l"/>
                <a:tab pos="8353425" algn="l"/>
              </a:tabLst>
            </a:pPr>
            <a:r>
              <a:rPr lang="en-US" sz="201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Click to edit the title text format</a:t>
            </a:r>
            <a:endParaRPr lang="en-US" sz="201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514160" y="9988200"/>
            <a:ext cx="27250920" cy="28251000"/>
          </a:xfrm>
          <a:prstGeom prst="rect">
            <a:avLst/>
          </a:prstGeom>
          <a:noFill/>
          <a:ln w="0">
            <a:noFill/>
          </a:ln>
        </p:spPr>
        <p:txBody>
          <a:bodyPr lIns="417240" tIns="208800" rIns="417240" bIns="208800" anchor="t">
            <a:normAutofit/>
          </a:bodyPr>
          <a:p>
            <a:pPr marL="1566545" indent="-1566545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•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Click to edit the outline text format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3394075" lvl="1" indent="-1306195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–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Second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5221605" lvl="2" indent="-1044575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•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Third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7308850" lvl="3" indent="-1044575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–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Fourth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9396095" lvl="4" indent="-1042670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»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Fifth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9396095" lvl="5" indent="-1042670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»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Sixth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marL="9396095" lvl="6" indent="-1042670">
              <a:spcBef>
                <a:spcPts val="3650"/>
              </a:spcBef>
              <a:buClr>
                <a:srgbClr val="000000"/>
              </a:buClr>
              <a:buFont typeface="Arial" panose="020B0604020202020204"/>
              <a:buChar char="»"/>
              <a:tabLst>
                <a:tab pos="4176395" algn="l"/>
                <a:tab pos="8353425" algn="l"/>
              </a:tabLst>
            </a:pPr>
            <a:r>
              <a:rPr lang="en-US" sz="146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Seventh Outline Level</a:t>
            </a:r>
            <a:endParaRPr lang="en-US" sz="14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1514160" y="38984040"/>
            <a:ext cx="7064280" cy="2971800"/>
          </a:xfrm>
          <a:prstGeom prst="rect">
            <a:avLst/>
          </a:prstGeom>
          <a:noFill/>
          <a:ln w="0">
            <a:noFill/>
          </a:ln>
        </p:spPr>
        <p:txBody>
          <a:bodyPr lIns="417240" tIns="208800" rIns="417240" bIns="208800" anchor="t">
            <a:noAutofit/>
          </a:bodyPr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8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10345320" y="38984040"/>
            <a:ext cx="9588600" cy="2971800"/>
          </a:xfrm>
          <a:prstGeom prst="rect">
            <a:avLst/>
          </a:prstGeom>
          <a:noFill/>
          <a:ln w="0">
            <a:noFill/>
          </a:ln>
        </p:spPr>
        <p:txBody>
          <a:bodyPr lIns="417240" tIns="208800" rIns="417240" bIns="208800" anchor="t">
            <a:noAutofit/>
          </a:bodyPr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8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21700800" y="38984040"/>
            <a:ext cx="7064280" cy="2971800"/>
          </a:xfrm>
          <a:prstGeom prst="rect">
            <a:avLst/>
          </a:prstGeom>
          <a:noFill/>
          <a:ln w="0">
            <a:noFill/>
          </a:ln>
        </p:spPr>
        <p:txBody>
          <a:bodyPr lIns="417240" tIns="208800" rIns="417240" bIns="208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pt-BR" sz="64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0EB7D4B-6AC3-44D4-AA59-926B68428B3C}" type="slidenum">
              <a:rPr lang="pt-BR" sz="64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</a:fld>
            <a:endParaRPr lang="en-US" sz="64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odelo de Pôster Acadêmico com Tecnologia e IA"/>
          <p:cNvPicPr/>
          <p:nvPr/>
        </p:nvPicPr>
        <p:blipFill>
          <a:blip r:embed="rId1"/>
          <a:stretch>
            <a:fillRect/>
          </a:stretch>
        </p:blipFill>
        <p:spPr>
          <a:xfrm>
            <a:off x="-54000" y="-3909960"/>
            <a:ext cx="30333960" cy="48764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ext Box 7"/>
          <p:cNvSpPr/>
          <p:nvPr/>
        </p:nvSpPr>
        <p:spPr>
          <a:xfrm>
            <a:off x="882720" y="9993240"/>
            <a:ext cx="13277880" cy="66484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A composi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do pôster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respeitar os padr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õ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de formata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definidos para o evento, garantindo legibilidade, organiza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e uniformidade na apresenta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dos trabalhos cient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í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ficos.</a:t>
            </a: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conte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ú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do textual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utilizar fonte Arial, tamanho 32 pt</a:t>
            </a:r>
            <a:r>
              <a:rPr lang="pt-BR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.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 Os par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grafos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apresentar recuo na primeira linha, alinhamento justificado e espa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amento simples.</a:t>
            </a: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Os t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í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tulos das se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çõ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seguir a hierarquia visual do modelo, utilizando fonte Arial, tamanho 56 pt e negrito. A se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INTRODU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ser identificada em letras mai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ú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sculas, conforme o padr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estabelecido.</a:t>
            </a: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endParaRPr lang="en-US" altLang="pt-BR" sz="2700" b="0" u="none" strike="noStrike">
              <a:solidFill>
                <a:srgbClr val="192B42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t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í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tulo do trabalho e a identifica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dos autores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ser mantidos exatamente como constam no resumo submetido ao evento. Na introdu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o,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ser apresentados, de maneira objetiva, o problema de pesquisa, os objetivos do estudo e a justificativa para sua realiza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o.</a:t>
            </a:r>
            <a:r>
              <a:rPr lang="it-IT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252220" algn="l"/>
                <a:tab pos="1140587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7" name="Text Box 7"/>
          <p:cNvSpPr/>
          <p:nvPr/>
        </p:nvSpPr>
        <p:spPr>
          <a:xfrm>
            <a:off x="816120" y="18554760"/>
            <a:ext cx="13450680" cy="71913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A se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METODOLOGIA dever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apresentar, de forma sucinta, o tipo de pesquisa, os procedimentos de coleta de dados e as t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é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cnicas de an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lise utilizadas, incluindo, quando pertinente, o local do estudo, a amostra e os instrumentos de pesquisa. As informa</a:t>
            </a:r>
            <a:r>
              <a:rPr lang="en-US" altLang="en-US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çõ</a:t>
            </a:r>
            <a:r>
              <a:rPr lang="en-US" alt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devem ser claras e coerentes com os objetivos propostos.</a:t>
            </a:r>
            <a:r>
              <a:rPr 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	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8" name="Text Box 7"/>
          <p:cNvSpPr/>
          <p:nvPr/>
        </p:nvSpPr>
        <p:spPr>
          <a:xfrm>
            <a:off x="789120" y="27673200"/>
            <a:ext cx="13450680" cy="5069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170940" algn="l"/>
                <a:tab pos="11405870" algn="l"/>
              </a:tabLst>
            </a:pP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A se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o RESULTADOS E DISCUSS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O dever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apresentar os principais achados da pesquisa, acompanhados de sua an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á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lise e interpreta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o à luz dos objetivos propostos e do referencial te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ó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rico. Poder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o ser utilizados gr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á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ficos, tabelas e figuras para facilitar a compreens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o dos resultados, devidamente identificados e acompanhados de suas respectivas fontes, quando aplic</a:t>
            </a:r>
            <a:r>
              <a:rPr lang="en-US" altLang="en-US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á</a:t>
            </a:r>
            <a:r>
              <a:rPr lang="en-US" altLang="pt-BR" sz="2800" b="0" u="none" strike="noStrike">
                <a:solidFill>
                  <a:srgbClr val="000000"/>
                </a:solidFill>
                <a:effectLst/>
                <a:uFillTx/>
                <a:latin typeface="Arial" panose="020B0604020202020204"/>
              </a:rPr>
              <a:t>vel.</a:t>
            </a:r>
            <a:endParaRPr lang="en-US" altLang="pt-BR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9" name="Text Box 7"/>
          <p:cNvSpPr/>
          <p:nvPr/>
        </p:nvSpPr>
        <p:spPr>
          <a:xfrm>
            <a:off x="15903720" y="35910720"/>
            <a:ext cx="13477680" cy="48960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170940" algn="l"/>
                <a:tab pos="11405870" algn="l"/>
              </a:tabLst>
            </a:pPr>
            <a:r>
              <a:rPr lang="pt-BR" sz="28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1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 SOBRENOME, Prenome. </a:t>
            </a:r>
            <a:r>
              <a:rPr lang="pt-BR" sz="2800" b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Título: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 subtítulo (se houver). Edição ( se houver). Local: Editora, ano de publicação da obra.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170940" algn="l"/>
                <a:tab pos="11405870" algn="l"/>
              </a:tabLst>
            </a:pPr>
            <a:r>
              <a:rPr lang="pt-BR" sz="28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2 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SOBRENOME, Prenome; SOBRENOME, Prenome. Título: subtítulo ( se houver). </a:t>
            </a:r>
            <a:r>
              <a:rPr lang="pt-BR" sz="2800" b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Título da revista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, Local de publicação, volume do exemplar, número do exemplar, p. ( página inicial e final do artigo), mês, ano de publicação. Disponível em: link. Acesso em: data de acesso.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just">
              <a:tabLst>
                <a:tab pos="0" algn="l"/>
                <a:tab pos="1170940" algn="l"/>
                <a:tab pos="11405870" algn="l"/>
              </a:tabLst>
            </a:pP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³SOBRENOME, Prenome. Título: subtítulo (se houver). </a:t>
            </a:r>
            <a:r>
              <a:rPr lang="pt-BR" sz="28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In: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 XXXXXXX. Título: subtítulo (se houver). Local: editora, ano de publicação da obra. p. 	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0" name="Title 1"/>
          <p:cNvSpPr/>
          <p:nvPr/>
        </p:nvSpPr>
        <p:spPr>
          <a:xfrm>
            <a:off x="0" y="4122720"/>
            <a:ext cx="30110040" cy="2212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t">
            <a:noAutofit/>
          </a:bodyPr>
          <a:p>
            <a:pPr algn="ctr">
              <a:tabLst>
                <a:tab pos="0" algn="l"/>
                <a:tab pos="4137025" algn="l"/>
                <a:tab pos="8273415" algn="l"/>
              </a:tabLst>
            </a:pPr>
            <a:r>
              <a:rPr lang="pt-BR" sz="5600" b="1" u="none" strike="noStrike">
                <a:solidFill>
                  <a:srgbClr val="09367D"/>
                </a:solidFill>
                <a:effectLst/>
                <a:uFillTx/>
                <a:latin typeface="Arial" panose="020B0604020202020204"/>
                <a:ea typeface="Geneva"/>
              </a:rPr>
              <a:t>TÍTULO DO TRABALHO ARIAL, NEGRITO, TAMANHO 60 PT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1" name="Title 1"/>
          <p:cNvSpPr/>
          <p:nvPr/>
        </p:nvSpPr>
        <p:spPr>
          <a:xfrm>
            <a:off x="666720" y="5459400"/>
            <a:ext cx="28503720" cy="22114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32000" tIns="216000" rIns="432000" bIns="2160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6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Nome Completo do autor principal</a:t>
            </a:r>
            <a:r>
              <a:rPr lang="pt-BR" sz="26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1</a:t>
            </a:r>
            <a:r>
              <a:rPr lang="en-US" sz="26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, Nome Completo do coautor</a:t>
            </a:r>
            <a:r>
              <a:rPr lang="pt-BR" sz="26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2</a:t>
            </a:r>
            <a:r>
              <a:rPr lang="pt-BR" sz="2600" b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, </a:t>
            </a:r>
            <a:r>
              <a:rPr lang="en-US" sz="26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Nome Completo do coautor</a:t>
            </a:r>
            <a:r>
              <a:rPr lang="pt-BR" sz="26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3</a:t>
            </a:r>
            <a:r>
              <a:rPr lang="en-US" sz="26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, Nome Completo do orientador</a:t>
            </a:r>
            <a:r>
              <a:rPr lang="pt-BR" sz="2600" b="0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4 </a:t>
            </a:r>
            <a:r>
              <a:rPr lang="pt-BR" sz="26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(Arial, centralizado, negrito, corpo 32pt).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0" i="1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1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Graduando do curso de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xxxx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pela Universidade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xxxxxx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0" i="1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2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Graduando do Curso de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xxxxxx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pela Universidade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xxxxxx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0" i="1" u="none" strike="noStrike" baseline="30000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3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Prof.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 xxxxxx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da Universidade </a:t>
            </a:r>
            <a:r>
              <a:rPr lang="pt-BR" sz="2600" b="0" i="1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  <a:ea typeface="Times New Roman" panose="02020603050405020304"/>
              </a:rPr>
              <a:t>xxxxxx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2" name="Retângulo 31"/>
          <p:cNvSpPr/>
          <p:nvPr/>
        </p:nvSpPr>
        <p:spPr>
          <a:xfrm>
            <a:off x="738360" y="8370720"/>
            <a:ext cx="13577760" cy="1059120"/>
          </a:xfrm>
          <a:prstGeom prst="rect">
            <a:avLst/>
          </a:prstGeom>
          <a:solidFill>
            <a:srgbClr val="09367D"/>
          </a:solidFill>
          <a:ln w="31750">
            <a:solidFill>
              <a:srgbClr val="29C6DE"/>
            </a:soli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u="none" strike="noStrike">
                <a:solidFill>
                  <a:srgbClr val="FFFFFF"/>
                </a:solidFill>
                <a:effectLst/>
                <a:uFillTx/>
                <a:latin typeface="Arial" panose="020B0604020202020204"/>
              </a:rPr>
              <a:t>INTRODUÇÃO</a:t>
            </a:r>
            <a:endParaRPr lang="en-US" sz="5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3" name="Retângulo 33"/>
          <p:cNvSpPr/>
          <p:nvPr/>
        </p:nvSpPr>
        <p:spPr>
          <a:xfrm>
            <a:off x="789120" y="17129160"/>
            <a:ext cx="13477680" cy="1058760"/>
          </a:xfrm>
          <a:prstGeom prst="rect">
            <a:avLst/>
          </a:prstGeom>
          <a:solidFill>
            <a:srgbClr val="09367D"/>
          </a:solidFill>
          <a:ln w="31750">
            <a:solidFill>
              <a:srgbClr val="29C6DE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u="none" strike="noStrike">
                <a:solidFill>
                  <a:srgbClr val="FFFFFF"/>
                </a:solidFill>
                <a:effectLst/>
                <a:uFillTx/>
                <a:latin typeface="Arial" panose="020B0604020202020204"/>
              </a:rPr>
              <a:t>METODOLOGIA </a:t>
            </a:r>
            <a:endParaRPr lang="en-US" sz="5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5" name="CaixaDeTexto 1"/>
          <p:cNvSpPr/>
          <p:nvPr/>
        </p:nvSpPr>
        <p:spPr>
          <a:xfrm>
            <a:off x="1020600" y="33461280"/>
            <a:ext cx="10520640" cy="520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9367D"/>
                </a:solidFill>
                <a:effectLst/>
                <a:uFillTx/>
                <a:latin typeface="Arial" panose="020B0604020202020204"/>
              </a:rPr>
              <a:t>Tabela 1 - Título da tabela ( Fonte Arial, 28pt) 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6" name="CaixaDeTexto 1"/>
          <p:cNvSpPr/>
          <p:nvPr/>
        </p:nvSpPr>
        <p:spPr>
          <a:xfrm>
            <a:off x="1020600" y="38935080"/>
            <a:ext cx="5313600" cy="9478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9367D"/>
                </a:solidFill>
                <a:effectLst/>
                <a:uFillTx/>
                <a:latin typeface="Arial" panose="020B0604020202020204"/>
              </a:rPr>
              <a:t>Fonte: Pantoja (2020) (Arial, 28pt).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7" name="CaixaDeTexto 39"/>
          <p:cNvSpPr/>
          <p:nvPr/>
        </p:nvSpPr>
        <p:spPr>
          <a:xfrm>
            <a:off x="15900480" y="8748720"/>
            <a:ext cx="12241080" cy="520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9367D"/>
                </a:solidFill>
                <a:effectLst/>
                <a:uFillTx/>
                <a:latin typeface="Arial" panose="020B0604020202020204"/>
              </a:rPr>
              <a:t>Figura 1 – Título ( Arial, 28pt).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8" name="CaixaDeTexto 1"/>
          <p:cNvSpPr/>
          <p:nvPr/>
        </p:nvSpPr>
        <p:spPr>
          <a:xfrm>
            <a:off x="15900480" y="14355720"/>
            <a:ext cx="7157880" cy="520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9367D"/>
                </a:solidFill>
                <a:effectLst/>
                <a:uFillTx/>
                <a:latin typeface="Arial" panose="020B0604020202020204"/>
              </a:rPr>
              <a:t>Fonte: Pantoja (2025). ( Arial, 28pt).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19" name="Retângulo 50"/>
          <p:cNvSpPr/>
          <p:nvPr/>
        </p:nvSpPr>
        <p:spPr>
          <a:xfrm>
            <a:off x="15860880" y="25555680"/>
            <a:ext cx="13477680" cy="1058760"/>
          </a:xfrm>
          <a:prstGeom prst="rect">
            <a:avLst/>
          </a:prstGeom>
          <a:solidFill>
            <a:srgbClr val="09367D"/>
          </a:solidFill>
          <a:ln w="31750">
            <a:solidFill>
              <a:srgbClr val="29C6DE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u="none" strike="noStrike">
                <a:solidFill>
                  <a:srgbClr val="FFFFFF"/>
                </a:solidFill>
                <a:effectLst/>
                <a:uFillTx/>
                <a:latin typeface="Arial" panose="020B0604020202020204"/>
              </a:rPr>
              <a:t>CONCLUSÃO </a:t>
            </a:r>
            <a:endParaRPr lang="en-US" sz="5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20" name="Text Box 7"/>
          <p:cNvSpPr/>
          <p:nvPr/>
        </p:nvSpPr>
        <p:spPr>
          <a:xfrm>
            <a:off x="15860880" y="15514560"/>
            <a:ext cx="13277520" cy="73710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pt-BR" sz="27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21" name="Text Box 7"/>
          <p:cNvSpPr/>
          <p:nvPr/>
        </p:nvSpPr>
        <p:spPr>
          <a:xfrm>
            <a:off x="15903720" y="27146160"/>
            <a:ext cx="13450680" cy="5456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102240" tIns="52920" rIns="102240" bIns="52920" anchor="t">
            <a:noAutofit/>
          </a:bodyPr>
          <a:p>
            <a:pPr algn="just">
              <a:tabLst>
                <a:tab pos="0" algn="l"/>
                <a:tab pos="1252220" algn="l"/>
                <a:tab pos="11405870" algn="l"/>
              </a:tabLst>
            </a:pP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A se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CONCLUS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dever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sintetizar as principais contribui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çõ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da pesquisa, destacando o alcance dos objetivos propostos e as respostas encontradas para o problema investigado. Poder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á 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incluir limita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çõ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do estudo e sugest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õ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para pesquisas futuras, quando pertinente, evitando apresentar informa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çõ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es ou resultados que n</a:t>
            </a:r>
            <a:r>
              <a:rPr lang="en-US" altLang="en-US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ã</a:t>
            </a:r>
            <a:r>
              <a:rPr lang="en-US" alt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o tenham sido discutidos anteriormente.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	</a:t>
            </a:r>
            <a:r>
              <a:rPr lang="pt-BR" sz="2800" b="0" u="none" strike="noStrike">
                <a:solidFill>
                  <a:srgbClr val="192B42"/>
                </a:solidFill>
                <a:effectLst/>
                <a:uFillTx/>
                <a:latin typeface="Arial" panose="020B0604020202020204"/>
              </a:rPr>
              <a:t>	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sp>
        <p:nvSpPr>
          <p:cNvPr id="22" name="Retângulo 26"/>
          <p:cNvSpPr/>
          <p:nvPr/>
        </p:nvSpPr>
        <p:spPr>
          <a:xfrm>
            <a:off x="15900480" y="34282080"/>
            <a:ext cx="13477680" cy="1274760"/>
          </a:xfrm>
          <a:prstGeom prst="rect">
            <a:avLst/>
          </a:prstGeom>
          <a:solidFill>
            <a:srgbClr val="09367D"/>
          </a:solidFill>
          <a:ln w="31750">
            <a:solidFill>
              <a:srgbClr val="29C6DE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b="1" u="none" strike="noStrike">
                <a:solidFill>
                  <a:srgbClr val="FFFFFF"/>
                </a:solidFill>
                <a:effectLst/>
                <a:uFillTx/>
                <a:latin typeface="Arial" panose="020B0604020202020204"/>
              </a:rPr>
              <a:t>REFERÊNCIAS 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pic>
        <p:nvPicPr>
          <p:cNvPr id="23" name="Imagem 2" descr="fotografia-cientifica-o-que-e"/>
          <p:cNvPicPr/>
          <p:nvPr/>
        </p:nvPicPr>
        <p:blipFill>
          <a:blip r:embed="rId2"/>
          <a:stretch>
            <a:fillRect/>
          </a:stretch>
        </p:blipFill>
        <p:spPr>
          <a:xfrm>
            <a:off x="15932160" y="9271080"/>
            <a:ext cx="13127040" cy="50846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882720" y="34077240"/>
          <a:ext cx="13167360" cy="47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5212080"/>
                <a:gridCol w="5669280"/>
              </a:tblGrid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Arial" panose="020B0604020202020204"/>
                        </a:rPr>
                        <a:t>Indivíduo</a:t>
                      </a:r>
                      <a:endParaRPr sz="2100" b="1">
                        <a:solidFill>
                          <a:srgbClr val="FFFFFF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0936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Arial" panose="020B0604020202020204"/>
                        </a:rPr>
                        <a:t>X: Massa corporal (kg)</a:t>
                      </a:r>
                      <a:endParaRPr sz="2100" b="1">
                        <a:solidFill>
                          <a:srgbClr val="FFFFFF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0936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FFFFFF"/>
                          </a:solidFill>
                          <a:latin typeface="Arial" panose="020B0604020202020204"/>
                        </a:rPr>
                        <a:t>Y: Consumo anual de água (L)</a:t>
                      </a:r>
                      <a:endParaRPr sz="2100" b="1">
                        <a:solidFill>
                          <a:srgbClr val="FFFFFF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09367D"/>
                    </a:solidFill>
                  </a:tcPr>
                </a:tc>
              </a:tr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1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90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850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</a:tr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2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120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400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</a:tr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3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60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300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</a:tr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4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40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550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</a:tr>
              <a:tr h="678342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5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82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490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E5F5FA"/>
                    </a:solidFill>
                  </a:tcPr>
                </a:tc>
              </a:tr>
              <a:tr h="678348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6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90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92B42"/>
                          </a:solidFill>
                          <a:latin typeface="Arial" panose="020B0604020202020204"/>
                        </a:rPr>
                        <a:t>350</a:t>
                      </a:r>
                      <a:endParaRPr sz="2200" b="0">
                        <a:solidFill>
                          <a:srgbClr val="192B42"/>
                        </a:solidFill>
                        <a:latin typeface="Arial" panose="020B0604020202020204"/>
                      </a:endParaRPr>
                    </a:p>
                  </a:txBody>
                  <a:tcPr marL="73152" marR="73152" marT="22860" marB="2286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Retângulo 50"/>
          <p:cNvSpPr/>
          <p:nvPr/>
        </p:nvSpPr>
        <p:spPr>
          <a:xfrm>
            <a:off x="815975" y="25467310"/>
            <a:ext cx="13477875" cy="1276985"/>
          </a:xfrm>
          <a:prstGeom prst="rect">
            <a:avLst/>
          </a:prstGeom>
          <a:solidFill>
            <a:srgbClr val="09367D"/>
          </a:solidFill>
          <a:ln w="31750">
            <a:solidFill>
              <a:srgbClr val="29C6DE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6800" rIns="90000" bIns="46800" anchor="ctr">
            <a:noAutofit/>
          </a:bodyPr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800" b="1" u="none" strike="noStrike">
                <a:solidFill>
                  <a:srgbClr val="FFFFFF"/>
                </a:solidFill>
                <a:effectLst/>
                <a:uFillTx/>
                <a:latin typeface="Arial" panose="020B0604020202020204"/>
              </a:rPr>
              <a:t>RESULTADOS E DISCUSSÃO</a:t>
            </a:r>
            <a:endParaRPr lang="en-US" sz="56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3405</Words>
  <Application>WPS Presentation</Application>
  <PresentationFormat/>
  <Paragraphs>88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Arial</vt:lpstr>
      <vt:lpstr>Geneva</vt:lpstr>
      <vt:lpstr>Segoe Print</vt:lpstr>
      <vt:lpstr>Times New Roman</vt:lpstr>
      <vt:lpstr>Microsoft YaHei</vt:lpstr>
      <vt:lpstr>Arial Unicode MS</vt:lpstr>
      <vt:lpstr>Calibri</vt:lpstr>
      <vt:lpstr>Office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Rafaela Valente</cp:lastModifiedBy>
  <cp:revision>5</cp:revision>
  <dcterms:created xsi:type="dcterms:W3CDTF">2026-10-14T13:33:00Z</dcterms:created>
  <dcterms:modified xsi:type="dcterms:W3CDTF">2026-10-14T13:40:30Z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EFF5DA78324B4D53989D267C51B19F01_13</vt:lpwstr>
  </property>
  <property fmtid="{D5CDD505-2E9C-101B-9397-08002B2CF9AE}" pid="3" name="KSOProductBuildVer">
    <vt:lpwstr>1046-12.1.0.28485</vt:lpwstr>
  </property>
</Properties>
</file>