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7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70" r:id="rId20"/>
    <p:sldId id="2134808951" r:id="rId21"/>
    <p:sldId id="2134808846" r:id="rId22"/>
    <p:sldId id="2134808852" r:id="rId23"/>
    <p:sldId id="2134808851" r:id="rId24"/>
    <p:sldId id="2134808949" r:id="rId25"/>
    <p:sldId id="2147482371" r:id="rId26"/>
    <p:sldId id="2147482372" r:id="rId27"/>
    <p:sldId id="2147482373" r:id="rId28"/>
    <p:sldId id="2134808935" r:id="rId29"/>
    <p:sldId id="2147482351" r:id="rId30"/>
    <p:sldId id="2147482377" r:id="rId31"/>
    <p:sldId id="2147482378" r:id="rId32"/>
    <p:sldId id="2134808862" r:id="rId33"/>
    <p:sldId id="2134808617" r:id="rId34"/>
    <p:sldId id="2147482379" r:id="rId35"/>
    <p:sldId id="2147482380" r:id="rId36"/>
    <p:sldId id="2134808486" r:id="rId37"/>
    <p:sldId id="2134807357" r:id="rId38"/>
    <p:sldId id="2147482369" r:id="rId39"/>
    <p:sldId id="2134808857" r:id="rId40"/>
    <p:sldId id="2134805975" r:id="rId41"/>
    <p:sldId id="2134805828" r:id="rId42"/>
    <p:sldId id="2134808983" r:id="rId43"/>
    <p:sldId id="2134805527" r:id="rId44"/>
    <p:sldId id="2134808914" r:id="rId45"/>
    <p:sldId id="2134805528" r:id="rId46"/>
    <p:sldId id="2134808436" r:id="rId47"/>
    <p:sldId id="2134808985" r:id="rId48"/>
    <p:sldId id="2134808986" r:id="rId49"/>
    <p:sldId id="2134808987" r:id="rId50"/>
    <p:sldId id="2134808988" r:id="rId51"/>
    <p:sldId id="2134808989" r:id="rId52"/>
    <p:sldId id="2134808990" r:id="rId53"/>
    <p:sldId id="2134808992" r:id="rId54"/>
    <p:sldId id="2134808993" r:id="rId55"/>
    <p:sldId id="2134808994" r:id="rId56"/>
    <p:sldId id="2134808995" r:id="rId57"/>
    <p:sldId id="2134808431" r:id="rId58"/>
    <p:sldId id="2147482370" r:id="rId59"/>
    <p:sldId id="2134807509" r:id="rId60"/>
    <p:sldId id="2134808996" r:id="rId61"/>
    <p:sldId id="2147482381" r:id="rId62"/>
    <p:sldId id="2134808958" r:id="rId63"/>
    <p:sldId id="2134808775" r:id="rId64"/>
    <p:sldId id="2134808474" r:id="rId65"/>
    <p:sldId id="2147482339" r:id="rId66"/>
  </p:sldIdLst>
  <p:sldSz cx="13716000" cy="10287000"/>
  <p:notesSz cx="6858000" cy="9144000"/>
  <p:embeddedFontLst>
    <p:embeddedFont>
      <p:font typeface="Cambria" panose="02040503050406030204" pitchFamily="18" charset="0"/>
      <p:regular r:id="rId68"/>
      <p:bold r:id="rId69"/>
      <p:italic r:id="rId70"/>
      <p:boldItalic r:id="rId71"/>
    </p:embeddedFont>
    <p:embeddedFont>
      <p:font typeface="Carelia" panose="020B0604020202020204" charset="0"/>
      <p:regular r:id="rId72"/>
    </p:embeddedFont>
    <p:embeddedFont>
      <p:font typeface="Dosis" pitchFamily="2" charset="0"/>
      <p:regular r:id="rId73"/>
      <p:bold r:id="rId74"/>
    </p:embeddedFont>
    <p:embeddedFont>
      <p:font typeface="Dosis Bold" charset="0"/>
      <p:regular r:id="rId75"/>
      <p:bold r:id="rId76"/>
    </p:embeddedFont>
    <p:embeddedFont>
      <p:font typeface="KG Primary Penmanship Alt" panose="020B0604020202020204" charset="0"/>
      <p:regular r:id="rId77"/>
    </p:embeddedFont>
    <p:embeddedFont>
      <p:font typeface="Montserrat" panose="00000500000000000000" pitchFamily="2" charset="0"/>
      <p:regular r:id="rId78"/>
      <p:bold r:id="rId79"/>
      <p:italic r:id="rId80"/>
      <p:boldItalic r:id="rId81"/>
    </p:embeddedFont>
    <p:embeddedFont>
      <p:font typeface="Traditional Arabic" panose="02020603050405020304" pitchFamily="18" charset="-78"/>
      <p:regular r:id="rId82"/>
      <p:bold r:id="rId83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15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085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19/07/2025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4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2663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6.svg"/><Relationship Id="rId5" Type="http://schemas.openxmlformats.org/officeDocument/2006/relationships/tags" Target="../tags/tag112.xml"/><Relationship Id="rId10" Type="http://schemas.openxmlformats.org/officeDocument/2006/relationships/image" Target="../media/image36.png"/><Relationship Id="rId4" Type="http://schemas.openxmlformats.org/officeDocument/2006/relationships/tags" Target="../tags/tag111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6.sv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36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6.xml"/><Relationship Id="rId7" Type="http://schemas.openxmlformats.org/officeDocument/2006/relationships/image" Target="../media/image5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8.xml"/><Relationship Id="rId10" Type="http://schemas.openxmlformats.org/officeDocument/2006/relationships/image" Target="../media/image8.png"/><Relationship Id="rId4" Type="http://schemas.openxmlformats.org/officeDocument/2006/relationships/tags" Target="../tags/tag127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16.sv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image" Target="../media/image36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5.jpe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60.xml"/><Relationship Id="rId7" Type="http://schemas.openxmlformats.org/officeDocument/2006/relationships/image" Target="../media/image5.jpeg"/><Relationship Id="rId12" Type="http://schemas.openxmlformats.org/officeDocument/2006/relationships/image" Target="../media/image40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9.png"/><Relationship Id="rId5" Type="http://schemas.openxmlformats.org/officeDocument/2006/relationships/tags" Target="../tags/tag162.xml"/><Relationship Id="rId10" Type="http://schemas.openxmlformats.org/officeDocument/2006/relationships/image" Target="../media/image38.png"/><Relationship Id="rId4" Type="http://schemas.openxmlformats.org/officeDocument/2006/relationships/tags" Target="../tags/tag161.xml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5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8.png"/><Relationship Id="rId5" Type="http://schemas.openxmlformats.org/officeDocument/2006/relationships/tags" Target="../tags/tag167.xml"/><Relationship Id="rId10" Type="http://schemas.openxmlformats.org/officeDocument/2006/relationships/image" Target="../media/image7.svg"/><Relationship Id="rId4" Type="http://schemas.openxmlformats.org/officeDocument/2006/relationships/tags" Target="../tags/tag166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image" Target="../media/image29.svg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36.png"/><Relationship Id="rId2" Type="http://schemas.openxmlformats.org/officeDocument/2006/relationships/tags" Target="../tags/tag170.xml"/><Relationship Id="rId16" Type="http://schemas.openxmlformats.org/officeDocument/2006/relationships/image" Target="../media/image43.pn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image" Target="../media/image5.jpeg"/><Relationship Id="rId5" Type="http://schemas.openxmlformats.org/officeDocument/2006/relationships/tags" Target="../tags/tag173.xml"/><Relationship Id="rId15" Type="http://schemas.openxmlformats.org/officeDocument/2006/relationships/image" Target="../media/image42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image" Target="../media/image44.png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image" Target="../media/image19.sv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image" Target="../media/image18.png"/><Relationship Id="rId5" Type="http://schemas.openxmlformats.org/officeDocument/2006/relationships/tags" Target="../tags/tag18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1.xml"/><Relationship Id="rId9" Type="http://schemas.openxmlformats.org/officeDocument/2006/relationships/tags" Target="../tags/tag18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89.xml"/><Relationship Id="rId7" Type="http://schemas.openxmlformats.org/officeDocument/2006/relationships/image" Target="../media/image19.sv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4" Type="http://schemas.openxmlformats.org/officeDocument/2006/relationships/tags" Target="../tags/tag190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45.png"/><Relationship Id="rId5" Type="http://schemas.openxmlformats.org/officeDocument/2006/relationships/tags" Target="../tags/tag195.xml"/><Relationship Id="rId10" Type="http://schemas.openxmlformats.org/officeDocument/2006/relationships/image" Target="../media/image23.png"/><Relationship Id="rId4" Type="http://schemas.openxmlformats.org/officeDocument/2006/relationships/tags" Target="../tags/tag194.xml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9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image" Target="../media/image8.png"/><Relationship Id="rId5" Type="http://schemas.openxmlformats.org/officeDocument/2006/relationships/tags" Target="../tags/tag201.xml"/><Relationship Id="rId10" Type="http://schemas.openxmlformats.org/officeDocument/2006/relationships/image" Target="../media/image7.svg"/><Relationship Id="rId4" Type="http://schemas.openxmlformats.org/officeDocument/2006/relationships/tags" Target="../tags/tag200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2.svg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image" Target="../media/image41.png"/><Relationship Id="rId2" Type="http://schemas.openxmlformats.org/officeDocument/2006/relationships/tags" Target="../tags/tag204.xml"/><Relationship Id="rId16" Type="http://schemas.openxmlformats.org/officeDocument/2006/relationships/image" Target="../media/image29.sv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5" Type="http://schemas.openxmlformats.org/officeDocument/2006/relationships/image" Target="../media/image36.png"/><Relationship Id="rId10" Type="http://schemas.openxmlformats.org/officeDocument/2006/relationships/tags" Target="../tags/tag212.xml"/><Relationship Id="rId19" Type="http://schemas.openxmlformats.org/officeDocument/2006/relationships/image" Target="../media/image43.png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9.pn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image" Target="../media/image48.PNG"/><Relationship Id="rId2" Type="http://schemas.openxmlformats.org/officeDocument/2006/relationships/tags" Target="../tags/tag216.xml"/><Relationship Id="rId16" Type="http://schemas.openxmlformats.org/officeDocument/2006/relationships/image" Target="../media/image47.png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5" Type="http://schemas.openxmlformats.org/officeDocument/2006/relationships/tags" Target="../tags/tag219.xml"/><Relationship Id="rId15" Type="http://schemas.openxmlformats.org/officeDocument/2006/relationships/image" Target="../media/image19.svg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237.xml"/><Relationship Id="rId18" Type="http://schemas.openxmlformats.org/officeDocument/2006/relationships/image" Target="../media/image49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tags" Target="../tags/tag236.xml"/><Relationship Id="rId17" Type="http://schemas.openxmlformats.org/officeDocument/2006/relationships/image" Target="../media/image48.PNG"/><Relationship Id="rId2" Type="http://schemas.openxmlformats.org/officeDocument/2006/relationships/tags" Target="../tags/tag228.xml"/><Relationship Id="rId16" Type="http://schemas.openxmlformats.org/officeDocument/2006/relationships/image" Target="../media/image47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5.xml"/><Relationship Id="rId5" Type="http://schemas.openxmlformats.org/officeDocument/2006/relationships/tags" Target="../tags/tag2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34.xml"/><Relationship Id="rId19" Type="http://schemas.openxmlformats.org/officeDocument/2006/relationships/image" Target="../media/image50.png"/><Relationship Id="rId4" Type="http://schemas.openxmlformats.org/officeDocument/2006/relationships/tags" Target="../tags/tag230.xml"/><Relationship Id="rId9" Type="http://schemas.openxmlformats.org/officeDocument/2006/relationships/audio" Target="../media/media1.wav"/><Relationship Id="rId14" Type="http://schemas.openxmlformats.org/officeDocument/2006/relationships/tags" Target="../tags/tag23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19.sv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18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3.xml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259.xml"/><Relationship Id="rId18" Type="http://schemas.openxmlformats.org/officeDocument/2006/relationships/image" Target="../media/image49.png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tags" Target="../tags/tag258.xml"/><Relationship Id="rId17" Type="http://schemas.openxmlformats.org/officeDocument/2006/relationships/image" Target="../media/image48.PNG"/><Relationship Id="rId2" Type="http://schemas.openxmlformats.org/officeDocument/2006/relationships/tags" Target="../tags/tag250.xml"/><Relationship Id="rId16" Type="http://schemas.openxmlformats.org/officeDocument/2006/relationships/image" Target="../media/image47.png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7.xml"/><Relationship Id="rId5" Type="http://schemas.openxmlformats.org/officeDocument/2006/relationships/tags" Target="../tags/tag25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56.xml"/><Relationship Id="rId19" Type="http://schemas.openxmlformats.org/officeDocument/2006/relationships/image" Target="../media/image50.png"/><Relationship Id="rId4" Type="http://schemas.openxmlformats.org/officeDocument/2006/relationships/tags" Target="../tags/tag252.xml"/><Relationship Id="rId9" Type="http://schemas.openxmlformats.org/officeDocument/2006/relationships/audio" Target="../media/media1.wav"/><Relationship Id="rId14" Type="http://schemas.openxmlformats.org/officeDocument/2006/relationships/tags" Target="../tags/tag26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2.png"/><Relationship Id="rId3" Type="http://schemas.openxmlformats.org/officeDocument/2006/relationships/tags" Target="../tags/tag26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9.pn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image" Target="../media/image48.PNG"/><Relationship Id="rId5" Type="http://schemas.openxmlformats.org/officeDocument/2006/relationships/tags" Target="../tags/tag265.xml"/><Relationship Id="rId10" Type="http://schemas.openxmlformats.org/officeDocument/2006/relationships/image" Target="../media/image47.png"/><Relationship Id="rId4" Type="http://schemas.openxmlformats.org/officeDocument/2006/relationships/tags" Target="../tags/tag264.xml"/><Relationship Id="rId9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18.png"/><Relationship Id="rId18" Type="http://schemas.openxmlformats.org/officeDocument/2006/relationships/image" Target="../media/image52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9.png"/><Relationship Id="rId2" Type="http://schemas.openxmlformats.org/officeDocument/2006/relationships/tags" Target="../tags/tag268.xml"/><Relationship Id="rId16" Type="http://schemas.openxmlformats.org/officeDocument/2006/relationships/image" Target="../media/image53.jpeg"/><Relationship Id="rId20" Type="http://schemas.microsoft.com/office/2007/relationships/hdphoto" Target="../media/hdphoto1.wdp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tags" Target="../tags/tag277.xml"/><Relationship Id="rId5" Type="http://schemas.openxmlformats.org/officeDocument/2006/relationships/tags" Target="../tags/tag271.xml"/><Relationship Id="rId15" Type="http://schemas.openxmlformats.org/officeDocument/2006/relationships/image" Target="../media/image47.png"/><Relationship Id="rId10" Type="http://schemas.openxmlformats.org/officeDocument/2006/relationships/tags" Target="../tags/tag276.xml"/><Relationship Id="rId19" Type="http://schemas.openxmlformats.org/officeDocument/2006/relationships/image" Target="../media/image54.png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5.png"/><Relationship Id="rId3" Type="http://schemas.openxmlformats.org/officeDocument/2006/relationships/tags" Target="../tags/tag28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9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48.PNG"/><Relationship Id="rId5" Type="http://schemas.openxmlformats.org/officeDocument/2006/relationships/tags" Target="../tags/tag282.xml"/><Relationship Id="rId10" Type="http://schemas.openxmlformats.org/officeDocument/2006/relationships/image" Target="../media/image47.png"/><Relationship Id="rId4" Type="http://schemas.openxmlformats.org/officeDocument/2006/relationships/tags" Target="../tags/tag281.xml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18.png"/><Relationship Id="rId18" Type="http://schemas.openxmlformats.org/officeDocument/2006/relationships/image" Target="../media/image56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9.png"/><Relationship Id="rId2" Type="http://schemas.openxmlformats.org/officeDocument/2006/relationships/tags" Target="../tags/tag285.xml"/><Relationship Id="rId16" Type="http://schemas.openxmlformats.org/officeDocument/2006/relationships/image" Target="../media/image53.jpeg"/><Relationship Id="rId20" Type="http://schemas.microsoft.com/office/2007/relationships/hdphoto" Target="../media/hdphoto2.wdp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5" Type="http://schemas.openxmlformats.org/officeDocument/2006/relationships/tags" Target="../tags/tag288.xml"/><Relationship Id="rId15" Type="http://schemas.openxmlformats.org/officeDocument/2006/relationships/image" Target="../media/image47.png"/><Relationship Id="rId10" Type="http://schemas.openxmlformats.org/officeDocument/2006/relationships/tags" Target="../tags/tag293.xml"/><Relationship Id="rId19" Type="http://schemas.openxmlformats.org/officeDocument/2006/relationships/image" Target="../media/image57.png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6.png"/><Relationship Id="rId3" Type="http://schemas.openxmlformats.org/officeDocument/2006/relationships/tags" Target="../tags/tag29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9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48.PNG"/><Relationship Id="rId5" Type="http://schemas.openxmlformats.org/officeDocument/2006/relationships/tags" Target="../tags/tag299.xml"/><Relationship Id="rId1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tags" Target="../tags/tag298.xml"/><Relationship Id="rId9" Type="http://schemas.openxmlformats.org/officeDocument/2006/relationships/image" Target="../media/image19.svg"/><Relationship Id="rId1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7.png"/><Relationship Id="rId3" Type="http://schemas.openxmlformats.org/officeDocument/2006/relationships/tags" Target="../tags/tag303.xml"/><Relationship Id="rId7" Type="http://schemas.openxmlformats.org/officeDocument/2006/relationships/image" Target="../media/image18.png"/><Relationship Id="rId12" Type="http://schemas.openxmlformats.org/officeDocument/2006/relationships/image" Target="../media/image56.png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5" Type="http://schemas.openxmlformats.org/officeDocument/2006/relationships/tags" Target="../tags/tag305.xml"/><Relationship Id="rId10" Type="http://schemas.openxmlformats.org/officeDocument/2006/relationships/image" Target="../media/image53.jpeg"/><Relationship Id="rId4" Type="http://schemas.openxmlformats.org/officeDocument/2006/relationships/tags" Target="../tags/tag304.xml"/><Relationship Id="rId9" Type="http://schemas.openxmlformats.org/officeDocument/2006/relationships/image" Target="../media/image47.png"/><Relationship Id="rId1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08.xml"/><Relationship Id="rId7" Type="http://schemas.openxmlformats.org/officeDocument/2006/relationships/image" Target="../media/image18.png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0.xml"/><Relationship Id="rId10" Type="http://schemas.openxmlformats.org/officeDocument/2006/relationships/image" Target="../media/image47.png"/><Relationship Id="rId4" Type="http://schemas.openxmlformats.org/officeDocument/2006/relationships/tags" Target="../tags/tag309.xml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6.png"/><Relationship Id="rId3" Type="http://schemas.openxmlformats.org/officeDocument/2006/relationships/tags" Target="../tags/tag31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image" Target="../media/image59.png"/><Relationship Id="rId5" Type="http://schemas.openxmlformats.org/officeDocument/2006/relationships/tags" Target="../tags/tag315.xml"/><Relationship Id="rId10" Type="http://schemas.openxmlformats.org/officeDocument/2006/relationships/image" Target="../media/image58.png"/><Relationship Id="rId4" Type="http://schemas.openxmlformats.org/officeDocument/2006/relationships/tags" Target="../tags/tag314.xml"/><Relationship Id="rId9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19.xml"/><Relationship Id="rId7" Type="http://schemas.openxmlformats.org/officeDocument/2006/relationships/image" Target="../media/image19.sv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image" Target="../media/image18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5.png"/><Relationship Id="rId4" Type="http://schemas.openxmlformats.org/officeDocument/2006/relationships/tags" Target="../tags/tag320.xml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2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8.png"/><Relationship Id="rId5" Type="http://schemas.openxmlformats.org/officeDocument/2006/relationships/tags" Target="../tags/tag325.xml"/><Relationship Id="rId10" Type="http://schemas.openxmlformats.org/officeDocument/2006/relationships/image" Target="../media/image7.svg"/><Relationship Id="rId4" Type="http://schemas.openxmlformats.org/officeDocument/2006/relationships/tags" Target="../tags/tag324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34.xml"/><Relationship Id="rId13" Type="http://schemas.openxmlformats.org/officeDocument/2006/relationships/image" Target="../media/image29.svg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12" Type="http://schemas.openxmlformats.org/officeDocument/2006/relationships/image" Target="../media/image36.png"/><Relationship Id="rId2" Type="http://schemas.openxmlformats.org/officeDocument/2006/relationships/tags" Target="../tags/tag328.xml"/><Relationship Id="rId16" Type="http://schemas.openxmlformats.org/officeDocument/2006/relationships/image" Target="../media/image43.png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image" Target="../media/image5.jpeg"/><Relationship Id="rId5" Type="http://schemas.openxmlformats.org/officeDocument/2006/relationships/tags" Target="../tags/tag331.xml"/><Relationship Id="rId15" Type="http://schemas.openxmlformats.org/officeDocument/2006/relationships/image" Target="../media/image42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13" Type="http://schemas.openxmlformats.org/officeDocument/2006/relationships/image" Target="../media/image18.png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tags" Target="../tags/tag346.xml"/><Relationship Id="rId5" Type="http://schemas.openxmlformats.org/officeDocument/2006/relationships/tags" Target="../tags/tag340.xml"/><Relationship Id="rId15" Type="http://schemas.openxmlformats.org/officeDocument/2006/relationships/image" Target="../media/image61.jpeg"/><Relationship Id="rId10" Type="http://schemas.openxmlformats.org/officeDocument/2006/relationships/tags" Target="../tags/tag345.xml"/><Relationship Id="rId4" Type="http://schemas.openxmlformats.org/officeDocument/2006/relationships/tags" Target="../tags/tag339.xml"/><Relationship Id="rId9" Type="http://schemas.openxmlformats.org/officeDocument/2006/relationships/tags" Target="../tags/tag344.xml"/><Relationship Id="rId14" Type="http://schemas.openxmlformats.org/officeDocument/2006/relationships/image" Target="../media/image1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49.xml"/><Relationship Id="rId7" Type="http://schemas.openxmlformats.org/officeDocument/2006/relationships/image" Target="../media/image18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54.xml"/><Relationship Id="rId7" Type="http://schemas.openxmlformats.org/officeDocument/2006/relationships/image" Target="../media/image18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59.xml"/><Relationship Id="rId7" Type="http://schemas.openxmlformats.org/officeDocument/2006/relationships/image" Target="../media/image18.pn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1.xml"/><Relationship Id="rId10" Type="http://schemas.openxmlformats.org/officeDocument/2006/relationships/image" Target="../media/image63.jpeg"/><Relationship Id="rId4" Type="http://schemas.openxmlformats.org/officeDocument/2006/relationships/tags" Target="../tags/tag360.xml"/><Relationship Id="rId9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64.xml"/><Relationship Id="rId7" Type="http://schemas.openxmlformats.org/officeDocument/2006/relationships/image" Target="../media/image18.png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9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image" Target="../media/image19.svg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image" Target="../media/image18.pn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71.xml"/><Relationship Id="rId10" Type="http://schemas.openxmlformats.org/officeDocument/2006/relationships/tags" Target="../tags/tag376.xml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9.xml"/><Relationship Id="rId7" Type="http://schemas.openxmlformats.org/officeDocument/2006/relationships/image" Target="../media/image18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9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4.xml"/><Relationship Id="rId7" Type="http://schemas.openxmlformats.org/officeDocument/2006/relationships/image" Target="../media/image18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6.xml"/><Relationship Id="rId4" Type="http://schemas.openxmlformats.org/officeDocument/2006/relationships/tags" Target="../tags/tag385.xml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9.xml"/><Relationship Id="rId7" Type="http://schemas.openxmlformats.org/officeDocument/2006/relationships/image" Target="../media/image18.pn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1.xml"/><Relationship Id="rId10" Type="http://schemas.openxmlformats.org/officeDocument/2006/relationships/image" Target="../media/image63.jpeg"/><Relationship Id="rId4" Type="http://schemas.openxmlformats.org/officeDocument/2006/relationships/tags" Target="../tags/tag390.xml"/><Relationship Id="rId9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94.xml"/><Relationship Id="rId7" Type="http://schemas.openxmlformats.org/officeDocument/2006/relationships/image" Target="../media/image18.png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9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13" Type="http://schemas.openxmlformats.org/officeDocument/2006/relationships/image" Target="../media/image19.svg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12" Type="http://schemas.openxmlformats.org/officeDocument/2006/relationships/image" Target="../media/image18.pn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01.xml"/><Relationship Id="rId10" Type="http://schemas.openxmlformats.org/officeDocument/2006/relationships/tags" Target="../tags/tag406.xml"/><Relationship Id="rId4" Type="http://schemas.openxmlformats.org/officeDocument/2006/relationships/tags" Target="../tags/tag400.xml"/><Relationship Id="rId9" Type="http://schemas.openxmlformats.org/officeDocument/2006/relationships/tags" Target="../tags/tag405.xml"/><Relationship Id="rId1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0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10" Type="http://schemas.openxmlformats.org/officeDocument/2006/relationships/image" Target="../media/image61.jpeg"/><Relationship Id="rId4" Type="http://schemas.openxmlformats.org/officeDocument/2006/relationships/tags" Target="../tags/tag410.xml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5.xml"/><Relationship Id="rId7" Type="http://schemas.openxmlformats.org/officeDocument/2006/relationships/image" Target="../media/image18.png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9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0.xml"/><Relationship Id="rId7" Type="http://schemas.openxmlformats.org/officeDocument/2006/relationships/image" Target="../media/image18.png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2.xml"/><Relationship Id="rId10" Type="http://schemas.openxmlformats.org/officeDocument/2006/relationships/image" Target="../media/image63.jpeg"/><Relationship Id="rId4" Type="http://schemas.openxmlformats.org/officeDocument/2006/relationships/tags" Target="../tags/tag421.xml"/><Relationship Id="rId9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5.xml"/><Relationship Id="rId7" Type="http://schemas.openxmlformats.org/officeDocument/2006/relationships/image" Target="../media/image18.png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9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35.xml"/><Relationship Id="rId13" Type="http://schemas.openxmlformats.org/officeDocument/2006/relationships/image" Target="../media/image19.svg"/><Relationship Id="rId3" Type="http://schemas.openxmlformats.org/officeDocument/2006/relationships/tags" Target="../tags/tag430.xml"/><Relationship Id="rId7" Type="http://schemas.openxmlformats.org/officeDocument/2006/relationships/tags" Target="../tags/tag434.xml"/><Relationship Id="rId12" Type="http://schemas.openxmlformats.org/officeDocument/2006/relationships/image" Target="../media/image18.png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2.xml"/><Relationship Id="rId10" Type="http://schemas.openxmlformats.org/officeDocument/2006/relationships/tags" Target="../tags/tag437.xml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4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image" Target="../media/image66.png"/><Relationship Id="rId5" Type="http://schemas.openxmlformats.org/officeDocument/2006/relationships/tags" Target="../tags/tag442.xml"/><Relationship Id="rId10" Type="http://schemas.openxmlformats.org/officeDocument/2006/relationships/image" Target="../media/image32.png"/><Relationship Id="rId4" Type="http://schemas.openxmlformats.org/officeDocument/2006/relationships/tags" Target="../tags/tag441.xml"/><Relationship Id="rId9" Type="http://schemas.openxmlformats.org/officeDocument/2006/relationships/image" Target="../media/image19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46.xml"/><Relationship Id="rId7" Type="http://schemas.openxmlformats.org/officeDocument/2006/relationships/image" Target="../media/image18.pn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8.xml"/><Relationship Id="rId10" Type="http://schemas.openxmlformats.org/officeDocument/2006/relationships/image" Target="../media/image39.png"/><Relationship Id="rId4" Type="http://schemas.openxmlformats.org/officeDocument/2006/relationships/tags" Target="../tags/tag447.xml"/><Relationship Id="rId9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image" Target="../media/image26.jpeg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image" Target="../media/image19.sv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image" Target="../media/image18.png"/><Relationship Id="rId5" Type="http://schemas.openxmlformats.org/officeDocument/2006/relationships/tags" Target="../tags/tag45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image" Target="../media/image26.jpeg"/><Relationship Id="rId3" Type="http://schemas.openxmlformats.org/officeDocument/2006/relationships/tags" Target="../tags/tag460.xml"/><Relationship Id="rId7" Type="http://schemas.openxmlformats.org/officeDocument/2006/relationships/tags" Target="../tags/tag464.xml"/><Relationship Id="rId12" Type="http://schemas.openxmlformats.org/officeDocument/2006/relationships/image" Target="../media/image19.svg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image" Target="../media/image18.png"/><Relationship Id="rId5" Type="http://schemas.openxmlformats.org/officeDocument/2006/relationships/tags" Target="../tags/tag46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9.xml"/><Relationship Id="rId7" Type="http://schemas.openxmlformats.org/officeDocument/2006/relationships/image" Target="../media/image18.png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0.xml"/><Relationship Id="rId9" Type="http://schemas.openxmlformats.org/officeDocument/2006/relationships/image" Target="../media/image2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76.xml"/><Relationship Id="rId13" Type="http://schemas.openxmlformats.org/officeDocument/2006/relationships/tags" Target="../tags/tag481.xml"/><Relationship Id="rId18" Type="http://schemas.openxmlformats.org/officeDocument/2006/relationships/image" Target="../media/image50.png"/><Relationship Id="rId3" Type="http://schemas.openxmlformats.org/officeDocument/2006/relationships/tags" Target="../tags/tag473.xml"/><Relationship Id="rId7" Type="http://schemas.openxmlformats.org/officeDocument/2006/relationships/audio" Target="../media/media2.mp3"/><Relationship Id="rId12" Type="http://schemas.openxmlformats.org/officeDocument/2006/relationships/tags" Target="../tags/tag480.xml"/><Relationship Id="rId17" Type="http://schemas.openxmlformats.org/officeDocument/2006/relationships/image" Target="../media/image70.gif"/><Relationship Id="rId2" Type="http://schemas.openxmlformats.org/officeDocument/2006/relationships/tags" Target="../tags/tag472.xml"/><Relationship Id="rId16" Type="http://schemas.openxmlformats.org/officeDocument/2006/relationships/image" Target="../media/image19.svg"/><Relationship Id="rId1" Type="http://schemas.openxmlformats.org/officeDocument/2006/relationships/tags" Target="../tags/tag471.xml"/><Relationship Id="rId6" Type="http://schemas.microsoft.com/office/2007/relationships/media" Target="../media/media2.mp3"/><Relationship Id="rId11" Type="http://schemas.openxmlformats.org/officeDocument/2006/relationships/tags" Target="../tags/tag479.xml"/><Relationship Id="rId5" Type="http://schemas.openxmlformats.org/officeDocument/2006/relationships/tags" Target="../tags/tag475.xml"/><Relationship Id="rId15" Type="http://schemas.openxmlformats.org/officeDocument/2006/relationships/image" Target="../media/image18.png"/><Relationship Id="rId10" Type="http://schemas.openxmlformats.org/officeDocument/2006/relationships/tags" Target="../tags/tag478.xml"/><Relationship Id="rId4" Type="http://schemas.openxmlformats.org/officeDocument/2006/relationships/tags" Target="../tags/tag474.xml"/><Relationship Id="rId9" Type="http://schemas.openxmlformats.org/officeDocument/2006/relationships/tags" Target="../tags/tag477.xml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89.xml"/><Relationship Id="rId13" Type="http://schemas.openxmlformats.org/officeDocument/2006/relationships/tags" Target="../tags/tag494.xml"/><Relationship Id="rId18" Type="http://schemas.openxmlformats.org/officeDocument/2006/relationships/image" Target="../media/image72.jpeg"/><Relationship Id="rId3" Type="http://schemas.openxmlformats.org/officeDocument/2006/relationships/tags" Target="../tags/tag484.xml"/><Relationship Id="rId21" Type="http://schemas.microsoft.com/office/2007/relationships/hdphoto" Target="../media/hdphoto3.wdp"/><Relationship Id="rId7" Type="http://schemas.openxmlformats.org/officeDocument/2006/relationships/tags" Target="../tags/tag488.xml"/><Relationship Id="rId12" Type="http://schemas.openxmlformats.org/officeDocument/2006/relationships/tags" Target="../tags/tag493.xml"/><Relationship Id="rId17" Type="http://schemas.openxmlformats.org/officeDocument/2006/relationships/image" Target="../media/image71.jpg"/><Relationship Id="rId2" Type="http://schemas.openxmlformats.org/officeDocument/2006/relationships/tags" Target="../tags/tag483.xml"/><Relationship Id="rId16" Type="http://schemas.openxmlformats.org/officeDocument/2006/relationships/image" Target="../media/image19.svg"/><Relationship Id="rId20" Type="http://schemas.openxmlformats.org/officeDocument/2006/relationships/image" Target="../media/image74.png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11" Type="http://schemas.openxmlformats.org/officeDocument/2006/relationships/tags" Target="../tags/tag492.xml"/><Relationship Id="rId5" Type="http://schemas.openxmlformats.org/officeDocument/2006/relationships/tags" Target="../tags/tag486.xml"/><Relationship Id="rId15" Type="http://schemas.openxmlformats.org/officeDocument/2006/relationships/image" Target="../media/image18.png"/><Relationship Id="rId10" Type="http://schemas.openxmlformats.org/officeDocument/2006/relationships/tags" Target="../tags/tag491.xml"/><Relationship Id="rId19" Type="http://schemas.openxmlformats.org/officeDocument/2006/relationships/image" Target="../media/image73.jpg"/><Relationship Id="rId4" Type="http://schemas.openxmlformats.org/officeDocument/2006/relationships/tags" Target="../tags/tag485.xml"/><Relationship Id="rId9" Type="http://schemas.openxmlformats.org/officeDocument/2006/relationships/tags" Target="../tags/tag490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02.xml"/><Relationship Id="rId13" Type="http://schemas.openxmlformats.org/officeDocument/2006/relationships/image" Target="../media/image44.png"/><Relationship Id="rId3" Type="http://schemas.openxmlformats.org/officeDocument/2006/relationships/tags" Target="../tags/tag497.xml"/><Relationship Id="rId7" Type="http://schemas.openxmlformats.org/officeDocument/2006/relationships/tags" Target="../tags/tag501.xml"/><Relationship Id="rId12" Type="http://schemas.openxmlformats.org/officeDocument/2006/relationships/image" Target="../media/image19.svg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11" Type="http://schemas.openxmlformats.org/officeDocument/2006/relationships/image" Target="../media/image18.png"/><Relationship Id="rId5" Type="http://schemas.openxmlformats.org/officeDocument/2006/relationships/tags" Target="../tags/tag49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98.xml"/><Relationship Id="rId9" Type="http://schemas.openxmlformats.org/officeDocument/2006/relationships/tags" Target="../tags/tag50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13" Type="http://schemas.openxmlformats.org/officeDocument/2006/relationships/image" Target="../media/image3.emf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12" Type="http://schemas.openxmlformats.org/officeDocument/2006/relationships/oleObject" Target="../embeddings/oleObject2.bin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08.xml"/><Relationship Id="rId15" Type="http://schemas.openxmlformats.org/officeDocument/2006/relationships/image" Target="../media/image76.png"/><Relationship Id="rId10" Type="http://schemas.openxmlformats.org/officeDocument/2006/relationships/slideLayout" Target="../slideLayouts/slideLayout34.xml"/><Relationship Id="rId4" Type="http://schemas.openxmlformats.org/officeDocument/2006/relationships/tags" Target="../tags/tag507.xml"/><Relationship Id="rId9" Type="http://schemas.openxmlformats.org/officeDocument/2006/relationships/tags" Target="../tags/tag512.xml"/><Relationship Id="rId14" Type="http://schemas.openxmlformats.org/officeDocument/2006/relationships/hyperlink" Target="https://docs.google.com/forms/d/e/1FAIpQLSeGbEh4eCfj0ri_aqOht0VG2q1xZDER-dmv6wFZwOP759wbuA/formRespons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36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5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26608" y="857428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3 : 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98904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6291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E2742FA-FC82-4B13-5DA2-4733DA9A7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22" y="2954889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D2706B-5186-17D0-E439-1AC0E8EABC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0689" y="2950043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9A26F7-DF69-EBB3-AD41-D3571A65E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4266" y="2950043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98463" y="2871788"/>
            <a:ext cx="757437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quoi dans…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Dans … , il y a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0824" y="303596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9683" y="4769290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76009" y="4673810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05539DE-D945-3565-E38E-E6056CBE279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EEC8D7C-1E41-0697-1F28-5A7389AB23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901" y="3411195"/>
            <a:ext cx="3018060" cy="30508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3EDAE4-C74A-5B12-03C2-5D7FEFF535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8041" y="3772051"/>
            <a:ext cx="3116474" cy="26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00387" y="6875805"/>
            <a:ext cx="283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donner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131012" y="6875218"/>
            <a:ext cx="248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prendre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65FF4B-9582-9689-14E3-A65CC34D2BE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78CEDB3B-29CC-88B7-A77C-808C8BB66C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9901" y="3411195"/>
            <a:ext cx="3018060" cy="30508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04170D-3795-E2B0-9C28-85AA9F401C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8041" y="3772051"/>
            <a:ext cx="3116474" cy="26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Il y a quoi dans…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Dans … , il y a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21870" y="4627246"/>
            <a:ext cx="8678662" cy="163449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Il y a quoi dans… ?</a:t>
            </a:r>
          </a:p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Il y a combien de … dans… ?</a:t>
            </a:r>
          </a:p>
          <a:p>
            <a:pPr defTabSz="914490">
              <a:defRPr/>
            </a:pPr>
            <a:endParaRPr lang="fr-FR" sz="3200" b="1" kern="100" dirty="0">
              <a:solidFill>
                <a:srgbClr val="106585"/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21870" y="6548500"/>
            <a:ext cx="850095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Dans … , il y a … .</a:t>
            </a:r>
          </a:p>
        </p:txBody>
      </p:sp>
    </p:spTree>
    <p:extLst>
      <p:ext uri="{BB962C8B-B14F-4D97-AF65-F5344CB8AC3E}">
        <p14:creationId xmlns:p14="http://schemas.microsoft.com/office/powerpoint/2010/main" val="199986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31731236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657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Pd2_S3_s1_Dialogue">
            <a:hlinkClick r:id="" action="ppaction://media"/>
            <a:extLst>
              <a:ext uri="{FF2B5EF4-FFF2-40B4-BE49-F238E27FC236}">
                <a16:creationId xmlns:a16="http://schemas.microsoft.com/office/drawing/2014/main" id="{1A30DA89-A4D9-6D8E-1F84-5B7AD7D7CFD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86728" y="812557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50419F5-7364-4839-F6C1-472E17B91342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94295651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21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3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Pd2_S3_s1_Dialogue">
            <a:hlinkClick r:id="" action="ppaction://media"/>
            <a:extLst>
              <a:ext uri="{FF2B5EF4-FFF2-40B4-BE49-F238E27FC236}">
                <a16:creationId xmlns:a16="http://schemas.microsoft.com/office/drawing/2014/main" id="{1A30DA89-A4D9-6D8E-1F84-5B7AD7D7CFD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86728" y="812557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50419F5-7364-4839-F6C1-472E17B91342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78658800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0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3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Il y a quoi dans ta trousse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79080" y="2044085"/>
            <a:ext cx="4393883" cy="1530104"/>
          </a:xfrm>
          <a:prstGeom prst="wedgeEllipseCallout">
            <a:avLst>
              <a:gd name="adj1" fmla="val -11060"/>
              <a:gd name="adj2" fmla="val 8730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quoi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ta trousse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6" name="Image 5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E6E89CDA-6BBE-4D1D-7131-B88391E6A8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90" y="5764019"/>
            <a:ext cx="2181548" cy="2682371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85916364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209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Dans ma trousse, il y a des stylos.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50752" y="2101237"/>
            <a:ext cx="4935836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 trousse,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stylos.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603323" y="4022528"/>
            <a:ext cx="5573271" cy="508029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6296226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CB289F65-5ABA-31CC-FA13-AEEE7D8EB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20" name="Image 19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33BC0191-CF86-DACE-91BA-51FF83E6E0F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90" y="5764019"/>
            <a:ext cx="2181548" cy="26823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8CDE274-5D0C-41D7-7814-A55C055D5E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44" b="89873" l="9922" r="89883">
                        <a14:foregroundMark x1="16537" y1="84019" x2="19844" y2="89399"/>
                        <a14:foregroundMark x1="82296" y1="10918" x2="89689" y2="15190"/>
                        <a14:foregroundMark x1="85992" y1="8544" x2="87743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453" y="5279093"/>
            <a:ext cx="1404081" cy="17264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326C90-3F56-5F46-78D0-1F2E56DD83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44" b="89873" l="9922" r="89883">
                        <a14:foregroundMark x1="16537" y1="84019" x2="19844" y2="89399"/>
                        <a14:foregroundMark x1="82296" y1="10918" x2="89689" y2="15190"/>
                        <a14:foregroundMark x1="85992" y1="8544" x2="87743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862" y="4993904"/>
            <a:ext cx="1404081" cy="17264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B91D588-BCE1-8E6E-3B9D-B1F5A8DECA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44" b="89873" l="9922" r="89883">
                        <a14:foregroundMark x1="16537" y1="84019" x2="19844" y2="89399"/>
                        <a14:foregroundMark x1="82296" y1="10918" x2="89689" y2="15190"/>
                        <a14:foregroundMark x1="85992" y1="8544" x2="87743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5146304"/>
            <a:ext cx="1404081" cy="17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3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Qu’est-ce qu’il y a dans ton cartable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172325" y="2044085"/>
            <a:ext cx="5457825" cy="1656378"/>
          </a:xfrm>
          <a:prstGeom prst="wedgeEllipseCallout">
            <a:avLst>
              <a:gd name="adj1" fmla="val -7133"/>
              <a:gd name="adj2" fmla="val 7781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qu’il y a dans ton cartable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57312D8C-8472-808D-1B61-F500754861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1372" y="5941210"/>
            <a:ext cx="2069013" cy="196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Dans mon cartable, il y a des livres.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597771" y="2101237"/>
            <a:ext cx="5573271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 cartable,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livres.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603323" y="4022528"/>
            <a:ext cx="5573271" cy="508029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CB289F65-5ABA-31CC-FA13-AEEE7D8EB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4A4A4B-2788-A80C-0F63-10F7FDDC13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2019" y="5578752"/>
            <a:ext cx="2227102" cy="26862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FB9511-7163-9671-D231-A0A2CBB003A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90" b="89071" l="8466" r="91534">
                        <a14:foregroundMark x1="12698" y1="39344" x2="14815" y2="65027"/>
                        <a14:foregroundMark x1="8466" y1="57923" x2="8466" y2="57923"/>
                        <a14:foregroundMark x1="86243" y1="46448" x2="68254" y2="78142"/>
                        <a14:foregroundMark x1="68254" y1="78142" x2="91534" y2="52459"/>
                        <a14:foregroundMark x1="91534" y1="52459" x2="86243" y2="36612"/>
                        <a14:foregroundMark x1="79365" y1="71038" x2="71429" y2="814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1321">
            <a:off x="3334715" y="5155233"/>
            <a:ext cx="1308812" cy="12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Il y a combien de livres dans ton cartable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3836838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1F5D6CA0-11A3-4FF5-8D1F-7B5EF028CA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872283" y="2056427"/>
            <a:ext cx="5361501" cy="1701222"/>
          </a:xfrm>
          <a:prstGeom prst="wedgeEllipseCallout">
            <a:avLst>
              <a:gd name="adj1" fmla="val -3925"/>
              <a:gd name="adj2" fmla="val 8444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BA173A-244C-2C95-0BA6-A7DF564BB221}"/>
              </a:ext>
            </a:extLst>
          </p:cNvPr>
          <p:cNvSpPr txBox="1"/>
          <p:nvPr/>
        </p:nvSpPr>
        <p:spPr>
          <a:xfrm>
            <a:off x="7159961" y="2344422"/>
            <a:ext cx="4795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combien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livres dans ton cartable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B152A5-B560-F0BA-C1E2-C8D19DC35D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2019" y="5578752"/>
            <a:ext cx="2227102" cy="26862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A56ED3-9C6D-1EF5-3F23-2623453E2B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90" b="89071" l="8466" r="91534">
                        <a14:foregroundMark x1="12698" y1="39344" x2="14815" y2="65027"/>
                        <a14:foregroundMark x1="8466" y1="57923" x2="8466" y2="57923"/>
                        <a14:foregroundMark x1="86243" y1="46448" x2="68254" y2="78142"/>
                        <a14:foregroundMark x1="68254" y1="78142" x2="91534" y2="52459"/>
                        <a14:foregroundMark x1="91534" y1="52459" x2="86243" y2="36612"/>
                        <a14:foregroundMark x1="79365" y1="71038" x2="71429" y2="814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1321">
            <a:off x="3334715" y="5155233"/>
            <a:ext cx="1308812" cy="12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00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Dans mon cartable, il y a 3 livres.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21546" y="2101237"/>
            <a:ext cx="5565042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 cartable,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3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livres.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603323" y="4022528"/>
            <a:ext cx="5573271" cy="508029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4360480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CB289F65-5ABA-31CC-FA13-AEEE7D8EB7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62CDFE-F3AC-659B-8552-B4B639D53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2019" y="5578752"/>
            <a:ext cx="2227102" cy="26862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F5FA27-7288-48B7-B460-EDC2F65F6D4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90" b="89071" l="8466" r="91534">
                        <a14:foregroundMark x1="12698" y1="39344" x2="14815" y2="65027"/>
                        <a14:foregroundMark x1="8466" y1="57923" x2="8466" y2="57923"/>
                        <a14:foregroundMark x1="86243" y1="46448" x2="68254" y2="78142"/>
                        <a14:foregroundMark x1="68254" y1="78142" x2="91534" y2="52459"/>
                        <a14:foregroundMark x1="91534" y1="52459" x2="86243" y2="36612"/>
                        <a14:foregroundMark x1="79365" y1="71038" x2="71429" y2="814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1321">
            <a:off x="3334715" y="5155233"/>
            <a:ext cx="1308812" cy="12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6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0BBED6-00F0-C0E0-AF8C-59A0E9DF8A4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08611"/>
            <a:ext cx="78255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Dites ce que vous avez dans votre trousse et votre cartable.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459" y="566827"/>
            <a:ext cx="2263358" cy="1463943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1AA1BBF-7DC0-4126-399B-833B40B697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F0855D5F-09D0-CF02-B8EE-F37050AFB4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0915" y="3355594"/>
            <a:ext cx="1342990" cy="11486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C40456-83FD-4890-1DFF-43043E25FB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5206" y="4803302"/>
            <a:ext cx="1234408" cy="11701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11DCFF-87E0-6330-A815-61B04F54F2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1098" y="6054096"/>
            <a:ext cx="1270658" cy="1532609"/>
          </a:xfrm>
          <a:prstGeom prst="rect">
            <a:avLst/>
          </a:prstGeom>
        </p:spPr>
      </p:pic>
      <p:sp>
        <p:nvSpPr>
          <p:cNvPr id="13" name="ZoneTexte 4">
            <a:extLst>
              <a:ext uri="{FF2B5EF4-FFF2-40B4-BE49-F238E27FC236}">
                <a16:creationId xmlns:a16="http://schemas.microsoft.com/office/drawing/2014/main" id="{F3B32399-7F5A-8D7F-5014-B1E37CDD30D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31206" y="3426759"/>
            <a:ext cx="924188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Il y a quoi dans ta trousse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ma trousse, il y a … 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qu’il y a dans ton cartable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mon cartable, il y a … . 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Il y a combien de livres dans ton cartable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mon cartable, il y a … 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E5D317-76FA-4FCA-7F91-F0E5EC6530B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65485" y="8439123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FD674772-C7D6-3408-877D-F88CFC615CE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4B634FB-4173-E9CF-0CDF-33866C0C20C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6939" y="531831"/>
            <a:ext cx="112960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le dialogue avec votre camarade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passer entre les rangs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5AACEC-59DF-38C7-81D7-142623BBC0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3"/>
          <a:stretch/>
        </p:blipFill>
        <p:spPr>
          <a:xfrm>
            <a:off x="5497781" y="4087466"/>
            <a:ext cx="4732070" cy="28897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D8D4A0-4D8C-2F27-97C0-A2D2C0691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0915" y="3355594"/>
            <a:ext cx="1342990" cy="11486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DBE3E2-B3F4-F257-B8C0-E607E36F3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206" y="4803302"/>
            <a:ext cx="1234408" cy="11701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5BDF4F-FEFA-19BC-EBE3-3D6D4C4975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1098" y="6054096"/>
            <a:ext cx="1270658" cy="15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Il y a quoi dans…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Dans … , il y a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71775" y="4525823"/>
            <a:ext cx="932913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syllabes et des mots simples contenant 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lettre s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s. Elle fait le son «s 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s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6F09EA-E9C0-A1C1-7551-8F0BC9868ED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BB02-66E0-BC44-CFBF-AF5753A0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4E5E26-49E5-0FCB-F3B0-F46A980E63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B024D-CEA4-67C4-A4AC-4802E01485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s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côté de la lettre a, ça fait le son « sa ».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029A93-BA06-8D03-1EC6-48B90135A5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5A249A3-48E7-2FD7-F1CE-277C58BDE6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C181550-7BAB-5C91-6BA9-B25916E32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sa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759AF8-2F1F-3B6D-D326-1F63DC236F3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14BEC8F-F63C-574E-842C-3F7FAB4FAF5C}"/>
              </a:ext>
            </a:extLst>
          </p:cNvPr>
          <p:cNvCxnSpPr>
            <a:cxnSpLocks/>
          </p:cNvCxnSpPr>
          <p:nvPr/>
        </p:nvCxnSpPr>
        <p:spPr>
          <a:xfrm>
            <a:off x="3600448" y="6439994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D911BD7-3F8A-DC65-AA4A-102221571A11}"/>
              </a:ext>
            </a:extLst>
          </p:cNvPr>
          <p:cNvCxnSpPr>
            <a:cxnSpLocks/>
          </p:cNvCxnSpPr>
          <p:nvPr/>
        </p:nvCxnSpPr>
        <p:spPr>
          <a:xfrm>
            <a:off x="3600448" y="4724777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sa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D762F9C-21E6-C99E-4F96-5BC081A4AC0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6DDE-0C38-2442-B190-8FC8739C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9B05159-7D94-7B6F-8D5F-4A6FBBADAE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475785-5FBC-465F-00B5-E6895BCAB1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/i  si.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11DE31-7865-220A-1820-E45C43FD57C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08B8044-A2D7-7F67-A0D4-483F49F9DD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13A5E3-254F-B8AB-D482-7FDD73C703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200" b="1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3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6036-A630-D7DD-E42B-C6E4DD74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DB669EF1-9808-41F3-9BAB-1C4A294EA7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D3391-FDC1-061E-9D92-7910E8B973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si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9843364-F967-2886-634D-F6E55278224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3514E71D-3E89-CDC9-5C79-6EC45B836A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45EE12B-8F94-107D-80A5-EDA50A2C90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200" b="1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F50FBCB-B575-12E2-E737-36B8A26CE1A9}"/>
              </a:ext>
            </a:extLst>
          </p:cNvPr>
          <p:cNvCxnSpPr>
            <a:cxnSpLocks/>
          </p:cNvCxnSpPr>
          <p:nvPr/>
        </p:nvCxnSpPr>
        <p:spPr>
          <a:xfrm>
            <a:off x="3600448" y="6368554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0A1D1B7-7BB7-4315-2E4A-25D637A14CD3}"/>
              </a:ext>
            </a:extLst>
          </p:cNvPr>
          <p:cNvCxnSpPr>
            <a:cxnSpLocks/>
          </p:cNvCxnSpPr>
          <p:nvPr/>
        </p:nvCxnSpPr>
        <p:spPr>
          <a:xfrm>
            <a:off x="3600448" y="4596185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65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176A-DEF3-12C6-4C45-48386D15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EBE6B1D2-0FD5-2941-58E6-B500EE8984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370B2F-BCD9-C6EB-E554-57D0E4DAE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F7283B-05B1-AA7E-3D00-5D0708BEB9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9E38599C-CFDA-1607-083B-25F5003074A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0B1BD19-4F55-18FA-38F1-B21CE4E6D1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381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A10-3C76-3D68-E860-4131A7A5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1233F29-1ED3-7B18-6B14-8D6F4FD932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97109A-C401-BC85-4410-7E79654DCB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A3F6B1A-3A9D-22CC-AAEE-745967AF6A3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A89C9F7-A65F-9A23-4D64-DC6F79BD03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E2BA4D-8BC5-EA3D-F09D-6E7ADF2535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200" b="1" dirty="0">
                <a:solidFill>
                  <a:srgbClr val="10658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08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C0CD-274E-0F47-1F14-7FB4EBA3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FA7977-F9D4-1C34-3FA6-B105D66470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179008-11B4-5199-4D88-9DC558B44E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6998F1-35C8-409B-C711-4C31646220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1F7DBBC-152B-83A9-1DD6-9A1FF189576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C236BE3-5ED4-6C55-BE9F-6A10ECB5AB1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8F1AD8-6EB0-3A0A-70CA-202C83062D3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F18B0F5-52A6-69DE-4702-AEAB54C5123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2A9BBA4-B4AE-38C3-2329-F6AB5527CD8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91C15A0-4E0D-6C0C-3144-D61BB437DC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B8EF22-C2ED-6F10-60E3-B139C9B4A3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ECFAD-9752-5FE6-8A58-A979EBD215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A017975-4883-29CB-AA3C-A4D9E630182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78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ABFF-2E02-B738-9B4B-CFC25BBA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9FD50F6-7190-01BA-A9AD-064D654D5E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F08315-65A5-8A19-0C5F-D772695CAF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le mot sole.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0D4862-2433-FCD7-979F-AC61EAEBD76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D0024CE-0CD3-BBB4-CDB0-9D990A0720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947DD0-047E-963E-93B2-5038BDADD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3542606"/>
            <a:ext cx="1301605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500" b="1" dirty="0">
                <a:solidFill>
                  <a:srgbClr val="106585"/>
                </a:solidFill>
                <a:latin typeface="Dosis" pitchFamily="2" charset="0"/>
              </a:rPr>
              <a:t>sol</a:t>
            </a:r>
            <a:r>
              <a:rPr lang="pt-BR" sz="225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e</a:t>
            </a:r>
            <a:endParaRPr kumimoji="0" lang="fr-MA" sz="225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FE8D62C1-12E1-2211-D86F-AE1AFFDEAB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940055" y="5332788"/>
            <a:ext cx="392861" cy="310038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90513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4211-3FBB-3FAC-CF7E-7F64D921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377F10B-AE5F-EF40-AB99-CDB60AE14E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E440A1-C7A5-5A18-F58F-DF7FA1A558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le mot « sole 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4E9137-C154-58F0-A175-37050B00627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42792E22-3E0A-22A4-AA48-F1155372E9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817487" y="646795"/>
            <a:ext cx="1301897" cy="123882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FAC2E7-5603-63C1-892F-942993BFAA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2985384"/>
            <a:ext cx="130160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500" b="1" dirty="0">
                <a:solidFill>
                  <a:srgbClr val="106585"/>
                </a:solidFill>
                <a:latin typeface="Dosis" pitchFamily="2" charset="0"/>
              </a:rPr>
              <a:t>so</a:t>
            </a:r>
            <a:r>
              <a:rPr lang="pt-BR" sz="27000" b="1" dirty="0">
                <a:solidFill>
                  <a:srgbClr val="106585"/>
                </a:solidFill>
                <a:latin typeface="Dosis" pitchFamily="2" charset="0"/>
              </a:rPr>
              <a:t>l</a:t>
            </a:r>
            <a:r>
              <a:rPr lang="pt-BR" sz="22500" b="1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MA" sz="22500" b="1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70E7FBC-AEBA-5B39-72BD-388F874BE7DA}"/>
              </a:ext>
            </a:extLst>
          </p:cNvPr>
          <p:cNvCxnSpPr>
            <a:cxnSpLocks/>
          </p:cNvCxnSpPr>
          <p:nvPr/>
        </p:nvCxnSpPr>
        <p:spPr>
          <a:xfrm>
            <a:off x="3600448" y="6368554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01E1B86-E014-5851-A23A-88F9396DE6BE}"/>
              </a:ext>
            </a:extLst>
          </p:cNvPr>
          <p:cNvCxnSpPr>
            <a:cxnSpLocks/>
          </p:cNvCxnSpPr>
          <p:nvPr/>
        </p:nvCxnSpPr>
        <p:spPr>
          <a:xfrm>
            <a:off x="3600448" y="4996239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6FAB129-A1CD-5752-AF6A-69A7D4485F47}"/>
              </a:ext>
            </a:extLst>
          </p:cNvPr>
          <p:cNvCxnSpPr>
            <a:cxnSpLocks/>
          </p:cNvCxnSpPr>
          <p:nvPr/>
        </p:nvCxnSpPr>
        <p:spPr>
          <a:xfrm>
            <a:off x="3593379" y="3777914"/>
            <a:ext cx="65151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92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B425-341C-7A20-CF26-2A6CA68E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9452C3A5-1354-1DC3-54A7-BCA2C86A18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C7E958-CF40-7840-1A24-D0BF880F47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C869A1-16DE-8823-F8EA-61EC53BA2C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BA2F964-142A-EE3C-C404-9FDE6F82648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3E4B72F-D347-C979-6DC6-DEAC8BFA7A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337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FB4E2-4D3B-F453-1365-4B866011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E757454-E503-7CE8-3B9E-E6EEBC53BC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2BE6B7-7B72-260B-C80A-C376A8634A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le mot « sole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5547D8D-8914-17BA-766D-11A7F357EC6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98A6664-A01B-F660-0585-14B7560341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190CD3-3E30-3BA5-EEA1-3264E4A8C1E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3219896"/>
            <a:ext cx="130302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4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sole</a:t>
            </a:r>
            <a:endParaRPr kumimoji="0" lang="fr-FR" sz="244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12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8AB9-4625-3BF2-A63D-8DE61ED0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868684-F582-8476-C964-8DE5FE2C0C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D960A8-03D5-01AC-092E-2C7C2C2925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BAC24B-CB93-525E-576C-B2F902A4E5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DF36CF3-74C9-1DEB-7943-22D68C661C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8825EF-09E1-8ECF-E161-35EA9372281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FD0DD3D-ABE3-1548-77AF-26F0BB379C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C4F6B69-50AB-49C0-8817-1A4A2C108C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B632DC-CCCB-E04B-BF3A-689BA469933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04D29-EFB7-374F-FB4D-83AC2FCD2D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2BB15-9A97-0758-E5A1-2C09280E2B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F729B6-76DF-A667-49D5-38FE8CE2AA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DD0CA4F-EAF3-E162-0AB5-92E850B1682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14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vos crayons.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32.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B6F021-C957-5042-56D4-254CD23DA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412" y="1744791"/>
            <a:ext cx="5581176" cy="78832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86182" y="4357691"/>
            <a:ext cx="6143628" cy="3357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62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J’écris des syllabes.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040297-D451-225C-6228-5F3480BF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679" y="2883974"/>
            <a:ext cx="12482642" cy="45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D590-3811-84ED-A70E-317470358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4E82BCD-2D13-098B-86CA-D27BFC5E38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25BDFC-4591-FFB9-0BD4-96B65A996BB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D322155-D78D-89C0-88EE-7B4C34497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A0E50E82-50A1-2B29-6A15-E342460AE5E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1597C8B7-E8D3-A74E-13EE-64C051092F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256B40E7-0CC7-3D30-C857-D4F4A3B7A60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79AA089-CFEF-BE6B-225A-1028AD3DBD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8DC1E6A2-72A9-AF21-5BD6-8EE70CD121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650EE7-D090-58E3-72FE-4BB4CD8FB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3.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un mot : sole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E91056D-C160-4E7F-8A95-BEE6E07A06B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CA2079A-AABF-C4F9-37DC-70A94915B4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08F51A-93CC-EC7E-A700-6649FC4187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5164" y="2547761"/>
            <a:ext cx="8762699" cy="575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7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24F60-6D1F-6C4B-1936-9F348F59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9387FED-7DC8-A0EC-218D-870858F23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137" y="2547761"/>
            <a:ext cx="8611367" cy="5653264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578EC96D-312F-82CA-AD9B-6CF50785CC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71CED5-3E30-B1B8-CF76-DD98540ACD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une phrase : Sami a mal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2998BD8-C111-67E9-E2AE-8D3C3A183EF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DE49149-0D05-C271-FA74-226BFB20C0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30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algn="ctr" defTabSz="1371566">
              <a:buClr>
                <a:srgbClr val="000000"/>
              </a:buClr>
              <a:buSzPts val="1800"/>
              <a:defRPr/>
            </a:pPr>
            <a:endParaRPr sz="3150" b="1" kern="0">
              <a:solidFill>
                <a:srgbClr val="000000"/>
              </a:solidFill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fr-FR" sz="2250" b="1">
              <a:solidFill>
                <a:srgbClr val="FFFF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lang="en-GB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 defTabSz="1028700" rtl="1"/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(استمارة موجهة للأساتذة)</a:t>
            </a:r>
            <a:endParaRPr lang="fr-FR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الولوج عبر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hlinkClick r:id="rId14"/>
              </a:rPr>
              <a:t>الرابط أسفله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مسح رمز الاستجابة السريعة 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en-GB" sz="3600" b="1" dirty="0" err="1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Qr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code)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72280" y="5930679"/>
            <a:ext cx="733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00"/>
            <a:r>
              <a:rPr lang="fr-FR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conjugaison,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NUM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13727</TotalTime>
  <Words>1737</Words>
  <PresentationFormat>Personnalisé</PresentationFormat>
  <Paragraphs>336</Paragraphs>
  <Slides>62</Slides>
  <Notes>1</Notes>
  <HiddenSlides>0</HiddenSlides>
  <MMClips>3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78" baseType="lpstr">
      <vt:lpstr>Traditional Arabic</vt:lpstr>
      <vt:lpstr>Montserrat</vt:lpstr>
      <vt:lpstr>Dosis</vt:lpstr>
      <vt:lpstr>KG Primary Penmanship Alt</vt:lpstr>
      <vt:lpstr>Calibri </vt:lpstr>
      <vt:lpstr>Arial</vt:lpstr>
      <vt:lpstr>Helvetica Neue Light</vt:lpstr>
      <vt:lpstr>Cambria</vt:lpstr>
      <vt:lpstr>Dosis Bold</vt:lpstr>
      <vt:lpstr>Carelia</vt:lpstr>
      <vt:lpstr>Calibri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2025-07-19T15:35:08Z</dcterms:modified>
</cp:coreProperties>
</file>