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7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278" r:id="rId18"/>
    <p:sldId id="2134807223" r:id="rId19"/>
    <p:sldId id="2134808870" r:id="rId20"/>
    <p:sldId id="2134808951" r:id="rId21"/>
    <p:sldId id="2134808846" r:id="rId22"/>
    <p:sldId id="2134808852" r:id="rId23"/>
    <p:sldId id="2134808851" r:id="rId24"/>
    <p:sldId id="2134808949" r:id="rId25"/>
    <p:sldId id="2147482371" r:id="rId26"/>
    <p:sldId id="2147482372" r:id="rId27"/>
    <p:sldId id="2147482373" r:id="rId28"/>
    <p:sldId id="2134808935" r:id="rId29"/>
    <p:sldId id="2147482351" r:id="rId30"/>
    <p:sldId id="2147482377" r:id="rId31"/>
    <p:sldId id="2147482378" r:id="rId32"/>
    <p:sldId id="2134808862" r:id="rId33"/>
    <p:sldId id="2134808617" r:id="rId34"/>
    <p:sldId id="2147482379" r:id="rId35"/>
    <p:sldId id="2147482380" r:id="rId36"/>
    <p:sldId id="2134808486" r:id="rId37"/>
    <p:sldId id="2134807357" r:id="rId38"/>
    <p:sldId id="2147482369" r:id="rId39"/>
    <p:sldId id="2134808857" r:id="rId40"/>
    <p:sldId id="2134805975" r:id="rId41"/>
    <p:sldId id="2134805828" r:id="rId42"/>
    <p:sldId id="2134808983" r:id="rId43"/>
    <p:sldId id="2134805527" r:id="rId44"/>
    <p:sldId id="2134808914" r:id="rId45"/>
    <p:sldId id="2134805528" r:id="rId46"/>
    <p:sldId id="2134808436" r:id="rId47"/>
    <p:sldId id="2134808985" r:id="rId48"/>
    <p:sldId id="2134808986" r:id="rId49"/>
    <p:sldId id="2134808987" r:id="rId50"/>
    <p:sldId id="2134808988" r:id="rId51"/>
    <p:sldId id="2134808989" r:id="rId52"/>
    <p:sldId id="2134808990" r:id="rId53"/>
    <p:sldId id="2134808992" r:id="rId54"/>
    <p:sldId id="2134808993" r:id="rId55"/>
    <p:sldId id="2134808994" r:id="rId56"/>
    <p:sldId id="2134808995" r:id="rId57"/>
    <p:sldId id="2134808431" r:id="rId58"/>
    <p:sldId id="2147482370" r:id="rId59"/>
    <p:sldId id="2134807509" r:id="rId60"/>
    <p:sldId id="2134808996" r:id="rId61"/>
    <p:sldId id="2147482381" r:id="rId62"/>
    <p:sldId id="2134808958" r:id="rId63"/>
    <p:sldId id="2134808775" r:id="rId64"/>
    <p:sldId id="2134808474" r:id="rId65"/>
    <p:sldId id="2147482339" r:id="rId66"/>
  </p:sldIdLst>
  <p:sldSz cx="13716000" cy="10287000"/>
  <p:notesSz cx="6858000" cy="9144000"/>
  <p:embeddedFontLst>
    <p:embeddedFont>
      <p:font typeface="Cambria" panose="02040503050406030204" pitchFamily="18" charset="0"/>
      <p:regular r:id="rId68"/>
      <p:bold r:id="rId69"/>
      <p:italic r:id="rId70"/>
      <p:boldItalic r:id="rId71"/>
    </p:embeddedFont>
    <p:embeddedFont>
      <p:font typeface="Carelia" panose="020B0604020202020204" charset="0"/>
      <p:regular r:id="rId72"/>
    </p:embeddedFont>
    <p:embeddedFont>
      <p:font typeface="Dosis" pitchFamily="2" charset="0"/>
      <p:regular r:id="rId73"/>
      <p:bold r:id="rId74"/>
    </p:embeddedFont>
    <p:embeddedFont>
      <p:font typeface="Dosis Bold" charset="0"/>
      <p:regular r:id="rId75"/>
      <p:bold r:id="rId76"/>
    </p:embeddedFont>
    <p:embeddedFont>
      <p:font typeface="KG Primary Penmanship Alt" panose="020B0604020202020204" charset="0"/>
      <p:regular r:id="rId77"/>
    </p:embeddedFont>
    <p:embeddedFont>
      <p:font typeface="Montserrat" panose="00000500000000000000" pitchFamily="2" charset="0"/>
      <p:regular r:id="rId78"/>
      <p:bold r:id="rId79"/>
      <p:italic r:id="rId80"/>
      <p:boldItalic r:id="rId81"/>
    </p:embeddedFont>
    <p:embeddedFont>
      <p:font typeface="Traditional Arabic" panose="02020603050405020304" pitchFamily="18" charset="-78"/>
      <p:regular r:id="rId82"/>
      <p:bold r:id="rId83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15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085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font" Target="fonts/font1.fntdata"/><Relationship Id="rId84" Type="http://schemas.openxmlformats.org/officeDocument/2006/relationships/presProps" Target="pres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7.fntdata"/><Relationship Id="rId79" Type="http://schemas.openxmlformats.org/officeDocument/2006/relationships/font" Target="fonts/font12.fntdata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font" Target="fonts/font2.fntdata"/><Relationship Id="rId77" Type="http://schemas.openxmlformats.org/officeDocument/2006/relationships/font" Target="fonts/font10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5.fntdata"/><Relationship Id="rId80" Type="http://schemas.openxmlformats.org/officeDocument/2006/relationships/font" Target="fonts/font13.fntdata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3.fntdata"/><Relationship Id="rId75" Type="http://schemas.openxmlformats.org/officeDocument/2006/relationships/font" Target="fonts/font8.fntdata"/><Relationship Id="rId83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6.fntdata"/><Relationship Id="rId78" Type="http://schemas.openxmlformats.org/officeDocument/2006/relationships/font" Target="fonts/font11.fntdata"/><Relationship Id="rId81" Type="http://schemas.openxmlformats.org/officeDocument/2006/relationships/font" Target="fonts/font14.fntdata"/><Relationship Id="rId86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9.fntdata"/><Relationship Id="rId7" Type="http://schemas.openxmlformats.org/officeDocument/2006/relationships/slide" Target="slides/slide3.xml"/><Relationship Id="rId71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19/07/2025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64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6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6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4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22663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svg"/><Relationship Id="rId3" Type="http://schemas.openxmlformats.org/officeDocument/2006/relationships/tags" Target="../tags/tag4.xml"/><Relationship Id="rId21" Type="http://schemas.openxmlformats.org/officeDocument/2006/relationships/image" Target="../media/image12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openxmlformats.org/officeDocument/2006/relationships/image" Target="../media/image7.svg"/><Relationship Id="rId20" Type="http://schemas.openxmlformats.org/officeDocument/2006/relationships/image" Target="../media/image11.sv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tags" Target="../tags/tag11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5.xml"/><Relationship Id="rId7" Type="http://schemas.openxmlformats.org/officeDocument/2006/relationships/image" Target="../media/image5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7.xml"/><Relationship Id="rId10" Type="http://schemas.openxmlformats.org/officeDocument/2006/relationships/image" Target="../media/image8.png"/><Relationship Id="rId4" Type="http://schemas.openxmlformats.org/officeDocument/2006/relationships/tags" Target="../tags/tag106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image" Target="../media/image37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16.svg"/><Relationship Id="rId5" Type="http://schemas.openxmlformats.org/officeDocument/2006/relationships/tags" Target="../tags/tag112.xml"/><Relationship Id="rId10" Type="http://schemas.openxmlformats.org/officeDocument/2006/relationships/image" Target="../media/image36.png"/><Relationship Id="rId4" Type="http://schemas.openxmlformats.org/officeDocument/2006/relationships/tags" Target="../tags/tag111.xml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image" Target="../media/image16.svg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image" Target="../media/image36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image" Target="../media/image5.jpeg"/><Relationship Id="rId5" Type="http://schemas.openxmlformats.org/officeDocument/2006/relationships/tags" Target="../tags/tag11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8.xml"/><Relationship Id="rId9" Type="http://schemas.openxmlformats.org/officeDocument/2006/relationships/tags" Target="../tags/tag1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6.xml"/><Relationship Id="rId7" Type="http://schemas.openxmlformats.org/officeDocument/2006/relationships/image" Target="../media/image5.jpe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8.xml"/><Relationship Id="rId10" Type="http://schemas.openxmlformats.org/officeDocument/2006/relationships/image" Target="../media/image8.png"/><Relationship Id="rId4" Type="http://schemas.openxmlformats.org/officeDocument/2006/relationships/tags" Target="../tags/tag127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1.xml"/><Relationship Id="rId18" Type="http://schemas.openxmlformats.org/officeDocument/2006/relationships/tags" Target="../tags/tag146.xml"/><Relationship Id="rId26" Type="http://schemas.openxmlformats.org/officeDocument/2006/relationships/tags" Target="../tags/tag154.xml"/><Relationship Id="rId3" Type="http://schemas.openxmlformats.org/officeDocument/2006/relationships/tags" Target="../tags/tag131.xml"/><Relationship Id="rId21" Type="http://schemas.openxmlformats.org/officeDocument/2006/relationships/tags" Target="../tags/tag149.xml"/><Relationship Id="rId7" Type="http://schemas.openxmlformats.org/officeDocument/2006/relationships/tags" Target="../tags/tag135.xml"/><Relationship Id="rId12" Type="http://schemas.openxmlformats.org/officeDocument/2006/relationships/tags" Target="../tags/tag140.xml"/><Relationship Id="rId17" Type="http://schemas.openxmlformats.org/officeDocument/2006/relationships/tags" Target="../tags/tag145.xml"/><Relationship Id="rId25" Type="http://schemas.openxmlformats.org/officeDocument/2006/relationships/tags" Target="../tags/tag153.xml"/><Relationship Id="rId33" Type="http://schemas.openxmlformats.org/officeDocument/2006/relationships/image" Target="../media/image16.svg"/><Relationship Id="rId2" Type="http://schemas.openxmlformats.org/officeDocument/2006/relationships/tags" Target="../tags/tag130.xml"/><Relationship Id="rId16" Type="http://schemas.openxmlformats.org/officeDocument/2006/relationships/tags" Target="../tags/tag144.xml"/><Relationship Id="rId20" Type="http://schemas.openxmlformats.org/officeDocument/2006/relationships/tags" Target="../tags/tag148.xml"/><Relationship Id="rId29" Type="http://schemas.openxmlformats.org/officeDocument/2006/relationships/tags" Target="../tags/tag157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tags" Target="../tags/tag139.xml"/><Relationship Id="rId24" Type="http://schemas.openxmlformats.org/officeDocument/2006/relationships/tags" Target="../tags/tag152.xml"/><Relationship Id="rId32" Type="http://schemas.openxmlformats.org/officeDocument/2006/relationships/image" Target="../media/image36.png"/><Relationship Id="rId5" Type="http://schemas.openxmlformats.org/officeDocument/2006/relationships/tags" Target="../tags/tag133.xml"/><Relationship Id="rId15" Type="http://schemas.openxmlformats.org/officeDocument/2006/relationships/tags" Target="../tags/tag143.xml"/><Relationship Id="rId23" Type="http://schemas.openxmlformats.org/officeDocument/2006/relationships/tags" Target="../tags/tag151.xml"/><Relationship Id="rId28" Type="http://schemas.openxmlformats.org/officeDocument/2006/relationships/tags" Target="../tags/tag156.xml"/><Relationship Id="rId10" Type="http://schemas.openxmlformats.org/officeDocument/2006/relationships/tags" Target="../tags/tag138.xml"/><Relationship Id="rId19" Type="http://schemas.openxmlformats.org/officeDocument/2006/relationships/tags" Target="../tags/tag147.xml"/><Relationship Id="rId31" Type="http://schemas.openxmlformats.org/officeDocument/2006/relationships/image" Target="../media/image5.jpeg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tags" Target="../tags/tag142.xml"/><Relationship Id="rId22" Type="http://schemas.openxmlformats.org/officeDocument/2006/relationships/tags" Target="../tags/tag150.xml"/><Relationship Id="rId27" Type="http://schemas.openxmlformats.org/officeDocument/2006/relationships/tags" Target="../tags/tag155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160.xml"/><Relationship Id="rId7" Type="http://schemas.openxmlformats.org/officeDocument/2006/relationships/image" Target="../media/image5.jpeg"/><Relationship Id="rId12" Type="http://schemas.openxmlformats.org/officeDocument/2006/relationships/image" Target="../media/image40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9.png"/><Relationship Id="rId5" Type="http://schemas.openxmlformats.org/officeDocument/2006/relationships/tags" Target="../tags/tag162.xml"/><Relationship Id="rId10" Type="http://schemas.openxmlformats.org/officeDocument/2006/relationships/image" Target="../media/image38.png"/><Relationship Id="rId4" Type="http://schemas.openxmlformats.org/officeDocument/2006/relationships/tags" Target="../tags/tag161.xml"/><Relationship Id="rId9" Type="http://schemas.openxmlformats.org/officeDocument/2006/relationships/image" Target="../media/image1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5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11" Type="http://schemas.openxmlformats.org/officeDocument/2006/relationships/image" Target="../media/image8.png"/><Relationship Id="rId5" Type="http://schemas.openxmlformats.org/officeDocument/2006/relationships/tags" Target="../tags/tag167.xml"/><Relationship Id="rId10" Type="http://schemas.openxmlformats.org/officeDocument/2006/relationships/image" Target="../media/image7.svg"/><Relationship Id="rId4" Type="http://schemas.openxmlformats.org/officeDocument/2006/relationships/tags" Target="../tags/tag166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6.xml"/><Relationship Id="rId13" Type="http://schemas.openxmlformats.org/officeDocument/2006/relationships/image" Target="../media/image29.svg"/><Relationship Id="rId3" Type="http://schemas.openxmlformats.org/officeDocument/2006/relationships/tags" Target="../tags/tag171.xml"/><Relationship Id="rId7" Type="http://schemas.openxmlformats.org/officeDocument/2006/relationships/tags" Target="../tags/tag175.xml"/><Relationship Id="rId12" Type="http://schemas.openxmlformats.org/officeDocument/2006/relationships/image" Target="../media/image36.png"/><Relationship Id="rId2" Type="http://schemas.openxmlformats.org/officeDocument/2006/relationships/tags" Target="../tags/tag170.xml"/><Relationship Id="rId16" Type="http://schemas.openxmlformats.org/officeDocument/2006/relationships/image" Target="../media/image43.png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11" Type="http://schemas.openxmlformats.org/officeDocument/2006/relationships/image" Target="../media/image5.jpeg"/><Relationship Id="rId5" Type="http://schemas.openxmlformats.org/officeDocument/2006/relationships/tags" Target="../tags/tag173.xml"/><Relationship Id="rId15" Type="http://schemas.openxmlformats.org/officeDocument/2006/relationships/image" Target="../media/image42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72.xml"/><Relationship Id="rId9" Type="http://schemas.openxmlformats.org/officeDocument/2006/relationships/tags" Target="../tags/tag177.xml"/><Relationship Id="rId1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image" Target="../media/image44.png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image" Target="../media/image19.sv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image" Target="../media/image18.png"/><Relationship Id="rId5" Type="http://schemas.openxmlformats.org/officeDocument/2006/relationships/tags" Target="../tags/tag18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1.xml"/><Relationship Id="rId9" Type="http://schemas.openxmlformats.org/officeDocument/2006/relationships/tags" Target="../tags/tag18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189.xml"/><Relationship Id="rId7" Type="http://schemas.openxmlformats.org/officeDocument/2006/relationships/image" Target="../media/image19.sv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6.png"/><Relationship Id="rId4" Type="http://schemas.openxmlformats.org/officeDocument/2006/relationships/tags" Target="../tags/tag190.xml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19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6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image" Target="../media/image45.png"/><Relationship Id="rId5" Type="http://schemas.openxmlformats.org/officeDocument/2006/relationships/tags" Target="../tags/tag195.xml"/><Relationship Id="rId10" Type="http://schemas.openxmlformats.org/officeDocument/2006/relationships/image" Target="../media/image23.png"/><Relationship Id="rId4" Type="http://schemas.openxmlformats.org/officeDocument/2006/relationships/tags" Target="../tags/tag194.xml"/><Relationship Id="rId9" Type="http://schemas.openxmlformats.org/officeDocument/2006/relationships/image" Target="../media/image19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9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image" Target="../media/image8.png"/><Relationship Id="rId5" Type="http://schemas.openxmlformats.org/officeDocument/2006/relationships/tags" Target="../tags/tag201.xml"/><Relationship Id="rId10" Type="http://schemas.openxmlformats.org/officeDocument/2006/relationships/image" Target="../media/image7.svg"/><Relationship Id="rId4" Type="http://schemas.openxmlformats.org/officeDocument/2006/relationships/tags" Target="../tags/tag200.xml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10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2.svg"/><Relationship Id="rId3" Type="http://schemas.openxmlformats.org/officeDocument/2006/relationships/tags" Target="../tags/tag205.xml"/><Relationship Id="rId7" Type="http://schemas.openxmlformats.org/officeDocument/2006/relationships/tags" Target="../tags/tag209.xml"/><Relationship Id="rId12" Type="http://schemas.openxmlformats.org/officeDocument/2006/relationships/tags" Target="../tags/tag214.xml"/><Relationship Id="rId17" Type="http://schemas.openxmlformats.org/officeDocument/2006/relationships/image" Target="../media/image41.png"/><Relationship Id="rId2" Type="http://schemas.openxmlformats.org/officeDocument/2006/relationships/tags" Target="../tags/tag204.xml"/><Relationship Id="rId16" Type="http://schemas.openxmlformats.org/officeDocument/2006/relationships/image" Target="../media/image29.svg"/><Relationship Id="rId1" Type="http://schemas.openxmlformats.org/officeDocument/2006/relationships/tags" Target="../tags/tag203.xml"/><Relationship Id="rId6" Type="http://schemas.openxmlformats.org/officeDocument/2006/relationships/tags" Target="../tags/tag208.xml"/><Relationship Id="rId11" Type="http://schemas.openxmlformats.org/officeDocument/2006/relationships/tags" Target="../tags/tag213.xml"/><Relationship Id="rId5" Type="http://schemas.openxmlformats.org/officeDocument/2006/relationships/tags" Target="../tags/tag207.xml"/><Relationship Id="rId15" Type="http://schemas.openxmlformats.org/officeDocument/2006/relationships/image" Target="../media/image36.png"/><Relationship Id="rId10" Type="http://schemas.openxmlformats.org/officeDocument/2006/relationships/tags" Target="../tags/tag212.xml"/><Relationship Id="rId19" Type="http://schemas.openxmlformats.org/officeDocument/2006/relationships/image" Target="../media/image43.png"/><Relationship Id="rId4" Type="http://schemas.openxmlformats.org/officeDocument/2006/relationships/tags" Target="../tags/tag206.xml"/><Relationship Id="rId9" Type="http://schemas.openxmlformats.org/officeDocument/2006/relationships/tags" Target="../tags/tag211.xml"/><Relationship Id="rId1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9.png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12" Type="http://schemas.openxmlformats.org/officeDocument/2006/relationships/tags" Target="../tags/tag226.xml"/><Relationship Id="rId17" Type="http://schemas.openxmlformats.org/officeDocument/2006/relationships/image" Target="../media/image48.PNG"/><Relationship Id="rId2" Type="http://schemas.openxmlformats.org/officeDocument/2006/relationships/tags" Target="../tags/tag216.xml"/><Relationship Id="rId16" Type="http://schemas.openxmlformats.org/officeDocument/2006/relationships/image" Target="../media/image47.png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tags" Target="../tags/tag225.xml"/><Relationship Id="rId5" Type="http://schemas.openxmlformats.org/officeDocument/2006/relationships/tags" Target="../tags/tag219.xml"/><Relationship Id="rId15" Type="http://schemas.openxmlformats.org/officeDocument/2006/relationships/image" Target="../media/image19.svg"/><Relationship Id="rId10" Type="http://schemas.openxmlformats.org/officeDocument/2006/relationships/tags" Target="../tags/tag224.xml"/><Relationship Id="rId4" Type="http://schemas.openxmlformats.org/officeDocument/2006/relationships/tags" Target="../tags/tag218.xml"/><Relationship Id="rId9" Type="http://schemas.openxmlformats.org/officeDocument/2006/relationships/tags" Target="../tags/tag223.xml"/><Relationship Id="rId1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237.xml"/><Relationship Id="rId18" Type="http://schemas.openxmlformats.org/officeDocument/2006/relationships/image" Target="../media/image49.png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12" Type="http://schemas.openxmlformats.org/officeDocument/2006/relationships/tags" Target="../tags/tag236.xml"/><Relationship Id="rId17" Type="http://schemas.openxmlformats.org/officeDocument/2006/relationships/image" Target="../media/image48.PNG"/><Relationship Id="rId2" Type="http://schemas.openxmlformats.org/officeDocument/2006/relationships/tags" Target="../tags/tag228.xml"/><Relationship Id="rId16" Type="http://schemas.openxmlformats.org/officeDocument/2006/relationships/image" Target="../media/image47.png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tags" Target="../tags/tag235.xml"/><Relationship Id="rId5" Type="http://schemas.openxmlformats.org/officeDocument/2006/relationships/tags" Target="../tags/tag2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34.xml"/><Relationship Id="rId19" Type="http://schemas.openxmlformats.org/officeDocument/2006/relationships/image" Target="../media/image50.png"/><Relationship Id="rId4" Type="http://schemas.openxmlformats.org/officeDocument/2006/relationships/tags" Target="../tags/tag230.xml"/><Relationship Id="rId9" Type="http://schemas.openxmlformats.org/officeDocument/2006/relationships/audio" Target="../media/media1.wav"/><Relationship Id="rId14" Type="http://schemas.openxmlformats.org/officeDocument/2006/relationships/tags" Target="../tags/tag23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image" Target="../media/image19.svg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image" Target="../media/image18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43.xml"/><Relationship Id="rId10" Type="http://schemas.openxmlformats.org/officeDocument/2006/relationships/tags" Target="../tags/tag248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259.xml"/><Relationship Id="rId18" Type="http://schemas.openxmlformats.org/officeDocument/2006/relationships/image" Target="../media/image49.png"/><Relationship Id="rId3" Type="http://schemas.openxmlformats.org/officeDocument/2006/relationships/tags" Target="../tags/tag251.xml"/><Relationship Id="rId7" Type="http://schemas.openxmlformats.org/officeDocument/2006/relationships/tags" Target="../tags/tag255.xml"/><Relationship Id="rId12" Type="http://schemas.openxmlformats.org/officeDocument/2006/relationships/tags" Target="../tags/tag258.xml"/><Relationship Id="rId17" Type="http://schemas.openxmlformats.org/officeDocument/2006/relationships/image" Target="../media/image48.PNG"/><Relationship Id="rId2" Type="http://schemas.openxmlformats.org/officeDocument/2006/relationships/tags" Target="../tags/tag250.xml"/><Relationship Id="rId16" Type="http://schemas.openxmlformats.org/officeDocument/2006/relationships/image" Target="../media/image47.png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tags" Target="../tags/tag257.xml"/><Relationship Id="rId5" Type="http://schemas.openxmlformats.org/officeDocument/2006/relationships/tags" Target="../tags/tag253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56.xml"/><Relationship Id="rId19" Type="http://schemas.openxmlformats.org/officeDocument/2006/relationships/image" Target="../media/image50.png"/><Relationship Id="rId4" Type="http://schemas.openxmlformats.org/officeDocument/2006/relationships/tags" Target="../tags/tag252.xml"/><Relationship Id="rId9" Type="http://schemas.openxmlformats.org/officeDocument/2006/relationships/audio" Target="../media/media1.wav"/><Relationship Id="rId14" Type="http://schemas.openxmlformats.org/officeDocument/2006/relationships/tags" Target="../tags/tag260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52.png"/><Relationship Id="rId3" Type="http://schemas.openxmlformats.org/officeDocument/2006/relationships/tags" Target="../tags/tag26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9.png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11" Type="http://schemas.openxmlformats.org/officeDocument/2006/relationships/image" Target="../media/image48.PNG"/><Relationship Id="rId5" Type="http://schemas.openxmlformats.org/officeDocument/2006/relationships/tags" Target="../tags/tag265.xml"/><Relationship Id="rId10" Type="http://schemas.openxmlformats.org/officeDocument/2006/relationships/image" Target="../media/image47.png"/><Relationship Id="rId4" Type="http://schemas.openxmlformats.org/officeDocument/2006/relationships/tags" Target="../tags/tag264.xml"/><Relationship Id="rId9" Type="http://schemas.openxmlformats.org/officeDocument/2006/relationships/image" Target="../media/image19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image" Target="../media/image18.png"/><Relationship Id="rId18" Type="http://schemas.openxmlformats.org/officeDocument/2006/relationships/image" Target="../media/image52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9.png"/><Relationship Id="rId2" Type="http://schemas.openxmlformats.org/officeDocument/2006/relationships/tags" Target="../tags/tag268.xml"/><Relationship Id="rId16" Type="http://schemas.openxmlformats.org/officeDocument/2006/relationships/image" Target="../media/image53.jpeg"/><Relationship Id="rId20" Type="http://schemas.microsoft.com/office/2007/relationships/hdphoto" Target="../media/hdphoto1.wdp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tags" Target="../tags/tag277.xml"/><Relationship Id="rId5" Type="http://schemas.openxmlformats.org/officeDocument/2006/relationships/tags" Target="../tags/tag271.xml"/><Relationship Id="rId15" Type="http://schemas.openxmlformats.org/officeDocument/2006/relationships/image" Target="../media/image47.png"/><Relationship Id="rId10" Type="http://schemas.openxmlformats.org/officeDocument/2006/relationships/tags" Target="../tags/tag276.xml"/><Relationship Id="rId19" Type="http://schemas.openxmlformats.org/officeDocument/2006/relationships/image" Target="../media/image54.png"/><Relationship Id="rId4" Type="http://schemas.openxmlformats.org/officeDocument/2006/relationships/tags" Target="../tags/tag270.xml"/><Relationship Id="rId9" Type="http://schemas.openxmlformats.org/officeDocument/2006/relationships/tags" Target="../tags/tag275.xml"/><Relationship Id="rId14" Type="http://schemas.openxmlformats.org/officeDocument/2006/relationships/image" Target="../media/image19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55.png"/><Relationship Id="rId3" Type="http://schemas.openxmlformats.org/officeDocument/2006/relationships/tags" Target="../tags/tag28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9.pn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image" Target="../media/image48.PNG"/><Relationship Id="rId5" Type="http://schemas.openxmlformats.org/officeDocument/2006/relationships/tags" Target="../tags/tag282.xml"/><Relationship Id="rId10" Type="http://schemas.openxmlformats.org/officeDocument/2006/relationships/image" Target="../media/image47.png"/><Relationship Id="rId4" Type="http://schemas.openxmlformats.org/officeDocument/2006/relationships/tags" Target="../tags/tag281.xml"/><Relationship Id="rId9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.xml"/><Relationship Id="rId7" Type="http://schemas.openxmlformats.org/officeDocument/2006/relationships/image" Target="../media/image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6.xml"/><Relationship Id="rId10" Type="http://schemas.openxmlformats.org/officeDocument/2006/relationships/image" Target="../media/image8.png"/><Relationship Id="rId4" Type="http://schemas.openxmlformats.org/officeDocument/2006/relationships/tags" Target="../tags/tag25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image" Target="../media/image18.png"/><Relationship Id="rId18" Type="http://schemas.openxmlformats.org/officeDocument/2006/relationships/image" Target="../media/image56.png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9.png"/><Relationship Id="rId2" Type="http://schemas.openxmlformats.org/officeDocument/2006/relationships/tags" Target="../tags/tag285.xml"/><Relationship Id="rId16" Type="http://schemas.openxmlformats.org/officeDocument/2006/relationships/image" Target="../media/image53.jpeg"/><Relationship Id="rId20" Type="http://schemas.microsoft.com/office/2007/relationships/hdphoto" Target="../media/hdphoto2.wdp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tags" Target="../tags/tag294.xml"/><Relationship Id="rId5" Type="http://schemas.openxmlformats.org/officeDocument/2006/relationships/tags" Target="../tags/tag288.xml"/><Relationship Id="rId15" Type="http://schemas.openxmlformats.org/officeDocument/2006/relationships/image" Target="../media/image47.png"/><Relationship Id="rId10" Type="http://schemas.openxmlformats.org/officeDocument/2006/relationships/tags" Target="../tags/tag293.xml"/><Relationship Id="rId19" Type="http://schemas.openxmlformats.org/officeDocument/2006/relationships/image" Target="../media/image57.png"/><Relationship Id="rId4" Type="http://schemas.openxmlformats.org/officeDocument/2006/relationships/tags" Target="../tags/tag287.xml"/><Relationship Id="rId9" Type="http://schemas.openxmlformats.org/officeDocument/2006/relationships/tags" Target="../tags/tag292.xml"/><Relationship Id="rId14" Type="http://schemas.openxmlformats.org/officeDocument/2006/relationships/image" Target="../media/image19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56.png"/><Relationship Id="rId3" Type="http://schemas.openxmlformats.org/officeDocument/2006/relationships/tags" Target="../tags/tag297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9.png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11" Type="http://schemas.openxmlformats.org/officeDocument/2006/relationships/image" Target="../media/image48.PNG"/><Relationship Id="rId5" Type="http://schemas.openxmlformats.org/officeDocument/2006/relationships/tags" Target="../tags/tag299.xml"/><Relationship Id="rId15" Type="http://schemas.microsoft.com/office/2007/relationships/hdphoto" Target="../media/hdphoto2.wdp"/><Relationship Id="rId10" Type="http://schemas.openxmlformats.org/officeDocument/2006/relationships/image" Target="../media/image47.png"/><Relationship Id="rId4" Type="http://schemas.openxmlformats.org/officeDocument/2006/relationships/tags" Target="../tags/tag298.xml"/><Relationship Id="rId9" Type="http://schemas.openxmlformats.org/officeDocument/2006/relationships/image" Target="../media/image19.svg"/><Relationship Id="rId1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57.png"/><Relationship Id="rId3" Type="http://schemas.openxmlformats.org/officeDocument/2006/relationships/tags" Target="../tags/tag303.xml"/><Relationship Id="rId7" Type="http://schemas.openxmlformats.org/officeDocument/2006/relationships/image" Target="../media/image18.png"/><Relationship Id="rId12" Type="http://schemas.openxmlformats.org/officeDocument/2006/relationships/image" Target="../media/image56.png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9.png"/><Relationship Id="rId5" Type="http://schemas.openxmlformats.org/officeDocument/2006/relationships/tags" Target="../tags/tag305.xml"/><Relationship Id="rId10" Type="http://schemas.openxmlformats.org/officeDocument/2006/relationships/image" Target="../media/image53.jpeg"/><Relationship Id="rId4" Type="http://schemas.openxmlformats.org/officeDocument/2006/relationships/tags" Target="../tags/tag304.xml"/><Relationship Id="rId9" Type="http://schemas.openxmlformats.org/officeDocument/2006/relationships/image" Target="../media/image47.png"/><Relationship Id="rId1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08.xml"/><Relationship Id="rId7" Type="http://schemas.openxmlformats.org/officeDocument/2006/relationships/image" Target="../media/image18.png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0.xml"/><Relationship Id="rId10" Type="http://schemas.openxmlformats.org/officeDocument/2006/relationships/image" Target="../media/image47.png"/><Relationship Id="rId4" Type="http://schemas.openxmlformats.org/officeDocument/2006/relationships/tags" Target="../tags/tag309.xml"/><Relationship Id="rId9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56.png"/><Relationship Id="rId3" Type="http://schemas.openxmlformats.org/officeDocument/2006/relationships/tags" Target="../tags/tag31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5.png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tags" Target="../tags/tag316.xml"/><Relationship Id="rId11" Type="http://schemas.openxmlformats.org/officeDocument/2006/relationships/image" Target="../media/image59.png"/><Relationship Id="rId5" Type="http://schemas.openxmlformats.org/officeDocument/2006/relationships/tags" Target="../tags/tag315.xml"/><Relationship Id="rId10" Type="http://schemas.openxmlformats.org/officeDocument/2006/relationships/image" Target="../media/image58.png"/><Relationship Id="rId4" Type="http://schemas.openxmlformats.org/officeDocument/2006/relationships/tags" Target="../tags/tag314.xml"/><Relationship Id="rId9" Type="http://schemas.openxmlformats.org/officeDocument/2006/relationships/image" Target="../media/image19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319.xml"/><Relationship Id="rId7" Type="http://schemas.openxmlformats.org/officeDocument/2006/relationships/image" Target="../media/image19.svg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image" Target="../media/image18.png"/><Relationship Id="rId11" Type="http://schemas.openxmlformats.org/officeDocument/2006/relationships/image" Target="../media/image5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5.png"/><Relationship Id="rId4" Type="http://schemas.openxmlformats.org/officeDocument/2006/relationships/tags" Target="../tags/tag320.xml"/><Relationship Id="rId9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32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11" Type="http://schemas.openxmlformats.org/officeDocument/2006/relationships/image" Target="../media/image8.png"/><Relationship Id="rId5" Type="http://schemas.openxmlformats.org/officeDocument/2006/relationships/tags" Target="../tags/tag325.xml"/><Relationship Id="rId10" Type="http://schemas.openxmlformats.org/officeDocument/2006/relationships/image" Target="../media/image7.svg"/><Relationship Id="rId4" Type="http://schemas.openxmlformats.org/officeDocument/2006/relationships/tags" Target="../tags/tag324.xml"/><Relationship Id="rId9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34.xml"/><Relationship Id="rId13" Type="http://schemas.openxmlformats.org/officeDocument/2006/relationships/image" Target="../media/image29.svg"/><Relationship Id="rId3" Type="http://schemas.openxmlformats.org/officeDocument/2006/relationships/tags" Target="../tags/tag329.xml"/><Relationship Id="rId7" Type="http://schemas.openxmlformats.org/officeDocument/2006/relationships/tags" Target="../tags/tag333.xml"/><Relationship Id="rId12" Type="http://schemas.openxmlformats.org/officeDocument/2006/relationships/image" Target="../media/image36.png"/><Relationship Id="rId2" Type="http://schemas.openxmlformats.org/officeDocument/2006/relationships/tags" Target="../tags/tag328.xml"/><Relationship Id="rId16" Type="http://schemas.openxmlformats.org/officeDocument/2006/relationships/image" Target="../media/image43.png"/><Relationship Id="rId1" Type="http://schemas.openxmlformats.org/officeDocument/2006/relationships/tags" Target="../tags/tag327.xml"/><Relationship Id="rId6" Type="http://schemas.openxmlformats.org/officeDocument/2006/relationships/tags" Target="../tags/tag332.xml"/><Relationship Id="rId11" Type="http://schemas.openxmlformats.org/officeDocument/2006/relationships/image" Target="../media/image5.jpeg"/><Relationship Id="rId5" Type="http://schemas.openxmlformats.org/officeDocument/2006/relationships/tags" Target="../tags/tag331.xml"/><Relationship Id="rId15" Type="http://schemas.openxmlformats.org/officeDocument/2006/relationships/image" Target="../media/image42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30.xml"/><Relationship Id="rId9" Type="http://schemas.openxmlformats.org/officeDocument/2006/relationships/tags" Target="../tags/tag335.xml"/><Relationship Id="rId1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43.xml"/><Relationship Id="rId13" Type="http://schemas.openxmlformats.org/officeDocument/2006/relationships/image" Target="../media/image18.png"/><Relationship Id="rId3" Type="http://schemas.openxmlformats.org/officeDocument/2006/relationships/tags" Target="../tags/tag338.xml"/><Relationship Id="rId7" Type="http://schemas.openxmlformats.org/officeDocument/2006/relationships/tags" Target="../tags/tag342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tags" Target="../tags/tag346.xml"/><Relationship Id="rId5" Type="http://schemas.openxmlformats.org/officeDocument/2006/relationships/tags" Target="../tags/tag340.xml"/><Relationship Id="rId15" Type="http://schemas.openxmlformats.org/officeDocument/2006/relationships/image" Target="../media/image61.jpeg"/><Relationship Id="rId10" Type="http://schemas.openxmlformats.org/officeDocument/2006/relationships/tags" Target="../tags/tag345.xml"/><Relationship Id="rId4" Type="http://schemas.openxmlformats.org/officeDocument/2006/relationships/tags" Target="../tags/tag339.xml"/><Relationship Id="rId9" Type="http://schemas.openxmlformats.org/officeDocument/2006/relationships/tags" Target="../tags/tag344.xml"/><Relationship Id="rId14" Type="http://schemas.openxmlformats.org/officeDocument/2006/relationships/image" Target="../media/image19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49.xml"/><Relationship Id="rId7" Type="http://schemas.openxmlformats.org/officeDocument/2006/relationships/image" Target="../media/image18.png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1.xml"/><Relationship Id="rId4" Type="http://schemas.openxmlformats.org/officeDocument/2006/relationships/tags" Target="../tags/tag350.xml"/><Relationship Id="rId9" Type="http://schemas.openxmlformats.org/officeDocument/2006/relationships/image" Target="../media/image6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16.svg"/><Relationship Id="rId3" Type="http://schemas.openxmlformats.org/officeDocument/2006/relationships/tags" Target="../tags/tag29.xml"/><Relationship Id="rId21" Type="http://schemas.openxmlformats.org/officeDocument/2006/relationships/image" Target="../media/image19.sv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15.png"/><Relationship Id="rId2" Type="http://schemas.openxmlformats.org/officeDocument/2006/relationships/tags" Target="../tags/tag28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.xml"/><Relationship Id="rId19" Type="http://schemas.openxmlformats.org/officeDocument/2006/relationships/image" Target="../media/image17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54.xml"/><Relationship Id="rId7" Type="http://schemas.openxmlformats.org/officeDocument/2006/relationships/image" Target="../media/image18.pn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6.xml"/><Relationship Id="rId4" Type="http://schemas.openxmlformats.org/officeDocument/2006/relationships/tags" Target="../tags/tag355.xml"/><Relationship Id="rId9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59.xml"/><Relationship Id="rId7" Type="http://schemas.openxmlformats.org/officeDocument/2006/relationships/image" Target="../media/image18.png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1.xml"/><Relationship Id="rId10" Type="http://schemas.openxmlformats.org/officeDocument/2006/relationships/image" Target="../media/image63.jpeg"/><Relationship Id="rId4" Type="http://schemas.openxmlformats.org/officeDocument/2006/relationships/tags" Target="../tags/tag360.xml"/><Relationship Id="rId9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64.xml"/><Relationship Id="rId7" Type="http://schemas.openxmlformats.org/officeDocument/2006/relationships/image" Target="../media/image18.png"/><Relationship Id="rId2" Type="http://schemas.openxmlformats.org/officeDocument/2006/relationships/tags" Target="../tags/tag363.xml"/><Relationship Id="rId1" Type="http://schemas.openxmlformats.org/officeDocument/2006/relationships/tags" Target="../tags/tag36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6.xml"/><Relationship Id="rId4" Type="http://schemas.openxmlformats.org/officeDocument/2006/relationships/tags" Target="../tags/tag365.xml"/><Relationship Id="rId9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374.xml"/><Relationship Id="rId13" Type="http://schemas.openxmlformats.org/officeDocument/2006/relationships/image" Target="../media/image19.svg"/><Relationship Id="rId3" Type="http://schemas.openxmlformats.org/officeDocument/2006/relationships/tags" Target="../tags/tag369.xml"/><Relationship Id="rId7" Type="http://schemas.openxmlformats.org/officeDocument/2006/relationships/tags" Target="../tags/tag373.xml"/><Relationship Id="rId12" Type="http://schemas.openxmlformats.org/officeDocument/2006/relationships/image" Target="../media/image18.png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6" Type="http://schemas.openxmlformats.org/officeDocument/2006/relationships/tags" Target="../tags/tag37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71.xml"/><Relationship Id="rId10" Type="http://schemas.openxmlformats.org/officeDocument/2006/relationships/tags" Target="../tags/tag376.xml"/><Relationship Id="rId4" Type="http://schemas.openxmlformats.org/officeDocument/2006/relationships/tags" Target="../tags/tag370.xml"/><Relationship Id="rId9" Type="http://schemas.openxmlformats.org/officeDocument/2006/relationships/tags" Target="../tags/tag375.xml"/><Relationship Id="rId1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79.xml"/><Relationship Id="rId7" Type="http://schemas.openxmlformats.org/officeDocument/2006/relationships/image" Target="../media/image18.png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1.xml"/><Relationship Id="rId4" Type="http://schemas.openxmlformats.org/officeDocument/2006/relationships/tags" Target="../tags/tag380.xml"/><Relationship Id="rId9" Type="http://schemas.openxmlformats.org/officeDocument/2006/relationships/image" Target="../media/image61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84.xml"/><Relationship Id="rId7" Type="http://schemas.openxmlformats.org/officeDocument/2006/relationships/image" Target="../media/image18.pn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6.xml"/><Relationship Id="rId4" Type="http://schemas.openxmlformats.org/officeDocument/2006/relationships/tags" Target="../tags/tag385.xml"/><Relationship Id="rId9" Type="http://schemas.openxmlformats.org/officeDocument/2006/relationships/image" Target="../media/image6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89.xml"/><Relationship Id="rId7" Type="http://schemas.openxmlformats.org/officeDocument/2006/relationships/image" Target="../media/image18.png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1.xml"/><Relationship Id="rId10" Type="http://schemas.openxmlformats.org/officeDocument/2006/relationships/image" Target="../media/image63.jpeg"/><Relationship Id="rId4" Type="http://schemas.openxmlformats.org/officeDocument/2006/relationships/tags" Target="../tags/tag390.xml"/><Relationship Id="rId9" Type="http://schemas.openxmlformats.org/officeDocument/2006/relationships/image" Target="../media/image3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94.xml"/><Relationship Id="rId7" Type="http://schemas.openxmlformats.org/officeDocument/2006/relationships/image" Target="../media/image18.png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6.xml"/><Relationship Id="rId4" Type="http://schemas.openxmlformats.org/officeDocument/2006/relationships/tags" Target="../tags/tag395.xml"/><Relationship Id="rId9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04.xml"/><Relationship Id="rId13" Type="http://schemas.openxmlformats.org/officeDocument/2006/relationships/image" Target="../media/image19.svg"/><Relationship Id="rId3" Type="http://schemas.openxmlformats.org/officeDocument/2006/relationships/tags" Target="../tags/tag399.xml"/><Relationship Id="rId7" Type="http://schemas.openxmlformats.org/officeDocument/2006/relationships/tags" Target="../tags/tag403.xml"/><Relationship Id="rId12" Type="http://schemas.openxmlformats.org/officeDocument/2006/relationships/image" Target="../media/image18.png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01.xml"/><Relationship Id="rId10" Type="http://schemas.openxmlformats.org/officeDocument/2006/relationships/tags" Target="../tags/tag406.xml"/><Relationship Id="rId4" Type="http://schemas.openxmlformats.org/officeDocument/2006/relationships/tags" Target="../tags/tag400.xml"/><Relationship Id="rId9" Type="http://schemas.openxmlformats.org/officeDocument/2006/relationships/tags" Target="../tags/tag405.xml"/><Relationship Id="rId14" Type="http://schemas.openxmlformats.org/officeDocument/2006/relationships/image" Target="../media/image6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0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5" Type="http://schemas.openxmlformats.org/officeDocument/2006/relationships/tags" Target="../tags/tag411.xml"/><Relationship Id="rId10" Type="http://schemas.openxmlformats.org/officeDocument/2006/relationships/image" Target="../media/image61.jpeg"/><Relationship Id="rId4" Type="http://schemas.openxmlformats.org/officeDocument/2006/relationships/tags" Target="../tags/tag410.xml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21.jpeg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24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26.jpe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15.xml"/><Relationship Id="rId7" Type="http://schemas.openxmlformats.org/officeDocument/2006/relationships/image" Target="../media/image18.png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17.xml"/><Relationship Id="rId4" Type="http://schemas.openxmlformats.org/officeDocument/2006/relationships/tags" Target="../tags/tag416.xml"/><Relationship Id="rId9" Type="http://schemas.openxmlformats.org/officeDocument/2006/relationships/image" Target="../media/image62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20.xml"/><Relationship Id="rId7" Type="http://schemas.openxmlformats.org/officeDocument/2006/relationships/image" Target="../media/image18.png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2.xml"/><Relationship Id="rId10" Type="http://schemas.openxmlformats.org/officeDocument/2006/relationships/image" Target="../media/image63.jpeg"/><Relationship Id="rId4" Type="http://schemas.openxmlformats.org/officeDocument/2006/relationships/tags" Target="../tags/tag421.xml"/><Relationship Id="rId9" Type="http://schemas.openxmlformats.org/officeDocument/2006/relationships/image" Target="../media/image3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25.xml"/><Relationship Id="rId7" Type="http://schemas.openxmlformats.org/officeDocument/2006/relationships/image" Target="../media/image18.png"/><Relationship Id="rId2" Type="http://schemas.openxmlformats.org/officeDocument/2006/relationships/tags" Target="../tags/tag424.xml"/><Relationship Id="rId1" Type="http://schemas.openxmlformats.org/officeDocument/2006/relationships/tags" Target="../tags/tag4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7.xml"/><Relationship Id="rId4" Type="http://schemas.openxmlformats.org/officeDocument/2006/relationships/tags" Target="../tags/tag426.xml"/><Relationship Id="rId9" Type="http://schemas.openxmlformats.org/officeDocument/2006/relationships/image" Target="../media/image6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35.xml"/><Relationship Id="rId13" Type="http://schemas.openxmlformats.org/officeDocument/2006/relationships/image" Target="../media/image19.svg"/><Relationship Id="rId3" Type="http://schemas.openxmlformats.org/officeDocument/2006/relationships/tags" Target="../tags/tag430.xml"/><Relationship Id="rId7" Type="http://schemas.openxmlformats.org/officeDocument/2006/relationships/tags" Target="../tags/tag434.xml"/><Relationship Id="rId12" Type="http://schemas.openxmlformats.org/officeDocument/2006/relationships/image" Target="../media/image18.png"/><Relationship Id="rId2" Type="http://schemas.openxmlformats.org/officeDocument/2006/relationships/tags" Target="../tags/tag429.xml"/><Relationship Id="rId1" Type="http://schemas.openxmlformats.org/officeDocument/2006/relationships/tags" Target="../tags/tag428.xml"/><Relationship Id="rId6" Type="http://schemas.openxmlformats.org/officeDocument/2006/relationships/tags" Target="../tags/tag43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32.xml"/><Relationship Id="rId10" Type="http://schemas.openxmlformats.org/officeDocument/2006/relationships/tags" Target="../tags/tag437.xml"/><Relationship Id="rId4" Type="http://schemas.openxmlformats.org/officeDocument/2006/relationships/tags" Target="../tags/tag431.xml"/><Relationship Id="rId9" Type="http://schemas.openxmlformats.org/officeDocument/2006/relationships/tags" Target="../tags/tag436.xml"/><Relationship Id="rId14" Type="http://schemas.openxmlformats.org/officeDocument/2006/relationships/image" Target="../media/image6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4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39.xml"/><Relationship Id="rId1" Type="http://schemas.openxmlformats.org/officeDocument/2006/relationships/tags" Target="../tags/tag438.xml"/><Relationship Id="rId6" Type="http://schemas.openxmlformats.org/officeDocument/2006/relationships/tags" Target="../tags/tag443.xml"/><Relationship Id="rId11" Type="http://schemas.openxmlformats.org/officeDocument/2006/relationships/image" Target="../media/image66.png"/><Relationship Id="rId5" Type="http://schemas.openxmlformats.org/officeDocument/2006/relationships/tags" Target="../tags/tag442.xml"/><Relationship Id="rId10" Type="http://schemas.openxmlformats.org/officeDocument/2006/relationships/image" Target="../media/image32.png"/><Relationship Id="rId4" Type="http://schemas.openxmlformats.org/officeDocument/2006/relationships/tags" Target="../tags/tag441.xml"/><Relationship Id="rId9" Type="http://schemas.openxmlformats.org/officeDocument/2006/relationships/image" Target="../media/image19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46.xml"/><Relationship Id="rId7" Type="http://schemas.openxmlformats.org/officeDocument/2006/relationships/image" Target="../media/image18.png"/><Relationship Id="rId2" Type="http://schemas.openxmlformats.org/officeDocument/2006/relationships/tags" Target="../tags/tag445.xml"/><Relationship Id="rId1" Type="http://schemas.openxmlformats.org/officeDocument/2006/relationships/tags" Target="../tags/tag44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48.xml"/><Relationship Id="rId10" Type="http://schemas.openxmlformats.org/officeDocument/2006/relationships/image" Target="../media/image39.png"/><Relationship Id="rId4" Type="http://schemas.openxmlformats.org/officeDocument/2006/relationships/tags" Target="../tags/tag447.xml"/><Relationship Id="rId9" Type="http://schemas.openxmlformats.org/officeDocument/2006/relationships/image" Target="../media/image63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56.xml"/><Relationship Id="rId13" Type="http://schemas.openxmlformats.org/officeDocument/2006/relationships/image" Target="../media/image26.jpeg"/><Relationship Id="rId3" Type="http://schemas.openxmlformats.org/officeDocument/2006/relationships/tags" Target="../tags/tag451.xml"/><Relationship Id="rId7" Type="http://schemas.openxmlformats.org/officeDocument/2006/relationships/tags" Target="../tags/tag455.xml"/><Relationship Id="rId12" Type="http://schemas.openxmlformats.org/officeDocument/2006/relationships/image" Target="../media/image19.svg"/><Relationship Id="rId2" Type="http://schemas.openxmlformats.org/officeDocument/2006/relationships/tags" Target="../tags/tag450.xml"/><Relationship Id="rId1" Type="http://schemas.openxmlformats.org/officeDocument/2006/relationships/tags" Target="../tags/tag449.xml"/><Relationship Id="rId6" Type="http://schemas.openxmlformats.org/officeDocument/2006/relationships/tags" Target="../tags/tag454.xml"/><Relationship Id="rId11" Type="http://schemas.openxmlformats.org/officeDocument/2006/relationships/image" Target="../media/image18.png"/><Relationship Id="rId5" Type="http://schemas.openxmlformats.org/officeDocument/2006/relationships/tags" Target="../tags/tag45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52.xml"/><Relationship Id="rId9" Type="http://schemas.openxmlformats.org/officeDocument/2006/relationships/tags" Target="../tags/tag457.xml"/><Relationship Id="rId14" Type="http://schemas.openxmlformats.org/officeDocument/2006/relationships/image" Target="../media/image67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65.xml"/><Relationship Id="rId13" Type="http://schemas.openxmlformats.org/officeDocument/2006/relationships/image" Target="../media/image26.jpeg"/><Relationship Id="rId3" Type="http://schemas.openxmlformats.org/officeDocument/2006/relationships/tags" Target="../tags/tag460.xml"/><Relationship Id="rId7" Type="http://schemas.openxmlformats.org/officeDocument/2006/relationships/tags" Target="../tags/tag464.xml"/><Relationship Id="rId12" Type="http://schemas.openxmlformats.org/officeDocument/2006/relationships/image" Target="../media/image19.svg"/><Relationship Id="rId2" Type="http://schemas.openxmlformats.org/officeDocument/2006/relationships/tags" Target="../tags/tag459.xml"/><Relationship Id="rId1" Type="http://schemas.openxmlformats.org/officeDocument/2006/relationships/tags" Target="../tags/tag458.xml"/><Relationship Id="rId6" Type="http://schemas.openxmlformats.org/officeDocument/2006/relationships/tags" Target="../tags/tag463.xml"/><Relationship Id="rId11" Type="http://schemas.openxmlformats.org/officeDocument/2006/relationships/image" Target="../media/image18.png"/><Relationship Id="rId5" Type="http://schemas.openxmlformats.org/officeDocument/2006/relationships/tags" Target="../tags/tag46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61.xml"/><Relationship Id="rId9" Type="http://schemas.openxmlformats.org/officeDocument/2006/relationships/tags" Target="../tags/tag466.xml"/><Relationship Id="rId14" Type="http://schemas.openxmlformats.org/officeDocument/2006/relationships/image" Target="../media/image68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69.xml"/><Relationship Id="rId7" Type="http://schemas.openxmlformats.org/officeDocument/2006/relationships/image" Target="../media/image18.png"/><Relationship Id="rId2" Type="http://schemas.openxmlformats.org/officeDocument/2006/relationships/tags" Target="../tags/tag468.xml"/><Relationship Id="rId1" Type="http://schemas.openxmlformats.org/officeDocument/2006/relationships/tags" Target="../tags/tag467.xml"/><Relationship Id="rId6" Type="http://schemas.openxmlformats.org/officeDocument/2006/relationships/image" Target="../media/image6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70.xml"/><Relationship Id="rId9" Type="http://schemas.openxmlformats.org/officeDocument/2006/relationships/image" Target="../media/image26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76.xml"/><Relationship Id="rId13" Type="http://schemas.openxmlformats.org/officeDocument/2006/relationships/tags" Target="../tags/tag481.xml"/><Relationship Id="rId18" Type="http://schemas.openxmlformats.org/officeDocument/2006/relationships/image" Target="../media/image50.png"/><Relationship Id="rId3" Type="http://schemas.openxmlformats.org/officeDocument/2006/relationships/tags" Target="../tags/tag473.xml"/><Relationship Id="rId7" Type="http://schemas.openxmlformats.org/officeDocument/2006/relationships/audio" Target="../media/media2.mp3"/><Relationship Id="rId12" Type="http://schemas.openxmlformats.org/officeDocument/2006/relationships/tags" Target="../tags/tag480.xml"/><Relationship Id="rId17" Type="http://schemas.openxmlformats.org/officeDocument/2006/relationships/image" Target="../media/image70.gif"/><Relationship Id="rId2" Type="http://schemas.openxmlformats.org/officeDocument/2006/relationships/tags" Target="../tags/tag472.xml"/><Relationship Id="rId16" Type="http://schemas.openxmlformats.org/officeDocument/2006/relationships/image" Target="../media/image19.svg"/><Relationship Id="rId1" Type="http://schemas.openxmlformats.org/officeDocument/2006/relationships/tags" Target="../tags/tag471.xml"/><Relationship Id="rId6" Type="http://schemas.microsoft.com/office/2007/relationships/media" Target="../media/media2.mp3"/><Relationship Id="rId11" Type="http://schemas.openxmlformats.org/officeDocument/2006/relationships/tags" Target="../tags/tag479.xml"/><Relationship Id="rId5" Type="http://schemas.openxmlformats.org/officeDocument/2006/relationships/tags" Target="../tags/tag475.xml"/><Relationship Id="rId15" Type="http://schemas.openxmlformats.org/officeDocument/2006/relationships/image" Target="../media/image18.png"/><Relationship Id="rId10" Type="http://schemas.openxmlformats.org/officeDocument/2006/relationships/tags" Target="../tags/tag478.xml"/><Relationship Id="rId4" Type="http://schemas.openxmlformats.org/officeDocument/2006/relationships/tags" Target="../tags/tag474.xml"/><Relationship Id="rId9" Type="http://schemas.openxmlformats.org/officeDocument/2006/relationships/tags" Target="../tags/tag477.xml"/><Relationship Id="rId1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image" Target="../media/image13.png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image" Target="../media/image29.svg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image" Target="../media/image3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15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89.xml"/><Relationship Id="rId13" Type="http://schemas.openxmlformats.org/officeDocument/2006/relationships/tags" Target="../tags/tag494.xml"/><Relationship Id="rId18" Type="http://schemas.openxmlformats.org/officeDocument/2006/relationships/image" Target="../media/image72.jpeg"/><Relationship Id="rId3" Type="http://schemas.openxmlformats.org/officeDocument/2006/relationships/tags" Target="../tags/tag484.xml"/><Relationship Id="rId21" Type="http://schemas.microsoft.com/office/2007/relationships/hdphoto" Target="../media/hdphoto3.wdp"/><Relationship Id="rId7" Type="http://schemas.openxmlformats.org/officeDocument/2006/relationships/tags" Target="../tags/tag488.xml"/><Relationship Id="rId12" Type="http://schemas.openxmlformats.org/officeDocument/2006/relationships/tags" Target="../tags/tag493.xml"/><Relationship Id="rId17" Type="http://schemas.openxmlformats.org/officeDocument/2006/relationships/image" Target="../media/image71.jpg"/><Relationship Id="rId2" Type="http://schemas.openxmlformats.org/officeDocument/2006/relationships/tags" Target="../tags/tag483.xml"/><Relationship Id="rId16" Type="http://schemas.openxmlformats.org/officeDocument/2006/relationships/image" Target="../media/image19.svg"/><Relationship Id="rId20" Type="http://schemas.openxmlformats.org/officeDocument/2006/relationships/image" Target="../media/image74.png"/><Relationship Id="rId1" Type="http://schemas.openxmlformats.org/officeDocument/2006/relationships/tags" Target="../tags/tag482.xml"/><Relationship Id="rId6" Type="http://schemas.openxmlformats.org/officeDocument/2006/relationships/tags" Target="../tags/tag487.xml"/><Relationship Id="rId11" Type="http://schemas.openxmlformats.org/officeDocument/2006/relationships/tags" Target="../tags/tag492.xml"/><Relationship Id="rId5" Type="http://schemas.openxmlformats.org/officeDocument/2006/relationships/tags" Target="../tags/tag486.xml"/><Relationship Id="rId15" Type="http://schemas.openxmlformats.org/officeDocument/2006/relationships/image" Target="../media/image18.png"/><Relationship Id="rId10" Type="http://schemas.openxmlformats.org/officeDocument/2006/relationships/tags" Target="../tags/tag491.xml"/><Relationship Id="rId19" Type="http://schemas.openxmlformats.org/officeDocument/2006/relationships/image" Target="../media/image73.jpg"/><Relationship Id="rId4" Type="http://schemas.openxmlformats.org/officeDocument/2006/relationships/tags" Target="../tags/tag485.xml"/><Relationship Id="rId9" Type="http://schemas.openxmlformats.org/officeDocument/2006/relationships/tags" Target="../tags/tag490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502.xml"/><Relationship Id="rId13" Type="http://schemas.openxmlformats.org/officeDocument/2006/relationships/image" Target="../media/image44.png"/><Relationship Id="rId3" Type="http://schemas.openxmlformats.org/officeDocument/2006/relationships/tags" Target="../tags/tag497.xml"/><Relationship Id="rId7" Type="http://schemas.openxmlformats.org/officeDocument/2006/relationships/tags" Target="../tags/tag501.xml"/><Relationship Id="rId12" Type="http://schemas.openxmlformats.org/officeDocument/2006/relationships/image" Target="../media/image19.svg"/><Relationship Id="rId2" Type="http://schemas.openxmlformats.org/officeDocument/2006/relationships/tags" Target="../tags/tag496.xml"/><Relationship Id="rId1" Type="http://schemas.openxmlformats.org/officeDocument/2006/relationships/tags" Target="../tags/tag495.xml"/><Relationship Id="rId6" Type="http://schemas.openxmlformats.org/officeDocument/2006/relationships/tags" Target="../tags/tag500.xml"/><Relationship Id="rId11" Type="http://schemas.openxmlformats.org/officeDocument/2006/relationships/image" Target="../media/image18.png"/><Relationship Id="rId5" Type="http://schemas.openxmlformats.org/officeDocument/2006/relationships/tags" Target="../tags/tag49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98.xml"/><Relationship Id="rId9" Type="http://schemas.openxmlformats.org/officeDocument/2006/relationships/tags" Target="../tags/tag503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511.xml"/><Relationship Id="rId13" Type="http://schemas.openxmlformats.org/officeDocument/2006/relationships/image" Target="../media/image3.emf"/><Relationship Id="rId3" Type="http://schemas.openxmlformats.org/officeDocument/2006/relationships/tags" Target="../tags/tag506.xml"/><Relationship Id="rId7" Type="http://schemas.openxmlformats.org/officeDocument/2006/relationships/tags" Target="../tags/tag510.xml"/><Relationship Id="rId12" Type="http://schemas.openxmlformats.org/officeDocument/2006/relationships/oleObject" Target="../embeddings/oleObject2.bin"/><Relationship Id="rId2" Type="http://schemas.openxmlformats.org/officeDocument/2006/relationships/tags" Target="../tags/tag505.xml"/><Relationship Id="rId1" Type="http://schemas.openxmlformats.org/officeDocument/2006/relationships/tags" Target="../tags/tag504.xml"/><Relationship Id="rId6" Type="http://schemas.openxmlformats.org/officeDocument/2006/relationships/tags" Target="../tags/tag509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508.xml"/><Relationship Id="rId15" Type="http://schemas.openxmlformats.org/officeDocument/2006/relationships/image" Target="../media/image76.png"/><Relationship Id="rId10" Type="http://schemas.openxmlformats.org/officeDocument/2006/relationships/slideLayout" Target="../slideLayouts/slideLayout34.xml"/><Relationship Id="rId4" Type="http://schemas.openxmlformats.org/officeDocument/2006/relationships/tags" Target="../tags/tag507.xml"/><Relationship Id="rId9" Type="http://schemas.openxmlformats.org/officeDocument/2006/relationships/tags" Target="../tags/tag512.xml"/><Relationship Id="rId14" Type="http://schemas.openxmlformats.org/officeDocument/2006/relationships/hyperlink" Target="https://docs.google.com/forms/d/e/1FAIpQLSeGbEh4eCfj0ri_aqOht0VG2q1xZDER-dmv6wFZwOP759wbuA/formResponse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5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3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29.svg"/><Relationship Id="rId5" Type="http://schemas.openxmlformats.org/officeDocument/2006/relationships/tags" Target="../tags/tag87.xml"/><Relationship Id="rId10" Type="http://schemas.openxmlformats.org/officeDocument/2006/relationships/image" Target="../media/image15.png"/><Relationship Id="rId4" Type="http://schemas.openxmlformats.org/officeDocument/2006/relationships/tags" Target="../tags/tag86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2.xml"/><Relationship Id="rId7" Type="http://schemas.openxmlformats.org/officeDocument/2006/relationships/image" Target="../media/image5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4.xml"/><Relationship Id="rId10" Type="http://schemas.openxmlformats.org/officeDocument/2006/relationships/image" Target="../media/image8.png"/><Relationship Id="rId4" Type="http://schemas.openxmlformats.org/officeDocument/2006/relationships/tags" Target="../tags/tag9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9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36.png"/><Relationship Id="rId5" Type="http://schemas.openxmlformats.org/officeDocument/2006/relationships/tags" Target="../tags/tag99.xml"/><Relationship Id="rId10" Type="http://schemas.openxmlformats.org/officeDocument/2006/relationships/image" Target="../media/image5.jpeg"/><Relationship Id="rId4" Type="http://schemas.openxmlformats.org/officeDocument/2006/relationships/tags" Target="../tags/tag98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3 -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5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626608" y="8574280"/>
            <a:ext cx="460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 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3 : 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98904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629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E2742FA-FC82-4B13-5DA2-4733DA9A7D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0222" y="2954889"/>
            <a:ext cx="3795089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DD2706B-5186-17D0-E439-1AC0E8EABC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50689" y="2950043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E9A26F7-DF69-EBB3-AD41-D3571A65E5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64266" y="2950043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98463" y="2871788"/>
            <a:ext cx="757437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Il y a quoi dans…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Dans … , il y a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20824" y="303596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89683" y="4769290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76009" y="4673810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05539DE-D945-3565-E38E-E6056CBE279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EEC8D7C-1E41-0697-1F28-5A7389AB23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9901" y="3411195"/>
            <a:ext cx="3018060" cy="30508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33EDAE4-C74A-5B12-03C2-5D7FEFF535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88041" y="3772051"/>
            <a:ext cx="3116474" cy="269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EF4F8A6-9666-A0D6-B5B5-46BCCE1F6E3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100387" y="6875805"/>
            <a:ext cx="28370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donner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55C7679-F6AD-7D8F-13CE-817E3736AF1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131012" y="6875218"/>
            <a:ext cx="2484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prendre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65FF4B-9582-9689-14E3-A65CC34D2BE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78CEDB3B-29CC-88B7-A77C-808C8BB66C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9901" y="3411195"/>
            <a:ext cx="3018060" cy="305086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A04170D-3795-E2B0-9C28-85AA9F401C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88041" y="3772051"/>
            <a:ext cx="3116474" cy="269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Il y a quoi dans…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Dans … , il y a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21870" y="4627246"/>
            <a:ext cx="8678662" cy="163449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Il y a quoi dans… ?</a:t>
            </a:r>
          </a:p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Il y a combien de … dans… ?</a:t>
            </a:r>
          </a:p>
          <a:p>
            <a:pPr defTabSz="914490">
              <a:defRPr/>
            </a:pPr>
            <a:endParaRPr lang="fr-FR" sz="3200" b="1" kern="100" dirty="0">
              <a:solidFill>
                <a:srgbClr val="106585"/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21870" y="6548500"/>
            <a:ext cx="8500957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Dans … , il y a … .</a:t>
            </a:r>
          </a:p>
        </p:txBody>
      </p:sp>
    </p:spTree>
    <p:extLst>
      <p:ext uri="{BB962C8B-B14F-4D97-AF65-F5344CB8AC3E}">
        <p14:creationId xmlns:p14="http://schemas.microsoft.com/office/powerpoint/2010/main" val="1999869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31731236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657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arcours_1_Pd2_S3_s1_Dialogue">
            <a:hlinkClick r:id="" action="ppaction://media"/>
            <a:extLst>
              <a:ext uri="{FF2B5EF4-FFF2-40B4-BE49-F238E27FC236}">
                <a16:creationId xmlns:a16="http://schemas.microsoft.com/office/drawing/2014/main" id="{1A30DA89-A4D9-6D8E-1F84-5B7AD7D7CFD9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686728" y="812557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0419F5-7364-4839-F6C1-472E17B91342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94295651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21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arcours_1_Pd2_S3_s1_Dialogue">
            <a:hlinkClick r:id="" action="ppaction://media"/>
            <a:extLst>
              <a:ext uri="{FF2B5EF4-FFF2-40B4-BE49-F238E27FC236}">
                <a16:creationId xmlns:a16="http://schemas.microsoft.com/office/drawing/2014/main" id="{1A30DA89-A4D9-6D8E-1F84-5B7AD7D7CFD9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686728" y="812557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0419F5-7364-4839-F6C1-472E17B91342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78658800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907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Il y a quoi dans ta trousse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879080" y="2044085"/>
            <a:ext cx="4393883" cy="1530104"/>
          </a:xfrm>
          <a:prstGeom prst="wedgeEllipseCallout">
            <a:avLst>
              <a:gd name="adj1" fmla="val -11060"/>
              <a:gd name="adj2" fmla="val 8730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quoi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ta trousse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3285" y="4176583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pic>
        <p:nvPicPr>
          <p:cNvPr id="6" name="Image 5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E6E89CDA-6BBE-4D1D-7131-B88391E6A8A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790" y="5764019"/>
            <a:ext cx="2181548" cy="2682371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85916364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209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B406E8-8902-D2AA-CEB7-8BA51441AB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9FBFCA-DDBF-5B27-3A2C-65CF442855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2D902D-F7DF-CA8E-6B40-F3C21443A1F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49B497-D8E8-5246-4E51-0DEAA70E868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B1C9F6E-8264-4D60-46DE-AF01FB47044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BD75CC9-A902-BF8E-A57B-9BF5FA2E44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B07DF92-25DE-20C5-DDA7-7DE32CAB788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E8E11FA-EED0-7F05-52C7-E0E731F451D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Dans ma trousse, il y a des stylos.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050752" y="2101237"/>
            <a:ext cx="4935836" cy="1530104"/>
          </a:xfrm>
          <a:prstGeom prst="wedgeEllipseCallout">
            <a:avLst>
              <a:gd name="adj1" fmla="val 21469"/>
              <a:gd name="adj2" fmla="val 747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 trousse,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stylos.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603323" y="4022528"/>
            <a:ext cx="5573271" cy="508029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62962269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CB289F65-5ABA-31CC-FA13-AEEE7D8EB7B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pic>
        <p:nvPicPr>
          <p:cNvPr id="20" name="Image 19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33BC0191-CF86-DACE-91BA-51FF83E6E0F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790" y="5764019"/>
            <a:ext cx="2181548" cy="268237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8CDE274-5D0C-41D7-7814-A55C055D5EB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8544" b="89873" l="9922" r="89883">
                        <a14:foregroundMark x1="16537" y1="84019" x2="19844" y2="89399"/>
                        <a14:foregroundMark x1="82296" y1="10918" x2="89689" y2="15190"/>
                        <a14:foregroundMark x1="85992" y1="8544" x2="87743" y2="1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1453" y="5279093"/>
            <a:ext cx="1404081" cy="172641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C326C90-3F56-5F46-78D0-1F2E56DD839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8544" b="89873" l="9922" r="89883">
                        <a14:foregroundMark x1="16537" y1="84019" x2="19844" y2="89399"/>
                        <a14:foregroundMark x1="82296" y1="10918" x2="89689" y2="15190"/>
                        <a14:foregroundMark x1="85992" y1="8544" x2="87743" y2="1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9862" y="4993904"/>
            <a:ext cx="1404081" cy="172641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B91D588-BCE1-8E6E-3B9D-B1F5A8DECA4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8544" b="89873" l="9922" r="89883">
                        <a14:foregroundMark x1="16537" y1="84019" x2="19844" y2="89399"/>
                        <a14:foregroundMark x1="82296" y1="10918" x2="89689" y2="15190"/>
                        <a14:foregroundMark x1="85992" y1="8544" x2="87743" y2="1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2262" y="5146304"/>
            <a:ext cx="1404081" cy="172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531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Qu’est-ce qu’il y a dans ton cartable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172325" y="2044085"/>
            <a:ext cx="5457825" cy="1656378"/>
          </a:xfrm>
          <a:prstGeom prst="wedgeEllipseCallout">
            <a:avLst>
              <a:gd name="adj1" fmla="val -7133"/>
              <a:gd name="adj2" fmla="val 7781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qu’il y a dans ton cartable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3285" y="4176583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57312D8C-8472-808D-1B61-F500754861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11372" y="5941210"/>
            <a:ext cx="2069013" cy="196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78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B406E8-8902-D2AA-CEB7-8BA51441AB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9FBFCA-DDBF-5B27-3A2C-65CF442855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2D902D-F7DF-CA8E-6B40-F3C21443A1F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49B497-D8E8-5246-4E51-0DEAA70E868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B1C9F6E-8264-4D60-46DE-AF01FB47044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BD75CC9-A902-BF8E-A57B-9BF5FA2E44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B07DF92-25DE-20C5-DDA7-7DE32CAB788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E8E11FA-EED0-7F05-52C7-E0E731F451D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Dans mon cartable, il y a des livres.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597771" y="2101237"/>
            <a:ext cx="5573271" cy="1530104"/>
          </a:xfrm>
          <a:prstGeom prst="wedgeEllipseCallout">
            <a:avLst>
              <a:gd name="adj1" fmla="val 21469"/>
              <a:gd name="adj2" fmla="val 747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mon cartable,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livres.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603323" y="4022528"/>
            <a:ext cx="5573271" cy="508029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CB289F65-5ABA-31CC-FA13-AEEE7D8EB7B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B4A4A4B-2788-A80C-0F63-10F7FDDC138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62019" y="5578752"/>
            <a:ext cx="2227102" cy="26862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6FB9511-7163-9671-D231-A0A2CBB003A6}"/>
              </a:ext>
            </a:extLst>
          </p:cNvPr>
          <p:cNvPicPr>
            <a:picLocks noChangeAspect="1"/>
          </p:cNvPicPr>
          <p:nvPr/>
        </p:nvPicPr>
        <p:blipFill>
          <a:blip r:embed="rId1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290" b="89071" l="8466" r="91534">
                        <a14:foregroundMark x1="12698" y1="39344" x2="14815" y2="65027"/>
                        <a14:foregroundMark x1="8466" y1="57923" x2="8466" y2="57923"/>
                        <a14:foregroundMark x1="86243" y1="46448" x2="68254" y2="78142"/>
                        <a14:foregroundMark x1="68254" y1="78142" x2="91534" y2="52459"/>
                        <a14:foregroundMark x1="91534" y1="52459" x2="86243" y2="36612"/>
                        <a14:foregroundMark x1="79365" y1="71038" x2="71429" y2="8142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81321">
            <a:off x="3334715" y="5155233"/>
            <a:ext cx="1308812" cy="126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592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Il y a combien de livres dans ton cartable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3285" y="4176583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3836838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1F5D6CA0-11A3-4FF5-8D1F-7B5EF028CAB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872283" y="2056427"/>
            <a:ext cx="5361501" cy="1701222"/>
          </a:xfrm>
          <a:prstGeom prst="wedgeEllipseCallout">
            <a:avLst>
              <a:gd name="adj1" fmla="val -3925"/>
              <a:gd name="adj2" fmla="val 8444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5BA173A-244C-2C95-0BA6-A7DF564BB221}"/>
              </a:ext>
            </a:extLst>
          </p:cNvPr>
          <p:cNvSpPr txBox="1"/>
          <p:nvPr/>
        </p:nvSpPr>
        <p:spPr>
          <a:xfrm>
            <a:off x="7159961" y="2344422"/>
            <a:ext cx="47958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combien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livres dans ton cartable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7B152A5-B560-F0BA-C1E2-C8D19DC35D6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62019" y="5578752"/>
            <a:ext cx="2227102" cy="26862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8A56ED3-9C6D-1EF5-3F23-2623453E2BE8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290" b="89071" l="8466" r="91534">
                        <a14:foregroundMark x1="12698" y1="39344" x2="14815" y2="65027"/>
                        <a14:foregroundMark x1="8466" y1="57923" x2="8466" y2="57923"/>
                        <a14:foregroundMark x1="86243" y1="46448" x2="68254" y2="78142"/>
                        <a14:foregroundMark x1="68254" y1="78142" x2="91534" y2="52459"/>
                        <a14:foregroundMark x1="91534" y1="52459" x2="86243" y2="36612"/>
                        <a14:foregroundMark x1="79365" y1="71038" x2="71429" y2="8142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81321">
            <a:off x="3334715" y="5155233"/>
            <a:ext cx="1308812" cy="126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003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Dans mon cartable, il y a 3 livres.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421546" y="2101237"/>
            <a:ext cx="5565042" cy="1530104"/>
          </a:xfrm>
          <a:prstGeom prst="wedgeEllipseCallout">
            <a:avLst>
              <a:gd name="adj1" fmla="val 21469"/>
              <a:gd name="adj2" fmla="val 747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mon cartable,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3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livres.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603323" y="4022528"/>
            <a:ext cx="5573271" cy="508029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04360480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CB289F65-5ABA-31CC-FA13-AEEE7D8EB7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362CDFE-F3AC-659B-8552-B4B639D539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62019" y="5578752"/>
            <a:ext cx="2227102" cy="26862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9F5FA27-7288-48B7-B460-EDC2F65F6D4B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290" b="89071" l="8466" r="91534">
                        <a14:foregroundMark x1="12698" y1="39344" x2="14815" y2="65027"/>
                        <a14:foregroundMark x1="8466" y1="57923" x2="8466" y2="57923"/>
                        <a14:foregroundMark x1="86243" y1="46448" x2="68254" y2="78142"/>
                        <a14:foregroundMark x1="68254" y1="78142" x2="91534" y2="52459"/>
                        <a14:foregroundMark x1="91534" y1="52459" x2="86243" y2="36612"/>
                        <a14:foregroundMark x1="79365" y1="71038" x2="71429" y2="8142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81321">
            <a:off x="3334715" y="5155233"/>
            <a:ext cx="1308812" cy="126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76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50BBED6-00F0-C0E0-AF8C-59A0E9DF8A4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08611"/>
            <a:ext cx="782558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?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Dites ce que vous avez dans votre trousse et votre cartable.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1AA1BBF-7DC0-4126-399B-833B40B697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F0855D5F-09D0-CF02-B8EE-F37050AFB4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30915" y="3355594"/>
            <a:ext cx="1342990" cy="114861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FC40456-83FD-4890-1DFF-43043E25FB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85206" y="4803302"/>
            <a:ext cx="1234408" cy="117015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211DCFF-87E0-6330-A815-61B04F54F2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61098" y="6054096"/>
            <a:ext cx="1270658" cy="1532609"/>
          </a:xfrm>
          <a:prstGeom prst="rect">
            <a:avLst/>
          </a:prstGeom>
        </p:spPr>
      </p:pic>
      <p:sp>
        <p:nvSpPr>
          <p:cNvPr id="13" name="ZoneTexte 4">
            <a:extLst>
              <a:ext uri="{FF2B5EF4-FFF2-40B4-BE49-F238E27FC236}">
                <a16:creationId xmlns:a16="http://schemas.microsoft.com/office/drawing/2014/main" id="{F3B32399-7F5A-8D7F-5014-B1E37CDD30D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031206" y="3426759"/>
            <a:ext cx="9241882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Il y a quoi dans ta trousse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Dans ma trousse, il y a … 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qu’il y a dans ton cartable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Dans mon cartable, il y a … . 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Il y a combien de livres dans ton cartable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Dans mon cartable, il y a … 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AE5D317-76FA-4FCA-7F91-F0E5EC6530B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865485" y="8439123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817C1-4B44-741B-B708-16517BF5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6781634B-2368-C9A5-24BB-0AC4C8349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FD674772-C7D6-3408-877D-F88CFC615CE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4B634FB-4173-E9CF-0CDF-33866C0C20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76939" y="531831"/>
            <a:ext cx="1129609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le dialogue avec votre camarade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passer entre les rangs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5AACEC-59DF-38C7-81D7-142623BBC07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3"/>
          <a:stretch/>
        </p:blipFill>
        <p:spPr>
          <a:xfrm>
            <a:off x="5497781" y="4087466"/>
            <a:ext cx="4732070" cy="288971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AD8D4A0-4D8C-2F27-97C0-A2D2C06914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0915" y="3355594"/>
            <a:ext cx="1342990" cy="114861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EDBE3E2-B3F4-F257-B8C0-E607E36F39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5206" y="4803302"/>
            <a:ext cx="1234408" cy="117015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05BDF4F-FEFA-19BC-EBE3-3D6D4C4975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61098" y="6054096"/>
            <a:ext cx="1270658" cy="153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567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Il y a quoi dans…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Dans … , il y a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771775" y="4525823"/>
            <a:ext cx="932913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des syllabes et des mots simples contenant 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lettre s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s. Elle fait le son «s 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s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D6F09EA-E9C0-A1C1-7551-8F0BC9868ED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EBB02-66E0-BC44-CFBF-AF5753A0E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14E5E26-49E5-0FCB-F3B0-F46A980E63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2B024D-CEA4-67C4-A4AC-4802E01485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s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côté de la lettre a, ça fait le son « sa ».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029A93-BA06-8D03-1EC6-48B90135A57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A249A3-48E7-2FD7-F1CE-277C58BDE6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C181550-7BAB-5C91-6BA9-B25916E32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82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sa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C759AF8-2F1F-3B6D-D326-1F63DC236F3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714BEC8F-F63C-574E-842C-3F7FAB4FAF5C}"/>
              </a:ext>
            </a:extLst>
          </p:cNvPr>
          <p:cNvCxnSpPr>
            <a:cxnSpLocks/>
          </p:cNvCxnSpPr>
          <p:nvPr/>
        </p:nvCxnSpPr>
        <p:spPr>
          <a:xfrm>
            <a:off x="3600448" y="6439994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1D911BD7-3F8A-DC65-AA4A-102221571A11}"/>
              </a:ext>
            </a:extLst>
          </p:cNvPr>
          <p:cNvCxnSpPr>
            <a:cxnSpLocks/>
          </p:cNvCxnSpPr>
          <p:nvPr/>
        </p:nvCxnSpPr>
        <p:spPr>
          <a:xfrm>
            <a:off x="3600448" y="4724777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sa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D762F9C-21E6-C99E-4F96-5BC081A4AC0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86DDE-0C38-2442-B190-8FC8739CE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9B05159-7D94-7B6F-8D5F-4A6FBBADAE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5475785-5FBC-465F-00B5-E6895BCAB1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/i  si.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611DE31-7865-220A-1820-E45C43FD57C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08B8044-A2D7-7F67-A0D4-483F49F9DD0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E13A5E3-254F-B8AB-D482-7FDD73C703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200" b="1" dirty="0">
                <a:solidFill>
                  <a:srgbClr val="106584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si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5432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E6036-A630-D7DD-E42B-C6E4DD74C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DB669EF1-9808-41F3-9BAB-1C4A294EA75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3BD3391-FDC1-061E-9D92-7910E8B973D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si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9843364-F967-2886-634D-F6E55278224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3514E71D-3E89-CDC9-5C79-6EC45B836A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45EE12B-8F94-107D-80A5-EDA50A2C90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200" b="1" dirty="0">
                <a:solidFill>
                  <a:srgbClr val="106584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si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F50FBCB-B575-12E2-E737-36B8A26CE1A9}"/>
              </a:ext>
            </a:extLst>
          </p:cNvPr>
          <p:cNvCxnSpPr>
            <a:cxnSpLocks/>
          </p:cNvCxnSpPr>
          <p:nvPr/>
        </p:nvCxnSpPr>
        <p:spPr>
          <a:xfrm>
            <a:off x="3600448" y="6368554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A1D1B7-7BB7-4315-2E4A-25D637A14CD3}"/>
              </a:ext>
            </a:extLst>
          </p:cNvPr>
          <p:cNvCxnSpPr>
            <a:cxnSpLocks/>
          </p:cNvCxnSpPr>
          <p:nvPr/>
        </p:nvCxnSpPr>
        <p:spPr>
          <a:xfrm>
            <a:off x="3600448" y="4596185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653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0176A-DEF3-12C6-4C45-48386D157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EBE6B1D2-0FD5-2941-58E6-B500EE8984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370B2F-BCD9-C6EB-E554-57D0E4DAEAF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F7283B-05B1-AA7E-3D00-5D0708BEB9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9E38599C-CFDA-1607-083B-25F5003074A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0B1BD19-4F55-18FA-38F1-B21CE4E6D12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23813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D9A10-3C76-3D68-E860-4131A7A5A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1233F29-1ED3-7B18-6B14-8D6F4FD932D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D97109A-C401-BC85-4410-7E79654DCBE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A3F6B1A-3A9D-22CC-AAEE-745967AF6A3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89C9F7-A65F-9A23-4D64-DC6F79BD03E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1E2BA4D-8BC5-EA3D-F09D-6E7ADF2535D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200" b="1" dirty="0">
                <a:solidFill>
                  <a:srgbClr val="106584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si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08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CC0CD-274E-0F47-1F14-7FB4EBA36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FA7977-F9D4-1C34-3FA6-B105D66470F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179008-11B4-5199-4D88-9DC558B44E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F6998F1-35C8-409B-C711-4C316462205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F7DBBC-152B-83A9-1DD6-9A1FF189576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C236BE3-5ED4-6C55-BE9F-6A10ECB5AB1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8F1AD8-6EB0-3A0A-70CA-202C83062D3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F18B0F5-52A6-69DE-4702-AEAB54C5123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2A9BBA4-B4AE-38C3-2329-F6AB5527CD8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91C15A0-4E0D-6C0C-3144-D61BB437DC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B8EF22-C2ED-6F10-60E3-B139C9B4A32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0ECFAD-9752-5FE6-8A58-A979EBD215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A017975-4883-29CB-AA3C-A4D9E630182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4783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7ABFF-2E02-B738-9B4B-CFC25BBAB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9FD50F6-7190-01BA-A9AD-064D654D5E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F08315-65A5-8A19-0C5F-D772695CAF8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le mot sole.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60D4862-2433-FCD7-979F-AC61EAEBD76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D0024CE-0CD3-BBB4-CDB0-9D990A07201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947DD0-047E-963E-93B2-5038BDADD27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3542606"/>
            <a:ext cx="13016058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500" b="1" dirty="0">
                <a:solidFill>
                  <a:srgbClr val="106585"/>
                </a:solidFill>
                <a:latin typeface="Dosis" pitchFamily="2" charset="0"/>
              </a:rPr>
              <a:t>sol</a:t>
            </a:r>
            <a:r>
              <a:rPr lang="pt-BR" sz="225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e</a:t>
            </a:r>
            <a:endParaRPr kumimoji="0" lang="fr-MA" sz="225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FE8D62C1-12E1-2211-D86F-AE1AFFDEAB1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5940055" y="5332788"/>
            <a:ext cx="392861" cy="310038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905132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D4211-3FBB-3FAC-CF7E-7F64D921D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377F10B-AE5F-EF40-AB99-CDB60AE14E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E440A1-C7A5-5A18-F58F-DF7FA1A558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lnSpc>
                <a:spcPct val="150000"/>
              </a:lnSpc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le mot « sole 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24E9137-C154-58F0-A175-37050B00627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42792E22-3E0A-22A4-AA48-F1155372E9E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817487" y="646795"/>
            <a:ext cx="1301897" cy="1238825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DFAC2E7-5603-63C1-892F-942993BFAA9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2985384"/>
            <a:ext cx="1301605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500" b="1" dirty="0">
                <a:solidFill>
                  <a:srgbClr val="106585"/>
                </a:solidFill>
                <a:latin typeface="Dosis" pitchFamily="2" charset="0"/>
              </a:rPr>
              <a:t>so</a:t>
            </a:r>
            <a:r>
              <a:rPr lang="pt-BR" sz="27000" b="1" dirty="0">
                <a:solidFill>
                  <a:srgbClr val="106585"/>
                </a:solidFill>
                <a:latin typeface="Dosis" pitchFamily="2" charset="0"/>
              </a:rPr>
              <a:t>l</a:t>
            </a:r>
            <a:r>
              <a:rPr lang="pt-BR" sz="22500" b="1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MA" sz="22500" b="1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70E7FBC-AEBA-5B39-72BD-388F874BE7DA}"/>
              </a:ext>
            </a:extLst>
          </p:cNvPr>
          <p:cNvCxnSpPr>
            <a:cxnSpLocks/>
          </p:cNvCxnSpPr>
          <p:nvPr/>
        </p:nvCxnSpPr>
        <p:spPr>
          <a:xfrm>
            <a:off x="3600448" y="6368554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01E1B86-E014-5851-A23A-88F9396DE6BE}"/>
              </a:ext>
            </a:extLst>
          </p:cNvPr>
          <p:cNvCxnSpPr>
            <a:cxnSpLocks/>
          </p:cNvCxnSpPr>
          <p:nvPr/>
        </p:nvCxnSpPr>
        <p:spPr>
          <a:xfrm>
            <a:off x="3600448" y="4996239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6FAB129-A1CD-5752-AF6A-69A7D4485F47}"/>
              </a:ext>
            </a:extLst>
          </p:cNvPr>
          <p:cNvCxnSpPr>
            <a:cxnSpLocks/>
          </p:cNvCxnSpPr>
          <p:nvPr/>
        </p:nvCxnSpPr>
        <p:spPr>
          <a:xfrm>
            <a:off x="3593379" y="3777914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0928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6B425-341C-7A20-CF26-2A6CA68E2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9452C3A5-1354-1DC3-54A7-BCA2C86A18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5C7E958-CF40-7840-1A24-D0BF880F474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 !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CC869A1-16DE-8823-F8EA-61EC53BA2C7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BA2F964-142A-EE3C-C404-9FDE6F82648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3E4B72F-D347-C979-6DC6-DEAC8BFA7A5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33371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FB4E2-4D3B-F453-1365-4B866011C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E757454-E503-7CE8-3B9E-E6EEBC53BC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2BE6B7-7B72-260B-C80A-C376A8634A1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le mot « sole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5547D8D-8914-17BA-766D-11A7F357EC6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98A6664-A01B-F660-0585-14B75603413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2190CD3-3E30-3BA5-EEA1-3264E4A8C1E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3219896"/>
            <a:ext cx="1303020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4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sole</a:t>
            </a:r>
            <a:endParaRPr kumimoji="0" lang="fr-FR" sz="244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0123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E8AB9-4625-3BF2-A63D-8DE61ED06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68684-F582-8476-C964-8DE5FE2C0C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D960A8-03D5-01AC-092E-2C7C2C2925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BAC24B-CB93-525E-576C-B2F902A4E58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DF36CF3-74C9-1DEB-7943-22D68C661C0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18825EF-09E1-8ECF-E161-35EA9372281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FD0DD3D-ABE3-1548-77AF-26F0BB379C4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C4F6B69-50AB-49C0-8817-1A4A2C108CD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CB632DC-CCCB-E04B-BF3A-689BA469933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AE04D29-EFB7-374F-FB4D-83AC2FCD2D3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52BB15-9A97-0758-E5A1-2C09280E2B8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F729B6-76DF-A667-49D5-38FE8CE2AA7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DD0CA4F-EAF3-E162-0AB5-92E850B1682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1441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vos crayons.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32.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FB6F021-C957-5042-56D4-254CD23DA3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67412" y="1744791"/>
            <a:ext cx="5581176" cy="788327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86182" y="4357691"/>
            <a:ext cx="6143628" cy="3357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5624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J’écris des syllabes.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6040297-D451-225C-6228-5F3480BF7B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6679" y="2883974"/>
            <a:ext cx="12482642" cy="45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4D590-3811-84ED-A70E-317470358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E82BCD-2D13-098B-86CA-D27BFC5E380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25BDFC-4591-FFB9-0BD4-96B65A996BB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D322155-D78D-89C0-88EE-7B4C34497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A0E50E82-50A1-2B29-6A15-E342460AE5E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1597C8B7-E8D3-A74E-13EE-64C051092F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256B40E7-0CC7-3D30-C857-D4F4A3B7A60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679AA089-CFEF-BE6B-225A-1028AD3DBDD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8DC1E6A2-72A9-AF21-5BD6-8EE70CD121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650EE7-D090-58E3-72FE-4BB4CD8FBEB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3. J’écris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un mot : sole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E91056D-C160-4E7F-8A95-BEE6E07A06B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CA2079A-AABF-C4F9-37DC-70A94915B48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308F51A-93CC-EC7E-A700-6649FC41870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55164" y="2547761"/>
            <a:ext cx="8762699" cy="575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672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24F60-6D1F-6C4B-1936-9F348F594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B9387FED-7DC8-A0EC-218D-870858F231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8137" y="2547761"/>
            <a:ext cx="8611367" cy="5653264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578EC96D-312F-82CA-AD9B-6CF50785CC5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71CED5-3E30-B1B8-CF76-DD98540ACDE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J’écris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une phrase : Sami a mal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2998BD8-C111-67E9-E2AE-8D3C3A183EF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DE49149-0D05-C271-FA74-226BFB20C0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303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6" y="1287661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395" imgH="394" progId="TCLayout.ActiveDocument.1">
                  <p:embed/>
                </p:oleObj>
              </mc:Choice>
              <mc:Fallback>
                <p:oleObj name="think-cell Slide" r:id="rId12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786" y="1287661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13727" y="8681309"/>
            <a:ext cx="96490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2" tIns="51413" rIns="102862" bIns="51413" anchor="ctr" anchorCtr="0">
            <a:noAutofit/>
          </a:bodyPr>
          <a:lstStyle/>
          <a:p>
            <a:pPr algn="ctr" defTabSz="1371566">
              <a:buClr>
                <a:srgbClr val="000000"/>
              </a:buClr>
              <a:buSzPts val="1800"/>
              <a:defRPr/>
            </a:pPr>
            <a:endParaRPr sz="3150" b="1" kern="0">
              <a:solidFill>
                <a:srgbClr val="000000"/>
              </a:solidFill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6334" y="8529247"/>
            <a:ext cx="3148070" cy="415198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FR" sz="2250" b="1">
              <a:solidFill>
                <a:srgbClr val="FFFFFF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6334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lang="en-GB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 defTabSz="1028700" rtl="1"/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(استمارة موجهة للأساتذة)</a:t>
            </a:r>
            <a:endParaRPr lang="fr-FR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409085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الولوج عبر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hlinkClick r:id="rId14"/>
              </a:rPr>
              <a:t>الرابط أسفله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912437" y="3179076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مسح رمز الاستجابة السريعة 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GB" sz="3600" b="1" dirty="0" err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Qr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code)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808658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672280" y="5930679"/>
            <a:ext cx="733991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00"/>
            <a:r>
              <a:rPr lang="fr-FR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https://forms.gle/MPZzCzLAsK9AdG8x7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10540" y="4244656"/>
            <a:ext cx="4547728" cy="454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conjugaison,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NUM" val="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13727</TotalTime>
  <Words>1737</Words>
  <PresentationFormat>Personnalisé</PresentationFormat>
  <Paragraphs>336</Paragraphs>
  <Slides>62</Slides>
  <Notes>1</Notes>
  <HiddenSlides>0</HiddenSlides>
  <MMClips>3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78" baseType="lpstr">
      <vt:lpstr>Traditional Arabic</vt:lpstr>
      <vt:lpstr>Montserrat</vt:lpstr>
      <vt:lpstr>Dosis</vt:lpstr>
      <vt:lpstr>KG Primary Penmanship Alt</vt:lpstr>
      <vt:lpstr>Calibri </vt:lpstr>
      <vt:lpstr>Arial</vt:lpstr>
      <vt:lpstr>Helvetica Neue Light</vt:lpstr>
      <vt:lpstr>Cambria</vt:lpstr>
      <vt:lpstr>Dosis Bold</vt:lpstr>
      <vt:lpstr>Carelia</vt:lpstr>
      <vt:lpstr>Calibri</vt:lpstr>
      <vt:lpstr>1_Office Theme</vt:lpstr>
      <vt:lpstr>Office Theme</vt:lpstr>
      <vt:lpstr>2_Office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2025-07-19T15:35:08Z</dcterms:modified>
</cp:coreProperties>
</file>