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C0C1206-580E-4377-A76D-51E634747852}">
  <a:tblStyle styleId="{7C0C1206-580E-4377-A76D-51E63474785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CFFA18BA-FEED-4EFD-81C8-FEEA3DFF68E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5ed75ccf_0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5ed75ccf_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5ed75ccf_0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5ed75ccf_0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c0c486a01f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c0c486a01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c0c486a01f_0_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c0c486a01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c0c486a01f_0_4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c0c486a01f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c0c486a01f_0_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c0c486a01f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c0c486a01f_0_8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c0c486a01f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c0c486a01f_0_10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c0c486a01f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c0c486a01f_0_1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c0c486a01f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c0c486a01f_0_1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gc0c486a01f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c0c486a01f_0_1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c0c486a01f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c0c486a01f_0_26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c0c486a01f_0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35694cd56_0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35694cd56_0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g84f4873675_64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2" name="Google Shape;912;g84f4873675_6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0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g1470da9253_25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2" name="Google Shape;1362;g1470da9253_2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7" name="Shape 1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" name="Google Shape;1368;g628c84d8ba_57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9" name="Google Shape;1369;g628c84d8ba_57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1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5" Type="http://schemas.openxmlformats.org/officeDocument/2006/relationships/image" Target="../media/image7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5" Type="http://schemas.openxmlformats.org/officeDocument/2006/relationships/image" Target="../media/image9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7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8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7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8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.png" id="10" name="Google Shape;10;p2"/>
          <p:cNvPicPr preferRelativeResize="0"/>
          <p:nvPr/>
        </p:nvPicPr>
        <p:blipFill rotWithShape="1">
          <a:blip r:embed="rId2">
            <a:alphaModFix/>
          </a:blip>
          <a:srcRect b="9289" l="45142" r="0" t="0"/>
          <a:stretch/>
        </p:blipFill>
        <p:spPr>
          <a:xfrm rot="5400000">
            <a:off x="1066799" y="-1085850"/>
            <a:ext cx="1857376" cy="40100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1.png" id="11" name="Google Shape;11;p2"/>
          <p:cNvPicPr preferRelativeResize="0"/>
          <p:nvPr/>
        </p:nvPicPr>
        <p:blipFill rotWithShape="1">
          <a:blip r:embed="rId3">
            <a:alphaModFix/>
          </a:blip>
          <a:srcRect b="2780" l="0" r="35069" t="0"/>
          <a:stretch/>
        </p:blipFill>
        <p:spPr>
          <a:xfrm rot="5400000">
            <a:off x="2296513" y="2182213"/>
            <a:ext cx="1579175" cy="434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7.png" id="12" name="Google Shape;12;p2"/>
          <p:cNvPicPr preferRelativeResize="0"/>
          <p:nvPr/>
        </p:nvPicPr>
        <p:blipFill rotWithShape="1">
          <a:blip r:embed="rId4">
            <a:alphaModFix/>
          </a:blip>
          <a:srcRect b="38812" l="0" r="20660" t="0"/>
          <a:stretch/>
        </p:blipFill>
        <p:spPr>
          <a:xfrm>
            <a:off x="5626393" y="2481475"/>
            <a:ext cx="3517607" cy="26620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4.png" id="13" name="Google Shape;13;p2"/>
          <p:cNvPicPr preferRelativeResize="0"/>
          <p:nvPr/>
        </p:nvPicPr>
        <p:blipFill rotWithShape="1">
          <a:blip r:embed="rId5">
            <a:alphaModFix/>
          </a:blip>
          <a:srcRect b="0" l="0" r="26810" t="0"/>
          <a:stretch/>
        </p:blipFill>
        <p:spPr>
          <a:xfrm rot="-5400000">
            <a:off x="5465075" y="-1026425"/>
            <a:ext cx="2662025" cy="46958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" name="Google Shape;14;p2"/>
          <p:cNvGrpSpPr/>
          <p:nvPr/>
        </p:nvGrpSpPr>
        <p:grpSpPr>
          <a:xfrm>
            <a:off x="1638168" y="1095866"/>
            <a:ext cx="5867786" cy="2951912"/>
            <a:chOff x="615225" y="581250"/>
            <a:chExt cx="7913400" cy="3981000"/>
          </a:xfrm>
        </p:grpSpPr>
        <p:sp>
          <p:nvSpPr>
            <p:cNvPr id="15" name="Google Shape;15;p2"/>
            <p:cNvSpPr/>
            <p:nvPr/>
          </p:nvSpPr>
          <p:spPr>
            <a:xfrm>
              <a:off x="615225" y="581250"/>
              <a:ext cx="7913400" cy="3981000"/>
            </a:xfrm>
            <a:prstGeom prst="rect">
              <a:avLst/>
            </a:prstGeom>
            <a:solidFill>
              <a:srgbClr val="FFFFFF">
                <a:alpha val="92690"/>
              </a:srgbClr>
            </a:solidFill>
            <a:ln cap="flat" cmpd="sng" w="9525">
              <a:solidFill>
                <a:srgbClr val="231F1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704880" y="666850"/>
              <a:ext cx="7734000" cy="3809700"/>
            </a:xfrm>
            <a:prstGeom prst="rect">
              <a:avLst/>
            </a:prstGeom>
            <a:noFill/>
            <a:ln cap="flat" cmpd="sng" w="9525">
              <a:solidFill>
                <a:srgbClr val="231F1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" name="Google Shape;17;p2"/>
          <p:cNvSpPr txBox="1"/>
          <p:nvPr>
            <p:ph type="ctrTitle"/>
          </p:nvPr>
        </p:nvSpPr>
        <p:spPr>
          <a:xfrm>
            <a:off x="1962150" y="1171525"/>
            <a:ext cx="5219700" cy="280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pic>
        <p:nvPicPr>
          <p:cNvPr descr="1.png" id="18" name="Google Shape;18;p2"/>
          <p:cNvPicPr preferRelativeResize="0"/>
          <p:nvPr/>
        </p:nvPicPr>
        <p:blipFill rotWithShape="1">
          <a:blip r:embed="rId6">
            <a:alphaModFix/>
          </a:blip>
          <a:srcRect b="14814" l="0" r="34262" t="0"/>
          <a:stretch/>
        </p:blipFill>
        <p:spPr>
          <a:xfrm flipH="1">
            <a:off x="0" y="1209675"/>
            <a:ext cx="2536475" cy="3933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8.png" id="19" name="Google Shape;19;p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351375">
            <a:off x="7110167" y="2730953"/>
            <a:ext cx="970522" cy="13856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1.png" id="21" name="Google Shape;21;p3"/>
          <p:cNvPicPr preferRelativeResize="0"/>
          <p:nvPr/>
        </p:nvPicPr>
        <p:blipFill rotWithShape="1">
          <a:blip r:embed="rId2">
            <a:alphaModFix/>
          </a:blip>
          <a:srcRect b="17702" l="0" r="35069" t="0"/>
          <a:stretch/>
        </p:blipFill>
        <p:spPr>
          <a:xfrm rot="5400000">
            <a:off x="1426387" y="1569262"/>
            <a:ext cx="2147850" cy="50006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4.png" id="22" name="Google Shape;22;p3"/>
          <p:cNvPicPr preferRelativeResize="0"/>
          <p:nvPr/>
        </p:nvPicPr>
        <p:blipFill rotWithShape="1">
          <a:blip r:embed="rId3">
            <a:alphaModFix/>
          </a:blip>
          <a:srcRect b="0" l="0" r="26810" t="0"/>
          <a:stretch/>
        </p:blipFill>
        <p:spPr>
          <a:xfrm rot="-5400000">
            <a:off x="5569537" y="-997538"/>
            <a:ext cx="2586450" cy="45624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oogle Shape;23;p3"/>
          <p:cNvGrpSpPr/>
          <p:nvPr/>
        </p:nvGrpSpPr>
        <p:grpSpPr>
          <a:xfrm>
            <a:off x="1638168" y="1095866"/>
            <a:ext cx="5867786" cy="2951912"/>
            <a:chOff x="615225" y="581250"/>
            <a:chExt cx="7913400" cy="3981000"/>
          </a:xfrm>
        </p:grpSpPr>
        <p:sp>
          <p:nvSpPr>
            <p:cNvPr id="24" name="Google Shape;24;p3"/>
            <p:cNvSpPr/>
            <p:nvPr/>
          </p:nvSpPr>
          <p:spPr>
            <a:xfrm>
              <a:off x="615225" y="581250"/>
              <a:ext cx="7913400" cy="3981000"/>
            </a:xfrm>
            <a:prstGeom prst="rect">
              <a:avLst/>
            </a:prstGeom>
            <a:solidFill>
              <a:srgbClr val="FFFFFF">
                <a:alpha val="92690"/>
              </a:srgbClr>
            </a:solidFill>
            <a:ln cap="flat" cmpd="sng" w="9525">
              <a:solidFill>
                <a:srgbClr val="231F1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704880" y="666850"/>
              <a:ext cx="7734000" cy="3809700"/>
            </a:xfrm>
            <a:prstGeom prst="rect">
              <a:avLst/>
            </a:prstGeom>
            <a:noFill/>
            <a:ln cap="flat" cmpd="sng" w="9525">
              <a:solidFill>
                <a:srgbClr val="231F1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ctrTitle"/>
          </p:nvPr>
        </p:nvSpPr>
        <p:spPr>
          <a:xfrm>
            <a:off x="1924050" y="1659550"/>
            <a:ext cx="52959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7" name="Google Shape;27;p3"/>
          <p:cNvSpPr txBox="1"/>
          <p:nvPr>
            <p:ph idx="1" type="subTitle"/>
          </p:nvPr>
        </p:nvSpPr>
        <p:spPr>
          <a:xfrm>
            <a:off x="685800" y="29162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i="1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i="1" sz="3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i="1" sz="3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i="1" sz="3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i="1" sz="3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i="1" sz="3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i="1" sz="3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i="1" sz="3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i="1" sz="3000">
                <a:solidFill>
                  <a:schemeClr val="dk2"/>
                </a:solidFill>
              </a:defRPr>
            </a:lvl9pPr>
          </a:lstStyle>
          <a:p/>
        </p:txBody>
      </p:sp>
      <p:pic>
        <p:nvPicPr>
          <p:cNvPr descr="3.png" id="28" name="Google Shape;28;p3"/>
          <p:cNvPicPr preferRelativeResize="0"/>
          <p:nvPr/>
        </p:nvPicPr>
        <p:blipFill rotWithShape="1">
          <a:blip r:embed="rId4">
            <a:alphaModFix/>
          </a:blip>
          <a:srcRect b="18534" l="0" r="17198" t="0"/>
          <a:stretch/>
        </p:blipFill>
        <p:spPr>
          <a:xfrm>
            <a:off x="6162675" y="2128700"/>
            <a:ext cx="2981325" cy="30147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7.png" id="29" name="Google Shape;29;p3"/>
          <p:cNvPicPr preferRelativeResize="0"/>
          <p:nvPr/>
        </p:nvPicPr>
        <p:blipFill rotWithShape="1">
          <a:blip r:embed="rId5">
            <a:alphaModFix/>
          </a:blip>
          <a:srcRect b="18374" l="49259" r="0" t="0"/>
          <a:stretch/>
        </p:blipFill>
        <p:spPr>
          <a:xfrm rot="5400000">
            <a:off x="603175" y="-622226"/>
            <a:ext cx="2117874" cy="3343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.png" id="31" name="Google Shape;31;p4"/>
          <p:cNvPicPr preferRelativeResize="0"/>
          <p:nvPr/>
        </p:nvPicPr>
        <p:blipFill rotWithShape="1">
          <a:blip r:embed="rId2">
            <a:alphaModFix/>
          </a:blip>
          <a:srcRect b="18534" l="0" r="17198" t="0"/>
          <a:stretch/>
        </p:blipFill>
        <p:spPr>
          <a:xfrm>
            <a:off x="6162675" y="2128700"/>
            <a:ext cx="2981325" cy="30147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7.png" id="32" name="Google Shape;32;p4"/>
          <p:cNvPicPr preferRelativeResize="0"/>
          <p:nvPr/>
        </p:nvPicPr>
        <p:blipFill rotWithShape="1">
          <a:blip r:embed="rId3">
            <a:alphaModFix/>
          </a:blip>
          <a:srcRect b="18374" l="49259" r="0" t="0"/>
          <a:stretch/>
        </p:blipFill>
        <p:spPr>
          <a:xfrm rot="5400000">
            <a:off x="603175" y="-622226"/>
            <a:ext cx="2117874" cy="33432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" name="Google Shape;33;p4"/>
          <p:cNvGrpSpPr/>
          <p:nvPr/>
        </p:nvGrpSpPr>
        <p:grpSpPr>
          <a:xfrm>
            <a:off x="1638168" y="1095794"/>
            <a:ext cx="5867786" cy="2951912"/>
            <a:chOff x="615225" y="581250"/>
            <a:chExt cx="7913400" cy="3981000"/>
          </a:xfrm>
        </p:grpSpPr>
        <p:sp>
          <p:nvSpPr>
            <p:cNvPr id="34" name="Google Shape;34;p4"/>
            <p:cNvSpPr/>
            <p:nvPr/>
          </p:nvSpPr>
          <p:spPr>
            <a:xfrm>
              <a:off x="615225" y="581250"/>
              <a:ext cx="7913400" cy="3981000"/>
            </a:xfrm>
            <a:prstGeom prst="rect">
              <a:avLst/>
            </a:prstGeom>
            <a:solidFill>
              <a:srgbClr val="FFFFFF">
                <a:alpha val="92690"/>
              </a:srgbClr>
            </a:solidFill>
            <a:ln cap="flat" cmpd="sng" w="9525">
              <a:solidFill>
                <a:srgbClr val="231F1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4"/>
            <p:cNvSpPr/>
            <p:nvPr/>
          </p:nvSpPr>
          <p:spPr>
            <a:xfrm>
              <a:off x="704880" y="666850"/>
              <a:ext cx="7734000" cy="3809700"/>
            </a:xfrm>
            <a:prstGeom prst="rect">
              <a:avLst/>
            </a:prstGeom>
            <a:noFill/>
            <a:ln cap="flat" cmpd="sng" w="9525">
              <a:solidFill>
                <a:srgbClr val="231F1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4"/>
          <p:cNvSpPr/>
          <p:nvPr/>
        </p:nvSpPr>
        <p:spPr>
          <a:xfrm>
            <a:off x="4276500" y="3703848"/>
            <a:ext cx="591000" cy="591000"/>
          </a:xfrm>
          <a:prstGeom prst="ellipse">
            <a:avLst/>
          </a:prstGeom>
          <a:solidFill>
            <a:srgbClr val="231F1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4"/>
          <p:cNvSpPr txBox="1"/>
          <p:nvPr>
            <p:ph idx="1" type="body"/>
          </p:nvPr>
        </p:nvSpPr>
        <p:spPr>
          <a:xfrm>
            <a:off x="2750400" y="1164100"/>
            <a:ext cx="3643200" cy="281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600"/>
              </a:spcBef>
              <a:spcAft>
                <a:spcPts val="0"/>
              </a:spcAft>
              <a:buClr>
                <a:srgbClr val="231F1C"/>
              </a:buClr>
              <a:buSzPts val="1800"/>
              <a:buFont typeface="Playfair Display"/>
              <a:buChar char="◉"/>
              <a:defRPr i="1" sz="1800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-342900" lvl="1" marL="914400" rtl="0" algn="ctr">
              <a:spcBef>
                <a:spcPts val="0"/>
              </a:spcBef>
              <a:spcAft>
                <a:spcPts val="0"/>
              </a:spcAft>
              <a:buClr>
                <a:srgbClr val="231F1C"/>
              </a:buClr>
              <a:buSzPts val="1800"/>
              <a:buFont typeface="Playfair Display"/>
              <a:buChar char="◎"/>
              <a:defRPr i="1" sz="1800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-342900" lvl="2" marL="1371600" rtl="0" algn="ctr">
              <a:spcBef>
                <a:spcPts val="0"/>
              </a:spcBef>
              <a:spcAft>
                <a:spcPts val="0"/>
              </a:spcAft>
              <a:buClr>
                <a:srgbClr val="231F1C"/>
              </a:buClr>
              <a:buSzPts val="1800"/>
              <a:buFont typeface="Playfair Display"/>
              <a:buChar char="○"/>
              <a:defRPr i="1" sz="1800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-342900" lvl="3" marL="1828800" rtl="0" algn="ctr">
              <a:spcBef>
                <a:spcPts val="0"/>
              </a:spcBef>
              <a:spcAft>
                <a:spcPts val="0"/>
              </a:spcAft>
              <a:buClr>
                <a:srgbClr val="231F1C"/>
              </a:buClr>
              <a:buSzPts val="1800"/>
              <a:buFont typeface="Playfair Display"/>
              <a:buChar char="●"/>
              <a:defRPr i="1" sz="1800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-342900" lvl="4" marL="2286000" rtl="0" algn="ctr">
              <a:spcBef>
                <a:spcPts val="0"/>
              </a:spcBef>
              <a:spcAft>
                <a:spcPts val="0"/>
              </a:spcAft>
              <a:buClr>
                <a:srgbClr val="231F1C"/>
              </a:buClr>
              <a:buSzPts val="1800"/>
              <a:buFont typeface="Playfair Display"/>
              <a:buChar char="○"/>
              <a:defRPr i="1" sz="1800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-342900" lvl="5" marL="2743200" rtl="0" algn="ctr">
              <a:spcBef>
                <a:spcPts val="0"/>
              </a:spcBef>
              <a:spcAft>
                <a:spcPts val="0"/>
              </a:spcAft>
              <a:buClr>
                <a:srgbClr val="231F1C"/>
              </a:buClr>
              <a:buSzPts val="1800"/>
              <a:buFont typeface="Playfair Display"/>
              <a:buChar char="■"/>
              <a:defRPr i="1" sz="1800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-342900" lvl="6" marL="3200400" rtl="0" algn="ctr">
              <a:spcBef>
                <a:spcPts val="0"/>
              </a:spcBef>
              <a:spcAft>
                <a:spcPts val="0"/>
              </a:spcAft>
              <a:buClr>
                <a:srgbClr val="231F1C"/>
              </a:buClr>
              <a:buSzPts val="1800"/>
              <a:buFont typeface="Playfair Display"/>
              <a:buChar char="●"/>
              <a:defRPr i="1" sz="1800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-342900" lvl="7" marL="3657600" rtl="0" algn="ctr">
              <a:spcBef>
                <a:spcPts val="0"/>
              </a:spcBef>
              <a:spcAft>
                <a:spcPts val="0"/>
              </a:spcAft>
              <a:buClr>
                <a:srgbClr val="231F1C"/>
              </a:buClr>
              <a:buSzPts val="1800"/>
              <a:buFont typeface="Playfair Display"/>
              <a:buChar char="○"/>
              <a:defRPr i="1" sz="1800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Clr>
                <a:srgbClr val="231F1C"/>
              </a:buClr>
              <a:buSzPts val="1800"/>
              <a:buFont typeface="Playfair Display"/>
              <a:buChar char="■"/>
              <a:defRPr i="1" sz="1800">
                <a:solidFill>
                  <a:srgbClr val="231F1C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38" name="Google Shape;38;p4"/>
          <p:cNvSpPr txBox="1"/>
          <p:nvPr/>
        </p:nvSpPr>
        <p:spPr>
          <a:xfrm>
            <a:off x="3593400" y="3748272"/>
            <a:ext cx="1957200" cy="3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”</a:t>
            </a:r>
            <a:endParaRPr sz="3600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descr="10.png" id="39" name="Google Shape;39;p4"/>
          <p:cNvPicPr preferRelativeResize="0"/>
          <p:nvPr/>
        </p:nvPicPr>
        <p:blipFill rotWithShape="1">
          <a:blip r:embed="rId4">
            <a:alphaModFix/>
          </a:blip>
          <a:srcRect b="50542" l="17184" r="0" t="0"/>
          <a:stretch/>
        </p:blipFill>
        <p:spPr>
          <a:xfrm>
            <a:off x="-9525" y="2599625"/>
            <a:ext cx="3138200" cy="25438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2.png" id="40" name="Google Shape;40;p4"/>
          <p:cNvPicPr preferRelativeResize="0"/>
          <p:nvPr/>
        </p:nvPicPr>
        <p:blipFill rotWithShape="1">
          <a:blip r:embed="rId5">
            <a:alphaModFix/>
          </a:blip>
          <a:srcRect b="26906" l="0" r="34288" t="0"/>
          <a:stretch/>
        </p:blipFill>
        <p:spPr>
          <a:xfrm rot="-5400000">
            <a:off x="6531676" y="-493150"/>
            <a:ext cx="2138225" cy="3105476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4"/>
          <p:cNvSpPr txBox="1"/>
          <p:nvPr>
            <p:ph idx="12" type="sldNum"/>
          </p:nvPr>
        </p:nvSpPr>
        <p:spPr>
          <a:xfrm>
            <a:off x="4297650" y="4292650"/>
            <a:ext cx="548700" cy="2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.png" id="43" name="Google Shape;43;p5"/>
          <p:cNvPicPr preferRelativeResize="0"/>
          <p:nvPr/>
        </p:nvPicPr>
        <p:blipFill rotWithShape="1">
          <a:blip r:embed="rId2">
            <a:alphaModFix/>
          </a:blip>
          <a:srcRect b="19200" l="50049" r="-4964" t="-17056"/>
          <a:stretch/>
        </p:blipFill>
        <p:spPr>
          <a:xfrm rot="5400000">
            <a:off x="1031774" y="-1060351"/>
            <a:ext cx="2527500" cy="46291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" name="Google Shape;44;p5"/>
          <p:cNvGrpSpPr/>
          <p:nvPr/>
        </p:nvGrpSpPr>
        <p:grpSpPr>
          <a:xfrm>
            <a:off x="615225" y="581250"/>
            <a:ext cx="7913400" cy="3981000"/>
            <a:chOff x="615225" y="581250"/>
            <a:chExt cx="7913400" cy="3981000"/>
          </a:xfrm>
        </p:grpSpPr>
        <p:sp>
          <p:nvSpPr>
            <p:cNvPr id="45" name="Google Shape;45;p5"/>
            <p:cNvSpPr/>
            <p:nvPr/>
          </p:nvSpPr>
          <p:spPr>
            <a:xfrm>
              <a:off x="615225" y="581250"/>
              <a:ext cx="7913400" cy="3981000"/>
            </a:xfrm>
            <a:prstGeom prst="rect">
              <a:avLst/>
            </a:prstGeom>
            <a:solidFill>
              <a:srgbClr val="FFFFFF">
                <a:alpha val="92690"/>
              </a:srgbClr>
            </a:solidFill>
            <a:ln cap="flat" cmpd="sng" w="9525">
              <a:solidFill>
                <a:srgbClr val="231F1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5"/>
            <p:cNvSpPr/>
            <p:nvPr/>
          </p:nvSpPr>
          <p:spPr>
            <a:xfrm>
              <a:off x="704880" y="666850"/>
              <a:ext cx="7734000" cy="3809700"/>
            </a:xfrm>
            <a:prstGeom prst="rect">
              <a:avLst/>
            </a:prstGeom>
            <a:noFill/>
            <a:ln cap="flat" cmpd="sng" w="9525">
              <a:solidFill>
                <a:srgbClr val="231F1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5"/>
          <p:cNvSpPr txBox="1"/>
          <p:nvPr>
            <p:ph type="title"/>
          </p:nvPr>
        </p:nvSpPr>
        <p:spPr>
          <a:xfrm>
            <a:off x="1251600" y="1044175"/>
            <a:ext cx="6640800" cy="9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48" name="Google Shape;48;p5"/>
          <p:cNvSpPr txBox="1"/>
          <p:nvPr>
            <p:ph idx="1" type="body"/>
          </p:nvPr>
        </p:nvSpPr>
        <p:spPr>
          <a:xfrm>
            <a:off x="1251600" y="2122450"/>
            <a:ext cx="6640800" cy="232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600"/>
              </a:spcBef>
              <a:spcAft>
                <a:spcPts val="0"/>
              </a:spcAft>
              <a:buSzPts val="1400"/>
              <a:buChar char="◉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◎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pic>
        <p:nvPicPr>
          <p:cNvPr descr="5.png" id="49" name="Google Shape;49;p5"/>
          <p:cNvPicPr preferRelativeResize="0"/>
          <p:nvPr/>
        </p:nvPicPr>
        <p:blipFill rotWithShape="1">
          <a:blip r:embed="rId3">
            <a:alphaModFix/>
          </a:blip>
          <a:srcRect b="23112" l="0" r="36415" t="0"/>
          <a:stretch/>
        </p:blipFill>
        <p:spPr>
          <a:xfrm>
            <a:off x="7397875" y="1847850"/>
            <a:ext cx="1746125" cy="3295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6.png" id="50" name="Google Shape;50;p5"/>
          <p:cNvPicPr preferRelativeResize="0"/>
          <p:nvPr/>
        </p:nvPicPr>
        <p:blipFill rotWithShape="1">
          <a:blip r:embed="rId4">
            <a:alphaModFix/>
          </a:blip>
          <a:srcRect b="16541" l="11090" r="-11090" t="0"/>
          <a:stretch/>
        </p:blipFill>
        <p:spPr>
          <a:xfrm>
            <a:off x="-19050" y="3355500"/>
            <a:ext cx="1746125" cy="178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5"/>
          <p:cNvSpPr txBox="1"/>
          <p:nvPr>
            <p:ph idx="12" type="sldNum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.png" id="53" name="Google Shape;53;p6"/>
          <p:cNvPicPr preferRelativeResize="0"/>
          <p:nvPr/>
        </p:nvPicPr>
        <p:blipFill rotWithShape="1">
          <a:blip r:embed="rId2">
            <a:alphaModFix/>
          </a:blip>
          <a:srcRect b="26906" l="0" r="34288" t="0"/>
          <a:stretch/>
        </p:blipFill>
        <p:spPr>
          <a:xfrm rot="-5400000">
            <a:off x="6531676" y="-493150"/>
            <a:ext cx="2138225" cy="31054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" name="Google Shape;54;p6"/>
          <p:cNvGrpSpPr/>
          <p:nvPr/>
        </p:nvGrpSpPr>
        <p:grpSpPr>
          <a:xfrm>
            <a:off x="615225" y="581250"/>
            <a:ext cx="7913400" cy="3981000"/>
            <a:chOff x="615225" y="581250"/>
            <a:chExt cx="7913400" cy="3981000"/>
          </a:xfrm>
        </p:grpSpPr>
        <p:sp>
          <p:nvSpPr>
            <p:cNvPr id="55" name="Google Shape;55;p6"/>
            <p:cNvSpPr/>
            <p:nvPr/>
          </p:nvSpPr>
          <p:spPr>
            <a:xfrm>
              <a:off x="615225" y="581250"/>
              <a:ext cx="7913400" cy="3981000"/>
            </a:xfrm>
            <a:prstGeom prst="rect">
              <a:avLst/>
            </a:prstGeom>
            <a:solidFill>
              <a:srgbClr val="FFFFFF">
                <a:alpha val="92690"/>
              </a:srgbClr>
            </a:solidFill>
            <a:ln cap="flat" cmpd="sng" w="9525">
              <a:solidFill>
                <a:srgbClr val="231F1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6"/>
            <p:cNvSpPr/>
            <p:nvPr/>
          </p:nvSpPr>
          <p:spPr>
            <a:xfrm>
              <a:off x="704880" y="666850"/>
              <a:ext cx="7734000" cy="3809700"/>
            </a:xfrm>
            <a:prstGeom prst="rect">
              <a:avLst/>
            </a:prstGeom>
            <a:noFill/>
            <a:ln cap="flat" cmpd="sng" w="9525">
              <a:solidFill>
                <a:srgbClr val="231F1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6"/>
          <p:cNvSpPr txBox="1"/>
          <p:nvPr>
            <p:ph type="title"/>
          </p:nvPr>
        </p:nvSpPr>
        <p:spPr>
          <a:xfrm>
            <a:off x="1251600" y="1044175"/>
            <a:ext cx="6640800" cy="9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58" name="Google Shape;58;p6"/>
          <p:cNvSpPr txBox="1"/>
          <p:nvPr>
            <p:ph idx="1" type="body"/>
          </p:nvPr>
        </p:nvSpPr>
        <p:spPr>
          <a:xfrm>
            <a:off x="1191650" y="2115774"/>
            <a:ext cx="3281700" cy="21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600"/>
              </a:spcBef>
              <a:spcAft>
                <a:spcPts val="0"/>
              </a:spcAft>
              <a:buSzPts val="1400"/>
              <a:buChar char="◉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◎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6"/>
          <p:cNvSpPr txBox="1"/>
          <p:nvPr>
            <p:ph idx="2" type="body"/>
          </p:nvPr>
        </p:nvSpPr>
        <p:spPr>
          <a:xfrm>
            <a:off x="4670800" y="2115774"/>
            <a:ext cx="3281700" cy="21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600"/>
              </a:spcBef>
              <a:spcAft>
                <a:spcPts val="0"/>
              </a:spcAft>
              <a:buSzPts val="1400"/>
              <a:buChar char="◉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◎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pic>
        <p:nvPicPr>
          <p:cNvPr descr="7.png" id="60" name="Google Shape;60;p6"/>
          <p:cNvPicPr preferRelativeResize="0"/>
          <p:nvPr/>
        </p:nvPicPr>
        <p:blipFill rotWithShape="1">
          <a:blip r:embed="rId3">
            <a:alphaModFix/>
          </a:blip>
          <a:srcRect b="21765" l="57521" r="0" t="0"/>
          <a:stretch/>
        </p:blipFill>
        <p:spPr>
          <a:xfrm>
            <a:off x="0" y="2380575"/>
            <a:ext cx="1528900" cy="27629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1.png" id="61" name="Google Shape;61;p6"/>
          <p:cNvPicPr preferRelativeResize="0"/>
          <p:nvPr/>
        </p:nvPicPr>
        <p:blipFill rotWithShape="1">
          <a:blip r:embed="rId4">
            <a:alphaModFix/>
          </a:blip>
          <a:srcRect b="72215" l="0" r="35069" t="0"/>
          <a:stretch/>
        </p:blipFill>
        <p:spPr>
          <a:xfrm>
            <a:off x="7005675" y="3455208"/>
            <a:ext cx="2147850" cy="16883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6"/>
          <p:cNvSpPr txBox="1"/>
          <p:nvPr>
            <p:ph idx="12" type="sldNum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1.png" id="64" name="Google Shape;64;p7"/>
          <p:cNvPicPr preferRelativeResize="0"/>
          <p:nvPr/>
        </p:nvPicPr>
        <p:blipFill rotWithShape="1">
          <a:blip r:embed="rId2">
            <a:alphaModFix/>
          </a:blip>
          <a:srcRect b="3157" l="45001" r="0" t="0"/>
          <a:stretch/>
        </p:blipFill>
        <p:spPr>
          <a:xfrm>
            <a:off x="-11014" y="1333539"/>
            <a:ext cx="1181275" cy="38209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4.png" id="65" name="Google Shape;65;p7"/>
          <p:cNvPicPr preferRelativeResize="0"/>
          <p:nvPr/>
        </p:nvPicPr>
        <p:blipFill rotWithShape="1">
          <a:blip r:embed="rId3">
            <a:alphaModFix/>
          </a:blip>
          <a:srcRect b="6270" l="-5401" r="32211" t="-6270"/>
          <a:stretch/>
        </p:blipFill>
        <p:spPr>
          <a:xfrm flipH="1" rot="-5400000">
            <a:off x="6293387" y="2292888"/>
            <a:ext cx="2062675" cy="36385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" name="Google Shape;66;p7"/>
          <p:cNvGrpSpPr/>
          <p:nvPr/>
        </p:nvGrpSpPr>
        <p:grpSpPr>
          <a:xfrm>
            <a:off x="615225" y="581250"/>
            <a:ext cx="7913400" cy="3981000"/>
            <a:chOff x="615225" y="581250"/>
            <a:chExt cx="7913400" cy="3981000"/>
          </a:xfrm>
        </p:grpSpPr>
        <p:sp>
          <p:nvSpPr>
            <p:cNvPr id="67" name="Google Shape;67;p7"/>
            <p:cNvSpPr/>
            <p:nvPr/>
          </p:nvSpPr>
          <p:spPr>
            <a:xfrm>
              <a:off x="615225" y="581250"/>
              <a:ext cx="7913400" cy="3981000"/>
            </a:xfrm>
            <a:prstGeom prst="rect">
              <a:avLst/>
            </a:prstGeom>
            <a:solidFill>
              <a:srgbClr val="FFFFFF">
                <a:alpha val="92690"/>
              </a:srgbClr>
            </a:solidFill>
            <a:ln cap="flat" cmpd="sng" w="9525">
              <a:solidFill>
                <a:srgbClr val="231F1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7"/>
            <p:cNvSpPr/>
            <p:nvPr/>
          </p:nvSpPr>
          <p:spPr>
            <a:xfrm>
              <a:off x="704880" y="666850"/>
              <a:ext cx="7734000" cy="3809700"/>
            </a:xfrm>
            <a:prstGeom prst="rect">
              <a:avLst/>
            </a:prstGeom>
            <a:noFill/>
            <a:ln cap="flat" cmpd="sng" w="9525">
              <a:solidFill>
                <a:srgbClr val="231F1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9" name="Google Shape;69;p7"/>
          <p:cNvSpPr txBox="1"/>
          <p:nvPr>
            <p:ph type="title"/>
          </p:nvPr>
        </p:nvSpPr>
        <p:spPr>
          <a:xfrm>
            <a:off x="1251600" y="1044175"/>
            <a:ext cx="6640800" cy="9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70" name="Google Shape;70;p7"/>
          <p:cNvSpPr txBox="1"/>
          <p:nvPr>
            <p:ph idx="1" type="body"/>
          </p:nvPr>
        </p:nvSpPr>
        <p:spPr>
          <a:xfrm>
            <a:off x="1176100" y="2127925"/>
            <a:ext cx="2168400" cy="233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600"/>
              </a:spcBef>
              <a:spcAft>
                <a:spcPts val="0"/>
              </a:spcAft>
              <a:buSzPts val="1200"/>
              <a:buChar char="◉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◎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1" name="Google Shape;71;p7"/>
          <p:cNvSpPr txBox="1"/>
          <p:nvPr>
            <p:ph idx="2" type="body"/>
          </p:nvPr>
        </p:nvSpPr>
        <p:spPr>
          <a:xfrm>
            <a:off x="3455677" y="2127925"/>
            <a:ext cx="2168400" cy="233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600"/>
              </a:spcBef>
              <a:spcAft>
                <a:spcPts val="0"/>
              </a:spcAft>
              <a:buSzPts val="1200"/>
              <a:buChar char="◉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◎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2" name="Google Shape;72;p7"/>
          <p:cNvSpPr txBox="1"/>
          <p:nvPr>
            <p:ph idx="3" type="body"/>
          </p:nvPr>
        </p:nvSpPr>
        <p:spPr>
          <a:xfrm>
            <a:off x="5735254" y="2127925"/>
            <a:ext cx="2168400" cy="233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600"/>
              </a:spcBef>
              <a:spcAft>
                <a:spcPts val="0"/>
              </a:spcAft>
              <a:buSzPts val="1200"/>
              <a:buChar char="◉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◎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pic>
        <p:nvPicPr>
          <p:cNvPr descr="1.png" id="73" name="Google Shape;73;p7"/>
          <p:cNvPicPr preferRelativeResize="0"/>
          <p:nvPr/>
        </p:nvPicPr>
        <p:blipFill rotWithShape="1">
          <a:blip r:embed="rId4">
            <a:alphaModFix/>
          </a:blip>
          <a:srcRect b="42702" l="-13091" r="39793" t="-8866"/>
          <a:stretch/>
        </p:blipFill>
        <p:spPr>
          <a:xfrm rot="-5400000">
            <a:off x="6943724" y="-90783"/>
            <a:ext cx="2133601" cy="2305049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7"/>
          <p:cNvSpPr txBox="1"/>
          <p:nvPr>
            <p:ph idx="12" type="sldNum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7.png" id="76" name="Google Shape;76;p8"/>
          <p:cNvPicPr preferRelativeResize="0"/>
          <p:nvPr/>
        </p:nvPicPr>
        <p:blipFill rotWithShape="1">
          <a:blip r:embed="rId2">
            <a:alphaModFix/>
          </a:blip>
          <a:srcRect b="18374" l="49259" r="0" t="0"/>
          <a:stretch/>
        </p:blipFill>
        <p:spPr>
          <a:xfrm rot="5400000">
            <a:off x="418138" y="-437188"/>
            <a:ext cx="1478299" cy="23336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7" name="Google Shape;77;p8"/>
          <p:cNvGrpSpPr/>
          <p:nvPr/>
        </p:nvGrpSpPr>
        <p:grpSpPr>
          <a:xfrm>
            <a:off x="615225" y="581250"/>
            <a:ext cx="7913400" cy="3981000"/>
            <a:chOff x="615225" y="581250"/>
            <a:chExt cx="7913400" cy="3981000"/>
          </a:xfrm>
        </p:grpSpPr>
        <p:sp>
          <p:nvSpPr>
            <p:cNvPr id="78" name="Google Shape;78;p8"/>
            <p:cNvSpPr/>
            <p:nvPr/>
          </p:nvSpPr>
          <p:spPr>
            <a:xfrm>
              <a:off x="615225" y="581250"/>
              <a:ext cx="7913400" cy="3981000"/>
            </a:xfrm>
            <a:prstGeom prst="rect">
              <a:avLst/>
            </a:prstGeom>
            <a:solidFill>
              <a:srgbClr val="FFFFFF">
                <a:alpha val="92690"/>
              </a:srgbClr>
            </a:solidFill>
            <a:ln cap="flat" cmpd="sng" w="9525">
              <a:solidFill>
                <a:srgbClr val="231F1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>
              <a:off x="704880" y="666850"/>
              <a:ext cx="7734000" cy="3809700"/>
            </a:xfrm>
            <a:prstGeom prst="rect">
              <a:avLst/>
            </a:prstGeom>
            <a:noFill/>
            <a:ln cap="flat" cmpd="sng" w="9525">
              <a:solidFill>
                <a:srgbClr val="231F1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" name="Google Shape;80;p8"/>
          <p:cNvSpPr txBox="1"/>
          <p:nvPr>
            <p:ph type="title"/>
          </p:nvPr>
        </p:nvSpPr>
        <p:spPr>
          <a:xfrm>
            <a:off x="1251600" y="1044175"/>
            <a:ext cx="6640800" cy="49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pic>
        <p:nvPicPr>
          <p:cNvPr descr="3.png" id="81" name="Google Shape;81;p8"/>
          <p:cNvPicPr preferRelativeResize="0"/>
          <p:nvPr/>
        </p:nvPicPr>
        <p:blipFill rotWithShape="1">
          <a:blip r:embed="rId3">
            <a:alphaModFix/>
          </a:blip>
          <a:srcRect b="18534" l="0" r="17198" t="0"/>
          <a:stretch/>
        </p:blipFill>
        <p:spPr>
          <a:xfrm>
            <a:off x="6915150" y="2889625"/>
            <a:ext cx="2228850" cy="225387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8"/>
          <p:cNvSpPr txBox="1"/>
          <p:nvPr>
            <p:ph idx="12" type="sldNum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3.png" id="84" name="Google Shape;84;p9"/>
          <p:cNvPicPr preferRelativeResize="0"/>
          <p:nvPr/>
        </p:nvPicPr>
        <p:blipFill rotWithShape="1">
          <a:blip r:embed="rId2">
            <a:alphaModFix/>
          </a:blip>
          <a:srcRect b="18534" l="0" r="17198" t="0"/>
          <a:stretch/>
        </p:blipFill>
        <p:spPr>
          <a:xfrm>
            <a:off x="6915150" y="2889625"/>
            <a:ext cx="2228850" cy="2253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5" name="Google Shape;85;p9"/>
          <p:cNvGrpSpPr/>
          <p:nvPr/>
        </p:nvGrpSpPr>
        <p:grpSpPr>
          <a:xfrm>
            <a:off x="615225" y="581250"/>
            <a:ext cx="7913400" cy="3981000"/>
            <a:chOff x="615225" y="581250"/>
            <a:chExt cx="7913400" cy="3981000"/>
          </a:xfrm>
        </p:grpSpPr>
        <p:sp>
          <p:nvSpPr>
            <p:cNvPr id="86" name="Google Shape;86;p9"/>
            <p:cNvSpPr/>
            <p:nvPr/>
          </p:nvSpPr>
          <p:spPr>
            <a:xfrm>
              <a:off x="615225" y="581250"/>
              <a:ext cx="7913400" cy="3981000"/>
            </a:xfrm>
            <a:prstGeom prst="rect">
              <a:avLst/>
            </a:prstGeom>
            <a:solidFill>
              <a:srgbClr val="FFFFFF">
                <a:alpha val="92690"/>
              </a:srgbClr>
            </a:solidFill>
            <a:ln cap="flat" cmpd="sng" w="9525">
              <a:solidFill>
                <a:srgbClr val="231F1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9"/>
            <p:cNvSpPr/>
            <p:nvPr/>
          </p:nvSpPr>
          <p:spPr>
            <a:xfrm>
              <a:off x="704880" y="666850"/>
              <a:ext cx="7734000" cy="3809700"/>
            </a:xfrm>
            <a:prstGeom prst="rect">
              <a:avLst/>
            </a:prstGeom>
            <a:noFill/>
            <a:ln cap="flat" cmpd="sng" w="9525">
              <a:solidFill>
                <a:srgbClr val="231F1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9"/>
          <p:cNvSpPr txBox="1"/>
          <p:nvPr>
            <p:ph idx="1" type="body"/>
          </p:nvPr>
        </p:nvSpPr>
        <p:spPr>
          <a:xfrm>
            <a:off x="885825" y="3949100"/>
            <a:ext cx="7372500" cy="51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200"/>
              <a:buNone/>
              <a:defRPr sz="1200"/>
            </a:lvl1pPr>
          </a:lstStyle>
          <a:p/>
        </p:txBody>
      </p:sp>
      <p:pic>
        <p:nvPicPr>
          <p:cNvPr descr="7.png" id="89" name="Google Shape;89;p9"/>
          <p:cNvPicPr preferRelativeResize="0"/>
          <p:nvPr/>
        </p:nvPicPr>
        <p:blipFill rotWithShape="1">
          <a:blip r:embed="rId3">
            <a:alphaModFix/>
          </a:blip>
          <a:srcRect b="18374" l="49259" r="0" t="0"/>
          <a:stretch/>
        </p:blipFill>
        <p:spPr>
          <a:xfrm rot="5400000">
            <a:off x="418138" y="-437188"/>
            <a:ext cx="1478299" cy="233362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9"/>
          <p:cNvSpPr txBox="1"/>
          <p:nvPr>
            <p:ph idx="12" type="sldNum"/>
          </p:nvPr>
        </p:nvSpPr>
        <p:spPr>
          <a:xfrm>
            <a:off x="4297650" y="45212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.png" id="92" name="Google Shape;92;p10"/>
          <p:cNvPicPr preferRelativeResize="0"/>
          <p:nvPr/>
        </p:nvPicPr>
        <p:blipFill rotWithShape="1">
          <a:blip r:embed="rId2">
            <a:alphaModFix/>
          </a:blip>
          <a:srcRect b="12702" l="0" r="40695" t="0"/>
          <a:stretch/>
        </p:blipFill>
        <p:spPr>
          <a:xfrm>
            <a:off x="7727980" y="1889850"/>
            <a:ext cx="1416020" cy="3253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1.png" id="93" name="Google Shape;93;p10"/>
          <p:cNvPicPr preferRelativeResize="0"/>
          <p:nvPr/>
        </p:nvPicPr>
        <p:blipFill rotWithShape="1">
          <a:blip r:embed="rId3">
            <a:alphaModFix/>
          </a:blip>
          <a:srcRect b="9942" l="43535" r="0" t="0"/>
          <a:stretch/>
        </p:blipFill>
        <p:spPr>
          <a:xfrm flipH="1" rot="-5400000">
            <a:off x="6860725" y="-1130750"/>
            <a:ext cx="1162050" cy="3404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1.png" id="94" name="Google Shape;94;p10"/>
          <p:cNvPicPr preferRelativeResize="0"/>
          <p:nvPr/>
        </p:nvPicPr>
        <p:blipFill rotWithShape="1">
          <a:blip r:embed="rId3">
            <a:alphaModFix/>
          </a:blip>
          <a:srcRect b="2780" l="0" r="35069" t="0"/>
          <a:stretch/>
        </p:blipFill>
        <p:spPr>
          <a:xfrm rot="5400000">
            <a:off x="1236200" y="2474450"/>
            <a:ext cx="1423325" cy="39147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5" name="Google Shape;95;p10"/>
          <p:cNvGrpSpPr/>
          <p:nvPr/>
        </p:nvGrpSpPr>
        <p:grpSpPr>
          <a:xfrm>
            <a:off x="615225" y="581250"/>
            <a:ext cx="7913400" cy="3981000"/>
            <a:chOff x="615225" y="581250"/>
            <a:chExt cx="7913400" cy="3981000"/>
          </a:xfrm>
        </p:grpSpPr>
        <p:sp>
          <p:nvSpPr>
            <p:cNvPr id="96" name="Google Shape;96;p10"/>
            <p:cNvSpPr/>
            <p:nvPr/>
          </p:nvSpPr>
          <p:spPr>
            <a:xfrm>
              <a:off x="615225" y="581250"/>
              <a:ext cx="7913400" cy="3981000"/>
            </a:xfrm>
            <a:prstGeom prst="rect">
              <a:avLst/>
            </a:prstGeom>
            <a:solidFill>
              <a:srgbClr val="FFFFFF">
                <a:alpha val="92690"/>
              </a:srgbClr>
            </a:solidFill>
            <a:ln cap="flat" cmpd="sng" w="9525">
              <a:solidFill>
                <a:srgbClr val="231F1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0"/>
            <p:cNvSpPr/>
            <p:nvPr/>
          </p:nvSpPr>
          <p:spPr>
            <a:xfrm>
              <a:off x="704880" y="666850"/>
              <a:ext cx="7734000" cy="3809700"/>
            </a:xfrm>
            <a:prstGeom prst="rect">
              <a:avLst/>
            </a:prstGeom>
            <a:noFill/>
            <a:ln cap="flat" cmpd="sng" w="9525">
              <a:solidFill>
                <a:srgbClr val="231F1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descr="2.png" id="98" name="Google Shape;98;p10"/>
          <p:cNvPicPr preferRelativeResize="0"/>
          <p:nvPr/>
        </p:nvPicPr>
        <p:blipFill rotWithShape="1">
          <a:blip r:embed="rId4">
            <a:alphaModFix/>
          </a:blip>
          <a:srcRect b="21353" l="45142" r="0" t="-12065"/>
          <a:stretch/>
        </p:blipFill>
        <p:spPr>
          <a:xfrm rot="5400000">
            <a:off x="949199" y="-968250"/>
            <a:ext cx="1654426" cy="35718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6.png" id="99" name="Google Shape;99;p10"/>
          <p:cNvPicPr preferRelativeResize="0"/>
          <p:nvPr/>
        </p:nvPicPr>
        <p:blipFill rotWithShape="1">
          <a:blip r:embed="rId5">
            <a:alphaModFix/>
          </a:blip>
          <a:srcRect b="16541" l="11090" r="-11090" t="0"/>
          <a:stretch/>
        </p:blipFill>
        <p:spPr>
          <a:xfrm flipH="1">
            <a:off x="7639050" y="3602476"/>
            <a:ext cx="1504950" cy="1541023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0"/>
          <p:cNvSpPr txBox="1"/>
          <p:nvPr>
            <p:ph idx="12" type="sldNum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ust plants">
  <p:cSld name="BLANK_1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1.png" id="102" name="Google Shape;102;p11"/>
          <p:cNvPicPr preferRelativeResize="0"/>
          <p:nvPr/>
        </p:nvPicPr>
        <p:blipFill rotWithShape="1">
          <a:blip r:embed="rId2">
            <a:alphaModFix/>
          </a:blip>
          <a:srcRect b="0" l="43535" r="0" t="0"/>
          <a:stretch/>
        </p:blipFill>
        <p:spPr>
          <a:xfrm flipH="1" rot="-5400000">
            <a:off x="5076912" y="-1318612"/>
            <a:ext cx="1162050" cy="37802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2.png" id="103" name="Google Shape;103;p11"/>
          <p:cNvPicPr preferRelativeResize="0"/>
          <p:nvPr/>
        </p:nvPicPr>
        <p:blipFill rotWithShape="1">
          <a:blip r:embed="rId3">
            <a:alphaModFix/>
          </a:blip>
          <a:srcRect b="21353" l="45142" r="0" t="-12065"/>
          <a:stretch/>
        </p:blipFill>
        <p:spPr>
          <a:xfrm rot="5400000">
            <a:off x="1066799" y="-1085850"/>
            <a:ext cx="1857376" cy="40100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1.png" id="104" name="Google Shape;104;p11"/>
          <p:cNvPicPr preferRelativeResize="0"/>
          <p:nvPr/>
        </p:nvPicPr>
        <p:blipFill rotWithShape="1">
          <a:blip r:embed="rId2">
            <a:alphaModFix/>
          </a:blip>
          <a:srcRect b="2780" l="0" r="35069" t="0"/>
          <a:stretch/>
        </p:blipFill>
        <p:spPr>
          <a:xfrm rot="5400000">
            <a:off x="2664950" y="2474450"/>
            <a:ext cx="1423325" cy="3914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7.png" id="105" name="Google Shape;105;p11"/>
          <p:cNvPicPr preferRelativeResize="0"/>
          <p:nvPr/>
        </p:nvPicPr>
        <p:blipFill rotWithShape="1">
          <a:blip r:embed="rId4">
            <a:alphaModFix/>
          </a:blip>
          <a:srcRect b="38812" l="0" r="20660" t="0"/>
          <a:stretch/>
        </p:blipFill>
        <p:spPr>
          <a:xfrm>
            <a:off x="5972175" y="2743150"/>
            <a:ext cx="3171824" cy="2400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4.png" id="106" name="Google Shape;106;p11"/>
          <p:cNvPicPr preferRelativeResize="0"/>
          <p:nvPr/>
        </p:nvPicPr>
        <p:blipFill rotWithShape="1">
          <a:blip r:embed="rId5">
            <a:alphaModFix/>
          </a:blip>
          <a:srcRect b="0" l="0" r="26810" t="0"/>
          <a:stretch/>
        </p:blipFill>
        <p:spPr>
          <a:xfrm rot="-5400000">
            <a:off x="6379650" y="-773625"/>
            <a:ext cx="2000250" cy="3528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.png" id="107" name="Google Shape;107;p11"/>
          <p:cNvPicPr preferRelativeResize="0"/>
          <p:nvPr/>
        </p:nvPicPr>
        <p:blipFill rotWithShape="1">
          <a:blip r:embed="rId6">
            <a:alphaModFix/>
          </a:blip>
          <a:srcRect b="14814" l="0" r="34262" t="0"/>
          <a:stretch/>
        </p:blipFill>
        <p:spPr>
          <a:xfrm flipH="1">
            <a:off x="0" y="1209675"/>
            <a:ext cx="2536475" cy="3933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5.png" id="108" name="Google Shape;108;p11"/>
          <p:cNvPicPr preferRelativeResize="0"/>
          <p:nvPr/>
        </p:nvPicPr>
        <p:blipFill rotWithShape="1">
          <a:blip r:embed="rId7">
            <a:alphaModFix/>
          </a:blip>
          <a:srcRect b="12702" l="0" r="40695" t="0"/>
          <a:stretch/>
        </p:blipFill>
        <p:spPr>
          <a:xfrm>
            <a:off x="7548050" y="1476375"/>
            <a:ext cx="1595950" cy="36671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1"/>
          <p:cNvSpPr txBox="1"/>
          <p:nvPr>
            <p:ph idx="12" type="sldNum"/>
          </p:nvPr>
        </p:nvSpPr>
        <p:spPr>
          <a:xfrm>
            <a:off x="4297650" y="47498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000000"/>
                </a:solidFill>
              </a:defRPr>
            </a:lvl1pPr>
            <a:lvl2pPr lvl="1">
              <a:buNone/>
              <a:defRPr>
                <a:solidFill>
                  <a:srgbClr val="000000"/>
                </a:solidFill>
              </a:defRPr>
            </a:lvl2pPr>
            <a:lvl3pPr lvl="2">
              <a:buNone/>
              <a:defRPr>
                <a:solidFill>
                  <a:srgbClr val="000000"/>
                </a:solidFill>
              </a:defRPr>
            </a:lvl3pPr>
            <a:lvl4pPr lvl="3">
              <a:buNone/>
              <a:defRPr>
                <a:solidFill>
                  <a:srgbClr val="000000"/>
                </a:solidFill>
              </a:defRPr>
            </a:lvl4pPr>
            <a:lvl5pPr lvl="4">
              <a:buNone/>
              <a:defRPr>
                <a:solidFill>
                  <a:srgbClr val="000000"/>
                </a:solidFill>
              </a:defRPr>
            </a:lvl5pPr>
            <a:lvl6pPr lvl="5">
              <a:buNone/>
              <a:defRPr>
                <a:solidFill>
                  <a:srgbClr val="000000"/>
                </a:solidFill>
              </a:defRPr>
            </a:lvl6pPr>
            <a:lvl7pPr lvl="6">
              <a:buNone/>
              <a:defRPr>
                <a:solidFill>
                  <a:srgbClr val="000000"/>
                </a:solidFill>
              </a:defRPr>
            </a:lvl7pPr>
            <a:lvl8pPr lvl="7">
              <a:buNone/>
              <a:defRPr>
                <a:solidFill>
                  <a:srgbClr val="000000"/>
                </a:solidFill>
              </a:defRPr>
            </a:lvl8pPr>
            <a:lvl9pPr lvl="8">
              <a:buNone/>
              <a:defRPr>
                <a:solidFill>
                  <a:srgbClr val="000000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ust plants small">
  <p:cSld name="BLANK_1_1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1.png" id="111" name="Google Shape;111;p12"/>
          <p:cNvPicPr preferRelativeResize="0"/>
          <p:nvPr/>
        </p:nvPicPr>
        <p:blipFill rotWithShape="1">
          <a:blip r:embed="rId2">
            <a:alphaModFix/>
          </a:blip>
          <a:srcRect b="0" l="43535" r="0" t="0"/>
          <a:stretch/>
        </p:blipFill>
        <p:spPr>
          <a:xfrm flipH="1" rot="-5400000">
            <a:off x="6449075" y="-876950"/>
            <a:ext cx="769994" cy="25048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2.png" id="112" name="Google Shape;112;p12"/>
          <p:cNvPicPr preferRelativeResize="0"/>
          <p:nvPr/>
        </p:nvPicPr>
        <p:blipFill rotWithShape="1">
          <a:blip r:embed="rId3">
            <a:alphaModFix/>
          </a:blip>
          <a:srcRect b="21353" l="45142" r="0" t="-12065"/>
          <a:stretch/>
        </p:blipFill>
        <p:spPr>
          <a:xfrm rot="5400000">
            <a:off x="721662" y="-740712"/>
            <a:ext cx="1261775" cy="2724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1.png" id="113" name="Google Shape;113;p12"/>
          <p:cNvPicPr preferRelativeResize="0"/>
          <p:nvPr/>
        </p:nvPicPr>
        <p:blipFill rotWithShape="1">
          <a:blip r:embed="rId2">
            <a:alphaModFix/>
          </a:blip>
          <a:srcRect b="2780" l="0" r="35069" t="0"/>
          <a:stretch/>
        </p:blipFill>
        <p:spPr>
          <a:xfrm rot="5400000">
            <a:off x="1477665" y="3663565"/>
            <a:ext cx="789205" cy="21706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7.png" id="114" name="Google Shape;114;p12"/>
          <p:cNvPicPr preferRelativeResize="0"/>
          <p:nvPr/>
        </p:nvPicPr>
        <p:blipFill rotWithShape="1">
          <a:blip r:embed="rId4">
            <a:alphaModFix/>
          </a:blip>
          <a:srcRect b="38812" l="0" r="20660" t="0"/>
          <a:stretch/>
        </p:blipFill>
        <p:spPr>
          <a:xfrm>
            <a:off x="6973325" y="3500784"/>
            <a:ext cx="2170675" cy="16427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4.png" id="115" name="Google Shape;115;p12"/>
          <p:cNvPicPr preferRelativeResize="0"/>
          <p:nvPr/>
        </p:nvPicPr>
        <p:blipFill rotWithShape="1">
          <a:blip r:embed="rId5">
            <a:alphaModFix/>
          </a:blip>
          <a:srcRect b="0" l="0" r="26810" t="0"/>
          <a:stretch/>
        </p:blipFill>
        <p:spPr>
          <a:xfrm rot="-5400000">
            <a:off x="7312293" y="-515832"/>
            <a:ext cx="1325400" cy="23380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.png" id="116" name="Google Shape;116;p12"/>
          <p:cNvPicPr preferRelativeResize="0"/>
          <p:nvPr/>
        </p:nvPicPr>
        <p:blipFill rotWithShape="1">
          <a:blip r:embed="rId6">
            <a:alphaModFix/>
          </a:blip>
          <a:srcRect b="14814" l="0" r="34262" t="0"/>
          <a:stretch/>
        </p:blipFill>
        <p:spPr>
          <a:xfrm flipH="1">
            <a:off x="-1" y="2962275"/>
            <a:ext cx="1406427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5.png" id="117" name="Google Shape;117;p12"/>
          <p:cNvPicPr preferRelativeResize="0"/>
          <p:nvPr/>
        </p:nvPicPr>
        <p:blipFill rotWithShape="1">
          <a:blip r:embed="rId7">
            <a:alphaModFix/>
          </a:blip>
          <a:srcRect b="12702" l="0" r="40695" t="0"/>
          <a:stretch/>
        </p:blipFill>
        <p:spPr>
          <a:xfrm>
            <a:off x="8051794" y="2633848"/>
            <a:ext cx="1092207" cy="2509651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2"/>
          <p:cNvSpPr txBox="1"/>
          <p:nvPr>
            <p:ph idx="12" type="sldNum"/>
          </p:nvPr>
        </p:nvSpPr>
        <p:spPr>
          <a:xfrm>
            <a:off x="4297650" y="47498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photo as background">
  <p:cSld name="BLANK_1_1_1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3"/>
          <p:cNvSpPr/>
          <p:nvPr/>
        </p:nvSpPr>
        <p:spPr>
          <a:xfrm>
            <a:off x="-9525" y="-9525"/>
            <a:ext cx="9153600" cy="5153100"/>
          </a:xfrm>
          <a:prstGeom prst="frame">
            <a:avLst>
              <a:gd fmla="val 6469" name="adj1"/>
            </a:avLst>
          </a:prstGeom>
          <a:solidFill>
            <a:srgbClr val="FFFFFF">
              <a:alpha val="50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3.png" id="121" name="Google Shape;121;p13"/>
          <p:cNvPicPr preferRelativeResize="0"/>
          <p:nvPr/>
        </p:nvPicPr>
        <p:blipFill rotWithShape="1">
          <a:blip r:embed="rId2">
            <a:alphaModFix/>
          </a:blip>
          <a:srcRect b="18534" l="0" r="17198" t="0"/>
          <a:stretch/>
        </p:blipFill>
        <p:spPr>
          <a:xfrm>
            <a:off x="6915150" y="2889625"/>
            <a:ext cx="2228850" cy="2253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7.png" id="122" name="Google Shape;122;p13"/>
          <p:cNvPicPr preferRelativeResize="0"/>
          <p:nvPr/>
        </p:nvPicPr>
        <p:blipFill rotWithShape="1">
          <a:blip r:embed="rId3">
            <a:alphaModFix/>
          </a:blip>
          <a:srcRect b="18374" l="49259" r="0" t="0"/>
          <a:stretch/>
        </p:blipFill>
        <p:spPr>
          <a:xfrm rot="5400000">
            <a:off x="418138" y="-437188"/>
            <a:ext cx="1478299" cy="2333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3"/>
          <p:cNvSpPr txBox="1"/>
          <p:nvPr>
            <p:ph idx="12" type="sldNum"/>
          </p:nvPr>
        </p:nvSpPr>
        <p:spPr>
          <a:xfrm>
            <a:off x="4297650" y="4812625"/>
            <a:ext cx="548700" cy="33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rgbClr val="FBFAF5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251600" y="1044175"/>
            <a:ext cx="6640800" cy="9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layfair Display"/>
              <a:buNone/>
              <a:defRPr b="1" sz="48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layfair Display"/>
              <a:buNone/>
              <a:defRPr b="1" sz="48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layfair Display"/>
              <a:buNone/>
              <a:defRPr b="1" sz="48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layfair Display"/>
              <a:buNone/>
              <a:defRPr b="1" sz="48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layfair Display"/>
              <a:buNone/>
              <a:defRPr b="1" sz="48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layfair Display"/>
              <a:buNone/>
              <a:defRPr b="1" sz="48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layfair Display"/>
              <a:buNone/>
              <a:defRPr b="1" sz="48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layfair Display"/>
              <a:buNone/>
              <a:defRPr b="1" sz="48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layfair Display"/>
              <a:buNone/>
              <a:defRPr b="1" sz="48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251600" y="2122450"/>
            <a:ext cx="6640800" cy="23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nos"/>
              <a:buChar char="◉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nos"/>
              <a:buChar char="◎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nos"/>
              <a:buChar char="○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nos"/>
              <a:buChar char="●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nos"/>
              <a:buChar char="○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nos"/>
              <a:buChar char="■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nos"/>
              <a:buChar char="●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nos"/>
              <a:buChar char="○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inos"/>
              <a:buChar char="■"/>
              <a:defRPr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buNone/>
              <a:defRPr sz="1100">
                <a:solidFill>
                  <a:srgbClr val="999999"/>
                </a:solidFill>
                <a:latin typeface="Tinos"/>
                <a:ea typeface="Tinos"/>
                <a:cs typeface="Tinos"/>
                <a:sym typeface="Tinos"/>
              </a:defRPr>
            </a:lvl1pPr>
            <a:lvl2pPr lvl="1" algn="ctr">
              <a:buNone/>
              <a:defRPr sz="1100">
                <a:solidFill>
                  <a:srgbClr val="999999"/>
                </a:solidFill>
                <a:latin typeface="Tinos"/>
                <a:ea typeface="Tinos"/>
                <a:cs typeface="Tinos"/>
                <a:sym typeface="Tinos"/>
              </a:defRPr>
            </a:lvl2pPr>
            <a:lvl3pPr lvl="2" algn="ctr">
              <a:buNone/>
              <a:defRPr sz="1100">
                <a:solidFill>
                  <a:srgbClr val="999999"/>
                </a:solidFill>
                <a:latin typeface="Tinos"/>
                <a:ea typeface="Tinos"/>
                <a:cs typeface="Tinos"/>
                <a:sym typeface="Tinos"/>
              </a:defRPr>
            </a:lvl3pPr>
            <a:lvl4pPr lvl="3" algn="ctr">
              <a:buNone/>
              <a:defRPr sz="1100">
                <a:solidFill>
                  <a:srgbClr val="999999"/>
                </a:solidFill>
                <a:latin typeface="Tinos"/>
                <a:ea typeface="Tinos"/>
                <a:cs typeface="Tinos"/>
                <a:sym typeface="Tinos"/>
              </a:defRPr>
            </a:lvl4pPr>
            <a:lvl5pPr lvl="4" algn="ctr">
              <a:buNone/>
              <a:defRPr sz="1100">
                <a:solidFill>
                  <a:srgbClr val="999999"/>
                </a:solidFill>
                <a:latin typeface="Tinos"/>
                <a:ea typeface="Tinos"/>
                <a:cs typeface="Tinos"/>
                <a:sym typeface="Tinos"/>
              </a:defRPr>
            </a:lvl5pPr>
            <a:lvl6pPr lvl="5" algn="ctr">
              <a:buNone/>
              <a:defRPr sz="1100">
                <a:solidFill>
                  <a:srgbClr val="999999"/>
                </a:solidFill>
                <a:latin typeface="Tinos"/>
                <a:ea typeface="Tinos"/>
                <a:cs typeface="Tinos"/>
                <a:sym typeface="Tinos"/>
              </a:defRPr>
            </a:lvl6pPr>
            <a:lvl7pPr lvl="6" algn="ctr">
              <a:buNone/>
              <a:defRPr sz="1100">
                <a:solidFill>
                  <a:srgbClr val="999999"/>
                </a:solidFill>
                <a:latin typeface="Tinos"/>
                <a:ea typeface="Tinos"/>
                <a:cs typeface="Tinos"/>
                <a:sym typeface="Tinos"/>
              </a:defRPr>
            </a:lvl7pPr>
            <a:lvl8pPr lvl="7" algn="ctr">
              <a:buNone/>
              <a:defRPr sz="1100">
                <a:solidFill>
                  <a:srgbClr val="999999"/>
                </a:solidFill>
                <a:latin typeface="Tinos"/>
                <a:ea typeface="Tinos"/>
                <a:cs typeface="Tinos"/>
                <a:sym typeface="Tinos"/>
              </a:defRPr>
            </a:lvl8pPr>
            <a:lvl9pPr lvl="8" algn="ctr">
              <a:buNone/>
              <a:defRPr sz="1100">
                <a:solidFill>
                  <a:srgbClr val="999999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www.slidescarnival.com/help-use-presentation-template" TargetMode="External"/><Relationship Id="rId4" Type="http://schemas.openxmlformats.org/officeDocument/2006/relationships/hyperlink" Target="http://creativecommons.org/licenses/by/4.0/" TargetMode="External"/><Relationship Id="rId5" Type="http://schemas.openxmlformats.org/officeDocument/2006/relationships/slide" Target="/ppt/slides/slide25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www.slidescarnival.com/" TargetMode="External"/><Relationship Id="rId4" Type="http://schemas.openxmlformats.org/officeDocument/2006/relationships/hyperlink" Target="http://biodiversitylibrary.org/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fontsquirrel.com/fonts/playfair-display" TargetMode="External"/><Relationship Id="rId4" Type="http://schemas.openxmlformats.org/officeDocument/2006/relationships/hyperlink" Target="https://www.fontsquirrel.com/fonts/tinos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4.jpg"/><Relationship Id="rId4" Type="http://schemas.openxmlformats.org/officeDocument/2006/relationships/image" Target="../media/image21.jpg"/><Relationship Id="rId5" Type="http://schemas.openxmlformats.org/officeDocument/2006/relationships/image" Target="../media/image23.jpg"/><Relationship Id="rId6" Type="http://schemas.openxmlformats.org/officeDocument/2006/relationships/image" Target="../media/image25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4"/>
          <p:cNvSpPr txBox="1"/>
          <p:nvPr>
            <p:ph type="ctrTitle"/>
          </p:nvPr>
        </p:nvSpPr>
        <p:spPr>
          <a:xfrm>
            <a:off x="1962150" y="1171525"/>
            <a:ext cx="5219700" cy="280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</a:t>
            </a:r>
            <a:r>
              <a:rPr lang="en">
                <a:solidFill>
                  <a:srgbClr val="BF9000"/>
                </a:solidFill>
              </a:rPr>
              <a:t>your </a:t>
            </a:r>
            <a:r>
              <a:rPr lang="en"/>
              <a:t>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5"/>
          <p:cNvSpPr txBox="1"/>
          <p:nvPr>
            <p:ph type="title"/>
          </p:nvPr>
        </p:nvSpPr>
        <p:spPr>
          <a:xfrm>
            <a:off x="1251600" y="1044175"/>
            <a:ext cx="6640800" cy="9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27BA0"/>
                </a:solidFill>
              </a:rPr>
              <a:t>Instructions</a:t>
            </a:r>
            <a:r>
              <a:rPr lang="en"/>
              <a:t> for use</a:t>
            </a:r>
            <a:endParaRPr/>
          </a:p>
        </p:txBody>
      </p:sp>
      <p:sp>
        <p:nvSpPr>
          <p:cNvPr id="134" name="Google Shape;134;p15"/>
          <p:cNvSpPr txBox="1"/>
          <p:nvPr>
            <p:ph idx="2" type="body"/>
          </p:nvPr>
        </p:nvSpPr>
        <p:spPr>
          <a:xfrm>
            <a:off x="1323975" y="2063950"/>
            <a:ext cx="2981100" cy="214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100"/>
              <a:t>EDIT IN GOOGLE SLIDES</a:t>
            </a:r>
            <a:endParaRPr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/>
              <a:t>Click on the button under the presentation preview that says "Use as Google Slides Theme".</a:t>
            </a:r>
            <a:endParaRPr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/>
              <a:t>You will get a copy of this document on your Google Drive and will be able to edit, add or delete slides.</a:t>
            </a:r>
            <a:endParaRPr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/>
              <a:t>You have to be signed in to your Google account.</a:t>
            </a:r>
            <a:endParaRPr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135" name="Google Shape;135;p15"/>
          <p:cNvSpPr txBox="1"/>
          <p:nvPr>
            <p:ph idx="2" type="body"/>
          </p:nvPr>
        </p:nvSpPr>
        <p:spPr>
          <a:xfrm>
            <a:off x="1323975" y="4515525"/>
            <a:ext cx="6496200" cy="82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/>
              <a:t>More info on how to use this template at </a:t>
            </a:r>
            <a:r>
              <a:rPr b="1" lang="en" sz="900" u="sng">
                <a:hlinkClick r:id="rId3"/>
              </a:rPr>
              <a:t>www.slidescarnival.com/help-use-presentation-template</a:t>
            </a:r>
            <a:endParaRPr b="1" sz="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/>
              <a:t>This template is free to use under </a:t>
            </a:r>
            <a:r>
              <a:rPr lang="en" sz="900" u="sng">
                <a:hlinkClick r:id="rId4"/>
              </a:rPr>
              <a:t>Creative Commons Attribution license</a:t>
            </a:r>
            <a:r>
              <a:rPr lang="en" sz="900"/>
              <a:t>. You can keep the Credits slide or mention SlidesCarnival and other resources used in a slide footer.</a:t>
            </a:r>
            <a:endParaRPr sz="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  <p:sp>
        <p:nvSpPr>
          <p:cNvPr id="136" name="Google Shape;136;p15"/>
          <p:cNvSpPr txBox="1"/>
          <p:nvPr>
            <p:ph idx="2" type="body"/>
          </p:nvPr>
        </p:nvSpPr>
        <p:spPr>
          <a:xfrm>
            <a:off x="4499400" y="2063950"/>
            <a:ext cx="3320400" cy="214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100"/>
              <a:t>EDIT IN POWERPOINT®</a:t>
            </a:r>
            <a:endParaRPr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Click on the button under the presentation preview that says "Download as PowerPoint template". You will get a .pptx file that you can edit in PowerPoint.</a:t>
            </a:r>
            <a:endParaRPr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Remember to download and install the fonts used in this presentation (you’ll find the links to the font files needed in the </a:t>
            </a:r>
            <a:r>
              <a:rPr lang="en" sz="1100" u="sng">
                <a:hlinkClick action="ppaction://hlinksldjump" r:id="rId5"/>
              </a:rPr>
              <a:t>Presentation design slide</a:t>
            </a:r>
            <a:r>
              <a:rPr lang="en" sz="1100"/>
              <a:t>)</a:t>
            </a:r>
            <a:endParaRPr sz="1100"/>
          </a:p>
        </p:txBody>
      </p:sp>
      <p:sp>
        <p:nvSpPr>
          <p:cNvPr id="137" name="Google Shape;137;p15"/>
          <p:cNvSpPr txBox="1"/>
          <p:nvPr>
            <p:ph idx="12" type="sldNum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6"/>
          <p:cNvSpPr txBox="1"/>
          <p:nvPr>
            <p:ph idx="4294967295" type="ctrTitle"/>
          </p:nvPr>
        </p:nvSpPr>
        <p:spPr>
          <a:xfrm>
            <a:off x="1275150" y="1354750"/>
            <a:ext cx="6593700" cy="85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CC4125"/>
                </a:solidFill>
              </a:rPr>
              <a:t>Hello!</a:t>
            </a:r>
            <a:endParaRPr sz="6000">
              <a:solidFill>
                <a:srgbClr val="CC4125"/>
              </a:solidFill>
            </a:endParaRPr>
          </a:p>
        </p:txBody>
      </p:sp>
      <p:sp>
        <p:nvSpPr>
          <p:cNvPr id="143" name="Google Shape;143;p16"/>
          <p:cNvSpPr txBox="1"/>
          <p:nvPr>
            <p:ph idx="4294967295" type="subTitle"/>
          </p:nvPr>
        </p:nvSpPr>
        <p:spPr>
          <a:xfrm>
            <a:off x="1275150" y="2236679"/>
            <a:ext cx="6593700" cy="14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i="1" lang="en" sz="3600">
                <a:latin typeface="Playfair Display"/>
                <a:ea typeface="Playfair Display"/>
                <a:cs typeface="Playfair Display"/>
                <a:sym typeface="Playfair Display"/>
              </a:rPr>
              <a:t>I am Jayden Smith</a:t>
            </a:r>
            <a:endParaRPr b="1" i="1" sz="3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 am here because I love to give presentations. </a:t>
            </a:r>
            <a:endParaRPr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 @username</a:t>
            </a:r>
            <a:endParaRPr b="1" sz="3600"/>
          </a:p>
        </p:txBody>
      </p:sp>
      <p:sp>
        <p:nvSpPr>
          <p:cNvPr id="144" name="Google Shape;144;p16"/>
          <p:cNvSpPr txBox="1"/>
          <p:nvPr>
            <p:ph idx="12" type="sldNum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7"/>
          <p:cNvSpPr txBox="1"/>
          <p:nvPr>
            <p:ph type="ctrTitle"/>
          </p:nvPr>
        </p:nvSpPr>
        <p:spPr>
          <a:xfrm>
            <a:off x="1924050" y="1659550"/>
            <a:ext cx="52959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EA9999"/>
                </a:solidFill>
              </a:rPr>
              <a:t>1.</a:t>
            </a:r>
            <a:endParaRPr>
              <a:solidFill>
                <a:srgbClr val="EA9999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150" name="Google Shape;150;p17"/>
          <p:cNvSpPr txBox="1"/>
          <p:nvPr>
            <p:ph idx="1" type="subTitle"/>
          </p:nvPr>
        </p:nvSpPr>
        <p:spPr>
          <a:xfrm>
            <a:off x="685800" y="29162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8"/>
          <p:cNvSpPr txBox="1"/>
          <p:nvPr>
            <p:ph idx="1" type="body"/>
          </p:nvPr>
        </p:nvSpPr>
        <p:spPr>
          <a:xfrm>
            <a:off x="2750400" y="1164100"/>
            <a:ext cx="3643200" cy="281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</a:t>
            </a:r>
            <a:r>
              <a:rPr b="1" lang="en">
                <a:solidFill>
                  <a:srgbClr val="6AA84F"/>
                </a:solidFill>
              </a:rPr>
              <a:t>philosophical thoughts</a:t>
            </a:r>
            <a:r>
              <a:rPr lang="en"/>
              <a:t> from the reader.</a:t>
            </a:r>
            <a:endParaRPr/>
          </a:p>
        </p:txBody>
      </p:sp>
      <p:sp>
        <p:nvSpPr>
          <p:cNvPr id="156" name="Google Shape;156;p18"/>
          <p:cNvSpPr txBox="1"/>
          <p:nvPr>
            <p:ph idx="12" type="sldNum"/>
          </p:nvPr>
        </p:nvSpPr>
        <p:spPr>
          <a:xfrm>
            <a:off x="4297650" y="4292650"/>
            <a:ext cx="548700" cy="2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9"/>
          <p:cNvSpPr txBox="1"/>
          <p:nvPr>
            <p:ph type="title"/>
          </p:nvPr>
        </p:nvSpPr>
        <p:spPr>
          <a:xfrm>
            <a:off x="1251600" y="1044175"/>
            <a:ext cx="6640800" cy="9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</a:t>
            </a:r>
            <a:r>
              <a:rPr lang="en">
                <a:solidFill>
                  <a:srgbClr val="E06666"/>
                </a:solidFill>
              </a:rPr>
              <a:t>title</a:t>
            </a:r>
            <a:endParaRPr>
              <a:solidFill>
                <a:srgbClr val="E06666"/>
              </a:solidFill>
            </a:endParaRPr>
          </a:p>
        </p:txBody>
      </p:sp>
      <p:sp>
        <p:nvSpPr>
          <p:cNvPr id="162" name="Google Shape;162;p19"/>
          <p:cNvSpPr txBox="1"/>
          <p:nvPr>
            <p:ph idx="1" type="body"/>
          </p:nvPr>
        </p:nvSpPr>
        <p:spPr>
          <a:xfrm>
            <a:off x="1251600" y="2122450"/>
            <a:ext cx="6640800" cy="232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600"/>
              </a:spcBef>
              <a:spcAft>
                <a:spcPts val="0"/>
              </a:spcAft>
              <a:buSzPts val="1400"/>
              <a:buChar char="◉"/>
            </a:pPr>
            <a:r>
              <a:rPr lang="en"/>
              <a:t>Here you have a list of items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◉"/>
            </a:pPr>
            <a:r>
              <a:rPr lang="en"/>
              <a:t>And some text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◉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163" name="Google Shape;163;p19"/>
          <p:cNvSpPr txBox="1"/>
          <p:nvPr>
            <p:ph idx="12" type="sldNum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"/>
          <p:cNvSpPr txBox="1"/>
          <p:nvPr>
            <p:ph idx="4294967295" type="ctrTitle"/>
          </p:nvPr>
        </p:nvSpPr>
        <p:spPr>
          <a:xfrm>
            <a:off x="2209650" y="2573950"/>
            <a:ext cx="47247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1C232"/>
                </a:solidFill>
              </a:rPr>
              <a:t>Big </a:t>
            </a:r>
            <a:r>
              <a:rPr lang="en" sz="6000"/>
              <a:t>concept</a:t>
            </a:r>
            <a:endParaRPr sz="6000"/>
          </a:p>
        </p:txBody>
      </p:sp>
      <p:sp>
        <p:nvSpPr>
          <p:cNvPr id="169" name="Google Shape;169;p20"/>
          <p:cNvSpPr txBox="1"/>
          <p:nvPr>
            <p:ph idx="4294967295" type="subTitle"/>
          </p:nvPr>
        </p:nvSpPr>
        <p:spPr>
          <a:xfrm>
            <a:off x="2209650" y="3716352"/>
            <a:ext cx="47247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Bring the attention of your audience over a key concept using icons or illustrations</a:t>
            </a:r>
            <a:endParaRPr/>
          </a:p>
        </p:txBody>
      </p:sp>
      <p:pic>
        <p:nvPicPr>
          <p:cNvPr descr="9.png" id="170" name="Google Shape;17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8525" y="658450"/>
            <a:ext cx="2266950" cy="209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0"/>
          <p:cNvSpPr txBox="1"/>
          <p:nvPr>
            <p:ph idx="12" type="sldNum"/>
          </p:nvPr>
        </p:nvSpPr>
        <p:spPr>
          <a:xfrm>
            <a:off x="4297650" y="47498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1"/>
          <p:cNvSpPr txBox="1"/>
          <p:nvPr>
            <p:ph idx="1" type="body"/>
          </p:nvPr>
        </p:nvSpPr>
        <p:spPr>
          <a:xfrm>
            <a:off x="1267850" y="2562225"/>
            <a:ext cx="3281700" cy="162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White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77" name="Google Shape;177;p21"/>
          <p:cNvSpPr txBox="1"/>
          <p:nvPr>
            <p:ph type="title"/>
          </p:nvPr>
        </p:nvSpPr>
        <p:spPr>
          <a:xfrm>
            <a:off x="1251600" y="1044175"/>
            <a:ext cx="6640800" cy="9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</a:t>
            </a:r>
            <a:r>
              <a:rPr lang="en">
                <a:solidFill>
                  <a:srgbClr val="6AA84F"/>
                </a:solidFill>
              </a:rPr>
              <a:t>split</a:t>
            </a:r>
            <a:r>
              <a:rPr lang="en"/>
              <a:t> your content</a:t>
            </a:r>
            <a:endParaRPr/>
          </a:p>
        </p:txBody>
      </p:sp>
      <p:sp>
        <p:nvSpPr>
          <p:cNvPr id="178" name="Google Shape;178;p21"/>
          <p:cNvSpPr txBox="1"/>
          <p:nvPr>
            <p:ph idx="2" type="body"/>
          </p:nvPr>
        </p:nvSpPr>
        <p:spPr>
          <a:xfrm>
            <a:off x="4747000" y="2562225"/>
            <a:ext cx="3281700" cy="162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Black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ebony and of outer space. It has been the symbolic color of elegance, solemnity and authority.</a:t>
            </a:r>
            <a:endParaRPr/>
          </a:p>
        </p:txBody>
      </p:sp>
      <p:sp>
        <p:nvSpPr>
          <p:cNvPr id="179" name="Google Shape;179;p21"/>
          <p:cNvSpPr txBox="1"/>
          <p:nvPr>
            <p:ph idx="12" type="sldNum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2"/>
          <p:cNvSpPr txBox="1"/>
          <p:nvPr>
            <p:ph type="title"/>
          </p:nvPr>
        </p:nvSpPr>
        <p:spPr>
          <a:xfrm>
            <a:off x="1251600" y="1044175"/>
            <a:ext cx="6640800" cy="9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</a:t>
            </a:r>
            <a:r>
              <a:rPr lang="en">
                <a:solidFill>
                  <a:srgbClr val="F1C232"/>
                </a:solidFill>
              </a:rPr>
              <a:t>three</a:t>
            </a:r>
            <a:r>
              <a:rPr lang="en"/>
              <a:t> columns</a:t>
            </a:r>
            <a:endParaRPr/>
          </a:p>
        </p:txBody>
      </p:sp>
      <p:sp>
        <p:nvSpPr>
          <p:cNvPr id="185" name="Google Shape;185;p22"/>
          <p:cNvSpPr txBox="1"/>
          <p:nvPr>
            <p:ph idx="1" type="body"/>
          </p:nvPr>
        </p:nvSpPr>
        <p:spPr>
          <a:xfrm>
            <a:off x="1176100" y="2581275"/>
            <a:ext cx="2168400" cy="188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86" name="Google Shape;186;p22"/>
          <p:cNvSpPr txBox="1"/>
          <p:nvPr>
            <p:ph idx="2" type="body"/>
          </p:nvPr>
        </p:nvSpPr>
        <p:spPr>
          <a:xfrm>
            <a:off x="3455675" y="2581275"/>
            <a:ext cx="2168400" cy="188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87" name="Google Shape;187;p22"/>
          <p:cNvSpPr txBox="1"/>
          <p:nvPr>
            <p:ph idx="3" type="body"/>
          </p:nvPr>
        </p:nvSpPr>
        <p:spPr>
          <a:xfrm>
            <a:off x="5735251" y="2581275"/>
            <a:ext cx="2168400" cy="188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2"/>
          <p:cNvSpPr txBox="1"/>
          <p:nvPr>
            <p:ph idx="12" type="sldNum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3"/>
          <p:cNvSpPr txBox="1"/>
          <p:nvPr>
            <p:ph type="title"/>
          </p:nvPr>
        </p:nvSpPr>
        <p:spPr>
          <a:xfrm>
            <a:off x="1251600" y="675625"/>
            <a:ext cx="2958300" cy="379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A picture is worth a </a:t>
            </a:r>
            <a:r>
              <a:rPr lang="en" sz="3600">
                <a:solidFill>
                  <a:srgbClr val="CC0000"/>
                </a:solidFill>
              </a:rPr>
              <a:t>thousand </a:t>
            </a:r>
            <a:r>
              <a:rPr lang="en" sz="3600"/>
              <a:t>words</a:t>
            </a:r>
            <a:endParaRPr sz="3600"/>
          </a:p>
        </p:txBody>
      </p:sp>
      <p:pic>
        <p:nvPicPr>
          <p:cNvPr descr="photo-1428738982447-44768851a467.jpg" id="194" name="Google Shape;194;p23"/>
          <p:cNvPicPr preferRelativeResize="0"/>
          <p:nvPr/>
        </p:nvPicPr>
        <p:blipFill rotWithShape="1">
          <a:blip r:embed="rId3">
            <a:alphaModFix/>
          </a:blip>
          <a:srcRect b="0" l="28071" r="14665" t="0"/>
          <a:stretch/>
        </p:blipFill>
        <p:spPr>
          <a:xfrm>
            <a:off x="4641075" y="743525"/>
            <a:ext cx="3721877" cy="3655851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3"/>
          <p:cNvSpPr txBox="1"/>
          <p:nvPr>
            <p:ph idx="12" type="sldNum"/>
          </p:nvPr>
        </p:nvSpPr>
        <p:spPr>
          <a:xfrm>
            <a:off x="7814250" y="40640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4"/>
          <p:cNvSpPr txBox="1"/>
          <p:nvPr>
            <p:ph idx="4294967295" type="title"/>
          </p:nvPr>
        </p:nvSpPr>
        <p:spPr>
          <a:xfrm>
            <a:off x="323850" y="342900"/>
            <a:ext cx="8477400" cy="445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" sz="1800">
                <a:solidFill>
                  <a:srgbClr val="FFFFFF"/>
                </a:solidFill>
              </a:rPr>
              <a:t>Want big impact?</a:t>
            </a:r>
            <a:endParaRPr b="0" i="1" sz="18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Use big image.</a:t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201" name="Google Shape;201;p24"/>
          <p:cNvSpPr txBox="1"/>
          <p:nvPr>
            <p:ph idx="12" type="sldNum"/>
          </p:nvPr>
        </p:nvSpPr>
        <p:spPr>
          <a:xfrm>
            <a:off x="4297650" y="4812625"/>
            <a:ext cx="548700" cy="33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5"/>
          <p:cNvSpPr txBox="1"/>
          <p:nvPr>
            <p:ph type="title"/>
          </p:nvPr>
        </p:nvSpPr>
        <p:spPr>
          <a:xfrm>
            <a:off x="1251600" y="1044175"/>
            <a:ext cx="6640800" cy="49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 to explain your ideas</a:t>
            </a:r>
            <a:endParaRPr/>
          </a:p>
        </p:txBody>
      </p:sp>
      <p:sp>
        <p:nvSpPr>
          <p:cNvPr id="207" name="Google Shape;207;p25"/>
          <p:cNvSpPr/>
          <p:nvPr/>
        </p:nvSpPr>
        <p:spPr>
          <a:xfrm>
            <a:off x="3638396" y="1941025"/>
            <a:ext cx="1867200" cy="1867200"/>
          </a:xfrm>
          <a:prstGeom prst="ellipse">
            <a:avLst/>
          </a:prstGeom>
          <a:noFill/>
          <a:ln cap="flat" cmpd="sng" w="1905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latin typeface="Playfair Display"/>
                <a:ea typeface="Playfair Display"/>
                <a:cs typeface="Playfair Display"/>
                <a:sym typeface="Playfair Display"/>
              </a:rPr>
              <a:t>Gray</a:t>
            </a:r>
            <a:endParaRPr i="1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08" name="Google Shape;208;p25"/>
          <p:cNvSpPr/>
          <p:nvPr/>
        </p:nvSpPr>
        <p:spPr>
          <a:xfrm>
            <a:off x="2043375" y="1941025"/>
            <a:ext cx="1867200" cy="1867200"/>
          </a:xfrm>
          <a:prstGeom prst="ellipse">
            <a:avLst/>
          </a:prstGeom>
          <a:noFill/>
          <a:ln cap="flat" cmpd="sng" w="19050">
            <a:solidFill>
              <a:srgbClr val="EA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latin typeface="Playfair Display"/>
                <a:ea typeface="Playfair Display"/>
                <a:cs typeface="Playfair Display"/>
                <a:sym typeface="Playfair Display"/>
              </a:rPr>
              <a:t>White</a:t>
            </a:r>
            <a:endParaRPr i="1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09" name="Google Shape;209;p25"/>
          <p:cNvSpPr/>
          <p:nvPr/>
        </p:nvSpPr>
        <p:spPr>
          <a:xfrm>
            <a:off x="5233418" y="1941025"/>
            <a:ext cx="1867200" cy="1867200"/>
          </a:xfrm>
          <a:prstGeom prst="ellipse">
            <a:avLst/>
          </a:prstGeom>
          <a:noFill/>
          <a:ln cap="flat" cmpd="sng" w="19050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latin typeface="Playfair Display"/>
                <a:ea typeface="Playfair Display"/>
                <a:cs typeface="Playfair Display"/>
                <a:sym typeface="Playfair Display"/>
              </a:rPr>
              <a:t>Black</a:t>
            </a:r>
            <a:endParaRPr i="1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10" name="Google Shape;210;p25"/>
          <p:cNvSpPr txBox="1"/>
          <p:nvPr>
            <p:ph idx="12" type="sldNum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6"/>
          <p:cNvSpPr txBox="1"/>
          <p:nvPr>
            <p:ph type="title"/>
          </p:nvPr>
        </p:nvSpPr>
        <p:spPr>
          <a:xfrm>
            <a:off x="1251600" y="1044175"/>
            <a:ext cx="6640800" cy="49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216" name="Google Shape;216;p26"/>
          <p:cNvGraphicFramePr/>
          <p:nvPr/>
        </p:nvGraphicFramePr>
        <p:xfrm>
          <a:off x="2228850" y="18692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{7C0C1206-580E-4377-A76D-51E634747852}</a:tableStyleId>
              </a:tblPr>
              <a:tblGrid>
                <a:gridCol w="1171575"/>
                <a:gridCol w="1171575"/>
                <a:gridCol w="1171575"/>
                <a:gridCol w="1171575"/>
              </a:tblGrid>
              <a:tr h="501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Tinos"/>
                          <a:ea typeface="Tinos"/>
                          <a:cs typeface="Tinos"/>
                          <a:sym typeface="Tinos"/>
                        </a:rPr>
                        <a:t>A</a:t>
                      </a:r>
                      <a:endParaRPr sz="1100"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Tinos"/>
                          <a:ea typeface="Tinos"/>
                          <a:cs typeface="Tinos"/>
                          <a:sym typeface="Tinos"/>
                        </a:rPr>
                        <a:t>B</a:t>
                      </a:r>
                      <a:endParaRPr sz="1100"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Tinos"/>
                          <a:ea typeface="Tinos"/>
                          <a:cs typeface="Tinos"/>
                          <a:sym typeface="Tinos"/>
                        </a:rPr>
                        <a:t>C</a:t>
                      </a:r>
                      <a:endParaRPr sz="1100"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10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Tinos"/>
                          <a:ea typeface="Tinos"/>
                          <a:cs typeface="Tinos"/>
                          <a:sym typeface="Tinos"/>
                        </a:rPr>
                        <a:t>Yellow</a:t>
                      </a:r>
                      <a:endParaRPr sz="1100"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Tinos"/>
                          <a:ea typeface="Tinos"/>
                          <a:cs typeface="Tinos"/>
                          <a:sym typeface="Tinos"/>
                        </a:rPr>
                        <a:t>10</a:t>
                      </a:r>
                      <a:endParaRPr b="1"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926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Tinos"/>
                          <a:ea typeface="Tinos"/>
                          <a:cs typeface="Tinos"/>
                          <a:sym typeface="Tinos"/>
                        </a:rPr>
                        <a:t>20</a:t>
                      </a:r>
                      <a:endParaRPr b="1"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926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Tinos"/>
                          <a:ea typeface="Tinos"/>
                          <a:cs typeface="Tinos"/>
                          <a:sym typeface="Tinos"/>
                        </a:rPr>
                        <a:t>7</a:t>
                      </a:r>
                      <a:endParaRPr b="1"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92690"/>
                      </a:srgbClr>
                    </a:solidFill>
                  </a:tcPr>
                </a:tc>
              </a:tr>
              <a:tr h="5010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Tinos"/>
                          <a:ea typeface="Tinos"/>
                          <a:cs typeface="Tinos"/>
                          <a:sym typeface="Tinos"/>
                        </a:rPr>
                        <a:t>Blue</a:t>
                      </a:r>
                      <a:endParaRPr sz="1100"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Tinos"/>
                          <a:ea typeface="Tinos"/>
                          <a:cs typeface="Tinos"/>
                          <a:sym typeface="Tinos"/>
                        </a:rPr>
                        <a:t>30</a:t>
                      </a:r>
                      <a:endParaRPr b="1"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926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Tinos"/>
                          <a:ea typeface="Tinos"/>
                          <a:cs typeface="Tinos"/>
                          <a:sym typeface="Tinos"/>
                        </a:rPr>
                        <a:t>15</a:t>
                      </a:r>
                      <a:endParaRPr b="1"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926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Tinos"/>
                          <a:ea typeface="Tinos"/>
                          <a:cs typeface="Tinos"/>
                          <a:sym typeface="Tinos"/>
                        </a:rPr>
                        <a:t>10</a:t>
                      </a:r>
                      <a:endParaRPr b="1"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92690"/>
                      </a:srgbClr>
                    </a:solidFill>
                  </a:tcPr>
                </a:tc>
              </a:tr>
              <a:tr h="5010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Tinos"/>
                          <a:ea typeface="Tinos"/>
                          <a:cs typeface="Tinos"/>
                          <a:sym typeface="Tinos"/>
                        </a:rPr>
                        <a:t>Orange</a:t>
                      </a:r>
                      <a:endParaRPr sz="1100"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Tinos"/>
                          <a:ea typeface="Tinos"/>
                          <a:cs typeface="Tinos"/>
                          <a:sym typeface="Tinos"/>
                        </a:rPr>
                        <a:t>5</a:t>
                      </a:r>
                      <a:endParaRPr b="1"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926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Tinos"/>
                          <a:ea typeface="Tinos"/>
                          <a:cs typeface="Tinos"/>
                          <a:sym typeface="Tinos"/>
                        </a:rPr>
                        <a:t>24</a:t>
                      </a:r>
                      <a:endParaRPr b="1"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926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Tinos"/>
                          <a:ea typeface="Tinos"/>
                          <a:cs typeface="Tinos"/>
                          <a:sym typeface="Tinos"/>
                        </a:rPr>
                        <a:t>16</a:t>
                      </a:r>
                      <a:endParaRPr b="1"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31F1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>
                        <a:alpha val="9269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17" name="Google Shape;217;p26"/>
          <p:cNvSpPr txBox="1"/>
          <p:nvPr>
            <p:ph idx="12" type="sldNum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7"/>
          <p:cNvSpPr/>
          <p:nvPr/>
        </p:nvSpPr>
        <p:spPr>
          <a:xfrm>
            <a:off x="1685952" y="1500525"/>
            <a:ext cx="5829300" cy="2776950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231F1C"/>
          </a:solidFill>
          <a:ln cap="flat" cmpd="sng" w="9525">
            <a:solidFill>
              <a:srgbClr val="231F1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27"/>
          <p:cNvSpPr txBox="1"/>
          <p:nvPr>
            <p:ph type="title"/>
          </p:nvPr>
        </p:nvSpPr>
        <p:spPr>
          <a:xfrm>
            <a:off x="1251600" y="1044175"/>
            <a:ext cx="6640800" cy="49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224" name="Google Shape;224;p27"/>
          <p:cNvSpPr/>
          <p:nvPr/>
        </p:nvSpPr>
        <p:spPr>
          <a:xfrm>
            <a:off x="2105025" y="2333625"/>
            <a:ext cx="162000" cy="162000"/>
          </a:xfrm>
          <a:prstGeom prst="donut">
            <a:avLst>
              <a:gd fmla="val 25000" name="adj"/>
            </a:avLst>
          </a:prstGeom>
          <a:solidFill>
            <a:srgbClr val="93C47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7"/>
          <p:cNvSpPr/>
          <p:nvPr/>
        </p:nvSpPr>
        <p:spPr>
          <a:xfrm>
            <a:off x="3257550" y="3457575"/>
            <a:ext cx="162000" cy="162000"/>
          </a:xfrm>
          <a:prstGeom prst="donut">
            <a:avLst>
              <a:gd fmla="val 25000" name="adj"/>
            </a:avLst>
          </a:prstGeom>
          <a:solidFill>
            <a:srgbClr val="93C47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7"/>
          <p:cNvSpPr/>
          <p:nvPr/>
        </p:nvSpPr>
        <p:spPr>
          <a:xfrm>
            <a:off x="4076700" y="2219325"/>
            <a:ext cx="162000" cy="162000"/>
          </a:xfrm>
          <a:prstGeom prst="donut">
            <a:avLst>
              <a:gd fmla="val 25000" name="adj"/>
            </a:avLst>
          </a:prstGeom>
          <a:solidFill>
            <a:srgbClr val="93C47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7"/>
          <p:cNvSpPr/>
          <p:nvPr/>
        </p:nvSpPr>
        <p:spPr>
          <a:xfrm>
            <a:off x="4572000" y="3619575"/>
            <a:ext cx="162000" cy="162000"/>
          </a:xfrm>
          <a:prstGeom prst="donut">
            <a:avLst>
              <a:gd fmla="val 25000" name="adj"/>
            </a:avLst>
          </a:prstGeom>
          <a:solidFill>
            <a:srgbClr val="93C47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7"/>
          <p:cNvSpPr/>
          <p:nvPr/>
        </p:nvSpPr>
        <p:spPr>
          <a:xfrm>
            <a:off x="6048375" y="2490750"/>
            <a:ext cx="162000" cy="162000"/>
          </a:xfrm>
          <a:prstGeom prst="donut">
            <a:avLst>
              <a:gd fmla="val 25000" name="adj"/>
            </a:avLst>
          </a:prstGeom>
          <a:solidFill>
            <a:srgbClr val="93C47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7"/>
          <p:cNvSpPr/>
          <p:nvPr/>
        </p:nvSpPr>
        <p:spPr>
          <a:xfrm>
            <a:off x="6619875" y="3695700"/>
            <a:ext cx="162000" cy="162000"/>
          </a:xfrm>
          <a:prstGeom prst="donut">
            <a:avLst>
              <a:gd fmla="val 25000" name="adj"/>
            </a:avLst>
          </a:prstGeom>
          <a:solidFill>
            <a:srgbClr val="93C47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7"/>
          <p:cNvSpPr/>
          <p:nvPr/>
        </p:nvSpPr>
        <p:spPr>
          <a:xfrm>
            <a:off x="2447925" y="1592975"/>
            <a:ext cx="685800" cy="668100"/>
          </a:xfrm>
          <a:prstGeom prst="wedgeEllipseCallout">
            <a:avLst>
              <a:gd fmla="val 0" name="adj1"/>
              <a:gd fmla="val 72265" name="adj2"/>
            </a:avLst>
          </a:prstGeom>
          <a:solidFill>
            <a:srgbClr val="93C47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our office</a:t>
            </a:r>
            <a:endParaRPr/>
          </a:p>
        </p:txBody>
      </p:sp>
      <p:sp>
        <p:nvSpPr>
          <p:cNvPr id="231" name="Google Shape;231;p27"/>
          <p:cNvSpPr txBox="1"/>
          <p:nvPr>
            <p:ph idx="12" type="sldNum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8"/>
          <p:cNvSpPr txBox="1"/>
          <p:nvPr>
            <p:ph idx="4294967295" type="ctrTitle"/>
          </p:nvPr>
        </p:nvSpPr>
        <p:spPr>
          <a:xfrm>
            <a:off x="2543175" y="1735750"/>
            <a:ext cx="40578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A64D79"/>
                </a:solidFill>
              </a:rPr>
              <a:t>89,526,124</a:t>
            </a:r>
            <a:endParaRPr sz="6000">
              <a:solidFill>
                <a:srgbClr val="A64D79"/>
              </a:solidFill>
            </a:endParaRPr>
          </a:p>
        </p:txBody>
      </p:sp>
      <p:sp>
        <p:nvSpPr>
          <p:cNvPr id="237" name="Google Shape;237;p28"/>
          <p:cNvSpPr txBox="1"/>
          <p:nvPr>
            <p:ph idx="4294967295" type="subTitle"/>
          </p:nvPr>
        </p:nvSpPr>
        <p:spPr>
          <a:xfrm>
            <a:off x="3419625" y="2611450"/>
            <a:ext cx="230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Whoa! That’s a big number, aren’t you proud?</a:t>
            </a:r>
            <a:endParaRPr/>
          </a:p>
        </p:txBody>
      </p:sp>
      <p:sp>
        <p:nvSpPr>
          <p:cNvPr id="238" name="Google Shape;238;p28"/>
          <p:cNvSpPr txBox="1"/>
          <p:nvPr>
            <p:ph idx="12" type="sldNum"/>
          </p:nvPr>
        </p:nvSpPr>
        <p:spPr>
          <a:xfrm>
            <a:off x="4297650" y="47498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9"/>
          <p:cNvSpPr txBox="1"/>
          <p:nvPr>
            <p:ph idx="4294967295" type="ctrTitle"/>
          </p:nvPr>
        </p:nvSpPr>
        <p:spPr>
          <a:xfrm>
            <a:off x="685800" y="724200"/>
            <a:ext cx="7772400" cy="89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27BA0"/>
                </a:solidFill>
              </a:rPr>
              <a:t>89,526,124$</a:t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244" name="Google Shape;244;p29"/>
          <p:cNvSpPr txBox="1"/>
          <p:nvPr>
            <p:ph idx="4294967295" type="subTitle"/>
          </p:nvPr>
        </p:nvSpPr>
        <p:spPr>
          <a:xfrm>
            <a:off x="685800" y="1411309"/>
            <a:ext cx="77724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That’s a lot of money</a:t>
            </a:r>
            <a:endParaRPr/>
          </a:p>
        </p:txBody>
      </p:sp>
      <p:sp>
        <p:nvSpPr>
          <p:cNvPr id="245" name="Google Shape;245;p29"/>
          <p:cNvSpPr txBox="1"/>
          <p:nvPr>
            <p:ph idx="4294967295" type="ctrTitle"/>
          </p:nvPr>
        </p:nvSpPr>
        <p:spPr>
          <a:xfrm>
            <a:off x="685800" y="3353100"/>
            <a:ext cx="7772400" cy="89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1C232"/>
                </a:solidFill>
              </a:rPr>
              <a:t>100%</a:t>
            </a:r>
            <a:endParaRPr>
              <a:solidFill>
                <a:srgbClr val="F1C232"/>
              </a:solidFill>
            </a:endParaRPr>
          </a:p>
        </p:txBody>
      </p:sp>
      <p:sp>
        <p:nvSpPr>
          <p:cNvPr id="246" name="Google Shape;246;p29"/>
          <p:cNvSpPr txBox="1"/>
          <p:nvPr>
            <p:ph idx="4294967295" type="subTitle"/>
          </p:nvPr>
        </p:nvSpPr>
        <p:spPr>
          <a:xfrm>
            <a:off x="685800" y="4040209"/>
            <a:ext cx="77724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Total success!</a:t>
            </a:r>
            <a:endParaRPr/>
          </a:p>
        </p:txBody>
      </p:sp>
      <p:sp>
        <p:nvSpPr>
          <p:cNvPr id="247" name="Google Shape;247;p29"/>
          <p:cNvSpPr txBox="1"/>
          <p:nvPr>
            <p:ph idx="4294967295" type="ctrTitle"/>
          </p:nvPr>
        </p:nvSpPr>
        <p:spPr>
          <a:xfrm>
            <a:off x="685800" y="2038650"/>
            <a:ext cx="7772400" cy="89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E06666"/>
                </a:solidFill>
              </a:rPr>
              <a:t>185,244 users</a:t>
            </a:r>
            <a:endParaRPr>
              <a:solidFill>
                <a:srgbClr val="E06666"/>
              </a:solidFill>
            </a:endParaRPr>
          </a:p>
        </p:txBody>
      </p:sp>
      <p:sp>
        <p:nvSpPr>
          <p:cNvPr id="248" name="Google Shape;248;p29"/>
          <p:cNvSpPr txBox="1"/>
          <p:nvPr>
            <p:ph idx="4294967295" type="subTitle"/>
          </p:nvPr>
        </p:nvSpPr>
        <p:spPr>
          <a:xfrm>
            <a:off x="685800" y="2725759"/>
            <a:ext cx="77724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And a lot of users</a:t>
            </a:r>
            <a:endParaRPr/>
          </a:p>
        </p:txBody>
      </p:sp>
      <p:sp>
        <p:nvSpPr>
          <p:cNvPr id="249" name="Google Shape;249;p29"/>
          <p:cNvSpPr txBox="1"/>
          <p:nvPr>
            <p:ph idx="12" type="sldNum"/>
          </p:nvPr>
        </p:nvSpPr>
        <p:spPr>
          <a:xfrm>
            <a:off x="4297650" y="47498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0"/>
          <p:cNvSpPr txBox="1"/>
          <p:nvPr>
            <p:ph type="title"/>
          </p:nvPr>
        </p:nvSpPr>
        <p:spPr>
          <a:xfrm>
            <a:off x="1251600" y="1044175"/>
            <a:ext cx="6640800" cy="49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255" name="Google Shape;255;p30"/>
          <p:cNvSpPr/>
          <p:nvPr/>
        </p:nvSpPr>
        <p:spPr>
          <a:xfrm>
            <a:off x="1571100" y="2107075"/>
            <a:ext cx="2044500" cy="1234200"/>
          </a:xfrm>
          <a:prstGeom prst="homePlate">
            <a:avLst>
              <a:gd fmla="val 30129" name="adj"/>
            </a:avLst>
          </a:prstGeom>
          <a:noFill/>
          <a:ln cap="flat" cmpd="sng" w="19050">
            <a:solidFill>
              <a:srgbClr val="B6D7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latin typeface="Playfair Display"/>
                <a:ea typeface="Playfair Display"/>
                <a:cs typeface="Playfair Display"/>
                <a:sym typeface="Playfair Display"/>
              </a:rPr>
              <a:t>first</a:t>
            </a:r>
            <a:endParaRPr i="1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56" name="Google Shape;256;p30"/>
          <p:cNvSpPr/>
          <p:nvPr/>
        </p:nvSpPr>
        <p:spPr>
          <a:xfrm>
            <a:off x="3486252" y="2107075"/>
            <a:ext cx="2084100" cy="1234200"/>
          </a:xfrm>
          <a:prstGeom prst="chevron">
            <a:avLst>
              <a:gd fmla="val 29853" name="adj"/>
            </a:avLst>
          </a:prstGeom>
          <a:noFill/>
          <a:ln cap="flat" cmpd="sng" w="19050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latin typeface="Playfair Display"/>
                <a:ea typeface="Playfair Display"/>
                <a:cs typeface="Playfair Display"/>
                <a:sym typeface="Playfair Display"/>
              </a:rPr>
              <a:t>second</a:t>
            </a:r>
            <a:endParaRPr i="1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57" name="Google Shape;257;p30"/>
          <p:cNvSpPr/>
          <p:nvPr/>
        </p:nvSpPr>
        <p:spPr>
          <a:xfrm>
            <a:off x="5440725" y="2107075"/>
            <a:ext cx="2084100" cy="1234200"/>
          </a:xfrm>
          <a:prstGeom prst="chevron">
            <a:avLst>
              <a:gd fmla="val 29853" name="adj"/>
            </a:avLst>
          </a:prstGeom>
          <a:noFill/>
          <a:ln cap="flat" cmpd="sng" w="19050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latin typeface="Playfair Display"/>
                <a:ea typeface="Playfair Display"/>
                <a:cs typeface="Playfair Display"/>
                <a:sym typeface="Playfair Display"/>
              </a:rPr>
              <a:t>last</a:t>
            </a:r>
            <a:endParaRPr i="1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258" name="Google Shape;258;p30"/>
          <p:cNvSpPr txBox="1"/>
          <p:nvPr>
            <p:ph idx="12" type="sldNum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1"/>
          <p:cNvSpPr txBox="1"/>
          <p:nvPr>
            <p:ph type="title"/>
          </p:nvPr>
        </p:nvSpPr>
        <p:spPr>
          <a:xfrm>
            <a:off x="1251600" y="1044175"/>
            <a:ext cx="6640800" cy="9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</a:t>
            </a:r>
            <a:r>
              <a:rPr lang="en">
                <a:solidFill>
                  <a:srgbClr val="F1C232"/>
                </a:solidFill>
              </a:rPr>
              <a:t>review</a:t>
            </a:r>
            <a:r>
              <a:rPr lang="en"/>
              <a:t> some concepts</a:t>
            </a:r>
            <a:endParaRPr/>
          </a:p>
        </p:txBody>
      </p:sp>
      <p:sp>
        <p:nvSpPr>
          <p:cNvPr id="264" name="Google Shape;264;p31"/>
          <p:cNvSpPr txBox="1"/>
          <p:nvPr>
            <p:ph idx="1" type="body"/>
          </p:nvPr>
        </p:nvSpPr>
        <p:spPr>
          <a:xfrm>
            <a:off x="1251600" y="2609850"/>
            <a:ext cx="21405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/>
              <a:t>Yellow</a:t>
            </a:r>
            <a:endParaRPr b="1"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Is the color of gold, butter and ripe lemons. In the spectrum, yellow is found between green and orange.</a:t>
            </a:r>
            <a:endParaRPr sz="1000"/>
          </a:p>
        </p:txBody>
      </p:sp>
      <p:sp>
        <p:nvSpPr>
          <p:cNvPr id="265" name="Google Shape;265;p31"/>
          <p:cNvSpPr txBox="1"/>
          <p:nvPr>
            <p:ph idx="2" type="body"/>
          </p:nvPr>
        </p:nvSpPr>
        <p:spPr>
          <a:xfrm>
            <a:off x="3501802" y="2609850"/>
            <a:ext cx="21405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/>
              <a:t>Blue</a:t>
            </a:r>
            <a:endParaRPr b="1"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Is the colour of the clear sky and the deep sea. It is located between violet and green on the optical spectrum.</a:t>
            </a:r>
            <a:endParaRPr sz="1000"/>
          </a:p>
        </p:txBody>
      </p:sp>
      <p:sp>
        <p:nvSpPr>
          <p:cNvPr id="266" name="Google Shape;266;p31"/>
          <p:cNvSpPr txBox="1"/>
          <p:nvPr>
            <p:ph idx="3" type="body"/>
          </p:nvPr>
        </p:nvSpPr>
        <p:spPr>
          <a:xfrm>
            <a:off x="5752004" y="2609850"/>
            <a:ext cx="21405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/>
              <a:t>Red</a:t>
            </a:r>
            <a:endParaRPr b="1"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Is the color of blood, and because of this it has historically been associated with sacrifice, danger and courage. 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267" name="Google Shape;267;p31"/>
          <p:cNvSpPr txBox="1"/>
          <p:nvPr>
            <p:ph idx="1" type="body"/>
          </p:nvPr>
        </p:nvSpPr>
        <p:spPr>
          <a:xfrm>
            <a:off x="1251600" y="3352800"/>
            <a:ext cx="2140500" cy="80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/>
              <a:t>Yellow</a:t>
            </a:r>
            <a:endParaRPr b="1"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Is the color of gold, butter and ripe lemons. In the spectrum, yellow is found between green and orange.</a:t>
            </a:r>
            <a:endParaRPr sz="1000"/>
          </a:p>
        </p:txBody>
      </p:sp>
      <p:sp>
        <p:nvSpPr>
          <p:cNvPr id="268" name="Google Shape;268;p31"/>
          <p:cNvSpPr txBox="1"/>
          <p:nvPr>
            <p:ph idx="2" type="body"/>
          </p:nvPr>
        </p:nvSpPr>
        <p:spPr>
          <a:xfrm>
            <a:off x="3501802" y="3352800"/>
            <a:ext cx="2140500" cy="80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/>
              <a:t>Blue</a:t>
            </a:r>
            <a:endParaRPr b="1"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Is the colour of the clear sky and the deep sea. It is located between violet and green on the optical spectrum.</a:t>
            </a:r>
            <a:endParaRPr sz="1000"/>
          </a:p>
        </p:txBody>
      </p:sp>
      <p:sp>
        <p:nvSpPr>
          <p:cNvPr id="269" name="Google Shape;269;p31"/>
          <p:cNvSpPr txBox="1"/>
          <p:nvPr>
            <p:ph idx="3" type="body"/>
          </p:nvPr>
        </p:nvSpPr>
        <p:spPr>
          <a:xfrm>
            <a:off x="5752004" y="3352800"/>
            <a:ext cx="2140500" cy="80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/>
              <a:t>Red</a:t>
            </a:r>
            <a:endParaRPr b="1"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Is the color of blood, and because of this it has historically been associated with sacrifice, danger and courage. 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270" name="Google Shape;270;p31"/>
          <p:cNvSpPr txBox="1"/>
          <p:nvPr>
            <p:ph idx="12" type="sldNum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2"/>
          <p:cNvSpPr txBox="1"/>
          <p:nvPr>
            <p:ph idx="1" type="body"/>
          </p:nvPr>
        </p:nvSpPr>
        <p:spPr>
          <a:xfrm>
            <a:off x="885825" y="3796700"/>
            <a:ext cx="7372500" cy="51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insert graphs from Excel or Google Sheets</a:t>
            </a:r>
            <a:endParaRPr/>
          </a:p>
        </p:txBody>
      </p:sp>
      <p:sp>
        <p:nvSpPr>
          <p:cNvPr id="276" name="Google Shape;276;p32"/>
          <p:cNvSpPr txBox="1"/>
          <p:nvPr>
            <p:ph idx="12" type="sldNum"/>
          </p:nvPr>
        </p:nvSpPr>
        <p:spPr>
          <a:xfrm>
            <a:off x="4297650" y="45212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77" name="Google Shape;277;p32"/>
          <p:cNvCxnSpPr/>
          <p:nvPr/>
        </p:nvCxnSpPr>
        <p:spPr>
          <a:xfrm>
            <a:off x="952500" y="1074701"/>
            <a:ext cx="72390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8" name="Google Shape;278;p32"/>
          <p:cNvCxnSpPr/>
          <p:nvPr/>
        </p:nvCxnSpPr>
        <p:spPr>
          <a:xfrm>
            <a:off x="952500" y="1784183"/>
            <a:ext cx="72390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9" name="Google Shape;279;p32"/>
          <p:cNvCxnSpPr/>
          <p:nvPr/>
        </p:nvCxnSpPr>
        <p:spPr>
          <a:xfrm>
            <a:off x="952500" y="2493664"/>
            <a:ext cx="72390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0" name="Google Shape;280;p32"/>
          <p:cNvCxnSpPr/>
          <p:nvPr/>
        </p:nvCxnSpPr>
        <p:spPr>
          <a:xfrm>
            <a:off x="952500" y="3203146"/>
            <a:ext cx="72390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1" name="Google Shape;281;p32"/>
          <p:cNvCxnSpPr/>
          <p:nvPr/>
        </p:nvCxnSpPr>
        <p:spPr>
          <a:xfrm>
            <a:off x="952500" y="3934526"/>
            <a:ext cx="72390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2" name="Google Shape;282;p32"/>
          <p:cNvSpPr txBox="1"/>
          <p:nvPr/>
        </p:nvSpPr>
        <p:spPr>
          <a:xfrm>
            <a:off x="952500" y="915950"/>
            <a:ext cx="364500" cy="30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4000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3000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2000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1000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4400"/>
              </a:spcBef>
              <a:spcAft>
                <a:spcPts val="440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0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83" name="Google Shape;283;p32"/>
          <p:cNvSpPr/>
          <p:nvPr/>
        </p:nvSpPr>
        <p:spPr>
          <a:xfrm>
            <a:off x="1572782" y="2380937"/>
            <a:ext cx="233700" cy="1553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32"/>
          <p:cNvSpPr/>
          <p:nvPr/>
        </p:nvSpPr>
        <p:spPr>
          <a:xfrm>
            <a:off x="1887026" y="1986874"/>
            <a:ext cx="233700" cy="1947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32"/>
          <p:cNvSpPr/>
          <p:nvPr/>
        </p:nvSpPr>
        <p:spPr>
          <a:xfrm>
            <a:off x="2201270" y="2493664"/>
            <a:ext cx="233700" cy="144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32"/>
          <p:cNvSpPr/>
          <p:nvPr/>
        </p:nvSpPr>
        <p:spPr>
          <a:xfrm>
            <a:off x="3325786" y="2694727"/>
            <a:ext cx="233700" cy="1239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32"/>
          <p:cNvSpPr/>
          <p:nvPr/>
        </p:nvSpPr>
        <p:spPr>
          <a:xfrm>
            <a:off x="3640031" y="2096344"/>
            <a:ext cx="233700" cy="183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32"/>
          <p:cNvSpPr/>
          <p:nvPr/>
        </p:nvSpPr>
        <p:spPr>
          <a:xfrm>
            <a:off x="3954275" y="1229025"/>
            <a:ext cx="233700" cy="270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32"/>
          <p:cNvSpPr/>
          <p:nvPr/>
        </p:nvSpPr>
        <p:spPr>
          <a:xfrm>
            <a:off x="5078791" y="2140120"/>
            <a:ext cx="233700" cy="1794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32"/>
          <p:cNvSpPr/>
          <p:nvPr/>
        </p:nvSpPr>
        <p:spPr>
          <a:xfrm>
            <a:off x="5393035" y="1074577"/>
            <a:ext cx="233700" cy="286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32"/>
          <p:cNvSpPr/>
          <p:nvPr/>
        </p:nvSpPr>
        <p:spPr>
          <a:xfrm>
            <a:off x="5707280" y="2322562"/>
            <a:ext cx="233700" cy="1611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32"/>
          <p:cNvSpPr/>
          <p:nvPr/>
        </p:nvSpPr>
        <p:spPr>
          <a:xfrm>
            <a:off x="6831796" y="2753101"/>
            <a:ext cx="233700" cy="1181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32"/>
          <p:cNvSpPr/>
          <p:nvPr/>
        </p:nvSpPr>
        <p:spPr>
          <a:xfrm>
            <a:off x="7146040" y="1293620"/>
            <a:ext cx="233700" cy="264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32"/>
          <p:cNvSpPr/>
          <p:nvPr/>
        </p:nvSpPr>
        <p:spPr>
          <a:xfrm>
            <a:off x="7460284" y="1607410"/>
            <a:ext cx="233700" cy="2327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33"/>
          <p:cNvPicPr preferRelativeResize="0"/>
          <p:nvPr/>
        </p:nvPicPr>
        <p:blipFill rotWithShape="1">
          <a:blip r:embed="rId3">
            <a:alphaModFix/>
          </a:blip>
          <a:srcRect b="23786" l="0" r="0" t="0"/>
          <a:stretch/>
        </p:blipFill>
        <p:spPr>
          <a:xfrm>
            <a:off x="3558550" y="756087"/>
            <a:ext cx="2025525" cy="363175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33"/>
          <p:cNvSpPr txBox="1"/>
          <p:nvPr>
            <p:ph idx="12" type="sldNum"/>
          </p:nvPr>
        </p:nvSpPr>
        <p:spPr>
          <a:xfrm>
            <a:off x="4297650" y="47498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01" name="Google Shape;301;p33"/>
          <p:cNvGrpSpPr/>
          <p:nvPr/>
        </p:nvGrpSpPr>
        <p:grpSpPr>
          <a:xfrm>
            <a:off x="3512225" y="373572"/>
            <a:ext cx="2119546" cy="4396359"/>
            <a:chOff x="2547150" y="238125"/>
            <a:chExt cx="2525675" cy="5238750"/>
          </a:xfrm>
        </p:grpSpPr>
        <p:sp>
          <p:nvSpPr>
            <p:cNvPr id="302" name="Google Shape;302;p33"/>
            <p:cNvSpPr/>
            <p:nvPr/>
          </p:nvSpPr>
          <p:spPr>
            <a:xfrm>
              <a:off x="2547150" y="238125"/>
              <a:ext cx="2525675" cy="5238750"/>
            </a:xfrm>
            <a:custGeom>
              <a:rect b="b" l="l" r="r" t="t"/>
              <a:pathLst>
                <a:path extrusionOk="0" h="209550" w="101027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33"/>
            <p:cNvSpPr/>
            <p:nvPr/>
          </p:nvSpPr>
          <p:spPr>
            <a:xfrm>
              <a:off x="3557025" y="5147100"/>
              <a:ext cx="504050" cy="179900"/>
            </a:xfrm>
            <a:custGeom>
              <a:rect b="b" l="l" r="r" t="t"/>
              <a:pathLst>
                <a:path extrusionOk="0" h="7196" w="20162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33"/>
            <p:cNvSpPr/>
            <p:nvPr/>
          </p:nvSpPr>
          <p:spPr>
            <a:xfrm>
              <a:off x="3008050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33"/>
            <p:cNvSpPr/>
            <p:nvPr/>
          </p:nvSpPr>
          <p:spPr>
            <a:xfrm>
              <a:off x="3566400" y="434850"/>
              <a:ext cx="487175" cy="76850"/>
            </a:xfrm>
            <a:custGeom>
              <a:rect b="b" l="l" r="r" t="t"/>
              <a:pathLst>
                <a:path extrusionOk="0" h="3074" w="19487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1388" y="839688"/>
            <a:ext cx="2597800" cy="3463726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4"/>
          <p:cNvSpPr txBox="1"/>
          <p:nvPr>
            <p:ph idx="12" type="sldNum"/>
          </p:nvPr>
        </p:nvSpPr>
        <p:spPr>
          <a:xfrm>
            <a:off x="4297650" y="47498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12" name="Google Shape;312;p34"/>
          <p:cNvGrpSpPr/>
          <p:nvPr/>
        </p:nvGrpSpPr>
        <p:grpSpPr>
          <a:xfrm>
            <a:off x="3203802" y="465959"/>
            <a:ext cx="2736410" cy="4222433"/>
            <a:chOff x="2112475" y="238125"/>
            <a:chExt cx="3395050" cy="5238750"/>
          </a:xfrm>
        </p:grpSpPr>
        <p:sp>
          <p:nvSpPr>
            <p:cNvPr id="313" name="Google Shape;313;p34"/>
            <p:cNvSpPr/>
            <p:nvPr/>
          </p:nvSpPr>
          <p:spPr>
            <a:xfrm>
              <a:off x="2112475" y="238125"/>
              <a:ext cx="3395050" cy="5238750"/>
            </a:xfrm>
            <a:custGeom>
              <a:rect b="b" l="l" r="r" t="t"/>
              <a:pathLst>
                <a:path extrusionOk="0" h="209550" w="135802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34"/>
            <p:cNvSpPr/>
            <p:nvPr/>
          </p:nvSpPr>
          <p:spPr>
            <a:xfrm>
              <a:off x="3671350" y="5147100"/>
              <a:ext cx="279175" cy="179900"/>
            </a:xfrm>
            <a:custGeom>
              <a:rect b="b" l="l" r="r" t="t"/>
              <a:pathLst>
                <a:path extrusionOk="0" h="7196" w="11167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34"/>
            <p:cNvSpPr/>
            <p:nvPr/>
          </p:nvSpPr>
          <p:spPr>
            <a:xfrm>
              <a:off x="3650725" y="446100"/>
              <a:ext cx="54375" cy="54350"/>
            </a:xfrm>
            <a:custGeom>
              <a:rect b="b" l="l" r="r" t="t"/>
              <a:pathLst>
                <a:path extrusionOk="0" h="2174" w="2175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34"/>
            <p:cNvSpPr/>
            <p:nvPr/>
          </p:nvSpPr>
          <p:spPr>
            <a:xfrm>
              <a:off x="3761275" y="423600"/>
              <a:ext cx="99325" cy="99325"/>
            </a:xfrm>
            <a:custGeom>
              <a:rect b="b" l="l" r="r" t="t"/>
              <a:pathLst>
                <a:path extrusionOk="0" h="3973" w="3973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35"/>
          <p:cNvPicPr preferRelativeResize="0"/>
          <p:nvPr/>
        </p:nvPicPr>
        <p:blipFill rotWithShape="1">
          <a:blip r:embed="rId3">
            <a:alphaModFix/>
          </a:blip>
          <a:srcRect b="6621" l="0" r="0" t="0"/>
          <a:stretch/>
        </p:blipFill>
        <p:spPr>
          <a:xfrm>
            <a:off x="2403579" y="1116365"/>
            <a:ext cx="4340159" cy="2756947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35"/>
          <p:cNvSpPr txBox="1"/>
          <p:nvPr>
            <p:ph idx="12" type="sldNum"/>
          </p:nvPr>
        </p:nvSpPr>
        <p:spPr>
          <a:xfrm>
            <a:off x="4297650" y="47498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23" name="Google Shape;323;p35"/>
          <p:cNvGrpSpPr/>
          <p:nvPr/>
        </p:nvGrpSpPr>
        <p:grpSpPr>
          <a:xfrm>
            <a:off x="1780065" y="935992"/>
            <a:ext cx="5583616" cy="3271374"/>
            <a:chOff x="1177450" y="241631"/>
            <a:chExt cx="6173152" cy="3616776"/>
          </a:xfrm>
        </p:grpSpPr>
        <p:sp>
          <p:nvSpPr>
            <p:cNvPr id="324" name="Google Shape;324;p35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325;p35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35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35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6"/>
          <p:cNvSpPr txBox="1"/>
          <p:nvPr>
            <p:ph idx="4294967295" type="ctrTitle"/>
          </p:nvPr>
        </p:nvSpPr>
        <p:spPr>
          <a:xfrm>
            <a:off x="1275150" y="1507150"/>
            <a:ext cx="6593700" cy="85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Thanks!</a:t>
            </a:r>
            <a:endParaRPr sz="6000"/>
          </a:p>
        </p:txBody>
      </p:sp>
      <p:sp>
        <p:nvSpPr>
          <p:cNvPr id="333" name="Google Shape;333;p36"/>
          <p:cNvSpPr txBox="1"/>
          <p:nvPr>
            <p:ph idx="4294967295" type="subTitle"/>
          </p:nvPr>
        </p:nvSpPr>
        <p:spPr>
          <a:xfrm>
            <a:off x="1275150" y="2389079"/>
            <a:ext cx="6593700" cy="14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i="1" lang="en" sz="3600">
                <a:latin typeface="Playfair Display"/>
                <a:ea typeface="Playfair Display"/>
                <a:cs typeface="Playfair Display"/>
                <a:sym typeface="Playfair Display"/>
              </a:rPr>
              <a:t>Any questions?</a:t>
            </a:r>
            <a:endParaRPr b="1" i="1" sz="3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 @username &amp; user@mail.me</a:t>
            </a:r>
            <a:endParaRPr b="1" sz="3600"/>
          </a:p>
        </p:txBody>
      </p:sp>
      <p:sp>
        <p:nvSpPr>
          <p:cNvPr id="334" name="Google Shape;334;p36"/>
          <p:cNvSpPr txBox="1"/>
          <p:nvPr>
            <p:ph idx="12" type="sldNum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7"/>
          <p:cNvSpPr txBox="1"/>
          <p:nvPr>
            <p:ph type="title"/>
          </p:nvPr>
        </p:nvSpPr>
        <p:spPr>
          <a:xfrm>
            <a:off x="1251600" y="1044175"/>
            <a:ext cx="6640800" cy="9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40" name="Google Shape;340;p37"/>
          <p:cNvSpPr txBox="1"/>
          <p:nvPr>
            <p:ph idx="1" type="body"/>
          </p:nvPr>
        </p:nvSpPr>
        <p:spPr>
          <a:xfrm>
            <a:off x="1251600" y="2122450"/>
            <a:ext cx="5777700" cy="232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Special thanks to all the people who made and released these awesome resources for free: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400"/>
              <a:buChar char="◉"/>
            </a:pPr>
            <a:r>
              <a:rPr lang="en"/>
              <a:t>Presentation template by </a:t>
            </a:r>
            <a:r>
              <a:rPr lang="en" u="sng">
                <a:hlinkClick r:id="rId3"/>
              </a:rPr>
              <a:t>SlidesCarnival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◉"/>
            </a:pPr>
            <a:r>
              <a:rPr lang="en"/>
              <a:t>Plant illustrations from Köhler's Medizinal-Pflanzen in naturgetreuen at </a:t>
            </a:r>
            <a:r>
              <a:rPr lang="en" u="sng">
                <a:hlinkClick r:id="rId4"/>
              </a:rPr>
              <a:t>BHL</a:t>
            </a:r>
            <a:endParaRPr/>
          </a:p>
        </p:txBody>
      </p:sp>
      <p:sp>
        <p:nvSpPr>
          <p:cNvPr id="341" name="Google Shape;341;p37"/>
          <p:cNvSpPr txBox="1"/>
          <p:nvPr>
            <p:ph idx="12" type="sldNum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8"/>
          <p:cNvSpPr txBox="1"/>
          <p:nvPr>
            <p:ph type="title"/>
          </p:nvPr>
        </p:nvSpPr>
        <p:spPr>
          <a:xfrm>
            <a:off x="1251600" y="1044175"/>
            <a:ext cx="6640800" cy="9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347" name="Google Shape;347;p38"/>
          <p:cNvSpPr txBox="1"/>
          <p:nvPr>
            <p:ph idx="1" type="body"/>
          </p:nvPr>
        </p:nvSpPr>
        <p:spPr>
          <a:xfrm>
            <a:off x="1251600" y="1998175"/>
            <a:ext cx="6095400" cy="18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This presentation uses the following typographies and colors:</a:t>
            </a: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◉"/>
            </a:pPr>
            <a:r>
              <a:rPr lang="en" sz="1200"/>
              <a:t>Titles: </a:t>
            </a:r>
            <a:r>
              <a:rPr b="1" lang="en" sz="1200"/>
              <a:t>Playfair display</a:t>
            </a:r>
            <a:endParaRPr b="1" sz="1200"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◉"/>
            </a:pPr>
            <a:r>
              <a:rPr lang="en" sz="1200"/>
              <a:t>Body copy: </a:t>
            </a:r>
            <a:r>
              <a:rPr b="1" lang="en" sz="1200"/>
              <a:t>Tinos</a:t>
            </a:r>
            <a:endParaRPr b="1" sz="12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You can download the fonts on this page: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u="sng">
                <a:hlinkClick r:id="rId3"/>
              </a:rPr>
              <a:t>https://www.fontsquirrel.com/fonts/playfair-display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u="sng">
                <a:hlinkClick r:id="rId4"/>
              </a:rPr>
              <a:t>https://www.fontsquirrel.com/fonts/tinos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48" name="Google Shape;348;p38"/>
          <p:cNvSpPr txBox="1"/>
          <p:nvPr/>
        </p:nvSpPr>
        <p:spPr>
          <a:xfrm>
            <a:off x="1809750" y="4552650"/>
            <a:ext cx="55374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349" name="Google Shape;349;p38"/>
          <p:cNvSpPr txBox="1"/>
          <p:nvPr>
            <p:ph idx="12" type="sldNum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9"/>
          <p:cNvSpPr txBox="1"/>
          <p:nvPr>
            <p:ph type="ctrTitle"/>
          </p:nvPr>
        </p:nvSpPr>
        <p:spPr>
          <a:xfrm>
            <a:off x="1924050" y="1659550"/>
            <a:ext cx="52959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</a:rPr>
              <a:t>2.</a:t>
            </a:r>
            <a:br>
              <a:rPr lang="en"/>
            </a:br>
            <a:r>
              <a:rPr lang="en"/>
              <a:t>Extra Resources</a:t>
            </a:r>
            <a:endParaRPr/>
          </a:p>
        </p:txBody>
      </p:sp>
      <p:sp>
        <p:nvSpPr>
          <p:cNvPr id="355" name="Google Shape;355;p39"/>
          <p:cNvSpPr txBox="1"/>
          <p:nvPr>
            <p:ph idx="1" type="subTitle"/>
          </p:nvPr>
        </p:nvSpPr>
        <p:spPr>
          <a:xfrm>
            <a:off x="685800" y="2916253"/>
            <a:ext cx="7772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Business Plans, Marketing Plans, Project Proposals, Lessons, etc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40"/>
          <p:cNvSpPr txBox="1"/>
          <p:nvPr>
            <p:ph type="title"/>
          </p:nvPr>
        </p:nvSpPr>
        <p:spPr>
          <a:xfrm>
            <a:off x="1251600" y="1044175"/>
            <a:ext cx="6640800" cy="49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  <p:sp>
        <p:nvSpPr>
          <p:cNvPr id="361" name="Google Shape;361;p40"/>
          <p:cNvSpPr txBox="1"/>
          <p:nvPr>
            <p:ph idx="12" type="sldNum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2" name="Google Shape;362;p40"/>
          <p:cNvSpPr/>
          <p:nvPr/>
        </p:nvSpPr>
        <p:spPr>
          <a:xfrm>
            <a:off x="7335069" y="2553621"/>
            <a:ext cx="714000" cy="3414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DEC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363" name="Google Shape;363;p40"/>
          <p:cNvSpPr/>
          <p:nvPr/>
        </p:nvSpPr>
        <p:spPr>
          <a:xfrm>
            <a:off x="6762379" y="2553621"/>
            <a:ext cx="714000" cy="3414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NOV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364" name="Google Shape;364;p40"/>
          <p:cNvSpPr/>
          <p:nvPr/>
        </p:nvSpPr>
        <p:spPr>
          <a:xfrm>
            <a:off x="6189689" y="2553621"/>
            <a:ext cx="714000" cy="341400"/>
          </a:xfrm>
          <a:prstGeom prst="homePlate">
            <a:avLst>
              <a:gd fmla="val 32030" name="adj"/>
            </a:avLst>
          </a:prstGeom>
          <a:solidFill>
            <a:schemeClr val="accent4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OCT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365" name="Google Shape;365;p40"/>
          <p:cNvSpPr/>
          <p:nvPr/>
        </p:nvSpPr>
        <p:spPr>
          <a:xfrm>
            <a:off x="5616999" y="2553621"/>
            <a:ext cx="714000" cy="3414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SEP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366" name="Google Shape;366;p40"/>
          <p:cNvSpPr/>
          <p:nvPr/>
        </p:nvSpPr>
        <p:spPr>
          <a:xfrm>
            <a:off x="5044309" y="2553621"/>
            <a:ext cx="714000" cy="3414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AUG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367" name="Google Shape;367;p40"/>
          <p:cNvSpPr/>
          <p:nvPr/>
        </p:nvSpPr>
        <p:spPr>
          <a:xfrm>
            <a:off x="4471619" y="2553621"/>
            <a:ext cx="714000" cy="341400"/>
          </a:xfrm>
          <a:prstGeom prst="homePlate">
            <a:avLst>
              <a:gd fmla="val 32030" name="adj"/>
            </a:avLst>
          </a:prstGeom>
          <a:solidFill>
            <a:schemeClr val="accent3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JUL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368" name="Google Shape;368;p40"/>
          <p:cNvSpPr/>
          <p:nvPr/>
        </p:nvSpPr>
        <p:spPr>
          <a:xfrm>
            <a:off x="3898929" y="2553621"/>
            <a:ext cx="714000" cy="3414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JUN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369" name="Google Shape;369;p40"/>
          <p:cNvSpPr/>
          <p:nvPr/>
        </p:nvSpPr>
        <p:spPr>
          <a:xfrm>
            <a:off x="3326239" y="2553621"/>
            <a:ext cx="714000" cy="3414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MAY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370" name="Google Shape;370;p40"/>
          <p:cNvSpPr/>
          <p:nvPr/>
        </p:nvSpPr>
        <p:spPr>
          <a:xfrm>
            <a:off x="2753549" y="2553621"/>
            <a:ext cx="714000" cy="341400"/>
          </a:xfrm>
          <a:prstGeom prst="homePlate">
            <a:avLst>
              <a:gd fmla="val 32030" name="adj"/>
            </a:avLst>
          </a:prstGeom>
          <a:solidFill>
            <a:schemeClr val="accen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APR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371" name="Google Shape;371;p40"/>
          <p:cNvSpPr/>
          <p:nvPr/>
        </p:nvSpPr>
        <p:spPr>
          <a:xfrm>
            <a:off x="2180859" y="2553621"/>
            <a:ext cx="714000" cy="3414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MAR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372" name="Google Shape;372;p40"/>
          <p:cNvSpPr/>
          <p:nvPr/>
        </p:nvSpPr>
        <p:spPr>
          <a:xfrm>
            <a:off x="1608169" y="2553621"/>
            <a:ext cx="714000" cy="3414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FEB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373" name="Google Shape;373;p40"/>
          <p:cNvSpPr/>
          <p:nvPr/>
        </p:nvSpPr>
        <p:spPr>
          <a:xfrm>
            <a:off x="1035478" y="2553621"/>
            <a:ext cx="714000" cy="341400"/>
          </a:xfrm>
          <a:prstGeom prst="homePlate">
            <a:avLst>
              <a:gd fmla="val 32030" name="adj"/>
            </a:avLst>
          </a:prstGeom>
          <a:solidFill>
            <a:schemeClr val="accent1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0" lIns="27430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JAN</a:t>
            </a:r>
            <a:endParaRPr sz="10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374" name="Google Shape;374;p40"/>
          <p:cNvSpPr/>
          <p:nvPr/>
        </p:nvSpPr>
        <p:spPr>
          <a:xfrm>
            <a:off x="623990" y="2553621"/>
            <a:ext cx="552900" cy="341400"/>
          </a:xfrm>
          <a:prstGeom prst="homePlate">
            <a:avLst>
              <a:gd fmla="val 32030" name="adj"/>
            </a:avLst>
          </a:prstGeom>
          <a:solidFill>
            <a:schemeClr val="lt2"/>
          </a:solidFill>
          <a:ln>
            <a:noFill/>
          </a:ln>
          <a:effectLst>
            <a:outerShdw blurRad="28575" rotWithShape="0" algn="bl" dist="9525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</p:txBody>
      </p:sp>
      <p:cxnSp>
        <p:nvCxnSpPr>
          <p:cNvPr id="375" name="Google Shape;375;p40"/>
          <p:cNvCxnSpPr/>
          <p:nvPr/>
        </p:nvCxnSpPr>
        <p:spPr>
          <a:xfrm rot="10800000">
            <a:off x="1291108" y="2142347"/>
            <a:ext cx="0" cy="43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76" name="Google Shape;376;p40"/>
          <p:cNvSpPr txBox="1"/>
          <p:nvPr/>
        </p:nvSpPr>
        <p:spPr>
          <a:xfrm>
            <a:off x="1255517" y="1661075"/>
            <a:ext cx="10842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377" name="Google Shape;377;p40"/>
          <p:cNvCxnSpPr/>
          <p:nvPr/>
        </p:nvCxnSpPr>
        <p:spPr>
          <a:xfrm rot="10800000">
            <a:off x="2437414" y="2142347"/>
            <a:ext cx="0" cy="43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78" name="Google Shape;378;p40"/>
          <p:cNvSpPr txBox="1"/>
          <p:nvPr/>
        </p:nvSpPr>
        <p:spPr>
          <a:xfrm>
            <a:off x="2403130" y="1661075"/>
            <a:ext cx="10842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Red is the colour of danger and courage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379" name="Google Shape;379;p40"/>
          <p:cNvCxnSpPr/>
          <p:nvPr/>
        </p:nvCxnSpPr>
        <p:spPr>
          <a:xfrm rot="10800000">
            <a:off x="3583720" y="2142347"/>
            <a:ext cx="0" cy="43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80" name="Google Shape;380;p40"/>
          <p:cNvSpPr txBox="1"/>
          <p:nvPr/>
        </p:nvSpPr>
        <p:spPr>
          <a:xfrm>
            <a:off x="3550743" y="1661075"/>
            <a:ext cx="10842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381" name="Google Shape;381;p40"/>
          <p:cNvCxnSpPr/>
          <p:nvPr/>
        </p:nvCxnSpPr>
        <p:spPr>
          <a:xfrm rot="10800000">
            <a:off x="4730025" y="2142347"/>
            <a:ext cx="0" cy="43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82" name="Google Shape;382;p40"/>
          <p:cNvSpPr txBox="1"/>
          <p:nvPr/>
        </p:nvSpPr>
        <p:spPr>
          <a:xfrm>
            <a:off x="4698356" y="1661075"/>
            <a:ext cx="10842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383" name="Google Shape;383;p40"/>
          <p:cNvCxnSpPr/>
          <p:nvPr/>
        </p:nvCxnSpPr>
        <p:spPr>
          <a:xfrm rot="10800000">
            <a:off x="5876331" y="2142347"/>
            <a:ext cx="0" cy="43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84" name="Google Shape;384;p40"/>
          <p:cNvSpPr txBox="1"/>
          <p:nvPr/>
        </p:nvSpPr>
        <p:spPr>
          <a:xfrm>
            <a:off x="5845969" y="1661075"/>
            <a:ext cx="10842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385" name="Google Shape;385;p40"/>
          <p:cNvCxnSpPr/>
          <p:nvPr/>
        </p:nvCxnSpPr>
        <p:spPr>
          <a:xfrm rot="10800000">
            <a:off x="7022637" y="2142347"/>
            <a:ext cx="0" cy="43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86" name="Google Shape;386;p40"/>
          <p:cNvSpPr txBox="1"/>
          <p:nvPr/>
        </p:nvSpPr>
        <p:spPr>
          <a:xfrm>
            <a:off x="6993582" y="1661075"/>
            <a:ext cx="10842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387" name="Google Shape;387;p40"/>
          <p:cNvCxnSpPr/>
          <p:nvPr/>
        </p:nvCxnSpPr>
        <p:spPr>
          <a:xfrm rot="10800000">
            <a:off x="1873064" y="2873770"/>
            <a:ext cx="0" cy="43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88" name="Google Shape;388;p40"/>
          <p:cNvSpPr txBox="1"/>
          <p:nvPr/>
        </p:nvSpPr>
        <p:spPr>
          <a:xfrm>
            <a:off x="1812212" y="3327696"/>
            <a:ext cx="10842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389" name="Google Shape;389;p40"/>
          <p:cNvCxnSpPr/>
          <p:nvPr/>
        </p:nvCxnSpPr>
        <p:spPr>
          <a:xfrm rot="10800000">
            <a:off x="3019370" y="2873770"/>
            <a:ext cx="0" cy="43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90" name="Google Shape;390;p40"/>
          <p:cNvSpPr txBox="1"/>
          <p:nvPr/>
        </p:nvSpPr>
        <p:spPr>
          <a:xfrm>
            <a:off x="2966465" y="3327696"/>
            <a:ext cx="10842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391" name="Google Shape;391;p40"/>
          <p:cNvCxnSpPr/>
          <p:nvPr/>
        </p:nvCxnSpPr>
        <p:spPr>
          <a:xfrm rot="10800000">
            <a:off x="4165676" y="2873770"/>
            <a:ext cx="0" cy="43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92" name="Google Shape;392;p40"/>
          <p:cNvSpPr txBox="1"/>
          <p:nvPr/>
        </p:nvSpPr>
        <p:spPr>
          <a:xfrm>
            <a:off x="4120719" y="3327696"/>
            <a:ext cx="10842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393" name="Google Shape;393;p40"/>
          <p:cNvCxnSpPr/>
          <p:nvPr/>
        </p:nvCxnSpPr>
        <p:spPr>
          <a:xfrm rot="10800000">
            <a:off x="5311981" y="2873770"/>
            <a:ext cx="0" cy="43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94" name="Google Shape;394;p40"/>
          <p:cNvSpPr txBox="1"/>
          <p:nvPr/>
        </p:nvSpPr>
        <p:spPr>
          <a:xfrm>
            <a:off x="5274973" y="3327696"/>
            <a:ext cx="10842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Red is the colour of danger and courage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395" name="Google Shape;395;p40"/>
          <p:cNvCxnSpPr/>
          <p:nvPr/>
        </p:nvCxnSpPr>
        <p:spPr>
          <a:xfrm rot="10800000">
            <a:off x="6458287" y="2873770"/>
            <a:ext cx="0" cy="43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96" name="Google Shape;396;p40"/>
          <p:cNvSpPr txBox="1"/>
          <p:nvPr/>
        </p:nvSpPr>
        <p:spPr>
          <a:xfrm>
            <a:off x="6429226" y="3327696"/>
            <a:ext cx="10842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397" name="Google Shape;397;p40"/>
          <p:cNvCxnSpPr/>
          <p:nvPr/>
        </p:nvCxnSpPr>
        <p:spPr>
          <a:xfrm rot="10800000">
            <a:off x="7604593" y="2873770"/>
            <a:ext cx="0" cy="43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398" name="Google Shape;398;p40"/>
          <p:cNvSpPr txBox="1"/>
          <p:nvPr/>
        </p:nvSpPr>
        <p:spPr>
          <a:xfrm>
            <a:off x="7571807" y="3327696"/>
            <a:ext cx="897600" cy="4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41"/>
          <p:cNvSpPr txBox="1"/>
          <p:nvPr>
            <p:ph type="title"/>
          </p:nvPr>
        </p:nvSpPr>
        <p:spPr>
          <a:xfrm>
            <a:off x="1251600" y="1044175"/>
            <a:ext cx="6640800" cy="49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Roadmap</a:t>
            </a:r>
            <a:endParaRPr/>
          </a:p>
        </p:txBody>
      </p:sp>
      <p:sp>
        <p:nvSpPr>
          <p:cNvPr id="404" name="Google Shape;404;p41"/>
          <p:cNvSpPr txBox="1"/>
          <p:nvPr>
            <p:ph idx="12" type="sldNum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5" name="Google Shape;405;p41"/>
          <p:cNvSpPr/>
          <p:nvPr/>
        </p:nvSpPr>
        <p:spPr>
          <a:xfrm>
            <a:off x="703875" y="2448857"/>
            <a:ext cx="7741920" cy="856017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228600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41"/>
          <p:cNvSpPr/>
          <p:nvPr/>
        </p:nvSpPr>
        <p:spPr>
          <a:xfrm>
            <a:off x="703875" y="2448857"/>
            <a:ext cx="7741920" cy="856017"/>
          </a:xfrm>
          <a:custGeom>
            <a:rect b="b" l="l" r="r" t="t"/>
            <a:pathLst>
              <a:path extrusionOk="0" h="1348058" w="1219200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cap="flat" cmpd="sng" w="19050">
            <a:solidFill>
              <a:schemeClr val="lt1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07" name="Google Shape;407;p41"/>
          <p:cNvGrpSpPr/>
          <p:nvPr/>
        </p:nvGrpSpPr>
        <p:grpSpPr>
          <a:xfrm>
            <a:off x="2215118" y="1883942"/>
            <a:ext cx="400496" cy="400496"/>
            <a:chOff x="1786339" y="1703401"/>
            <a:chExt cx="473400" cy="473400"/>
          </a:xfrm>
        </p:grpSpPr>
        <p:sp>
          <p:nvSpPr>
            <p:cNvPr id="408" name="Google Shape;408;p41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409" name="Google Shape;409;p41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Tinos"/>
                  <a:ea typeface="Tinos"/>
                  <a:cs typeface="Tinos"/>
                  <a:sym typeface="Tinos"/>
                </a:rPr>
                <a:t>1</a:t>
              </a:r>
              <a:endParaRPr sz="6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</p:grpSp>
      <p:grpSp>
        <p:nvGrpSpPr>
          <p:cNvPr id="410" name="Google Shape;410;p41"/>
          <p:cNvGrpSpPr/>
          <p:nvPr/>
        </p:nvGrpSpPr>
        <p:grpSpPr>
          <a:xfrm>
            <a:off x="3930870" y="1883942"/>
            <a:ext cx="400496" cy="400496"/>
            <a:chOff x="3814414" y="1703401"/>
            <a:chExt cx="473400" cy="473400"/>
          </a:xfrm>
        </p:grpSpPr>
        <p:sp>
          <p:nvSpPr>
            <p:cNvPr id="411" name="Google Shape;411;p41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412" name="Google Shape;412;p41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Tinos"/>
                  <a:ea typeface="Tinos"/>
                  <a:cs typeface="Tinos"/>
                  <a:sym typeface="Tinos"/>
                </a:rPr>
                <a:t>3</a:t>
              </a:r>
              <a:endParaRPr sz="6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</p:grpSp>
      <p:grpSp>
        <p:nvGrpSpPr>
          <p:cNvPr id="413" name="Google Shape;413;p41"/>
          <p:cNvGrpSpPr/>
          <p:nvPr/>
        </p:nvGrpSpPr>
        <p:grpSpPr>
          <a:xfrm>
            <a:off x="5646621" y="1883942"/>
            <a:ext cx="400496" cy="400496"/>
            <a:chOff x="5842489" y="1703401"/>
            <a:chExt cx="473400" cy="473400"/>
          </a:xfrm>
        </p:grpSpPr>
        <p:sp>
          <p:nvSpPr>
            <p:cNvPr id="414" name="Google Shape;414;p41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415" name="Google Shape;415;p41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Tinos"/>
                  <a:ea typeface="Tinos"/>
                  <a:cs typeface="Tinos"/>
                  <a:sym typeface="Tinos"/>
                </a:rPr>
                <a:t>5</a:t>
              </a:r>
              <a:endParaRPr sz="6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</p:grpSp>
      <p:grpSp>
        <p:nvGrpSpPr>
          <p:cNvPr id="416" name="Google Shape;416;p41"/>
          <p:cNvGrpSpPr/>
          <p:nvPr/>
        </p:nvGrpSpPr>
        <p:grpSpPr>
          <a:xfrm>
            <a:off x="6525044" y="3468414"/>
            <a:ext cx="400496" cy="400496"/>
            <a:chOff x="6880814" y="3576300"/>
            <a:chExt cx="473400" cy="473400"/>
          </a:xfrm>
        </p:grpSpPr>
        <p:sp>
          <p:nvSpPr>
            <p:cNvPr id="417" name="Google Shape;417;p41"/>
            <p:cNvSpPr/>
            <p:nvPr/>
          </p:nvSpPr>
          <p:spPr>
            <a:xfrm rot="-2700000">
              <a:off x="695014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418" name="Google Shape;418;p41"/>
            <p:cNvSpPr/>
            <p:nvPr/>
          </p:nvSpPr>
          <p:spPr>
            <a:xfrm flipH="1">
              <a:off x="705046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Tinos"/>
                  <a:ea typeface="Tinos"/>
                  <a:cs typeface="Tinos"/>
                  <a:sym typeface="Tinos"/>
                </a:rPr>
                <a:t>6</a:t>
              </a:r>
              <a:endParaRPr sz="6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</p:grpSp>
      <p:grpSp>
        <p:nvGrpSpPr>
          <p:cNvPr id="419" name="Google Shape;419;p41"/>
          <p:cNvGrpSpPr/>
          <p:nvPr/>
        </p:nvGrpSpPr>
        <p:grpSpPr>
          <a:xfrm>
            <a:off x="4809292" y="3468414"/>
            <a:ext cx="400496" cy="400496"/>
            <a:chOff x="4852739" y="3576300"/>
            <a:chExt cx="473400" cy="473400"/>
          </a:xfrm>
        </p:grpSpPr>
        <p:sp>
          <p:nvSpPr>
            <p:cNvPr id="420" name="Google Shape;420;p41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421" name="Google Shape;421;p41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Tinos"/>
                  <a:ea typeface="Tinos"/>
                  <a:cs typeface="Tinos"/>
                  <a:sym typeface="Tinos"/>
                </a:rPr>
                <a:t>4</a:t>
              </a:r>
              <a:endParaRPr sz="6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</p:grpSp>
      <p:grpSp>
        <p:nvGrpSpPr>
          <p:cNvPr id="422" name="Google Shape;422;p41"/>
          <p:cNvGrpSpPr/>
          <p:nvPr/>
        </p:nvGrpSpPr>
        <p:grpSpPr>
          <a:xfrm>
            <a:off x="3093541" y="3468414"/>
            <a:ext cx="400496" cy="400496"/>
            <a:chOff x="2824664" y="3576300"/>
            <a:chExt cx="473400" cy="473400"/>
          </a:xfrm>
        </p:grpSpPr>
        <p:sp>
          <p:nvSpPr>
            <p:cNvPr id="423" name="Google Shape;423;p41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fmla="val 10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424" name="Google Shape;424;p41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chemeClr val="dk2"/>
                  </a:solidFill>
                  <a:latin typeface="Tinos"/>
                  <a:ea typeface="Tinos"/>
                  <a:cs typeface="Tinos"/>
                  <a:sym typeface="Tinos"/>
                </a:rPr>
                <a:t>2</a:t>
              </a:r>
              <a:endParaRPr sz="6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</p:grpSp>
      <p:sp>
        <p:nvSpPr>
          <p:cNvPr id="425" name="Google Shape;425;p41"/>
          <p:cNvSpPr txBox="1"/>
          <p:nvPr/>
        </p:nvSpPr>
        <p:spPr>
          <a:xfrm>
            <a:off x="1871292" y="1420975"/>
            <a:ext cx="1088400" cy="451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26" name="Google Shape;426;p41"/>
          <p:cNvSpPr txBox="1"/>
          <p:nvPr/>
        </p:nvSpPr>
        <p:spPr>
          <a:xfrm>
            <a:off x="3561148" y="1420975"/>
            <a:ext cx="1088400" cy="451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Red is the colour of danger and courage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27" name="Google Shape;427;p41"/>
          <p:cNvSpPr txBox="1"/>
          <p:nvPr/>
        </p:nvSpPr>
        <p:spPr>
          <a:xfrm>
            <a:off x="5302993" y="1420975"/>
            <a:ext cx="1088400" cy="451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Black is the color of ebony and of outer space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28" name="Google Shape;428;p41"/>
          <p:cNvSpPr txBox="1"/>
          <p:nvPr/>
        </p:nvSpPr>
        <p:spPr>
          <a:xfrm>
            <a:off x="2749764" y="3880846"/>
            <a:ext cx="1088400" cy="4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Yellow is the color of gold, butter and ripe lemons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29" name="Google Shape;429;p41"/>
          <p:cNvSpPr txBox="1"/>
          <p:nvPr/>
        </p:nvSpPr>
        <p:spPr>
          <a:xfrm>
            <a:off x="4465614" y="3880846"/>
            <a:ext cx="1088400" cy="4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White is the color of milk and fresh snow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30" name="Google Shape;430;p41"/>
          <p:cNvSpPr txBox="1"/>
          <p:nvPr/>
        </p:nvSpPr>
        <p:spPr>
          <a:xfrm>
            <a:off x="6181464" y="3880846"/>
            <a:ext cx="1088400" cy="4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Blue is the colour of the clear sky and the deep sea</a:t>
            </a:r>
            <a:endParaRPr sz="9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2"/>
          <p:cNvSpPr txBox="1"/>
          <p:nvPr>
            <p:ph type="title"/>
          </p:nvPr>
        </p:nvSpPr>
        <p:spPr>
          <a:xfrm>
            <a:off x="1251600" y="1044175"/>
            <a:ext cx="6640800" cy="49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Gantt chart</a:t>
            </a:r>
            <a:endParaRPr/>
          </a:p>
        </p:txBody>
      </p:sp>
      <p:sp>
        <p:nvSpPr>
          <p:cNvPr id="436" name="Google Shape;436;p42"/>
          <p:cNvSpPr txBox="1"/>
          <p:nvPr>
            <p:ph idx="12" type="sldNum"/>
          </p:nvPr>
        </p:nvSpPr>
        <p:spPr>
          <a:xfrm>
            <a:off x="4297650" y="45974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437" name="Google Shape;437;p42"/>
          <p:cNvGraphicFramePr/>
          <p:nvPr/>
        </p:nvGraphicFramePr>
        <p:xfrm>
          <a:off x="779400" y="15644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{7C0C1206-580E-4377-A76D-51E634747852}</a:tableStyleId>
              </a:tblPr>
              <a:tblGrid>
                <a:gridCol w="1304250"/>
                <a:gridCol w="447850"/>
                <a:gridCol w="447850"/>
                <a:gridCol w="447850"/>
                <a:gridCol w="447850"/>
                <a:gridCol w="447850"/>
                <a:gridCol w="447850"/>
                <a:gridCol w="447850"/>
                <a:gridCol w="447850"/>
                <a:gridCol w="447850"/>
                <a:gridCol w="447850"/>
                <a:gridCol w="447850"/>
                <a:gridCol w="447850"/>
                <a:gridCol w="447850"/>
                <a:gridCol w="447850"/>
              </a:tblGrid>
              <a:tr h="282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Week 1</a:t>
                      </a:r>
                      <a:endParaRPr b="1"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  <a:tc gridSpan="7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Week 2</a:t>
                      </a:r>
                      <a:endParaRPr b="1"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  <a:tc hMerge="1"/>
                <a:tc hMerge="1"/>
              </a:tr>
              <a:tr h="282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2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3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4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5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6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7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8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9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10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11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12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13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14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282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 1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 2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282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 3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 4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282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 5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◆</a:t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 6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282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 7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282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 8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45700" marB="45700" marR="91425" marL="91425" anchor="ctr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43"/>
          <p:cNvSpPr txBox="1"/>
          <p:nvPr>
            <p:ph type="title"/>
          </p:nvPr>
        </p:nvSpPr>
        <p:spPr>
          <a:xfrm>
            <a:off x="1251600" y="1044175"/>
            <a:ext cx="6640800" cy="49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SWOT Analysis</a:t>
            </a:r>
            <a:endParaRPr/>
          </a:p>
        </p:txBody>
      </p:sp>
      <p:sp>
        <p:nvSpPr>
          <p:cNvPr id="443" name="Google Shape;443;p43"/>
          <p:cNvSpPr txBox="1"/>
          <p:nvPr>
            <p:ph idx="12" type="sldNum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4" name="Google Shape;444;p43"/>
          <p:cNvSpPr/>
          <p:nvPr/>
        </p:nvSpPr>
        <p:spPr>
          <a:xfrm>
            <a:off x="802225" y="1543075"/>
            <a:ext cx="3701100" cy="1341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STRENGTHS</a:t>
            </a:r>
            <a:endParaRPr b="1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Blue is the colour of the clear sky and the deep sea</a:t>
            </a:r>
            <a:endParaRPr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45" name="Google Shape;445;p43"/>
          <p:cNvSpPr/>
          <p:nvPr/>
        </p:nvSpPr>
        <p:spPr>
          <a:xfrm>
            <a:off x="4656633" y="1543075"/>
            <a:ext cx="3701100" cy="1341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WEAKNESSES</a:t>
            </a:r>
            <a:endParaRPr b="1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lang="en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Yellow is the color of gold, butter and ripe lemons</a:t>
            </a:r>
            <a:endParaRPr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46" name="Google Shape;446;p43"/>
          <p:cNvSpPr/>
          <p:nvPr/>
        </p:nvSpPr>
        <p:spPr>
          <a:xfrm>
            <a:off x="802225" y="3032381"/>
            <a:ext cx="3701100" cy="1341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91425" lIns="91425" spcFirstLastPara="1" rIns="137160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Black is the color of ebony and of outer space</a:t>
            </a:r>
            <a:endParaRPr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OPPORTUNITIES</a:t>
            </a:r>
            <a:endParaRPr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47" name="Google Shape;447;p43"/>
          <p:cNvSpPr/>
          <p:nvPr/>
        </p:nvSpPr>
        <p:spPr>
          <a:xfrm>
            <a:off x="4656633" y="3032381"/>
            <a:ext cx="3701100" cy="1341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91425" lIns="1371600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White is the color of milk and fresh snow</a:t>
            </a:r>
            <a:endParaRPr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r">
              <a:spcBef>
                <a:spcPts val="600"/>
              </a:spcBef>
              <a:spcAft>
                <a:spcPts val="600"/>
              </a:spcAft>
              <a:buNone/>
            </a:pPr>
            <a:r>
              <a:rPr b="1" lang="en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THREATS</a:t>
            </a:r>
            <a:endParaRPr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48" name="Google Shape;448;p43"/>
          <p:cNvSpPr/>
          <p:nvPr/>
        </p:nvSpPr>
        <p:spPr>
          <a:xfrm>
            <a:off x="3441038" y="1860660"/>
            <a:ext cx="2127000" cy="20472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43"/>
          <p:cNvSpPr/>
          <p:nvPr/>
        </p:nvSpPr>
        <p:spPr>
          <a:xfrm rot="5400000">
            <a:off x="3634177" y="1820760"/>
            <a:ext cx="2047200" cy="21270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43"/>
          <p:cNvSpPr/>
          <p:nvPr/>
        </p:nvSpPr>
        <p:spPr>
          <a:xfrm rot="10800000">
            <a:off x="3594277" y="2009279"/>
            <a:ext cx="2127000" cy="20472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43"/>
          <p:cNvSpPr/>
          <p:nvPr/>
        </p:nvSpPr>
        <p:spPr>
          <a:xfrm rot="-5400000">
            <a:off x="3480938" y="1969379"/>
            <a:ext cx="2047200" cy="2127000"/>
          </a:xfrm>
          <a:prstGeom prst="pie">
            <a:avLst>
              <a:gd fmla="val 10788866" name="adj1"/>
              <a:gd fmla="val 16200000" name="adj2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43"/>
          <p:cNvSpPr/>
          <p:nvPr/>
        </p:nvSpPr>
        <p:spPr>
          <a:xfrm>
            <a:off x="3930703" y="2287666"/>
            <a:ext cx="265208" cy="38444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Playfair Display"/>
              </a:rPr>
              <a:t>S</a:t>
            </a:r>
          </a:p>
        </p:txBody>
      </p:sp>
      <p:sp>
        <p:nvSpPr>
          <p:cNvPr id="453" name="Google Shape;453;p43"/>
          <p:cNvSpPr/>
          <p:nvPr/>
        </p:nvSpPr>
        <p:spPr>
          <a:xfrm>
            <a:off x="4824390" y="2294204"/>
            <a:ext cx="535852" cy="37136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Playfair Display"/>
              </a:rPr>
              <a:t>W</a:t>
            </a:r>
          </a:p>
        </p:txBody>
      </p:sp>
      <p:sp>
        <p:nvSpPr>
          <p:cNvPr id="454" name="Google Shape;454;p43"/>
          <p:cNvSpPr/>
          <p:nvPr/>
        </p:nvSpPr>
        <p:spPr>
          <a:xfrm>
            <a:off x="3900269" y="3224676"/>
            <a:ext cx="384226" cy="384968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Playfair Display"/>
              </a:rPr>
              <a:t>O</a:t>
            </a:r>
          </a:p>
        </p:txBody>
      </p:sp>
      <p:sp>
        <p:nvSpPr>
          <p:cNvPr id="455" name="Google Shape;455;p43"/>
          <p:cNvSpPr/>
          <p:nvPr/>
        </p:nvSpPr>
        <p:spPr>
          <a:xfrm>
            <a:off x="4924930" y="3231213"/>
            <a:ext cx="335315" cy="370323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chemeClr val="lt1"/>
                </a:solidFill>
                <a:latin typeface="Playfair Display"/>
              </a:rPr>
              <a:t>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44"/>
          <p:cNvSpPr txBox="1"/>
          <p:nvPr>
            <p:ph idx="4294967295" type="title"/>
          </p:nvPr>
        </p:nvSpPr>
        <p:spPr>
          <a:xfrm>
            <a:off x="262200" y="0"/>
            <a:ext cx="8619600" cy="46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Business Model Canvas</a:t>
            </a:r>
            <a:endParaRPr sz="1200"/>
          </a:p>
        </p:txBody>
      </p:sp>
      <p:sp>
        <p:nvSpPr>
          <p:cNvPr id="461" name="Google Shape;461;p44"/>
          <p:cNvSpPr txBox="1"/>
          <p:nvPr>
            <p:ph idx="12" type="sldNum"/>
          </p:nvPr>
        </p:nvSpPr>
        <p:spPr>
          <a:xfrm>
            <a:off x="4297650" y="47498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2" name="Google Shape;462;p44"/>
          <p:cNvSpPr txBox="1"/>
          <p:nvPr/>
        </p:nvSpPr>
        <p:spPr>
          <a:xfrm>
            <a:off x="1986120" y="467025"/>
            <a:ext cx="1723800" cy="15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Key Activities</a:t>
            </a:r>
            <a:endParaRPr b="1"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b="1" sz="8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63" name="Google Shape;463;p44"/>
          <p:cNvSpPr txBox="1"/>
          <p:nvPr/>
        </p:nvSpPr>
        <p:spPr>
          <a:xfrm>
            <a:off x="1986120" y="2061694"/>
            <a:ext cx="1723800" cy="15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Key Resources</a:t>
            </a:r>
            <a:endParaRPr b="1"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b="1"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64" name="Google Shape;464;p44"/>
          <p:cNvSpPr txBox="1"/>
          <p:nvPr/>
        </p:nvSpPr>
        <p:spPr>
          <a:xfrm>
            <a:off x="3710040" y="467025"/>
            <a:ext cx="1723800" cy="318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Value Propositions</a:t>
            </a:r>
            <a:endParaRPr b="1"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b="1"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65" name="Google Shape;465;p44"/>
          <p:cNvSpPr txBox="1"/>
          <p:nvPr/>
        </p:nvSpPr>
        <p:spPr>
          <a:xfrm>
            <a:off x="5433959" y="467025"/>
            <a:ext cx="1723800" cy="15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Customer Relationships</a:t>
            </a:r>
            <a:endParaRPr b="1"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b="1"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66" name="Google Shape;466;p44"/>
          <p:cNvSpPr txBox="1"/>
          <p:nvPr/>
        </p:nvSpPr>
        <p:spPr>
          <a:xfrm>
            <a:off x="5433959" y="2061694"/>
            <a:ext cx="1723800" cy="159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Channels</a:t>
            </a:r>
            <a:endParaRPr b="1"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b="1"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67" name="Google Shape;467;p44"/>
          <p:cNvSpPr txBox="1"/>
          <p:nvPr/>
        </p:nvSpPr>
        <p:spPr>
          <a:xfrm>
            <a:off x="7157879" y="467025"/>
            <a:ext cx="1723800" cy="318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Customer Segments</a:t>
            </a:r>
            <a:endParaRPr b="1"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b="1"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68" name="Google Shape;468;p44"/>
          <p:cNvSpPr txBox="1"/>
          <p:nvPr/>
        </p:nvSpPr>
        <p:spPr>
          <a:xfrm>
            <a:off x="262200" y="467025"/>
            <a:ext cx="1723800" cy="318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Key Partners</a:t>
            </a:r>
            <a:endParaRPr b="1"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b="1" sz="8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69" name="Google Shape;469;p44"/>
          <p:cNvSpPr txBox="1"/>
          <p:nvPr/>
        </p:nvSpPr>
        <p:spPr>
          <a:xfrm>
            <a:off x="262200" y="3656363"/>
            <a:ext cx="4309800" cy="123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Cost Structure</a:t>
            </a:r>
            <a:endParaRPr b="1"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b="1"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70" name="Google Shape;470;p44"/>
          <p:cNvSpPr txBox="1"/>
          <p:nvPr/>
        </p:nvSpPr>
        <p:spPr>
          <a:xfrm>
            <a:off x="4571999" y="3656363"/>
            <a:ext cx="4309800" cy="1235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Revenue Streams</a:t>
            </a:r>
            <a:endParaRPr b="1"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b="1"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471" name="Google Shape;471;p44"/>
          <p:cNvSpPr/>
          <p:nvPr/>
        </p:nvSpPr>
        <p:spPr>
          <a:xfrm>
            <a:off x="4279907" y="3732570"/>
            <a:ext cx="215901" cy="214638"/>
          </a:xfrm>
          <a:custGeom>
            <a:rect b="b" l="l" r="r" t="t"/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72" name="Google Shape;472;p44"/>
          <p:cNvSpPr/>
          <p:nvPr/>
        </p:nvSpPr>
        <p:spPr>
          <a:xfrm>
            <a:off x="6866281" y="543303"/>
            <a:ext cx="215257" cy="193236"/>
          </a:xfrm>
          <a:custGeom>
            <a:rect b="b" l="l" r="r" t="t"/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73" name="Google Shape;473;p44"/>
          <p:cNvSpPr/>
          <p:nvPr/>
        </p:nvSpPr>
        <p:spPr>
          <a:xfrm>
            <a:off x="1702716" y="543215"/>
            <a:ext cx="207088" cy="207075"/>
          </a:xfrm>
          <a:custGeom>
            <a:rect b="b" l="l" r="r" t="t"/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74" name="Google Shape;474;p44"/>
          <p:cNvSpPr/>
          <p:nvPr/>
        </p:nvSpPr>
        <p:spPr>
          <a:xfrm>
            <a:off x="8608585" y="543301"/>
            <a:ext cx="197012" cy="207706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475" name="Google Shape;475;p44"/>
          <p:cNvGrpSpPr/>
          <p:nvPr/>
        </p:nvGrpSpPr>
        <p:grpSpPr>
          <a:xfrm>
            <a:off x="8561977" y="3732397"/>
            <a:ext cx="233502" cy="171203"/>
            <a:chOff x="4610450" y="3703750"/>
            <a:chExt cx="453050" cy="332175"/>
          </a:xfrm>
        </p:grpSpPr>
        <p:sp>
          <p:nvSpPr>
            <p:cNvPr id="476" name="Google Shape;476;p44"/>
            <p:cNvSpPr/>
            <p:nvPr/>
          </p:nvSpPr>
          <p:spPr>
            <a:xfrm>
              <a:off x="4610450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77" name="Google Shape;477;p44"/>
            <p:cNvSpPr/>
            <p:nvPr/>
          </p:nvSpPr>
          <p:spPr>
            <a:xfrm>
              <a:off x="4642200" y="3730000"/>
              <a:ext cx="389550" cy="249150"/>
            </a:xfrm>
            <a:custGeom>
              <a:rect b="b" l="l" r="r" t="t"/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sp>
        <p:nvSpPr>
          <p:cNvPr id="478" name="Google Shape;478;p44"/>
          <p:cNvSpPr/>
          <p:nvPr/>
        </p:nvSpPr>
        <p:spPr>
          <a:xfrm>
            <a:off x="3424268" y="543232"/>
            <a:ext cx="209587" cy="209600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479" name="Google Shape;479;p44"/>
          <p:cNvGrpSpPr/>
          <p:nvPr/>
        </p:nvGrpSpPr>
        <p:grpSpPr>
          <a:xfrm>
            <a:off x="5169556" y="543233"/>
            <a:ext cx="188198" cy="239803"/>
            <a:chOff x="1958100" y="4985350"/>
            <a:chExt cx="365150" cy="465275"/>
          </a:xfrm>
        </p:grpSpPr>
        <p:sp>
          <p:nvSpPr>
            <p:cNvPr id="480" name="Google Shape;480;p44"/>
            <p:cNvSpPr/>
            <p:nvPr/>
          </p:nvSpPr>
          <p:spPr>
            <a:xfrm>
              <a:off x="1958100" y="4985350"/>
              <a:ext cx="365150" cy="465275"/>
            </a:xfrm>
            <a:custGeom>
              <a:rect b="b" l="l" r="r" t="t"/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81" name="Google Shape;481;p44"/>
            <p:cNvSpPr/>
            <p:nvPr/>
          </p:nvSpPr>
          <p:spPr>
            <a:xfrm>
              <a:off x="1977625" y="5237525"/>
              <a:ext cx="113600" cy="213100"/>
            </a:xfrm>
            <a:custGeom>
              <a:rect b="b" l="l" r="r" t="t"/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82" name="Google Shape;482;p44"/>
            <p:cNvSpPr/>
            <p:nvPr/>
          </p:nvSpPr>
          <p:spPr>
            <a:xfrm>
              <a:off x="2190125" y="5237525"/>
              <a:ext cx="113575" cy="213100"/>
            </a:xfrm>
            <a:custGeom>
              <a:rect b="b" l="l" r="r" t="t"/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483" name="Google Shape;483;p44"/>
          <p:cNvGrpSpPr/>
          <p:nvPr/>
        </p:nvGrpSpPr>
        <p:grpSpPr>
          <a:xfrm>
            <a:off x="3342459" y="2137720"/>
            <a:ext cx="283238" cy="257429"/>
            <a:chOff x="4562200" y="4968250"/>
            <a:chExt cx="549550" cy="499475"/>
          </a:xfrm>
        </p:grpSpPr>
        <p:sp>
          <p:nvSpPr>
            <p:cNvPr id="484" name="Google Shape;484;p44"/>
            <p:cNvSpPr/>
            <p:nvPr/>
          </p:nvSpPr>
          <p:spPr>
            <a:xfrm>
              <a:off x="4842450" y="5242400"/>
              <a:ext cx="213125" cy="225325"/>
            </a:xfrm>
            <a:custGeom>
              <a:rect b="b" l="l" r="r" t="t"/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85" name="Google Shape;485;p44"/>
            <p:cNvSpPr/>
            <p:nvPr/>
          </p:nvSpPr>
          <p:spPr>
            <a:xfrm>
              <a:off x="4617775" y="5241800"/>
              <a:ext cx="212500" cy="225925"/>
            </a:xfrm>
            <a:custGeom>
              <a:rect b="b" l="l" r="r" t="t"/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86" name="Google Shape;486;p44"/>
            <p:cNvSpPr/>
            <p:nvPr/>
          </p:nvSpPr>
          <p:spPr>
            <a:xfrm>
              <a:off x="4631200" y="4968250"/>
              <a:ext cx="411550" cy="236325"/>
            </a:xfrm>
            <a:custGeom>
              <a:rect b="b" l="l" r="r" t="t"/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87" name="Google Shape;487;p44"/>
            <p:cNvSpPr/>
            <p:nvPr/>
          </p:nvSpPr>
          <p:spPr>
            <a:xfrm>
              <a:off x="4562200" y="5094025"/>
              <a:ext cx="274800" cy="226550"/>
            </a:xfrm>
            <a:custGeom>
              <a:rect b="b" l="l" r="r" t="t"/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88" name="Google Shape;488;p44"/>
            <p:cNvSpPr/>
            <p:nvPr/>
          </p:nvSpPr>
          <p:spPr>
            <a:xfrm>
              <a:off x="4836975" y="5094025"/>
              <a:ext cx="274775" cy="226550"/>
            </a:xfrm>
            <a:custGeom>
              <a:rect b="b" l="l" r="r" t="t"/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  <p:grpSp>
        <p:nvGrpSpPr>
          <p:cNvPr id="489" name="Google Shape;489;p44"/>
          <p:cNvGrpSpPr/>
          <p:nvPr/>
        </p:nvGrpSpPr>
        <p:grpSpPr>
          <a:xfrm>
            <a:off x="6790078" y="2139229"/>
            <a:ext cx="278200" cy="266861"/>
            <a:chOff x="5241175" y="4959100"/>
            <a:chExt cx="539775" cy="517775"/>
          </a:xfrm>
        </p:grpSpPr>
        <p:sp>
          <p:nvSpPr>
            <p:cNvPr id="490" name="Google Shape;490;p44"/>
            <p:cNvSpPr/>
            <p:nvPr/>
          </p:nvSpPr>
          <p:spPr>
            <a:xfrm>
              <a:off x="5575150" y="4959100"/>
              <a:ext cx="161225" cy="178300"/>
            </a:xfrm>
            <a:custGeom>
              <a:rect b="b" l="l" r="r" t="t"/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91" name="Google Shape;491;p44"/>
            <p:cNvSpPr/>
            <p:nvPr/>
          </p:nvSpPr>
          <p:spPr>
            <a:xfrm>
              <a:off x="5330925" y="4985350"/>
              <a:ext cx="128250" cy="148400"/>
            </a:xfrm>
            <a:custGeom>
              <a:rect b="b" l="l" r="r" t="t"/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92" name="Google Shape;492;p44"/>
            <p:cNvSpPr/>
            <p:nvPr/>
          </p:nvSpPr>
          <p:spPr>
            <a:xfrm>
              <a:off x="5241175" y="5241175"/>
              <a:ext cx="180125" cy="109325"/>
            </a:xfrm>
            <a:custGeom>
              <a:rect b="b" l="l" r="r" t="t"/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93" name="Google Shape;493;p44"/>
            <p:cNvSpPr/>
            <p:nvPr/>
          </p:nvSpPr>
          <p:spPr>
            <a:xfrm>
              <a:off x="5461575" y="5316900"/>
              <a:ext cx="89175" cy="159975"/>
            </a:xfrm>
            <a:custGeom>
              <a:rect b="b" l="l" r="r" t="t"/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94" name="Google Shape;494;p44"/>
            <p:cNvSpPr/>
            <p:nvPr/>
          </p:nvSpPr>
          <p:spPr>
            <a:xfrm>
              <a:off x="5619100" y="5194175"/>
              <a:ext cx="161850" cy="89775"/>
            </a:xfrm>
            <a:custGeom>
              <a:rect b="b" l="l" r="r" t="t"/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95" name="Google Shape;495;p44"/>
            <p:cNvSpPr/>
            <p:nvPr/>
          </p:nvSpPr>
          <p:spPr>
            <a:xfrm>
              <a:off x="5420075" y="5116000"/>
              <a:ext cx="189300" cy="189925"/>
            </a:xfrm>
            <a:custGeom>
              <a:rect b="b" l="l" r="r" t="t"/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45"/>
          <p:cNvSpPr txBox="1"/>
          <p:nvPr>
            <p:ph type="title"/>
          </p:nvPr>
        </p:nvSpPr>
        <p:spPr>
          <a:xfrm>
            <a:off x="1251600" y="1044175"/>
            <a:ext cx="6640800" cy="49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Funnel</a:t>
            </a:r>
            <a:endParaRPr/>
          </a:p>
        </p:txBody>
      </p:sp>
      <p:sp>
        <p:nvSpPr>
          <p:cNvPr id="501" name="Google Shape;501;p45"/>
          <p:cNvSpPr txBox="1"/>
          <p:nvPr>
            <p:ph idx="12" type="sldNum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02" name="Google Shape;502;p45"/>
          <p:cNvGrpSpPr/>
          <p:nvPr/>
        </p:nvGrpSpPr>
        <p:grpSpPr>
          <a:xfrm>
            <a:off x="1509085" y="1622063"/>
            <a:ext cx="2973325" cy="2673077"/>
            <a:chOff x="3778727" y="4460423"/>
            <a:chExt cx="720160" cy="647438"/>
          </a:xfrm>
        </p:grpSpPr>
        <p:sp>
          <p:nvSpPr>
            <p:cNvPr id="503" name="Google Shape;503;p45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Tinos"/>
                  <a:ea typeface="Tinos"/>
                  <a:cs typeface="Tinos"/>
                  <a:sym typeface="Tinos"/>
                </a:rPr>
                <a:t>PURCHASE</a:t>
              </a:r>
              <a:endParaRPr b="1" i="0" sz="1200" u="none" cap="none" strike="noStrike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504" name="Google Shape;504;p45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Tinos"/>
                  <a:ea typeface="Tinos"/>
                  <a:cs typeface="Tinos"/>
                  <a:sym typeface="Tinos"/>
                </a:rPr>
                <a:t>LOYALTY</a:t>
              </a:r>
              <a:endParaRPr b="1" i="0" sz="1200" u="none" cap="none" strike="noStrike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505" name="Google Shape;505;p45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Tinos"/>
                  <a:ea typeface="Tinos"/>
                  <a:cs typeface="Tinos"/>
                  <a:sym typeface="Tinos"/>
                </a:rPr>
                <a:t>AWARENESS</a:t>
              </a:r>
              <a:endParaRPr b="1" i="0" sz="1200" u="none" cap="none" strike="noStrike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506" name="Google Shape;506;p45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Tinos"/>
                  <a:ea typeface="Tinos"/>
                  <a:cs typeface="Tinos"/>
                  <a:sym typeface="Tinos"/>
                </a:rPr>
                <a:t>EVALUATION</a:t>
              </a:r>
              <a:endParaRPr b="1" i="0" sz="1200" u="none" cap="none" strike="noStrike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507" name="Google Shape;507;p45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Tinos"/>
                  <a:ea typeface="Tinos"/>
                  <a:cs typeface="Tinos"/>
                  <a:sym typeface="Tinos"/>
                </a:rPr>
                <a:t>DISCOVERY</a:t>
              </a:r>
              <a:endParaRPr b="1" i="0" sz="1200" u="none" cap="none" strike="noStrike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508" name="Google Shape;508;p45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en" sz="1200">
                  <a:solidFill>
                    <a:schemeClr val="lt1"/>
                  </a:solidFill>
                  <a:latin typeface="Tinos"/>
                  <a:ea typeface="Tinos"/>
                  <a:cs typeface="Tinos"/>
                  <a:sym typeface="Tinos"/>
                </a:rPr>
                <a:t>INTENT</a:t>
              </a:r>
              <a:endParaRPr b="1" i="0" sz="1200" u="none" cap="none" strike="noStrike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  <p:sp>
          <p:nvSpPr>
            <p:cNvPr id="509" name="Google Shape;509;p45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1" i="0" sz="1200" u="none" cap="none" strike="noStrike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endParaRPr>
            </a:p>
          </p:txBody>
        </p:sp>
      </p:grpSp>
      <p:cxnSp>
        <p:nvCxnSpPr>
          <p:cNvPr id="510" name="Google Shape;510;p45"/>
          <p:cNvCxnSpPr/>
          <p:nvPr/>
        </p:nvCxnSpPr>
        <p:spPr>
          <a:xfrm>
            <a:off x="4416715" y="2064766"/>
            <a:ext cx="870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11" name="Google Shape;511;p45"/>
          <p:cNvSpPr txBox="1"/>
          <p:nvPr/>
        </p:nvSpPr>
        <p:spPr>
          <a:xfrm>
            <a:off x="5338416" y="1922988"/>
            <a:ext cx="22965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512" name="Google Shape;512;p45"/>
          <p:cNvCxnSpPr/>
          <p:nvPr/>
        </p:nvCxnSpPr>
        <p:spPr>
          <a:xfrm>
            <a:off x="4288431" y="2461649"/>
            <a:ext cx="9993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13" name="Google Shape;513;p45"/>
          <p:cNvSpPr txBox="1"/>
          <p:nvPr/>
        </p:nvSpPr>
        <p:spPr>
          <a:xfrm>
            <a:off x="5338416" y="2319863"/>
            <a:ext cx="22965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514" name="Google Shape;514;p45"/>
          <p:cNvCxnSpPr/>
          <p:nvPr/>
        </p:nvCxnSpPr>
        <p:spPr>
          <a:xfrm>
            <a:off x="4106130" y="2858531"/>
            <a:ext cx="11814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15" name="Google Shape;515;p45"/>
          <p:cNvSpPr txBox="1"/>
          <p:nvPr/>
        </p:nvSpPr>
        <p:spPr>
          <a:xfrm>
            <a:off x="5338416" y="2716737"/>
            <a:ext cx="22965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516" name="Google Shape;516;p45"/>
          <p:cNvCxnSpPr/>
          <p:nvPr/>
        </p:nvCxnSpPr>
        <p:spPr>
          <a:xfrm>
            <a:off x="3950837" y="3255394"/>
            <a:ext cx="1336800" cy="0"/>
          </a:xfrm>
          <a:prstGeom prst="straightConnector1">
            <a:avLst/>
          </a:prstGeom>
          <a:noFill/>
          <a:ln cap="flat" cmpd="sng" w="9525">
            <a:solidFill>
              <a:schemeClr val="accent4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17" name="Google Shape;517;p45"/>
          <p:cNvSpPr txBox="1"/>
          <p:nvPr/>
        </p:nvSpPr>
        <p:spPr>
          <a:xfrm>
            <a:off x="5338416" y="3113612"/>
            <a:ext cx="22965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518" name="Google Shape;518;p45"/>
          <p:cNvCxnSpPr/>
          <p:nvPr/>
        </p:nvCxnSpPr>
        <p:spPr>
          <a:xfrm>
            <a:off x="3782031" y="3652277"/>
            <a:ext cx="15054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19" name="Google Shape;519;p45"/>
          <p:cNvSpPr txBox="1"/>
          <p:nvPr/>
        </p:nvSpPr>
        <p:spPr>
          <a:xfrm>
            <a:off x="5338416" y="3510487"/>
            <a:ext cx="22965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cxnSp>
        <p:nvCxnSpPr>
          <p:cNvPr id="520" name="Google Shape;520;p45"/>
          <p:cNvCxnSpPr/>
          <p:nvPr/>
        </p:nvCxnSpPr>
        <p:spPr>
          <a:xfrm>
            <a:off x="3606487" y="4049139"/>
            <a:ext cx="167400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521" name="Google Shape;521;p45"/>
          <p:cNvSpPr txBox="1"/>
          <p:nvPr/>
        </p:nvSpPr>
        <p:spPr>
          <a:xfrm>
            <a:off x="5338416" y="3907361"/>
            <a:ext cx="22965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Insert your content</a:t>
            </a:r>
            <a:endParaRPr sz="10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46"/>
          <p:cNvSpPr txBox="1"/>
          <p:nvPr>
            <p:ph type="title"/>
          </p:nvPr>
        </p:nvSpPr>
        <p:spPr>
          <a:xfrm>
            <a:off x="1251600" y="1044175"/>
            <a:ext cx="6640800" cy="49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Presentation</a:t>
            </a:r>
            <a:endParaRPr/>
          </a:p>
        </p:txBody>
      </p:sp>
      <p:sp>
        <p:nvSpPr>
          <p:cNvPr id="527" name="Google Shape;527;p46"/>
          <p:cNvSpPr txBox="1"/>
          <p:nvPr>
            <p:ph idx="12" type="sldNum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28" name="Google Shape;528;p46"/>
          <p:cNvPicPr preferRelativeResize="0"/>
          <p:nvPr/>
        </p:nvPicPr>
        <p:blipFill rotWithShape="1">
          <a:blip r:embed="rId3">
            <a:alphaModFix/>
          </a:blip>
          <a:srcRect b="9813" l="19634" r="0" t="9821"/>
          <a:stretch/>
        </p:blipFill>
        <p:spPr>
          <a:xfrm>
            <a:off x="1109700" y="2410175"/>
            <a:ext cx="1387200" cy="1387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29" name="Google Shape;529;p46"/>
          <p:cNvSpPr txBox="1"/>
          <p:nvPr/>
        </p:nvSpPr>
        <p:spPr>
          <a:xfrm>
            <a:off x="1114381" y="1733542"/>
            <a:ext cx="1387200" cy="6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Imani Jackson</a:t>
            </a:r>
            <a:br>
              <a:rPr lang="en">
                <a:latin typeface="Tinos"/>
                <a:ea typeface="Tinos"/>
                <a:cs typeface="Tinos"/>
                <a:sym typeface="Tinos"/>
              </a:rPr>
            </a:b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JOB TITLE</a:t>
            </a:r>
            <a:endParaRPr sz="8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Blue is the colour of the clear sky and the deep sea</a:t>
            </a:r>
            <a:endParaRPr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Tinos"/>
              <a:ea typeface="Tinos"/>
              <a:cs typeface="Tinos"/>
              <a:sym typeface="Tinos"/>
            </a:endParaRPr>
          </a:p>
        </p:txBody>
      </p:sp>
      <p:pic>
        <p:nvPicPr>
          <p:cNvPr id="530" name="Google Shape;530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53917" y="2410175"/>
            <a:ext cx="1387200" cy="1387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31" name="Google Shape;531;p46"/>
          <p:cNvSpPr txBox="1"/>
          <p:nvPr/>
        </p:nvSpPr>
        <p:spPr>
          <a:xfrm>
            <a:off x="2958598" y="1733542"/>
            <a:ext cx="1387200" cy="6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Marcos Galán</a:t>
            </a:r>
            <a:br>
              <a:rPr lang="en">
                <a:latin typeface="Tinos"/>
                <a:ea typeface="Tinos"/>
                <a:cs typeface="Tinos"/>
                <a:sym typeface="Tinos"/>
              </a:rPr>
            </a:b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JOB TITLE</a:t>
            </a:r>
            <a:endParaRPr sz="8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Blue is the colour of the clear sky and the deep sea</a:t>
            </a:r>
            <a:endParaRPr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Tinos"/>
              <a:ea typeface="Tinos"/>
              <a:cs typeface="Tinos"/>
              <a:sym typeface="Tinos"/>
            </a:endParaRPr>
          </a:p>
        </p:txBody>
      </p:sp>
      <p:pic>
        <p:nvPicPr>
          <p:cNvPr id="532" name="Google Shape;532;p46"/>
          <p:cNvPicPr preferRelativeResize="0"/>
          <p:nvPr/>
        </p:nvPicPr>
        <p:blipFill rotWithShape="1">
          <a:blip r:embed="rId5">
            <a:alphaModFix/>
          </a:blip>
          <a:srcRect b="24941" l="47271" r="0" t="22331"/>
          <a:stretch/>
        </p:blipFill>
        <p:spPr>
          <a:xfrm>
            <a:off x="4798134" y="2410175"/>
            <a:ext cx="1387200" cy="1387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33" name="Google Shape;533;p46"/>
          <p:cNvSpPr txBox="1"/>
          <p:nvPr/>
        </p:nvSpPr>
        <p:spPr>
          <a:xfrm>
            <a:off x="4802815" y="1733542"/>
            <a:ext cx="1387200" cy="6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Ixchel Valdía</a:t>
            </a:r>
            <a:br>
              <a:rPr lang="en">
                <a:latin typeface="Tinos"/>
                <a:ea typeface="Tinos"/>
                <a:cs typeface="Tinos"/>
                <a:sym typeface="Tinos"/>
              </a:rPr>
            </a:b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JOB TITLE</a:t>
            </a:r>
            <a:endParaRPr sz="8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Blue is the colour of the clear sky and the deep sea</a:t>
            </a:r>
            <a:endParaRPr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Tinos"/>
              <a:ea typeface="Tinos"/>
              <a:cs typeface="Tinos"/>
              <a:sym typeface="Tinos"/>
            </a:endParaRPr>
          </a:p>
        </p:txBody>
      </p:sp>
      <p:pic>
        <p:nvPicPr>
          <p:cNvPr id="534" name="Google Shape;534;p46"/>
          <p:cNvPicPr preferRelativeResize="0"/>
          <p:nvPr/>
        </p:nvPicPr>
        <p:blipFill rotWithShape="1">
          <a:blip r:embed="rId6">
            <a:alphaModFix/>
          </a:blip>
          <a:srcRect b="29407" l="0" r="0" t="3927"/>
          <a:stretch/>
        </p:blipFill>
        <p:spPr>
          <a:xfrm>
            <a:off x="6642351" y="2410175"/>
            <a:ext cx="1387200" cy="1387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35" name="Google Shape;535;p46"/>
          <p:cNvSpPr txBox="1"/>
          <p:nvPr/>
        </p:nvSpPr>
        <p:spPr>
          <a:xfrm>
            <a:off x="6647032" y="1733542"/>
            <a:ext cx="1387200" cy="6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Nils Årud</a:t>
            </a:r>
            <a:br>
              <a:rPr lang="en">
                <a:latin typeface="Tinos"/>
                <a:ea typeface="Tinos"/>
                <a:cs typeface="Tinos"/>
                <a:sym typeface="Tinos"/>
              </a:rPr>
            </a:b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JOB TITLE</a:t>
            </a:r>
            <a:endParaRPr sz="8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Blue is the colour of the clear sky and the deep sea</a:t>
            </a:r>
            <a:endParaRPr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ctr"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>
              <a:latin typeface="Tinos"/>
              <a:ea typeface="Tinos"/>
              <a:cs typeface="Tinos"/>
              <a:sym typeface="Tino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47"/>
          <p:cNvSpPr txBox="1"/>
          <p:nvPr>
            <p:ph idx="4294967295" type="title"/>
          </p:nvPr>
        </p:nvSpPr>
        <p:spPr>
          <a:xfrm>
            <a:off x="467100" y="0"/>
            <a:ext cx="8209800" cy="46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Competitor Matrix</a:t>
            </a:r>
            <a:endParaRPr sz="1200"/>
          </a:p>
        </p:txBody>
      </p:sp>
      <p:sp>
        <p:nvSpPr>
          <p:cNvPr id="541" name="Google Shape;541;p47"/>
          <p:cNvSpPr/>
          <p:nvPr/>
        </p:nvSpPr>
        <p:spPr>
          <a:xfrm>
            <a:off x="467100" y="467100"/>
            <a:ext cx="8209800" cy="4209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42" name="Google Shape;542;p47"/>
          <p:cNvGrpSpPr/>
          <p:nvPr/>
        </p:nvGrpSpPr>
        <p:grpSpPr>
          <a:xfrm>
            <a:off x="638150" y="467111"/>
            <a:ext cx="7867750" cy="4209098"/>
            <a:chOff x="638138" y="467100"/>
            <a:chExt cx="7867750" cy="4194000"/>
          </a:xfrm>
        </p:grpSpPr>
        <p:cxnSp>
          <p:nvCxnSpPr>
            <p:cNvPr id="543" name="Google Shape;543;p47"/>
            <p:cNvCxnSpPr/>
            <p:nvPr/>
          </p:nvCxnSpPr>
          <p:spPr>
            <a:xfrm>
              <a:off x="638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4" name="Google Shape;544;p47"/>
            <p:cNvCxnSpPr/>
            <p:nvPr/>
          </p:nvCxnSpPr>
          <p:spPr>
            <a:xfrm>
              <a:off x="809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5" name="Google Shape;545;p47"/>
            <p:cNvCxnSpPr/>
            <p:nvPr/>
          </p:nvCxnSpPr>
          <p:spPr>
            <a:xfrm>
              <a:off x="980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6" name="Google Shape;546;p47"/>
            <p:cNvCxnSpPr/>
            <p:nvPr/>
          </p:nvCxnSpPr>
          <p:spPr>
            <a:xfrm>
              <a:off x="1151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7" name="Google Shape;547;p47"/>
            <p:cNvCxnSpPr/>
            <p:nvPr/>
          </p:nvCxnSpPr>
          <p:spPr>
            <a:xfrm>
              <a:off x="1322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8" name="Google Shape;548;p47"/>
            <p:cNvCxnSpPr/>
            <p:nvPr/>
          </p:nvCxnSpPr>
          <p:spPr>
            <a:xfrm>
              <a:off x="1493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49" name="Google Shape;549;p47"/>
            <p:cNvCxnSpPr/>
            <p:nvPr/>
          </p:nvCxnSpPr>
          <p:spPr>
            <a:xfrm>
              <a:off x="1664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0" name="Google Shape;550;p47"/>
            <p:cNvCxnSpPr/>
            <p:nvPr/>
          </p:nvCxnSpPr>
          <p:spPr>
            <a:xfrm>
              <a:off x="1835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1" name="Google Shape;551;p47"/>
            <p:cNvCxnSpPr/>
            <p:nvPr/>
          </p:nvCxnSpPr>
          <p:spPr>
            <a:xfrm>
              <a:off x="2006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2" name="Google Shape;552;p47"/>
            <p:cNvCxnSpPr/>
            <p:nvPr/>
          </p:nvCxnSpPr>
          <p:spPr>
            <a:xfrm>
              <a:off x="2177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3" name="Google Shape;553;p47"/>
            <p:cNvCxnSpPr/>
            <p:nvPr/>
          </p:nvCxnSpPr>
          <p:spPr>
            <a:xfrm>
              <a:off x="2348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4" name="Google Shape;554;p47"/>
            <p:cNvCxnSpPr/>
            <p:nvPr/>
          </p:nvCxnSpPr>
          <p:spPr>
            <a:xfrm>
              <a:off x="2519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5" name="Google Shape;555;p47"/>
            <p:cNvCxnSpPr/>
            <p:nvPr/>
          </p:nvCxnSpPr>
          <p:spPr>
            <a:xfrm>
              <a:off x="2690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6" name="Google Shape;556;p47"/>
            <p:cNvCxnSpPr/>
            <p:nvPr/>
          </p:nvCxnSpPr>
          <p:spPr>
            <a:xfrm>
              <a:off x="2861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7" name="Google Shape;557;p47"/>
            <p:cNvCxnSpPr/>
            <p:nvPr/>
          </p:nvCxnSpPr>
          <p:spPr>
            <a:xfrm>
              <a:off x="3032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8" name="Google Shape;558;p47"/>
            <p:cNvCxnSpPr/>
            <p:nvPr/>
          </p:nvCxnSpPr>
          <p:spPr>
            <a:xfrm>
              <a:off x="3203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9" name="Google Shape;559;p47"/>
            <p:cNvCxnSpPr/>
            <p:nvPr/>
          </p:nvCxnSpPr>
          <p:spPr>
            <a:xfrm>
              <a:off x="3374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0" name="Google Shape;560;p47"/>
            <p:cNvCxnSpPr/>
            <p:nvPr/>
          </p:nvCxnSpPr>
          <p:spPr>
            <a:xfrm>
              <a:off x="3545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1" name="Google Shape;561;p47"/>
            <p:cNvCxnSpPr/>
            <p:nvPr/>
          </p:nvCxnSpPr>
          <p:spPr>
            <a:xfrm>
              <a:off x="3716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2" name="Google Shape;562;p47"/>
            <p:cNvCxnSpPr/>
            <p:nvPr/>
          </p:nvCxnSpPr>
          <p:spPr>
            <a:xfrm>
              <a:off x="3887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3" name="Google Shape;563;p47"/>
            <p:cNvCxnSpPr/>
            <p:nvPr/>
          </p:nvCxnSpPr>
          <p:spPr>
            <a:xfrm>
              <a:off x="4058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4" name="Google Shape;564;p47"/>
            <p:cNvCxnSpPr/>
            <p:nvPr/>
          </p:nvCxnSpPr>
          <p:spPr>
            <a:xfrm>
              <a:off x="42299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5" name="Google Shape;565;p47"/>
            <p:cNvCxnSpPr/>
            <p:nvPr/>
          </p:nvCxnSpPr>
          <p:spPr>
            <a:xfrm>
              <a:off x="44009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6" name="Google Shape;566;p47"/>
            <p:cNvCxnSpPr/>
            <p:nvPr/>
          </p:nvCxnSpPr>
          <p:spPr>
            <a:xfrm>
              <a:off x="47430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7" name="Google Shape;567;p47"/>
            <p:cNvCxnSpPr/>
            <p:nvPr/>
          </p:nvCxnSpPr>
          <p:spPr>
            <a:xfrm>
              <a:off x="49141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8" name="Google Shape;568;p47"/>
            <p:cNvCxnSpPr/>
            <p:nvPr/>
          </p:nvCxnSpPr>
          <p:spPr>
            <a:xfrm>
              <a:off x="50851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9" name="Google Shape;569;p47"/>
            <p:cNvCxnSpPr/>
            <p:nvPr/>
          </p:nvCxnSpPr>
          <p:spPr>
            <a:xfrm>
              <a:off x="52561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0" name="Google Shape;570;p47"/>
            <p:cNvCxnSpPr/>
            <p:nvPr/>
          </p:nvCxnSpPr>
          <p:spPr>
            <a:xfrm>
              <a:off x="54272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1" name="Google Shape;571;p47"/>
            <p:cNvCxnSpPr/>
            <p:nvPr/>
          </p:nvCxnSpPr>
          <p:spPr>
            <a:xfrm>
              <a:off x="55982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2" name="Google Shape;572;p47"/>
            <p:cNvCxnSpPr/>
            <p:nvPr/>
          </p:nvCxnSpPr>
          <p:spPr>
            <a:xfrm>
              <a:off x="57692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3" name="Google Shape;573;p47"/>
            <p:cNvCxnSpPr/>
            <p:nvPr/>
          </p:nvCxnSpPr>
          <p:spPr>
            <a:xfrm>
              <a:off x="59403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4" name="Google Shape;574;p47"/>
            <p:cNvCxnSpPr/>
            <p:nvPr/>
          </p:nvCxnSpPr>
          <p:spPr>
            <a:xfrm>
              <a:off x="61113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5" name="Google Shape;575;p47"/>
            <p:cNvCxnSpPr/>
            <p:nvPr/>
          </p:nvCxnSpPr>
          <p:spPr>
            <a:xfrm>
              <a:off x="62824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6" name="Google Shape;576;p47"/>
            <p:cNvCxnSpPr/>
            <p:nvPr/>
          </p:nvCxnSpPr>
          <p:spPr>
            <a:xfrm>
              <a:off x="64534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7" name="Google Shape;577;p47"/>
            <p:cNvCxnSpPr/>
            <p:nvPr/>
          </p:nvCxnSpPr>
          <p:spPr>
            <a:xfrm>
              <a:off x="66244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8" name="Google Shape;578;p47"/>
            <p:cNvCxnSpPr/>
            <p:nvPr/>
          </p:nvCxnSpPr>
          <p:spPr>
            <a:xfrm>
              <a:off x="67955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9" name="Google Shape;579;p47"/>
            <p:cNvCxnSpPr/>
            <p:nvPr/>
          </p:nvCxnSpPr>
          <p:spPr>
            <a:xfrm>
              <a:off x="69665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0" name="Google Shape;580;p47"/>
            <p:cNvCxnSpPr/>
            <p:nvPr/>
          </p:nvCxnSpPr>
          <p:spPr>
            <a:xfrm>
              <a:off x="71375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1" name="Google Shape;581;p47"/>
            <p:cNvCxnSpPr/>
            <p:nvPr/>
          </p:nvCxnSpPr>
          <p:spPr>
            <a:xfrm>
              <a:off x="730862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2" name="Google Shape;582;p47"/>
            <p:cNvCxnSpPr/>
            <p:nvPr/>
          </p:nvCxnSpPr>
          <p:spPr>
            <a:xfrm>
              <a:off x="747966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3" name="Google Shape;583;p47"/>
            <p:cNvCxnSpPr/>
            <p:nvPr/>
          </p:nvCxnSpPr>
          <p:spPr>
            <a:xfrm>
              <a:off x="765070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4" name="Google Shape;584;p47"/>
            <p:cNvCxnSpPr/>
            <p:nvPr/>
          </p:nvCxnSpPr>
          <p:spPr>
            <a:xfrm>
              <a:off x="782173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5" name="Google Shape;585;p47"/>
            <p:cNvCxnSpPr/>
            <p:nvPr/>
          </p:nvCxnSpPr>
          <p:spPr>
            <a:xfrm>
              <a:off x="7992775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6" name="Google Shape;586;p47"/>
            <p:cNvCxnSpPr/>
            <p:nvPr/>
          </p:nvCxnSpPr>
          <p:spPr>
            <a:xfrm>
              <a:off x="8163813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7" name="Google Shape;587;p47"/>
            <p:cNvCxnSpPr/>
            <p:nvPr/>
          </p:nvCxnSpPr>
          <p:spPr>
            <a:xfrm>
              <a:off x="8334850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8" name="Google Shape;588;p47"/>
            <p:cNvCxnSpPr/>
            <p:nvPr/>
          </p:nvCxnSpPr>
          <p:spPr>
            <a:xfrm>
              <a:off x="8505888" y="46710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89" name="Google Shape;589;p47"/>
          <p:cNvSpPr txBox="1"/>
          <p:nvPr>
            <p:ph idx="12" type="sldNum"/>
          </p:nvPr>
        </p:nvSpPr>
        <p:spPr>
          <a:xfrm>
            <a:off x="4297650" y="47498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90" name="Google Shape;590;p47"/>
          <p:cNvGrpSpPr/>
          <p:nvPr/>
        </p:nvGrpSpPr>
        <p:grpSpPr>
          <a:xfrm>
            <a:off x="467107" y="642473"/>
            <a:ext cx="8209755" cy="3858239"/>
            <a:chOff x="467088" y="642474"/>
            <a:chExt cx="4194000" cy="3858239"/>
          </a:xfrm>
        </p:grpSpPr>
        <p:cxnSp>
          <p:nvCxnSpPr>
            <p:cNvPr id="591" name="Google Shape;591;p47"/>
            <p:cNvCxnSpPr/>
            <p:nvPr/>
          </p:nvCxnSpPr>
          <p:spPr>
            <a:xfrm>
              <a:off x="2564088" y="-145452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2" name="Google Shape;592;p47"/>
            <p:cNvCxnSpPr/>
            <p:nvPr/>
          </p:nvCxnSpPr>
          <p:spPr>
            <a:xfrm>
              <a:off x="2564088" y="-127915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3" name="Google Shape;593;p47"/>
            <p:cNvCxnSpPr/>
            <p:nvPr/>
          </p:nvCxnSpPr>
          <p:spPr>
            <a:xfrm>
              <a:off x="2564088" y="-110377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4" name="Google Shape;594;p47"/>
            <p:cNvCxnSpPr/>
            <p:nvPr/>
          </p:nvCxnSpPr>
          <p:spPr>
            <a:xfrm>
              <a:off x="2564088" y="-92840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5" name="Google Shape;595;p47"/>
            <p:cNvCxnSpPr/>
            <p:nvPr/>
          </p:nvCxnSpPr>
          <p:spPr>
            <a:xfrm>
              <a:off x="2564088" y="-75302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6" name="Google Shape;596;p47"/>
            <p:cNvCxnSpPr/>
            <p:nvPr/>
          </p:nvCxnSpPr>
          <p:spPr>
            <a:xfrm>
              <a:off x="2564088" y="-57765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7" name="Google Shape;597;p47"/>
            <p:cNvCxnSpPr/>
            <p:nvPr/>
          </p:nvCxnSpPr>
          <p:spPr>
            <a:xfrm>
              <a:off x="2564088" y="-40227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8" name="Google Shape;598;p47"/>
            <p:cNvCxnSpPr/>
            <p:nvPr/>
          </p:nvCxnSpPr>
          <p:spPr>
            <a:xfrm>
              <a:off x="2564088" y="-22690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9" name="Google Shape;599;p47"/>
            <p:cNvCxnSpPr/>
            <p:nvPr/>
          </p:nvCxnSpPr>
          <p:spPr>
            <a:xfrm>
              <a:off x="2564088" y="-5153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0" name="Google Shape;600;p47"/>
            <p:cNvCxnSpPr/>
            <p:nvPr/>
          </p:nvCxnSpPr>
          <p:spPr>
            <a:xfrm>
              <a:off x="2564088" y="12384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1" name="Google Shape;601;p47"/>
            <p:cNvCxnSpPr/>
            <p:nvPr/>
          </p:nvCxnSpPr>
          <p:spPr>
            <a:xfrm>
              <a:off x="2564088" y="29921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2" name="Google Shape;602;p47"/>
            <p:cNvCxnSpPr/>
            <p:nvPr/>
          </p:nvCxnSpPr>
          <p:spPr>
            <a:xfrm>
              <a:off x="2564088" y="649968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3" name="Google Shape;603;p47"/>
            <p:cNvCxnSpPr/>
            <p:nvPr/>
          </p:nvCxnSpPr>
          <p:spPr>
            <a:xfrm>
              <a:off x="2564088" y="82534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4" name="Google Shape;604;p47"/>
            <p:cNvCxnSpPr/>
            <p:nvPr/>
          </p:nvCxnSpPr>
          <p:spPr>
            <a:xfrm>
              <a:off x="2564088" y="1000717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5" name="Google Shape;605;p47"/>
            <p:cNvCxnSpPr/>
            <p:nvPr/>
          </p:nvCxnSpPr>
          <p:spPr>
            <a:xfrm>
              <a:off x="2564088" y="1176092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6" name="Google Shape;606;p47"/>
            <p:cNvCxnSpPr/>
            <p:nvPr/>
          </p:nvCxnSpPr>
          <p:spPr>
            <a:xfrm>
              <a:off x="2564088" y="1351466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7" name="Google Shape;607;p47"/>
            <p:cNvCxnSpPr/>
            <p:nvPr/>
          </p:nvCxnSpPr>
          <p:spPr>
            <a:xfrm>
              <a:off x="2564088" y="1526841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8" name="Google Shape;608;p47"/>
            <p:cNvCxnSpPr/>
            <p:nvPr/>
          </p:nvCxnSpPr>
          <p:spPr>
            <a:xfrm>
              <a:off x="2564088" y="1702215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9" name="Google Shape;609;p47"/>
            <p:cNvCxnSpPr/>
            <p:nvPr/>
          </p:nvCxnSpPr>
          <p:spPr>
            <a:xfrm>
              <a:off x="2564088" y="1877590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0" name="Google Shape;610;p47"/>
            <p:cNvCxnSpPr/>
            <p:nvPr/>
          </p:nvCxnSpPr>
          <p:spPr>
            <a:xfrm>
              <a:off x="2564088" y="2052964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1" name="Google Shape;611;p47"/>
            <p:cNvCxnSpPr/>
            <p:nvPr/>
          </p:nvCxnSpPr>
          <p:spPr>
            <a:xfrm>
              <a:off x="2564088" y="2228339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2" name="Google Shape;612;p47"/>
            <p:cNvCxnSpPr/>
            <p:nvPr/>
          </p:nvCxnSpPr>
          <p:spPr>
            <a:xfrm>
              <a:off x="2564088" y="2403713"/>
              <a:ext cx="0" cy="41940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613" name="Google Shape;613;p47"/>
          <p:cNvCxnSpPr/>
          <p:nvPr/>
        </p:nvCxnSpPr>
        <p:spPr>
          <a:xfrm>
            <a:off x="4572000" y="467100"/>
            <a:ext cx="0" cy="42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cxnSp>
        <p:nvCxnSpPr>
          <p:cNvPr id="614" name="Google Shape;614;p47"/>
          <p:cNvCxnSpPr/>
          <p:nvPr/>
        </p:nvCxnSpPr>
        <p:spPr>
          <a:xfrm>
            <a:off x="467100" y="2571600"/>
            <a:ext cx="8209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triangle"/>
            <a:tailEnd len="sm" w="sm" type="triangle"/>
          </a:ln>
        </p:spPr>
      </p:cxnSp>
      <p:sp>
        <p:nvSpPr>
          <p:cNvPr id="615" name="Google Shape;615;p47"/>
          <p:cNvSpPr txBox="1"/>
          <p:nvPr/>
        </p:nvSpPr>
        <p:spPr>
          <a:xfrm rot="-5400000">
            <a:off x="-258750" y="248893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LOW VALUE 1</a:t>
            </a:r>
            <a:endParaRPr sz="8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616" name="Google Shape;616;p47"/>
          <p:cNvSpPr txBox="1"/>
          <p:nvPr/>
        </p:nvSpPr>
        <p:spPr>
          <a:xfrm rot="5400000">
            <a:off x="8116400" y="2488925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HIGH VALUE 1</a:t>
            </a:r>
            <a:endParaRPr sz="8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617" name="Google Shape;617;p47"/>
          <p:cNvSpPr txBox="1"/>
          <p:nvPr/>
        </p:nvSpPr>
        <p:spPr>
          <a:xfrm>
            <a:off x="3928825" y="4676063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LOW VALUE 2</a:t>
            </a:r>
            <a:endParaRPr sz="8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618" name="Google Shape;618;p47"/>
          <p:cNvSpPr txBox="1"/>
          <p:nvPr/>
        </p:nvSpPr>
        <p:spPr>
          <a:xfrm>
            <a:off x="3928775" y="301788"/>
            <a:ext cx="12864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HIGH VALUE 2</a:t>
            </a:r>
            <a:endParaRPr sz="800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619" name="Google Shape;619;p47"/>
          <p:cNvSpPr/>
          <p:nvPr/>
        </p:nvSpPr>
        <p:spPr>
          <a:xfrm>
            <a:off x="7012800" y="826250"/>
            <a:ext cx="1000200" cy="1000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Our company</a:t>
            </a:r>
            <a:endParaRPr sz="8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620" name="Google Shape;620;p47"/>
          <p:cNvSpPr/>
          <p:nvPr/>
        </p:nvSpPr>
        <p:spPr>
          <a:xfrm>
            <a:off x="3130425" y="1295125"/>
            <a:ext cx="876000" cy="876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Competitor</a:t>
            </a:r>
            <a:endParaRPr sz="8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621" name="Google Shape;621;p47"/>
          <p:cNvSpPr/>
          <p:nvPr/>
        </p:nvSpPr>
        <p:spPr>
          <a:xfrm>
            <a:off x="1382875" y="3471600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Competitor</a:t>
            </a:r>
            <a:endParaRPr sz="8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622" name="Google Shape;622;p47"/>
          <p:cNvSpPr/>
          <p:nvPr/>
        </p:nvSpPr>
        <p:spPr>
          <a:xfrm>
            <a:off x="5626925" y="2948000"/>
            <a:ext cx="730500" cy="730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Competitor</a:t>
            </a:r>
            <a:endParaRPr sz="8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623" name="Google Shape;623;p47"/>
          <p:cNvSpPr/>
          <p:nvPr/>
        </p:nvSpPr>
        <p:spPr>
          <a:xfrm>
            <a:off x="6527700" y="3398850"/>
            <a:ext cx="876000" cy="876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Competitor</a:t>
            </a:r>
            <a:endParaRPr sz="8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624" name="Google Shape;624;p47"/>
          <p:cNvSpPr/>
          <p:nvPr/>
        </p:nvSpPr>
        <p:spPr>
          <a:xfrm>
            <a:off x="4768850" y="564625"/>
            <a:ext cx="730500" cy="73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Competitor</a:t>
            </a:r>
            <a:endParaRPr sz="8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625" name="Google Shape;625;p47"/>
          <p:cNvSpPr/>
          <p:nvPr/>
        </p:nvSpPr>
        <p:spPr>
          <a:xfrm>
            <a:off x="1114225" y="947475"/>
            <a:ext cx="467100" cy="467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Tinos"/>
                <a:ea typeface="Tinos"/>
                <a:cs typeface="Tinos"/>
                <a:sym typeface="Tinos"/>
              </a:rPr>
              <a:t>Competitor</a:t>
            </a:r>
            <a:endParaRPr sz="800">
              <a:solidFill>
                <a:schemeClr val="lt1"/>
              </a:solidFill>
              <a:latin typeface="Tinos"/>
              <a:ea typeface="Tinos"/>
              <a:cs typeface="Tinos"/>
              <a:sym typeface="Tino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48"/>
          <p:cNvSpPr txBox="1"/>
          <p:nvPr>
            <p:ph type="title"/>
          </p:nvPr>
        </p:nvSpPr>
        <p:spPr>
          <a:xfrm>
            <a:off x="1251600" y="1044175"/>
            <a:ext cx="6640800" cy="49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Weekly Planner</a:t>
            </a:r>
            <a:endParaRPr/>
          </a:p>
        </p:txBody>
      </p:sp>
      <p:sp>
        <p:nvSpPr>
          <p:cNvPr id="631" name="Google Shape;631;p48"/>
          <p:cNvSpPr txBox="1"/>
          <p:nvPr>
            <p:ph idx="12" type="sldNum"/>
          </p:nvPr>
        </p:nvSpPr>
        <p:spPr>
          <a:xfrm>
            <a:off x="4297650" y="41402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632" name="Google Shape;632;p48"/>
          <p:cNvGraphicFramePr/>
          <p:nvPr/>
        </p:nvGraphicFramePr>
        <p:xfrm>
          <a:off x="769675" y="1474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{CFFA18BA-FEED-4EFD-81C8-FEEA3DFF68E0}</a:tableStyleId>
              </a:tblPr>
              <a:tblGrid>
                <a:gridCol w="840200"/>
                <a:gridCol w="963025"/>
                <a:gridCol w="963025"/>
                <a:gridCol w="963025"/>
                <a:gridCol w="963025"/>
                <a:gridCol w="963025"/>
                <a:gridCol w="963025"/>
                <a:gridCol w="963025"/>
              </a:tblGrid>
              <a:tr h="3039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SUNDAY</a:t>
                      </a:r>
                      <a:endParaRPr sz="7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MONDAY</a:t>
                      </a:r>
                      <a:endParaRPr sz="7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TUESDAY</a:t>
                      </a:r>
                      <a:endParaRPr sz="7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WEDNESDAY</a:t>
                      </a:r>
                      <a:endParaRPr sz="7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THURSDAY</a:t>
                      </a:r>
                      <a:endParaRPr sz="7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FRIDAY</a:t>
                      </a:r>
                      <a:endParaRPr sz="7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chemeClr val="lt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SATURDAY</a:t>
                      </a:r>
                      <a:endParaRPr sz="700">
                        <a:solidFill>
                          <a:schemeClr val="lt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3724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09:00 - 09:45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24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10:00 - 10:45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24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11:00 - 11:45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24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12:00 - 13:15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✔ Free time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3724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13:30 - 14:15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24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14:30 - 15:15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24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2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15:30 - 16:15</a:t>
                      </a:r>
                      <a:endParaRPr sz="800">
                        <a:solidFill>
                          <a:schemeClr val="dk2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Tinos"/>
                          <a:ea typeface="Tinos"/>
                          <a:cs typeface="Tinos"/>
                          <a:sym typeface="Tinos"/>
                        </a:rPr>
                        <a:t>Task</a:t>
                      </a:r>
                      <a:endParaRPr sz="800">
                        <a:solidFill>
                          <a:schemeClr val="dk1"/>
                        </a:solidFill>
                        <a:latin typeface="Tinos"/>
                        <a:ea typeface="Tinos"/>
                        <a:cs typeface="Tinos"/>
                        <a:sym typeface="Tinos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BFAF5"/>
        </a:solidFill>
      </p:bgPr>
    </p:bg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7" name="Google Shape;637;p49"/>
          <p:cNvGrpSpPr/>
          <p:nvPr/>
        </p:nvGrpSpPr>
        <p:grpSpPr>
          <a:xfrm>
            <a:off x="2634251" y="723909"/>
            <a:ext cx="250407" cy="316688"/>
            <a:chOff x="584925" y="238125"/>
            <a:chExt cx="415200" cy="525100"/>
          </a:xfrm>
        </p:grpSpPr>
        <p:sp>
          <p:nvSpPr>
            <p:cNvPr id="638" name="Google Shape;638;p49"/>
            <p:cNvSpPr/>
            <p:nvPr/>
          </p:nvSpPr>
          <p:spPr>
            <a:xfrm>
              <a:off x="621550" y="29917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49"/>
            <p:cNvSpPr/>
            <p:nvPr/>
          </p:nvSpPr>
          <p:spPr>
            <a:xfrm>
              <a:off x="633750" y="2381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49"/>
            <p:cNvSpPr/>
            <p:nvPr/>
          </p:nvSpPr>
          <p:spPr>
            <a:xfrm>
              <a:off x="716800" y="2381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49"/>
            <p:cNvSpPr/>
            <p:nvPr/>
          </p:nvSpPr>
          <p:spPr>
            <a:xfrm>
              <a:off x="799825" y="2381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49"/>
            <p:cNvSpPr/>
            <p:nvPr/>
          </p:nvSpPr>
          <p:spPr>
            <a:xfrm>
              <a:off x="882875" y="2381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49"/>
            <p:cNvSpPr/>
            <p:nvPr/>
          </p:nvSpPr>
          <p:spPr>
            <a:xfrm>
              <a:off x="584925" y="26132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4" name="Google Shape;644;p49"/>
          <p:cNvGrpSpPr/>
          <p:nvPr/>
        </p:nvGrpSpPr>
        <p:grpSpPr>
          <a:xfrm>
            <a:off x="3031935" y="769926"/>
            <a:ext cx="268093" cy="223177"/>
            <a:chOff x="1244325" y="314425"/>
            <a:chExt cx="444525" cy="370050"/>
          </a:xfrm>
        </p:grpSpPr>
        <p:sp>
          <p:nvSpPr>
            <p:cNvPr id="645" name="Google Shape;645;p49"/>
            <p:cNvSpPr/>
            <p:nvPr/>
          </p:nvSpPr>
          <p:spPr>
            <a:xfrm>
              <a:off x="1388425" y="463425"/>
              <a:ext cx="143525" cy="143500"/>
            </a:xfrm>
            <a:custGeom>
              <a:rect b="b" l="l" r="r" t="t"/>
              <a:pathLst>
                <a:path extrusionOk="0" h="5740" w="5741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49"/>
            <p:cNvSpPr/>
            <p:nvPr/>
          </p:nvSpPr>
          <p:spPr>
            <a:xfrm>
              <a:off x="1244325" y="314425"/>
              <a:ext cx="444525" cy="370050"/>
            </a:xfrm>
            <a:custGeom>
              <a:rect b="b" l="l" r="r" t="t"/>
              <a:pathLst>
                <a:path extrusionOk="0" h="14802" w="17781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7" name="Google Shape;647;p49"/>
          <p:cNvGrpSpPr/>
          <p:nvPr/>
        </p:nvGrpSpPr>
        <p:grpSpPr>
          <a:xfrm>
            <a:off x="3444365" y="768825"/>
            <a:ext cx="256318" cy="225378"/>
            <a:chOff x="1928175" y="312600"/>
            <a:chExt cx="425000" cy="373700"/>
          </a:xfrm>
        </p:grpSpPr>
        <p:sp>
          <p:nvSpPr>
            <p:cNvPr id="648" name="Google Shape;648;p49"/>
            <p:cNvSpPr/>
            <p:nvPr/>
          </p:nvSpPr>
          <p:spPr>
            <a:xfrm>
              <a:off x="1928175" y="312600"/>
              <a:ext cx="425000" cy="373700"/>
            </a:xfrm>
            <a:custGeom>
              <a:rect b="b" l="l" r="r" t="t"/>
              <a:pathLst>
                <a:path extrusionOk="0" h="14948" w="1700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49"/>
            <p:cNvSpPr/>
            <p:nvPr/>
          </p:nvSpPr>
          <p:spPr>
            <a:xfrm>
              <a:off x="1964825" y="349250"/>
              <a:ext cx="351700" cy="300425"/>
            </a:xfrm>
            <a:custGeom>
              <a:rect b="b" l="l" r="r" t="t"/>
              <a:pathLst>
                <a:path extrusionOk="0" h="12017" w="14068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0" name="Google Shape;650;p49"/>
          <p:cNvSpPr/>
          <p:nvPr/>
        </p:nvSpPr>
        <p:spPr>
          <a:xfrm>
            <a:off x="3874050" y="760723"/>
            <a:ext cx="209909" cy="241572"/>
          </a:xfrm>
          <a:custGeom>
            <a:rect b="b" l="l" r="r" t="t"/>
            <a:pathLst>
              <a:path extrusionOk="0" h="16022" w="13922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49"/>
          <p:cNvSpPr/>
          <p:nvPr/>
        </p:nvSpPr>
        <p:spPr>
          <a:xfrm>
            <a:off x="4294924" y="761462"/>
            <a:ext cx="181201" cy="240094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52" name="Google Shape;652;p49"/>
          <p:cNvGrpSpPr/>
          <p:nvPr/>
        </p:nvGrpSpPr>
        <p:grpSpPr>
          <a:xfrm>
            <a:off x="4644821" y="757050"/>
            <a:ext cx="294614" cy="248945"/>
            <a:chOff x="3918650" y="293075"/>
            <a:chExt cx="488500" cy="412775"/>
          </a:xfrm>
        </p:grpSpPr>
        <p:sp>
          <p:nvSpPr>
            <p:cNvPr id="653" name="Google Shape;653;p49"/>
            <p:cNvSpPr/>
            <p:nvPr/>
          </p:nvSpPr>
          <p:spPr>
            <a:xfrm>
              <a:off x="4085350" y="293675"/>
              <a:ext cx="154500" cy="412175"/>
            </a:xfrm>
            <a:custGeom>
              <a:rect b="b" l="l" r="r" t="t"/>
              <a:pathLst>
                <a:path extrusionOk="0" h="16487" w="618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49"/>
            <p:cNvSpPr/>
            <p:nvPr/>
          </p:nvSpPr>
          <p:spPr>
            <a:xfrm>
              <a:off x="3918650" y="293075"/>
              <a:ext cx="153900" cy="407275"/>
            </a:xfrm>
            <a:custGeom>
              <a:rect b="b" l="l" r="r" t="t"/>
              <a:pathLst>
                <a:path extrusionOk="0" h="16291" w="6156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49"/>
            <p:cNvSpPr/>
            <p:nvPr/>
          </p:nvSpPr>
          <p:spPr>
            <a:xfrm>
              <a:off x="4253250" y="298550"/>
              <a:ext cx="153900" cy="406675"/>
            </a:xfrm>
            <a:custGeom>
              <a:rect b="b" l="l" r="r" t="t"/>
              <a:pathLst>
                <a:path extrusionOk="0" h="16267" w="6156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56" name="Google Shape;656;p49"/>
          <p:cNvGrpSpPr/>
          <p:nvPr/>
        </p:nvGrpSpPr>
        <p:grpSpPr>
          <a:xfrm>
            <a:off x="5077500" y="738263"/>
            <a:ext cx="242326" cy="286503"/>
            <a:chOff x="4636075" y="261925"/>
            <a:chExt cx="401800" cy="475050"/>
          </a:xfrm>
        </p:grpSpPr>
        <p:sp>
          <p:nvSpPr>
            <p:cNvPr id="657" name="Google Shape;657;p49"/>
            <p:cNvSpPr/>
            <p:nvPr/>
          </p:nvSpPr>
          <p:spPr>
            <a:xfrm>
              <a:off x="4665400" y="326650"/>
              <a:ext cx="372475" cy="97100"/>
            </a:xfrm>
            <a:custGeom>
              <a:rect b="b" l="l" r="r" t="t"/>
              <a:pathLst>
                <a:path extrusionOk="0" h="3884" w="14899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49"/>
            <p:cNvSpPr/>
            <p:nvPr/>
          </p:nvSpPr>
          <p:spPr>
            <a:xfrm>
              <a:off x="4636075" y="438375"/>
              <a:ext cx="372475" cy="97125"/>
            </a:xfrm>
            <a:custGeom>
              <a:rect b="b" l="l" r="r" t="t"/>
              <a:pathLst>
                <a:path extrusionOk="0" h="3885" w="14899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49"/>
            <p:cNvSpPr/>
            <p:nvPr/>
          </p:nvSpPr>
          <p:spPr>
            <a:xfrm>
              <a:off x="4814975" y="261925"/>
              <a:ext cx="44000" cy="50100"/>
            </a:xfrm>
            <a:custGeom>
              <a:rect b="b" l="l" r="r" t="t"/>
              <a:pathLst>
                <a:path extrusionOk="0" h="2004" w="176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49"/>
            <p:cNvSpPr/>
            <p:nvPr/>
          </p:nvSpPr>
          <p:spPr>
            <a:xfrm>
              <a:off x="4814975" y="550125"/>
              <a:ext cx="44000" cy="186850"/>
            </a:xfrm>
            <a:custGeom>
              <a:rect b="b" l="l" r="r" t="t"/>
              <a:pathLst>
                <a:path extrusionOk="0" h="7474" w="176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1" name="Google Shape;661;p49"/>
          <p:cNvSpPr/>
          <p:nvPr/>
        </p:nvSpPr>
        <p:spPr>
          <a:xfrm>
            <a:off x="5466255" y="760346"/>
            <a:ext cx="277667" cy="242326"/>
          </a:xfrm>
          <a:custGeom>
            <a:rect b="b" l="l" r="r" t="t"/>
            <a:pathLst>
              <a:path extrusionOk="0" h="16072" w="18416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62" name="Google Shape;662;p49"/>
          <p:cNvGrpSpPr/>
          <p:nvPr/>
        </p:nvGrpSpPr>
        <p:grpSpPr>
          <a:xfrm>
            <a:off x="5890207" y="762206"/>
            <a:ext cx="243049" cy="238255"/>
            <a:chOff x="5983625" y="301625"/>
            <a:chExt cx="403000" cy="395050"/>
          </a:xfrm>
        </p:grpSpPr>
        <p:sp>
          <p:nvSpPr>
            <p:cNvPr id="663" name="Google Shape;663;p49"/>
            <p:cNvSpPr/>
            <p:nvPr/>
          </p:nvSpPr>
          <p:spPr>
            <a:xfrm>
              <a:off x="5983625" y="319925"/>
              <a:ext cx="403000" cy="67200"/>
            </a:xfrm>
            <a:custGeom>
              <a:rect b="b" l="l" r="r" t="t"/>
              <a:pathLst>
                <a:path extrusionOk="0" h="2688" w="1612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49"/>
            <p:cNvSpPr/>
            <p:nvPr/>
          </p:nvSpPr>
          <p:spPr>
            <a:xfrm>
              <a:off x="5983625" y="664900"/>
              <a:ext cx="403000" cy="31775"/>
            </a:xfrm>
            <a:custGeom>
              <a:rect b="b" l="l" r="r" t="t"/>
              <a:pathLst>
                <a:path extrusionOk="0" h="1271" w="1612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49"/>
            <p:cNvSpPr/>
            <p:nvPr/>
          </p:nvSpPr>
          <p:spPr>
            <a:xfrm>
              <a:off x="6041025" y="3016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49"/>
            <p:cNvSpPr/>
            <p:nvPr/>
          </p:nvSpPr>
          <p:spPr>
            <a:xfrm>
              <a:off x="6297450" y="3016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49"/>
            <p:cNvSpPr/>
            <p:nvPr/>
          </p:nvSpPr>
          <p:spPr>
            <a:xfrm>
              <a:off x="609720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49"/>
            <p:cNvSpPr/>
            <p:nvPr/>
          </p:nvSpPr>
          <p:spPr>
            <a:xfrm>
              <a:off x="609720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49"/>
            <p:cNvSpPr/>
            <p:nvPr/>
          </p:nvSpPr>
          <p:spPr>
            <a:xfrm>
              <a:off x="609720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49"/>
            <p:cNvSpPr/>
            <p:nvPr/>
          </p:nvSpPr>
          <p:spPr>
            <a:xfrm>
              <a:off x="6160075" y="575150"/>
              <a:ext cx="50100" cy="48875"/>
            </a:xfrm>
            <a:custGeom>
              <a:rect b="b" l="l" r="r" t="t"/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49"/>
            <p:cNvSpPr/>
            <p:nvPr/>
          </p:nvSpPr>
          <p:spPr>
            <a:xfrm>
              <a:off x="603430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49"/>
            <p:cNvSpPr/>
            <p:nvPr/>
          </p:nvSpPr>
          <p:spPr>
            <a:xfrm>
              <a:off x="603430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49"/>
            <p:cNvSpPr/>
            <p:nvPr/>
          </p:nvSpPr>
          <p:spPr>
            <a:xfrm>
              <a:off x="603430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49"/>
            <p:cNvSpPr/>
            <p:nvPr/>
          </p:nvSpPr>
          <p:spPr>
            <a:xfrm>
              <a:off x="6160075" y="509200"/>
              <a:ext cx="50100" cy="53775"/>
            </a:xfrm>
            <a:custGeom>
              <a:rect b="b" l="l" r="r" t="t"/>
              <a:pathLst>
                <a:path extrusionOk="0" h="2151" w="2004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49"/>
            <p:cNvSpPr/>
            <p:nvPr/>
          </p:nvSpPr>
          <p:spPr>
            <a:xfrm>
              <a:off x="5983625" y="399300"/>
              <a:ext cx="403000" cy="272950"/>
            </a:xfrm>
            <a:custGeom>
              <a:rect b="b" l="l" r="r" t="t"/>
              <a:pathLst>
                <a:path extrusionOk="0" h="10918" w="1612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49"/>
            <p:cNvSpPr/>
            <p:nvPr/>
          </p:nvSpPr>
          <p:spPr>
            <a:xfrm>
              <a:off x="628525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49"/>
            <p:cNvSpPr/>
            <p:nvPr/>
          </p:nvSpPr>
          <p:spPr>
            <a:xfrm>
              <a:off x="628525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49"/>
            <p:cNvSpPr/>
            <p:nvPr/>
          </p:nvSpPr>
          <p:spPr>
            <a:xfrm>
              <a:off x="628525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49"/>
            <p:cNvSpPr/>
            <p:nvPr/>
          </p:nvSpPr>
          <p:spPr>
            <a:xfrm>
              <a:off x="622235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49"/>
            <p:cNvSpPr/>
            <p:nvPr/>
          </p:nvSpPr>
          <p:spPr>
            <a:xfrm>
              <a:off x="6160075" y="448150"/>
              <a:ext cx="50100" cy="48875"/>
            </a:xfrm>
            <a:custGeom>
              <a:rect b="b" l="l" r="r" t="t"/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49"/>
            <p:cNvSpPr/>
            <p:nvPr/>
          </p:nvSpPr>
          <p:spPr>
            <a:xfrm>
              <a:off x="622235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49"/>
            <p:cNvSpPr/>
            <p:nvPr/>
          </p:nvSpPr>
          <p:spPr>
            <a:xfrm>
              <a:off x="622235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83" name="Google Shape;683;p49"/>
          <p:cNvGrpSpPr/>
          <p:nvPr/>
        </p:nvGrpSpPr>
        <p:grpSpPr>
          <a:xfrm>
            <a:off x="6298581" y="760352"/>
            <a:ext cx="239370" cy="239009"/>
            <a:chOff x="6660750" y="298550"/>
            <a:chExt cx="396900" cy="396300"/>
          </a:xfrm>
        </p:grpSpPr>
        <p:sp>
          <p:nvSpPr>
            <p:cNvPr id="684" name="Google Shape;684;p49"/>
            <p:cNvSpPr/>
            <p:nvPr/>
          </p:nvSpPr>
          <p:spPr>
            <a:xfrm>
              <a:off x="6660750" y="298550"/>
              <a:ext cx="396900" cy="396300"/>
            </a:xfrm>
            <a:custGeom>
              <a:rect b="b" l="l" r="r" t="t"/>
              <a:pathLst>
                <a:path extrusionOk="0" h="15852" w="15876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49"/>
            <p:cNvSpPr/>
            <p:nvPr/>
          </p:nvSpPr>
          <p:spPr>
            <a:xfrm>
              <a:off x="6697400" y="335200"/>
              <a:ext cx="323625" cy="323025"/>
            </a:xfrm>
            <a:custGeom>
              <a:rect b="b" l="l" r="r" t="t"/>
              <a:pathLst>
                <a:path extrusionOk="0" h="12921" w="12945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86" name="Google Shape;686;p49"/>
          <p:cNvGrpSpPr/>
          <p:nvPr/>
        </p:nvGrpSpPr>
        <p:grpSpPr>
          <a:xfrm>
            <a:off x="2634251" y="1136701"/>
            <a:ext cx="250407" cy="303073"/>
            <a:chOff x="584925" y="922575"/>
            <a:chExt cx="415200" cy="502525"/>
          </a:xfrm>
        </p:grpSpPr>
        <p:sp>
          <p:nvSpPr>
            <p:cNvPr id="687" name="Google Shape;687;p49"/>
            <p:cNvSpPr/>
            <p:nvPr/>
          </p:nvSpPr>
          <p:spPr>
            <a:xfrm>
              <a:off x="584925" y="961025"/>
              <a:ext cx="378575" cy="464075"/>
            </a:xfrm>
            <a:custGeom>
              <a:rect b="b" l="l" r="r" t="t"/>
              <a:pathLst>
                <a:path extrusionOk="0" h="18563" w="15143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49"/>
            <p:cNvSpPr/>
            <p:nvPr/>
          </p:nvSpPr>
          <p:spPr>
            <a:xfrm>
              <a:off x="621550" y="92257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49"/>
            <p:cNvSpPr/>
            <p:nvPr/>
          </p:nvSpPr>
          <p:spPr>
            <a:xfrm>
              <a:off x="915850" y="922575"/>
              <a:ext cx="84275" cy="84275"/>
            </a:xfrm>
            <a:custGeom>
              <a:rect b="b" l="l" r="r" t="t"/>
              <a:pathLst>
                <a:path extrusionOk="0" h="3371" w="3371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0" name="Google Shape;690;p49"/>
          <p:cNvGrpSpPr/>
          <p:nvPr/>
        </p:nvGrpSpPr>
        <p:grpSpPr>
          <a:xfrm>
            <a:off x="3033413" y="1129705"/>
            <a:ext cx="265153" cy="315964"/>
            <a:chOff x="1246775" y="910975"/>
            <a:chExt cx="439650" cy="523900"/>
          </a:xfrm>
        </p:grpSpPr>
        <p:sp>
          <p:nvSpPr>
            <p:cNvPr id="691" name="Google Shape;691;p49"/>
            <p:cNvSpPr/>
            <p:nvPr/>
          </p:nvSpPr>
          <p:spPr>
            <a:xfrm>
              <a:off x="1246775" y="970800"/>
              <a:ext cx="378575" cy="464075"/>
            </a:xfrm>
            <a:custGeom>
              <a:rect b="b" l="l" r="r" t="t"/>
              <a:pathLst>
                <a:path extrusionOk="0" h="18563" w="15143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49"/>
            <p:cNvSpPr/>
            <p:nvPr/>
          </p:nvSpPr>
          <p:spPr>
            <a:xfrm>
              <a:off x="1307825" y="910975"/>
              <a:ext cx="378600" cy="464050"/>
            </a:xfrm>
            <a:custGeom>
              <a:rect b="b" l="l" r="r" t="t"/>
              <a:pathLst>
                <a:path extrusionOk="0" h="18562" w="15144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49"/>
            <p:cNvSpPr/>
            <p:nvPr/>
          </p:nvSpPr>
          <p:spPr>
            <a:xfrm>
              <a:off x="1602125" y="910975"/>
              <a:ext cx="84300" cy="84275"/>
            </a:xfrm>
            <a:custGeom>
              <a:rect b="b" l="l" r="r" t="t"/>
              <a:pathLst>
                <a:path extrusionOk="0" h="3371" w="3372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4" name="Google Shape;694;p49"/>
          <p:cNvGrpSpPr/>
          <p:nvPr/>
        </p:nvGrpSpPr>
        <p:grpSpPr>
          <a:xfrm>
            <a:off x="3443265" y="1180516"/>
            <a:ext cx="258519" cy="215065"/>
            <a:chOff x="1926350" y="995225"/>
            <a:chExt cx="428650" cy="356600"/>
          </a:xfrm>
        </p:grpSpPr>
        <p:sp>
          <p:nvSpPr>
            <p:cNvPr id="695" name="Google Shape;695;p49"/>
            <p:cNvSpPr/>
            <p:nvPr/>
          </p:nvSpPr>
          <p:spPr>
            <a:xfrm>
              <a:off x="1926350" y="1298075"/>
              <a:ext cx="208225" cy="53750"/>
            </a:xfrm>
            <a:custGeom>
              <a:rect b="b" l="l" r="r" t="t"/>
              <a:pathLst>
                <a:path extrusionOk="0" h="2150" w="8329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49"/>
            <p:cNvSpPr/>
            <p:nvPr/>
          </p:nvSpPr>
          <p:spPr>
            <a:xfrm>
              <a:off x="2146775" y="1298075"/>
              <a:ext cx="208225" cy="53750"/>
            </a:xfrm>
            <a:custGeom>
              <a:rect b="b" l="l" r="r" t="t"/>
              <a:pathLst>
                <a:path extrusionOk="0" h="2150" w="8329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49"/>
            <p:cNvSpPr/>
            <p:nvPr/>
          </p:nvSpPr>
          <p:spPr>
            <a:xfrm>
              <a:off x="1926350" y="995225"/>
              <a:ext cx="208225" cy="332175"/>
            </a:xfrm>
            <a:custGeom>
              <a:rect b="b" l="l" r="r" t="t"/>
              <a:pathLst>
                <a:path extrusionOk="0" h="13287" w="8329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49"/>
            <p:cNvSpPr/>
            <p:nvPr/>
          </p:nvSpPr>
          <p:spPr>
            <a:xfrm>
              <a:off x="2146775" y="995225"/>
              <a:ext cx="208225" cy="332175"/>
            </a:xfrm>
            <a:custGeom>
              <a:rect b="b" l="l" r="r" t="t"/>
              <a:pathLst>
                <a:path extrusionOk="0" h="13287" w="8329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99" name="Google Shape;699;p49"/>
          <p:cNvSpPr/>
          <p:nvPr/>
        </p:nvSpPr>
        <p:spPr>
          <a:xfrm>
            <a:off x="3852686" y="1162451"/>
            <a:ext cx="252639" cy="251161"/>
          </a:xfrm>
          <a:custGeom>
            <a:rect b="b" l="l" r="r" t="t"/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49"/>
          <p:cNvSpPr/>
          <p:nvPr/>
        </p:nvSpPr>
        <p:spPr>
          <a:xfrm>
            <a:off x="4259584" y="1174980"/>
            <a:ext cx="251885" cy="226117"/>
          </a:xfrm>
          <a:custGeom>
            <a:rect b="b" l="l" r="r" t="t"/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1" name="Google Shape;701;p49"/>
          <p:cNvSpPr/>
          <p:nvPr/>
        </p:nvSpPr>
        <p:spPr>
          <a:xfrm>
            <a:off x="4669783" y="1176820"/>
            <a:ext cx="244527" cy="222423"/>
          </a:xfrm>
          <a:custGeom>
            <a:rect b="b" l="l" r="r" t="t"/>
            <a:pathLst>
              <a:path extrusionOk="0" h="14752" w="16218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p49"/>
          <p:cNvSpPr/>
          <p:nvPr/>
        </p:nvSpPr>
        <p:spPr>
          <a:xfrm>
            <a:off x="5084400" y="1179021"/>
            <a:ext cx="228334" cy="218021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03" name="Google Shape;703;p49"/>
          <p:cNvGrpSpPr/>
          <p:nvPr/>
        </p:nvGrpSpPr>
        <p:grpSpPr>
          <a:xfrm>
            <a:off x="5479255" y="1164323"/>
            <a:ext cx="251885" cy="252247"/>
            <a:chOff x="5302225" y="968375"/>
            <a:chExt cx="417650" cy="418250"/>
          </a:xfrm>
        </p:grpSpPr>
        <p:sp>
          <p:nvSpPr>
            <p:cNvPr id="704" name="Google Shape;704;p49"/>
            <p:cNvSpPr/>
            <p:nvPr/>
          </p:nvSpPr>
          <p:spPr>
            <a:xfrm>
              <a:off x="5333350" y="991575"/>
              <a:ext cx="152075" cy="155100"/>
            </a:xfrm>
            <a:custGeom>
              <a:rect b="b" l="l" r="r" t="t"/>
              <a:pathLst>
                <a:path extrusionOk="0" h="6204" w="6083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49"/>
            <p:cNvSpPr/>
            <p:nvPr/>
          </p:nvSpPr>
          <p:spPr>
            <a:xfrm>
              <a:off x="5302225" y="968375"/>
              <a:ext cx="417650" cy="418250"/>
            </a:xfrm>
            <a:custGeom>
              <a:rect b="b" l="l" r="r" t="t"/>
              <a:pathLst>
                <a:path extrusionOk="0" h="16730" w="16706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6" name="Google Shape;706;p49"/>
          <p:cNvGrpSpPr/>
          <p:nvPr/>
        </p:nvGrpSpPr>
        <p:grpSpPr>
          <a:xfrm>
            <a:off x="5855589" y="1135962"/>
            <a:ext cx="312285" cy="304173"/>
            <a:chOff x="5926225" y="921350"/>
            <a:chExt cx="517800" cy="504350"/>
          </a:xfrm>
        </p:grpSpPr>
        <p:sp>
          <p:nvSpPr>
            <p:cNvPr id="707" name="Google Shape;707;p49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49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9" name="Google Shape;709;p49"/>
          <p:cNvGrpSpPr/>
          <p:nvPr/>
        </p:nvGrpSpPr>
        <p:grpSpPr>
          <a:xfrm>
            <a:off x="6272437" y="1141857"/>
            <a:ext cx="291659" cy="292398"/>
            <a:chOff x="6617400" y="931125"/>
            <a:chExt cx="483600" cy="484825"/>
          </a:xfrm>
        </p:grpSpPr>
        <p:sp>
          <p:nvSpPr>
            <p:cNvPr id="710" name="Google Shape;710;p49"/>
            <p:cNvSpPr/>
            <p:nvPr/>
          </p:nvSpPr>
          <p:spPr>
            <a:xfrm>
              <a:off x="6843925" y="1183900"/>
              <a:ext cx="121525" cy="232050"/>
            </a:xfrm>
            <a:custGeom>
              <a:rect b="b" l="l" r="r" t="t"/>
              <a:pathLst>
                <a:path extrusionOk="0" h="9282" w="4861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49"/>
            <p:cNvSpPr/>
            <p:nvPr/>
          </p:nvSpPr>
          <p:spPr>
            <a:xfrm>
              <a:off x="6617400" y="931125"/>
              <a:ext cx="483600" cy="259500"/>
            </a:xfrm>
            <a:custGeom>
              <a:rect b="b" l="l" r="r" t="t"/>
              <a:pathLst>
                <a:path extrusionOk="0" h="10380" w="19344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2" name="Google Shape;712;p49"/>
          <p:cNvGrpSpPr/>
          <p:nvPr/>
        </p:nvGrpSpPr>
        <p:grpSpPr>
          <a:xfrm>
            <a:off x="2618782" y="1595886"/>
            <a:ext cx="281346" cy="197395"/>
            <a:chOff x="559275" y="1683950"/>
            <a:chExt cx="466500" cy="327300"/>
          </a:xfrm>
        </p:grpSpPr>
        <p:sp>
          <p:nvSpPr>
            <p:cNvPr id="713" name="Google Shape;713;p49"/>
            <p:cNvSpPr/>
            <p:nvPr/>
          </p:nvSpPr>
          <p:spPr>
            <a:xfrm>
              <a:off x="559275" y="1683950"/>
              <a:ext cx="466500" cy="197850"/>
            </a:xfrm>
            <a:custGeom>
              <a:rect b="b" l="l" r="r" t="t"/>
              <a:pathLst>
                <a:path extrusionOk="0" h="7914" w="1866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49"/>
            <p:cNvSpPr/>
            <p:nvPr/>
          </p:nvSpPr>
          <p:spPr>
            <a:xfrm>
              <a:off x="559275" y="1727925"/>
              <a:ext cx="466500" cy="283325"/>
            </a:xfrm>
            <a:custGeom>
              <a:rect b="b" l="l" r="r" t="t"/>
              <a:pathLst>
                <a:path extrusionOk="0" h="11333" w="1866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5" name="Google Shape;715;p49"/>
          <p:cNvGrpSpPr/>
          <p:nvPr/>
        </p:nvGrpSpPr>
        <p:grpSpPr>
          <a:xfrm>
            <a:off x="3025316" y="1556866"/>
            <a:ext cx="281346" cy="275451"/>
            <a:chOff x="1233350" y="1619250"/>
            <a:chExt cx="466500" cy="456725"/>
          </a:xfrm>
        </p:grpSpPr>
        <p:sp>
          <p:nvSpPr>
            <p:cNvPr id="716" name="Google Shape;716;p49"/>
            <p:cNvSpPr/>
            <p:nvPr/>
          </p:nvSpPr>
          <p:spPr>
            <a:xfrm>
              <a:off x="1233350" y="1619250"/>
              <a:ext cx="466500" cy="456725"/>
            </a:xfrm>
            <a:custGeom>
              <a:rect b="b" l="l" r="r" t="t"/>
              <a:pathLst>
                <a:path extrusionOk="0" h="18269" w="1866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49"/>
            <p:cNvSpPr/>
            <p:nvPr/>
          </p:nvSpPr>
          <p:spPr>
            <a:xfrm>
              <a:off x="1382325" y="1792025"/>
              <a:ext cx="168550" cy="12250"/>
            </a:xfrm>
            <a:custGeom>
              <a:rect b="b" l="l" r="r" t="t"/>
              <a:pathLst>
                <a:path extrusionOk="0" h="490" w="6742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49"/>
            <p:cNvSpPr/>
            <p:nvPr/>
          </p:nvSpPr>
          <p:spPr>
            <a:xfrm>
              <a:off x="1382325" y="1825000"/>
              <a:ext cx="168550" cy="12250"/>
            </a:xfrm>
            <a:custGeom>
              <a:rect b="b" l="l" r="r" t="t"/>
              <a:pathLst>
                <a:path extrusionOk="0" h="490" w="6742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49"/>
            <p:cNvSpPr/>
            <p:nvPr/>
          </p:nvSpPr>
          <p:spPr>
            <a:xfrm>
              <a:off x="1382325" y="1858575"/>
              <a:ext cx="70850" cy="12250"/>
            </a:xfrm>
            <a:custGeom>
              <a:rect b="b" l="l" r="r" t="t"/>
              <a:pathLst>
                <a:path extrusionOk="0" h="490" w="2834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0" name="Google Shape;720;p49"/>
          <p:cNvGrpSpPr/>
          <p:nvPr/>
        </p:nvGrpSpPr>
        <p:grpSpPr>
          <a:xfrm>
            <a:off x="3440686" y="1562746"/>
            <a:ext cx="263675" cy="263675"/>
            <a:chOff x="1922075" y="1629000"/>
            <a:chExt cx="437200" cy="437200"/>
          </a:xfrm>
        </p:grpSpPr>
        <p:sp>
          <p:nvSpPr>
            <p:cNvPr id="721" name="Google Shape;721;p49"/>
            <p:cNvSpPr/>
            <p:nvPr/>
          </p:nvSpPr>
          <p:spPr>
            <a:xfrm>
              <a:off x="2208425" y="1629000"/>
              <a:ext cx="150850" cy="150850"/>
            </a:xfrm>
            <a:custGeom>
              <a:rect b="b" l="l" r="r" t="t"/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49"/>
            <p:cNvSpPr/>
            <p:nvPr/>
          </p:nvSpPr>
          <p:spPr>
            <a:xfrm>
              <a:off x="1922075" y="1686400"/>
              <a:ext cx="379800" cy="379800"/>
            </a:xfrm>
            <a:custGeom>
              <a:rect b="b" l="l" r="r" t="t"/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3" name="Google Shape;723;p49"/>
          <p:cNvGrpSpPr/>
          <p:nvPr/>
        </p:nvGrpSpPr>
        <p:grpSpPr>
          <a:xfrm>
            <a:off x="3846120" y="1561645"/>
            <a:ext cx="265877" cy="265877"/>
            <a:chOff x="2594325" y="1627175"/>
            <a:chExt cx="440850" cy="440850"/>
          </a:xfrm>
        </p:grpSpPr>
        <p:sp>
          <p:nvSpPr>
            <p:cNvPr id="724" name="Google Shape;724;p49"/>
            <p:cNvSpPr/>
            <p:nvPr/>
          </p:nvSpPr>
          <p:spPr>
            <a:xfrm>
              <a:off x="2594325" y="1890950"/>
              <a:ext cx="177075" cy="177075"/>
            </a:xfrm>
            <a:custGeom>
              <a:rect b="b" l="l" r="r" t="t"/>
              <a:pathLst>
                <a:path extrusionOk="0" h="7083" w="7083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49"/>
            <p:cNvSpPr/>
            <p:nvPr/>
          </p:nvSpPr>
          <p:spPr>
            <a:xfrm>
              <a:off x="2858700" y="1627175"/>
              <a:ext cx="176475" cy="176475"/>
            </a:xfrm>
            <a:custGeom>
              <a:rect b="b" l="l" r="r" t="t"/>
              <a:pathLst>
                <a:path extrusionOk="0" h="7059" w="7059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49"/>
            <p:cNvSpPr/>
            <p:nvPr/>
          </p:nvSpPr>
          <p:spPr>
            <a:xfrm>
              <a:off x="2663325" y="1702275"/>
              <a:ext cx="296750" cy="296775"/>
            </a:xfrm>
            <a:custGeom>
              <a:rect b="b" l="l" r="r" t="t"/>
              <a:pathLst>
                <a:path extrusionOk="0" h="11871" w="1187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27" name="Google Shape;727;p49"/>
          <p:cNvSpPr/>
          <p:nvPr/>
        </p:nvSpPr>
        <p:spPr>
          <a:xfrm>
            <a:off x="4264363" y="1573407"/>
            <a:ext cx="242326" cy="242311"/>
          </a:xfrm>
          <a:custGeom>
            <a:rect b="b" l="l" r="r" t="t"/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28" name="Google Shape;728;p49"/>
          <p:cNvGrpSpPr/>
          <p:nvPr/>
        </p:nvGrpSpPr>
        <p:grpSpPr>
          <a:xfrm>
            <a:off x="4684233" y="1541758"/>
            <a:ext cx="215789" cy="305651"/>
            <a:chOff x="3984000" y="1594200"/>
            <a:chExt cx="357800" cy="506800"/>
          </a:xfrm>
        </p:grpSpPr>
        <p:sp>
          <p:nvSpPr>
            <p:cNvPr id="729" name="Google Shape;729;p49"/>
            <p:cNvSpPr/>
            <p:nvPr/>
          </p:nvSpPr>
          <p:spPr>
            <a:xfrm>
              <a:off x="3984000" y="1597875"/>
              <a:ext cx="44575" cy="503125"/>
            </a:xfrm>
            <a:custGeom>
              <a:rect b="b" l="l" r="r" t="t"/>
              <a:pathLst>
                <a:path extrusionOk="0" h="20125" w="1783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49"/>
            <p:cNvSpPr/>
            <p:nvPr/>
          </p:nvSpPr>
          <p:spPr>
            <a:xfrm>
              <a:off x="4041375" y="1594200"/>
              <a:ext cx="300425" cy="229600"/>
            </a:xfrm>
            <a:custGeom>
              <a:rect b="b" l="l" r="r" t="t"/>
              <a:pathLst>
                <a:path extrusionOk="0" h="9184" w="12017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1" name="Google Shape;731;p49"/>
          <p:cNvGrpSpPr/>
          <p:nvPr/>
        </p:nvGrpSpPr>
        <p:grpSpPr>
          <a:xfrm>
            <a:off x="5056512" y="1607300"/>
            <a:ext cx="284301" cy="174567"/>
            <a:chOff x="4601275" y="1702875"/>
            <a:chExt cx="471400" cy="289450"/>
          </a:xfrm>
        </p:grpSpPr>
        <p:sp>
          <p:nvSpPr>
            <p:cNvPr id="732" name="Google Shape;732;p49"/>
            <p:cNvSpPr/>
            <p:nvPr/>
          </p:nvSpPr>
          <p:spPr>
            <a:xfrm>
              <a:off x="4816200" y="170287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49"/>
            <p:cNvSpPr/>
            <p:nvPr/>
          </p:nvSpPr>
          <p:spPr>
            <a:xfrm>
              <a:off x="5031125" y="175722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49"/>
            <p:cNvSpPr/>
            <p:nvPr/>
          </p:nvSpPr>
          <p:spPr>
            <a:xfrm>
              <a:off x="4634875" y="1756000"/>
              <a:ext cx="404225" cy="178325"/>
            </a:xfrm>
            <a:custGeom>
              <a:rect b="b" l="l" r="r" t="t"/>
              <a:pathLst>
                <a:path extrusionOk="0" h="7133" w="16169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49"/>
            <p:cNvSpPr/>
            <p:nvPr/>
          </p:nvSpPr>
          <p:spPr>
            <a:xfrm>
              <a:off x="4601275" y="175722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49"/>
            <p:cNvSpPr/>
            <p:nvPr/>
          </p:nvSpPr>
          <p:spPr>
            <a:xfrm>
              <a:off x="4673325" y="1947725"/>
              <a:ext cx="327300" cy="44600"/>
            </a:xfrm>
            <a:custGeom>
              <a:rect b="b" l="l" r="r" t="t"/>
              <a:pathLst>
                <a:path extrusionOk="0" h="1784" w="13092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7" name="Google Shape;737;p49"/>
          <p:cNvGrpSpPr/>
          <p:nvPr/>
        </p:nvGrpSpPr>
        <p:grpSpPr>
          <a:xfrm>
            <a:off x="5476677" y="1564585"/>
            <a:ext cx="257041" cy="259996"/>
            <a:chOff x="5297950" y="1632050"/>
            <a:chExt cx="426200" cy="431100"/>
          </a:xfrm>
        </p:grpSpPr>
        <p:sp>
          <p:nvSpPr>
            <p:cNvPr id="738" name="Google Shape;738;p49"/>
            <p:cNvSpPr/>
            <p:nvPr/>
          </p:nvSpPr>
          <p:spPr>
            <a:xfrm>
              <a:off x="5404800" y="1936125"/>
              <a:ext cx="212500" cy="127025"/>
            </a:xfrm>
            <a:custGeom>
              <a:rect b="b" l="l" r="r" t="t"/>
              <a:pathLst>
                <a:path extrusionOk="0" h="5081" w="850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49"/>
            <p:cNvSpPr/>
            <p:nvPr/>
          </p:nvSpPr>
          <p:spPr>
            <a:xfrm>
              <a:off x="5297950" y="1632050"/>
              <a:ext cx="426200" cy="294950"/>
            </a:xfrm>
            <a:custGeom>
              <a:rect b="b" l="l" r="r" t="t"/>
              <a:pathLst>
                <a:path extrusionOk="0" h="11798" w="17048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0" name="Google Shape;740;p49"/>
          <p:cNvGrpSpPr/>
          <p:nvPr/>
        </p:nvGrpSpPr>
        <p:grpSpPr>
          <a:xfrm>
            <a:off x="5882472" y="1556866"/>
            <a:ext cx="258519" cy="275451"/>
            <a:chOff x="5970800" y="1619250"/>
            <a:chExt cx="428650" cy="456725"/>
          </a:xfrm>
        </p:grpSpPr>
        <p:sp>
          <p:nvSpPr>
            <p:cNvPr id="741" name="Google Shape;741;p49"/>
            <p:cNvSpPr/>
            <p:nvPr/>
          </p:nvSpPr>
          <p:spPr>
            <a:xfrm>
              <a:off x="5970800" y="1674200"/>
              <a:ext cx="377975" cy="377950"/>
            </a:xfrm>
            <a:custGeom>
              <a:rect b="b" l="l" r="r" t="t"/>
              <a:pathLst>
                <a:path extrusionOk="0" h="15118" w="15119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49"/>
            <p:cNvSpPr/>
            <p:nvPr/>
          </p:nvSpPr>
          <p:spPr>
            <a:xfrm>
              <a:off x="6068500" y="1771875"/>
              <a:ext cx="182575" cy="182600"/>
            </a:xfrm>
            <a:custGeom>
              <a:rect b="b" l="l" r="r" t="t"/>
              <a:pathLst>
                <a:path extrusionOk="0" h="7304" w="7303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49"/>
            <p:cNvSpPr/>
            <p:nvPr/>
          </p:nvSpPr>
          <p:spPr>
            <a:xfrm>
              <a:off x="5981175" y="2005125"/>
              <a:ext cx="75125" cy="70850"/>
            </a:xfrm>
            <a:custGeom>
              <a:rect b="b" l="l" r="r" t="t"/>
              <a:pathLst>
                <a:path extrusionOk="0" h="2834" w="3005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49"/>
            <p:cNvSpPr/>
            <p:nvPr/>
          </p:nvSpPr>
          <p:spPr>
            <a:xfrm>
              <a:off x="6263875" y="2005125"/>
              <a:ext cx="74525" cy="70850"/>
            </a:xfrm>
            <a:custGeom>
              <a:rect b="b" l="l" r="r" t="t"/>
              <a:pathLst>
                <a:path extrusionOk="0" h="2834" w="2981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49"/>
            <p:cNvSpPr/>
            <p:nvPr/>
          </p:nvSpPr>
          <p:spPr>
            <a:xfrm>
              <a:off x="6147875" y="1619250"/>
              <a:ext cx="251575" cy="255850"/>
            </a:xfrm>
            <a:custGeom>
              <a:rect b="b" l="l" r="r" t="t"/>
              <a:pathLst>
                <a:path extrusionOk="0" h="10234" w="10063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6" name="Google Shape;746;p49"/>
          <p:cNvGrpSpPr/>
          <p:nvPr/>
        </p:nvGrpSpPr>
        <p:grpSpPr>
          <a:xfrm>
            <a:off x="6277232" y="1553549"/>
            <a:ext cx="289805" cy="264399"/>
            <a:chOff x="6625350" y="1613750"/>
            <a:chExt cx="480525" cy="438400"/>
          </a:xfrm>
        </p:grpSpPr>
        <p:sp>
          <p:nvSpPr>
            <p:cNvPr id="747" name="Google Shape;747;p49"/>
            <p:cNvSpPr/>
            <p:nvPr/>
          </p:nvSpPr>
          <p:spPr>
            <a:xfrm>
              <a:off x="6670525" y="1887275"/>
              <a:ext cx="117875" cy="164875"/>
            </a:xfrm>
            <a:custGeom>
              <a:rect b="b" l="l" r="r" t="t"/>
              <a:pathLst>
                <a:path extrusionOk="0" h="6595" w="4715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49"/>
            <p:cNvSpPr/>
            <p:nvPr/>
          </p:nvSpPr>
          <p:spPr>
            <a:xfrm>
              <a:off x="7075950" y="1754175"/>
              <a:ext cx="29925" cy="99550"/>
            </a:xfrm>
            <a:custGeom>
              <a:rect b="b" l="l" r="r" t="t"/>
              <a:pathLst>
                <a:path extrusionOk="0" h="3982" w="1197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49"/>
            <p:cNvSpPr/>
            <p:nvPr/>
          </p:nvSpPr>
          <p:spPr>
            <a:xfrm>
              <a:off x="6625350" y="1729750"/>
              <a:ext cx="97700" cy="147175"/>
            </a:xfrm>
            <a:custGeom>
              <a:rect b="b" l="l" r="r" t="t"/>
              <a:pathLst>
                <a:path extrusionOk="0" h="5887" w="3908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49"/>
            <p:cNvSpPr/>
            <p:nvPr/>
          </p:nvSpPr>
          <p:spPr>
            <a:xfrm>
              <a:off x="6736475" y="1638175"/>
              <a:ext cx="279650" cy="330325"/>
            </a:xfrm>
            <a:custGeom>
              <a:rect b="b" l="l" r="r" t="t"/>
              <a:pathLst>
                <a:path extrusionOk="0" h="13213" w="11186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49"/>
            <p:cNvSpPr/>
            <p:nvPr/>
          </p:nvSpPr>
          <p:spPr>
            <a:xfrm>
              <a:off x="7029550" y="1613750"/>
              <a:ext cx="34200" cy="379800"/>
            </a:xfrm>
            <a:custGeom>
              <a:rect b="b" l="l" r="r" t="t"/>
              <a:pathLst>
                <a:path extrusionOk="0" h="15192" w="1368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2" name="Google Shape;752;p49"/>
          <p:cNvGrpSpPr/>
          <p:nvPr/>
        </p:nvGrpSpPr>
        <p:grpSpPr>
          <a:xfrm>
            <a:off x="2650083" y="1983649"/>
            <a:ext cx="218744" cy="234953"/>
            <a:chOff x="611175" y="2326900"/>
            <a:chExt cx="362700" cy="389575"/>
          </a:xfrm>
        </p:grpSpPr>
        <p:sp>
          <p:nvSpPr>
            <p:cNvPr id="753" name="Google Shape;753;p49"/>
            <p:cNvSpPr/>
            <p:nvPr/>
          </p:nvSpPr>
          <p:spPr>
            <a:xfrm>
              <a:off x="611175" y="2326900"/>
              <a:ext cx="362700" cy="389575"/>
            </a:xfrm>
            <a:custGeom>
              <a:rect b="b" l="l" r="r" t="t"/>
              <a:pathLst>
                <a:path extrusionOk="0" h="15583" w="14508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49"/>
            <p:cNvSpPr/>
            <p:nvPr/>
          </p:nvSpPr>
          <p:spPr>
            <a:xfrm>
              <a:off x="794950" y="2500900"/>
              <a:ext cx="24450" cy="23850"/>
            </a:xfrm>
            <a:custGeom>
              <a:rect b="b" l="l" r="r" t="t"/>
              <a:pathLst>
                <a:path extrusionOk="0" h="954" w="978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49"/>
            <p:cNvSpPr/>
            <p:nvPr/>
          </p:nvSpPr>
          <p:spPr>
            <a:xfrm>
              <a:off x="754650" y="2381250"/>
              <a:ext cx="75750" cy="14050"/>
            </a:xfrm>
            <a:custGeom>
              <a:rect b="b" l="l" r="r" t="t"/>
              <a:pathLst>
                <a:path extrusionOk="0" h="562" w="303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49"/>
            <p:cNvSpPr/>
            <p:nvPr/>
          </p:nvSpPr>
          <p:spPr>
            <a:xfrm>
              <a:off x="765025" y="2453900"/>
              <a:ext cx="31175" cy="31150"/>
            </a:xfrm>
            <a:custGeom>
              <a:rect b="b" l="l" r="r" t="t"/>
              <a:pathLst>
                <a:path extrusionOk="0" h="1246" w="1247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57" name="Google Shape;757;p49"/>
          <p:cNvSpPr/>
          <p:nvPr/>
        </p:nvSpPr>
        <p:spPr>
          <a:xfrm>
            <a:off x="3050696" y="1985810"/>
            <a:ext cx="230535" cy="230535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49"/>
          <p:cNvSpPr/>
          <p:nvPr/>
        </p:nvSpPr>
        <p:spPr>
          <a:xfrm>
            <a:off x="3457216" y="1985810"/>
            <a:ext cx="230535" cy="230535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9" name="Google Shape;759;p49"/>
          <p:cNvSpPr/>
          <p:nvPr/>
        </p:nvSpPr>
        <p:spPr>
          <a:xfrm>
            <a:off x="3863738" y="1985810"/>
            <a:ext cx="230535" cy="230535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60" name="Google Shape;760;p49"/>
          <p:cNvGrpSpPr/>
          <p:nvPr/>
        </p:nvGrpSpPr>
        <p:grpSpPr>
          <a:xfrm>
            <a:off x="4324092" y="1946091"/>
            <a:ext cx="123002" cy="307129"/>
            <a:chOff x="3386850" y="2264625"/>
            <a:chExt cx="203950" cy="509250"/>
          </a:xfrm>
        </p:grpSpPr>
        <p:sp>
          <p:nvSpPr>
            <p:cNvPr id="761" name="Google Shape;761;p49"/>
            <p:cNvSpPr/>
            <p:nvPr/>
          </p:nvSpPr>
          <p:spPr>
            <a:xfrm>
              <a:off x="3386850" y="2370850"/>
              <a:ext cx="203950" cy="403025"/>
            </a:xfrm>
            <a:custGeom>
              <a:rect b="b" l="l" r="r" t="t"/>
              <a:pathLst>
                <a:path extrusionOk="0" h="16121" w="8158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49"/>
            <p:cNvSpPr/>
            <p:nvPr/>
          </p:nvSpPr>
          <p:spPr>
            <a:xfrm>
              <a:off x="3446075" y="2264625"/>
              <a:ext cx="85500" cy="94050"/>
            </a:xfrm>
            <a:custGeom>
              <a:rect b="b" l="l" r="r" t="t"/>
              <a:pathLst>
                <a:path extrusionOk="0" h="3762" w="342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3" name="Google Shape;763;p49"/>
          <p:cNvGrpSpPr/>
          <p:nvPr/>
        </p:nvGrpSpPr>
        <p:grpSpPr>
          <a:xfrm>
            <a:off x="5148213" y="1985127"/>
            <a:ext cx="100899" cy="229057"/>
            <a:chOff x="4753325" y="2329350"/>
            <a:chExt cx="167300" cy="379800"/>
          </a:xfrm>
        </p:grpSpPr>
        <p:sp>
          <p:nvSpPr>
            <p:cNvPr id="764" name="Google Shape;764;p49"/>
            <p:cNvSpPr/>
            <p:nvPr/>
          </p:nvSpPr>
          <p:spPr>
            <a:xfrm>
              <a:off x="4753325" y="2424600"/>
              <a:ext cx="167300" cy="284550"/>
            </a:xfrm>
            <a:custGeom>
              <a:rect b="b" l="l" r="r" t="t"/>
              <a:pathLst>
                <a:path extrusionOk="0" h="11382" w="6692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49"/>
            <p:cNvSpPr/>
            <p:nvPr/>
          </p:nvSpPr>
          <p:spPr>
            <a:xfrm>
              <a:off x="4798500" y="2329350"/>
              <a:ext cx="76950" cy="84275"/>
            </a:xfrm>
            <a:custGeom>
              <a:rect b="b" l="l" r="r" t="t"/>
              <a:pathLst>
                <a:path extrusionOk="0" h="3371" w="3078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6" name="Google Shape;766;p49"/>
          <p:cNvGrpSpPr/>
          <p:nvPr/>
        </p:nvGrpSpPr>
        <p:grpSpPr>
          <a:xfrm>
            <a:off x="4739824" y="1947554"/>
            <a:ext cx="104608" cy="304189"/>
            <a:chOff x="4076175" y="2267050"/>
            <a:chExt cx="173450" cy="504375"/>
          </a:xfrm>
        </p:grpSpPr>
        <p:sp>
          <p:nvSpPr>
            <p:cNvPr id="767" name="Google Shape;767;p49"/>
            <p:cNvSpPr/>
            <p:nvPr/>
          </p:nvSpPr>
          <p:spPr>
            <a:xfrm>
              <a:off x="4122600" y="2267050"/>
              <a:ext cx="80600" cy="91625"/>
            </a:xfrm>
            <a:custGeom>
              <a:rect b="b" l="l" r="r" t="t"/>
              <a:pathLst>
                <a:path extrusionOk="0" h="3665" w="3224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49"/>
            <p:cNvSpPr/>
            <p:nvPr/>
          </p:nvSpPr>
          <p:spPr>
            <a:xfrm>
              <a:off x="4076175" y="2370250"/>
              <a:ext cx="173450" cy="401175"/>
            </a:xfrm>
            <a:custGeom>
              <a:rect b="b" l="l" r="r" t="t"/>
              <a:pathLst>
                <a:path extrusionOk="0" h="16047" w="6938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9" name="Google Shape;769;p49"/>
          <p:cNvSpPr/>
          <p:nvPr/>
        </p:nvSpPr>
        <p:spPr>
          <a:xfrm>
            <a:off x="5489820" y="1979553"/>
            <a:ext cx="230535" cy="243049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70" name="Google Shape;770;p49"/>
          <p:cNvGrpSpPr/>
          <p:nvPr/>
        </p:nvGrpSpPr>
        <p:grpSpPr>
          <a:xfrm>
            <a:off x="5885051" y="1984011"/>
            <a:ext cx="253362" cy="234214"/>
            <a:chOff x="5975075" y="2327500"/>
            <a:chExt cx="420100" cy="388350"/>
          </a:xfrm>
        </p:grpSpPr>
        <p:sp>
          <p:nvSpPr>
            <p:cNvPr id="771" name="Google Shape;771;p49"/>
            <p:cNvSpPr/>
            <p:nvPr/>
          </p:nvSpPr>
          <p:spPr>
            <a:xfrm>
              <a:off x="5975075" y="2474650"/>
              <a:ext cx="98325" cy="220450"/>
            </a:xfrm>
            <a:custGeom>
              <a:rect b="b" l="l" r="r" t="t"/>
              <a:pathLst>
                <a:path extrusionOk="0" h="8818" w="3933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49"/>
            <p:cNvSpPr/>
            <p:nvPr/>
          </p:nvSpPr>
          <p:spPr>
            <a:xfrm>
              <a:off x="6088025" y="2327500"/>
              <a:ext cx="307150" cy="388350"/>
            </a:xfrm>
            <a:custGeom>
              <a:rect b="b" l="l" r="r" t="t"/>
              <a:pathLst>
                <a:path extrusionOk="0" h="15534" w="12286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3" name="Google Shape;773;p49"/>
          <p:cNvGrpSpPr/>
          <p:nvPr/>
        </p:nvGrpSpPr>
        <p:grpSpPr>
          <a:xfrm>
            <a:off x="6340557" y="1977015"/>
            <a:ext cx="155419" cy="253362"/>
            <a:chOff x="6730350" y="2315900"/>
            <a:chExt cx="257700" cy="420100"/>
          </a:xfrm>
        </p:grpSpPr>
        <p:sp>
          <p:nvSpPr>
            <p:cNvPr id="774" name="Google Shape;774;p49"/>
            <p:cNvSpPr/>
            <p:nvPr/>
          </p:nvSpPr>
          <p:spPr>
            <a:xfrm>
              <a:off x="6807900" y="26712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49"/>
            <p:cNvSpPr/>
            <p:nvPr/>
          </p:nvSpPr>
          <p:spPr>
            <a:xfrm>
              <a:off x="6807900" y="26364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49"/>
            <p:cNvSpPr/>
            <p:nvPr/>
          </p:nvSpPr>
          <p:spPr>
            <a:xfrm>
              <a:off x="6807900" y="2706075"/>
              <a:ext cx="102600" cy="29925"/>
            </a:xfrm>
            <a:custGeom>
              <a:rect b="b" l="l" r="r" t="t"/>
              <a:pathLst>
                <a:path extrusionOk="0" h="1197" w="4104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49"/>
            <p:cNvSpPr/>
            <p:nvPr/>
          </p:nvSpPr>
          <p:spPr>
            <a:xfrm>
              <a:off x="6811575" y="2463675"/>
              <a:ext cx="95275" cy="160600"/>
            </a:xfrm>
            <a:custGeom>
              <a:rect b="b" l="l" r="r" t="t"/>
              <a:pathLst>
                <a:path extrusionOk="0" h="6424" w="3811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49"/>
            <p:cNvSpPr/>
            <p:nvPr/>
          </p:nvSpPr>
          <p:spPr>
            <a:xfrm>
              <a:off x="6730350" y="2315900"/>
              <a:ext cx="257700" cy="308375"/>
            </a:xfrm>
            <a:custGeom>
              <a:rect b="b" l="l" r="r" t="t"/>
              <a:pathLst>
                <a:path extrusionOk="0" h="12335" w="10308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9" name="Google Shape;779;p49"/>
          <p:cNvGrpSpPr/>
          <p:nvPr/>
        </p:nvGrpSpPr>
        <p:grpSpPr>
          <a:xfrm>
            <a:off x="2720042" y="2364040"/>
            <a:ext cx="78825" cy="287241"/>
            <a:chOff x="727175" y="2957625"/>
            <a:chExt cx="130700" cy="476275"/>
          </a:xfrm>
        </p:grpSpPr>
        <p:sp>
          <p:nvSpPr>
            <p:cNvPr id="780" name="Google Shape;780;p49"/>
            <p:cNvSpPr/>
            <p:nvPr/>
          </p:nvSpPr>
          <p:spPr>
            <a:xfrm>
              <a:off x="727175" y="2957625"/>
              <a:ext cx="130700" cy="476275"/>
            </a:xfrm>
            <a:custGeom>
              <a:rect b="b" l="l" r="r" t="t"/>
              <a:pathLst>
                <a:path extrusionOk="0" h="19051" w="5228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49"/>
            <p:cNvSpPr/>
            <p:nvPr/>
          </p:nvSpPr>
          <p:spPr>
            <a:xfrm>
              <a:off x="751600" y="3090125"/>
              <a:ext cx="81850" cy="319350"/>
            </a:xfrm>
            <a:custGeom>
              <a:rect b="b" l="l" r="r" t="t"/>
              <a:pathLst>
                <a:path extrusionOk="0" h="12774" w="3274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82" name="Google Shape;782;p49"/>
          <p:cNvSpPr/>
          <p:nvPr/>
        </p:nvSpPr>
        <p:spPr>
          <a:xfrm>
            <a:off x="3451698" y="2352574"/>
            <a:ext cx="241572" cy="310069"/>
          </a:xfrm>
          <a:custGeom>
            <a:rect b="b" l="l" r="r" t="t"/>
            <a:pathLst>
              <a:path extrusionOk="0" h="20565" w="16022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3" name="Google Shape;783;p49"/>
          <p:cNvSpPr/>
          <p:nvPr/>
        </p:nvSpPr>
        <p:spPr>
          <a:xfrm>
            <a:off x="3076477" y="2352574"/>
            <a:ext cx="178970" cy="310069"/>
          </a:xfrm>
          <a:custGeom>
            <a:rect b="b" l="l" r="r" t="t"/>
            <a:pathLst>
              <a:path extrusionOk="0" h="20565" w="1187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84" name="Google Shape;784;p49"/>
          <p:cNvGrpSpPr/>
          <p:nvPr/>
        </p:nvGrpSpPr>
        <p:grpSpPr>
          <a:xfrm>
            <a:off x="3839486" y="2373237"/>
            <a:ext cx="279145" cy="268832"/>
            <a:chOff x="2583325" y="2972875"/>
            <a:chExt cx="462850" cy="445750"/>
          </a:xfrm>
        </p:grpSpPr>
        <p:sp>
          <p:nvSpPr>
            <p:cNvPr id="785" name="Google Shape;785;p49"/>
            <p:cNvSpPr/>
            <p:nvPr/>
          </p:nvSpPr>
          <p:spPr>
            <a:xfrm>
              <a:off x="2701775" y="3323350"/>
              <a:ext cx="225950" cy="95275"/>
            </a:xfrm>
            <a:custGeom>
              <a:rect b="b" l="l" r="r" t="t"/>
              <a:pathLst>
                <a:path extrusionOk="0" h="3811" w="9038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49"/>
            <p:cNvSpPr/>
            <p:nvPr/>
          </p:nvSpPr>
          <p:spPr>
            <a:xfrm>
              <a:off x="2583325" y="2972875"/>
              <a:ext cx="462850" cy="337075"/>
            </a:xfrm>
            <a:custGeom>
              <a:rect b="b" l="l" r="r" t="t"/>
              <a:pathLst>
                <a:path extrusionOk="0" h="13483" w="18514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7" name="Google Shape;787;p49"/>
          <p:cNvGrpSpPr/>
          <p:nvPr/>
        </p:nvGrpSpPr>
        <p:grpSpPr>
          <a:xfrm>
            <a:off x="4236447" y="2413388"/>
            <a:ext cx="298293" cy="188544"/>
            <a:chOff x="3241525" y="3039450"/>
            <a:chExt cx="494600" cy="312625"/>
          </a:xfrm>
        </p:grpSpPr>
        <p:sp>
          <p:nvSpPr>
            <p:cNvPr id="788" name="Google Shape;788;p49"/>
            <p:cNvSpPr/>
            <p:nvPr/>
          </p:nvSpPr>
          <p:spPr>
            <a:xfrm>
              <a:off x="3241525" y="3039450"/>
              <a:ext cx="494600" cy="312625"/>
            </a:xfrm>
            <a:custGeom>
              <a:rect b="b" l="l" r="r" t="t"/>
              <a:pathLst>
                <a:path extrusionOk="0" h="12505" w="19784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49"/>
            <p:cNvSpPr/>
            <p:nvPr/>
          </p:nvSpPr>
          <p:spPr>
            <a:xfrm>
              <a:off x="3384400" y="3091350"/>
              <a:ext cx="208850" cy="208825"/>
            </a:xfrm>
            <a:custGeom>
              <a:rect b="b" l="l" r="r" t="t"/>
              <a:pathLst>
                <a:path extrusionOk="0" h="8353" w="8354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0" name="Google Shape;790;p49"/>
          <p:cNvSpPr/>
          <p:nvPr/>
        </p:nvSpPr>
        <p:spPr>
          <a:xfrm>
            <a:off x="5070409" y="2379456"/>
            <a:ext cx="256318" cy="256302"/>
          </a:xfrm>
          <a:custGeom>
            <a:rect b="b" l="l" r="r" t="t"/>
            <a:pathLst>
              <a:path extrusionOk="0" h="16999" w="1700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91" name="Google Shape;791;p49"/>
          <p:cNvGrpSpPr/>
          <p:nvPr/>
        </p:nvGrpSpPr>
        <p:grpSpPr>
          <a:xfrm>
            <a:off x="5450894" y="2393501"/>
            <a:ext cx="308606" cy="228319"/>
            <a:chOff x="5255200" y="3006475"/>
            <a:chExt cx="511700" cy="378575"/>
          </a:xfrm>
        </p:grpSpPr>
        <p:sp>
          <p:nvSpPr>
            <p:cNvPr id="792" name="Google Shape;792;p49"/>
            <p:cNvSpPr/>
            <p:nvPr/>
          </p:nvSpPr>
          <p:spPr>
            <a:xfrm>
              <a:off x="5255200" y="3006475"/>
              <a:ext cx="349900" cy="349875"/>
            </a:xfrm>
            <a:custGeom>
              <a:rect b="b" l="l" r="r" t="t"/>
              <a:pathLst>
                <a:path extrusionOk="0" h="13995" w="13996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49"/>
            <p:cNvSpPr/>
            <p:nvPr/>
          </p:nvSpPr>
          <p:spPr>
            <a:xfrm>
              <a:off x="5567825" y="3185975"/>
              <a:ext cx="199075" cy="199075"/>
            </a:xfrm>
            <a:custGeom>
              <a:rect b="b" l="l" r="r" t="t"/>
              <a:pathLst>
                <a:path extrusionOk="0" h="7963" w="7963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4" name="Google Shape;794;p49"/>
          <p:cNvGrpSpPr/>
          <p:nvPr/>
        </p:nvGrpSpPr>
        <p:grpSpPr>
          <a:xfrm>
            <a:off x="4667286" y="2380248"/>
            <a:ext cx="249683" cy="254825"/>
            <a:chOff x="3955900" y="2984500"/>
            <a:chExt cx="414000" cy="422525"/>
          </a:xfrm>
        </p:grpSpPr>
        <p:sp>
          <p:nvSpPr>
            <p:cNvPr id="795" name="Google Shape;795;p49"/>
            <p:cNvSpPr/>
            <p:nvPr/>
          </p:nvSpPr>
          <p:spPr>
            <a:xfrm>
              <a:off x="3955900" y="2984500"/>
              <a:ext cx="315700" cy="315675"/>
            </a:xfrm>
            <a:custGeom>
              <a:rect b="b" l="l" r="r" t="t"/>
              <a:pathLst>
                <a:path extrusionOk="0" h="12627" w="12628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49"/>
            <p:cNvSpPr/>
            <p:nvPr/>
          </p:nvSpPr>
          <p:spPr>
            <a:xfrm>
              <a:off x="3992525" y="3021125"/>
              <a:ext cx="242425" cy="242425"/>
            </a:xfrm>
            <a:custGeom>
              <a:rect b="b" l="l" r="r" t="t"/>
              <a:pathLst>
                <a:path extrusionOk="0" h="9697" w="9697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49"/>
            <p:cNvSpPr/>
            <p:nvPr/>
          </p:nvSpPr>
          <p:spPr>
            <a:xfrm>
              <a:off x="4215400" y="3253150"/>
              <a:ext cx="154500" cy="153875"/>
            </a:xfrm>
            <a:custGeom>
              <a:rect b="b" l="l" r="r" t="t"/>
              <a:pathLst>
                <a:path extrusionOk="0" h="6155" w="618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8" name="Google Shape;798;p49"/>
          <p:cNvSpPr/>
          <p:nvPr/>
        </p:nvSpPr>
        <p:spPr>
          <a:xfrm>
            <a:off x="2621348" y="2804388"/>
            <a:ext cx="279130" cy="219483"/>
          </a:xfrm>
          <a:custGeom>
            <a:rect b="b" l="l" r="r" t="t"/>
            <a:pathLst>
              <a:path extrusionOk="0" h="14557" w="18513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9" name="Google Shape;799;p49"/>
          <p:cNvSpPr/>
          <p:nvPr/>
        </p:nvSpPr>
        <p:spPr>
          <a:xfrm>
            <a:off x="5914388" y="2367666"/>
            <a:ext cx="194439" cy="279884"/>
          </a:xfrm>
          <a:custGeom>
            <a:rect b="b" l="l" r="r" t="t"/>
            <a:pathLst>
              <a:path extrusionOk="0" h="18563" w="12896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0" name="Google Shape;800;p49"/>
          <p:cNvGrpSpPr/>
          <p:nvPr/>
        </p:nvGrpSpPr>
        <p:grpSpPr>
          <a:xfrm>
            <a:off x="6322886" y="2376554"/>
            <a:ext cx="190761" cy="271048"/>
            <a:chOff x="6701050" y="2978375"/>
            <a:chExt cx="316300" cy="449425"/>
          </a:xfrm>
        </p:grpSpPr>
        <p:sp>
          <p:nvSpPr>
            <p:cNvPr id="801" name="Google Shape;801;p49"/>
            <p:cNvSpPr/>
            <p:nvPr/>
          </p:nvSpPr>
          <p:spPr>
            <a:xfrm>
              <a:off x="6701050" y="2978375"/>
              <a:ext cx="316300" cy="78175"/>
            </a:xfrm>
            <a:custGeom>
              <a:rect b="b" l="l" r="r" t="t"/>
              <a:pathLst>
                <a:path extrusionOk="0" h="3127" w="12652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49"/>
            <p:cNvSpPr/>
            <p:nvPr/>
          </p:nvSpPr>
          <p:spPr>
            <a:xfrm>
              <a:off x="6713875" y="3068750"/>
              <a:ext cx="290650" cy="359050"/>
            </a:xfrm>
            <a:custGeom>
              <a:rect b="b" l="l" r="r" t="t"/>
              <a:pathLst>
                <a:path extrusionOk="0" h="14362" w="11626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3" name="Google Shape;803;p49"/>
          <p:cNvGrpSpPr/>
          <p:nvPr/>
        </p:nvGrpSpPr>
        <p:grpSpPr>
          <a:xfrm>
            <a:off x="3030096" y="2822863"/>
            <a:ext cx="271787" cy="182664"/>
            <a:chOff x="1241275" y="3718400"/>
            <a:chExt cx="450650" cy="302875"/>
          </a:xfrm>
        </p:grpSpPr>
        <p:sp>
          <p:nvSpPr>
            <p:cNvPr id="804" name="Google Shape;804;p49"/>
            <p:cNvSpPr/>
            <p:nvPr/>
          </p:nvSpPr>
          <p:spPr>
            <a:xfrm>
              <a:off x="1241275" y="3718400"/>
              <a:ext cx="450650" cy="302875"/>
            </a:xfrm>
            <a:custGeom>
              <a:rect b="b" l="l" r="r" t="t"/>
              <a:pathLst>
                <a:path extrusionOk="0" h="12115" w="18026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49"/>
            <p:cNvSpPr/>
            <p:nvPr/>
          </p:nvSpPr>
          <p:spPr>
            <a:xfrm>
              <a:off x="1293175" y="3895475"/>
              <a:ext cx="174050" cy="12225"/>
            </a:xfrm>
            <a:custGeom>
              <a:rect b="b" l="l" r="r" t="t"/>
              <a:pathLst>
                <a:path extrusionOk="0" h="489" w="6962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49"/>
            <p:cNvSpPr/>
            <p:nvPr/>
          </p:nvSpPr>
          <p:spPr>
            <a:xfrm>
              <a:off x="1293175" y="3935775"/>
              <a:ext cx="122750" cy="12225"/>
            </a:xfrm>
            <a:custGeom>
              <a:rect b="b" l="l" r="r" t="t"/>
              <a:pathLst>
                <a:path extrusionOk="0" h="489" w="491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49"/>
            <p:cNvSpPr/>
            <p:nvPr/>
          </p:nvSpPr>
          <p:spPr>
            <a:xfrm>
              <a:off x="1570375" y="3901575"/>
              <a:ext cx="62300" cy="40325"/>
            </a:xfrm>
            <a:custGeom>
              <a:rect b="b" l="l" r="r" t="t"/>
              <a:pathLst>
                <a:path extrusionOk="0" h="1613" w="2492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08" name="Google Shape;808;p49"/>
          <p:cNvGrpSpPr/>
          <p:nvPr/>
        </p:nvGrpSpPr>
        <p:grpSpPr>
          <a:xfrm>
            <a:off x="3440325" y="2808871"/>
            <a:ext cx="264399" cy="211010"/>
            <a:chOff x="1921475" y="3695200"/>
            <a:chExt cx="438400" cy="349875"/>
          </a:xfrm>
        </p:grpSpPr>
        <p:sp>
          <p:nvSpPr>
            <p:cNvPr id="809" name="Google Shape;809;p49"/>
            <p:cNvSpPr/>
            <p:nvPr/>
          </p:nvSpPr>
          <p:spPr>
            <a:xfrm>
              <a:off x="2246900" y="3992550"/>
              <a:ext cx="52525" cy="52525"/>
            </a:xfrm>
            <a:custGeom>
              <a:rect b="b" l="l" r="r" t="t"/>
              <a:pathLst>
                <a:path extrusionOk="0" h="2101" w="2101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49"/>
            <p:cNvSpPr/>
            <p:nvPr/>
          </p:nvSpPr>
          <p:spPr>
            <a:xfrm>
              <a:off x="2033800" y="3992550"/>
              <a:ext cx="52550" cy="52525"/>
            </a:xfrm>
            <a:custGeom>
              <a:rect b="b" l="l" r="r" t="t"/>
              <a:pathLst>
                <a:path extrusionOk="0" h="2101" w="2102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49"/>
            <p:cNvSpPr/>
            <p:nvPr/>
          </p:nvSpPr>
          <p:spPr>
            <a:xfrm>
              <a:off x="1921475" y="3695200"/>
              <a:ext cx="438400" cy="297975"/>
            </a:xfrm>
            <a:custGeom>
              <a:rect b="b" l="l" r="r" t="t"/>
              <a:pathLst>
                <a:path extrusionOk="0" h="11919" w="17536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2" name="Google Shape;812;p49"/>
          <p:cNvGrpSpPr/>
          <p:nvPr/>
        </p:nvGrpSpPr>
        <p:grpSpPr>
          <a:xfrm>
            <a:off x="3849437" y="2805554"/>
            <a:ext cx="259243" cy="217282"/>
            <a:chOff x="2599825" y="3689700"/>
            <a:chExt cx="429850" cy="360275"/>
          </a:xfrm>
        </p:grpSpPr>
        <p:sp>
          <p:nvSpPr>
            <p:cNvPr id="813" name="Google Shape;813;p49"/>
            <p:cNvSpPr/>
            <p:nvPr/>
          </p:nvSpPr>
          <p:spPr>
            <a:xfrm>
              <a:off x="2599825" y="3689700"/>
              <a:ext cx="429850" cy="169150"/>
            </a:xfrm>
            <a:custGeom>
              <a:rect b="b" l="l" r="r" t="t"/>
              <a:pathLst>
                <a:path extrusionOk="0" h="6766" w="17194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49"/>
            <p:cNvSpPr/>
            <p:nvPr/>
          </p:nvSpPr>
          <p:spPr>
            <a:xfrm>
              <a:off x="2599825" y="3861275"/>
              <a:ext cx="429850" cy="188700"/>
            </a:xfrm>
            <a:custGeom>
              <a:rect b="b" l="l" r="r" t="t"/>
              <a:pathLst>
                <a:path extrusionOk="0" h="7548" w="17194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5" name="Google Shape;815;p49"/>
          <p:cNvGrpSpPr/>
          <p:nvPr/>
        </p:nvGrpSpPr>
        <p:grpSpPr>
          <a:xfrm>
            <a:off x="4268486" y="2783089"/>
            <a:ext cx="234214" cy="244527"/>
            <a:chOff x="3294650" y="3652450"/>
            <a:chExt cx="388350" cy="405450"/>
          </a:xfrm>
        </p:grpSpPr>
        <p:sp>
          <p:nvSpPr>
            <p:cNvPr id="816" name="Google Shape;816;p49"/>
            <p:cNvSpPr/>
            <p:nvPr/>
          </p:nvSpPr>
          <p:spPr>
            <a:xfrm>
              <a:off x="3294650" y="3681775"/>
              <a:ext cx="376150" cy="376125"/>
            </a:xfrm>
            <a:custGeom>
              <a:rect b="b" l="l" r="r" t="t"/>
              <a:pathLst>
                <a:path extrusionOk="0" h="15045" w="15046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49"/>
            <p:cNvSpPr/>
            <p:nvPr/>
          </p:nvSpPr>
          <p:spPr>
            <a:xfrm>
              <a:off x="3494925" y="3760525"/>
              <a:ext cx="188075" cy="97100"/>
            </a:xfrm>
            <a:custGeom>
              <a:rect b="b" l="l" r="r" t="t"/>
              <a:pathLst>
                <a:path extrusionOk="0" h="3884" w="7523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49"/>
            <p:cNvSpPr/>
            <p:nvPr/>
          </p:nvSpPr>
          <p:spPr>
            <a:xfrm>
              <a:off x="3494925" y="3652450"/>
              <a:ext cx="161200" cy="188100"/>
            </a:xfrm>
            <a:custGeom>
              <a:rect b="b" l="l" r="r" t="t"/>
              <a:pathLst>
                <a:path extrusionOk="0" h="7524" w="6448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9" name="Google Shape;819;p49"/>
          <p:cNvGrpSpPr/>
          <p:nvPr/>
        </p:nvGrpSpPr>
        <p:grpSpPr>
          <a:xfrm>
            <a:off x="4655511" y="2814028"/>
            <a:ext cx="273234" cy="200335"/>
            <a:chOff x="3936375" y="3703750"/>
            <a:chExt cx="453050" cy="332175"/>
          </a:xfrm>
        </p:grpSpPr>
        <p:sp>
          <p:nvSpPr>
            <p:cNvPr id="820" name="Google Shape;820;p49"/>
            <p:cNvSpPr/>
            <p:nvPr/>
          </p:nvSpPr>
          <p:spPr>
            <a:xfrm>
              <a:off x="3936375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49"/>
            <p:cNvSpPr/>
            <p:nvPr/>
          </p:nvSpPr>
          <p:spPr>
            <a:xfrm>
              <a:off x="3988875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49"/>
            <p:cNvSpPr/>
            <p:nvPr/>
          </p:nvSpPr>
          <p:spPr>
            <a:xfrm>
              <a:off x="4259350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49"/>
            <p:cNvSpPr/>
            <p:nvPr/>
          </p:nvSpPr>
          <p:spPr>
            <a:xfrm>
              <a:off x="4078625" y="3717800"/>
              <a:ext cx="77575" cy="279650"/>
            </a:xfrm>
            <a:custGeom>
              <a:rect b="b" l="l" r="r" t="t"/>
              <a:pathLst>
                <a:path extrusionOk="0" h="11186" w="3103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49"/>
            <p:cNvSpPr/>
            <p:nvPr/>
          </p:nvSpPr>
          <p:spPr>
            <a:xfrm>
              <a:off x="4168375" y="3788625"/>
              <a:ext cx="78175" cy="208825"/>
            </a:xfrm>
            <a:custGeom>
              <a:rect b="b" l="l" r="r" t="t"/>
              <a:pathLst>
                <a:path extrusionOk="0" h="8353" w="3127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5" name="Google Shape;825;p49"/>
          <p:cNvGrpSpPr/>
          <p:nvPr/>
        </p:nvGrpSpPr>
        <p:grpSpPr>
          <a:xfrm>
            <a:off x="5062045" y="2814028"/>
            <a:ext cx="273234" cy="200335"/>
            <a:chOff x="4610450" y="3703750"/>
            <a:chExt cx="453050" cy="332175"/>
          </a:xfrm>
        </p:grpSpPr>
        <p:sp>
          <p:nvSpPr>
            <p:cNvPr id="826" name="Google Shape;826;p49"/>
            <p:cNvSpPr/>
            <p:nvPr/>
          </p:nvSpPr>
          <p:spPr>
            <a:xfrm>
              <a:off x="4610450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49"/>
            <p:cNvSpPr/>
            <p:nvPr/>
          </p:nvSpPr>
          <p:spPr>
            <a:xfrm>
              <a:off x="4642200" y="3730000"/>
              <a:ext cx="389550" cy="249150"/>
            </a:xfrm>
            <a:custGeom>
              <a:rect b="b" l="l" r="r" t="t"/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8" name="Google Shape;828;p49"/>
          <p:cNvGrpSpPr/>
          <p:nvPr/>
        </p:nvGrpSpPr>
        <p:grpSpPr>
          <a:xfrm>
            <a:off x="5478154" y="2793779"/>
            <a:ext cx="254086" cy="240833"/>
            <a:chOff x="5300400" y="3670175"/>
            <a:chExt cx="421300" cy="399325"/>
          </a:xfrm>
        </p:grpSpPr>
        <p:sp>
          <p:nvSpPr>
            <p:cNvPr id="829" name="Google Shape;829;p49"/>
            <p:cNvSpPr/>
            <p:nvPr/>
          </p:nvSpPr>
          <p:spPr>
            <a:xfrm>
              <a:off x="5300400" y="3708025"/>
              <a:ext cx="421300" cy="267450"/>
            </a:xfrm>
            <a:custGeom>
              <a:rect b="b" l="l" r="r" t="t"/>
              <a:pathLst>
                <a:path extrusionOk="0" h="10698" w="16852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49"/>
            <p:cNvSpPr/>
            <p:nvPr/>
          </p:nvSpPr>
          <p:spPr>
            <a:xfrm>
              <a:off x="5498825" y="3670175"/>
              <a:ext cx="24450" cy="25650"/>
            </a:xfrm>
            <a:custGeom>
              <a:rect b="b" l="l" r="r" t="t"/>
              <a:pathLst>
                <a:path extrusionOk="0" h="1026" w="978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49"/>
            <p:cNvSpPr/>
            <p:nvPr/>
          </p:nvSpPr>
          <p:spPr>
            <a:xfrm>
              <a:off x="5366325" y="3987675"/>
              <a:ext cx="61100" cy="81825"/>
            </a:xfrm>
            <a:custGeom>
              <a:rect b="b" l="l" r="r" t="t"/>
              <a:pathLst>
                <a:path extrusionOk="0" h="3273" w="2444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49"/>
            <p:cNvSpPr/>
            <p:nvPr/>
          </p:nvSpPr>
          <p:spPr>
            <a:xfrm>
              <a:off x="5594700" y="3987675"/>
              <a:ext cx="61075" cy="81825"/>
            </a:xfrm>
            <a:custGeom>
              <a:rect b="b" l="l" r="r" t="t"/>
              <a:pathLst>
                <a:path extrusionOk="0" h="3273" w="2443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49"/>
            <p:cNvSpPr/>
            <p:nvPr/>
          </p:nvSpPr>
          <p:spPr>
            <a:xfrm>
              <a:off x="5324825" y="3732450"/>
              <a:ext cx="372475" cy="218600"/>
            </a:xfrm>
            <a:custGeom>
              <a:rect b="b" l="l" r="r" t="t"/>
              <a:pathLst>
                <a:path extrusionOk="0" h="8744" w="14899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34" name="Google Shape;834;p49"/>
          <p:cNvSpPr/>
          <p:nvPr/>
        </p:nvSpPr>
        <p:spPr>
          <a:xfrm>
            <a:off x="5870198" y="2772726"/>
            <a:ext cx="282824" cy="282809"/>
          </a:xfrm>
          <a:custGeom>
            <a:rect b="b" l="l" r="r" t="t"/>
            <a:pathLst>
              <a:path extrusionOk="0" h="18757" w="18758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35" name="Google Shape;835;p49"/>
          <p:cNvGrpSpPr/>
          <p:nvPr/>
        </p:nvGrpSpPr>
        <p:grpSpPr>
          <a:xfrm>
            <a:off x="6294902" y="2790823"/>
            <a:ext cx="246728" cy="246743"/>
            <a:chOff x="6654650" y="3665275"/>
            <a:chExt cx="409100" cy="409125"/>
          </a:xfrm>
        </p:grpSpPr>
        <p:sp>
          <p:nvSpPr>
            <p:cNvPr id="836" name="Google Shape;836;p49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49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8" name="Google Shape;838;p49"/>
          <p:cNvGrpSpPr/>
          <p:nvPr/>
        </p:nvGrpSpPr>
        <p:grpSpPr>
          <a:xfrm>
            <a:off x="2625778" y="3187045"/>
            <a:ext cx="267354" cy="267369"/>
            <a:chOff x="570875" y="4322250"/>
            <a:chExt cx="443300" cy="443325"/>
          </a:xfrm>
        </p:grpSpPr>
        <p:sp>
          <p:nvSpPr>
            <p:cNvPr id="839" name="Google Shape;839;p49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49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49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49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3" name="Google Shape;843;p49"/>
          <p:cNvSpPr/>
          <p:nvPr/>
        </p:nvSpPr>
        <p:spPr>
          <a:xfrm>
            <a:off x="3021235" y="3238894"/>
            <a:ext cx="289458" cy="163515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44" name="Google Shape;844;p49"/>
          <p:cNvGrpSpPr/>
          <p:nvPr/>
        </p:nvGrpSpPr>
        <p:grpSpPr>
          <a:xfrm>
            <a:off x="3475304" y="3167173"/>
            <a:ext cx="194439" cy="307114"/>
            <a:chOff x="1979475" y="4289300"/>
            <a:chExt cx="322400" cy="509225"/>
          </a:xfrm>
        </p:grpSpPr>
        <p:sp>
          <p:nvSpPr>
            <p:cNvPr id="845" name="Google Shape;845;p49"/>
            <p:cNvSpPr/>
            <p:nvPr/>
          </p:nvSpPr>
          <p:spPr>
            <a:xfrm>
              <a:off x="2187075" y="4509100"/>
              <a:ext cx="114800" cy="114800"/>
            </a:xfrm>
            <a:custGeom>
              <a:rect b="b" l="l" r="r" t="t"/>
              <a:pathLst>
                <a:path extrusionOk="0" h="4592" w="4592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49"/>
            <p:cNvSpPr/>
            <p:nvPr/>
          </p:nvSpPr>
          <p:spPr>
            <a:xfrm>
              <a:off x="1979475" y="4542675"/>
              <a:ext cx="156925" cy="156950"/>
            </a:xfrm>
            <a:custGeom>
              <a:rect b="b" l="l" r="r" t="t"/>
              <a:pathLst>
                <a:path extrusionOk="0" h="6278" w="6277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49"/>
            <p:cNvSpPr/>
            <p:nvPr/>
          </p:nvSpPr>
          <p:spPr>
            <a:xfrm>
              <a:off x="2041125" y="4289300"/>
              <a:ext cx="240000" cy="509225"/>
            </a:xfrm>
            <a:custGeom>
              <a:rect b="b" l="l" r="r" t="t"/>
              <a:pathLst>
                <a:path extrusionOk="0" h="20369" w="960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8" name="Google Shape;848;p49"/>
          <p:cNvGrpSpPr/>
          <p:nvPr/>
        </p:nvGrpSpPr>
        <p:grpSpPr>
          <a:xfrm>
            <a:off x="3864530" y="3171214"/>
            <a:ext cx="229419" cy="299032"/>
            <a:chOff x="2624850" y="4296000"/>
            <a:chExt cx="380400" cy="495825"/>
          </a:xfrm>
        </p:grpSpPr>
        <p:sp>
          <p:nvSpPr>
            <p:cNvPr id="849" name="Google Shape;849;p49"/>
            <p:cNvSpPr/>
            <p:nvPr/>
          </p:nvSpPr>
          <p:spPr>
            <a:xfrm>
              <a:off x="2845875" y="4296000"/>
              <a:ext cx="126425" cy="125800"/>
            </a:xfrm>
            <a:custGeom>
              <a:rect b="b" l="l" r="r" t="t"/>
              <a:pathLst>
                <a:path extrusionOk="0" h="5032" w="5057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49"/>
            <p:cNvSpPr/>
            <p:nvPr/>
          </p:nvSpPr>
          <p:spPr>
            <a:xfrm>
              <a:off x="2635850" y="4316150"/>
              <a:ext cx="369400" cy="475675"/>
            </a:xfrm>
            <a:custGeom>
              <a:rect b="b" l="l" r="r" t="t"/>
              <a:pathLst>
                <a:path extrusionOk="0" h="19027" w="14776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49"/>
            <p:cNvSpPr/>
            <p:nvPr/>
          </p:nvSpPr>
          <p:spPr>
            <a:xfrm>
              <a:off x="2624850" y="4357675"/>
              <a:ext cx="171600" cy="171600"/>
            </a:xfrm>
            <a:custGeom>
              <a:rect b="b" l="l" r="r" t="t"/>
              <a:pathLst>
                <a:path extrusionOk="0" h="6864" w="6864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52" name="Google Shape;852;p49"/>
          <p:cNvSpPr/>
          <p:nvPr/>
        </p:nvSpPr>
        <p:spPr>
          <a:xfrm>
            <a:off x="4669421" y="3198020"/>
            <a:ext cx="245251" cy="245266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3" name="Google Shape;853;p49"/>
          <p:cNvSpPr/>
          <p:nvPr/>
        </p:nvSpPr>
        <p:spPr>
          <a:xfrm>
            <a:off x="4262900" y="3213489"/>
            <a:ext cx="245251" cy="214327"/>
          </a:xfrm>
          <a:custGeom>
            <a:rect b="b" l="l" r="r" t="t"/>
            <a:pathLst>
              <a:path extrusionOk="0" h="14215" w="16266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4" name="Google Shape;854;p49"/>
          <p:cNvSpPr/>
          <p:nvPr/>
        </p:nvSpPr>
        <p:spPr>
          <a:xfrm>
            <a:off x="5074827" y="3196920"/>
            <a:ext cx="247482" cy="247467"/>
          </a:xfrm>
          <a:custGeom>
            <a:rect b="b" l="l" r="r" t="t"/>
            <a:pathLst>
              <a:path extrusionOk="0" h="16413" w="16414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5" name="Google Shape;855;p49"/>
          <p:cNvGrpSpPr/>
          <p:nvPr/>
        </p:nvGrpSpPr>
        <p:grpSpPr>
          <a:xfrm>
            <a:off x="5463424" y="3200675"/>
            <a:ext cx="283547" cy="240109"/>
            <a:chOff x="5275975" y="4344850"/>
            <a:chExt cx="470150" cy="398125"/>
          </a:xfrm>
        </p:grpSpPr>
        <p:sp>
          <p:nvSpPr>
            <p:cNvPr id="856" name="Google Shape;856;p49"/>
            <p:cNvSpPr/>
            <p:nvPr/>
          </p:nvSpPr>
          <p:spPr>
            <a:xfrm>
              <a:off x="5661250" y="4690450"/>
              <a:ext cx="65950" cy="52525"/>
            </a:xfrm>
            <a:custGeom>
              <a:rect b="b" l="l" r="r" t="t"/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49"/>
            <p:cNvSpPr/>
            <p:nvPr/>
          </p:nvSpPr>
          <p:spPr>
            <a:xfrm>
              <a:off x="5294900" y="4690450"/>
              <a:ext cx="65950" cy="52525"/>
            </a:xfrm>
            <a:custGeom>
              <a:rect b="b" l="l" r="r" t="t"/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49"/>
            <p:cNvSpPr/>
            <p:nvPr/>
          </p:nvSpPr>
          <p:spPr>
            <a:xfrm>
              <a:off x="5275975" y="4344850"/>
              <a:ext cx="470150" cy="334025"/>
            </a:xfrm>
            <a:custGeom>
              <a:rect b="b" l="l" r="r" t="t"/>
              <a:pathLst>
                <a:path extrusionOk="0" h="13361" w="18806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59" name="Google Shape;859;p49"/>
          <p:cNvSpPr/>
          <p:nvPr/>
        </p:nvSpPr>
        <p:spPr>
          <a:xfrm>
            <a:off x="5884189" y="3193241"/>
            <a:ext cx="254840" cy="254825"/>
          </a:xfrm>
          <a:custGeom>
            <a:rect b="b" l="l" r="r" t="t"/>
            <a:pathLst>
              <a:path extrusionOk="0" h="16901" w="16902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60" name="Google Shape;860;p49"/>
          <p:cNvGrpSpPr/>
          <p:nvPr/>
        </p:nvGrpSpPr>
        <p:grpSpPr>
          <a:xfrm>
            <a:off x="6287530" y="3181165"/>
            <a:ext cx="261474" cy="279130"/>
            <a:chOff x="6642425" y="4312500"/>
            <a:chExt cx="433550" cy="462825"/>
          </a:xfrm>
        </p:grpSpPr>
        <p:sp>
          <p:nvSpPr>
            <p:cNvPr id="861" name="Google Shape;861;p49"/>
            <p:cNvSpPr/>
            <p:nvPr/>
          </p:nvSpPr>
          <p:spPr>
            <a:xfrm>
              <a:off x="6642425" y="4687375"/>
              <a:ext cx="433550" cy="39125"/>
            </a:xfrm>
            <a:custGeom>
              <a:rect b="b" l="l" r="r" t="t"/>
              <a:pathLst>
                <a:path extrusionOk="0" h="1565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49"/>
            <p:cNvSpPr/>
            <p:nvPr/>
          </p:nvSpPr>
          <p:spPr>
            <a:xfrm>
              <a:off x="6642425" y="4736225"/>
              <a:ext cx="433550" cy="39100"/>
            </a:xfrm>
            <a:custGeom>
              <a:rect b="b" l="l" r="r" t="t"/>
              <a:pathLst>
                <a:path extrusionOk="0" h="1564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49"/>
            <p:cNvSpPr/>
            <p:nvPr/>
          </p:nvSpPr>
          <p:spPr>
            <a:xfrm>
              <a:off x="6684575" y="4312500"/>
              <a:ext cx="349875" cy="377350"/>
            </a:xfrm>
            <a:custGeom>
              <a:rect b="b" l="l" r="r" t="t"/>
              <a:pathLst>
                <a:path extrusionOk="0" h="15094" w="13995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64" name="Google Shape;864;p49"/>
          <p:cNvSpPr/>
          <p:nvPr/>
        </p:nvSpPr>
        <p:spPr>
          <a:xfrm>
            <a:off x="2591526" y="3628108"/>
            <a:ext cx="335836" cy="198133"/>
          </a:xfrm>
          <a:custGeom>
            <a:rect b="b" l="l" r="r" t="t"/>
            <a:pathLst>
              <a:path extrusionOk="0" h="13141" w="22274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65" name="Google Shape;865;p49"/>
          <p:cNvGrpSpPr/>
          <p:nvPr/>
        </p:nvGrpSpPr>
        <p:grpSpPr>
          <a:xfrm>
            <a:off x="3031935" y="3595434"/>
            <a:ext cx="268093" cy="263675"/>
            <a:chOff x="1244325" y="4999400"/>
            <a:chExt cx="444525" cy="437200"/>
          </a:xfrm>
        </p:grpSpPr>
        <p:sp>
          <p:nvSpPr>
            <p:cNvPr id="866" name="Google Shape;866;p49"/>
            <p:cNvSpPr/>
            <p:nvPr/>
          </p:nvSpPr>
          <p:spPr>
            <a:xfrm>
              <a:off x="1244325" y="5161200"/>
              <a:ext cx="374925" cy="222275"/>
            </a:xfrm>
            <a:custGeom>
              <a:rect b="b" l="l" r="r" t="t"/>
              <a:pathLst>
                <a:path extrusionOk="0" h="8891" w="14997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49"/>
            <p:cNvSpPr/>
            <p:nvPr/>
          </p:nvSpPr>
          <p:spPr>
            <a:xfrm>
              <a:off x="1244325" y="5397500"/>
              <a:ext cx="444525" cy="39100"/>
            </a:xfrm>
            <a:custGeom>
              <a:rect b="b" l="l" r="r" t="t"/>
              <a:pathLst>
                <a:path extrusionOk="0" h="1564" w="17781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49"/>
            <p:cNvSpPr/>
            <p:nvPr/>
          </p:nvSpPr>
          <p:spPr>
            <a:xfrm>
              <a:off x="1451925" y="4999400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49"/>
            <p:cNvSpPr/>
            <p:nvPr/>
          </p:nvSpPr>
          <p:spPr>
            <a:xfrm>
              <a:off x="1407975" y="4999400"/>
              <a:ext cx="31150" cy="129450"/>
            </a:xfrm>
            <a:custGeom>
              <a:rect b="b" l="l" r="r" t="t"/>
              <a:pathLst>
                <a:path extrusionOk="0" h="5178" w="1246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49"/>
            <p:cNvSpPr/>
            <p:nvPr/>
          </p:nvSpPr>
          <p:spPr>
            <a:xfrm>
              <a:off x="1495900" y="4999400"/>
              <a:ext cx="30550" cy="129450"/>
            </a:xfrm>
            <a:custGeom>
              <a:rect b="b" l="l" r="r" t="t"/>
              <a:pathLst>
                <a:path extrusionOk="0" h="5178" w="1222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1" name="Google Shape;871;p49"/>
          <p:cNvGrpSpPr/>
          <p:nvPr/>
        </p:nvGrpSpPr>
        <p:grpSpPr>
          <a:xfrm>
            <a:off x="3462413" y="3586961"/>
            <a:ext cx="220222" cy="280607"/>
            <a:chOff x="1958100" y="4985350"/>
            <a:chExt cx="365150" cy="465275"/>
          </a:xfrm>
        </p:grpSpPr>
        <p:sp>
          <p:nvSpPr>
            <p:cNvPr id="872" name="Google Shape;872;p49"/>
            <p:cNvSpPr/>
            <p:nvPr/>
          </p:nvSpPr>
          <p:spPr>
            <a:xfrm>
              <a:off x="1958100" y="4985350"/>
              <a:ext cx="365150" cy="465275"/>
            </a:xfrm>
            <a:custGeom>
              <a:rect b="b" l="l" r="r" t="t"/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49"/>
            <p:cNvSpPr/>
            <p:nvPr/>
          </p:nvSpPr>
          <p:spPr>
            <a:xfrm>
              <a:off x="1977625" y="5237525"/>
              <a:ext cx="113600" cy="213100"/>
            </a:xfrm>
            <a:custGeom>
              <a:rect b="b" l="l" r="r" t="t"/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49"/>
            <p:cNvSpPr/>
            <p:nvPr/>
          </p:nvSpPr>
          <p:spPr>
            <a:xfrm>
              <a:off x="2190125" y="5237525"/>
              <a:ext cx="113575" cy="213100"/>
            </a:xfrm>
            <a:custGeom>
              <a:rect b="b" l="l" r="r" t="t"/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5" name="Google Shape;875;p49"/>
          <p:cNvGrpSpPr/>
          <p:nvPr/>
        </p:nvGrpSpPr>
        <p:grpSpPr>
          <a:xfrm>
            <a:off x="3852739" y="3597635"/>
            <a:ext cx="252639" cy="259619"/>
            <a:chOff x="2605300" y="5003050"/>
            <a:chExt cx="418900" cy="430475"/>
          </a:xfrm>
        </p:grpSpPr>
        <p:sp>
          <p:nvSpPr>
            <p:cNvPr id="876" name="Google Shape;876;p49"/>
            <p:cNvSpPr/>
            <p:nvPr/>
          </p:nvSpPr>
          <p:spPr>
            <a:xfrm>
              <a:off x="2820225" y="5222250"/>
              <a:ext cx="202750" cy="211275"/>
            </a:xfrm>
            <a:custGeom>
              <a:rect b="b" l="l" r="r" t="t"/>
              <a:pathLst>
                <a:path extrusionOk="0" h="8451" w="811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49"/>
            <p:cNvSpPr/>
            <p:nvPr/>
          </p:nvSpPr>
          <p:spPr>
            <a:xfrm>
              <a:off x="2606525" y="5003050"/>
              <a:ext cx="203975" cy="208225"/>
            </a:xfrm>
            <a:custGeom>
              <a:rect b="b" l="l" r="r" t="t"/>
              <a:pathLst>
                <a:path extrusionOk="0" h="8329" w="8159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49"/>
            <p:cNvSpPr/>
            <p:nvPr/>
          </p:nvSpPr>
          <p:spPr>
            <a:xfrm>
              <a:off x="2605300" y="5008550"/>
              <a:ext cx="418900" cy="418875"/>
            </a:xfrm>
            <a:custGeom>
              <a:rect b="b" l="l" r="r" t="t"/>
              <a:pathLst>
                <a:path extrusionOk="0" h="16755" w="16756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9" name="Google Shape;879;p49"/>
          <p:cNvGrpSpPr/>
          <p:nvPr/>
        </p:nvGrpSpPr>
        <p:grpSpPr>
          <a:xfrm>
            <a:off x="4234607" y="3603169"/>
            <a:ext cx="301972" cy="248206"/>
            <a:chOff x="3238475" y="5012225"/>
            <a:chExt cx="500700" cy="411550"/>
          </a:xfrm>
        </p:grpSpPr>
        <p:sp>
          <p:nvSpPr>
            <p:cNvPr id="880" name="Google Shape;880;p49"/>
            <p:cNvSpPr/>
            <p:nvPr/>
          </p:nvSpPr>
          <p:spPr>
            <a:xfrm>
              <a:off x="3238475" y="5315050"/>
              <a:ext cx="500700" cy="108725"/>
            </a:xfrm>
            <a:custGeom>
              <a:rect b="b" l="l" r="r" t="t"/>
              <a:pathLst>
                <a:path extrusionOk="0" h="4349" w="20028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49"/>
            <p:cNvSpPr/>
            <p:nvPr/>
          </p:nvSpPr>
          <p:spPr>
            <a:xfrm>
              <a:off x="3282450" y="5160575"/>
              <a:ext cx="412750" cy="140475"/>
            </a:xfrm>
            <a:custGeom>
              <a:rect b="b" l="l" r="r" t="t"/>
              <a:pathLst>
                <a:path extrusionOk="0" h="5619" w="1651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49"/>
            <p:cNvSpPr/>
            <p:nvPr/>
          </p:nvSpPr>
          <p:spPr>
            <a:xfrm>
              <a:off x="3473550" y="5012225"/>
              <a:ext cx="30550" cy="129450"/>
            </a:xfrm>
            <a:custGeom>
              <a:rect b="b" l="l" r="r" t="t"/>
              <a:pathLst>
                <a:path extrusionOk="0" h="5178" w="1222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49"/>
            <p:cNvSpPr/>
            <p:nvPr/>
          </p:nvSpPr>
          <p:spPr>
            <a:xfrm>
              <a:off x="3429575" y="5012225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49"/>
            <p:cNvSpPr/>
            <p:nvPr/>
          </p:nvSpPr>
          <p:spPr>
            <a:xfrm>
              <a:off x="3516900" y="5012225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5" name="Google Shape;885;p49"/>
          <p:cNvGrpSpPr/>
          <p:nvPr/>
        </p:nvGrpSpPr>
        <p:grpSpPr>
          <a:xfrm>
            <a:off x="5032946" y="3576648"/>
            <a:ext cx="331434" cy="301233"/>
            <a:chOff x="4562200" y="4968250"/>
            <a:chExt cx="549550" cy="499475"/>
          </a:xfrm>
        </p:grpSpPr>
        <p:sp>
          <p:nvSpPr>
            <p:cNvPr id="886" name="Google Shape;886;p49"/>
            <p:cNvSpPr/>
            <p:nvPr/>
          </p:nvSpPr>
          <p:spPr>
            <a:xfrm>
              <a:off x="4842450" y="5242400"/>
              <a:ext cx="213125" cy="225325"/>
            </a:xfrm>
            <a:custGeom>
              <a:rect b="b" l="l" r="r" t="t"/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49"/>
            <p:cNvSpPr/>
            <p:nvPr/>
          </p:nvSpPr>
          <p:spPr>
            <a:xfrm>
              <a:off x="4617775" y="5241800"/>
              <a:ext cx="212500" cy="225925"/>
            </a:xfrm>
            <a:custGeom>
              <a:rect b="b" l="l" r="r" t="t"/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49"/>
            <p:cNvSpPr/>
            <p:nvPr/>
          </p:nvSpPr>
          <p:spPr>
            <a:xfrm>
              <a:off x="4631200" y="4968250"/>
              <a:ext cx="411550" cy="236325"/>
            </a:xfrm>
            <a:custGeom>
              <a:rect b="b" l="l" r="r" t="t"/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49"/>
            <p:cNvSpPr/>
            <p:nvPr/>
          </p:nvSpPr>
          <p:spPr>
            <a:xfrm>
              <a:off x="4562200" y="5094025"/>
              <a:ext cx="274800" cy="226550"/>
            </a:xfrm>
            <a:custGeom>
              <a:rect b="b" l="l" r="r" t="t"/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49"/>
            <p:cNvSpPr/>
            <p:nvPr/>
          </p:nvSpPr>
          <p:spPr>
            <a:xfrm>
              <a:off x="4836975" y="5094025"/>
              <a:ext cx="274775" cy="226550"/>
            </a:xfrm>
            <a:custGeom>
              <a:rect b="b" l="l" r="r" t="t"/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1" name="Google Shape;891;p49"/>
          <p:cNvGrpSpPr/>
          <p:nvPr/>
        </p:nvGrpSpPr>
        <p:grpSpPr>
          <a:xfrm>
            <a:off x="4677237" y="3593595"/>
            <a:ext cx="229781" cy="266977"/>
            <a:chOff x="3972400" y="4996350"/>
            <a:chExt cx="381000" cy="442675"/>
          </a:xfrm>
        </p:grpSpPr>
        <p:sp>
          <p:nvSpPr>
            <p:cNvPr id="892" name="Google Shape;892;p49"/>
            <p:cNvSpPr/>
            <p:nvPr/>
          </p:nvSpPr>
          <p:spPr>
            <a:xfrm>
              <a:off x="4157400" y="4996350"/>
              <a:ext cx="86725" cy="103200"/>
            </a:xfrm>
            <a:custGeom>
              <a:rect b="b" l="l" r="r" t="t"/>
              <a:pathLst>
                <a:path extrusionOk="0" h="4128" w="3469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49"/>
            <p:cNvSpPr/>
            <p:nvPr/>
          </p:nvSpPr>
          <p:spPr>
            <a:xfrm>
              <a:off x="3972400" y="5048250"/>
              <a:ext cx="381000" cy="390775"/>
            </a:xfrm>
            <a:custGeom>
              <a:rect b="b" l="l" r="r" t="t"/>
              <a:pathLst>
                <a:path extrusionOk="0" h="15631" w="1524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4" name="Google Shape;894;p49"/>
          <p:cNvGrpSpPr/>
          <p:nvPr/>
        </p:nvGrpSpPr>
        <p:grpSpPr>
          <a:xfrm>
            <a:off x="5442436" y="3571129"/>
            <a:ext cx="325538" cy="312270"/>
            <a:chOff x="5241175" y="4959100"/>
            <a:chExt cx="539775" cy="517775"/>
          </a:xfrm>
        </p:grpSpPr>
        <p:sp>
          <p:nvSpPr>
            <p:cNvPr id="895" name="Google Shape;895;p49"/>
            <p:cNvSpPr/>
            <p:nvPr/>
          </p:nvSpPr>
          <p:spPr>
            <a:xfrm>
              <a:off x="5575150" y="4959100"/>
              <a:ext cx="161225" cy="178300"/>
            </a:xfrm>
            <a:custGeom>
              <a:rect b="b" l="l" r="r" t="t"/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49"/>
            <p:cNvSpPr/>
            <p:nvPr/>
          </p:nvSpPr>
          <p:spPr>
            <a:xfrm>
              <a:off x="5330925" y="4985350"/>
              <a:ext cx="128250" cy="148400"/>
            </a:xfrm>
            <a:custGeom>
              <a:rect b="b" l="l" r="r" t="t"/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49"/>
            <p:cNvSpPr/>
            <p:nvPr/>
          </p:nvSpPr>
          <p:spPr>
            <a:xfrm>
              <a:off x="5241175" y="5241175"/>
              <a:ext cx="180125" cy="109325"/>
            </a:xfrm>
            <a:custGeom>
              <a:rect b="b" l="l" r="r" t="t"/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49"/>
            <p:cNvSpPr/>
            <p:nvPr/>
          </p:nvSpPr>
          <p:spPr>
            <a:xfrm>
              <a:off x="5461575" y="5316900"/>
              <a:ext cx="89175" cy="159975"/>
            </a:xfrm>
            <a:custGeom>
              <a:rect b="b" l="l" r="r" t="t"/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49"/>
            <p:cNvSpPr/>
            <p:nvPr/>
          </p:nvSpPr>
          <p:spPr>
            <a:xfrm>
              <a:off x="5619100" y="5194175"/>
              <a:ext cx="161850" cy="89775"/>
            </a:xfrm>
            <a:custGeom>
              <a:rect b="b" l="l" r="r" t="t"/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49"/>
            <p:cNvSpPr/>
            <p:nvPr/>
          </p:nvSpPr>
          <p:spPr>
            <a:xfrm>
              <a:off x="5420075" y="5116000"/>
              <a:ext cx="189300" cy="189925"/>
            </a:xfrm>
            <a:custGeom>
              <a:rect b="b" l="l" r="r" t="t"/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01" name="Google Shape;901;p49"/>
          <p:cNvSpPr/>
          <p:nvPr/>
        </p:nvSpPr>
        <p:spPr>
          <a:xfrm>
            <a:off x="5868358" y="3647995"/>
            <a:ext cx="286503" cy="158359"/>
          </a:xfrm>
          <a:custGeom>
            <a:rect b="b" l="l" r="r" t="t"/>
            <a:pathLst>
              <a:path extrusionOk="0" h="10503" w="19002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A64D7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02" name="Google Shape;902;p49"/>
          <p:cNvGrpSpPr/>
          <p:nvPr/>
        </p:nvGrpSpPr>
        <p:grpSpPr>
          <a:xfrm>
            <a:off x="6313312" y="3617523"/>
            <a:ext cx="208808" cy="240109"/>
            <a:chOff x="6685175" y="5036025"/>
            <a:chExt cx="346225" cy="398125"/>
          </a:xfrm>
        </p:grpSpPr>
        <p:sp>
          <p:nvSpPr>
            <p:cNvPr id="903" name="Google Shape;903;p49"/>
            <p:cNvSpPr/>
            <p:nvPr/>
          </p:nvSpPr>
          <p:spPr>
            <a:xfrm>
              <a:off x="6743800" y="5036025"/>
              <a:ext cx="105650" cy="147775"/>
            </a:xfrm>
            <a:custGeom>
              <a:rect b="b" l="l" r="r" t="t"/>
              <a:pathLst>
                <a:path extrusionOk="0" h="5911" w="4226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49"/>
            <p:cNvSpPr/>
            <p:nvPr/>
          </p:nvSpPr>
          <p:spPr>
            <a:xfrm>
              <a:off x="6685175" y="5152025"/>
              <a:ext cx="84275" cy="117275"/>
            </a:xfrm>
            <a:custGeom>
              <a:rect b="b" l="l" r="r" t="t"/>
              <a:pathLst>
                <a:path extrusionOk="0" h="4691" w="3371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49"/>
            <p:cNvSpPr/>
            <p:nvPr/>
          </p:nvSpPr>
          <p:spPr>
            <a:xfrm>
              <a:off x="6871400" y="5038475"/>
              <a:ext cx="105650" cy="145325"/>
            </a:xfrm>
            <a:custGeom>
              <a:rect b="b" l="l" r="r" t="t"/>
              <a:pathLst>
                <a:path extrusionOk="0" h="5813" w="4226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49"/>
            <p:cNvSpPr/>
            <p:nvPr/>
          </p:nvSpPr>
          <p:spPr>
            <a:xfrm>
              <a:off x="6944050" y="5155700"/>
              <a:ext cx="87350" cy="116025"/>
            </a:xfrm>
            <a:custGeom>
              <a:rect b="b" l="l" r="r" t="t"/>
              <a:pathLst>
                <a:path extrusionOk="0" h="4641" w="3494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49"/>
            <p:cNvSpPr/>
            <p:nvPr/>
          </p:nvSpPr>
          <p:spPr>
            <a:xfrm>
              <a:off x="6727300" y="5185625"/>
              <a:ext cx="263800" cy="248525"/>
            </a:xfrm>
            <a:custGeom>
              <a:rect b="b" l="l" r="r" t="t"/>
              <a:pathLst>
                <a:path extrusionOk="0" h="9941" w="10552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08" name="Google Shape;908;p49"/>
          <p:cNvSpPr txBox="1"/>
          <p:nvPr/>
        </p:nvSpPr>
        <p:spPr>
          <a:xfrm>
            <a:off x="3151450" y="4010150"/>
            <a:ext cx="28302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9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SlidesCarnival icons are editable shapes</a:t>
            </a:r>
            <a:r>
              <a:rPr lang="en" sz="9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. </a:t>
            </a:r>
            <a:endParaRPr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This means that you can:</a:t>
            </a:r>
            <a:endParaRPr sz="900">
              <a:solidFill>
                <a:schemeClr val="dk1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900">
                <a:solidFill>
                  <a:schemeClr val="dk1"/>
                </a:solidFill>
                <a:latin typeface="Tinos"/>
                <a:ea typeface="Tinos"/>
                <a:cs typeface="Tinos"/>
                <a:sym typeface="Tinos"/>
              </a:rPr>
              <a:t>Resize them without losing quality, change fill color and opacity and change line color, width and style</a:t>
            </a:r>
            <a:r>
              <a:rPr i="1" lang="en" sz="900">
                <a:latin typeface="Tinos"/>
                <a:ea typeface="Tinos"/>
                <a:cs typeface="Tinos"/>
                <a:sym typeface="Tinos"/>
              </a:rPr>
              <a:t>.</a:t>
            </a:r>
            <a:endParaRPr i="1" sz="900"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Tinos"/>
                <a:ea typeface="Tinos"/>
                <a:cs typeface="Tinos"/>
                <a:sym typeface="Tinos"/>
              </a:rPr>
              <a:t>Isn’t that nice? :)</a:t>
            </a:r>
            <a:endParaRPr sz="900"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909" name="Google Shape;909;p49"/>
          <p:cNvSpPr txBox="1"/>
          <p:nvPr>
            <p:ph idx="12" type="sldNum"/>
          </p:nvPr>
        </p:nvSpPr>
        <p:spPr>
          <a:xfrm>
            <a:off x="4297650" y="47498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4" name="Google Shape;914;p50"/>
          <p:cNvGrpSpPr/>
          <p:nvPr/>
        </p:nvGrpSpPr>
        <p:grpSpPr>
          <a:xfrm>
            <a:off x="3058888" y="1550127"/>
            <a:ext cx="445718" cy="445753"/>
            <a:chOff x="3706812" y="1035050"/>
            <a:chExt cx="4792662" cy="4787899"/>
          </a:xfrm>
        </p:grpSpPr>
        <p:sp>
          <p:nvSpPr>
            <p:cNvPr id="915" name="Google Shape;915;p50"/>
            <p:cNvSpPr/>
            <p:nvPr/>
          </p:nvSpPr>
          <p:spPr>
            <a:xfrm>
              <a:off x="5913437" y="4054475"/>
              <a:ext cx="2273299" cy="1746250"/>
            </a:xfrm>
            <a:custGeom>
              <a:rect b="b" l="l" r="r" t="t"/>
              <a:pathLst>
                <a:path extrusionOk="0" h="397" w="517">
                  <a:moveTo>
                    <a:pt x="517" y="117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39" y="77"/>
                    <a:pt x="158" y="129"/>
                    <a:pt x="68" y="13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83" y="397"/>
                    <a:pt x="83" y="397"/>
                    <a:pt x="83" y="397"/>
                  </a:cubicBezTo>
                  <a:cubicBezTo>
                    <a:pt x="265" y="383"/>
                    <a:pt x="429" y="277"/>
                    <a:pt x="517" y="1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6" name="Google Shape;916;p50"/>
            <p:cNvSpPr/>
            <p:nvPr/>
          </p:nvSpPr>
          <p:spPr>
            <a:xfrm>
              <a:off x="4137025" y="4141787"/>
              <a:ext cx="2019301" cy="1681162"/>
            </a:xfrm>
            <a:custGeom>
              <a:rect b="b" l="l" r="r" t="t"/>
              <a:pathLst>
                <a:path extrusionOk="0" h="382" w="459">
                  <a:moveTo>
                    <a:pt x="459" y="378"/>
                  </a:moveTo>
                  <a:cubicBezTo>
                    <a:pt x="376" y="254"/>
                    <a:pt x="376" y="254"/>
                    <a:pt x="376" y="254"/>
                  </a:cubicBezTo>
                  <a:cubicBezTo>
                    <a:pt x="445" y="118"/>
                    <a:pt x="445" y="118"/>
                    <a:pt x="445" y="118"/>
                  </a:cubicBezTo>
                  <a:cubicBezTo>
                    <a:pt x="355" y="117"/>
                    <a:pt x="270" y="73"/>
                    <a:pt x="218" y="0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04" y="294"/>
                    <a:pt x="277" y="382"/>
                    <a:pt x="459" y="3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7" name="Google Shape;917;p50"/>
            <p:cNvSpPr/>
            <p:nvPr/>
          </p:nvSpPr>
          <p:spPr>
            <a:xfrm>
              <a:off x="4014787" y="1057275"/>
              <a:ext cx="2276475" cy="1747837"/>
            </a:xfrm>
            <a:custGeom>
              <a:rect b="b" l="l" r="r" t="t"/>
              <a:pathLst>
                <a:path extrusionOk="0" h="397" w="518">
                  <a:moveTo>
                    <a:pt x="233" y="397"/>
                  </a:moveTo>
                  <a:cubicBezTo>
                    <a:pt x="279" y="320"/>
                    <a:pt x="359" y="268"/>
                    <a:pt x="449" y="260"/>
                  </a:cubicBezTo>
                  <a:cubicBezTo>
                    <a:pt x="518" y="125"/>
                    <a:pt x="518" y="125"/>
                    <a:pt x="518" y="12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52" y="14"/>
                    <a:pt x="88" y="120"/>
                    <a:pt x="0" y="280"/>
                  </a:cubicBezTo>
                  <a:cubicBezTo>
                    <a:pt x="149" y="270"/>
                    <a:pt x="149" y="270"/>
                    <a:pt x="149" y="270"/>
                  </a:cubicBezTo>
                  <a:lnTo>
                    <a:pt x="233" y="3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8" name="Google Shape;918;p50"/>
            <p:cNvSpPr/>
            <p:nvPr/>
          </p:nvSpPr>
          <p:spPr>
            <a:xfrm>
              <a:off x="3706812" y="2355850"/>
              <a:ext cx="1323975" cy="2309812"/>
            </a:xfrm>
            <a:custGeom>
              <a:rect b="b" l="l" r="r" t="t"/>
              <a:pathLst>
                <a:path extrusionOk="0" h="525" w="301">
                  <a:moveTo>
                    <a:pt x="58" y="10"/>
                  </a:moveTo>
                  <a:cubicBezTo>
                    <a:pt x="18" y="93"/>
                    <a:pt x="0" y="186"/>
                    <a:pt x="5" y="278"/>
                  </a:cubicBezTo>
                  <a:cubicBezTo>
                    <a:pt x="11" y="366"/>
                    <a:pt x="38" y="451"/>
                    <a:pt x="83" y="525"/>
                  </a:cubicBezTo>
                  <a:cubicBezTo>
                    <a:pt x="149" y="391"/>
                    <a:pt x="149" y="391"/>
                    <a:pt x="149" y="391"/>
                  </a:cubicBezTo>
                  <a:cubicBezTo>
                    <a:pt x="301" y="382"/>
                    <a:pt x="301" y="382"/>
                    <a:pt x="301" y="382"/>
                  </a:cubicBezTo>
                  <a:cubicBezTo>
                    <a:pt x="280" y="346"/>
                    <a:pt x="268" y="304"/>
                    <a:pt x="265" y="262"/>
                  </a:cubicBezTo>
                  <a:cubicBezTo>
                    <a:pt x="262" y="215"/>
                    <a:pt x="271" y="169"/>
                    <a:pt x="290" y="127"/>
                  </a:cubicBezTo>
                  <a:cubicBezTo>
                    <a:pt x="207" y="0"/>
                    <a:pt x="207" y="0"/>
                    <a:pt x="207" y="0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9" name="Google Shape;919;p50"/>
            <p:cNvSpPr/>
            <p:nvPr/>
          </p:nvSpPr>
          <p:spPr>
            <a:xfrm>
              <a:off x="7170737" y="2192337"/>
              <a:ext cx="1328737" cy="2314575"/>
            </a:xfrm>
            <a:custGeom>
              <a:rect b="b" l="l" r="r" t="t"/>
              <a:pathLst>
                <a:path extrusionOk="0" h="526" w="302">
                  <a:moveTo>
                    <a:pt x="244" y="515"/>
                  </a:moveTo>
                  <a:cubicBezTo>
                    <a:pt x="284" y="432"/>
                    <a:pt x="302" y="340"/>
                    <a:pt x="296" y="247"/>
                  </a:cubicBezTo>
                  <a:cubicBezTo>
                    <a:pt x="290" y="159"/>
                    <a:pt x="263" y="74"/>
                    <a:pt x="218" y="0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21" y="180"/>
                    <a:pt x="33" y="221"/>
                    <a:pt x="36" y="264"/>
                  </a:cubicBezTo>
                  <a:cubicBezTo>
                    <a:pt x="39" y="310"/>
                    <a:pt x="30" y="357"/>
                    <a:pt x="11" y="399"/>
                  </a:cubicBezTo>
                  <a:cubicBezTo>
                    <a:pt x="94" y="526"/>
                    <a:pt x="94" y="526"/>
                    <a:pt x="94" y="526"/>
                  </a:cubicBezTo>
                  <a:lnTo>
                    <a:pt x="244" y="5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0" name="Google Shape;920;p50"/>
            <p:cNvSpPr/>
            <p:nvPr/>
          </p:nvSpPr>
          <p:spPr>
            <a:xfrm>
              <a:off x="6045200" y="1035050"/>
              <a:ext cx="2019301" cy="1685925"/>
            </a:xfrm>
            <a:custGeom>
              <a:rect b="b" l="l" r="r" t="t"/>
              <a:pathLst>
                <a:path extrusionOk="0" h="383" w="459">
                  <a:moveTo>
                    <a:pt x="0" y="4"/>
                  </a:moveTo>
                  <a:cubicBezTo>
                    <a:pt x="83" y="128"/>
                    <a:pt x="83" y="128"/>
                    <a:pt x="83" y="128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04" y="265"/>
                    <a:pt x="189" y="309"/>
                    <a:pt x="241" y="383"/>
                  </a:cubicBezTo>
                  <a:cubicBezTo>
                    <a:pt x="393" y="374"/>
                    <a:pt x="393" y="374"/>
                    <a:pt x="393" y="374"/>
                  </a:cubicBezTo>
                  <a:cubicBezTo>
                    <a:pt x="459" y="239"/>
                    <a:pt x="459" y="239"/>
                    <a:pt x="459" y="239"/>
                  </a:cubicBezTo>
                  <a:cubicBezTo>
                    <a:pt x="356" y="89"/>
                    <a:pt x="182" y="0"/>
                    <a:pt x="0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1" name="Google Shape;921;p50"/>
          <p:cNvGrpSpPr/>
          <p:nvPr/>
        </p:nvGrpSpPr>
        <p:grpSpPr>
          <a:xfrm>
            <a:off x="1779393" y="1550157"/>
            <a:ext cx="443331" cy="445437"/>
            <a:chOff x="1400175" y="1220787"/>
            <a:chExt cx="4473575" cy="4476750"/>
          </a:xfrm>
        </p:grpSpPr>
        <p:sp>
          <p:nvSpPr>
            <p:cNvPr id="922" name="Google Shape;922;p50"/>
            <p:cNvSpPr/>
            <p:nvPr/>
          </p:nvSpPr>
          <p:spPr>
            <a:xfrm>
              <a:off x="1400175" y="3135312"/>
              <a:ext cx="2132011" cy="2562226"/>
            </a:xfrm>
            <a:custGeom>
              <a:rect b="b" l="l" r="r" t="t"/>
              <a:pathLst>
                <a:path extrusionOk="0" h="574" w="478">
                  <a:moveTo>
                    <a:pt x="477" y="574"/>
                  </a:moveTo>
                  <a:cubicBezTo>
                    <a:pt x="395" y="435"/>
                    <a:pt x="395" y="435"/>
                    <a:pt x="395" y="435"/>
                  </a:cubicBezTo>
                  <a:cubicBezTo>
                    <a:pt x="478" y="294"/>
                    <a:pt x="478" y="294"/>
                    <a:pt x="478" y="294"/>
                  </a:cubicBezTo>
                  <a:cubicBezTo>
                    <a:pt x="370" y="282"/>
                    <a:pt x="284" y="193"/>
                    <a:pt x="279" y="82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5" y="346"/>
                    <a:pt x="215" y="561"/>
                    <a:pt x="477" y="5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3" name="Google Shape;923;p50"/>
            <p:cNvSpPr/>
            <p:nvPr/>
          </p:nvSpPr>
          <p:spPr>
            <a:xfrm>
              <a:off x="3314700" y="3563937"/>
              <a:ext cx="2559050" cy="2133600"/>
            </a:xfrm>
            <a:custGeom>
              <a:rect b="b" l="l" r="r" t="t"/>
              <a:pathLst>
                <a:path extrusionOk="0" h="478" w="574">
                  <a:moveTo>
                    <a:pt x="0" y="339"/>
                  </a:moveTo>
                  <a:cubicBezTo>
                    <a:pt x="82" y="478"/>
                    <a:pt x="82" y="478"/>
                    <a:pt x="82" y="478"/>
                  </a:cubicBezTo>
                  <a:cubicBezTo>
                    <a:pt x="346" y="474"/>
                    <a:pt x="561" y="263"/>
                    <a:pt x="574" y="1"/>
                  </a:cubicBezTo>
                  <a:cubicBezTo>
                    <a:pt x="435" y="83"/>
                    <a:pt x="435" y="83"/>
                    <a:pt x="435" y="83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282" y="109"/>
                    <a:pt x="192" y="194"/>
                    <a:pt x="82" y="199"/>
                  </a:cubicBezTo>
                  <a:lnTo>
                    <a:pt x="0" y="3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4" name="Google Shape;924;p50"/>
            <p:cNvSpPr/>
            <p:nvPr/>
          </p:nvSpPr>
          <p:spPr>
            <a:xfrm>
              <a:off x="3741737" y="1223962"/>
              <a:ext cx="2132011" cy="2559050"/>
            </a:xfrm>
            <a:custGeom>
              <a:rect b="b" l="l" r="r" t="t"/>
              <a:pathLst>
                <a:path extrusionOk="0" h="573" w="478">
                  <a:moveTo>
                    <a:pt x="478" y="491"/>
                  </a:moveTo>
                  <a:cubicBezTo>
                    <a:pt x="473" y="227"/>
                    <a:pt x="263" y="12"/>
                    <a:pt x="1" y="0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108" y="291"/>
                    <a:pt x="194" y="381"/>
                    <a:pt x="199" y="491"/>
                  </a:cubicBezTo>
                  <a:cubicBezTo>
                    <a:pt x="339" y="573"/>
                    <a:pt x="339" y="573"/>
                    <a:pt x="339" y="573"/>
                  </a:cubicBezTo>
                  <a:lnTo>
                    <a:pt x="478" y="4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5" name="Google Shape;925;p50"/>
            <p:cNvSpPr/>
            <p:nvPr/>
          </p:nvSpPr>
          <p:spPr>
            <a:xfrm>
              <a:off x="1400175" y="1220787"/>
              <a:ext cx="2560637" cy="2133600"/>
            </a:xfrm>
            <a:custGeom>
              <a:rect b="b" l="l" r="r" t="t"/>
              <a:pathLst>
                <a:path extrusionOk="0" h="478" w="574">
                  <a:moveTo>
                    <a:pt x="574" y="139"/>
                  </a:moveTo>
                  <a:cubicBezTo>
                    <a:pt x="492" y="0"/>
                    <a:pt x="492" y="0"/>
                    <a:pt x="492" y="0"/>
                  </a:cubicBezTo>
                  <a:cubicBezTo>
                    <a:pt x="228" y="5"/>
                    <a:pt x="13" y="215"/>
                    <a:pt x="0" y="477"/>
                  </a:cubicBezTo>
                  <a:cubicBezTo>
                    <a:pt x="139" y="395"/>
                    <a:pt x="139" y="395"/>
                    <a:pt x="139" y="395"/>
                  </a:cubicBezTo>
                  <a:cubicBezTo>
                    <a:pt x="280" y="478"/>
                    <a:pt x="280" y="478"/>
                    <a:pt x="280" y="478"/>
                  </a:cubicBezTo>
                  <a:cubicBezTo>
                    <a:pt x="292" y="370"/>
                    <a:pt x="382" y="284"/>
                    <a:pt x="492" y="279"/>
                  </a:cubicBezTo>
                  <a:lnTo>
                    <a:pt x="574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6" name="Google Shape;926;p50"/>
          <p:cNvGrpSpPr/>
          <p:nvPr/>
        </p:nvGrpSpPr>
        <p:grpSpPr>
          <a:xfrm>
            <a:off x="1138046" y="1550171"/>
            <a:ext cx="446045" cy="445465"/>
            <a:chOff x="1649412" y="927100"/>
            <a:chExt cx="5011737" cy="5016500"/>
          </a:xfrm>
        </p:grpSpPr>
        <p:sp>
          <p:nvSpPr>
            <p:cNvPr id="927" name="Google Shape;927;p50"/>
            <p:cNvSpPr/>
            <p:nvPr/>
          </p:nvSpPr>
          <p:spPr>
            <a:xfrm>
              <a:off x="2008187" y="4025900"/>
              <a:ext cx="4252913" cy="1917700"/>
            </a:xfrm>
            <a:custGeom>
              <a:rect b="b" l="l" r="r" t="t"/>
              <a:pathLst>
                <a:path extrusionOk="0" h="450" w="999">
                  <a:moveTo>
                    <a:pt x="715" y="15"/>
                  </a:moveTo>
                  <a:cubicBezTo>
                    <a:pt x="667" y="82"/>
                    <a:pt x="588" y="123"/>
                    <a:pt x="505" y="123"/>
                  </a:cubicBezTo>
                  <a:cubicBezTo>
                    <a:pt x="416" y="123"/>
                    <a:pt x="332" y="76"/>
                    <a:pt x="284" y="2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107" y="341"/>
                    <a:pt x="299" y="450"/>
                    <a:pt x="505" y="450"/>
                  </a:cubicBezTo>
                  <a:cubicBezTo>
                    <a:pt x="704" y="450"/>
                    <a:pt x="891" y="347"/>
                    <a:pt x="999" y="181"/>
                  </a:cubicBezTo>
                  <a:cubicBezTo>
                    <a:pt x="810" y="182"/>
                    <a:pt x="810" y="182"/>
                    <a:pt x="810" y="182"/>
                  </a:cubicBezTo>
                  <a:lnTo>
                    <a:pt x="715" y="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8" name="Google Shape;928;p50"/>
            <p:cNvSpPr/>
            <p:nvPr/>
          </p:nvSpPr>
          <p:spPr>
            <a:xfrm>
              <a:off x="4271962" y="931862"/>
              <a:ext cx="2389187" cy="3724276"/>
            </a:xfrm>
            <a:custGeom>
              <a:rect b="b" l="l" r="r" t="t"/>
              <a:pathLst>
                <a:path extrusionOk="0" h="874" w="561">
                  <a:moveTo>
                    <a:pt x="488" y="872"/>
                  </a:moveTo>
                  <a:cubicBezTo>
                    <a:pt x="536" y="786"/>
                    <a:pt x="561" y="687"/>
                    <a:pt x="561" y="588"/>
                  </a:cubicBezTo>
                  <a:cubicBezTo>
                    <a:pt x="561" y="273"/>
                    <a:pt x="313" y="15"/>
                    <a:pt x="1" y="0"/>
                  </a:cubicBezTo>
                  <a:cubicBezTo>
                    <a:pt x="97" y="163"/>
                    <a:pt x="97" y="163"/>
                    <a:pt x="97" y="163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31" y="342"/>
                    <a:pt x="233" y="453"/>
                    <a:pt x="233" y="588"/>
                  </a:cubicBezTo>
                  <a:cubicBezTo>
                    <a:pt x="233" y="630"/>
                    <a:pt x="223" y="671"/>
                    <a:pt x="204" y="708"/>
                  </a:cubicBezTo>
                  <a:cubicBezTo>
                    <a:pt x="298" y="874"/>
                    <a:pt x="298" y="874"/>
                    <a:pt x="298" y="874"/>
                  </a:cubicBezTo>
                  <a:lnTo>
                    <a:pt x="488" y="8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9" name="Google Shape;929;p50"/>
            <p:cNvSpPr/>
            <p:nvPr/>
          </p:nvSpPr>
          <p:spPr>
            <a:xfrm>
              <a:off x="1649412" y="927100"/>
              <a:ext cx="2870200" cy="3652836"/>
            </a:xfrm>
            <a:custGeom>
              <a:rect b="b" l="l" r="r" t="t"/>
              <a:pathLst>
                <a:path extrusionOk="0" h="857" w="674">
                  <a:moveTo>
                    <a:pt x="674" y="164"/>
                  </a:moveTo>
                  <a:cubicBezTo>
                    <a:pt x="578" y="0"/>
                    <a:pt x="578" y="0"/>
                    <a:pt x="578" y="0"/>
                  </a:cubicBezTo>
                  <a:cubicBezTo>
                    <a:pt x="258" y="6"/>
                    <a:pt x="0" y="268"/>
                    <a:pt x="0" y="589"/>
                  </a:cubicBezTo>
                  <a:cubicBezTo>
                    <a:pt x="0" y="682"/>
                    <a:pt x="22" y="775"/>
                    <a:pt x="65" y="857"/>
                  </a:cubicBezTo>
                  <a:cubicBezTo>
                    <a:pt x="158" y="693"/>
                    <a:pt x="158" y="693"/>
                    <a:pt x="158" y="693"/>
                  </a:cubicBezTo>
                  <a:cubicBezTo>
                    <a:pt x="350" y="695"/>
                    <a:pt x="350" y="695"/>
                    <a:pt x="350" y="695"/>
                  </a:cubicBezTo>
                  <a:cubicBezTo>
                    <a:pt x="335" y="661"/>
                    <a:pt x="328" y="625"/>
                    <a:pt x="328" y="589"/>
                  </a:cubicBezTo>
                  <a:cubicBezTo>
                    <a:pt x="328" y="449"/>
                    <a:pt x="439" y="334"/>
                    <a:pt x="577" y="328"/>
                  </a:cubicBezTo>
                  <a:lnTo>
                    <a:pt x="674" y="1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0" name="Google Shape;930;p50"/>
          <p:cNvGrpSpPr/>
          <p:nvPr/>
        </p:nvGrpSpPr>
        <p:grpSpPr>
          <a:xfrm>
            <a:off x="2418397" y="1550424"/>
            <a:ext cx="444870" cy="445286"/>
            <a:chOff x="1301750" y="920750"/>
            <a:chExt cx="5095875" cy="5100637"/>
          </a:xfrm>
        </p:grpSpPr>
        <p:sp>
          <p:nvSpPr>
            <p:cNvPr id="931" name="Google Shape;931;p50"/>
            <p:cNvSpPr/>
            <p:nvPr/>
          </p:nvSpPr>
          <p:spPr>
            <a:xfrm>
              <a:off x="1301750" y="2546350"/>
              <a:ext cx="1801812" cy="2917825"/>
            </a:xfrm>
            <a:custGeom>
              <a:rect b="b" l="l" r="r" t="t"/>
              <a:pathLst>
                <a:path extrusionOk="0" h="655" w="405">
                  <a:moveTo>
                    <a:pt x="321" y="207"/>
                  </a:moveTo>
                  <a:cubicBezTo>
                    <a:pt x="321" y="184"/>
                    <a:pt x="324" y="161"/>
                    <a:pt x="330" y="139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9" y="94"/>
                    <a:pt x="0" y="150"/>
                    <a:pt x="0" y="207"/>
                  </a:cubicBezTo>
                  <a:cubicBezTo>
                    <a:pt x="0" y="381"/>
                    <a:pt x="80" y="546"/>
                    <a:pt x="216" y="655"/>
                  </a:cubicBezTo>
                  <a:cubicBezTo>
                    <a:pt x="234" y="471"/>
                    <a:pt x="234" y="471"/>
                    <a:pt x="234" y="471"/>
                  </a:cubicBezTo>
                  <a:cubicBezTo>
                    <a:pt x="405" y="396"/>
                    <a:pt x="405" y="396"/>
                    <a:pt x="405" y="396"/>
                  </a:cubicBezTo>
                  <a:cubicBezTo>
                    <a:pt x="352" y="348"/>
                    <a:pt x="321" y="279"/>
                    <a:pt x="321" y="2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2" name="Google Shape;932;p50"/>
            <p:cNvSpPr/>
            <p:nvPr/>
          </p:nvSpPr>
          <p:spPr>
            <a:xfrm>
              <a:off x="2387600" y="4403725"/>
              <a:ext cx="2865436" cy="1617662"/>
            </a:xfrm>
            <a:custGeom>
              <a:rect b="b" l="l" r="r" t="t"/>
              <a:pathLst>
                <a:path extrusionOk="0" h="363" w="644">
                  <a:moveTo>
                    <a:pt x="644" y="268"/>
                  </a:moveTo>
                  <a:cubicBezTo>
                    <a:pt x="475" y="194"/>
                    <a:pt x="475" y="194"/>
                    <a:pt x="475" y="194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18" y="31"/>
                    <a:pt x="374" y="42"/>
                    <a:pt x="329" y="42"/>
                  </a:cubicBezTo>
                  <a:cubicBezTo>
                    <a:pt x="279" y="42"/>
                    <a:pt x="231" y="28"/>
                    <a:pt x="189" y="0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97" y="327"/>
                    <a:pt x="210" y="363"/>
                    <a:pt x="329" y="363"/>
                  </a:cubicBezTo>
                  <a:cubicBezTo>
                    <a:pt x="442" y="363"/>
                    <a:pt x="550" y="330"/>
                    <a:pt x="644" y="2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3" name="Google Shape;933;p50"/>
            <p:cNvSpPr/>
            <p:nvPr/>
          </p:nvSpPr>
          <p:spPr>
            <a:xfrm>
              <a:off x="4546600" y="2790825"/>
              <a:ext cx="1851025" cy="2717800"/>
            </a:xfrm>
            <a:custGeom>
              <a:rect b="b" l="l" r="r" t="t"/>
              <a:pathLst>
                <a:path extrusionOk="0" h="610" w="416">
                  <a:moveTo>
                    <a:pt x="416" y="152"/>
                  </a:moveTo>
                  <a:cubicBezTo>
                    <a:pt x="416" y="101"/>
                    <a:pt x="409" y="50"/>
                    <a:pt x="396" y="0"/>
                  </a:cubicBezTo>
                  <a:cubicBezTo>
                    <a:pt x="273" y="139"/>
                    <a:pt x="273" y="139"/>
                    <a:pt x="273" y="13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4" y="116"/>
                    <a:pt x="96" y="134"/>
                    <a:pt x="96" y="152"/>
                  </a:cubicBezTo>
                  <a:cubicBezTo>
                    <a:pt x="96" y="229"/>
                    <a:pt x="60" y="302"/>
                    <a:pt x="0" y="350"/>
                  </a:cubicBezTo>
                  <a:cubicBezTo>
                    <a:pt x="18" y="535"/>
                    <a:pt x="18" y="535"/>
                    <a:pt x="18" y="535"/>
                  </a:cubicBezTo>
                  <a:cubicBezTo>
                    <a:pt x="188" y="610"/>
                    <a:pt x="188" y="610"/>
                    <a:pt x="188" y="610"/>
                  </a:cubicBezTo>
                  <a:cubicBezTo>
                    <a:pt x="331" y="502"/>
                    <a:pt x="416" y="331"/>
                    <a:pt x="416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4" name="Google Shape;934;p50"/>
            <p:cNvSpPr/>
            <p:nvPr/>
          </p:nvSpPr>
          <p:spPr>
            <a:xfrm>
              <a:off x="3962400" y="925512"/>
              <a:ext cx="2297112" cy="2333625"/>
            </a:xfrm>
            <a:custGeom>
              <a:rect b="b" l="l" r="r" t="t"/>
              <a:pathLst>
                <a:path extrusionOk="0" h="524" w="516">
                  <a:moveTo>
                    <a:pt x="1" y="0"/>
                  </a:moveTo>
                  <a:cubicBezTo>
                    <a:pt x="94" y="159"/>
                    <a:pt x="94" y="159"/>
                    <a:pt x="94" y="159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95" y="330"/>
                    <a:pt x="178" y="393"/>
                    <a:pt x="211" y="484"/>
                  </a:cubicBezTo>
                  <a:cubicBezTo>
                    <a:pt x="393" y="524"/>
                    <a:pt x="393" y="524"/>
                    <a:pt x="393" y="524"/>
                  </a:cubicBezTo>
                  <a:cubicBezTo>
                    <a:pt x="516" y="385"/>
                    <a:pt x="516" y="385"/>
                    <a:pt x="516" y="385"/>
                  </a:cubicBezTo>
                  <a:cubicBezTo>
                    <a:pt x="439" y="162"/>
                    <a:pt x="235" y="1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5" name="Google Shape;935;p50"/>
            <p:cNvSpPr/>
            <p:nvPr/>
          </p:nvSpPr>
          <p:spPr>
            <a:xfrm>
              <a:off x="1466850" y="920750"/>
              <a:ext cx="2759074" cy="2097087"/>
            </a:xfrm>
            <a:custGeom>
              <a:rect b="b" l="l" r="r" t="t"/>
              <a:pathLst>
                <a:path extrusionOk="0" h="471" w="620">
                  <a:moveTo>
                    <a:pt x="526" y="320"/>
                  </a:moveTo>
                  <a:cubicBezTo>
                    <a:pt x="620" y="160"/>
                    <a:pt x="620" y="160"/>
                    <a:pt x="620" y="160"/>
                  </a:cubicBezTo>
                  <a:cubicBezTo>
                    <a:pt x="526" y="0"/>
                    <a:pt x="526" y="0"/>
                    <a:pt x="526" y="0"/>
                  </a:cubicBezTo>
                  <a:cubicBezTo>
                    <a:pt x="290" y="4"/>
                    <a:pt x="82" y="151"/>
                    <a:pt x="0" y="371"/>
                  </a:cubicBezTo>
                  <a:cubicBezTo>
                    <a:pt x="180" y="331"/>
                    <a:pt x="180" y="331"/>
                    <a:pt x="180" y="331"/>
                  </a:cubicBezTo>
                  <a:cubicBezTo>
                    <a:pt x="305" y="471"/>
                    <a:pt x="305" y="471"/>
                    <a:pt x="305" y="471"/>
                  </a:cubicBezTo>
                  <a:cubicBezTo>
                    <a:pt x="343" y="383"/>
                    <a:pt x="428" y="324"/>
                    <a:pt x="526" y="3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6" name="Google Shape;936;p50"/>
          <p:cNvGrpSpPr/>
          <p:nvPr/>
        </p:nvGrpSpPr>
        <p:grpSpPr>
          <a:xfrm>
            <a:off x="4341570" y="1550333"/>
            <a:ext cx="445621" cy="445591"/>
            <a:chOff x="5732756" y="2682276"/>
            <a:chExt cx="719905" cy="719856"/>
          </a:xfrm>
        </p:grpSpPr>
        <p:sp>
          <p:nvSpPr>
            <p:cNvPr id="937" name="Google Shape;937;p50"/>
            <p:cNvSpPr/>
            <p:nvPr/>
          </p:nvSpPr>
          <p:spPr>
            <a:xfrm>
              <a:off x="5732756" y="2682276"/>
              <a:ext cx="400276" cy="538927"/>
            </a:xfrm>
            <a:custGeom>
              <a:rect b="b" l="l" r="r" t="t"/>
              <a:pathLst>
                <a:path extrusionOk="0" h="902" w="670">
                  <a:moveTo>
                    <a:pt x="145" y="824"/>
                  </a:moveTo>
                  <a:cubicBezTo>
                    <a:pt x="138" y="813"/>
                    <a:pt x="137" y="799"/>
                    <a:pt x="142" y="786"/>
                  </a:cubicBezTo>
                  <a:cubicBezTo>
                    <a:pt x="149" y="767"/>
                    <a:pt x="164" y="751"/>
                    <a:pt x="185" y="739"/>
                  </a:cubicBezTo>
                  <a:cubicBezTo>
                    <a:pt x="205" y="727"/>
                    <a:pt x="227" y="722"/>
                    <a:pt x="247" y="725"/>
                  </a:cubicBezTo>
                  <a:cubicBezTo>
                    <a:pt x="260" y="727"/>
                    <a:pt x="272" y="735"/>
                    <a:pt x="278" y="747"/>
                  </a:cubicBezTo>
                  <a:cubicBezTo>
                    <a:pt x="285" y="758"/>
                    <a:pt x="286" y="773"/>
                    <a:pt x="281" y="786"/>
                  </a:cubicBezTo>
                  <a:cubicBezTo>
                    <a:pt x="365" y="737"/>
                    <a:pt x="365" y="737"/>
                    <a:pt x="365" y="737"/>
                  </a:cubicBezTo>
                  <a:cubicBezTo>
                    <a:pt x="342" y="697"/>
                    <a:pt x="329" y="651"/>
                    <a:pt x="329" y="602"/>
                  </a:cubicBezTo>
                  <a:cubicBezTo>
                    <a:pt x="329" y="459"/>
                    <a:pt x="440" y="342"/>
                    <a:pt x="580" y="330"/>
                  </a:cubicBezTo>
                  <a:cubicBezTo>
                    <a:pt x="580" y="202"/>
                    <a:pt x="580" y="202"/>
                    <a:pt x="580" y="202"/>
                  </a:cubicBezTo>
                  <a:cubicBezTo>
                    <a:pt x="581" y="199"/>
                    <a:pt x="584" y="195"/>
                    <a:pt x="589" y="195"/>
                  </a:cubicBezTo>
                  <a:cubicBezTo>
                    <a:pt x="598" y="194"/>
                    <a:pt x="606" y="195"/>
                    <a:pt x="611" y="202"/>
                  </a:cubicBezTo>
                  <a:cubicBezTo>
                    <a:pt x="614" y="207"/>
                    <a:pt x="616" y="212"/>
                    <a:pt x="619" y="216"/>
                  </a:cubicBezTo>
                  <a:cubicBezTo>
                    <a:pt x="628" y="230"/>
                    <a:pt x="645" y="232"/>
                    <a:pt x="656" y="219"/>
                  </a:cubicBezTo>
                  <a:cubicBezTo>
                    <a:pt x="666" y="207"/>
                    <a:pt x="670" y="189"/>
                    <a:pt x="669" y="172"/>
                  </a:cubicBezTo>
                  <a:cubicBezTo>
                    <a:pt x="670" y="156"/>
                    <a:pt x="666" y="138"/>
                    <a:pt x="656" y="126"/>
                  </a:cubicBezTo>
                  <a:cubicBezTo>
                    <a:pt x="645" y="113"/>
                    <a:pt x="628" y="115"/>
                    <a:pt x="619" y="129"/>
                  </a:cubicBezTo>
                  <a:cubicBezTo>
                    <a:pt x="616" y="133"/>
                    <a:pt x="614" y="138"/>
                    <a:pt x="611" y="143"/>
                  </a:cubicBezTo>
                  <a:cubicBezTo>
                    <a:pt x="606" y="150"/>
                    <a:pt x="598" y="151"/>
                    <a:pt x="589" y="150"/>
                  </a:cubicBezTo>
                  <a:cubicBezTo>
                    <a:pt x="584" y="150"/>
                    <a:pt x="581" y="146"/>
                    <a:pt x="580" y="142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258" y="12"/>
                    <a:pt x="0" y="277"/>
                    <a:pt x="0" y="602"/>
                  </a:cubicBezTo>
                  <a:cubicBezTo>
                    <a:pt x="0" y="711"/>
                    <a:pt x="29" y="814"/>
                    <a:pt x="79" y="902"/>
                  </a:cubicBezTo>
                  <a:cubicBezTo>
                    <a:pt x="177" y="845"/>
                    <a:pt x="177" y="845"/>
                    <a:pt x="177" y="845"/>
                  </a:cubicBezTo>
                  <a:cubicBezTo>
                    <a:pt x="163" y="843"/>
                    <a:pt x="151" y="836"/>
                    <a:pt x="145" y="8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8" name="Google Shape;938;p50"/>
            <p:cNvSpPr/>
            <p:nvPr/>
          </p:nvSpPr>
          <p:spPr>
            <a:xfrm>
              <a:off x="6094186" y="2682276"/>
              <a:ext cx="358476" cy="531209"/>
            </a:xfrm>
            <a:custGeom>
              <a:rect b="b" l="l" r="r" t="t"/>
              <a:pathLst>
                <a:path extrusionOk="0" h="889" w="600">
                  <a:moveTo>
                    <a:pt x="35" y="95"/>
                  </a:moveTo>
                  <a:cubicBezTo>
                    <a:pt x="48" y="95"/>
                    <a:pt x="60" y="101"/>
                    <a:pt x="69" y="112"/>
                  </a:cubicBezTo>
                  <a:cubicBezTo>
                    <a:pt x="82" y="127"/>
                    <a:pt x="88" y="149"/>
                    <a:pt x="88" y="172"/>
                  </a:cubicBezTo>
                  <a:cubicBezTo>
                    <a:pt x="88" y="196"/>
                    <a:pt x="82" y="218"/>
                    <a:pt x="69" y="233"/>
                  </a:cubicBezTo>
                  <a:cubicBezTo>
                    <a:pt x="60" y="244"/>
                    <a:pt x="48" y="250"/>
                    <a:pt x="35" y="250"/>
                  </a:cubicBezTo>
                  <a:cubicBezTo>
                    <a:pt x="21" y="250"/>
                    <a:pt x="8" y="243"/>
                    <a:pt x="0" y="232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150" y="331"/>
                    <a:pt x="271" y="452"/>
                    <a:pt x="271" y="602"/>
                  </a:cubicBezTo>
                  <a:cubicBezTo>
                    <a:pt x="271" y="644"/>
                    <a:pt x="261" y="684"/>
                    <a:pt x="245" y="719"/>
                  </a:cubicBezTo>
                  <a:cubicBezTo>
                    <a:pt x="355" y="783"/>
                    <a:pt x="355" y="783"/>
                    <a:pt x="355" y="783"/>
                  </a:cubicBezTo>
                  <a:cubicBezTo>
                    <a:pt x="358" y="786"/>
                    <a:pt x="359" y="791"/>
                    <a:pt x="357" y="795"/>
                  </a:cubicBezTo>
                  <a:cubicBezTo>
                    <a:pt x="353" y="802"/>
                    <a:pt x="349" y="809"/>
                    <a:pt x="340" y="810"/>
                  </a:cubicBezTo>
                  <a:cubicBezTo>
                    <a:pt x="334" y="810"/>
                    <a:pt x="329" y="810"/>
                    <a:pt x="324" y="810"/>
                  </a:cubicBezTo>
                  <a:cubicBezTo>
                    <a:pt x="307" y="810"/>
                    <a:pt x="297" y="825"/>
                    <a:pt x="303" y="840"/>
                  </a:cubicBezTo>
                  <a:cubicBezTo>
                    <a:pt x="309" y="855"/>
                    <a:pt x="322" y="868"/>
                    <a:pt x="336" y="875"/>
                  </a:cubicBezTo>
                  <a:cubicBezTo>
                    <a:pt x="350" y="884"/>
                    <a:pt x="368" y="889"/>
                    <a:pt x="384" y="887"/>
                  </a:cubicBezTo>
                  <a:cubicBezTo>
                    <a:pt x="400" y="884"/>
                    <a:pt x="407" y="868"/>
                    <a:pt x="399" y="854"/>
                  </a:cubicBezTo>
                  <a:cubicBezTo>
                    <a:pt x="397" y="849"/>
                    <a:pt x="394" y="845"/>
                    <a:pt x="391" y="840"/>
                  </a:cubicBezTo>
                  <a:cubicBezTo>
                    <a:pt x="387" y="831"/>
                    <a:pt x="391" y="824"/>
                    <a:pt x="396" y="817"/>
                  </a:cubicBezTo>
                  <a:cubicBezTo>
                    <a:pt x="398" y="813"/>
                    <a:pt x="403" y="812"/>
                    <a:pt x="407" y="813"/>
                  </a:cubicBezTo>
                  <a:cubicBezTo>
                    <a:pt x="530" y="884"/>
                    <a:pt x="530" y="884"/>
                    <a:pt x="530" y="884"/>
                  </a:cubicBezTo>
                  <a:cubicBezTo>
                    <a:pt x="575" y="800"/>
                    <a:pt x="600" y="704"/>
                    <a:pt x="600" y="602"/>
                  </a:cubicBezTo>
                  <a:cubicBezTo>
                    <a:pt x="600" y="271"/>
                    <a:pt x="331" y="1"/>
                    <a:pt x="0" y="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8" y="102"/>
                    <a:pt x="21" y="95"/>
                    <a:pt x="35" y="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9" name="Google Shape;939;p50"/>
            <p:cNvSpPr/>
            <p:nvPr/>
          </p:nvSpPr>
          <p:spPr>
            <a:xfrm>
              <a:off x="5787732" y="3124950"/>
              <a:ext cx="616090" cy="277182"/>
            </a:xfrm>
            <a:custGeom>
              <a:rect b="b" l="l" r="r" t="t"/>
              <a:pathLst>
                <a:path extrusionOk="0" h="464" w="1031">
                  <a:moveTo>
                    <a:pt x="931" y="147"/>
                  </a:moveTo>
                  <a:cubicBezTo>
                    <a:pt x="925" y="159"/>
                    <a:pt x="913" y="166"/>
                    <a:pt x="900" y="169"/>
                  </a:cubicBezTo>
                  <a:cubicBezTo>
                    <a:pt x="880" y="172"/>
                    <a:pt x="858" y="167"/>
                    <a:pt x="838" y="155"/>
                  </a:cubicBezTo>
                  <a:cubicBezTo>
                    <a:pt x="817" y="143"/>
                    <a:pt x="801" y="127"/>
                    <a:pt x="795" y="108"/>
                  </a:cubicBezTo>
                  <a:cubicBezTo>
                    <a:pt x="790" y="95"/>
                    <a:pt x="791" y="81"/>
                    <a:pt x="797" y="70"/>
                  </a:cubicBezTo>
                  <a:cubicBezTo>
                    <a:pt x="804" y="58"/>
                    <a:pt x="816" y="50"/>
                    <a:pt x="830" y="48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698" y="81"/>
                    <a:pt x="611" y="135"/>
                    <a:pt x="510" y="135"/>
                  </a:cubicBezTo>
                  <a:cubicBezTo>
                    <a:pt x="417" y="135"/>
                    <a:pt x="335" y="88"/>
                    <a:pt x="286" y="17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71" y="82"/>
                    <a:pt x="167" y="81"/>
                    <a:pt x="164" y="77"/>
                  </a:cubicBezTo>
                  <a:cubicBezTo>
                    <a:pt x="159" y="70"/>
                    <a:pt x="156" y="63"/>
                    <a:pt x="160" y="54"/>
                  </a:cubicBezTo>
                  <a:cubicBezTo>
                    <a:pt x="162" y="49"/>
                    <a:pt x="165" y="45"/>
                    <a:pt x="168" y="40"/>
                  </a:cubicBezTo>
                  <a:cubicBezTo>
                    <a:pt x="175" y="26"/>
                    <a:pt x="168" y="10"/>
                    <a:pt x="152" y="7"/>
                  </a:cubicBezTo>
                  <a:cubicBezTo>
                    <a:pt x="136" y="5"/>
                    <a:pt x="119" y="10"/>
                    <a:pt x="105" y="18"/>
                  </a:cubicBezTo>
                  <a:cubicBezTo>
                    <a:pt x="90" y="26"/>
                    <a:pt x="77" y="39"/>
                    <a:pt x="71" y="54"/>
                  </a:cubicBezTo>
                  <a:cubicBezTo>
                    <a:pt x="66" y="69"/>
                    <a:pt x="76" y="83"/>
                    <a:pt x="92" y="84"/>
                  </a:cubicBezTo>
                  <a:cubicBezTo>
                    <a:pt x="97" y="84"/>
                    <a:pt x="103" y="83"/>
                    <a:pt x="108" y="84"/>
                  </a:cubicBezTo>
                  <a:cubicBezTo>
                    <a:pt x="117" y="85"/>
                    <a:pt x="121" y="92"/>
                    <a:pt x="126" y="99"/>
                  </a:cubicBezTo>
                  <a:cubicBezTo>
                    <a:pt x="128" y="103"/>
                    <a:pt x="126" y="108"/>
                    <a:pt x="123" y="111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107" y="351"/>
                    <a:pt x="296" y="464"/>
                    <a:pt x="510" y="464"/>
                  </a:cubicBezTo>
                  <a:cubicBezTo>
                    <a:pt x="733" y="464"/>
                    <a:pt x="927" y="344"/>
                    <a:pt x="1031" y="165"/>
                  </a:cubicBezTo>
                  <a:cubicBezTo>
                    <a:pt x="934" y="108"/>
                    <a:pt x="934" y="108"/>
                    <a:pt x="934" y="108"/>
                  </a:cubicBezTo>
                  <a:cubicBezTo>
                    <a:pt x="939" y="121"/>
                    <a:pt x="938" y="136"/>
                    <a:pt x="931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0" name="Google Shape;940;p50"/>
          <p:cNvGrpSpPr/>
          <p:nvPr/>
        </p:nvGrpSpPr>
        <p:grpSpPr>
          <a:xfrm>
            <a:off x="4982887" y="1550327"/>
            <a:ext cx="445627" cy="445604"/>
            <a:chOff x="6768809" y="2682265"/>
            <a:chExt cx="719915" cy="719877"/>
          </a:xfrm>
        </p:grpSpPr>
        <p:sp>
          <p:nvSpPr>
            <p:cNvPr id="941" name="Google Shape;941;p50"/>
            <p:cNvSpPr/>
            <p:nvPr/>
          </p:nvSpPr>
          <p:spPr>
            <a:xfrm>
              <a:off x="6768809" y="2682954"/>
              <a:ext cx="400157" cy="358101"/>
            </a:xfrm>
            <a:custGeom>
              <a:rect b="b" l="l" r="r" t="t"/>
              <a:pathLst>
                <a:path extrusionOk="0" h="571" w="638">
                  <a:moveTo>
                    <a:pt x="91" y="538"/>
                  </a:moveTo>
                  <a:cubicBezTo>
                    <a:pt x="91" y="525"/>
                    <a:pt x="97" y="513"/>
                    <a:pt x="107" y="505"/>
                  </a:cubicBezTo>
                  <a:cubicBezTo>
                    <a:pt x="121" y="493"/>
                    <a:pt x="142" y="486"/>
                    <a:pt x="164" y="487"/>
                  </a:cubicBezTo>
                  <a:cubicBezTo>
                    <a:pt x="187" y="486"/>
                    <a:pt x="208" y="493"/>
                    <a:pt x="222" y="505"/>
                  </a:cubicBezTo>
                  <a:cubicBezTo>
                    <a:pt x="232" y="513"/>
                    <a:pt x="238" y="525"/>
                    <a:pt x="238" y="538"/>
                  </a:cubicBezTo>
                  <a:cubicBezTo>
                    <a:pt x="238" y="551"/>
                    <a:pt x="232" y="563"/>
                    <a:pt x="221" y="571"/>
                  </a:cubicBezTo>
                  <a:cubicBezTo>
                    <a:pt x="314" y="571"/>
                    <a:pt x="314" y="571"/>
                    <a:pt x="314" y="571"/>
                  </a:cubicBezTo>
                  <a:cubicBezTo>
                    <a:pt x="315" y="435"/>
                    <a:pt x="420" y="325"/>
                    <a:pt x="552" y="314"/>
                  </a:cubicBezTo>
                  <a:cubicBezTo>
                    <a:pt x="552" y="192"/>
                    <a:pt x="552" y="192"/>
                    <a:pt x="552" y="192"/>
                  </a:cubicBezTo>
                  <a:cubicBezTo>
                    <a:pt x="554" y="189"/>
                    <a:pt x="557" y="185"/>
                    <a:pt x="561" y="185"/>
                  </a:cubicBezTo>
                  <a:cubicBezTo>
                    <a:pt x="569" y="184"/>
                    <a:pt x="577" y="184"/>
                    <a:pt x="582" y="192"/>
                  </a:cubicBezTo>
                  <a:cubicBezTo>
                    <a:pt x="585" y="196"/>
                    <a:pt x="587" y="201"/>
                    <a:pt x="590" y="205"/>
                  </a:cubicBezTo>
                  <a:cubicBezTo>
                    <a:pt x="598" y="218"/>
                    <a:pt x="615" y="220"/>
                    <a:pt x="625" y="208"/>
                  </a:cubicBezTo>
                  <a:cubicBezTo>
                    <a:pt x="634" y="196"/>
                    <a:pt x="638" y="179"/>
                    <a:pt x="638" y="163"/>
                  </a:cubicBezTo>
                  <a:cubicBezTo>
                    <a:pt x="638" y="148"/>
                    <a:pt x="634" y="131"/>
                    <a:pt x="625" y="119"/>
                  </a:cubicBezTo>
                  <a:cubicBezTo>
                    <a:pt x="615" y="107"/>
                    <a:pt x="598" y="109"/>
                    <a:pt x="590" y="122"/>
                  </a:cubicBezTo>
                  <a:cubicBezTo>
                    <a:pt x="587" y="126"/>
                    <a:pt x="585" y="131"/>
                    <a:pt x="582" y="135"/>
                  </a:cubicBezTo>
                  <a:cubicBezTo>
                    <a:pt x="577" y="142"/>
                    <a:pt x="569" y="143"/>
                    <a:pt x="561" y="142"/>
                  </a:cubicBezTo>
                  <a:cubicBezTo>
                    <a:pt x="557" y="142"/>
                    <a:pt x="554" y="138"/>
                    <a:pt x="552" y="135"/>
                  </a:cubicBezTo>
                  <a:cubicBezTo>
                    <a:pt x="552" y="0"/>
                    <a:pt x="552" y="0"/>
                    <a:pt x="552" y="0"/>
                  </a:cubicBezTo>
                  <a:cubicBezTo>
                    <a:pt x="246" y="11"/>
                    <a:pt x="1" y="262"/>
                    <a:pt x="0" y="571"/>
                  </a:cubicBezTo>
                  <a:cubicBezTo>
                    <a:pt x="107" y="571"/>
                    <a:pt x="107" y="571"/>
                    <a:pt x="107" y="571"/>
                  </a:cubicBezTo>
                  <a:cubicBezTo>
                    <a:pt x="97" y="563"/>
                    <a:pt x="91" y="551"/>
                    <a:pt x="91" y="5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2" name="Google Shape;942;p50"/>
            <p:cNvSpPr/>
            <p:nvPr/>
          </p:nvSpPr>
          <p:spPr>
            <a:xfrm>
              <a:off x="6768809" y="3002032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539" y="547"/>
                  </a:moveTo>
                  <a:cubicBezTo>
                    <a:pt x="526" y="547"/>
                    <a:pt x="514" y="542"/>
                    <a:pt x="506" y="532"/>
                  </a:cubicBezTo>
                  <a:cubicBezTo>
                    <a:pt x="494" y="517"/>
                    <a:pt x="487" y="497"/>
                    <a:pt x="488" y="474"/>
                  </a:cubicBezTo>
                  <a:cubicBezTo>
                    <a:pt x="487" y="451"/>
                    <a:pt x="494" y="431"/>
                    <a:pt x="506" y="416"/>
                  </a:cubicBezTo>
                  <a:cubicBezTo>
                    <a:pt x="514" y="406"/>
                    <a:pt x="526" y="400"/>
                    <a:pt x="539" y="400"/>
                  </a:cubicBezTo>
                  <a:cubicBezTo>
                    <a:pt x="551" y="400"/>
                    <a:pt x="564" y="406"/>
                    <a:pt x="572" y="417"/>
                  </a:cubicBezTo>
                  <a:cubicBezTo>
                    <a:pt x="572" y="324"/>
                    <a:pt x="572" y="324"/>
                    <a:pt x="572" y="324"/>
                  </a:cubicBezTo>
                  <a:cubicBezTo>
                    <a:pt x="436" y="323"/>
                    <a:pt x="325" y="219"/>
                    <a:pt x="315" y="86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89" y="84"/>
                    <a:pt x="186" y="81"/>
                    <a:pt x="186" y="77"/>
                  </a:cubicBezTo>
                  <a:cubicBezTo>
                    <a:pt x="185" y="69"/>
                    <a:pt x="185" y="61"/>
                    <a:pt x="193" y="56"/>
                  </a:cubicBezTo>
                  <a:cubicBezTo>
                    <a:pt x="197" y="53"/>
                    <a:pt x="202" y="51"/>
                    <a:pt x="206" y="48"/>
                  </a:cubicBezTo>
                  <a:cubicBezTo>
                    <a:pt x="219" y="40"/>
                    <a:pt x="221" y="23"/>
                    <a:pt x="209" y="13"/>
                  </a:cubicBezTo>
                  <a:cubicBezTo>
                    <a:pt x="197" y="4"/>
                    <a:pt x="180" y="0"/>
                    <a:pt x="164" y="0"/>
                  </a:cubicBezTo>
                  <a:cubicBezTo>
                    <a:pt x="149" y="0"/>
                    <a:pt x="132" y="4"/>
                    <a:pt x="120" y="13"/>
                  </a:cubicBezTo>
                  <a:cubicBezTo>
                    <a:pt x="108" y="23"/>
                    <a:pt x="109" y="40"/>
                    <a:pt x="123" y="48"/>
                  </a:cubicBezTo>
                  <a:cubicBezTo>
                    <a:pt x="127" y="51"/>
                    <a:pt x="132" y="53"/>
                    <a:pt x="136" y="56"/>
                  </a:cubicBezTo>
                  <a:cubicBezTo>
                    <a:pt x="143" y="61"/>
                    <a:pt x="143" y="69"/>
                    <a:pt x="143" y="77"/>
                  </a:cubicBezTo>
                  <a:cubicBezTo>
                    <a:pt x="143" y="81"/>
                    <a:pt x="139" y="84"/>
                    <a:pt x="13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2" y="392"/>
                    <a:pt x="263" y="637"/>
                    <a:pt x="572" y="638"/>
                  </a:cubicBezTo>
                  <a:cubicBezTo>
                    <a:pt x="572" y="531"/>
                    <a:pt x="572" y="531"/>
                    <a:pt x="572" y="531"/>
                  </a:cubicBezTo>
                  <a:cubicBezTo>
                    <a:pt x="564" y="541"/>
                    <a:pt x="551" y="547"/>
                    <a:pt x="539" y="5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3" name="Google Shape;943;p50"/>
            <p:cNvSpPr/>
            <p:nvPr/>
          </p:nvSpPr>
          <p:spPr>
            <a:xfrm>
              <a:off x="7129915" y="2682265"/>
              <a:ext cx="358808" cy="400111"/>
            </a:xfrm>
            <a:custGeom>
              <a:rect b="b" l="l" r="r" t="t"/>
              <a:pathLst>
                <a:path extrusionOk="0" h="638" w="572">
                  <a:moveTo>
                    <a:pt x="33" y="91"/>
                  </a:moveTo>
                  <a:cubicBezTo>
                    <a:pt x="46" y="91"/>
                    <a:pt x="58" y="97"/>
                    <a:pt x="66" y="107"/>
                  </a:cubicBezTo>
                  <a:cubicBezTo>
                    <a:pt x="78" y="121"/>
                    <a:pt x="85" y="142"/>
                    <a:pt x="84" y="164"/>
                  </a:cubicBezTo>
                  <a:cubicBezTo>
                    <a:pt x="85" y="187"/>
                    <a:pt x="78" y="208"/>
                    <a:pt x="66" y="222"/>
                  </a:cubicBezTo>
                  <a:cubicBezTo>
                    <a:pt x="58" y="232"/>
                    <a:pt x="46" y="238"/>
                    <a:pt x="33" y="238"/>
                  </a:cubicBezTo>
                  <a:cubicBezTo>
                    <a:pt x="21" y="238"/>
                    <a:pt x="8" y="232"/>
                    <a:pt x="0" y="222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136" y="315"/>
                    <a:pt x="247" y="420"/>
                    <a:pt x="257" y="553"/>
                  </a:cubicBezTo>
                  <a:cubicBezTo>
                    <a:pt x="379" y="553"/>
                    <a:pt x="379" y="553"/>
                    <a:pt x="379" y="553"/>
                  </a:cubicBezTo>
                  <a:cubicBezTo>
                    <a:pt x="383" y="554"/>
                    <a:pt x="386" y="557"/>
                    <a:pt x="386" y="561"/>
                  </a:cubicBezTo>
                  <a:cubicBezTo>
                    <a:pt x="387" y="570"/>
                    <a:pt x="387" y="577"/>
                    <a:pt x="379" y="582"/>
                  </a:cubicBezTo>
                  <a:cubicBezTo>
                    <a:pt x="375" y="585"/>
                    <a:pt x="370" y="587"/>
                    <a:pt x="366" y="590"/>
                  </a:cubicBezTo>
                  <a:cubicBezTo>
                    <a:pt x="353" y="598"/>
                    <a:pt x="351" y="615"/>
                    <a:pt x="363" y="625"/>
                  </a:cubicBezTo>
                  <a:cubicBezTo>
                    <a:pt x="375" y="635"/>
                    <a:pt x="392" y="638"/>
                    <a:pt x="408" y="638"/>
                  </a:cubicBezTo>
                  <a:cubicBezTo>
                    <a:pt x="423" y="638"/>
                    <a:pt x="440" y="635"/>
                    <a:pt x="452" y="625"/>
                  </a:cubicBezTo>
                  <a:cubicBezTo>
                    <a:pt x="464" y="615"/>
                    <a:pt x="463" y="598"/>
                    <a:pt x="449" y="590"/>
                  </a:cubicBezTo>
                  <a:cubicBezTo>
                    <a:pt x="445" y="587"/>
                    <a:pt x="440" y="585"/>
                    <a:pt x="436" y="582"/>
                  </a:cubicBezTo>
                  <a:cubicBezTo>
                    <a:pt x="429" y="577"/>
                    <a:pt x="429" y="570"/>
                    <a:pt x="429" y="561"/>
                  </a:cubicBezTo>
                  <a:cubicBezTo>
                    <a:pt x="429" y="557"/>
                    <a:pt x="433" y="554"/>
                    <a:pt x="436" y="553"/>
                  </a:cubicBezTo>
                  <a:cubicBezTo>
                    <a:pt x="572" y="553"/>
                    <a:pt x="572" y="553"/>
                    <a:pt x="572" y="553"/>
                  </a:cubicBezTo>
                  <a:cubicBezTo>
                    <a:pt x="560" y="246"/>
                    <a:pt x="309" y="1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8" y="97"/>
                    <a:pt x="21" y="91"/>
                    <a:pt x="33" y="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4" name="Google Shape;944;p50"/>
            <p:cNvSpPr/>
            <p:nvPr/>
          </p:nvSpPr>
          <p:spPr>
            <a:xfrm>
              <a:off x="7088567" y="3043581"/>
              <a:ext cx="400157" cy="358561"/>
            </a:xfrm>
            <a:custGeom>
              <a:rect b="b" l="l" r="r" t="t"/>
              <a:pathLst>
                <a:path extrusionOk="0" h="572" w="638">
                  <a:moveTo>
                    <a:pt x="547" y="34"/>
                  </a:moveTo>
                  <a:cubicBezTo>
                    <a:pt x="547" y="46"/>
                    <a:pt x="541" y="58"/>
                    <a:pt x="531" y="66"/>
                  </a:cubicBezTo>
                  <a:cubicBezTo>
                    <a:pt x="517" y="78"/>
                    <a:pt x="496" y="85"/>
                    <a:pt x="474" y="84"/>
                  </a:cubicBezTo>
                  <a:cubicBezTo>
                    <a:pt x="451" y="85"/>
                    <a:pt x="430" y="78"/>
                    <a:pt x="416" y="66"/>
                  </a:cubicBezTo>
                  <a:cubicBezTo>
                    <a:pt x="406" y="58"/>
                    <a:pt x="400" y="46"/>
                    <a:pt x="400" y="34"/>
                  </a:cubicBezTo>
                  <a:cubicBezTo>
                    <a:pt x="400" y="21"/>
                    <a:pt x="406" y="9"/>
                    <a:pt x="417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3" y="136"/>
                    <a:pt x="218" y="247"/>
                    <a:pt x="86" y="258"/>
                  </a:cubicBezTo>
                  <a:cubicBezTo>
                    <a:pt x="86" y="379"/>
                    <a:pt x="86" y="379"/>
                    <a:pt x="86" y="379"/>
                  </a:cubicBezTo>
                  <a:cubicBezTo>
                    <a:pt x="84" y="383"/>
                    <a:pt x="81" y="386"/>
                    <a:pt x="77" y="387"/>
                  </a:cubicBezTo>
                  <a:cubicBezTo>
                    <a:pt x="69" y="387"/>
                    <a:pt x="61" y="387"/>
                    <a:pt x="56" y="379"/>
                  </a:cubicBezTo>
                  <a:cubicBezTo>
                    <a:pt x="53" y="375"/>
                    <a:pt x="51" y="370"/>
                    <a:pt x="48" y="366"/>
                  </a:cubicBezTo>
                  <a:cubicBezTo>
                    <a:pt x="40" y="353"/>
                    <a:pt x="23" y="352"/>
                    <a:pt x="13" y="363"/>
                  </a:cubicBezTo>
                  <a:cubicBezTo>
                    <a:pt x="4" y="375"/>
                    <a:pt x="0" y="392"/>
                    <a:pt x="0" y="408"/>
                  </a:cubicBezTo>
                  <a:cubicBezTo>
                    <a:pt x="0" y="423"/>
                    <a:pt x="4" y="440"/>
                    <a:pt x="13" y="452"/>
                  </a:cubicBezTo>
                  <a:cubicBezTo>
                    <a:pt x="23" y="464"/>
                    <a:pt x="40" y="463"/>
                    <a:pt x="48" y="450"/>
                  </a:cubicBezTo>
                  <a:cubicBezTo>
                    <a:pt x="51" y="445"/>
                    <a:pt x="53" y="440"/>
                    <a:pt x="56" y="436"/>
                  </a:cubicBezTo>
                  <a:cubicBezTo>
                    <a:pt x="61" y="429"/>
                    <a:pt x="69" y="429"/>
                    <a:pt x="77" y="429"/>
                  </a:cubicBezTo>
                  <a:cubicBezTo>
                    <a:pt x="81" y="429"/>
                    <a:pt x="84" y="433"/>
                    <a:pt x="86" y="436"/>
                  </a:cubicBezTo>
                  <a:cubicBezTo>
                    <a:pt x="86" y="572"/>
                    <a:pt x="86" y="572"/>
                    <a:pt x="86" y="572"/>
                  </a:cubicBezTo>
                  <a:cubicBezTo>
                    <a:pt x="392" y="560"/>
                    <a:pt x="637" y="309"/>
                    <a:pt x="638" y="0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541" y="9"/>
                    <a:pt x="547" y="21"/>
                    <a:pt x="547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5" name="Google Shape;945;p50"/>
          <p:cNvGrpSpPr/>
          <p:nvPr/>
        </p:nvGrpSpPr>
        <p:grpSpPr>
          <a:xfrm>
            <a:off x="5624209" y="1550356"/>
            <a:ext cx="445753" cy="445545"/>
            <a:chOff x="7804870" y="2682313"/>
            <a:chExt cx="720118" cy="719782"/>
          </a:xfrm>
        </p:grpSpPr>
        <p:sp>
          <p:nvSpPr>
            <p:cNvPr id="946" name="Google Shape;946;p50"/>
            <p:cNvSpPr/>
            <p:nvPr/>
          </p:nvSpPr>
          <p:spPr>
            <a:xfrm>
              <a:off x="7804870" y="2922841"/>
              <a:ext cx="256443" cy="407568"/>
            </a:xfrm>
            <a:custGeom>
              <a:rect b="b" l="l" r="r" t="t"/>
              <a:pathLst>
                <a:path extrusionOk="0" h="598" w="376">
                  <a:moveTo>
                    <a:pt x="242" y="519"/>
                  </a:moveTo>
                  <a:cubicBezTo>
                    <a:pt x="234" y="513"/>
                    <a:pt x="229" y="503"/>
                    <a:pt x="228" y="493"/>
                  </a:cubicBezTo>
                  <a:cubicBezTo>
                    <a:pt x="227" y="477"/>
                    <a:pt x="233" y="460"/>
                    <a:pt x="244" y="445"/>
                  </a:cubicBezTo>
                  <a:cubicBezTo>
                    <a:pt x="255" y="430"/>
                    <a:pt x="269" y="420"/>
                    <a:pt x="284" y="416"/>
                  </a:cubicBezTo>
                  <a:cubicBezTo>
                    <a:pt x="294" y="413"/>
                    <a:pt x="305" y="415"/>
                    <a:pt x="313" y="421"/>
                  </a:cubicBezTo>
                  <a:cubicBezTo>
                    <a:pt x="316" y="424"/>
                    <a:pt x="319" y="427"/>
                    <a:pt x="321" y="430"/>
                  </a:cubicBezTo>
                  <a:cubicBezTo>
                    <a:pt x="326" y="437"/>
                    <a:pt x="335" y="437"/>
                    <a:pt x="340" y="430"/>
                  </a:cubicBezTo>
                  <a:cubicBezTo>
                    <a:pt x="372" y="386"/>
                    <a:pt x="372" y="386"/>
                    <a:pt x="372" y="386"/>
                  </a:cubicBezTo>
                  <a:cubicBezTo>
                    <a:pt x="376" y="381"/>
                    <a:pt x="375" y="374"/>
                    <a:pt x="370" y="371"/>
                  </a:cubicBezTo>
                  <a:cubicBezTo>
                    <a:pt x="313" y="325"/>
                    <a:pt x="276" y="254"/>
                    <a:pt x="276" y="175"/>
                  </a:cubicBezTo>
                  <a:cubicBezTo>
                    <a:pt x="276" y="157"/>
                    <a:pt x="278" y="140"/>
                    <a:pt x="281" y="124"/>
                  </a:cubicBezTo>
                  <a:cubicBezTo>
                    <a:pt x="283" y="118"/>
                    <a:pt x="279" y="112"/>
                    <a:pt x="274" y="111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5" y="77"/>
                    <a:pt x="173" y="74"/>
                    <a:pt x="174" y="71"/>
                  </a:cubicBezTo>
                  <a:cubicBezTo>
                    <a:pt x="176" y="64"/>
                    <a:pt x="178" y="58"/>
                    <a:pt x="185" y="56"/>
                  </a:cubicBezTo>
                  <a:cubicBezTo>
                    <a:pt x="189" y="55"/>
                    <a:pt x="193" y="55"/>
                    <a:pt x="197" y="54"/>
                  </a:cubicBezTo>
                  <a:cubicBezTo>
                    <a:pt x="209" y="50"/>
                    <a:pt x="215" y="38"/>
                    <a:pt x="208" y="27"/>
                  </a:cubicBezTo>
                  <a:cubicBezTo>
                    <a:pt x="201" y="16"/>
                    <a:pt x="189" y="9"/>
                    <a:pt x="177" y="5"/>
                  </a:cubicBezTo>
                  <a:cubicBezTo>
                    <a:pt x="165" y="1"/>
                    <a:pt x="151" y="0"/>
                    <a:pt x="139" y="5"/>
                  </a:cubicBezTo>
                  <a:cubicBezTo>
                    <a:pt x="127" y="9"/>
                    <a:pt x="124" y="23"/>
                    <a:pt x="132" y="32"/>
                  </a:cubicBezTo>
                  <a:cubicBezTo>
                    <a:pt x="135" y="36"/>
                    <a:pt x="138" y="38"/>
                    <a:pt x="140" y="42"/>
                  </a:cubicBezTo>
                  <a:cubicBezTo>
                    <a:pt x="145" y="48"/>
                    <a:pt x="143" y="54"/>
                    <a:pt x="141" y="60"/>
                  </a:cubicBezTo>
                  <a:cubicBezTo>
                    <a:pt x="140" y="63"/>
                    <a:pt x="136" y="65"/>
                    <a:pt x="133" y="65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6" y="30"/>
                    <a:pt x="19" y="34"/>
                    <a:pt x="17" y="40"/>
                  </a:cubicBezTo>
                  <a:cubicBezTo>
                    <a:pt x="6" y="83"/>
                    <a:pt x="0" y="128"/>
                    <a:pt x="0" y="175"/>
                  </a:cubicBezTo>
                  <a:cubicBezTo>
                    <a:pt x="0" y="345"/>
                    <a:pt x="81" y="497"/>
                    <a:pt x="207" y="594"/>
                  </a:cubicBezTo>
                  <a:cubicBezTo>
                    <a:pt x="212" y="598"/>
                    <a:pt x="219" y="597"/>
                    <a:pt x="223" y="591"/>
                  </a:cubicBezTo>
                  <a:cubicBezTo>
                    <a:pt x="259" y="542"/>
                    <a:pt x="259" y="542"/>
                    <a:pt x="259" y="542"/>
                  </a:cubicBezTo>
                  <a:cubicBezTo>
                    <a:pt x="264" y="535"/>
                    <a:pt x="260" y="526"/>
                    <a:pt x="253" y="524"/>
                  </a:cubicBezTo>
                  <a:cubicBezTo>
                    <a:pt x="249" y="523"/>
                    <a:pt x="245" y="521"/>
                    <a:pt x="242" y="5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7" name="Google Shape;947;p50"/>
            <p:cNvSpPr/>
            <p:nvPr/>
          </p:nvSpPr>
          <p:spPr>
            <a:xfrm>
              <a:off x="7823833" y="2682313"/>
              <a:ext cx="377215" cy="304549"/>
            </a:xfrm>
            <a:custGeom>
              <a:rect b="b" l="l" r="r" t="t"/>
              <a:pathLst>
                <a:path extrusionOk="0" h="447" w="553">
                  <a:moveTo>
                    <a:pt x="84" y="362"/>
                  </a:moveTo>
                  <a:cubicBezTo>
                    <a:pt x="87" y="352"/>
                    <a:pt x="95" y="344"/>
                    <a:pt x="105" y="340"/>
                  </a:cubicBezTo>
                  <a:cubicBezTo>
                    <a:pt x="119" y="335"/>
                    <a:pt x="137" y="335"/>
                    <a:pt x="154" y="341"/>
                  </a:cubicBezTo>
                  <a:cubicBezTo>
                    <a:pt x="172" y="346"/>
                    <a:pt x="187" y="357"/>
                    <a:pt x="195" y="370"/>
                  </a:cubicBezTo>
                  <a:cubicBezTo>
                    <a:pt x="201" y="379"/>
                    <a:pt x="202" y="390"/>
                    <a:pt x="199" y="399"/>
                  </a:cubicBezTo>
                  <a:cubicBezTo>
                    <a:pt x="198" y="403"/>
                    <a:pt x="196" y="407"/>
                    <a:pt x="193" y="410"/>
                  </a:cubicBezTo>
                  <a:cubicBezTo>
                    <a:pt x="188" y="416"/>
                    <a:pt x="191" y="425"/>
                    <a:pt x="199" y="428"/>
                  </a:cubicBezTo>
                  <a:cubicBezTo>
                    <a:pt x="250" y="445"/>
                    <a:pt x="250" y="445"/>
                    <a:pt x="250" y="445"/>
                  </a:cubicBezTo>
                  <a:cubicBezTo>
                    <a:pt x="256" y="447"/>
                    <a:pt x="263" y="444"/>
                    <a:pt x="265" y="438"/>
                  </a:cubicBezTo>
                  <a:cubicBezTo>
                    <a:pt x="298" y="352"/>
                    <a:pt x="377" y="288"/>
                    <a:pt x="472" y="277"/>
                  </a:cubicBezTo>
                  <a:cubicBezTo>
                    <a:pt x="478" y="277"/>
                    <a:pt x="482" y="272"/>
                    <a:pt x="482" y="266"/>
                  </a:cubicBezTo>
                  <a:cubicBezTo>
                    <a:pt x="482" y="165"/>
                    <a:pt x="482" y="165"/>
                    <a:pt x="482" y="165"/>
                  </a:cubicBezTo>
                  <a:cubicBezTo>
                    <a:pt x="483" y="162"/>
                    <a:pt x="486" y="159"/>
                    <a:pt x="489" y="159"/>
                  </a:cubicBezTo>
                  <a:cubicBezTo>
                    <a:pt x="496" y="158"/>
                    <a:pt x="502" y="159"/>
                    <a:pt x="507" y="165"/>
                  </a:cubicBezTo>
                  <a:cubicBezTo>
                    <a:pt x="509" y="168"/>
                    <a:pt x="511" y="172"/>
                    <a:pt x="513" y="176"/>
                  </a:cubicBezTo>
                  <a:cubicBezTo>
                    <a:pt x="520" y="186"/>
                    <a:pt x="533" y="187"/>
                    <a:pt x="541" y="178"/>
                  </a:cubicBezTo>
                  <a:cubicBezTo>
                    <a:pt x="549" y="168"/>
                    <a:pt x="553" y="154"/>
                    <a:pt x="552" y="141"/>
                  </a:cubicBezTo>
                  <a:cubicBezTo>
                    <a:pt x="553" y="128"/>
                    <a:pt x="549" y="115"/>
                    <a:pt x="541" y="105"/>
                  </a:cubicBezTo>
                  <a:cubicBezTo>
                    <a:pt x="533" y="95"/>
                    <a:pt x="520" y="96"/>
                    <a:pt x="513" y="107"/>
                  </a:cubicBezTo>
                  <a:cubicBezTo>
                    <a:pt x="511" y="111"/>
                    <a:pt x="509" y="114"/>
                    <a:pt x="507" y="118"/>
                  </a:cubicBezTo>
                  <a:cubicBezTo>
                    <a:pt x="502" y="124"/>
                    <a:pt x="496" y="124"/>
                    <a:pt x="489" y="124"/>
                  </a:cubicBezTo>
                  <a:cubicBezTo>
                    <a:pt x="486" y="124"/>
                    <a:pt x="483" y="121"/>
                    <a:pt x="482" y="118"/>
                  </a:cubicBezTo>
                  <a:cubicBezTo>
                    <a:pt x="482" y="12"/>
                    <a:pt x="482" y="12"/>
                    <a:pt x="482" y="12"/>
                  </a:cubicBezTo>
                  <a:cubicBezTo>
                    <a:pt x="482" y="5"/>
                    <a:pt x="477" y="0"/>
                    <a:pt x="470" y="0"/>
                  </a:cubicBezTo>
                  <a:cubicBezTo>
                    <a:pt x="253" y="12"/>
                    <a:pt x="71" y="155"/>
                    <a:pt x="2" y="352"/>
                  </a:cubicBezTo>
                  <a:cubicBezTo>
                    <a:pt x="0" y="358"/>
                    <a:pt x="3" y="364"/>
                    <a:pt x="9" y="366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75" y="388"/>
                    <a:pt x="83" y="382"/>
                    <a:pt x="82" y="374"/>
                  </a:cubicBezTo>
                  <a:cubicBezTo>
                    <a:pt x="82" y="370"/>
                    <a:pt x="83" y="366"/>
                    <a:pt x="84" y="3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8" name="Google Shape;948;p50"/>
            <p:cNvSpPr/>
            <p:nvPr/>
          </p:nvSpPr>
          <p:spPr>
            <a:xfrm>
              <a:off x="8277575" y="2932985"/>
              <a:ext cx="247414" cy="390661"/>
            </a:xfrm>
            <a:custGeom>
              <a:rect b="b" l="l" r="r" t="t"/>
              <a:pathLst>
                <a:path extrusionOk="0" h="573" w="363">
                  <a:moveTo>
                    <a:pt x="268" y="20"/>
                  </a:moveTo>
                  <a:cubicBezTo>
                    <a:pt x="261" y="23"/>
                    <a:pt x="258" y="32"/>
                    <a:pt x="263" y="38"/>
                  </a:cubicBezTo>
                  <a:cubicBezTo>
                    <a:pt x="266" y="42"/>
                    <a:pt x="268" y="45"/>
                    <a:pt x="269" y="49"/>
                  </a:cubicBezTo>
                  <a:cubicBezTo>
                    <a:pt x="272" y="59"/>
                    <a:pt x="270" y="70"/>
                    <a:pt x="265" y="79"/>
                  </a:cubicBezTo>
                  <a:cubicBezTo>
                    <a:pt x="256" y="92"/>
                    <a:pt x="242" y="102"/>
                    <a:pt x="224" y="107"/>
                  </a:cubicBezTo>
                  <a:cubicBezTo>
                    <a:pt x="207" y="113"/>
                    <a:pt x="189" y="114"/>
                    <a:pt x="174" y="108"/>
                  </a:cubicBezTo>
                  <a:cubicBezTo>
                    <a:pt x="165" y="104"/>
                    <a:pt x="157" y="96"/>
                    <a:pt x="154" y="86"/>
                  </a:cubicBezTo>
                  <a:cubicBezTo>
                    <a:pt x="153" y="83"/>
                    <a:pt x="152" y="79"/>
                    <a:pt x="152" y="75"/>
                  </a:cubicBezTo>
                  <a:cubicBezTo>
                    <a:pt x="152" y="67"/>
                    <a:pt x="145" y="60"/>
                    <a:pt x="137" y="63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0" y="82"/>
                    <a:pt x="76" y="88"/>
                    <a:pt x="78" y="94"/>
                  </a:cubicBezTo>
                  <a:cubicBezTo>
                    <a:pt x="84" y="115"/>
                    <a:pt x="87" y="137"/>
                    <a:pt x="87" y="160"/>
                  </a:cubicBezTo>
                  <a:cubicBezTo>
                    <a:pt x="87" y="233"/>
                    <a:pt x="55" y="299"/>
                    <a:pt x="5" y="345"/>
                  </a:cubicBezTo>
                  <a:cubicBezTo>
                    <a:pt x="0" y="349"/>
                    <a:pt x="0" y="356"/>
                    <a:pt x="3" y="361"/>
                  </a:cubicBezTo>
                  <a:cubicBezTo>
                    <a:pt x="63" y="443"/>
                    <a:pt x="63" y="443"/>
                    <a:pt x="63" y="443"/>
                  </a:cubicBezTo>
                  <a:cubicBezTo>
                    <a:pt x="63" y="446"/>
                    <a:pt x="63" y="449"/>
                    <a:pt x="61" y="452"/>
                  </a:cubicBezTo>
                  <a:cubicBezTo>
                    <a:pt x="55" y="456"/>
                    <a:pt x="50" y="459"/>
                    <a:pt x="43" y="457"/>
                  </a:cubicBezTo>
                  <a:cubicBezTo>
                    <a:pt x="39" y="456"/>
                    <a:pt x="35" y="453"/>
                    <a:pt x="32" y="452"/>
                  </a:cubicBezTo>
                  <a:cubicBezTo>
                    <a:pt x="20" y="447"/>
                    <a:pt x="8" y="454"/>
                    <a:pt x="7" y="467"/>
                  </a:cubicBezTo>
                  <a:cubicBezTo>
                    <a:pt x="6" y="479"/>
                    <a:pt x="12" y="493"/>
                    <a:pt x="20" y="503"/>
                  </a:cubicBezTo>
                  <a:cubicBezTo>
                    <a:pt x="27" y="513"/>
                    <a:pt x="38" y="523"/>
                    <a:pt x="50" y="526"/>
                  </a:cubicBezTo>
                  <a:cubicBezTo>
                    <a:pt x="62" y="529"/>
                    <a:pt x="73" y="520"/>
                    <a:pt x="72" y="507"/>
                  </a:cubicBezTo>
                  <a:cubicBezTo>
                    <a:pt x="72" y="503"/>
                    <a:pt x="71" y="499"/>
                    <a:pt x="70" y="495"/>
                  </a:cubicBezTo>
                  <a:cubicBezTo>
                    <a:pt x="70" y="487"/>
                    <a:pt x="75" y="484"/>
                    <a:pt x="81" y="480"/>
                  </a:cubicBezTo>
                  <a:cubicBezTo>
                    <a:pt x="84" y="478"/>
                    <a:pt x="88" y="479"/>
                    <a:pt x="90" y="481"/>
                  </a:cubicBezTo>
                  <a:cubicBezTo>
                    <a:pt x="153" y="566"/>
                    <a:pt x="153" y="566"/>
                    <a:pt x="153" y="566"/>
                  </a:cubicBezTo>
                  <a:cubicBezTo>
                    <a:pt x="156" y="572"/>
                    <a:pt x="164" y="573"/>
                    <a:pt x="169" y="569"/>
                  </a:cubicBezTo>
                  <a:cubicBezTo>
                    <a:pt x="287" y="472"/>
                    <a:pt x="363" y="324"/>
                    <a:pt x="363" y="160"/>
                  </a:cubicBezTo>
                  <a:cubicBezTo>
                    <a:pt x="363" y="107"/>
                    <a:pt x="355" y="57"/>
                    <a:pt x="341" y="9"/>
                  </a:cubicBezTo>
                  <a:cubicBezTo>
                    <a:pt x="339" y="3"/>
                    <a:pt x="333" y="0"/>
                    <a:pt x="327" y="1"/>
                  </a:cubicBezTo>
                  <a:lnTo>
                    <a:pt x="268" y="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9" name="Google Shape;949;p50"/>
            <p:cNvSpPr/>
            <p:nvPr/>
          </p:nvSpPr>
          <p:spPr>
            <a:xfrm>
              <a:off x="8166284" y="2682313"/>
              <a:ext cx="336357" cy="315595"/>
            </a:xfrm>
            <a:custGeom>
              <a:rect b="b" l="l" r="r" t="t"/>
              <a:pathLst>
                <a:path extrusionOk="0" h="463" w="493">
                  <a:moveTo>
                    <a:pt x="27" y="81"/>
                  </a:moveTo>
                  <a:cubicBezTo>
                    <a:pt x="37" y="81"/>
                    <a:pt x="47" y="86"/>
                    <a:pt x="54" y="94"/>
                  </a:cubicBezTo>
                  <a:cubicBezTo>
                    <a:pt x="64" y="106"/>
                    <a:pt x="69" y="123"/>
                    <a:pt x="69" y="141"/>
                  </a:cubicBezTo>
                  <a:cubicBezTo>
                    <a:pt x="69" y="160"/>
                    <a:pt x="64" y="177"/>
                    <a:pt x="54" y="189"/>
                  </a:cubicBezTo>
                  <a:cubicBezTo>
                    <a:pt x="47" y="197"/>
                    <a:pt x="37" y="202"/>
                    <a:pt x="27" y="202"/>
                  </a:cubicBezTo>
                  <a:cubicBezTo>
                    <a:pt x="23" y="202"/>
                    <a:pt x="19" y="201"/>
                    <a:pt x="15" y="200"/>
                  </a:cubicBezTo>
                  <a:cubicBezTo>
                    <a:pt x="8" y="197"/>
                    <a:pt x="0" y="202"/>
                    <a:pt x="0" y="21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71"/>
                    <a:pt x="5" y="276"/>
                    <a:pt x="11" y="276"/>
                  </a:cubicBezTo>
                  <a:cubicBezTo>
                    <a:pt x="107" y="281"/>
                    <a:pt x="189" y="340"/>
                    <a:pt x="227" y="423"/>
                  </a:cubicBezTo>
                  <a:cubicBezTo>
                    <a:pt x="230" y="429"/>
                    <a:pt x="236" y="432"/>
                    <a:pt x="241" y="430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41" y="399"/>
                    <a:pt x="344" y="400"/>
                    <a:pt x="346" y="403"/>
                  </a:cubicBezTo>
                  <a:cubicBezTo>
                    <a:pt x="348" y="410"/>
                    <a:pt x="350" y="416"/>
                    <a:pt x="345" y="422"/>
                  </a:cubicBezTo>
                  <a:cubicBezTo>
                    <a:pt x="343" y="425"/>
                    <a:pt x="339" y="428"/>
                    <a:pt x="337" y="431"/>
                  </a:cubicBezTo>
                  <a:cubicBezTo>
                    <a:pt x="329" y="441"/>
                    <a:pt x="332" y="454"/>
                    <a:pt x="344" y="459"/>
                  </a:cubicBezTo>
                  <a:cubicBezTo>
                    <a:pt x="355" y="463"/>
                    <a:pt x="369" y="462"/>
                    <a:pt x="382" y="458"/>
                  </a:cubicBezTo>
                  <a:cubicBezTo>
                    <a:pt x="394" y="454"/>
                    <a:pt x="406" y="447"/>
                    <a:pt x="413" y="436"/>
                  </a:cubicBezTo>
                  <a:cubicBezTo>
                    <a:pt x="420" y="426"/>
                    <a:pt x="414" y="413"/>
                    <a:pt x="402" y="410"/>
                  </a:cubicBezTo>
                  <a:cubicBezTo>
                    <a:pt x="398" y="409"/>
                    <a:pt x="394" y="408"/>
                    <a:pt x="390" y="407"/>
                  </a:cubicBezTo>
                  <a:cubicBezTo>
                    <a:pt x="383" y="405"/>
                    <a:pt x="380" y="399"/>
                    <a:pt x="379" y="393"/>
                  </a:cubicBezTo>
                  <a:cubicBezTo>
                    <a:pt x="378" y="389"/>
                    <a:pt x="380" y="386"/>
                    <a:pt x="382" y="384"/>
                  </a:cubicBezTo>
                  <a:cubicBezTo>
                    <a:pt x="483" y="351"/>
                    <a:pt x="483" y="351"/>
                    <a:pt x="483" y="351"/>
                  </a:cubicBezTo>
                  <a:cubicBezTo>
                    <a:pt x="489" y="349"/>
                    <a:pt x="493" y="342"/>
                    <a:pt x="490" y="336"/>
                  </a:cubicBezTo>
                  <a:cubicBezTo>
                    <a:pt x="415" y="143"/>
                    <a:pt x="230" y="5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8" y="86"/>
                    <a:pt x="15" y="83"/>
                  </a:cubicBezTo>
                  <a:cubicBezTo>
                    <a:pt x="19" y="82"/>
                    <a:pt x="23" y="81"/>
                    <a:pt x="27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0" name="Google Shape;950;p50"/>
            <p:cNvSpPr/>
            <p:nvPr/>
          </p:nvSpPr>
          <p:spPr>
            <a:xfrm>
              <a:off x="7965147" y="3183207"/>
              <a:ext cx="408594" cy="218887"/>
            </a:xfrm>
            <a:custGeom>
              <a:rect b="b" l="l" r="r" t="t"/>
              <a:pathLst>
                <a:path extrusionOk="0" h="321" w="599">
                  <a:moveTo>
                    <a:pt x="532" y="171"/>
                  </a:moveTo>
                  <a:cubicBezTo>
                    <a:pt x="524" y="177"/>
                    <a:pt x="513" y="179"/>
                    <a:pt x="503" y="176"/>
                  </a:cubicBezTo>
                  <a:cubicBezTo>
                    <a:pt x="488" y="172"/>
                    <a:pt x="474" y="162"/>
                    <a:pt x="463" y="147"/>
                  </a:cubicBezTo>
                  <a:cubicBezTo>
                    <a:pt x="452" y="132"/>
                    <a:pt x="446" y="115"/>
                    <a:pt x="447" y="99"/>
                  </a:cubicBezTo>
                  <a:cubicBezTo>
                    <a:pt x="448" y="89"/>
                    <a:pt x="453" y="79"/>
                    <a:pt x="461" y="73"/>
                  </a:cubicBezTo>
                  <a:cubicBezTo>
                    <a:pt x="464" y="71"/>
                    <a:pt x="468" y="69"/>
                    <a:pt x="472" y="68"/>
                  </a:cubicBezTo>
                  <a:cubicBezTo>
                    <a:pt x="479" y="66"/>
                    <a:pt x="483" y="57"/>
                    <a:pt x="478" y="50"/>
                  </a:cubicBezTo>
                  <a:cubicBezTo>
                    <a:pt x="446" y="6"/>
                    <a:pt x="446" y="6"/>
                    <a:pt x="446" y="6"/>
                  </a:cubicBezTo>
                  <a:cubicBezTo>
                    <a:pt x="442" y="1"/>
                    <a:pt x="436" y="0"/>
                    <a:pt x="431" y="3"/>
                  </a:cubicBezTo>
                  <a:cubicBezTo>
                    <a:pt x="391" y="29"/>
                    <a:pt x="344" y="44"/>
                    <a:pt x="293" y="44"/>
                  </a:cubicBezTo>
                  <a:cubicBezTo>
                    <a:pt x="248" y="44"/>
                    <a:pt x="205" y="32"/>
                    <a:pt x="168" y="11"/>
                  </a:cubicBezTo>
                  <a:cubicBezTo>
                    <a:pt x="163" y="8"/>
                    <a:pt x="157" y="10"/>
                    <a:pt x="154" y="15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1" y="98"/>
                    <a:pt x="88" y="99"/>
                    <a:pt x="85" y="97"/>
                  </a:cubicBezTo>
                  <a:cubicBezTo>
                    <a:pt x="79" y="93"/>
                    <a:pt x="74" y="90"/>
                    <a:pt x="74" y="82"/>
                  </a:cubicBezTo>
                  <a:cubicBezTo>
                    <a:pt x="74" y="78"/>
                    <a:pt x="75" y="74"/>
                    <a:pt x="76" y="70"/>
                  </a:cubicBezTo>
                  <a:cubicBezTo>
                    <a:pt x="77" y="57"/>
                    <a:pt x="66" y="48"/>
                    <a:pt x="54" y="51"/>
                  </a:cubicBezTo>
                  <a:cubicBezTo>
                    <a:pt x="42" y="54"/>
                    <a:pt x="31" y="64"/>
                    <a:pt x="24" y="74"/>
                  </a:cubicBezTo>
                  <a:cubicBezTo>
                    <a:pt x="16" y="85"/>
                    <a:pt x="10" y="98"/>
                    <a:pt x="11" y="110"/>
                  </a:cubicBezTo>
                  <a:cubicBezTo>
                    <a:pt x="12" y="123"/>
                    <a:pt x="24" y="130"/>
                    <a:pt x="35" y="125"/>
                  </a:cubicBezTo>
                  <a:cubicBezTo>
                    <a:pt x="39" y="124"/>
                    <a:pt x="43" y="121"/>
                    <a:pt x="47" y="120"/>
                  </a:cubicBezTo>
                  <a:cubicBezTo>
                    <a:pt x="54" y="118"/>
                    <a:pt x="59" y="121"/>
                    <a:pt x="64" y="125"/>
                  </a:cubicBezTo>
                  <a:cubicBezTo>
                    <a:pt x="67" y="128"/>
                    <a:pt x="67" y="131"/>
                    <a:pt x="67" y="135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0" y="226"/>
                    <a:pt x="2" y="233"/>
                    <a:pt x="7" y="237"/>
                  </a:cubicBezTo>
                  <a:cubicBezTo>
                    <a:pt x="90" y="290"/>
                    <a:pt x="188" y="321"/>
                    <a:pt x="293" y="321"/>
                  </a:cubicBezTo>
                  <a:cubicBezTo>
                    <a:pt x="404" y="321"/>
                    <a:pt x="507" y="286"/>
                    <a:pt x="593" y="227"/>
                  </a:cubicBezTo>
                  <a:cubicBezTo>
                    <a:pt x="598" y="224"/>
                    <a:pt x="599" y="216"/>
                    <a:pt x="595" y="211"/>
                  </a:cubicBezTo>
                  <a:cubicBezTo>
                    <a:pt x="559" y="162"/>
                    <a:pt x="559" y="162"/>
                    <a:pt x="559" y="162"/>
                  </a:cubicBezTo>
                  <a:cubicBezTo>
                    <a:pt x="555" y="155"/>
                    <a:pt x="545" y="156"/>
                    <a:pt x="541" y="162"/>
                  </a:cubicBezTo>
                  <a:cubicBezTo>
                    <a:pt x="538" y="166"/>
                    <a:pt x="535" y="169"/>
                    <a:pt x="532" y="1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1" name="Google Shape;951;p50"/>
          <p:cNvGrpSpPr/>
          <p:nvPr/>
        </p:nvGrpSpPr>
        <p:grpSpPr>
          <a:xfrm>
            <a:off x="6265657" y="1550125"/>
            <a:ext cx="446293" cy="446006"/>
            <a:chOff x="8841135" y="2681940"/>
            <a:chExt cx="720990" cy="720527"/>
          </a:xfrm>
        </p:grpSpPr>
        <p:sp>
          <p:nvSpPr>
            <p:cNvPr id="952" name="Google Shape;952;p50"/>
            <p:cNvSpPr/>
            <p:nvPr/>
          </p:nvSpPr>
          <p:spPr>
            <a:xfrm>
              <a:off x="8841135" y="2874744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31" y="453"/>
                  </a:moveTo>
                  <a:cubicBezTo>
                    <a:pt x="126" y="444"/>
                    <a:pt x="125" y="433"/>
                    <a:pt x="128" y="423"/>
                  </a:cubicBezTo>
                  <a:cubicBezTo>
                    <a:pt x="134" y="408"/>
                    <a:pt x="146" y="395"/>
                    <a:pt x="162" y="385"/>
                  </a:cubicBezTo>
                  <a:cubicBezTo>
                    <a:pt x="178" y="375"/>
                    <a:pt x="195" y="371"/>
                    <a:pt x="211" y="374"/>
                  </a:cubicBezTo>
                  <a:cubicBezTo>
                    <a:pt x="222" y="375"/>
                    <a:pt x="231" y="382"/>
                    <a:pt x="236" y="390"/>
                  </a:cubicBezTo>
                  <a:cubicBezTo>
                    <a:pt x="238" y="394"/>
                    <a:pt x="240" y="399"/>
                    <a:pt x="240" y="403"/>
                  </a:cubicBezTo>
                  <a:cubicBezTo>
                    <a:pt x="241" y="410"/>
                    <a:pt x="249" y="415"/>
                    <a:pt x="256" y="41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11" y="378"/>
                    <a:pt x="312" y="372"/>
                    <a:pt x="310" y="367"/>
                  </a:cubicBezTo>
                  <a:cubicBezTo>
                    <a:pt x="291" y="333"/>
                    <a:pt x="280" y="293"/>
                    <a:pt x="280" y="251"/>
                  </a:cubicBezTo>
                  <a:cubicBezTo>
                    <a:pt x="279" y="214"/>
                    <a:pt x="287" y="179"/>
                    <a:pt x="300" y="148"/>
                  </a:cubicBezTo>
                  <a:cubicBezTo>
                    <a:pt x="302" y="143"/>
                    <a:pt x="301" y="137"/>
                    <a:pt x="296" y="135"/>
                  </a:cubicBezTo>
                  <a:cubicBezTo>
                    <a:pt x="208" y="85"/>
                    <a:pt x="208" y="85"/>
                    <a:pt x="208" y="85"/>
                  </a:cubicBezTo>
                  <a:cubicBezTo>
                    <a:pt x="206" y="84"/>
                    <a:pt x="204" y="82"/>
                    <a:pt x="204" y="80"/>
                  </a:cubicBezTo>
                  <a:cubicBezTo>
                    <a:pt x="203" y="78"/>
                    <a:pt x="203" y="76"/>
                    <a:pt x="204" y="75"/>
                  </a:cubicBezTo>
                  <a:cubicBezTo>
                    <a:pt x="207" y="69"/>
                    <a:pt x="210" y="63"/>
                    <a:pt x="218" y="62"/>
                  </a:cubicBezTo>
                  <a:cubicBezTo>
                    <a:pt x="222" y="62"/>
                    <a:pt x="226" y="62"/>
                    <a:pt x="230" y="62"/>
                  </a:cubicBezTo>
                  <a:cubicBezTo>
                    <a:pt x="243" y="62"/>
                    <a:pt x="251" y="50"/>
                    <a:pt x="246" y="38"/>
                  </a:cubicBezTo>
                  <a:cubicBezTo>
                    <a:pt x="242" y="26"/>
                    <a:pt x="231" y="17"/>
                    <a:pt x="220" y="11"/>
                  </a:cubicBezTo>
                  <a:cubicBezTo>
                    <a:pt x="209" y="4"/>
                    <a:pt x="195" y="0"/>
                    <a:pt x="182" y="2"/>
                  </a:cubicBezTo>
                  <a:cubicBezTo>
                    <a:pt x="170" y="4"/>
                    <a:pt x="164" y="17"/>
                    <a:pt x="170" y="28"/>
                  </a:cubicBezTo>
                  <a:cubicBezTo>
                    <a:pt x="172" y="32"/>
                    <a:pt x="175" y="35"/>
                    <a:pt x="177" y="39"/>
                  </a:cubicBezTo>
                  <a:cubicBezTo>
                    <a:pt x="180" y="46"/>
                    <a:pt x="177" y="52"/>
                    <a:pt x="173" y="57"/>
                  </a:cubicBezTo>
                  <a:cubicBezTo>
                    <a:pt x="172" y="59"/>
                    <a:pt x="171" y="60"/>
                    <a:pt x="169" y="60"/>
                  </a:cubicBezTo>
                  <a:cubicBezTo>
                    <a:pt x="167" y="61"/>
                    <a:pt x="164" y="61"/>
                    <a:pt x="162" y="59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5" y="5"/>
                    <a:pt x="58" y="7"/>
                    <a:pt x="56" y="12"/>
                  </a:cubicBezTo>
                  <a:cubicBezTo>
                    <a:pt x="20" y="85"/>
                    <a:pt x="0" y="167"/>
                    <a:pt x="1" y="254"/>
                  </a:cubicBezTo>
                  <a:cubicBezTo>
                    <a:pt x="2" y="347"/>
                    <a:pt x="26" y="434"/>
                    <a:pt x="69" y="509"/>
                  </a:cubicBezTo>
                  <a:cubicBezTo>
                    <a:pt x="72" y="514"/>
                    <a:pt x="78" y="516"/>
                    <a:pt x="83" y="513"/>
                  </a:cubicBezTo>
                  <a:cubicBezTo>
                    <a:pt x="139" y="480"/>
                    <a:pt x="139" y="480"/>
                    <a:pt x="139" y="480"/>
                  </a:cubicBezTo>
                  <a:cubicBezTo>
                    <a:pt x="146" y="476"/>
                    <a:pt x="146" y="467"/>
                    <a:pt x="140" y="463"/>
                  </a:cubicBezTo>
                  <a:cubicBezTo>
                    <a:pt x="136" y="460"/>
                    <a:pt x="133" y="457"/>
                    <a:pt x="131" y="45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3" name="Google Shape;953;p50"/>
            <p:cNvSpPr/>
            <p:nvPr/>
          </p:nvSpPr>
          <p:spPr>
            <a:xfrm>
              <a:off x="8899694" y="3138374"/>
              <a:ext cx="304599" cy="264093"/>
            </a:xfrm>
            <a:custGeom>
              <a:rect b="b" l="l" r="r" t="t"/>
              <a:pathLst>
                <a:path extrusionOk="0" h="391" w="451">
                  <a:moveTo>
                    <a:pt x="423" y="309"/>
                  </a:moveTo>
                  <a:cubicBezTo>
                    <a:pt x="413" y="309"/>
                    <a:pt x="403" y="305"/>
                    <a:pt x="396" y="297"/>
                  </a:cubicBezTo>
                  <a:cubicBezTo>
                    <a:pt x="385" y="285"/>
                    <a:pt x="380" y="268"/>
                    <a:pt x="380" y="249"/>
                  </a:cubicBezTo>
                  <a:cubicBezTo>
                    <a:pt x="379" y="230"/>
                    <a:pt x="385" y="213"/>
                    <a:pt x="394" y="201"/>
                  </a:cubicBezTo>
                  <a:cubicBezTo>
                    <a:pt x="401" y="192"/>
                    <a:pt x="411" y="187"/>
                    <a:pt x="421" y="187"/>
                  </a:cubicBezTo>
                  <a:cubicBezTo>
                    <a:pt x="426" y="187"/>
                    <a:pt x="431" y="188"/>
                    <a:pt x="435" y="190"/>
                  </a:cubicBezTo>
                  <a:cubicBezTo>
                    <a:pt x="442" y="193"/>
                    <a:pt x="449" y="188"/>
                    <a:pt x="449" y="180"/>
                  </a:cubicBezTo>
                  <a:cubicBezTo>
                    <a:pt x="448" y="122"/>
                    <a:pt x="448" y="122"/>
                    <a:pt x="448" y="122"/>
                  </a:cubicBezTo>
                  <a:cubicBezTo>
                    <a:pt x="448" y="117"/>
                    <a:pt x="444" y="112"/>
                    <a:pt x="438" y="112"/>
                  </a:cubicBezTo>
                  <a:cubicBezTo>
                    <a:pt x="359" y="109"/>
                    <a:pt x="288" y="70"/>
                    <a:pt x="243" y="10"/>
                  </a:cubicBezTo>
                  <a:cubicBezTo>
                    <a:pt x="240" y="6"/>
                    <a:pt x="234" y="5"/>
                    <a:pt x="230" y="7"/>
                  </a:cubicBezTo>
                  <a:cubicBezTo>
                    <a:pt x="143" y="59"/>
                    <a:pt x="143" y="59"/>
                    <a:pt x="143" y="59"/>
                  </a:cubicBezTo>
                  <a:cubicBezTo>
                    <a:pt x="141" y="60"/>
                    <a:pt x="139" y="61"/>
                    <a:pt x="136" y="60"/>
                  </a:cubicBezTo>
                  <a:cubicBezTo>
                    <a:pt x="134" y="59"/>
                    <a:pt x="133" y="59"/>
                    <a:pt x="132" y="57"/>
                  </a:cubicBezTo>
                  <a:cubicBezTo>
                    <a:pt x="128" y="51"/>
                    <a:pt x="125" y="46"/>
                    <a:pt x="128" y="39"/>
                  </a:cubicBezTo>
                  <a:cubicBezTo>
                    <a:pt x="130" y="35"/>
                    <a:pt x="133" y="32"/>
                    <a:pt x="135" y="28"/>
                  </a:cubicBezTo>
                  <a:cubicBezTo>
                    <a:pt x="140" y="17"/>
                    <a:pt x="134" y="4"/>
                    <a:pt x="122" y="2"/>
                  </a:cubicBezTo>
                  <a:cubicBezTo>
                    <a:pt x="109" y="0"/>
                    <a:pt x="95" y="4"/>
                    <a:pt x="84" y="11"/>
                  </a:cubicBezTo>
                  <a:cubicBezTo>
                    <a:pt x="73" y="18"/>
                    <a:pt x="63" y="27"/>
                    <a:pt x="58" y="39"/>
                  </a:cubicBezTo>
                  <a:cubicBezTo>
                    <a:pt x="54" y="52"/>
                    <a:pt x="62" y="63"/>
                    <a:pt x="75" y="63"/>
                  </a:cubicBezTo>
                  <a:cubicBezTo>
                    <a:pt x="79" y="63"/>
                    <a:pt x="83" y="63"/>
                    <a:pt x="88" y="63"/>
                  </a:cubicBezTo>
                  <a:cubicBezTo>
                    <a:pt x="95" y="64"/>
                    <a:pt x="98" y="69"/>
                    <a:pt x="102" y="75"/>
                  </a:cubicBezTo>
                  <a:cubicBezTo>
                    <a:pt x="103" y="77"/>
                    <a:pt x="103" y="78"/>
                    <a:pt x="102" y="80"/>
                  </a:cubicBezTo>
                  <a:cubicBezTo>
                    <a:pt x="102" y="82"/>
                    <a:pt x="100" y="84"/>
                    <a:pt x="98" y="86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2" y="143"/>
                    <a:pt x="0" y="149"/>
                    <a:pt x="4" y="154"/>
                  </a:cubicBezTo>
                  <a:cubicBezTo>
                    <a:pt x="98" y="296"/>
                    <a:pt x="259" y="389"/>
                    <a:pt x="441" y="391"/>
                  </a:cubicBezTo>
                  <a:cubicBezTo>
                    <a:pt x="447" y="391"/>
                    <a:pt x="451" y="387"/>
                    <a:pt x="451" y="381"/>
                  </a:cubicBezTo>
                  <a:cubicBezTo>
                    <a:pt x="450" y="316"/>
                    <a:pt x="450" y="316"/>
                    <a:pt x="450" y="316"/>
                  </a:cubicBezTo>
                  <a:cubicBezTo>
                    <a:pt x="450" y="308"/>
                    <a:pt x="443" y="304"/>
                    <a:pt x="436" y="307"/>
                  </a:cubicBezTo>
                  <a:cubicBezTo>
                    <a:pt x="432" y="308"/>
                    <a:pt x="427" y="309"/>
                    <a:pt x="423" y="30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4" name="Google Shape;954;p50"/>
            <p:cNvSpPr/>
            <p:nvPr/>
          </p:nvSpPr>
          <p:spPr>
            <a:xfrm>
              <a:off x="8889742" y="2681940"/>
              <a:ext cx="344871" cy="273814"/>
            </a:xfrm>
            <a:custGeom>
              <a:rect b="b" l="l" r="r" t="t"/>
              <a:pathLst>
                <a:path extrusionOk="0" h="405" w="511">
                  <a:moveTo>
                    <a:pt x="83" y="286"/>
                  </a:moveTo>
                  <a:cubicBezTo>
                    <a:pt x="88" y="277"/>
                    <a:pt x="97" y="271"/>
                    <a:pt x="108" y="269"/>
                  </a:cubicBezTo>
                  <a:cubicBezTo>
                    <a:pt x="123" y="266"/>
                    <a:pt x="141" y="270"/>
                    <a:pt x="157" y="279"/>
                  </a:cubicBezTo>
                  <a:cubicBezTo>
                    <a:pt x="174" y="288"/>
                    <a:pt x="186" y="301"/>
                    <a:pt x="191" y="316"/>
                  </a:cubicBezTo>
                  <a:cubicBezTo>
                    <a:pt x="195" y="326"/>
                    <a:pt x="195" y="337"/>
                    <a:pt x="189" y="346"/>
                  </a:cubicBezTo>
                  <a:cubicBezTo>
                    <a:pt x="187" y="350"/>
                    <a:pt x="184" y="354"/>
                    <a:pt x="181" y="356"/>
                  </a:cubicBezTo>
                  <a:cubicBezTo>
                    <a:pt x="175" y="361"/>
                    <a:pt x="175" y="370"/>
                    <a:pt x="182" y="373"/>
                  </a:cubicBezTo>
                  <a:cubicBezTo>
                    <a:pt x="233" y="402"/>
                    <a:pt x="233" y="402"/>
                    <a:pt x="233" y="402"/>
                  </a:cubicBezTo>
                  <a:cubicBezTo>
                    <a:pt x="237" y="405"/>
                    <a:pt x="243" y="403"/>
                    <a:pt x="246" y="398"/>
                  </a:cubicBezTo>
                  <a:cubicBezTo>
                    <a:pt x="286" y="335"/>
                    <a:pt x="353" y="290"/>
                    <a:pt x="432" y="280"/>
                  </a:cubicBezTo>
                  <a:cubicBezTo>
                    <a:pt x="437" y="280"/>
                    <a:pt x="441" y="275"/>
                    <a:pt x="441" y="270"/>
                  </a:cubicBezTo>
                  <a:cubicBezTo>
                    <a:pt x="440" y="170"/>
                    <a:pt x="440" y="170"/>
                    <a:pt x="440" y="170"/>
                  </a:cubicBezTo>
                  <a:cubicBezTo>
                    <a:pt x="440" y="167"/>
                    <a:pt x="441" y="164"/>
                    <a:pt x="442" y="163"/>
                  </a:cubicBezTo>
                  <a:cubicBezTo>
                    <a:pt x="444" y="161"/>
                    <a:pt x="445" y="161"/>
                    <a:pt x="447" y="160"/>
                  </a:cubicBezTo>
                  <a:cubicBezTo>
                    <a:pt x="454" y="160"/>
                    <a:pt x="460" y="160"/>
                    <a:pt x="465" y="166"/>
                  </a:cubicBezTo>
                  <a:cubicBezTo>
                    <a:pt x="467" y="170"/>
                    <a:pt x="469" y="174"/>
                    <a:pt x="471" y="177"/>
                  </a:cubicBezTo>
                  <a:cubicBezTo>
                    <a:pt x="478" y="188"/>
                    <a:pt x="492" y="189"/>
                    <a:pt x="500" y="179"/>
                  </a:cubicBezTo>
                  <a:cubicBezTo>
                    <a:pt x="508" y="169"/>
                    <a:pt x="511" y="155"/>
                    <a:pt x="510" y="142"/>
                  </a:cubicBezTo>
                  <a:cubicBezTo>
                    <a:pt x="511" y="129"/>
                    <a:pt x="507" y="115"/>
                    <a:pt x="499" y="106"/>
                  </a:cubicBezTo>
                  <a:cubicBezTo>
                    <a:pt x="491" y="96"/>
                    <a:pt x="477" y="97"/>
                    <a:pt x="470" y="108"/>
                  </a:cubicBezTo>
                  <a:cubicBezTo>
                    <a:pt x="468" y="112"/>
                    <a:pt x="466" y="116"/>
                    <a:pt x="464" y="119"/>
                  </a:cubicBezTo>
                  <a:cubicBezTo>
                    <a:pt x="460" y="125"/>
                    <a:pt x="453" y="125"/>
                    <a:pt x="447" y="125"/>
                  </a:cubicBezTo>
                  <a:cubicBezTo>
                    <a:pt x="445" y="125"/>
                    <a:pt x="443" y="124"/>
                    <a:pt x="442" y="123"/>
                  </a:cubicBezTo>
                  <a:cubicBezTo>
                    <a:pt x="440" y="121"/>
                    <a:pt x="439" y="119"/>
                    <a:pt x="439" y="116"/>
                  </a:cubicBezTo>
                  <a:cubicBezTo>
                    <a:pt x="438" y="11"/>
                    <a:pt x="438" y="11"/>
                    <a:pt x="438" y="11"/>
                  </a:cubicBezTo>
                  <a:cubicBezTo>
                    <a:pt x="438" y="5"/>
                    <a:pt x="433" y="0"/>
                    <a:pt x="427" y="1"/>
                  </a:cubicBezTo>
                  <a:cubicBezTo>
                    <a:pt x="246" y="12"/>
                    <a:pt x="91" y="114"/>
                    <a:pt x="3" y="261"/>
                  </a:cubicBezTo>
                  <a:cubicBezTo>
                    <a:pt x="0" y="266"/>
                    <a:pt x="2" y="272"/>
                    <a:pt x="7" y="275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70" y="311"/>
                    <a:pt x="78" y="306"/>
                    <a:pt x="79" y="299"/>
                  </a:cubicBezTo>
                  <a:cubicBezTo>
                    <a:pt x="79" y="295"/>
                    <a:pt x="81" y="290"/>
                    <a:pt x="83" y="2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5" name="Google Shape;955;p50"/>
            <p:cNvSpPr/>
            <p:nvPr/>
          </p:nvSpPr>
          <p:spPr>
            <a:xfrm>
              <a:off x="9198969" y="2681940"/>
              <a:ext cx="304599" cy="264325"/>
            </a:xfrm>
            <a:custGeom>
              <a:rect b="b" l="l" r="r" t="t"/>
              <a:pathLst>
                <a:path extrusionOk="0" h="391" w="451">
                  <a:moveTo>
                    <a:pt x="28" y="81"/>
                  </a:moveTo>
                  <a:cubicBezTo>
                    <a:pt x="38" y="81"/>
                    <a:pt x="48" y="86"/>
                    <a:pt x="55" y="94"/>
                  </a:cubicBezTo>
                  <a:cubicBezTo>
                    <a:pt x="66" y="106"/>
                    <a:pt x="71" y="123"/>
                    <a:pt x="71" y="142"/>
                  </a:cubicBezTo>
                  <a:cubicBezTo>
                    <a:pt x="72" y="161"/>
                    <a:pt x="66" y="178"/>
                    <a:pt x="57" y="190"/>
                  </a:cubicBezTo>
                  <a:cubicBezTo>
                    <a:pt x="50" y="198"/>
                    <a:pt x="40" y="203"/>
                    <a:pt x="30" y="203"/>
                  </a:cubicBezTo>
                  <a:cubicBezTo>
                    <a:pt x="25" y="204"/>
                    <a:pt x="20" y="203"/>
                    <a:pt x="16" y="201"/>
                  </a:cubicBezTo>
                  <a:cubicBezTo>
                    <a:pt x="9" y="198"/>
                    <a:pt x="2" y="203"/>
                    <a:pt x="2" y="210"/>
                  </a:cubicBezTo>
                  <a:cubicBezTo>
                    <a:pt x="3" y="269"/>
                    <a:pt x="3" y="269"/>
                    <a:pt x="3" y="269"/>
                  </a:cubicBezTo>
                  <a:cubicBezTo>
                    <a:pt x="3" y="274"/>
                    <a:pt x="7" y="279"/>
                    <a:pt x="13" y="279"/>
                  </a:cubicBezTo>
                  <a:cubicBezTo>
                    <a:pt x="92" y="281"/>
                    <a:pt x="163" y="321"/>
                    <a:pt x="208" y="381"/>
                  </a:cubicBezTo>
                  <a:cubicBezTo>
                    <a:pt x="211" y="385"/>
                    <a:pt x="217" y="386"/>
                    <a:pt x="221" y="383"/>
                  </a:cubicBezTo>
                  <a:cubicBezTo>
                    <a:pt x="308" y="332"/>
                    <a:pt x="308" y="332"/>
                    <a:pt x="308" y="332"/>
                  </a:cubicBezTo>
                  <a:cubicBezTo>
                    <a:pt x="310" y="331"/>
                    <a:pt x="312" y="330"/>
                    <a:pt x="315" y="331"/>
                  </a:cubicBezTo>
                  <a:cubicBezTo>
                    <a:pt x="316" y="331"/>
                    <a:pt x="318" y="332"/>
                    <a:pt x="319" y="334"/>
                  </a:cubicBezTo>
                  <a:cubicBezTo>
                    <a:pt x="323" y="339"/>
                    <a:pt x="326" y="345"/>
                    <a:pt x="323" y="352"/>
                  </a:cubicBezTo>
                  <a:cubicBezTo>
                    <a:pt x="321" y="356"/>
                    <a:pt x="318" y="359"/>
                    <a:pt x="316" y="363"/>
                  </a:cubicBezTo>
                  <a:cubicBezTo>
                    <a:pt x="311" y="374"/>
                    <a:pt x="317" y="387"/>
                    <a:pt x="329" y="389"/>
                  </a:cubicBezTo>
                  <a:cubicBezTo>
                    <a:pt x="342" y="391"/>
                    <a:pt x="356" y="386"/>
                    <a:pt x="367" y="379"/>
                  </a:cubicBezTo>
                  <a:cubicBezTo>
                    <a:pt x="378" y="373"/>
                    <a:pt x="388" y="363"/>
                    <a:pt x="393" y="351"/>
                  </a:cubicBezTo>
                  <a:cubicBezTo>
                    <a:pt x="397" y="339"/>
                    <a:pt x="389" y="328"/>
                    <a:pt x="376" y="328"/>
                  </a:cubicBezTo>
                  <a:cubicBezTo>
                    <a:pt x="372" y="327"/>
                    <a:pt x="368" y="328"/>
                    <a:pt x="363" y="328"/>
                  </a:cubicBezTo>
                  <a:cubicBezTo>
                    <a:pt x="356" y="327"/>
                    <a:pt x="353" y="322"/>
                    <a:pt x="349" y="316"/>
                  </a:cubicBezTo>
                  <a:cubicBezTo>
                    <a:pt x="348" y="314"/>
                    <a:pt x="348" y="312"/>
                    <a:pt x="349" y="311"/>
                  </a:cubicBezTo>
                  <a:cubicBezTo>
                    <a:pt x="349" y="308"/>
                    <a:pt x="351" y="306"/>
                    <a:pt x="353" y="305"/>
                  </a:cubicBezTo>
                  <a:cubicBezTo>
                    <a:pt x="444" y="251"/>
                    <a:pt x="444" y="251"/>
                    <a:pt x="444" y="251"/>
                  </a:cubicBezTo>
                  <a:cubicBezTo>
                    <a:pt x="449" y="248"/>
                    <a:pt x="451" y="241"/>
                    <a:pt x="447" y="237"/>
                  </a:cubicBezTo>
                  <a:cubicBezTo>
                    <a:pt x="353" y="95"/>
                    <a:pt x="192" y="2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83"/>
                    <a:pt x="8" y="87"/>
                    <a:pt x="15" y="84"/>
                  </a:cubicBezTo>
                  <a:cubicBezTo>
                    <a:pt x="19" y="82"/>
                    <a:pt x="24" y="81"/>
                    <a:pt x="28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6" name="Google Shape;956;p50"/>
            <p:cNvSpPr/>
            <p:nvPr/>
          </p:nvSpPr>
          <p:spPr>
            <a:xfrm>
              <a:off x="9351499" y="2861088"/>
              <a:ext cx="210627" cy="348807"/>
            </a:xfrm>
            <a:custGeom>
              <a:rect b="b" l="l" r="r" t="t"/>
              <a:pathLst>
                <a:path extrusionOk="0" h="516" w="312">
                  <a:moveTo>
                    <a:pt x="181" y="63"/>
                  </a:moveTo>
                  <a:cubicBezTo>
                    <a:pt x="186" y="72"/>
                    <a:pt x="187" y="83"/>
                    <a:pt x="184" y="93"/>
                  </a:cubicBezTo>
                  <a:cubicBezTo>
                    <a:pt x="178" y="108"/>
                    <a:pt x="166" y="121"/>
                    <a:pt x="150" y="130"/>
                  </a:cubicBezTo>
                  <a:cubicBezTo>
                    <a:pt x="134" y="140"/>
                    <a:pt x="117" y="144"/>
                    <a:pt x="101" y="142"/>
                  </a:cubicBezTo>
                  <a:cubicBezTo>
                    <a:pt x="90" y="140"/>
                    <a:pt x="81" y="134"/>
                    <a:pt x="76" y="125"/>
                  </a:cubicBezTo>
                  <a:cubicBezTo>
                    <a:pt x="74" y="121"/>
                    <a:pt x="72" y="117"/>
                    <a:pt x="72" y="113"/>
                  </a:cubicBezTo>
                  <a:cubicBezTo>
                    <a:pt x="71" y="105"/>
                    <a:pt x="63" y="101"/>
                    <a:pt x="56" y="105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1" y="137"/>
                    <a:pt x="0" y="143"/>
                    <a:pt x="2" y="148"/>
                  </a:cubicBezTo>
                  <a:cubicBezTo>
                    <a:pt x="21" y="183"/>
                    <a:pt x="32" y="223"/>
                    <a:pt x="32" y="265"/>
                  </a:cubicBezTo>
                  <a:cubicBezTo>
                    <a:pt x="33" y="302"/>
                    <a:pt x="25" y="337"/>
                    <a:pt x="12" y="368"/>
                  </a:cubicBezTo>
                  <a:cubicBezTo>
                    <a:pt x="10" y="373"/>
                    <a:pt x="11" y="379"/>
                    <a:pt x="16" y="381"/>
                  </a:cubicBezTo>
                  <a:cubicBezTo>
                    <a:pt x="104" y="430"/>
                    <a:pt x="104" y="430"/>
                    <a:pt x="104" y="430"/>
                  </a:cubicBezTo>
                  <a:cubicBezTo>
                    <a:pt x="106" y="432"/>
                    <a:pt x="108" y="434"/>
                    <a:pt x="108" y="436"/>
                  </a:cubicBezTo>
                  <a:cubicBezTo>
                    <a:pt x="109" y="438"/>
                    <a:pt x="109" y="439"/>
                    <a:pt x="108" y="441"/>
                  </a:cubicBezTo>
                  <a:cubicBezTo>
                    <a:pt x="105" y="447"/>
                    <a:pt x="102" y="453"/>
                    <a:pt x="94" y="453"/>
                  </a:cubicBezTo>
                  <a:cubicBezTo>
                    <a:pt x="90" y="454"/>
                    <a:pt x="86" y="453"/>
                    <a:pt x="82" y="453"/>
                  </a:cubicBezTo>
                  <a:cubicBezTo>
                    <a:pt x="69" y="454"/>
                    <a:pt x="61" y="466"/>
                    <a:pt x="65" y="478"/>
                  </a:cubicBezTo>
                  <a:cubicBezTo>
                    <a:pt x="70" y="489"/>
                    <a:pt x="81" y="499"/>
                    <a:pt x="92" y="505"/>
                  </a:cubicBezTo>
                  <a:cubicBezTo>
                    <a:pt x="103" y="512"/>
                    <a:pt x="117" y="516"/>
                    <a:pt x="130" y="514"/>
                  </a:cubicBezTo>
                  <a:cubicBezTo>
                    <a:pt x="142" y="511"/>
                    <a:pt x="148" y="499"/>
                    <a:pt x="142" y="487"/>
                  </a:cubicBezTo>
                  <a:cubicBezTo>
                    <a:pt x="140" y="484"/>
                    <a:pt x="137" y="480"/>
                    <a:pt x="135" y="477"/>
                  </a:cubicBezTo>
                  <a:cubicBezTo>
                    <a:pt x="132" y="470"/>
                    <a:pt x="135" y="464"/>
                    <a:pt x="139" y="458"/>
                  </a:cubicBezTo>
                  <a:cubicBezTo>
                    <a:pt x="140" y="457"/>
                    <a:pt x="141" y="456"/>
                    <a:pt x="143" y="455"/>
                  </a:cubicBezTo>
                  <a:cubicBezTo>
                    <a:pt x="145" y="455"/>
                    <a:pt x="148" y="455"/>
                    <a:pt x="150" y="456"/>
                  </a:cubicBezTo>
                  <a:cubicBezTo>
                    <a:pt x="242" y="508"/>
                    <a:pt x="242" y="508"/>
                    <a:pt x="242" y="508"/>
                  </a:cubicBezTo>
                  <a:cubicBezTo>
                    <a:pt x="247" y="511"/>
                    <a:pt x="254" y="509"/>
                    <a:pt x="256" y="504"/>
                  </a:cubicBezTo>
                  <a:cubicBezTo>
                    <a:pt x="292" y="431"/>
                    <a:pt x="312" y="349"/>
                    <a:pt x="311" y="262"/>
                  </a:cubicBezTo>
                  <a:cubicBezTo>
                    <a:pt x="310" y="169"/>
                    <a:pt x="286" y="82"/>
                    <a:pt x="243" y="6"/>
                  </a:cubicBezTo>
                  <a:cubicBezTo>
                    <a:pt x="240" y="1"/>
                    <a:pt x="234" y="0"/>
                    <a:pt x="229" y="3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66" y="40"/>
                    <a:pt x="166" y="49"/>
                    <a:pt x="172" y="53"/>
                  </a:cubicBezTo>
                  <a:cubicBezTo>
                    <a:pt x="176" y="56"/>
                    <a:pt x="179" y="59"/>
                    <a:pt x="181" y="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7" name="Google Shape;957;p50"/>
            <p:cNvSpPr/>
            <p:nvPr/>
          </p:nvSpPr>
          <p:spPr>
            <a:xfrm>
              <a:off x="9168648" y="3128885"/>
              <a:ext cx="344871" cy="273120"/>
            </a:xfrm>
            <a:custGeom>
              <a:rect b="b" l="l" r="r" t="t"/>
              <a:pathLst>
                <a:path extrusionOk="0" h="404" w="511">
                  <a:moveTo>
                    <a:pt x="428" y="119"/>
                  </a:moveTo>
                  <a:cubicBezTo>
                    <a:pt x="423" y="128"/>
                    <a:pt x="414" y="134"/>
                    <a:pt x="403" y="136"/>
                  </a:cubicBezTo>
                  <a:cubicBezTo>
                    <a:pt x="388" y="139"/>
                    <a:pt x="370" y="135"/>
                    <a:pt x="354" y="125"/>
                  </a:cubicBezTo>
                  <a:cubicBezTo>
                    <a:pt x="337" y="116"/>
                    <a:pt x="325" y="103"/>
                    <a:pt x="320" y="89"/>
                  </a:cubicBezTo>
                  <a:cubicBezTo>
                    <a:pt x="316" y="79"/>
                    <a:pt x="316" y="68"/>
                    <a:pt x="322" y="59"/>
                  </a:cubicBezTo>
                  <a:cubicBezTo>
                    <a:pt x="324" y="55"/>
                    <a:pt x="327" y="51"/>
                    <a:pt x="330" y="48"/>
                  </a:cubicBezTo>
                  <a:cubicBezTo>
                    <a:pt x="336" y="44"/>
                    <a:pt x="336" y="35"/>
                    <a:pt x="329" y="31"/>
                  </a:cubicBezTo>
                  <a:cubicBezTo>
                    <a:pt x="278" y="3"/>
                    <a:pt x="278" y="3"/>
                    <a:pt x="278" y="3"/>
                  </a:cubicBezTo>
                  <a:cubicBezTo>
                    <a:pt x="274" y="0"/>
                    <a:pt x="268" y="2"/>
                    <a:pt x="265" y="6"/>
                  </a:cubicBezTo>
                  <a:cubicBezTo>
                    <a:pt x="225" y="70"/>
                    <a:pt x="157" y="115"/>
                    <a:pt x="79" y="124"/>
                  </a:cubicBezTo>
                  <a:cubicBezTo>
                    <a:pt x="74" y="125"/>
                    <a:pt x="70" y="129"/>
                    <a:pt x="70" y="135"/>
                  </a:cubicBezTo>
                  <a:cubicBezTo>
                    <a:pt x="71" y="235"/>
                    <a:pt x="71" y="235"/>
                    <a:pt x="71" y="235"/>
                  </a:cubicBezTo>
                  <a:cubicBezTo>
                    <a:pt x="71" y="238"/>
                    <a:pt x="70" y="240"/>
                    <a:pt x="69" y="242"/>
                  </a:cubicBezTo>
                  <a:cubicBezTo>
                    <a:pt x="67" y="243"/>
                    <a:pt x="66" y="244"/>
                    <a:pt x="64" y="244"/>
                  </a:cubicBezTo>
                  <a:cubicBezTo>
                    <a:pt x="57" y="245"/>
                    <a:pt x="51" y="245"/>
                    <a:pt x="46" y="238"/>
                  </a:cubicBezTo>
                  <a:cubicBezTo>
                    <a:pt x="44" y="235"/>
                    <a:pt x="42" y="231"/>
                    <a:pt x="40" y="228"/>
                  </a:cubicBezTo>
                  <a:cubicBezTo>
                    <a:pt x="33" y="217"/>
                    <a:pt x="19" y="216"/>
                    <a:pt x="11" y="226"/>
                  </a:cubicBezTo>
                  <a:cubicBezTo>
                    <a:pt x="3" y="236"/>
                    <a:pt x="0" y="250"/>
                    <a:pt x="1" y="263"/>
                  </a:cubicBezTo>
                  <a:cubicBezTo>
                    <a:pt x="0" y="276"/>
                    <a:pt x="4" y="290"/>
                    <a:pt x="12" y="299"/>
                  </a:cubicBezTo>
                  <a:cubicBezTo>
                    <a:pt x="20" y="309"/>
                    <a:pt x="34" y="308"/>
                    <a:pt x="41" y="297"/>
                  </a:cubicBezTo>
                  <a:cubicBezTo>
                    <a:pt x="43" y="293"/>
                    <a:pt x="45" y="289"/>
                    <a:pt x="47" y="286"/>
                  </a:cubicBezTo>
                  <a:cubicBezTo>
                    <a:pt x="51" y="279"/>
                    <a:pt x="58" y="279"/>
                    <a:pt x="64" y="279"/>
                  </a:cubicBezTo>
                  <a:cubicBezTo>
                    <a:pt x="66" y="279"/>
                    <a:pt x="68" y="280"/>
                    <a:pt x="69" y="281"/>
                  </a:cubicBezTo>
                  <a:cubicBezTo>
                    <a:pt x="71" y="283"/>
                    <a:pt x="72" y="286"/>
                    <a:pt x="72" y="288"/>
                  </a:cubicBezTo>
                  <a:cubicBezTo>
                    <a:pt x="73" y="394"/>
                    <a:pt x="73" y="394"/>
                    <a:pt x="73" y="394"/>
                  </a:cubicBezTo>
                  <a:cubicBezTo>
                    <a:pt x="73" y="400"/>
                    <a:pt x="78" y="404"/>
                    <a:pt x="84" y="404"/>
                  </a:cubicBezTo>
                  <a:cubicBezTo>
                    <a:pt x="265" y="392"/>
                    <a:pt x="420" y="291"/>
                    <a:pt x="508" y="144"/>
                  </a:cubicBezTo>
                  <a:cubicBezTo>
                    <a:pt x="511" y="139"/>
                    <a:pt x="509" y="133"/>
                    <a:pt x="504" y="130"/>
                  </a:cubicBezTo>
                  <a:cubicBezTo>
                    <a:pt x="447" y="98"/>
                    <a:pt x="447" y="98"/>
                    <a:pt x="447" y="98"/>
                  </a:cubicBezTo>
                  <a:cubicBezTo>
                    <a:pt x="441" y="94"/>
                    <a:pt x="433" y="98"/>
                    <a:pt x="432" y="106"/>
                  </a:cubicBezTo>
                  <a:cubicBezTo>
                    <a:pt x="432" y="110"/>
                    <a:pt x="430" y="115"/>
                    <a:pt x="428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8" name="Google Shape;958;p50"/>
          <p:cNvGrpSpPr/>
          <p:nvPr/>
        </p:nvGrpSpPr>
        <p:grpSpPr>
          <a:xfrm>
            <a:off x="3699655" y="1550057"/>
            <a:ext cx="445260" cy="445260"/>
            <a:chOff x="4103687" y="1439862"/>
            <a:chExt cx="3986212" cy="3986211"/>
          </a:xfrm>
        </p:grpSpPr>
        <p:sp>
          <p:nvSpPr>
            <p:cNvPr id="959" name="Google Shape;959;p50"/>
            <p:cNvSpPr/>
            <p:nvPr/>
          </p:nvSpPr>
          <p:spPr>
            <a:xfrm>
              <a:off x="4103687" y="1439862"/>
              <a:ext cx="2254250" cy="3986211"/>
            </a:xfrm>
            <a:custGeom>
              <a:rect b="b" l="l" r="r" t="t"/>
              <a:pathLst>
                <a:path extrusionOk="0" h="887" w="502">
                  <a:moveTo>
                    <a:pt x="435" y="815"/>
                  </a:moveTo>
                  <a:cubicBezTo>
                    <a:pt x="428" y="824"/>
                    <a:pt x="419" y="828"/>
                    <a:pt x="408" y="828"/>
                  </a:cubicBezTo>
                  <a:cubicBezTo>
                    <a:pt x="399" y="828"/>
                    <a:pt x="389" y="824"/>
                    <a:pt x="383" y="816"/>
                  </a:cubicBezTo>
                  <a:cubicBezTo>
                    <a:pt x="373" y="805"/>
                    <a:pt x="368" y="788"/>
                    <a:pt x="368" y="770"/>
                  </a:cubicBezTo>
                  <a:cubicBezTo>
                    <a:pt x="368" y="752"/>
                    <a:pt x="373" y="736"/>
                    <a:pt x="383" y="725"/>
                  </a:cubicBezTo>
                  <a:cubicBezTo>
                    <a:pt x="389" y="717"/>
                    <a:pt x="399" y="712"/>
                    <a:pt x="408" y="712"/>
                  </a:cubicBezTo>
                  <a:cubicBezTo>
                    <a:pt x="419" y="712"/>
                    <a:pt x="428" y="717"/>
                    <a:pt x="435" y="725"/>
                  </a:cubicBezTo>
                  <a:cubicBezTo>
                    <a:pt x="435" y="662"/>
                    <a:pt x="435" y="662"/>
                    <a:pt x="435" y="662"/>
                  </a:cubicBezTo>
                  <a:cubicBezTo>
                    <a:pt x="435" y="658"/>
                    <a:pt x="431" y="654"/>
                    <a:pt x="427" y="654"/>
                  </a:cubicBezTo>
                  <a:cubicBezTo>
                    <a:pt x="318" y="645"/>
                    <a:pt x="233" y="554"/>
                    <a:pt x="233" y="444"/>
                  </a:cubicBezTo>
                  <a:cubicBezTo>
                    <a:pt x="233" y="333"/>
                    <a:pt x="318" y="242"/>
                    <a:pt x="427" y="233"/>
                  </a:cubicBezTo>
                  <a:cubicBezTo>
                    <a:pt x="431" y="233"/>
                    <a:pt x="434" y="230"/>
                    <a:pt x="434" y="225"/>
                  </a:cubicBezTo>
                  <a:cubicBezTo>
                    <a:pt x="434" y="143"/>
                    <a:pt x="434" y="143"/>
                    <a:pt x="434" y="143"/>
                  </a:cubicBezTo>
                  <a:cubicBezTo>
                    <a:pt x="435" y="141"/>
                    <a:pt x="438" y="138"/>
                    <a:pt x="441" y="138"/>
                  </a:cubicBezTo>
                  <a:cubicBezTo>
                    <a:pt x="448" y="137"/>
                    <a:pt x="454" y="137"/>
                    <a:pt x="458" y="143"/>
                  </a:cubicBezTo>
                  <a:cubicBezTo>
                    <a:pt x="460" y="147"/>
                    <a:pt x="462" y="151"/>
                    <a:pt x="464" y="155"/>
                  </a:cubicBezTo>
                  <a:cubicBezTo>
                    <a:pt x="471" y="165"/>
                    <a:pt x="483" y="165"/>
                    <a:pt x="491" y="156"/>
                  </a:cubicBezTo>
                  <a:cubicBezTo>
                    <a:pt x="499" y="146"/>
                    <a:pt x="502" y="133"/>
                    <a:pt x="502" y="121"/>
                  </a:cubicBezTo>
                  <a:cubicBezTo>
                    <a:pt x="502" y="109"/>
                    <a:pt x="499" y="95"/>
                    <a:pt x="491" y="86"/>
                  </a:cubicBezTo>
                  <a:cubicBezTo>
                    <a:pt x="483" y="76"/>
                    <a:pt x="471" y="76"/>
                    <a:pt x="464" y="87"/>
                  </a:cubicBezTo>
                  <a:cubicBezTo>
                    <a:pt x="462" y="91"/>
                    <a:pt x="460" y="95"/>
                    <a:pt x="458" y="98"/>
                  </a:cubicBezTo>
                  <a:cubicBezTo>
                    <a:pt x="454" y="104"/>
                    <a:pt x="448" y="104"/>
                    <a:pt x="441" y="104"/>
                  </a:cubicBezTo>
                  <a:cubicBezTo>
                    <a:pt x="438" y="104"/>
                    <a:pt x="435" y="101"/>
                    <a:pt x="434" y="98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4"/>
                    <a:pt x="430" y="0"/>
                    <a:pt x="426" y="0"/>
                  </a:cubicBezTo>
                  <a:cubicBezTo>
                    <a:pt x="189" y="10"/>
                    <a:pt x="0" y="205"/>
                    <a:pt x="0" y="444"/>
                  </a:cubicBezTo>
                  <a:cubicBezTo>
                    <a:pt x="0" y="683"/>
                    <a:pt x="189" y="878"/>
                    <a:pt x="426" y="887"/>
                  </a:cubicBezTo>
                  <a:cubicBezTo>
                    <a:pt x="431" y="887"/>
                    <a:pt x="435" y="884"/>
                    <a:pt x="435" y="879"/>
                  </a:cubicBezTo>
                  <a:lnTo>
                    <a:pt x="435" y="8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0" name="Google Shape;960;p50"/>
            <p:cNvSpPr/>
            <p:nvPr/>
          </p:nvSpPr>
          <p:spPr>
            <a:xfrm>
              <a:off x="5837237" y="1439862"/>
              <a:ext cx="2252662" cy="3986211"/>
            </a:xfrm>
            <a:custGeom>
              <a:rect b="b" l="l" r="r" t="t"/>
              <a:pathLst>
                <a:path extrusionOk="0" h="887" w="502">
                  <a:moveTo>
                    <a:pt x="67" y="8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3" y="68"/>
                    <a:pt x="83" y="63"/>
                    <a:pt x="93" y="63"/>
                  </a:cubicBezTo>
                  <a:cubicBezTo>
                    <a:pt x="103" y="63"/>
                    <a:pt x="112" y="67"/>
                    <a:pt x="119" y="75"/>
                  </a:cubicBezTo>
                  <a:cubicBezTo>
                    <a:pt x="128" y="87"/>
                    <a:pt x="134" y="103"/>
                    <a:pt x="133" y="121"/>
                  </a:cubicBezTo>
                  <a:cubicBezTo>
                    <a:pt x="134" y="139"/>
                    <a:pt x="128" y="155"/>
                    <a:pt x="119" y="166"/>
                  </a:cubicBezTo>
                  <a:cubicBezTo>
                    <a:pt x="112" y="174"/>
                    <a:pt x="103" y="179"/>
                    <a:pt x="93" y="179"/>
                  </a:cubicBezTo>
                  <a:cubicBezTo>
                    <a:pt x="83" y="179"/>
                    <a:pt x="73" y="174"/>
                    <a:pt x="67" y="166"/>
                  </a:cubicBezTo>
                  <a:cubicBezTo>
                    <a:pt x="67" y="225"/>
                    <a:pt x="67" y="225"/>
                    <a:pt x="67" y="225"/>
                  </a:cubicBezTo>
                  <a:cubicBezTo>
                    <a:pt x="67" y="230"/>
                    <a:pt x="70" y="233"/>
                    <a:pt x="75" y="233"/>
                  </a:cubicBezTo>
                  <a:cubicBezTo>
                    <a:pt x="183" y="242"/>
                    <a:pt x="269" y="333"/>
                    <a:pt x="269" y="444"/>
                  </a:cubicBezTo>
                  <a:cubicBezTo>
                    <a:pt x="269" y="554"/>
                    <a:pt x="183" y="645"/>
                    <a:pt x="75" y="654"/>
                  </a:cubicBezTo>
                  <a:cubicBezTo>
                    <a:pt x="71" y="654"/>
                    <a:pt x="67" y="658"/>
                    <a:pt x="67" y="662"/>
                  </a:cubicBezTo>
                  <a:cubicBezTo>
                    <a:pt x="67" y="748"/>
                    <a:pt x="67" y="748"/>
                    <a:pt x="67" y="748"/>
                  </a:cubicBezTo>
                  <a:cubicBezTo>
                    <a:pt x="66" y="751"/>
                    <a:pt x="64" y="754"/>
                    <a:pt x="60" y="754"/>
                  </a:cubicBezTo>
                  <a:cubicBezTo>
                    <a:pt x="54" y="754"/>
                    <a:pt x="48" y="754"/>
                    <a:pt x="44" y="748"/>
                  </a:cubicBezTo>
                  <a:cubicBezTo>
                    <a:pt x="41" y="744"/>
                    <a:pt x="40" y="740"/>
                    <a:pt x="37" y="736"/>
                  </a:cubicBezTo>
                  <a:cubicBezTo>
                    <a:pt x="30" y="726"/>
                    <a:pt x="18" y="726"/>
                    <a:pt x="10" y="736"/>
                  </a:cubicBezTo>
                  <a:cubicBezTo>
                    <a:pt x="3" y="745"/>
                    <a:pt x="0" y="758"/>
                    <a:pt x="0" y="770"/>
                  </a:cubicBezTo>
                  <a:cubicBezTo>
                    <a:pt x="0" y="783"/>
                    <a:pt x="3" y="796"/>
                    <a:pt x="10" y="805"/>
                  </a:cubicBezTo>
                  <a:cubicBezTo>
                    <a:pt x="18" y="815"/>
                    <a:pt x="30" y="815"/>
                    <a:pt x="37" y="804"/>
                  </a:cubicBezTo>
                  <a:cubicBezTo>
                    <a:pt x="40" y="801"/>
                    <a:pt x="41" y="796"/>
                    <a:pt x="44" y="793"/>
                  </a:cubicBezTo>
                  <a:cubicBezTo>
                    <a:pt x="48" y="787"/>
                    <a:pt x="54" y="787"/>
                    <a:pt x="60" y="787"/>
                  </a:cubicBezTo>
                  <a:cubicBezTo>
                    <a:pt x="64" y="787"/>
                    <a:pt x="66" y="790"/>
                    <a:pt x="67" y="793"/>
                  </a:cubicBezTo>
                  <a:cubicBezTo>
                    <a:pt x="67" y="879"/>
                    <a:pt x="67" y="879"/>
                    <a:pt x="67" y="879"/>
                  </a:cubicBezTo>
                  <a:cubicBezTo>
                    <a:pt x="67" y="884"/>
                    <a:pt x="71" y="887"/>
                    <a:pt x="76" y="887"/>
                  </a:cubicBezTo>
                  <a:cubicBezTo>
                    <a:pt x="313" y="878"/>
                    <a:pt x="502" y="683"/>
                    <a:pt x="502" y="444"/>
                  </a:cubicBezTo>
                  <a:cubicBezTo>
                    <a:pt x="502" y="204"/>
                    <a:pt x="312" y="9"/>
                    <a:pt x="75" y="0"/>
                  </a:cubicBezTo>
                  <a:cubicBezTo>
                    <a:pt x="71" y="0"/>
                    <a:pt x="67" y="4"/>
                    <a:pt x="67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61" name="Google Shape;961;p50"/>
          <p:cNvGrpSpPr/>
          <p:nvPr/>
        </p:nvGrpSpPr>
        <p:grpSpPr>
          <a:xfrm>
            <a:off x="6907645" y="1550361"/>
            <a:ext cx="445803" cy="445535"/>
            <a:chOff x="9878272" y="2682320"/>
            <a:chExt cx="720199" cy="719767"/>
          </a:xfrm>
        </p:grpSpPr>
        <p:sp>
          <p:nvSpPr>
            <p:cNvPr id="962" name="Google Shape;962;p50"/>
            <p:cNvSpPr/>
            <p:nvPr/>
          </p:nvSpPr>
          <p:spPr>
            <a:xfrm>
              <a:off x="10056560" y="2963533"/>
              <a:ext cx="541911" cy="438554"/>
            </a:xfrm>
            <a:custGeom>
              <a:rect b="b" l="l" r="r" t="t"/>
              <a:pathLst>
                <a:path extrusionOk="0" h="697" w="861">
                  <a:moveTo>
                    <a:pt x="849" y="6"/>
                  </a:moveTo>
                  <a:cubicBezTo>
                    <a:pt x="847" y="0"/>
                    <a:pt x="839" y="0"/>
                    <a:pt x="837" y="5"/>
                  </a:cubicBezTo>
                  <a:cubicBezTo>
                    <a:pt x="830" y="26"/>
                    <a:pt x="820" y="51"/>
                    <a:pt x="806" y="78"/>
                  </a:cubicBezTo>
                  <a:cubicBezTo>
                    <a:pt x="770" y="150"/>
                    <a:pt x="700" y="250"/>
                    <a:pt x="575" y="321"/>
                  </a:cubicBezTo>
                  <a:cubicBezTo>
                    <a:pt x="513" y="356"/>
                    <a:pt x="448" y="374"/>
                    <a:pt x="380" y="374"/>
                  </a:cubicBezTo>
                  <a:cubicBezTo>
                    <a:pt x="262" y="374"/>
                    <a:pt x="180" y="321"/>
                    <a:pt x="176" y="319"/>
                  </a:cubicBezTo>
                  <a:cubicBezTo>
                    <a:pt x="176" y="319"/>
                    <a:pt x="176" y="319"/>
                    <a:pt x="176" y="319"/>
                  </a:cubicBezTo>
                  <a:cubicBezTo>
                    <a:pt x="108" y="279"/>
                    <a:pt x="65" y="205"/>
                    <a:pt x="65" y="125"/>
                  </a:cubicBezTo>
                  <a:cubicBezTo>
                    <a:pt x="65" y="112"/>
                    <a:pt x="66" y="99"/>
                    <a:pt x="69" y="86"/>
                  </a:cubicBezTo>
                  <a:cubicBezTo>
                    <a:pt x="70" y="79"/>
                    <a:pt x="61" y="76"/>
                    <a:pt x="57" y="81"/>
                  </a:cubicBezTo>
                  <a:cubicBezTo>
                    <a:pt x="21" y="139"/>
                    <a:pt x="3" y="203"/>
                    <a:pt x="2" y="275"/>
                  </a:cubicBezTo>
                  <a:cubicBezTo>
                    <a:pt x="0" y="517"/>
                    <a:pt x="156" y="664"/>
                    <a:pt x="182" y="686"/>
                  </a:cubicBezTo>
                  <a:cubicBezTo>
                    <a:pt x="182" y="687"/>
                    <a:pt x="183" y="687"/>
                    <a:pt x="185" y="688"/>
                  </a:cubicBezTo>
                  <a:cubicBezTo>
                    <a:pt x="219" y="694"/>
                    <a:pt x="254" y="697"/>
                    <a:pt x="289" y="697"/>
                  </a:cubicBezTo>
                  <a:cubicBezTo>
                    <a:pt x="604" y="697"/>
                    <a:pt x="861" y="441"/>
                    <a:pt x="861" y="125"/>
                  </a:cubicBezTo>
                  <a:cubicBezTo>
                    <a:pt x="861" y="85"/>
                    <a:pt x="857" y="45"/>
                    <a:pt x="849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3" name="Google Shape;963;p50"/>
            <p:cNvSpPr/>
            <p:nvPr/>
          </p:nvSpPr>
          <p:spPr>
            <a:xfrm>
              <a:off x="9878272" y="2791266"/>
              <a:ext cx="459066" cy="594405"/>
            </a:xfrm>
            <a:custGeom>
              <a:rect b="b" l="l" r="r" t="t"/>
              <a:pathLst>
                <a:path extrusionOk="0" h="945" w="729">
                  <a:moveTo>
                    <a:pt x="717" y="228"/>
                  </a:moveTo>
                  <a:cubicBezTo>
                    <a:pt x="722" y="233"/>
                    <a:pt x="729" y="227"/>
                    <a:pt x="726" y="221"/>
                  </a:cubicBezTo>
                  <a:cubicBezTo>
                    <a:pt x="694" y="161"/>
                    <a:pt x="647" y="112"/>
                    <a:pt x="586" y="76"/>
                  </a:cubicBezTo>
                  <a:cubicBezTo>
                    <a:pt x="500" y="26"/>
                    <a:pt x="406" y="0"/>
                    <a:pt x="307" y="0"/>
                  </a:cubicBezTo>
                  <a:cubicBezTo>
                    <a:pt x="221" y="0"/>
                    <a:pt x="157" y="20"/>
                    <a:pt x="140" y="26"/>
                  </a:cubicBezTo>
                  <a:cubicBezTo>
                    <a:pt x="139" y="26"/>
                    <a:pt x="138" y="27"/>
                    <a:pt x="137" y="27"/>
                  </a:cubicBezTo>
                  <a:cubicBezTo>
                    <a:pt x="49" y="131"/>
                    <a:pt x="0" y="263"/>
                    <a:pt x="0" y="399"/>
                  </a:cubicBezTo>
                  <a:cubicBezTo>
                    <a:pt x="0" y="649"/>
                    <a:pt x="163" y="868"/>
                    <a:pt x="396" y="943"/>
                  </a:cubicBezTo>
                  <a:cubicBezTo>
                    <a:pt x="401" y="945"/>
                    <a:pt x="406" y="938"/>
                    <a:pt x="402" y="934"/>
                  </a:cubicBezTo>
                  <a:cubicBezTo>
                    <a:pt x="387" y="917"/>
                    <a:pt x="371" y="896"/>
                    <a:pt x="354" y="870"/>
                  </a:cubicBezTo>
                  <a:cubicBezTo>
                    <a:pt x="310" y="803"/>
                    <a:pt x="258" y="693"/>
                    <a:pt x="259" y="549"/>
                  </a:cubicBezTo>
                  <a:cubicBezTo>
                    <a:pt x="260" y="423"/>
                    <a:pt x="315" y="337"/>
                    <a:pt x="360" y="286"/>
                  </a:cubicBezTo>
                  <a:cubicBezTo>
                    <a:pt x="410" y="231"/>
                    <a:pt x="459" y="206"/>
                    <a:pt x="461" y="205"/>
                  </a:cubicBezTo>
                  <a:cubicBezTo>
                    <a:pt x="461" y="205"/>
                    <a:pt x="461" y="205"/>
                    <a:pt x="461" y="205"/>
                  </a:cubicBezTo>
                  <a:cubicBezTo>
                    <a:pt x="495" y="185"/>
                    <a:pt x="533" y="175"/>
                    <a:pt x="572" y="175"/>
                  </a:cubicBezTo>
                  <a:cubicBezTo>
                    <a:pt x="627" y="175"/>
                    <a:pt x="678" y="195"/>
                    <a:pt x="717" y="2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4" name="Google Shape;964;p50"/>
            <p:cNvSpPr/>
            <p:nvPr/>
          </p:nvSpPr>
          <p:spPr>
            <a:xfrm>
              <a:off x="9994853" y="2682320"/>
              <a:ext cx="583546" cy="500170"/>
            </a:xfrm>
            <a:custGeom>
              <a:rect b="b" l="l" r="r" t="t"/>
              <a:pathLst>
                <a:path extrusionOk="0" h="795" w="927">
                  <a:moveTo>
                    <a:pt x="660" y="746"/>
                  </a:moveTo>
                  <a:cubicBezTo>
                    <a:pt x="871" y="626"/>
                    <a:pt x="920" y="418"/>
                    <a:pt x="927" y="385"/>
                  </a:cubicBezTo>
                  <a:cubicBezTo>
                    <a:pt x="927" y="384"/>
                    <a:pt x="927" y="383"/>
                    <a:pt x="926" y="381"/>
                  </a:cubicBezTo>
                  <a:cubicBezTo>
                    <a:pt x="846" y="153"/>
                    <a:pt x="630" y="0"/>
                    <a:pt x="387" y="0"/>
                  </a:cubicBezTo>
                  <a:cubicBezTo>
                    <a:pt x="245" y="0"/>
                    <a:pt x="109" y="53"/>
                    <a:pt x="4" y="147"/>
                  </a:cubicBezTo>
                  <a:cubicBezTo>
                    <a:pt x="0" y="151"/>
                    <a:pt x="4" y="159"/>
                    <a:pt x="10" y="158"/>
                  </a:cubicBezTo>
                  <a:cubicBezTo>
                    <a:pt x="39" y="152"/>
                    <a:pt x="78" y="147"/>
                    <a:pt x="122" y="147"/>
                  </a:cubicBezTo>
                  <a:cubicBezTo>
                    <a:pt x="226" y="147"/>
                    <a:pt x="324" y="174"/>
                    <a:pt x="414" y="227"/>
                  </a:cubicBezTo>
                  <a:cubicBezTo>
                    <a:pt x="522" y="290"/>
                    <a:pt x="570" y="381"/>
                    <a:pt x="591" y="446"/>
                  </a:cubicBezTo>
                  <a:cubicBezTo>
                    <a:pt x="613" y="514"/>
                    <a:pt x="611" y="567"/>
                    <a:pt x="611" y="573"/>
                  </a:cubicBezTo>
                  <a:cubicBezTo>
                    <a:pt x="611" y="669"/>
                    <a:pt x="549" y="752"/>
                    <a:pt x="463" y="783"/>
                  </a:cubicBezTo>
                  <a:cubicBezTo>
                    <a:pt x="457" y="785"/>
                    <a:pt x="458" y="795"/>
                    <a:pt x="465" y="795"/>
                  </a:cubicBezTo>
                  <a:cubicBezTo>
                    <a:pt x="469" y="795"/>
                    <a:pt x="474" y="795"/>
                    <a:pt x="478" y="795"/>
                  </a:cubicBezTo>
                  <a:cubicBezTo>
                    <a:pt x="541" y="795"/>
                    <a:pt x="602" y="778"/>
                    <a:pt x="660" y="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65" name="Google Shape;965;p50"/>
          <p:cNvGrpSpPr/>
          <p:nvPr/>
        </p:nvGrpSpPr>
        <p:grpSpPr>
          <a:xfrm>
            <a:off x="7549143" y="1550278"/>
            <a:ext cx="445700" cy="445701"/>
            <a:chOff x="10914618" y="2682187"/>
            <a:chExt cx="720033" cy="720033"/>
          </a:xfrm>
        </p:grpSpPr>
        <p:sp>
          <p:nvSpPr>
            <p:cNvPr id="966" name="Google Shape;966;p50"/>
            <p:cNvSpPr/>
            <p:nvPr/>
          </p:nvSpPr>
          <p:spPr>
            <a:xfrm>
              <a:off x="11401733" y="2955582"/>
              <a:ext cx="229448" cy="412406"/>
            </a:xfrm>
            <a:custGeom>
              <a:rect b="b" l="l" r="r" t="t"/>
              <a:pathLst>
                <a:path extrusionOk="0" h="602" w="335">
                  <a:moveTo>
                    <a:pt x="335" y="19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4" y="37"/>
                    <a:pt x="38" y="81"/>
                    <a:pt x="38" y="126"/>
                  </a:cubicBezTo>
                  <a:cubicBezTo>
                    <a:pt x="38" y="602"/>
                    <a:pt x="38" y="602"/>
                    <a:pt x="38" y="602"/>
                  </a:cubicBezTo>
                  <a:cubicBezTo>
                    <a:pt x="200" y="525"/>
                    <a:pt x="312" y="371"/>
                    <a:pt x="335" y="1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7" name="Google Shape;967;p50"/>
            <p:cNvSpPr/>
            <p:nvPr/>
          </p:nvSpPr>
          <p:spPr>
            <a:xfrm>
              <a:off x="10914618" y="3012482"/>
              <a:ext cx="370771" cy="315723"/>
            </a:xfrm>
            <a:custGeom>
              <a:rect b="b" l="l" r="r" t="t"/>
              <a:pathLst>
                <a:path extrusionOk="0" h="461" w="542">
                  <a:moveTo>
                    <a:pt x="207" y="461"/>
                  </a:moveTo>
                  <a:cubicBezTo>
                    <a:pt x="542" y="267"/>
                    <a:pt x="542" y="267"/>
                    <a:pt x="542" y="267"/>
                  </a:cubicBezTo>
                  <a:cubicBezTo>
                    <a:pt x="537" y="268"/>
                    <a:pt x="531" y="268"/>
                    <a:pt x="526" y="268"/>
                  </a:cubicBezTo>
                  <a:cubicBezTo>
                    <a:pt x="486" y="268"/>
                    <a:pt x="446" y="257"/>
                    <a:pt x="411" y="23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5"/>
                    <a:pt x="0" y="29"/>
                    <a:pt x="0" y="43"/>
                  </a:cubicBezTo>
                  <a:cubicBezTo>
                    <a:pt x="0" y="209"/>
                    <a:pt x="76" y="361"/>
                    <a:pt x="207" y="46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8" name="Google Shape;968;p50"/>
            <p:cNvSpPr/>
            <p:nvPr/>
          </p:nvSpPr>
          <p:spPr>
            <a:xfrm>
              <a:off x="11136202" y="2682187"/>
              <a:ext cx="343016" cy="292593"/>
            </a:xfrm>
            <a:custGeom>
              <a:rect b="b" l="l" r="r" t="t"/>
              <a:pathLst>
                <a:path extrusionOk="0" h="427" w="501">
                  <a:moveTo>
                    <a:pt x="93" y="329"/>
                  </a:moveTo>
                  <a:cubicBezTo>
                    <a:pt x="501" y="93"/>
                    <a:pt x="501" y="93"/>
                    <a:pt x="501" y="93"/>
                  </a:cubicBezTo>
                  <a:cubicBezTo>
                    <a:pt x="413" y="32"/>
                    <a:pt x="310" y="0"/>
                    <a:pt x="202" y="0"/>
                  </a:cubicBezTo>
                  <a:cubicBezTo>
                    <a:pt x="132" y="0"/>
                    <a:pt x="64" y="13"/>
                    <a:pt x="0" y="40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20" y="387"/>
                    <a:pt x="52" y="352"/>
                    <a:pt x="93" y="3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9" name="Google Shape;969;p50"/>
            <p:cNvSpPr/>
            <p:nvPr/>
          </p:nvSpPr>
          <p:spPr>
            <a:xfrm>
              <a:off x="10917856" y="2716419"/>
              <a:ext cx="230142" cy="411712"/>
            </a:xfrm>
            <a:custGeom>
              <a:rect b="b" l="l" r="r" t="t"/>
              <a:pathLst>
                <a:path extrusionOk="0" h="601" w="336">
                  <a:moveTo>
                    <a:pt x="0" y="408"/>
                  </a:moveTo>
                  <a:cubicBezTo>
                    <a:pt x="336" y="601"/>
                    <a:pt x="336" y="601"/>
                    <a:pt x="336" y="601"/>
                  </a:cubicBezTo>
                  <a:cubicBezTo>
                    <a:pt x="311" y="565"/>
                    <a:pt x="297" y="521"/>
                    <a:pt x="297" y="475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135" y="76"/>
                    <a:pt x="23" y="231"/>
                    <a:pt x="0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0" name="Google Shape;970;p50"/>
            <p:cNvSpPr/>
            <p:nvPr/>
          </p:nvSpPr>
          <p:spPr>
            <a:xfrm>
              <a:off x="11069819" y="3108934"/>
              <a:ext cx="343016" cy="293287"/>
            </a:xfrm>
            <a:custGeom>
              <a:rect b="b" l="l" r="r" t="t"/>
              <a:pathLst>
                <a:path extrusionOk="0" h="428" w="501">
                  <a:moveTo>
                    <a:pt x="408" y="98"/>
                  </a:moveTo>
                  <a:cubicBezTo>
                    <a:pt x="0" y="334"/>
                    <a:pt x="0" y="334"/>
                    <a:pt x="0" y="334"/>
                  </a:cubicBezTo>
                  <a:cubicBezTo>
                    <a:pt x="88" y="396"/>
                    <a:pt x="191" y="428"/>
                    <a:pt x="299" y="428"/>
                  </a:cubicBezTo>
                  <a:cubicBezTo>
                    <a:pt x="369" y="428"/>
                    <a:pt x="437" y="414"/>
                    <a:pt x="501" y="388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481" y="41"/>
                    <a:pt x="449" y="76"/>
                    <a:pt x="408" y="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1" name="Google Shape;971;p50"/>
            <p:cNvSpPr/>
            <p:nvPr/>
          </p:nvSpPr>
          <p:spPr>
            <a:xfrm>
              <a:off x="11263647" y="2756203"/>
              <a:ext cx="371003" cy="315723"/>
            </a:xfrm>
            <a:custGeom>
              <a:rect b="b" l="l" r="r" t="t"/>
              <a:pathLst>
                <a:path extrusionOk="0" h="461" w="542">
                  <a:moveTo>
                    <a:pt x="131" y="225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1" y="446"/>
                    <a:pt x="542" y="432"/>
                    <a:pt x="542" y="417"/>
                  </a:cubicBezTo>
                  <a:cubicBezTo>
                    <a:pt x="542" y="252"/>
                    <a:pt x="466" y="100"/>
                    <a:pt x="335" y="0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5" y="193"/>
                    <a:pt x="11" y="193"/>
                    <a:pt x="16" y="193"/>
                  </a:cubicBezTo>
                  <a:cubicBezTo>
                    <a:pt x="57" y="193"/>
                    <a:pt x="96" y="204"/>
                    <a:pt x="131" y="2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2" name="Google Shape;972;p50"/>
          <p:cNvGrpSpPr/>
          <p:nvPr/>
        </p:nvGrpSpPr>
        <p:grpSpPr>
          <a:xfrm>
            <a:off x="1772664" y="843057"/>
            <a:ext cx="361521" cy="445816"/>
            <a:chOff x="1582665" y="1011072"/>
            <a:chExt cx="584040" cy="720220"/>
          </a:xfrm>
        </p:grpSpPr>
        <p:sp>
          <p:nvSpPr>
            <p:cNvPr id="973" name="Google Shape;973;p50"/>
            <p:cNvSpPr/>
            <p:nvPr/>
          </p:nvSpPr>
          <p:spPr>
            <a:xfrm>
              <a:off x="1638485" y="1571653"/>
              <a:ext cx="449564" cy="159640"/>
            </a:xfrm>
            <a:custGeom>
              <a:rect b="b" l="l" r="r" t="t"/>
              <a:pathLst>
                <a:path extrusionOk="0" h="273" w="767">
                  <a:moveTo>
                    <a:pt x="8" y="71"/>
                  </a:moveTo>
                  <a:cubicBezTo>
                    <a:pt x="26" y="131"/>
                    <a:pt x="228" y="66"/>
                    <a:pt x="244" y="81"/>
                  </a:cubicBezTo>
                  <a:cubicBezTo>
                    <a:pt x="269" y="104"/>
                    <a:pt x="240" y="171"/>
                    <a:pt x="254" y="194"/>
                  </a:cubicBezTo>
                  <a:cubicBezTo>
                    <a:pt x="274" y="228"/>
                    <a:pt x="588" y="273"/>
                    <a:pt x="743" y="165"/>
                  </a:cubicBezTo>
                  <a:cubicBezTo>
                    <a:pt x="767" y="149"/>
                    <a:pt x="749" y="103"/>
                    <a:pt x="75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7"/>
                    <a:pt x="0" y="43"/>
                    <a:pt x="8" y="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4" name="Google Shape;974;p50"/>
            <p:cNvSpPr/>
            <p:nvPr/>
          </p:nvSpPr>
          <p:spPr>
            <a:xfrm>
              <a:off x="1590507" y="1435245"/>
              <a:ext cx="515072" cy="136407"/>
            </a:xfrm>
            <a:custGeom>
              <a:rect b="b" l="l" r="r" t="t"/>
              <a:pathLst>
                <a:path extrusionOk="0" h="233" w="879">
                  <a:moveTo>
                    <a:pt x="75" y="52"/>
                  </a:moveTo>
                  <a:cubicBezTo>
                    <a:pt x="81" y="64"/>
                    <a:pt x="64" y="89"/>
                    <a:pt x="66" y="104"/>
                  </a:cubicBezTo>
                  <a:cubicBezTo>
                    <a:pt x="68" y="117"/>
                    <a:pt x="105" y="132"/>
                    <a:pt x="105" y="132"/>
                  </a:cubicBezTo>
                  <a:cubicBezTo>
                    <a:pt x="105" y="132"/>
                    <a:pt x="78" y="157"/>
                    <a:pt x="77" y="169"/>
                  </a:cubicBezTo>
                  <a:cubicBezTo>
                    <a:pt x="76" y="182"/>
                    <a:pt x="101" y="204"/>
                    <a:pt x="101" y="218"/>
                  </a:cubicBezTo>
                  <a:cubicBezTo>
                    <a:pt x="102" y="221"/>
                    <a:pt x="100" y="227"/>
                    <a:pt x="98" y="233"/>
                  </a:cubicBezTo>
                  <a:cubicBezTo>
                    <a:pt x="833" y="233"/>
                    <a:pt x="833" y="233"/>
                    <a:pt x="833" y="233"/>
                  </a:cubicBezTo>
                  <a:cubicBezTo>
                    <a:pt x="834" y="202"/>
                    <a:pt x="837" y="167"/>
                    <a:pt x="843" y="126"/>
                  </a:cubicBezTo>
                  <a:cubicBezTo>
                    <a:pt x="850" y="80"/>
                    <a:pt x="863" y="39"/>
                    <a:pt x="87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0"/>
                    <a:pt x="65" y="34"/>
                    <a:pt x="75" y="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5" name="Google Shape;975;p50"/>
            <p:cNvSpPr/>
            <p:nvPr/>
          </p:nvSpPr>
          <p:spPr>
            <a:xfrm>
              <a:off x="1582665" y="1299068"/>
              <a:ext cx="576890" cy="136177"/>
            </a:xfrm>
            <a:custGeom>
              <a:rect b="b" l="l" r="r" t="t"/>
              <a:pathLst>
                <a:path extrusionOk="0" h="233" w="984">
                  <a:moveTo>
                    <a:pt x="984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7"/>
                    <a:pt x="122" y="14"/>
                    <a:pt x="121" y="20"/>
                  </a:cubicBezTo>
                  <a:cubicBezTo>
                    <a:pt x="115" y="71"/>
                    <a:pt x="3" y="151"/>
                    <a:pt x="1" y="207"/>
                  </a:cubicBezTo>
                  <a:cubicBezTo>
                    <a:pt x="0" y="217"/>
                    <a:pt x="5" y="225"/>
                    <a:pt x="13" y="233"/>
                  </a:cubicBezTo>
                  <a:cubicBezTo>
                    <a:pt x="892" y="233"/>
                    <a:pt x="892" y="233"/>
                    <a:pt x="892" y="233"/>
                  </a:cubicBezTo>
                  <a:cubicBezTo>
                    <a:pt x="910" y="190"/>
                    <a:pt x="932" y="150"/>
                    <a:pt x="954" y="106"/>
                  </a:cubicBezTo>
                  <a:cubicBezTo>
                    <a:pt x="965" y="83"/>
                    <a:pt x="977" y="45"/>
                    <a:pt x="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6" name="Google Shape;976;p50"/>
            <p:cNvSpPr/>
            <p:nvPr/>
          </p:nvSpPr>
          <p:spPr>
            <a:xfrm>
              <a:off x="1665934" y="1011072"/>
              <a:ext cx="484393" cy="151589"/>
            </a:xfrm>
            <a:custGeom>
              <a:rect b="b" l="l" r="r" t="t"/>
              <a:pathLst>
                <a:path extrusionOk="0" h="259" w="826">
                  <a:moveTo>
                    <a:pt x="691" y="105"/>
                  </a:moveTo>
                  <a:cubicBezTo>
                    <a:pt x="485" y="0"/>
                    <a:pt x="280" y="20"/>
                    <a:pt x="171" y="77"/>
                  </a:cubicBezTo>
                  <a:cubicBezTo>
                    <a:pt x="84" y="123"/>
                    <a:pt x="31" y="190"/>
                    <a:pt x="0" y="259"/>
                  </a:cubicBezTo>
                  <a:cubicBezTo>
                    <a:pt x="826" y="259"/>
                    <a:pt x="826" y="259"/>
                    <a:pt x="826" y="259"/>
                  </a:cubicBezTo>
                  <a:cubicBezTo>
                    <a:pt x="803" y="196"/>
                    <a:pt x="762" y="140"/>
                    <a:pt x="691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7" name="Google Shape;977;p50"/>
            <p:cNvSpPr/>
            <p:nvPr/>
          </p:nvSpPr>
          <p:spPr>
            <a:xfrm>
              <a:off x="1639639" y="1162661"/>
              <a:ext cx="527066" cy="136407"/>
            </a:xfrm>
            <a:custGeom>
              <a:rect b="b" l="l" r="r" t="t"/>
              <a:pathLst>
                <a:path extrusionOk="0" h="233" w="899">
                  <a:moveTo>
                    <a:pt x="871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53"/>
                    <a:pt x="9" y="106"/>
                    <a:pt x="4" y="150"/>
                  </a:cubicBezTo>
                  <a:cubicBezTo>
                    <a:pt x="0" y="184"/>
                    <a:pt x="15" y="210"/>
                    <a:pt x="22" y="233"/>
                  </a:cubicBezTo>
                  <a:cubicBezTo>
                    <a:pt x="887" y="233"/>
                    <a:pt x="887" y="233"/>
                    <a:pt x="887" y="233"/>
                  </a:cubicBezTo>
                  <a:cubicBezTo>
                    <a:pt x="898" y="163"/>
                    <a:pt x="899" y="77"/>
                    <a:pt x="8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8" name="Google Shape;978;p50"/>
          <p:cNvGrpSpPr/>
          <p:nvPr/>
        </p:nvGrpSpPr>
        <p:grpSpPr>
          <a:xfrm>
            <a:off x="2374048" y="843078"/>
            <a:ext cx="379481" cy="445796"/>
            <a:chOff x="2554206" y="1011105"/>
            <a:chExt cx="613055" cy="720187"/>
          </a:xfrm>
        </p:grpSpPr>
        <p:sp>
          <p:nvSpPr>
            <p:cNvPr id="979" name="Google Shape;979;p50"/>
            <p:cNvSpPr/>
            <p:nvPr/>
          </p:nvSpPr>
          <p:spPr>
            <a:xfrm flipH="1">
              <a:off x="2721847" y="1011105"/>
              <a:ext cx="445414" cy="388012"/>
            </a:xfrm>
            <a:custGeom>
              <a:rect b="b" l="l" r="r" t="t"/>
              <a:pathLst>
                <a:path extrusionOk="0" h="771" w="885">
                  <a:moveTo>
                    <a:pt x="708" y="363"/>
                  </a:moveTo>
                  <a:cubicBezTo>
                    <a:pt x="699" y="358"/>
                    <a:pt x="687" y="357"/>
                    <a:pt x="677" y="361"/>
                  </a:cubicBezTo>
                  <a:cubicBezTo>
                    <a:pt x="662" y="366"/>
                    <a:pt x="649" y="378"/>
                    <a:pt x="640" y="395"/>
                  </a:cubicBezTo>
                  <a:cubicBezTo>
                    <a:pt x="630" y="411"/>
                    <a:pt x="626" y="429"/>
                    <a:pt x="629" y="444"/>
                  </a:cubicBezTo>
                  <a:cubicBezTo>
                    <a:pt x="631" y="455"/>
                    <a:pt x="637" y="464"/>
                    <a:pt x="646" y="470"/>
                  </a:cubicBezTo>
                  <a:cubicBezTo>
                    <a:pt x="655" y="475"/>
                    <a:pt x="667" y="476"/>
                    <a:pt x="677" y="471"/>
                  </a:cubicBezTo>
                  <a:cubicBezTo>
                    <a:pt x="551" y="690"/>
                    <a:pt x="551" y="690"/>
                    <a:pt x="551" y="690"/>
                  </a:cubicBezTo>
                  <a:cubicBezTo>
                    <a:pt x="548" y="696"/>
                    <a:pt x="542" y="699"/>
                    <a:pt x="536" y="699"/>
                  </a:cubicBezTo>
                  <a:cubicBezTo>
                    <a:pt x="365" y="699"/>
                    <a:pt x="365" y="699"/>
                    <a:pt x="365" y="699"/>
                  </a:cubicBezTo>
                  <a:cubicBezTo>
                    <a:pt x="362" y="700"/>
                    <a:pt x="359" y="703"/>
                    <a:pt x="359" y="706"/>
                  </a:cubicBezTo>
                  <a:cubicBezTo>
                    <a:pt x="358" y="713"/>
                    <a:pt x="358" y="720"/>
                    <a:pt x="365" y="724"/>
                  </a:cubicBezTo>
                  <a:cubicBezTo>
                    <a:pt x="368" y="726"/>
                    <a:pt x="372" y="728"/>
                    <a:pt x="376" y="730"/>
                  </a:cubicBezTo>
                  <a:cubicBezTo>
                    <a:pt x="387" y="737"/>
                    <a:pt x="388" y="751"/>
                    <a:pt x="378" y="759"/>
                  </a:cubicBezTo>
                  <a:cubicBezTo>
                    <a:pt x="368" y="767"/>
                    <a:pt x="354" y="771"/>
                    <a:pt x="341" y="770"/>
                  </a:cubicBezTo>
                  <a:cubicBezTo>
                    <a:pt x="328" y="771"/>
                    <a:pt x="314" y="768"/>
                    <a:pt x="304" y="759"/>
                  </a:cubicBezTo>
                  <a:cubicBezTo>
                    <a:pt x="294" y="751"/>
                    <a:pt x="295" y="737"/>
                    <a:pt x="306" y="730"/>
                  </a:cubicBezTo>
                  <a:cubicBezTo>
                    <a:pt x="310" y="728"/>
                    <a:pt x="314" y="726"/>
                    <a:pt x="317" y="724"/>
                  </a:cubicBezTo>
                  <a:cubicBezTo>
                    <a:pt x="323" y="720"/>
                    <a:pt x="323" y="713"/>
                    <a:pt x="323" y="706"/>
                  </a:cubicBezTo>
                  <a:cubicBezTo>
                    <a:pt x="323" y="703"/>
                    <a:pt x="320" y="700"/>
                    <a:pt x="317" y="699"/>
                  </a:cubicBezTo>
                  <a:cubicBezTo>
                    <a:pt x="115" y="699"/>
                    <a:pt x="115" y="699"/>
                    <a:pt x="115" y="699"/>
                  </a:cubicBezTo>
                  <a:cubicBezTo>
                    <a:pt x="112" y="699"/>
                    <a:pt x="109" y="697"/>
                    <a:pt x="108" y="694"/>
                  </a:cubicBezTo>
                  <a:cubicBezTo>
                    <a:pt x="108" y="694"/>
                    <a:pt x="108" y="694"/>
                    <a:pt x="108" y="694"/>
                  </a:cubicBezTo>
                  <a:cubicBezTo>
                    <a:pt x="58" y="592"/>
                    <a:pt x="0" y="246"/>
                    <a:pt x="247" y="121"/>
                  </a:cubicBezTo>
                  <a:cubicBezTo>
                    <a:pt x="487" y="0"/>
                    <a:pt x="726" y="23"/>
                    <a:pt x="852" y="89"/>
                  </a:cubicBezTo>
                  <a:cubicBezTo>
                    <a:pt x="862" y="94"/>
                    <a:pt x="871" y="99"/>
                    <a:pt x="879" y="104"/>
                  </a:cubicBezTo>
                  <a:cubicBezTo>
                    <a:pt x="883" y="107"/>
                    <a:pt x="885" y="112"/>
                    <a:pt x="882" y="116"/>
                  </a:cubicBezTo>
                  <a:cubicBezTo>
                    <a:pt x="725" y="389"/>
                    <a:pt x="725" y="389"/>
                    <a:pt x="725" y="389"/>
                  </a:cubicBezTo>
                  <a:cubicBezTo>
                    <a:pt x="723" y="378"/>
                    <a:pt x="717" y="368"/>
                    <a:pt x="708" y="3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0" name="Google Shape;980;p50"/>
            <p:cNvSpPr/>
            <p:nvPr/>
          </p:nvSpPr>
          <p:spPr>
            <a:xfrm flipH="1">
              <a:off x="2554206" y="1072424"/>
              <a:ext cx="329184" cy="568718"/>
            </a:xfrm>
            <a:custGeom>
              <a:rect b="b" l="l" r="r" t="t"/>
              <a:pathLst>
                <a:path extrusionOk="0" h="1130" w="654">
                  <a:moveTo>
                    <a:pt x="208" y="896"/>
                  </a:moveTo>
                  <a:cubicBezTo>
                    <a:pt x="217" y="891"/>
                    <a:pt x="224" y="882"/>
                    <a:pt x="225" y="871"/>
                  </a:cubicBezTo>
                  <a:cubicBezTo>
                    <a:pt x="228" y="856"/>
                    <a:pt x="224" y="838"/>
                    <a:pt x="214" y="822"/>
                  </a:cubicBezTo>
                  <a:cubicBezTo>
                    <a:pt x="205" y="805"/>
                    <a:pt x="192" y="793"/>
                    <a:pt x="177" y="787"/>
                  </a:cubicBezTo>
                  <a:cubicBezTo>
                    <a:pt x="167" y="784"/>
                    <a:pt x="156" y="784"/>
                    <a:pt x="147" y="790"/>
                  </a:cubicBezTo>
                  <a:cubicBezTo>
                    <a:pt x="137" y="795"/>
                    <a:pt x="131" y="805"/>
                    <a:pt x="130" y="816"/>
                  </a:cubicBezTo>
                  <a:cubicBezTo>
                    <a:pt x="3" y="597"/>
                    <a:pt x="3" y="597"/>
                    <a:pt x="3" y="597"/>
                  </a:cubicBezTo>
                  <a:cubicBezTo>
                    <a:pt x="0" y="591"/>
                    <a:pt x="0" y="585"/>
                    <a:pt x="3" y="579"/>
                  </a:cubicBezTo>
                  <a:cubicBezTo>
                    <a:pt x="142" y="339"/>
                    <a:pt x="142" y="339"/>
                    <a:pt x="142" y="339"/>
                  </a:cubicBezTo>
                  <a:cubicBezTo>
                    <a:pt x="142" y="336"/>
                    <a:pt x="142" y="332"/>
                    <a:pt x="139" y="330"/>
                  </a:cubicBezTo>
                  <a:cubicBezTo>
                    <a:pt x="133" y="326"/>
                    <a:pt x="127" y="323"/>
                    <a:pt x="121" y="326"/>
                  </a:cubicBezTo>
                  <a:cubicBezTo>
                    <a:pt x="117" y="328"/>
                    <a:pt x="113" y="331"/>
                    <a:pt x="110" y="333"/>
                  </a:cubicBezTo>
                  <a:cubicBezTo>
                    <a:pt x="98" y="339"/>
                    <a:pt x="85" y="333"/>
                    <a:pt x="83" y="320"/>
                  </a:cubicBezTo>
                  <a:cubicBezTo>
                    <a:pt x="81" y="307"/>
                    <a:pt x="85" y="294"/>
                    <a:pt x="92" y="282"/>
                  </a:cubicBezTo>
                  <a:cubicBezTo>
                    <a:pt x="99" y="271"/>
                    <a:pt x="108" y="260"/>
                    <a:pt x="120" y="256"/>
                  </a:cubicBezTo>
                  <a:cubicBezTo>
                    <a:pt x="132" y="251"/>
                    <a:pt x="144" y="259"/>
                    <a:pt x="144" y="272"/>
                  </a:cubicBezTo>
                  <a:cubicBezTo>
                    <a:pt x="145" y="276"/>
                    <a:pt x="144" y="281"/>
                    <a:pt x="144" y="285"/>
                  </a:cubicBezTo>
                  <a:cubicBezTo>
                    <a:pt x="145" y="293"/>
                    <a:pt x="150" y="296"/>
                    <a:pt x="157" y="299"/>
                  </a:cubicBezTo>
                  <a:cubicBezTo>
                    <a:pt x="160" y="301"/>
                    <a:pt x="163" y="299"/>
                    <a:pt x="166" y="297"/>
                  </a:cubicBezTo>
                  <a:cubicBezTo>
                    <a:pt x="334" y="6"/>
                    <a:pt x="334" y="6"/>
                    <a:pt x="334" y="6"/>
                  </a:cubicBezTo>
                  <a:cubicBezTo>
                    <a:pt x="337" y="2"/>
                    <a:pt x="343" y="0"/>
                    <a:pt x="347" y="3"/>
                  </a:cubicBezTo>
                  <a:cubicBezTo>
                    <a:pt x="480" y="102"/>
                    <a:pt x="524" y="251"/>
                    <a:pt x="535" y="353"/>
                  </a:cubicBezTo>
                  <a:cubicBezTo>
                    <a:pt x="542" y="405"/>
                    <a:pt x="507" y="442"/>
                    <a:pt x="511" y="473"/>
                  </a:cubicBezTo>
                  <a:cubicBezTo>
                    <a:pt x="518" y="532"/>
                    <a:pt x="648" y="625"/>
                    <a:pt x="651" y="690"/>
                  </a:cubicBezTo>
                  <a:cubicBezTo>
                    <a:pt x="654" y="734"/>
                    <a:pt x="565" y="752"/>
                    <a:pt x="550" y="781"/>
                  </a:cubicBezTo>
                  <a:cubicBezTo>
                    <a:pt x="543" y="794"/>
                    <a:pt x="562" y="823"/>
                    <a:pt x="560" y="841"/>
                  </a:cubicBezTo>
                  <a:cubicBezTo>
                    <a:pt x="559" y="857"/>
                    <a:pt x="515" y="874"/>
                    <a:pt x="515" y="874"/>
                  </a:cubicBezTo>
                  <a:cubicBezTo>
                    <a:pt x="515" y="874"/>
                    <a:pt x="546" y="903"/>
                    <a:pt x="548" y="916"/>
                  </a:cubicBezTo>
                  <a:cubicBezTo>
                    <a:pt x="549" y="932"/>
                    <a:pt x="520" y="957"/>
                    <a:pt x="519" y="973"/>
                  </a:cubicBezTo>
                  <a:cubicBezTo>
                    <a:pt x="519" y="989"/>
                    <a:pt x="545" y="1030"/>
                    <a:pt x="532" y="1073"/>
                  </a:cubicBezTo>
                  <a:cubicBezTo>
                    <a:pt x="515" y="1130"/>
                    <a:pt x="356" y="1091"/>
                    <a:pt x="288" y="1083"/>
                  </a:cubicBezTo>
                  <a:cubicBezTo>
                    <a:pt x="286" y="1083"/>
                    <a:pt x="283" y="1082"/>
                    <a:pt x="282" y="1079"/>
                  </a:cubicBezTo>
                  <a:cubicBezTo>
                    <a:pt x="177" y="898"/>
                    <a:pt x="177" y="898"/>
                    <a:pt x="177" y="898"/>
                  </a:cubicBezTo>
                  <a:cubicBezTo>
                    <a:pt x="188" y="902"/>
                    <a:pt x="199" y="902"/>
                    <a:pt x="208" y="8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1" name="Google Shape;981;p50"/>
            <p:cNvSpPr/>
            <p:nvPr/>
          </p:nvSpPr>
          <p:spPr>
            <a:xfrm flipH="1">
              <a:off x="2750903" y="1372925"/>
              <a:ext cx="354381" cy="358367"/>
            </a:xfrm>
            <a:custGeom>
              <a:rect b="b" l="l" r="r" t="t"/>
              <a:pathLst>
                <a:path extrusionOk="0" h="712" w="704">
                  <a:moveTo>
                    <a:pt x="11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62" y="7"/>
                    <a:pt x="157" y="17"/>
                    <a:pt x="157" y="28"/>
                  </a:cubicBezTo>
                  <a:cubicBezTo>
                    <a:pt x="157" y="38"/>
                    <a:pt x="162" y="48"/>
                    <a:pt x="170" y="55"/>
                  </a:cubicBezTo>
                  <a:cubicBezTo>
                    <a:pt x="182" y="65"/>
                    <a:pt x="199" y="70"/>
                    <a:pt x="218" y="70"/>
                  </a:cubicBezTo>
                  <a:cubicBezTo>
                    <a:pt x="237" y="70"/>
                    <a:pt x="254" y="65"/>
                    <a:pt x="267" y="55"/>
                  </a:cubicBezTo>
                  <a:cubicBezTo>
                    <a:pt x="275" y="48"/>
                    <a:pt x="280" y="38"/>
                    <a:pt x="280" y="28"/>
                  </a:cubicBezTo>
                  <a:cubicBezTo>
                    <a:pt x="280" y="17"/>
                    <a:pt x="275" y="7"/>
                    <a:pt x="266" y="0"/>
                  </a:cubicBezTo>
                  <a:cubicBezTo>
                    <a:pt x="411" y="0"/>
                    <a:pt x="411" y="0"/>
                    <a:pt x="411" y="0"/>
                  </a:cubicBezTo>
                  <a:cubicBezTo>
                    <a:pt x="417" y="0"/>
                    <a:pt x="423" y="3"/>
                    <a:pt x="426" y="9"/>
                  </a:cubicBezTo>
                  <a:cubicBezTo>
                    <a:pt x="565" y="249"/>
                    <a:pt x="565" y="249"/>
                    <a:pt x="565" y="249"/>
                  </a:cubicBezTo>
                  <a:cubicBezTo>
                    <a:pt x="568" y="251"/>
                    <a:pt x="571" y="253"/>
                    <a:pt x="575" y="251"/>
                  </a:cubicBezTo>
                  <a:cubicBezTo>
                    <a:pt x="581" y="248"/>
                    <a:pt x="586" y="244"/>
                    <a:pt x="587" y="237"/>
                  </a:cubicBezTo>
                  <a:cubicBezTo>
                    <a:pt x="587" y="233"/>
                    <a:pt x="587" y="228"/>
                    <a:pt x="587" y="224"/>
                  </a:cubicBezTo>
                  <a:cubicBezTo>
                    <a:pt x="587" y="211"/>
                    <a:pt x="599" y="203"/>
                    <a:pt x="611" y="208"/>
                  </a:cubicBezTo>
                  <a:cubicBezTo>
                    <a:pt x="623" y="212"/>
                    <a:pt x="633" y="223"/>
                    <a:pt x="639" y="234"/>
                  </a:cubicBezTo>
                  <a:cubicBezTo>
                    <a:pt x="646" y="245"/>
                    <a:pt x="650" y="259"/>
                    <a:pt x="648" y="272"/>
                  </a:cubicBezTo>
                  <a:cubicBezTo>
                    <a:pt x="646" y="285"/>
                    <a:pt x="633" y="290"/>
                    <a:pt x="622" y="284"/>
                  </a:cubicBezTo>
                  <a:cubicBezTo>
                    <a:pt x="618" y="282"/>
                    <a:pt x="614" y="280"/>
                    <a:pt x="611" y="278"/>
                  </a:cubicBezTo>
                  <a:cubicBezTo>
                    <a:pt x="604" y="275"/>
                    <a:pt x="598" y="278"/>
                    <a:pt x="592" y="282"/>
                  </a:cubicBezTo>
                  <a:cubicBezTo>
                    <a:pt x="589" y="283"/>
                    <a:pt x="589" y="287"/>
                    <a:pt x="589" y="291"/>
                  </a:cubicBezTo>
                  <a:cubicBezTo>
                    <a:pt x="700" y="482"/>
                    <a:pt x="700" y="482"/>
                    <a:pt x="700" y="482"/>
                  </a:cubicBezTo>
                  <a:cubicBezTo>
                    <a:pt x="700" y="482"/>
                    <a:pt x="701" y="484"/>
                    <a:pt x="700" y="485"/>
                  </a:cubicBezTo>
                  <a:cubicBezTo>
                    <a:pt x="700" y="487"/>
                    <a:pt x="699" y="488"/>
                    <a:pt x="699" y="488"/>
                  </a:cubicBezTo>
                  <a:cubicBezTo>
                    <a:pt x="699" y="488"/>
                    <a:pt x="699" y="488"/>
                    <a:pt x="699" y="488"/>
                  </a:cubicBezTo>
                  <a:cubicBezTo>
                    <a:pt x="671" y="516"/>
                    <a:pt x="704" y="593"/>
                    <a:pt x="688" y="619"/>
                  </a:cubicBezTo>
                  <a:cubicBezTo>
                    <a:pt x="664" y="659"/>
                    <a:pt x="299" y="712"/>
                    <a:pt x="119" y="586"/>
                  </a:cubicBezTo>
                  <a:cubicBezTo>
                    <a:pt x="83" y="561"/>
                    <a:pt x="129" y="479"/>
                    <a:pt x="98" y="269"/>
                  </a:cubicBezTo>
                  <a:cubicBezTo>
                    <a:pt x="84" y="172"/>
                    <a:pt x="45" y="96"/>
                    <a:pt x="3" y="12"/>
                  </a:cubicBezTo>
                  <a:cubicBezTo>
                    <a:pt x="0" y="7"/>
                    <a:pt x="4" y="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2" name="Google Shape;982;p50"/>
          <p:cNvGrpSpPr/>
          <p:nvPr/>
        </p:nvGrpSpPr>
        <p:grpSpPr>
          <a:xfrm>
            <a:off x="6922223" y="797418"/>
            <a:ext cx="460705" cy="491455"/>
            <a:chOff x="9901824" y="937343"/>
            <a:chExt cx="744273" cy="793950"/>
          </a:xfrm>
        </p:grpSpPr>
        <p:grpSp>
          <p:nvGrpSpPr>
            <p:cNvPr id="983" name="Google Shape;983;p50"/>
            <p:cNvGrpSpPr/>
            <p:nvPr/>
          </p:nvGrpSpPr>
          <p:grpSpPr>
            <a:xfrm>
              <a:off x="9901824" y="937343"/>
              <a:ext cx="744273" cy="793950"/>
              <a:chOff x="9901824" y="937343"/>
              <a:chExt cx="744273" cy="793950"/>
            </a:xfrm>
          </p:grpSpPr>
          <p:sp>
            <p:nvSpPr>
              <p:cNvPr id="984" name="Google Shape;984;p50"/>
              <p:cNvSpPr/>
              <p:nvPr/>
            </p:nvSpPr>
            <p:spPr>
              <a:xfrm>
                <a:off x="10463799" y="1043794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5" name="Google Shape;985;p50"/>
              <p:cNvSpPr/>
              <p:nvPr/>
            </p:nvSpPr>
            <p:spPr>
              <a:xfrm>
                <a:off x="10546077" y="1303491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6" name="Google Shape;986;p50"/>
              <p:cNvSpPr/>
              <p:nvPr/>
            </p:nvSpPr>
            <p:spPr>
              <a:xfrm>
                <a:off x="10463799" y="1499539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7" name="Google Shape;987;p50"/>
              <p:cNvSpPr/>
              <p:nvPr/>
            </p:nvSpPr>
            <p:spPr>
              <a:xfrm>
                <a:off x="10008275" y="1500204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8" name="Google Shape;988;p50"/>
              <p:cNvSpPr/>
              <p:nvPr/>
            </p:nvSpPr>
            <p:spPr>
              <a:xfrm>
                <a:off x="9901824" y="1303934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9" name="Google Shape;989;p50"/>
              <p:cNvSpPr/>
              <p:nvPr/>
            </p:nvSpPr>
            <p:spPr>
              <a:xfrm>
                <a:off x="10008275" y="1044237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0" name="Google Shape;990;p50"/>
              <p:cNvSpPr/>
              <p:nvPr/>
            </p:nvSpPr>
            <p:spPr>
              <a:xfrm>
                <a:off x="10267751" y="937343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1" name="Google Shape;991;p50"/>
              <p:cNvSpPr/>
              <p:nvPr/>
            </p:nvSpPr>
            <p:spPr>
              <a:xfrm>
                <a:off x="10183698" y="1629498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2" name="Google Shape;992;p50"/>
              <p:cNvSpPr/>
              <p:nvPr/>
            </p:nvSpPr>
            <p:spPr>
              <a:xfrm>
                <a:off x="10188356" y="1667865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3" name="Google Shape;993;p50"/>
              <p:cNvSpPr/>
              <p:nvPr/>
            </p:nvSpPr>
            <p:spPr>
              <a:xfrm>
                <a:off x="10212751" y="1705567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94" name="Google Shape;994;p50"/>
            <p:cNvSpPr/>
            <p:nvPr/>
          </p:nvSpPr>
          <p:spPr>
            <a:xfrm>
              <a:off x="10047751" y="1220548"/>
              <a:ext cx="217117" cy="205362"/>
            </a:xfrm>
            <a:custGeom>
              <a:rect b="b" l="l" r="r" t="t"/>
              <a:pathLst>
                <a:path extrusionOk="0" h="359" w="380">
                  <a:moveTo>
                    <a:pt x="63" y="268"/>
                  </a:moveTo>
                  <a:cubicBezTo>
                    <a:pt x="78" y="297"/>
                    <a:pt x="94" y="324"/>
                    <a:pt x="108" y="350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380" y="206"/>
                    <a:pt x="380" y="206"/>
                    <a:pt x="380" y="20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2" y="4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0" y="88"/>
                    <a:pt x="14" y="174"/>
                    <a:pt x="63" y="2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5" name="Google Shape;995;p50"/>
            <p:cNvSpPr/>
            <p:nvPr/>
          </p:nvSpPr>
          <p:spPr>
            <a:xfrm>
              <a:off x="10063053" y="1080830"/>
              <a:ext cx="205806" cy="250604"/>
            </a:xfrm>
            <a:custGeom>
              <a:rect b="b" l="l" r="r" t="t"/>
              <a:pathLst>
                <a:path extrusionOk="0" h="438" w="360">
                  <a:moveTo>
                    <a:pt x="0" y="230"/>
                  </a:moveTo>
                  <a:cubicBezTo>
                    <a:pt x="360" y="438"/>
                    <a:pt x="360" y="438"/>
                    <a:pt x="360" y="43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74" y="3"/>
                    <a:pt x="40" y="117"/>
                    <a:pt x="0" y="2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6" name="Google Shape;996;p50"/>
            <p:cNvSpPr/>
            <p:nvPr/>
          </p:nvSpPr>
          <p:spPr>
            <a:xfrm>
              <a:off x="10276400" y="1080830"/>
              <a:ext cx="208024" cy="250604"/>
            </a:xfrm>
            <a:custGeom>
              <a:rect b="b" l="l" r="r" t="t"/>
              <a:pathLst>
                <a:path extrusionOk="0" h="438" w="364">
                  <a:moveTo>
                    <a:pt x="0" y="0"/>
                  </a:moveTo>
                  <a:cubicBezTo>
                    <a:pt x="0" y="438"/>
                    <a:pt x="0" y="438"/>
                    <a:pt x="0" y="438"/>
                  </a:cubicBezTo>
                  <a:cubicBezTo>
                    <a:pt x="364" y="228"/>
                    <a:pt x="364" y="228"/>
                    <a:pt x="364" y="228"/>
                  </a:cubicBezTo>
                  <a:cubicBezTo>
                    <a:pt x="323" y="115"/>
                    <a:pt x="186" y="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7" name="Google Shape;997;p50"/>
            <p:cNvSpPr/>
            <p:nvPr/>
          </p:nvSpPr>
          <p:spPr>
            <a:xfrm>
              <a:off x="10280392" y="1218773"/>
              <a:ext cx="219334" cy="208689"/>
            </a:xfrm>
            <a:custGeom>
              <a:rect b="b" l="l" r="r" t="t"/>
              <a:pathLst>
                <a:path extrusionOk="0" h="365" w="384">
                  <a:moveTo>
                    <a:pt x="322" y="271"/>
                  </a:moveTo>
                  <a:cubicBezTo>
                    <a:pt x="371" y="177"/>
                    <a:pt x="384" y="91"/>
                    <a:pt x="364" y="9"/>
                  </a:cubicBezTo>
                  <a:cubicBezTo>
                    <a:pt x="364" y="9"/>
                    <a:pt x="364" y="9"/>
                    <a:pt x="364" y="9"/>
                  </a:cubicBezTo>
                  <a:cubicBezTo>
                    <a:pt x="363" y="6"/>
                    <a:pt x="362" y="3"/>
                    <a:pt x="361" y="0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70" y="365"/>
                    <a:pt x="270" y="365"/>
                    <a:pt x="270" y="365"/>
                  </a:cubicBezTo>
                  <a:cubicBezTo>
                    <a:pt x="277" y="353"/>
                    <a:pt x="277" y="353"/>
                    <a:pt x="277" y="353"/>
                  </a:cubicBezTo>
                  <a:cubicBezTo>
                    <a:pt x="291" y="327"/>
                    <a:pt x="307" y="300"/>
                    <a:pt x="322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8" name="Google Shape;998;p50"/>
            <p:cNvSpPr/>
            <p:nvPr/>
          </p:nvSpPr>
          <p:spPr>
            <a:xfrm>
              <a:off x="10116279" y="1345184"/>
              <a:ext cx="152580" cy="267681"/>
            </a:xfrm>
            <a:custGeom>
              <a:rect b="b" l="l" r="r" t="t"/>
              <a:pathLst>
                <a:path extrusionOk="0" h="468" w="267">
                  <a:moveTo>
                    <a:pt x="267" y="468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1" y="190"/>
                    <a:pt x="42" y="229"/>
                    <a:pt x="61" y="272"/>
                  </a:cubicBezTo>
                  <a:cubicBezTo>
                    <a:pt x="75" y="304"/>
                    <a:pt x="83" y="346"/>
                    <a:pt x="90" y="383"/>
                  </a:cubicBezTo>
                  <a:cubicBezTo>
                    <a:pt x="92" y="398"/>
                    <a:pt x="95" y="411"/>
                    <a:pt x="98" y="424"/>
                  </a:cubicBezTo>
                  <a:cubicBezTo>
                    <a:pt x="105" y="457"/>
                    <a:pt x="116" y="466"/>
                    <a:pt x="151" y="467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85" y="468"/>
                    <a:pt x="185" y="468"/>
                    <a:pt x="185" y="468"/>
                  </a:cubicBezTo>
                  <a:cubicBezTo>
                    <a:pt x="237" y="468"/>
                    <a:pt x="237" y="468"/>
                    <a:pt x="237" y="468"/>
                  </a:cubicBezTo>
                  <a:cubicBezTo>
                    <a:pt x="247" y="468"/>
                    <a:pt x="257" y="468"/>
                    <a:pt x="267" y="4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9" name="Google Shape;999;p50"/>
            <p:cNvSpPr/>
            <p:nvPr/>
          </p:nvSpPr>
          <p:spPr>
            <a:xfrm>
              <a:off x="10276400" y="1345184"/>
              <a:ext cx="154798" cy="267681"/>
            </a:xfrm>
            <a:custGeom>
              <a:rect b="b" l="l" r="r" t="t"/>
              <a:pathLst>
                <a:path extrusionOk="0" h="468" w="271">
                  <a:moveTo>
                    <a:pt x="174" y="424"/>
                  </a:moveTo>
                  <a:cubicBezTo>
                    <a:pt x="177" y="411"/>
                    <a:pt x="180" y="398"/>
                    <a:pt x="182" y="383"/>
                  </a:cubicBezTo>
                  <a:cubicBezTo>
                    <a:pt x="189" y="346"/>
                    <a:pt x="197" y="304"/>
                    <a:pt x="211" y="272"/>
                  </a:cubicBezTo>
                  <a:cubicBezTo>
                    <a:pt x="230" y="229"/>
                    <a:pt x="251" y="191"/>
                    <a:pt x="271" y="1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5" y="467"/>
                    <a:pt x="5" y="467"/>
                    <a:pt x="5" y="467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5" y="468"/>
                    <a:pt x="5" y="468"/>
                    <a:pt x="5" y="468"/>
                  </a:cubicBezTo>
                  <a:cubicBezTo>
                    <a:pt x="15" y="468"/>
                    <a:pt x="25" y="468"/>
                    <a:pt x="36" y="468"/>
                  </a:cubicBezTo>
                  <a:cubicBezTo>
                    <a:pt x="42" y="467"/>
                    <a:pt x="42" y="467"/>
                    <a:pt x="42" y="467"/>
                  </a:cubicBezTo>
                  <a:cubicBezTo>
                    <a:pt x="94" y="468"/>
                    <a:pt x="94" y="468"/>
                    <a:pt x="94" y="468"/>
                  </a:cubicBezTo>
                  <a:cubicBezTo>
                    <a:pt x="101" y="468"/>
                    <a:pt x="108" y="468"/>
                    <a:pt x="115" y="467"/>
                  </a:cubicBezTo>
                  <a:cubicBezTo>
                    <a:pt x="157" y="467"/>
                    <a:pt x="167" y="456"/>
                    <a:pt x="174" y="4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0" name="Google Shape;1000;p50"/>
          <p:cNvGrpSpPr/>
          <p:nvPr/>
        </p:nvGrpSpPr>
        <p:grpSpPr>
          <a:xfrm>
            <a:off x="2993392" y="843244"/>
            <a:ext cx="369868" cy="445629"/>
            <a:chOff x="3554761" y="1011374"/>
            <a:chExt cx="597525" cy="719918"/>
          </a:xfrm>
        </p:grpSpPr>
        <p:sp>
          <p:nvSpPr>
            <p:cNvPr id="1001" name="Google Shape;1001;p50"/>
            <p:cNvSpPr/>
            <p:nvPr/>
          </p:nvSpPr>
          <p:spPr>
            <a:xfrm>
              <a:off x="3615879" y="1376596"/>
              <a:ext cx="441685" cy="354696"/>
            </a:xfrm>
            <a:custGeom>
              <a:rect b="b" l="l" r="r" t="t"/>
              <a:pathLst>
                <a:path extrusionOk="0" h="638" w="797">
                  <a:moveTo>
                    <a:pt x="674" y="281"/>
                  </a:moveTo>
                  <a:cubicBezTo>
                    <a:pt x="667" y="288"/>
                    <a:pt x="658" y="291"/>
                    <a:pt x="648" y="290"/>
                  </a:cubicBezTo>
                  <a:cubicBezTo>
                    <a:pt x="634" y="289"/>
                    <a:pt x="620" y="281"/>
                    <a:pt x="608" y="269"/>
                  </a:cubicBezTo>
                  <a:cubicBezTo>
                    <a:pt x="595" y="257"/>
                    <a:pt x="588" y="243"/>
                    <a:pt x="586" y="228"/>
                  </a:cubicBezTo>
                  <a:cubicBezTo>
                    <a:pt x="585" y="219"/>
                    <a:pt x="589" y="209"/>
                    <a:pt x="595" y="202"/>
                  </a:cubicBezTo>
                  <a:cubicBezTo>
                    <a:pt x="602" y="195"/>
                    <a:pt x="612" y="192"/>
                    <a:pt x="622" y="193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29" y="0"/>
                    <a:pt x="423" y="0"/>
                    <a:pt x="419" y="4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9"/>
                    <a:pt x="212" y="210"/>
                    <a:pt x="209" y="210"/>
                  </a:cubicBezTo>
                  <a:cubicBezTo>
                    <a:pt x="208" y="210"/>
                    <a:pt x="206" y="210"/>
                    <a:pt x="205" y="209"/>
                  </a:cubicBezTo>
                  <a:cubicBezTo>
                    <a:pt x="201" y="204"/>
                    <a:pt x="197" y="200"/>
                    <a:pt x="198" y="193"/>
                  </a:cubicBezTo>
                  <a:cubicBezTo>
                    <a:pt x="199" y="190"/>
                    <a:pt x="200" y="186"/>
                    <a:pt x="201" y="182"/>
                  </a:cubicBezTo>
                  <a:cubicBezTo>
                    <a:pt x="204" y="171"/>
                    <a:pt x="195" y="161"/>
                    <a:pt x="184" y="162"/>
                  </a:cubicBezTo>
                  <a:cubicBezTo>
                    <a:pt x="172" y="163"/>
                    <a:pt x="161" y="170"/>
                    <a:pt x="153" y="179"/>
                  </a:cubicBezTo>
                  <a:cubicBezTo>
                    <a:pt x="144" y="187"/>
                    <a:pt x="137" y="198"/>
                    <a:pt x="136" y="210"/>
                  </a:cubicBezTo>
                  <a:cubicBezTo>
                    <a:pt x="135" y="221"/>
                    <a:pt x="145" y="230"/>
                    <a:pt x="156" y="227"/>
                  </a:cubicBezTo>
                  <a:cubicBezTo>
                    <a:pt x="160" y="226"/>
                    <a:pt x="164" y="225"/>
                    <a:pt x="167" y="224"/>
                  </a:cubicBezTo>
                  <a:cubicBezTo>
                    <a:pt x="174" y="223"/>
                    <a:pt x="178" y="227"/>
                    <a:pt x="183" y="231"/>
                  </a:cubicBezTo>
                  <a:cubicBezTo>
                    <a:pt x="184" y="232"/>
                    <a:pt x="184" y="234"/>
                    <a:pt x="184" y="235"/>
                  </a:cubicBezTo>
                  <a:cubicBezTo>
                    <a:pt x="184" y="237"/>
                    <a:pt x="183" y="240"/>
                    <a:pt x="181" y="242"/>
                  </a:cubicBezTo>
                  <a:cubicBezTo>
                    <a:pt x="4" y="419"/>
                    <a:pt x="4" y="419"/>
                    <a:pt x="4" y="419"/>
                  </a:cubicBezTo>
                  <a:cubicBezTo>
                    <a:pt x="0" y="423"/>
                    <a:pt x="1" y="427"/>
                    <a:pt x="2" y="430"/>
                  </a:cubicBezTo>
                  <a:cubicBezTo>
                    <a:pt x="32" y="483"/>
                    <a:pt x="232" y="420"/>
                    <a:pt x="247" y="435"/>
                  </a:cubicBezTo>
                  <a:cubicBezTo>
                    <a:pt x="274" y="459"/>
                    <a:pt x="244" y="530"/>
                    <a:pt x="258" y="554"/>
                  </a:cubicBezTo>
                  <a:cubicBezTo>
                    <a:pt x="279" y="589"/>
                    <a:pt x="609" y="638"/>
                    <a:pt x="773" y="524"/>
                  </a:cubicBezTo>
                  <a:cubicBezTo>
                    <a:pt x="797" y="507"/>
                    <a:pt x="779" y="460"/>
                    <a:pt x="781" y="357"/>
                  </a:cubicBezTo>
                  <a:cubicBezTo>
                    <a:pt x="781" y="354"/>
                    <a:pt x="780" y="352"/>
                    <a:pt x="779" y="350"/>
                  </a:cubicBezTo>
                  <a:cubicBezTo>
                    <a:pt x="683" y="255"/>
                    <a:pt x="683" y="255"/>
                    <a:pt x="683" y="255"/>
                  </a:cubicBezTo>
                  <a:cubicBezTo>
                    <a:pt x="684" y="265"/>
                    <a:pt x="681" y="274"/>
                    <a:pt x="674" y="2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2" name="Google Shape;1002;p50"/>
            <p:cNvSpPr/>
            <p:nvPr/>
          </p:nvSpPr>
          <p:spPr>
            <a:xfrm>
              <a:off x="3554761" y="1164199"/>
              <a:ext cx="288366" cy="430478"/>
            </a:xfrm>
            <a:custGeom>
              <a:rect b="b" l="l" r="r" t="t"/>
              <a:pathLst>
                <a:path extrusionOk="0" h="774" w="520">
                  <a:moveTo>
                    <a:pt x="2" y="460"/>
                  </a:moveTo>
                  <a:cubicBezTo>
                    <a:pt x="0" y="499"/>
                    <a:pt x="80" y="515"/>
                    <a:pt x="94" y="542"/>
                  </a:cubicBezTo>
                  <a:cubicBezTo>
                    <a:pt x="100" y="554"/>
                    <a:pt x="83" y="580"/>
                    <a:pt x="84" y="597"/>
                  </a:cubicBezTo>
                  <a:cubicBezTo>
                    <a:pt x="86" y="610"/>
                    <a:pt x="125" y="626"/>
                    <a:pt x="125" y="626"/>
                  </a:cubicBezTo>
                  <a:cubicBezTo>
                    <a:pt x="125" y="626"/>
                    <a:pt x="97" y="652"/>
                    <a:pt x="96" y="664"/>
                  </a:cubicBezTo>
                  <a:cubicBezTo>
                    <a:pt x="95" y="679"/>
                    <a:pt x="121" y="701"/>
                    <a:pt x="122" y="716"/>
                  </a:cubicBezTo>
                  <a:cubicBezTo>
                    <a:pt x="122" y="723"/>
                    <a:pt x="116" y="737"/>
                    <a:pt x="111" y="754"/>
                  </a:cubicBezTo>
                  <a:cubicBezTo>
                    <a:pt x="108" y="767"/>
                    <a:pt x="114" y="774"/>
                    <a:pt x="127" y="763"/>
                  </a:cubicBezTo>
                  <a:cubicBezTo>
                    <a:pt x="265" y="624"/>
                    <a:pt x="265" y="624"/>
                    <a:pt x="265" y="624"/>
                  </a:cubicBezTo>
                  <a:cubicBezTo>
                    <a:pt x="255" y="626"/>
                    <a:pt x="246" y="622"/>
                    <a:pt x="239" y="615"/>
                  </a:cubicBezTo>
                  <a:cubicBezTo>
                    <a:pt x="232" y="609"/>
                    <a:pt x="229" y="599"/>
                    <a:pt x="230" y="589"/>
                  </a:cubicBezTo>
                  <a:cubicBezTo>
                    <a:pt x="231" y="575"/>
                    <a:pt x="239" y="561"/>
                    <a:pt x="251" y="549"/>
                  </a:cubicBezTo>
                  <a:cubicBezTo>
                    <a:pt x="263" y="536"/>
                    <a:pt x="277" y="529"/>
                    <a:pt x="292" y="528"/>
                  </a:cubicBezTo>
                  <a:cubicBezTo>
                    <a:pt x="301" y="527"/>
                    <a:pt x="311" y="530"/>
                    <a:pt x="318" y="537"/>
                  </a:cubicBezTo>
                  <a:cubicBezTo>
                    <a:pt x="324" y="544"/>
                    <a:pt x="328" y="553"/>
                    <a:pt x="326" y="563"/>
                  </a:cubicBezTo>
                  <a:cubicBezTo>
                    <a:pt x="516" y="374"/>
                    <a:pt x="516" y="374"/>
                    <a:pt x="516" y="374"/>
                  </a:cubicBezTo>
                  <a:cubicBezTo>
                    <a:pt x="520" y="370"/>
                    <a:pt x="520" y="364"/>
                    <a:pt x="516" y="361"/>
                  </a:cubicBezTo>
                  <a:cubicBezTo>
                    <a:pt x="313" y="157"/>
                    <a:pt x="313" y="157"/>
                    <a:pt x="313" y="157"/>
                  </a:cubicBezTo>
                  <a:cubicBezTo>
                    <a:pt x="311" y="155"/>
                    <a:pt x="310" y="153"/>
                    <a:pt x="310" y="150"/>
                  </a:cubicBezTo>
                  <a:cubicBezTo>
                    <a:pt x="310" y="149"/>
                    <a:pt x="310" y="148"/>
                    <a:pt x="311" y="147"/>
                  </a:cubicBezTo>
                  <a:cubicBezTo>
                    <a:pt x="316" y="142"/>
                    <a:pt x="320" y="138"/>
                    <a:pt x="327" y="139"/>
                  </a:cubicBezTo>
                  <a:cubicBezTo>
                    <a:pt x="330" y="140"/>
                    <a:pt x="334" y="141"/>
                    <a:pt x="338" y="142"/>
                  </a:cubicBezTo>
                  <a:cubicBezTo>
                    <a:pt x="349" y="145"/>
                    <a:pt x="359" y="137"/>
                    <a:pt x="358" y="125"/>
                  </a:cubicBezTo>
                  <a:cubicBezTo>
                    <a:pt x="357" y="114"/>
                    <a:pt x="350" y="102"/>
                    <a:pt x="341" y="94"/>
                  </a:cubicBezTo>
                  <a:cubicBezTo>
                    <a:pt x="333" y="86"/>
                    <a:pt x="322" y="79"/>
                    <a:pt x="310" y="78"/>
                  </a:cubicBezTo>
                  <a:cubicBezTo>
                    <a:pt x="299" y="77"/>
                    <a:pt x="290" y="86"/>
                    <a:pt x="293" y="98"/>
                  </a:cubicBezTo>
                  <a:cubicBezTo>
                    <a:pt x="294" y="101"/>
                    <a:pt x="295" y="105"/>
                    <a:pt x="296" y="109"/>
                  </a:cubicBezTo>
                  <a:cubicBezTo>
                    <a:pt x="297" y="116"/>
                    <a:pt x="293" y="120"/>
                    <a:pt x="289" y="124"/>
                  </a:cubicBezTo>
                  <a:cubicBezTo>
                    <a:pt x="288" y="125"/>
                    <a:pt x="286" y="125"/>
                    <a:pt x="285" y="126"/>
                  </a:cubicBezTo>
                  <a:cubicBezTo>
                    <a:pt x="282" y="126"/>
                    <a:pt x="280" y="125"/>
                    <a:pt x="278" y="123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6" y="0"/>
                    <a:pt x="148" y="2"/>
                    <a:pt x="145" y="8"/>
                  </a:cubicBezTo>
                  <a:cubicBezTo>
                    <a:pt x="123" y="60"/>
                    <a:pt x="112" y="112"/>
                    <a:pt x="107" y="154"/>
                  </a:cubicBezTo>
                  <a:cubicBezTo>
                    <a:pt x="101" y="202"/>
                    <a:pt x="132" y="236"/>
                    <a:pt x="129" y="263"/>
                  </a:cubicBezTo>
                  <a:cubicBezTo>
                    <a:pt x="123" y="317"/>
                    <a:pt x="5" y="401"/>
                    <a:pt x="2" y="4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3" name="Google Shape;1003;p50"/>
            <p:cNvSpPr/>
            <p:nvPr/>
          </p:nvSpPr>
          <p:spPr>
            <a:xfrm>
              <a:off x="3860350" y="1126940"/>
              <a:ext cx="291937" cy="427110"/>
            </a:xfrm>
            <a:custGeom>
              <a:rect b="b" l="l" r="r" t="t"/>
              <a:pathLst>
                <a:path extrusionOk="0" h="768" w="527">
                  <a:moveTo>
                    <a:pt x="281" y="185"/>
                  </a:moveTo>
                  <a:cubicBezTo>
                    <a:pt x="288" y="191"/>
                    <a:pt x="291" y="201"/>
                    <a:pt x="290" y="211"/>
                  </a:cubicBezTo>
                  <a:cubicBezTo>
                    <a:pt x="289" y="225"/>
                    <a:pt x="281" y="239"/>
                    <a:pt x="269" y="251"/>
                  </a:cubicBezTo>
                  <a:cubicBezTo>
                    <a:pt x="257" y="264"/>
                    <a:pt x="242" y="271"/>
                    <a:pt x="228" y="273"/>
                  </a:cubicBezTo>
                  <a:cubicBezTo>
                    <a:pt x="218" y="274"/>
                    <a:pt x="209" y="270"/>
                    <a:pt x="202" y="264"/>
                  </a:cubicBezTo>
                  <a:cubicBezTo>
                    <a:pt x="195" y="257"/>
                    <a:pt x="192" y="247"/>
                    <a:pt x="193" y="237"/>
                  </a:cubicBezTo>
                  <a:cubicBezTo>
                    <a:pt x="4" y="426"/>
                    <a:pt x="4" y="426"/>
                    <a:pt x="4" y="426"/>
                  </a:cubicBezTo>
                  <a:cubicBezTo>
                    <a:pt x="0" y="430"/>
                    <a:pt x="0" y="436"/>
                    <a:pt x="4" y="440"/>
                  </a:cubicBezTo>
                  <a:cubicBezTo>
                    <a:pt x="207" y="643"/>
                    <a:pt x="207" y="643"/>
                    <a:pt x="207" y="643"/>
                  </a:cubicBezTo>
                  <a:cubicBezTo>
                    <a:pt x="209" y="645"/>
                    <a:pt x="210" y="647"/>
                    <a:pt x="210" y="650"/>
                  </a:cubicBezTo>
                  <a:cubicBezTo>
                    <a:pt x="210" y="651"/>
                    <a:pt x="209" y="653"/>
                    <a:pt x="208" y="654"/>
                  </a:cubicBezTo>
                  <a:cubicBezTo>
                    <a:pt x="204" y="658"/>
                    <a:pt x="200" y="662"/>
                    <a:pt x="193" y="661"/>
                  </a:cubicBezTo>
                  <a:cubicBezTo>
                    <a:pt x="189" y="660"/>
                    <a:pt x="186" y="659"/>
                    <a:pt x="182" y="658"/>
                  </a:cubicBezTo>
                  <a:cubicBezTo>
                    <a:pt x="171" y="655"/>
                    <a:pt x="161" y="664"/>
                    <a:pt x="162" y="675"/>
                  </a:cubicBezTo>
                  <a:cubicBezTo>
                    <a:pt x="163" y="687"/>
                    <a:pt x="170" y="698"/>
                    <a:pt x="179" y="706"/>
                  </a:cubicBezTo>
                  <a:cubicBezTo>
                    <a:pt x="187" y="715"/>
                    <a:pt x="198" y="722"/>
                    <a:pt x="209" y="723"/>
                  </a:cubicBezTo>
                  <a:cubicBezTo>
                    <a:pt x="221" y="724"/>
                    <a:pt x="229" y="714"/>
                    <a:pt x="227" y="703"/>
                  </a:cubicBezTo>
                  <a:cubicBezTo>
                    <a:pt x="226" y="699"/>
                    <a:pt x="224" y="695"/>
                    <a:pt x="224" y="691"/>
                  </a:cubicBezTo>
                  <a:cubicBezTo>
                    <a:pt x="222" y="685"/>
                    <a:pt x="226" y="681"/>
                    <a:pt x="231" y="676"/>
                  </a:cubicBezTo>
                  <a:cubicBezTo>
                    <a:pt x="232" y="675"/>
                    <a:pt x="233" y="675"/>
                    <a:pt x="235" y="675"/>
                  </a:cubicBezTo>
                  <a:cubicBezTo>
                    <a:pt x="237" y="675"/>
                    <a:pt x="240" y="676"/>
                    <a:pt x="241" y="677"/>
                  </a:cubicBezTo>
                  <a:cubicBezTo>
                    <a:pt x="326" y="763"/>
                    <a:pt x="326" y="763"/>
                    <a:pt x="326" y="763"/>
                  </a:cubicBezTo>
                  <a:cubicBezTo>
                    <a:pt x="332" y="768"/>
                    <a:pt x="342" y="765"/>
                    <a:pt x="343" y="757"/>
                  </a:cubicBezTo>
                  <a:cubicBezTo>
                    <a:pt x="344" y="735"/>
                    <a:pt x="347" y="712"/>
                    <a:pt x="350" y="686"/>
                  </a:cubicBezTo>
                  <a:cubicBezTo>
                    <a:pt x="365" y="585"/>
                    <a:pt x="409" y="509"/>
                    <a:pt x="453" y="420"/>
                  </a:cubicBezTo>
                  <a:cubicBezTo>
                    <a:pt x="488" y="349"/>
                    <a:pt x="527" y="147"/>
                    <a:pt x="441" y="6"/>
                  </a:cubicBezTo>
                  <a:cubicBezTo>
                    <a:pt x="438" y="1"/>
                    <a:pt x="430" y="0"/>
                    <a:pt x="426" y="4"/>
                  </a:cubicBezTo>
                  <a:cubicBezTo>
                    <a:pt x="254" y="176"/>
                    <a:pt x="254" y="176"/>
                    <a:pt x="254" y="176"/>
                  </a:cubicBezTo>
                  <a:cubicBezTo>
                    <a:pt x="264" y="175"/>
                    <a:pt x="274" y="178"/>
                    <a:pt x="281" y="1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4" name="Google Shape;1004;p50"/>
            <p:cNvSpPr/>
            <p:nvPr/>
          </p:nvSpPr>
          <p:spPr>
            <a:xfrm>
              <a:off x="3644023" y="1011374"/>
              <a:ext cx="449665" cy="347961"/>
            </a:xfrm>
            <a:custGeom>
              <a:rect b="b" l="l" r="r" t="t"/>
              <a:pathLst>
                <a:path extrusionOk="0" h="626" w="811">
                  <a:moveTo>
                    <a:pt x="126" y="345"/>
                  </a:moveTo>
                  <a:cubicBezTo>
                    <a:pt x="132" y="338"/>
                    <a:pt x="142" y="335"/>
                    <a:pt x="151" y="336"/>
                  </a:cubicBezTo>
                  <a:cubicBezTo>
                    <a:pt x="166" y="337"/>
                    <a:pt x="180" y="345"/>
                    <a:pt x="192" y="357"/>
                  </a:cubicBezTo>
                  <a:cubicBezTo>
                    <a:pt x="204" y="369"/>
                    <a:pt x="212" y="384"/>
                    <a:pt x="213" y="398"/>
                  </a:cubicBezTo>
                  <a:cubicBezTo>
                    <a:pt x="214" y="408"/>
                    <a:pt x="211" y="417"/>
                    <a:pt x="204" y="424"/>
                  </a:cubicBezTo>
                  <a:cubicBezTo>
                    <a:pt x="197" y="431"/>
                    <a:pt x="188" y="434"/>
                    <a:pt x="178" y="433"/>
                  </a:cubicBezTo>
                  <a:cubicBezTo>
                    <a:pt x="367" y="622"/>
                    <a:pt x="367" y="622"/>
                    <a:pt x="367" y="622"/>
                  </a:cubicBezTo>
                  <a:cubicBezTo>
                    <a:pt x="371" y="626"/>
                    <a:pt x="377" y="626"/>
                    <a:pt x="380" y="622"/>
                  </a:cubicBezTo>
                  <a:cubicBezTo>
                    <a:pt x="584" y="419"/>
                    <a:pt x="584" y="419"/>
                    <a:pt x="584" y="419"/>
                  </a:cubicBezTo>
                  <a:cubicBezTo>
                    <a:pt x="586" y="417"/>
                    <a:pt x="588" y="416"/>
                    <a:pt x="591" y="416"/>
                  </a:cubicBezTo>
                  <a:cubicBezTo>
                    <a:pt x="592" y="416"/>
                    <a:pt x="593" y="417"/>
                    <a:pt x="594" y="418"/>
                  </a:cubicBezTo>
                  <a:cubicBezTo>
                    <a:pt x="599" y="422"/>
                    <a:pt x="603" y="426"/>
                    <a:pt x="602" y="433"/>
                  </a:cubicBezTo>
                  <a:cubicBezTo>
                    <a:pt x="601" y="437"/>
                    <a:pt x="600" y="440"/>
                    <a:pt x="599" y="444"/>
                  </a:cubicBezTo>
                  <a:cubicBezTo>
                    <a:pt x="596" y="455"/>
                    <a:pt x="604" y="465"/>
                    <a:pt x="616" y="464"/>
                  </a:cubicBezTo>
                  <a:cubicBezTo>
                    <a:pt x="627" y="463"/>
                    <a:pt x="639" y="456"/>
                    <a:pt x="647" y="447"/>
                  </a:cubicBezTo>
                  <a:cubicBezTo>
                    <a:pt x="655" y="439"/>
                    <a:pt x="662" y="428"/>
                    <a:pt x="663" y="417"/>
                  </a:cubicBezTo>
                  <a:cubicBezTo>
                    <a:pt x="664" y="405"/>
                    <a:pt x="655" y="397"/>
                    <a:pt x="643" y="399"/>
                  </a:cubicBezTo>
                  <a:cubicBezTo>
                    <a:pt x="640" y="400"/>
                    <a:pt x="636" y="402"/>
                    <a:pt x="632" y="402"/>
                  </a:cubicBezTo>
                  <a:cubicBezTo>
                    <a:pt x="625" y="404"/>
                    <a:pt x="621" y="400"/>
                    <a:pt x="617" y="395"/>
                  </a:cubicBezTo>
                  <a:cubicBezTo>
                    <a:pt x="616" y="394"/>
                    <a:pt x="616" y="393"/>
                    <a:pt x="615" y="391"/>
                  </a:cubicBezTo>
                  <a:cubicBezTo>
                    <a:pt x="615" y="389"/>
                    <a:pt x="616" y="386"/>
                    <a:pt x="618" y="385"/>
                  </a:cubicBezTo>
                  <a:cubicBezTo>
                    <a:pt x="808" y="195"/>
                    <a:pt x="808" y="195"/>
                    <a:pt x="808" y="195"/>
                  </a:cubicBezTo>
                  <a:cubicBezTo>
                    <a:pt x="811" y="192"/>
                    <a:pt x="811" y="186"/>
                    <a:pt x="808" y="182"/>
                  </a:cubicBezTo>
                  <a:cubicBezTo>
                    <a:pt x="785" y="154"/>
                    <a:pt x="755" y="129"/>
                    <a:pt x="717" y="109"/>
                  </a:cubicBezTo>
                  <a:cubicBezTo>
                    <a:pt x="500" y="0"/>
                    <a:pt x="284" y="20"/>
                    <a:pt x="170" y="80"/>
                  </a:cubicBezTo>
                  <a:cubicBezTo>
                    <a:pt x="88" y="123"/>
                    <a:pt x="36" y="184"/>
                    <a:pt x="2" y="247"/>
                  </a:cubicBezTo>
                  <a:cubicBezTo>
                    <a:pt x="0" y="251"/>
                    <a:pt x="0" y="255"/>
                    <a:pt x="3" y="258"/>
                  </a:cubicBezTo>
                  <a:cubicBezTo>
                    <a:pt x="117" y="372"/>
                    <a:pt x="117" y="372"/>
                    <a:pt x="117" y="372"/>
                  </a:cubicBezTo>
                  <a:cubicBezTo>
                    <a:pt x="115" y="362"/>
                    <a:pt x="119" y="352"/>
                    <a:pt x="126" y="3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5" name="Google Shape;1005;p50"/>
          <p:cNvGrpSpPr/>
          <p:nvPr/>
        </p:nvGrpSpPr>
        <p:grpSpPr>
          <a:xfrm>
            <a:off x="3603122" y="843032"/>
            <a:ext cx="370755" cy="445841"/>
            <a:chOff x="4539787" y="1011032"/>
            <a:chExt cx="598958" cy="720261"/>
          </a:xfrm>
        </p:grpSpPr>
        <p:sp>
          <p:nvSpPr>
            <p:cNvPr id="1006" name="Google Shape;1006;p50"/>
            <p:cNvSpPr/>
            <p:nvPr/>
          </p:nvSpPr>
          <p:spPr>
            <a:xfrm>
              <a:off x="4849480" y="1011032"/>
              <a:ext cx="289264" cy="340491"/>
            </a:xfrm>
            <a:custGeom>
              <a:rect b="b" l="l" r="r" t="t"/>
              <a:pathLst>
                <a:path extrusionOk="0" h="610" w="518">
                  <a:moveTo>
                    <a:pt x="26" y="275"/>
                  </a:moveTo>
                  <a:cubicBezTo>
                    <a:pt x="36" y="275"/>
                    <a:pt x="45" y="280"/>
                    <a:pt x="51" y="287"/>
                  </a:cubicBezTo>
                  <a:cubicBezTo>
                    <a:pt x="61" y="299"/>
                    <a:pt x="66" y="315"/>
                    <a:pt x="65" y="332"/>
                  </a:cubicBezTo>
                  <a:cubicBezTo>
                    <a:pt x="66" y="350"/>
                    <a:pt x="61" y="366"/>
                    <a:pt x="51" y="377"/>
                  </a:cubicBezTo>
                  <a:cubicBezTo>
                    <a:pt x="45" y="384"/>
                    <a:pt x="36" y="389"/>
                    <a:pt x="26" y="389"/>
                  </a:cubicBezTo>
                  <a:cubicBezTo>
                    <a:pt x="16" y="389"/>
                    <a:pt x="7" y="384"/>
                    <a:pt x="0" y="376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07"/>
                    <a:pt x="5" y="610"/>
                    <a:pt x="9" y="609"/>
                  </a:cubicBezTo>
                  <a:cubicBezTo>
                    <a:pt x="244" y="532"/>
                    <a:pt x="244" y="532"/>
                    <a:pt x="244" y="532"/>
                  </a:cubicBezTo>
                  <a:cubicBezTo>
                    <a:pt x="245" y="532"/>
                    <a:pt x="247" y="532"/>
                    <a:pt x="248" y="532"/>
                  </a:cubicBezTo>
                  <a:cubicBezTo>
                    <a:pt x="250" y="533"/>
                    <a:pt x="252" y="534"/>
                    <a:pt x="253" y="537"/>
                  </a:cubicBezTo>
                  <a:cubicBezTo>
                    <a:pt x="256" y="543"/>
                    <a:pt x="257" y="548"/>
                    <a:pt x="253" y="554"/>
                  </a:cubicBezTo>
                  <a:cubicBezTo>
                    <a:pt x="251" y="557"/>
                    <a:pt x="248" y="560"/>
                    <a:pt x="245" y="563"/>
                  </a:cubicBezTo>
                  <a:cubicBezTo>
                    <a:pt x="237" y="572"/>
                    <a:pt x="240" y="584"/>
                    <a:pt x="252" y="589"/>
                  </a:cubicBezTo>
                  <a:cubicBezTo>
                    <a:pt x="263" y="593"/>
                    <a:pt x="276" y="592"/>
                    <a:pt x="287" y="588"/>
                  </a:cubicBezTo>
                  <a:cubicBezTo>
                    <a:pt x="299" y="584"/>
                    <a:pt x="310" y="578"/>
                    <a:pt x="317" y="568"/>
                  </a:cubicBezTo>
                  <a:cubicBezTo>
                    <a:pt x="323" y="557"/>
                    <a:pt x="318" y="545"/>
                    <a:pt x="306" y="543"/>
                  </a:cubicBezTo>
                  <a:cubicBezTo>
                    <a:pt x="303" y="542"/>
                    <a:pt x="299" y="541"/>
                    <a:pt x="295" y="540"/>
                  </a:cubicBezTo>
                  <a:cubicBezTo>
                    <a:pt x="288" y="538"/>
                    <a:pt x="286" y="533"/>
                    <a:pt x="285" y="526"/>
                  </a:cubicBezTo>
                  <a:cubicBezTo>
                    <a:pt x="284" y="524"/>
                    <a:pt x="285" y="521"/>
                    <a:pt x="287" y="520"/>
                  </a:cubicBezTo>
                  <a:cubicBezTo>
                    <a:pt x="287" y="519"/>
                    <a:pt x="288" y="518"/>
                    <a:pt x="289" y="518"/>
                  </a:cubicBezTo>
                  <a:cubicBezTo>
                    <a:pt x="505" y="448"/>
                    <a:pt x="505" y="448"/>
                    <a:pt x="505" y="448"/>
                  </a:cubicBezTo>
                  <a:cubicBezTo>
                    <a:pt x="507" y="447"/>
                    <a:pt x="509" y="445"/>
                    <a:pt x="509" y="442"/>
                  </a:cubicBezTo>
                  <a:cubicBezTo>
                    <a:pt x="518" y="313"/>
                    <a:pt x="487" y="155"/>
                    <a:pt x="341" y="81"/>
                  </a:cubicBezTo>
                  <a:cubicBezTo>
                    <a:pt x="224" y="22"/>
                    <a:pt x="108" y="0"/>
                    <a:pt x="7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7" y="280"/>
                    <a:pt x="16" y="275"/>
                    <a:pt x="26" y="2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7" name="Google Shape;1007;p50"/>
            <p:cNvSpPr/>
            <p:nvPr/>
          </p:nvSpPr>
          <p:spPr>
            <a:xfrm>
              <a:off x="4599335" y="1012768"/>
              <a:ext cx="277094" cy="339188"/>
            </a:xfrm>
            <a:custGeom>
              <a:rect b="b" l="l" r="r" t="t"/>
              <a:pathLst>
                <a:path extrusionOk="0" h="608" w="496">
                  <a:moveTo>
                    <a:pt x="118" y="481"/>
                  </a:moveTo>
                  <a:cubicBezTo>
                    <a:pt x="121" y="472"/>
                    <a:pt x="128" y="464"/>
                    <a:pt x="137" y="461"/>
                  </a:cubicBezTo>
                  <a:cubicBezTo>
                    <a:pt x="151" y="455"/>
                    <a:pt x="168" y="455"/>
                    <a:pt x="184" y="461"/>
                  </a:cubicBezTo>
                  <a:cubicBezTo>
                    <a:pt x="201" y="466"/>
                    <a:pt x="215" y="476"/>
                    <a:pt x="222" y="488"/>
                  </a:cubicBezTo>
                  <a:cubicBezTo>
                    <a:pt x="228" y="497"/>
                    <a:pt x="229" y="507"/>
                    <a:pt x="226" y="516"/>
                  </a:cubicBezTo>
                  <a:cubicBezTo>
                    <a:pt x="223" y="526"/>
                    <a:pt x="216" y="533"/>
                    <a:pt x="206" y="53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26" y="608"/>
                    <a:pt x="430" y="605"/>
                    <a:pt x="430" y="600"/>
                  </a:cubicBezTo>
                  <a:cubicBezTo>
                    <a:pt x="430" y="353"/>
                    <a:pt x="430" y="353"/>
                    <a:pt x="430" y="353"/>
                  </a:cubicBezTo>
                  <a:cubicBezTo>
                    <a:pt x="430" y="352"/>
                    <a:pt x="430" y="351"/>
                    <a:pt x="431" y="350"/>
                  </a:cubicBezTo>
                  <a:cubicBezTo>
                    <a:pt x="432" y="347"/>
                    <a:pt x="434" y="346"/>
                    <a:pt x="437" y="345"/>
                  </a:cubicBezTo>
                  <a:cubicBezTo>
                    <a:pt x="443" y="345"/>
                    <a:pt x="449" y="345"/>
                    <a:pt x="453" y="351"/>
                  </a:cubicBezTo>
                  <a:cubicBezTo>
                    <a:pt x="455" y="354"/>
                    <a:pt x="457" y="358"/>
                    <a:pt x="459" y="361"/>
                  </a:cubicBezTo>
                  <a:cubicBezTo>
                    <a:pt x="465" y="371"/>
                    <a:pt x="478" y="373"/>
                    <a:pt x="486" y="363"/>
                  </a:cubicBezTo>
                  <a:cubicBezTo>
                    <a:pt x="493" y="354"/>
                    <a:pt x="496" y="341"/>
                    <a:pt x="496" y="329"/>
                  </a:cubicBezTo>
                  <a:cubicBezTo>
                    <a:pt x="496" y="317"/>
                    <a:pt x="493" y="304"/>
                    <a:pt x="486" y="295"/>
                  </a:cubicBezTo>
                  <a:cubicBezTo>
                    <a:pt x="478" y="286"/>
                    <a:pt x="465" y="287"/>
                    <a:pt x="459" y="297"/>
                  </a:cubicBezTo>
                  <a:cubicBezTo>
                    <a:pt x="457" y="300"/>
                    <a:pt x="455" y="304"/>
                    <a:pt x="453" y="307"/>
                  </a:cubicBezTo>
                  <a:cubicBezTo>
                    <a:pt x="449" y="313"/>
                    <a:pt x="443" y="313"/>
                    <a:pt x="437" y="313"/>
                  </a:cubicBezTo>
                  <a:cubicBezTo>
                    <a:pt x="434" y="313"/>
                    <a:pt x="432" y="311"/>
                    <a:pt x="431" y="309"/>
                  </a:cubicBezTo>
                  <a:cubicBezTo>
                    <a:pt x="430" y="308"/>
                    <a:pt x="430" y="307"/>
                    <a:pt x="430" y="305"/>
                  </a:cubicBezTo>
                  <a:cubicBezTo>
                    <a:pt x="430" y="7"/>
                    <a:pt x="430" y="7"/>
                    <a:pt x="430" y="7"/>
                  </a:cubicBezTo>
                  <a:cubicBezTo>
                    <a:pt x="430" y="3"/>
                    <a:pt x="427" y="0"/>
                    <a:pt x="423" y="0"/>
                  </a:cubicBezTo>
                  <a:cubicBezTo>
                    <a:pt x="346" y="5"/>
                    <a:pt x="279" y="23"/>
                    <a:pt x="231" y="49"/>
                  </a:cubicBezTo>
                  <a:cubicBezTo>
                    <a:pt x="64" y="136"/>
                    <a:pt x="15" y="299"/>
                    <a:pt x="3" y="405"/>
                  </a:cubicBezTo>
                  <a:cubicBezTo>
                    <a:pt x="0" y="431"/>
                    <a:pt x="7" y="453"/>
                    <a:pt x="14" y="472"/>
                  </a:cubicBezTo>
                  <a:cubicBezTo>
                    <a:pt x="15" y="473"/>
                    <a:pt x="16" y="475"/>
                    <a:pt x="18" y="475"/>
                  </a:cubicBezTo>
                  <a:cubicBezTo>
                    <a:pt x="122" y="509"/>
                    <a:pt x="122" y="509"/>
                    <a:pt x="122" y="509"/>
                  </a:cubicBezTo>
                  <a:cubicBezTo>
                    <a:pt x="117" y="501"/>
                    <a:pt x="115" y="490"/>
                    <a:pt x="118" y="4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8" name="Google Shape;1008;p50"/>
            <p:cNvSpPr/>
            <p:nvPr/>
          </p:nvSpPr>
          <p:spPr>
            <a:xfrm>
              <a:off x="4539787" y="1276220"/>
              <a:ext cx="295350" cy="349606"/>
            </a:xfrm>
            <a:custGeom>
              <a:rect b="b" l="l" r="r" t="t"/>
              <a:pathLst>
                <a:path extrusionOk="0" h="627" w="529">
                  <a:moveTo>
                    <a:pt x="313" y="412"/>
                  </a:moveTo>
                  <a:cubicBezTo>
                    <a:pt x="306" y="406"/>
                    <a:pt x="301" y="397"/>
                    <a:pt x="300" y="387"/>
                  </a:cubicBezTo>
                  <a:cubicBezTo>
                    <a:pt x="299" y="373"/>
                    <a:pt x="305" y="357"/>
                    <a:pt x="315" y="343"/>
                  </a:cubicBezTo>
                  <a:cubicBezTo>
                    <a:pt x="325" y="329"/>
                    <a:pt x="339" y="319"/>
                    <a:pt x="353" y="315"/>
                  </a:cubicBezTo>
                  <a:cubicBezTo>
                    <a:pt x="362" y="313"/>
                    <a:pt x="372" y="314"/>
                    <a:pt x="380" y="320"/>
                  </a:cubicBezTo>
                  <a:cubicBezTo>
                    <a:pt x="388" y="326"/>
                    <a:pt x="393" y="335"/>
                    <a:pt x="394" y="345"/>
                  </a:cubicBezTo>
                  <a:cubicBezTo>
                    <a:pt x="527" y="162"/>
                    <a:pt x="527" y="162"/>
                    <a:pt x="527" y="162"/>
                  </a:cubicBezTo>
                  <a:cubicBezTo>
                    <a:pt x="529" y="159"/>
                    <a:pt x="528" y="153"/>
                    <a:pt x="523" y="152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87" y="75"/>
                    <a:pt x="286" y="75"/>
                    <a:pt x="285" y="74"/>
                  </a:cubicBezTo>
                  <a:cubicBezTo>
                    <a:pt x="284" y="72"/>
                    <a:pt x="282" y="70"/>
                    <a:pt x="283" y="67"/>
                  </a:cubicBezTo>
                  <a:cubicBezTo>
                    <a:pt x="285" y="61"/>
                    <a:pt x="287" y="55"/>
                    <a:pt x="294" y="53"/>
                  </a:cubicBezTo>
                  <a:cubicBezTo>
                    <a:pt x="297" y="52"/>
                    <a:pt x="301" y="52"/>
                    <a:pt x="305" y="51"/>
                  </a:cubicBezTo>
                  <a:cubicBezTo>
                    <a:pt x="317" y="48"/>
                    <a:pt x="322" y="36"/>
                    <a:pt x="315" y="26"/>
                  </a:cubicBezTo>
                  <a:cubicBezTo>
                    <a:pt x="309" y="16"/>
                    <a:pt x="297" y="9"/>
                    <a:pt x="286" y="6"/>
                  </a:cubicBezTo>
                  <a:cubicBezTo>
                    <a:pt x="274" y="2"/>
                    <a:pt x="261" y="0"/>
                    <a:pt x="250" y="5"/>
                  </a:cubicBezTo>
                  <a:cubicBezTo>
                    <a:pt x="239" y="9"/>
                    <a:pt x="236" y="22"/>
                    <a:pt x="244" y="31"/>
                  </a:cubicBezTo>
                  <a:cubicBezTo>
                    <a:pt x="246" y="34"/>
                    <a:pt x="249" y="37"/>
                    <a:pt x="252" y="40"/>
                  </a:cubicBezTo>
                  <a:cubicBezTo>
                    <a:pt x="256" y="45"/>
                    <a:pt x="254" y="51"/>
                    <a:pt x="252" y="57"/>
                  </a:cubicBezTo>
                  <a:cubicBezTo>
                    <a:pt x="251" y="59"/>
                    <a:pt x="249" y="61"/>
                    <a:pt x="246" y="61"/>
                  </a:cubicBezTo>
                  <a:cubicBezTo>
                    <a:pt x="245" y="61"/>
                    <a:pt x="244" y="61"/>
                    <a:pt x="243" y="61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36" y="26"/>
                    <a:pt x="131" y="30"/>
                    <a:pt x="132" y="35"/>
                  </a:cubicBezTo>
                  <a:cubicBezTo>
                    <a:pt x="132" y="38"/>
                    <a:pt x="132" y="41"/>
                    <a:pt x="132" y="44"/>
                  </a:cubicBezTo>
                  <a:cubicBezTo>
                    <a:pt x="125" y="99"/>
                    <a:pt x="5" y="184"/>
                    <a:pt x="2" y="244"/>
                  </a:cubicBezTo>
                  <a:cubicBezTo>
                    <a:pt x="0" y="285"/>
                    <a:pt x="82" y="301"/>
                    <a:pt x="96" y="329"/>
                  </a:cubicBezTo>
                  <a:cubicBezTo>
                    <a:pt x="103" y="341"/>
                    <a:pt x="85" y="368"/>
                    <a:pt x="87" y="384"/>
                  </a:cubicBezTo>
                  <a:cubicBezTo>
                    <a:pt x="88" y="398"/>
                    <a:pt x="128" y="414"/>
                    <a:pt x="128" y="414"/>
                  </a:cubicBezTo>
                  <a:cubicBezTo>
                    <a:pt x="128" y="414"/>
                    <a:pt x="99" y="441"/>
                    <a:pt x="98" y="453"/>
                  </a:cubicBezTo>
                  <a:cubicBezTo>
                    <a:pt x="97" y="468"/>
                    <a:pt x="124" y="491"/>
                    <a:pt x="125" y="506"/>
                  </a:cubicBezTo>
                  <a:cubicBezTo>
                    <a:pt x="125" y="521"/>
                    <a:pt x="101" y="558"/>
                    <a:pt x="112" y="598"/>
                  </a:cubicBezTo>
                  <a:cubicBezTo>
                    <a:pt x="119" y="621"/>
                    <a:pt x="149" y="627"/>
                    <a:pt x="186" y="626"/>
                  </a:cubicBezTo>
                  <a:cubicBezTo>
                    <a:pt x="188" y="626"/>
                    <a:pt x="190" y="625"/>
                    <a:pt x="191" y="624"/>
                  </a:cubicBezTo>
                  <a:cubicBezTo>
                    <a:pt x="342" y="417"/>
                    <a:pt x="342" y="417"/>
                    <a:pt x="342" y="417"/>
                  </a:cubicBezTo>
                  <a:cubicBezTo>
                    <a:pt x="332" y="420"/>
                    <a:pt x="322" y="418"/>
                    <a:pt x="313" y="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9" name="Google Shape;1009;p50"/>
            <p:cNvSpPr/>
            <p:nvPr/>
          </p:nvSpPr>
          <p:spPr>
            <a:xfrm>
              <a:off x="4854479" y="1272314"/>
              <a:ext cx="277529" cy="353078"/>
            </a:xfrm>
            <a:custGeom>
              <a:rect b="b" l="l" r="r" t="t"/>
              <a:pathLst>
                <a:path extrusionOk="0" h="633" w="497">
                  <a:moveTo>
                    <a:pt x="326" y="81"/>
                  </a:moveTo>
                  <a:cubicBezTo>
                    <a:pt x="328" y="91"/>
                    <a:pt x="327" y="101"/>
                    <a:pt x="322" y="109"/>
                  </a:cubicBezTo>
                  <a:cubicBezTo>
                    <a:pt x="314" y="122"/>
                    <a:pt x="300" y="131"/>
                    <a:pt x="284" y="136"/>
                  </a:cubicBezTo>
                  <a:cubicBezTo>
                    <a:pt x="267" y="142"/>
                    <a:pt x="250" y="142"/>
                    <a:pt x="237" y="137"/>
                  </a:cubicBezTo>
                  <a:cubicBezTo>
                    <a:pt x="227" y="133"/>
                    <a:pt x="220" y="126"/>
                    <a:pt x="217" y="117"/>
                  </a:cubicBezTo>
                  <a:cubicBezTo>
                    <a:pt x="214" y="107"/>
                    <a:pt x="216" y="97"/>
                    <a:pt x="222" y="8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2" y="160"/>
                    <a:pt x="0" y="165"/>
                    <a:pt x="3" y="168"/>
                  </a:cubicBezTo>
                  <a:cubicBezTo>
                    <a:pt x="148" y="368"/>
                    <a:pt x="148" y="368"/>
                    <a:pt x="148" y="368"/>
                  </a:cubicBezTo>
                  <a:cubicBezTo>
                    <a:pt x="149" y="369"/>
                    <a:pt x="149" y="370"/>
                    <a:pt x="150" y="372"/>
                  </a:cubicBezTo>
                  <a:cubicBezTo>
                    <a:pt x="150" y="374"/>
                    <a:pt x="149" y="377"/>
                    <a:pt x="147" y="378"/>
                  </a:cubicBezTo>
                  <a:cubicBezTo>
                    <a:pt x="142" y="382"/>
                    <a:pt x="137" y="386"/>
                    <a:pt x="131" y="383"/>
                  </a:cubicBezTo>
                  <a:cubicBezTo>
                    <a:pt x="127" y="382"/>
                    <a:pt x="124" y="380"/>
                    <a:pt x="120" y="379"/>
                  </a:cubicBezTo>
                  <a:cubicBezTo>
                    <a:pt x="109" y="374"/>
                    <a:pt x="98" y="381"/>
                    <a:pt x="97" y="393"/>
                  </a:cubicBezTo>
                  <a:cubicBezTo>
                    <a:pt x="96" y="404"/>
                    <a:pt x="102" y="417"/>
                    <a:pt x="109" y="426"/>
                  </a:cubicBezTo>
                  <a:cubicBezTo>
                    <a:pt x="116" y="436"/>
                    <a:pt x="126" y="445"/>
                    <a:pt x="137" y="448"/>
                  </a:cubicBezTo>
                  <a:cubicBezTo>
                    <a:pt x="149" y="451"/>
                    <a:pt x="159" y="443"/>
                    <a:pt x="158" y="431"/>
                  </a:cubicBezTo>
                  <a:cubicBezTo>
                    <a:pt x="158" y="427"/>
                    <a:pt x="157" y="423"/>
                    <a:pt x="157" y="419"/>
                  </a:cubicBezTo>
                  <a:cubicBezTo>
                    <a:pt x="156" y="412"/>
                    <a:pt x="161" y="408"/>
                    <a:pt x="167" y="405"/>
                  </a:cubicBezTo>
                  <a:cubicBezTo>
                    <a:pt x="169" y="403"/>
                    <a:pt x="171" y="404"/>
                    <a:pt x="174" y="405"/>
                  </a:cubicBezTo>
                  <a:cubicBezTo>
                    <a:pt x="175" y="405"/>
                    <a:pt x="176" y="406"/>
                    <a:pt x="176" y="407"/>
                  </a:cubicBezTo>
                  <a:cubicBezTo>
                    <a:pt x="336" y="627"/>
                    <a:pt x="336" y="627"/>
                    <a:pt x="336" y="627"/>
                  </a:cubicBezTo>
                  <a:cubicBezTo>
                    <a:pt x="340" y="633"/>
                    <a:pt x="349" y="630"/>
                    <a:pt x="348" y="623"/>
                  </a:cubicBezTo>
                  <a:cubicBezTo>
                    <a:pt x="345" y="577"/>
                    <a:pt x="342" y="510"/>
                    <a:pt x="356" y="414"/>
                  </a:cubicBezTo>
                  <a:cubicBezTo>
                    <a:pt x="372" y="311"/>
                    <a:pt x="417" y="234"/>
                    <a:pt x="461" y="143"/>
                  </a:cubicBezTo>
                  <a:cubicBezTo>
                    <a:pt x="475" y="114"/>
                    <a:pt x="489" y="66"/>
                    <a:pt x="497" y="9"/>
                  </a:cubicBezTo>
                  <a:cubicBezTo>
                    <a:pt x="497" y="4"/>
                    <a:pt x="493" y="0"/>
                    <a:pt x="488" y="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15" y="64"/>
                    <a:pt x="322" y="72"/>
                    <a:pt x="326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0" name="Google Shape;1010;p50"/>
            <p:cNvSpPr/>
            <p:nvPr/>
          </p:nvSpPr>
          <p:spPr>
            <a:xfrm>
              <a:off x="4661491" y="1370403"/>
              <a:ext cx="388584" cy="360890"/>
            </a:xfrm>
            <a:custGeom>
              <a:rect b="b" l="l" r="r" t="t"/>
              <a:pathLst>
                <a:path extrusionOk="0" h="647" w="696">
                  <a:moveTo>
                    <a:pt x="506" y="283"/>
                  </a:moveTo>
                  <a:cubicBezTo>
                    <a:pt x="498" y="289"/>
                    <a:pt x="488" y="291"/>
                    <a:pt x="478" y="288"/>
                  </a:cubicBezTo>
                  <a:cubicBezTo>
                    <a:pt x="464" y="285"/>
                    <a:pt x="451" y="275"/>
                    <a:pt x="441" y="261"/>
                  </a:cubicBezTo>
                  <a:cubicBezTo>
                    <a:pt x="430" y="246"/>
                    <a:pt x="425" y="231"/>
                    <a:pt x="426" y="216"/>
                  </a:cubicBezTo>
                  <a:cubicBezTo>
                    <a:pt x="427" y="206"/>
                    <a:pt x="432" y="197"/>
                    <a:pt x="439" y="192"/>
                  </a:cubicBezTo>
                  <a:cubicBezTo>
                    <a:pt x="447" y="186"/>
                    <a:pt x="458" y="184"/>
                    <a:pt x="468" y="187"/>
                  </a:cubicBezTo>
                  <a:cubicBezTo>
                    <a:pt x="334" y="4"/>
                    <a:pt x="334" y="4"/>
                    <a:pt x="334" y="4"/>
                  </a:cubicBezTo>
                  <a:cubicBezTo>
                    <a:pt x="332" y="0"/>
                    <a:pt x="326" y="0"/>
                    <a:pt x="324" y="4"/>
                  </a:cubicBezTo>
                  <a:cubicBezTo>
                    <a:pt x="178" y="204"/>
                    <a:pt x="178" y="204"/>
                    <a:pt x="178" y="204"/>
                  </a:cubicBezTo>
                  <a:cubicBezTo>
                    <a:pt x="178" y="205"/>
                    <a:pt x="177" y="205"/>
                    <a:pt x="176" y="206"/>
                  </a:cubicBezTo>
                  <a:cubicBezTo>
                    <a:pt x="173" y="207"/>
                    <a:pt x="171" y="207"/>
                    <a:pt x="169" y="206"/>
                  </a:cubicBezTo>
                  <a:cubicBezTo>
                    <a:pt x="163" y="202"/>
                    <a:pt x="159" y="199"/>
                    <a:pt x="159" y="192"/>
                  </a:cubicBezTo>
                  <a:cubicBezTo>
                    <a:pt x="159" y="188"/>
                    <a:pt x="160" y="184"/>
                    <a:pt x="160" y="180"/>
                  </a:cubicBezTo>
                  <a:cubicBezTo>
                    <a:pt x="161" y="168"/>
                    <a:pt x="151" y="159"/>
                    <a:pt x="139" y="162"/>
                  </a:cubicBezTo>
                  <a:cubicBezTo>
                    <a:pt x="128" y="165"/>
                    <a:pt x="118" y="174"/>
                    <a:pt x="111" y="184"/>
                  </a:cubicBezTo>
                  <a:cubicBezTo>
                    <a:pt x="104" y="194"/>
                    <a:pt x="98" y="206"/>
                    <a:pt x="99" y="218"/>
                  </a:cubicBezTo>
                  <a:cubicBezTo>
                    <a:pt x="100" y="230"/>
                    <a:pt x="111" y="236"/>
                    <a:pt x="122" y="232"/>
                  </a:cubicBezTo>
                  <a:cubicBezTo>
                    <a:pt x="126" y="230"/>
                    <a:pt x="129" y="228"/>
                    <a:pt x="133" y="227"/>
                  </a:cubicBezTo>
                  <a:cubicBezTo>
                    <a:pt x="140" y="225"/>
                    <a:pt x="144" y="228"/>
                    <a:pt x="149" y="232"/>
                  </a:cubicBezTo>
                  <a:cubicBezTo>
                    <a:pt x="152" y="234"/>
                    <a:pt x="152" y="236"/>
                    <a:pt x="152" y="239"/>
                  </a:cubicBezTo>
                  <a:cubicBezTo>
                    <a:pt x="152" y="240"/>
                    <a:pt x="151" y="241"/>
                    <a:pt x="151" y="242"/>
                  </a:cubicBezTo>
                  <a:cubicBezTo>
                    <a:pt x="4" y="444"/>
                    <a:pt x="4" y="444"/>
                    <a:pt x="4" y="444"/>
                  </a:cubicBezTo>
                  <a:cubicBezTo>
                    <a:pt x="0" y="449"/>
                    <a:pt x="4" y="455"/>
                    <a:pt x="10" y="455"/>
                  </a:cubicBezTo>
                  <a:cubicBezTo>
                    <a:pt x="72" y="448"/>
                    <a:pt x="138" y="432"/>
                    <a:pt x="147" y="440"/>
                  </a:cubicBezTo>
                  <a:cubicBezTo>
                    <a:pt x="174" y="465"/>
                    <a:pt x="143" y="537"/>
                    <a:pt x="158" y="561"/>
                  </a:cubicBezTo>
                  <a:cubicBezTo>
                    <a:pt x="180" y="598"/>
                    <a:pt x="517" y="647"/>
                    <a:pt x="683" y="531"/>
                  </a:cubicBezTo>
                  <a:cubicBezTo>
                    <a:pt x="691" y="525"/>
                    <a:pt x="695" y="517"/>
                    <a:pt x="696" y="504"/>
                  </a:cubicBezTo>
                  <a:cubicBezTo>
                    <a:pt x="696" y="502"/>
                    <a:pt x="696" y="501"/>
                    <a:pt x="695" y="500"/>
                  </a:cubicBezTo>
                  <a:cubicBezTo>
                    <a:pt x="519" y="258"/>
                    <a:pt x="519" y="258"/>
                    <a:pt x="519" y="258"/>
                  </a:cubicBezTo>
                  <a:cubicBezTo>
                    <a:pt x="519" y="268"/>
                    <a:pt x="514" y="278"/>
                    <a:pt x="506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1" name="Google Shape;1011;p50"/>
          <p:cNvGrpSpPr/>
          <p:nvPr/>
        </p:nvGrpSpPr>
        <p:grpSpPr>
          <a:xfrm>
            <a:off x="4213740" y="843140"/>
            <a:ext cx="366917" cy="445733"/>
            <a:chOff x="5526246" y="1011207"/>
            <a:chExt cx="592758" cy="720086"/>
          </a:xfrm>
        </p:grpSpPr>
        <p:sp>
          <p:nvSpPr>
            <p:cNvPr id="1012" name="Google Shape;1012;p50"/>
            <p:cNvSpPr/>
            <p:nvPr/>
          </p:nvSpPr>
          <p:spPr>
            <a:xfrm>
              <a:off x="5632379" y="1011207"/>
              <a:ext cx="311420" cy="340347"/>
            </a:xfrm>
            <a:custGeom>
              <a:rect b="b" l="l" r="r" t="t"/>
              <a:pathLst>
                <a:path extrusionOk="0" h="567" w="518">
                  <a:moveTo>
                    <a:pt x="144" y="322"/>
                  </a:moveTo>
                  <a:cubicBezTo>
                    <a:pt x="151" y="316"/>
                    <a:pt x="160" y="314"/>
                    <a:pt x="169" y="316"/>
                  </a:cubicBezTo>
                  <a:cubicBezTo>
                    <a:pt x="182" y="318"/>
                    <a:pt x="195" y="327"/>
                    <a:pt x="205" y="339"/>
                  </a:cubicBezTo>
                  <a:cubicBezTo>
                    <a:pt x="215" y="352"/>
                    <a:pt x="221" y="366"/>
                    <a:pt x="220" y="379"/>
                  </a:cubicBezTo>
                  <a:cubicBezTo>
                    <a:pt x="220" y="388"/>
                    <a:pt x="216" y="397"/>
                    <a:pt x="209" y="402"/>
                  </a:cubicBezTo>
                  <a:cubicBezTo>
                    <a:pt x="202" y="408"/>
                    <a:pt x="193" y="410"/>
                    <a:pt x="184" y="408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12" y="567"/>
                    <a:pt x="321" y="565"/>
                    <a:pt x="323" y="559"/>
                  </a:cubicBezTo>
                  <a:cubicBezTo>
                    <a:pt x="400" y="358"/>
                    <a:pt x="400" y="358"/>
                    <a:pt x="400" y="358"/>
                  </a:cubicBezTo>
                  <a:cubicBezTo>
                    <a:pt x="401" y="356"/>
                    <a:pt x="403" y="354"/>
                    <a:pt x="405" y="353"/>
                  </a:cubicBezTo>
                  <a:cubicBezTo>
                    <a:pt x="406" y="353"/>
                    <a:pt x="407" y="353"/>
                    <a:pt x="409" y="353"/>
                  </a:cubicBezTo>
                  <a:cubicBezTo>
                    <a:pt x="414" y="355"/>
                    <a:pt x="419" y="357"/>
                    <a:pt x="421" y="363"/>
                  </a:cubicBezTo>
                  <a:cubicBezTo>
                    <a:pt x="422" y="367"/>
                    <a:pt x="422" y="370"/>
                    <a:pt x="422" y="374"/>
                  </a:cubicBezTo>
                  <a:cubicBezTo>
                    <a:pt x="425" y="384"/>
                    <a:pt x="435" y="390"/>
                    <a:pt x="445" y="384"/>
                  </a:cubicBezTo>
                  <a:cubicBezTo>
                    <a:pt x="454" y="379"/>
                    <a:pt x="461" y="369"/>
                    <a:pt x="465" y="358"/>
                  </a:cubicBezTo>
                  <a:cubicBezTo>
                    <a:pt x="469" y="348"/>
                    <a:pt x="471" y="336"/>
                    <a:pt x="467" y="326"/>
                  </a:cubicBezTo>
                  <a:cubicBezTo>
                    <a:pt x="464" y="315"/>
                    <a:pt x="452" y="312"/>
                    <a:pt x="444" y="319"/>
                  </a:cubicBezTo>
                  <a:cubicBezTo>
                    <a:pt x="441" y="321"/>
                    <a:pt x="438" y="323"/>
                    <a:pt x="435" y="326"/>
                  </a:cubicBezTo>
                  <a:cubicBezTo>
                    <a:pt x="430" y="329"/>
                    <a:pt x="425" y="327"/>
                    <a:pt x="419" y="325"/>
                  </a:cubicBezTo>
                  <a:cubicBezTo>
                    <a:pt x="418" y="324"/>
                    <a:pt x="417" y="324"/>
                    <a:pt x="417" y="322"/>
                  </a:cubicBezTo>
                  <a:cubicBezTo>
                    <a:pt x="416" y="320"/>
                    <a:pt x="416" y="318"/>
                    <a:pt x="416" y="316"/>
                  </a:cubicBezTo>
                  <a:cubicBezTo>
                    <a:pt x="517" y="54"/>
                    <a:pt x="517" y="54"/>
                    <a:pt x="517" y="54"/>
                  </a:cubicBezTo>
                  <a:cubicBezTo>
                    <a:pt x="518" y="49"/>
                    <a:pt x="516" y="44"/>
                    <a:pt x="511" y="43"/>
                  </a:cubicBezTo>
                  <a:cubicBezTo>
                    <a:pt x="356" y="0"/>
                    <a:pt x="213" y="22"/>
                    <a:pt x="130" y="66"/>
                  </a:cubicBezTo>
                  <a:cubicBezTo>
                    <a:pt x="74" y="95"/>
                    <a:pt x="33" y="133"/>
                    <a:pt x="3" y="174"/>
                  </a:cubicBezTo>
                  <a:cubicBezTo>
                    <a:pt x="0" y="178"/>
                    <a:pt x="0" y="182"/>
                    <a:pt x="3" y="185"/>
                  </a:cubicBezTo>
                  <a:cubicBezTo>
                    <a:pt x="133" y="346"/>
                    <a:pt x="133" y="346"/>
                    <a:pt x="133" y="346"/>
                  </a:cubicBezTo>
                  <a:cubicBezTo>
                    <a:pt x="133" y="336"/>
                    <a:pt x="137" y="327"/>
                    <a:pt x="144" y="3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3" name="Google Shape;1013;p50"/>
            <p:cNvSpPr/>
            <p:nvPr/>
          </p:nvSpPr>
          <p:spPr>
            <a:xfrm>
              <a:off x="5835019" y="1041711"/>
              <a:ext cx="283984" cy="330260"/>
            </a:xfrm>
            <a:custGeom>
              <a:rect b="b" l="l" r="r" t="t"/>
              <a:pathLst>
                <a:path extrusionOk="0" h="550" w="473">
                  <a:moveTo>
                    <a:pt x="128" y="252"/>
                  </a:moveTo>
                  <a:cubicBezTo>
                    <a:pt x="136" y="255"/>
                    <a:pt x="142" y="262"/>
                    <a:pt x="145" y="270"/>
                  </a:cubicBezTo>
                  <a:cubicBezTo>
                    <a:pt x="149" y="283"/>
                    <a:pt x="148" y="298"/>
                    <a:pt x="143" y="313"/>
                  </a:cubicBezTo>
                  <a:cubicBezTo>
                    <a:pt x="137" y="328"/>
                    <a:pt x="128" y="340"/>
                    <a:pt x="116" y="347"/>
                  </a:cubicBezTo>
                  <a:cubicBezTo>
                    <a:pt x="108" y="351"/>
                    <a:pt x="99" y="352"/>
                    <a:pt x="90" y="349"/>
                  </a:cubicBezTo>
                  <a:cubicBezTo>
                    <a:pt x="82" y="345"/>
                    <a:pt x="75" y="338"/>
                    <a:pt x="73" y="329"/>
                  </a:cubicBezTo>
                  <a:cubicBezTo>
                    <a:pt x="2" y="514"/>
                    <a:pt x="2" y="514"/>
                    <a:pt x="2" y="514"/>
                  </a:cubicBezTo>
                  <a:cubicBezTo>
                    <a:pt x="0" y="520"/>
                    <a:pt x="5" y="527"/>
                    <a:pt x="12" y="526"/>
                  </a:cubicBezTo>
                  <a:cubicBezTo>
                    <a:pt x="224" y="492"/>
                    <a:pt x="224" y="492"/>
                    <a:pt x="224" y="492"/>
                  </a:cubicBezTo>
                  <a:cubicBezTo>
                    <a:pt x="227" y="491"/>
                    <a:pt x="229" y="492"/>
                    <a:pt x="231" y="493"/>
                  </a:cubicBezTo>
                  <a:cubicBezTo>
                    <a:pt x="232" y="494"/>
                    <a:pt x="233" y="495"/>
                    <a:pt x="233" y="497"/>
                  </a:cubicBezTo>
                  <a:cubicBezTo>
                    <a:pt x="234" y="502"/>
                    <a:pt x="235" y="508"/>
                    <a:pt x="230" y="512"/>
                  </a:cubicBezTo>
                  <a:cubicBezTo>
                    <a:pt x="228" y="515"/>
                    <a:pt x="225" y="516"/>
                    <a:pt x="222" y="519"/>
                  </a:cubicBezTo>
                  <a:cubicBezTo>
                    <a:pt x="214" y="526"/>
                    <a:pt x="214" y="538"/>
                    <a:pt x="224" y="543"/>
                  </a:cubicBezTo>
                  <a:cubicBezTo>
                    <a:pt x="233" y="549"/>
                    <a:pt x="245" y="550"/>
                    <a:pt x="256" y="548"/>
                  </a:cubicBezTo>
                  <a:cubicBezTo>
                    <a:pt x="267" y="546"/>
                    <a:pt x="279" y="542"/>
                    <a:pt x="286" y="534"/>
                  </a:cubicBezTo>
                  <a:cubicBezTo>
                    <a:pt x="293" y="525"/>
                    <a:pt x="290" y="514"/>
                    <a:pt x="280" y="510"/>
                  </a:cubicBezTo>
                  <a:cubicBezTo>
                    <a:pt x="277" y="508"/>
                    <a:pt x="273" y="507"/>
                    <a:pt x="270" y="506"/>
                  </a:cubicBezTo>
                  <a:cubicBezTo>
                    <a:pt x="264" y="503"/>
                    <a:pt x="263" y="498"/>
                    <a:pt x="263" y="492"/>
                  </a:cubicBezTo>
                  <a:cubicBezTo>
                    <a:pt x="262" y="490"/>
                    <a:pt x="263" y="489"/>
                    <a:pt x="263" y="488"/>
                  </a:cubicBezTo>
                  <a:cubicBezTo>
                    <a:pt x="265" y="486"/>
                    <a:pt x="267" y="485"/>
                    <a:pt x="269" y="485"/>
                  </a:cubicBezTo>
                  <a:cubicBezTo>
                    <a:pt x="439" y="458"/>
                    <a:pt x="439" y="458"/>
                    <a:pt x="439" y="458"/>
                  </a:cubicBezTo>
                  <a:cubicBezTo>
                    <a:pt x="442" y="457"/>
                    <a:pt x="445" y="454"/>
                    <a:pt x="446" y="451"/>
                  </a:cubicBezTo>
                  <a:cubicBezTo>
                    <a:pt x="473" y="328"/>
                    <a:pt x="470" y="126"/>
                    <a:pt x="304" y="42"/>
                  </a:cubicBezTo>
                  <a:cubicBezTo>
                    <a:pt x="271" y="25"/>
                    <a:pt x="239" y="12"/>
                    <a:pt x="207" y="2"/>
                  </a:cubicBezTo>
                  <a:cubicBezTo>
                    <a:pt x="203" y="0"/>
                    <a:pt x="198" y="3"/>
                    <a:pt x="196" y="7"/>
                  </a:cubicBezTo>
                  <a:cubicBezTo>
                    <a:pt x="101" y="254"/>
                    <a:pt x="101" y="254"/>
                    <a:pt x="101" y="254"/>
                  </a:cubicBezTo>
                  <a:cubicBezTo>
                    <a:pt x="109" y="249"/>
                    <a:pt x="119" y="248"/>
                    <a:pt x="128" y="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4" name="Google Shape;1014;p50"/>
            <p:cNvSpPr/>
            <p:nvPr/>
          </p:nvSpPr>
          <p:spPr>
            <a:xfrm>
              <a:off x="5837907" y="1326815"/>
              <a:ext cx="260158" cy="268291"/>
            </a:xfrm>
            <a:custGeom>
              <a:rect b="b" l="l" r="r" t="t"/>
              <a:pathLst>
                <a:path extrusionOk="0" h="447" w="433">
                  <a:moveTo>
                    <a:pt x="299" y="45"/>
                  </a:moveTo>
                  <a:cubicBezTo>
                    <a:pt x="301" y="53"/>
                    <a:pt x="298" y="62"/>
                    <a:pt x="292" y="69"/>
                  </a:cubicBezTo>
                  <a:cubicBezTo>
                    <a:pt x="283" y="79"/>
                    <a:pt x="270" y="86"/>
                    <a:pt x="254" y="88"/>
                  </a:cubicBezTo>
                  <a:cubicBezTo>
                    <a:pt x="238" y="91"/>
                    <a:pt x="223" y="89"/>
                    <a:pt x="211" y="82"/>
                  </a:cubicBezTo>
                  <a:cubicBezTo>
                    <a:pt x="203" y="77"/>
                    <a:pt x="198" y="70"/>
                    <a:pt x="197" y="61"/>
                  </a:cubicBezTo>
                  <a:cubicBezTo>
                    <a:pt x="195" y="52"/>
                    <a:pt x="198" y="43"/>
                    <a:pt x="205" y="3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3" y="68"/>
                    <a:pt x="0" y="76"/>
                    <a:pt x="4" y="81"/>
                  </a:cubicBezTo>
                  <a:cubicBezTo>
                    <a:pt x="140" y="249"/>
                    <a:pt x="140" y="249"/>
                    <a:pt x="140" y="249"/>
                  </a:cubicBezTo>
                  <a:cubicBezTo>
                    <a:pt x="141" y="250"/>
                    <a:pt x="142" y="253"/>
                    <a:pt x="142" y="255"/>
                  </a:cubicBezTo>
                  <a:cubicBezTo>
                    <a:pt x="142" y="256"/>
                    <a:pt x="141" y="258"/>
                    <a:pt x="140" y="258"/>
                  </a:cubicBezTo>
                  <a:cubicBezTo>
                    <a:pt x="136" y="262"/>
                    <a:pt x="131" y="266"/>
                    <a:pt x="125" y="264"/>
                  </a:cubicBezTo>
                  <a:cubicBezTo>
                    <a:pt x="122" y="263"/>
                    <a:pt x="119" y="261"/>
                    <a:pt x="115" y="260"/>
                  </a:cubicBezTo>
                  <a:cubicBezTo>
                    <a:pt x="105" y="256"/>
                    <a:pt x="95" y="263"/>
                    <a:pt x="95" y="274"/>
                  </a:cubicBezTo>
                  <a:cubicBezTo>
                    <a:pt x="95" y="285"/>
                    <a:pt x="100" y="296"/>
                    <a:pt x="107" y="304"/>
                  </a:cubicBezTo>
                  <a:cubicBezTo>
                    <a:pt x="114" y="313"/>
                    <a:pt x="124" y="321"/>
                    <a:pt x="134" y="323"/>
                  </a:cubicBezTo>
                  <a:cubicBezTo>
                    <a:pt x="145" y="325"/>
                    <a:pt x="154" y="317"/>
                    <a:pt x="152" y="306"/>
                  </a:cubicBezTo>
                  <a:cubicBezTo>
                    <a:pt x="152" y="302"/>
                    <a:pt x="151" y="299"/>
                    <a:pt x="151" y="295"/>
                  </a:cubicBezTo>
                  <a:cubicBezTo>
                    <a:pt x="150" y="289"/>
                    <a:pt x="154" y="285"/>
                    <a:pt x="159" y="282"/>
                  </a:cubicBezTo>
                  <a:cubicBezTo>
                    <a:pt x="160" y="281"/>
                    <a:pt x="161" y="281"/>
                    <a:pt x="162" y="281"/>
                  </a:cubicBezTo>
                  <a:cubicBezTo>
                    <a:pt x="165" y="281"/>
                    <a:pt x="167" y="282"/>
                    <a:pt x="168" y="284"/>
                  </a:cubicBezTo>
                  <a:cubicBezTo>
                    <a:pt x="295" y="440"/>
                    <a:pt x="295" y="440"/>
                    <a:pt x="295" y="440"/>
                  </a:cubicBezTo>
                  <a:cubicBezTo>
                    <a:pt x="301" y="447"/>
                    <a:pt x="311" y="443"/>
                    <a:pt x="311" y="435"/>
                  </a:cubicBezTo>
                  <a:cubicBezTo>
                    <a:pt x="311" y="399"/>
                    <a:pt x="312" y="354"/>
                    <a:pt x="321" y="300"/>
                  </a:cubicBezTo>
                  <a:cubicBezTo>
                    <a:pt x="335" y="205"/>
                    <a:pt x="376" y="134"/>
                    <a:pt x="417" y="51"/>
                  </a:cubicBezTo>
                  <a:cubicBezTo>
                    <a:pt x="422" y="41"/>
                    <a:pt x="427" y="28"/>
                    <a:pt x="431" y="13"/>
                  </a:cubicBezTo>
                  <a:cubicBezTo>
                    <a:pt x="433" y="7"/>
                    <a:pt x="428" y="0"/>
                    <a:pt x="422" y="1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92" y="28"/>
                    <a:pt x="298" y="36"/>
                    <a:pt x="299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5" name="Google Shape;1015;p50"/>
            <p:cNvSpPr/>
            <p:nvPr/>
          </p:nvSpPr>
          <p:spPr>
            <a:xfrm>
              <a:off x="5725035" y="1379176"/>
              <a:ext cx="304441" cy="352116"/>
            </a:xfrm>
            <a:custGeom>
              <a:rect b="b" l="l" r="r" t="t"/>
              <a:pathLst>
                <a:path extrusionOk="0" h="587" w="507">
                  <a:moveTo>
                    <a:pt x="344" y="245"/>
                  </a:moveTo>
                  <a:cubicBezTo>
                    <a:pt x="337" y="251"/>
                    <a:pt x="328" y="253"/>
                    <a:pt x="319" y="251"/>
                  </a:cubicBezTo>
                  <a:cubicBezTo>
                    <a:pt x="306" y="248"/>
                    <a:pt x="293" y="240"/>
                    <a:pt x="283" y="227"/>
                  </a:cubicBezTo>
                  <a:cubicBezTo>
                    <a:pt x="273" y="215"/>
                    <a:pt x="267" y="201"/>
                    <a:pt x="267" y="187"/>
                  </a:cubicBezTo>
                  <a:cubicBezTo>
                    <a:pt x="267" y="178"/>
                    <a:pt x="271" y="170"/>
                    <a:pt x="278" y="164"/>
                  </a:cubicBezTo>
                  <a:cubicBezTo>
                    <a:pt x="285" y="158"/>
                    <a:pt x="295" y="156"/>
                    <a:pt x="304" y="158"/>
                  </a:cubicBezTo>
                  <a:cubicBezTo>
                    <a:pt x="179" y="5"/>
                    <a:pt x="179" y="5"/>
                    <a:pt x="179" y="5"/>
                  </a:cubicBezTo>
                  <a:cubicBezTo>
                    <a:pt x="175" y="0"/>
                    <a:pt x="167" y="1"/>
                    <a:pt x="164" y="8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86" y="211"/>
                    <a:pt x="85" y="213"/>
                    <a:pt x="83" y="214"/>
                  </a:cubicBezTo>
                  <a:cubicBezTo>
                    <a:pt x="81" y="214"/>
                    <a:pt x="80" y="214"/>
                    <a:pt x="79" y="214"/>
                  </a:cubicBezTo>
                  <a:cubicBezTo>
                    <a:pt x="73" y="212"/>
                    <a:pt x="68" y="210"/>
                    <a:pt x="67" y="204"/>
                  </a:cubicBezTo>
                  <a:cubicBezTo>
                    <a:pt x="66" y="200"/>
                    <a:pt x="66" y="196"/>
                    <a:pt x="65" y="193"/>
                  </a:cubicBezTo>
                  <a:cubicBezTo>
                    <a:pt x="63" y="182"/>
                    <a:pt x="52" y="177"/>
                    <a:pt x="43" y="182"/>
                  </a:cubicBezTo>
                  <a:cubicBezTo>
                    <a:pt x="33" y="188"/>
                    <a:pt x="27" y="198"/>
                    <a:pt x="23" y="208"/>
                  </a:cubicBezTo>
                  <a:cubicBezTo>
                    <a:pt x="19" y="219"/>
                    <a:pt x="17" y="231"/>
                    <a:pt x="20" y="241"/>
                  </a:cubicBezTo>
                  <a:cubicBezTo>
                    <a:pt x="24" y="251"/>
                    <a:pt x="35" y="255"/>
                    <a:pt x="44" y="248"/>
                  </a:cubicBezTo>
                  <a:cubicBezTo>
                    <a:pt x="47" y="246"/>
                    <a:pt x="49" y="243"/>
                    <a:pt x="52" y="241"/>
                  </a:cubicBezTo>
                  <a:cubicBezTo>
                    <a:pt x="58" y="238"/>
                    <a:pt x="63" y="239"/>
                    <a:pt x="68" y="242"/>
                  </a:cubicBezTo>
                  <a:cubicBezTo>
                    <a:pt x="69" y="242"/>
                    <a:pt x="70" y="243"/>
                    <a:pt x="71" y="244"/>
                  </a:cubicBezTo>
                  <a:cubicBezTo>
                    <a:pt x="72" y="246"/>
                    <a:pt x="72" y="249"/>
                    <a:pt x="71" y="251"/>
                  </a:cubicBezTo>
                  <a:cubicBezTo>
                    <a:pt x="10" y="410"/>
                    <a:pt x="10" y="410"/>
                    <a:pt x="10" y="410"/>
                  </a:cubicBezTo>
                  <a:cubicBezTo>
                    <a:pt x="10" y="412"/>
                    <a:pt x="9" y="414"/>
                    <a:pt x="10" y="415"/>
                  </a:cubicBezTo>
                  <a:cubicBezTo>
                    <a:pt x="16" y="445"/>
                    <a:pt x="0" y="490"/>
                    <a:pt x="10" y="508"/>
                  </a:cubicBezTo>
                  <a:cubicBezTo>
                    <a:pt x="30" y="542"/>
                    <a:pt x="339" y="587"/>
                    <a:pt x="491" y="480"/>
                  </a:cubicBezTo>
                  <a:cubicBezTo>
                    <a:pt x="507" y="469"/>
                    <a:pt x="504" y="446"/>
                    <a:pt x="501" y="402"/>
                  </a:cubicBezTo>
                  <a:cubicBezTo>
                    <a:pt x="355" y="221"/>
                    <a:pt x="355" y="221"/>
                    <a:pt x="355" y="221"/>
                  </a:cubicBezTo>
                  <a:cubicBezTo>
                    <a:pt x="355" y="230"/>
                    <a:pt x="351" y="239"/>
                    <a:pt x="344" y="2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6" name="Google Shape;1016;p50"/>
            <p:cNvSpPr/>
            <p:nvPr/>
          </p:nvSpPr>
          <p:spPr>
            <a:xfrm>
              <a:off x="5526246" y="1358760"/>
              <a:ext cx="289521" cy="285105"/>
            </a:xfrm>
            <a:custGeom>
              <a:rect b="b" l="l" r="r" t="t"/>
              <a:pathLst>
                <a:path extrusionOk="0" h="475" w="482">
                  <a:moveTo>
                    <a:pt x="354" y="298"/>
                  </a:moveTo>
                  <a:cubicBezTo>
                    <a:pt x="346" y="295"/>
                    <a:pt x="339" y="288"/>
                    <a:pt x="336" y="279"/>
                  </a:cubicBezTo>
                  <a:cubicBezTo>
                    <a:pt x="332" y="267"/>
                    <a:pt x="333" y="252"/>
                    <a:pt x="339" y="237"/>
                  </a:cubicBezTo>
                  <a:cubicBezTo>
                    <a:pt x="345" y="222"/>
                    <a:pt x="354" y="210"/>
                    <a:pt x="366" y="203"/>
                  </a:cubicBezTo>
                  <a:cubicBezTo>
                    <a:pt x="374" y="199"/>
                    <a:pt x="383" y="198"/>
                    <a:pt x="391" y="201"/>
                  </a:cubicBezTo>
                  <a:cubicBezTo>
                    <a:pt x="400" y="204"/>
                    <a:pt x="406" y="211"/>
                    <a:pt x="409" y="220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0"/>
                    <a:pt x="477" y="23"/>
                    <a:pt x="470" y="24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5" y="58"/>
                    <a:pt x="252" y="58"/>
                    <a:pt x="251" y="56"/>
                  </a:cubicBezTo>
                  <a:cubicBezTo>
                    <a:pt x="250" y="56"/>
                    <a:pt x="249" y="54"/>
                    <a:pt x="249" y="53"/>
                  </a:cubicBezTo>
                  <a:cubicBezTo>
                    <a:pt x="248" y="47"/>
                    <a:pt x="247" y="42"/>
                    <a:pt x="251" y="38"/>
                  </a:cubicBezTo>
                  <a:cubicBezTo>
                    <a:pt x="254" y="35"/>
                    <a:pt x="257" y="33"/>
                    <a:pt x="260" y="31"/>
                  </a:cubicBezTo>
                  <a:cubicBezTo>
                    <a:pt x="268" y="24"/>
                    <a:pt x="267" y="12"/>
                    <a:pt x="258" y="6"/>
                  </a:cubicBezTo>
                  <a:cubicBezTo>
                    <a:pt x="248" y="1"/>
                    <a:pt x="236" y="0"/>
                    <a:pt x="225" y="2"/>
                  </a:cubicBezTo>
                  <a:cubicBezTo>
                    <a:pt x="214" y="3"/>
                    <a:pt x="203" y="8"/>
                    <a:pt x="196" y="16"/>
                  </a:cubicBezTo>
                  <a:cubicBezTo>
                    <a:pt x="189" y="24"/>
                    <a:pt x="192" y="36"/>
                    <a:pt x="202" y="40"/>
                  </a:cubicBezTo>
                  <a:cubicBezTo>
                    <a:pt x="205" y="42"/>
                    <a:pt x="208" y="42"/>
                    <a:pt x="212" y="44"/>
                  </a:cubicBezTo>
                  <a:cubicBezTo>
                    <a:pt x="217" y="47"/>
                    <a:pt x="218" y="52"/>
                    <a:pt x="219" y="58"/>
                  </a:cubicBezTo>
                  <a:cubicBezTo>
                    <a:pt x="219" y="59"/>
                    <a:pt x="219" y="60"/>
                    <a:pt x="218" y="61"/>
                  </a:cubicBezTo>
                  <a:cubicBezTo>
                    <a:pt x="217" y="64"/>
                    <a:pt x="215" y="65"/>
                    <a:pt x="212" y="65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3" y="98"/>
                    <a:pt x="0" y="104"/>
                    <a:pt x="2" y="109"/>
                  </a:cubicBezTo>
                  <a:cubicBezTo>
                    <a:pt x="14" y="138"/>
                    <a:pt x="74" y="153"/>
                    <a:pt x="86" y="175"/>
                  </a:cubicBezTo>
                  <a:cubicBezTo>
                    <a:pt x="92" y="186"/>
                    <a:pt x="75" y="210"/>
                    <a:pt x="77" y="226"/>
                  </a:cubicBezTo>
                  <a:cubicBezTo>
                    <a:pt x="78" y="239"/>
                    <a:pt x="115" y="253"/>
                    <a:pt x="115" y="253"/>
                  </a:cubicBezTo>
                  <a:cubicBezTo>
                    <a:pt x="115" y="253"/>
                    <a:pt x="89" y="277"/>
                    <a:pt x="88" y="289"/>
                  </a:cubicBezTo>
                  <a:cubicBezTo>
                    <a:pt x="86" y="302"/>
                    <a:pt x="111" y="323"/>
                    <a:pt x="112" y="337"/>
                  </a:cubicBezTo>
                  <a:cubicBezTo>
                    <a:pt x="112" y="350"/>
                    <a:pt x="90" y="385"/>
                    <a:pt x="101" y="421"/>
                  </a:cubicBezTo>
                  <a:cubicBezTo>
                    <a:pt x="116" y="475"/>
                    <a:pt x="280" y="428"/>
                    <a:pt x="323" y="429"/>
                  </a:cubicBezTo>
                  <a:cubicBezTo>
                    <a:pt x="326" y="429"/>
                    <a:pt x="330" y="427"/>
                    <a:pt x="331" y="423"/>
                  </a:cubicBezTo>
                  <a:cubicBezTo>
                    <a:pt x="380" y="296"/>
                    <a:pt x="380" y="296"/>
                    <a:pt x="380" y="296"/>
                  </a:cubicBezTo>
                  <a:cubicBezTo>
                    <a:pt x="372" y="300"/>
                    <a:pt x="363" y="301"/>
                    <a:pt x="354" y="29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7" name="Google Shape;1017;p50"/>
            <p:cNvSpPr/>
            <p:nvPr/>
          </p:nvSpPr>
          <p:spPr>
            <a:xfrm>
              <a:off x="5530337" y="1130580"/>
              <a:ext cx="282300" cy="276217"/>
            </a:xfrm>
            <a:custGeom>
              <a:rect b="b" l="l" r="r" t="t"/>
              <a:pathLst>
                <a:path extrusionOk="0" h="460" w="470">
                  <a:moveTo>
                    <a:pt x="170" y="410"/>
                  </a:moveTo>
                  <a:cubicBezTo>
                    <a:pt x="169" y="401"/>
                    <a:pt x="171" y="392"/>
                    <a:pt x="178" y="385"/>
                  </a:cubicBezTo>
                  <a:cubicBezTo>
                    <a:pt x="186" y="375"/>
                    <a:pt x="200" y="369"/>
                    <a:pt x="216" y="366"/>
                  </a:cubicBezTo>
                  <a:cubicBezTo>
                    <a:pt x="232" y="364"/>
                    <a:pt x="247" y="366"/>
                    <a:pt x="258" y="373"/>
                  </a:cubicBezTo>
                  <a:cubicBezTo>
                    <a:pt x="266" y="377"/>
                    <a:pt x="271" y="385"/>
                    <a:pt x="273" y="394"/>
                  </a:cubicBezTo>
                  <a:cubicBezTo>
                    <a:pt x="274" y="403"/>
                    <a:pt x="271" y="412"/>
                    <a:pt x="265" y="419"/>
                  </a:cubicBezTo>
                  <a:cubicBezTo>
                    <a:pt x="460" y="388"/>
                    <a:pt x="460" y="388"/>
                    <a:pt x="460" y="388"/>
                  </a:cubicBezTo>
                  <a:cubicBezTo>
                    <a:pt x="467" y="387"/>
                    <a:pt x="470" y="379"/>
                    <a:pt x="465" y="373"/>
                  </a:cubicBezTo>
                  <a:cubicBezTo>
                    <a:pt x="330" y="206"/>
                    <a:pt x="330" y="206"/>
                    <a:pt x="330" y="206"/>
                  </a:cubicBezTo>
                  <a:cubicBezTo>
                    <a:pt x="328" y="204"/>
                    <a:pt x="327" y="202"/>
                    <a:pt x="328" y="200"/>
                  </a:cubicBezTo>
                  <a:cubicBezTo>
                    <a:pt x="328" y="198"/>
                    <a:pt x="329" y="197"/>
                    <a:pt x="330" y="196"/>
                  </a:cubicBezTo>
                  <a:cubicBezTo>
                    <a:pt x="334" y="192"/>
                    <a:pt x="338" y="189"/>
                    <a:pt x="344" y="191"/>
                  </a:cubicBezTo>
                  <a:cubicBezTo>
                    <a:pt x="348" y="192"/>
                    <a:pt x="351" y="194"/>
                    <a:pt x="354" y="195"/>
                  </a:cubicBezTo>
                  <a:cubicBezTo>
                    <a:pt x="365" y="198"/>
                    <a:pt x="375" y="192"/>
                    <a:pt x="375" y="181"/>
                  </a:cubicBezTo>
                  <a:cubicBezTo>
                    <a:pt x="375" y="170"/>
                    <a:pt x="369" y="159"/>
                    <a:pt x="362" y="150"/>
                  </a:cubicBezTo>
                  <a:cubicBezTo>
                    <a:pt x="355" y="142"/>
                    <a:pt x="346" y="134"/>
                    <a:pt x="335" y="132"/>
                  </a:cubicBezTo>
                  <a:cubicBezTo>
                    <a:pt x="325" y="130"/>
                    <a:pt x="316" y="138"/>
                    <a:pt x="317" y="149"/>
                  </a:cubicBezTo>
                  <a:cubicBezTo>
                    <a:pt x="318" y="153"/>
                    <a:pt x="319" y="156"/>
                    <a:pt x="319" y="160"/>
                  </a:cubicBezTo>
                  <a:cubicBezTo>
                    <a:pt x="320" y="166"/>
                    <a:pt x="315" y="169"/>
                    <a:pt x="311" y="173"/>
                  </a:cubicBezTo>
                  <a:cubicBezTo>
                    <a:pt x="310" y="174"/>
                    <a:pt x="308" y="174"/>
                    <a:pt x="307" y="174"/>
                  </a:cubicBezTo>
                  <a:cubicBezTo>
                    <a:pt x="305" y="174"/>
                    <a:pt x="303" y="173"/>
                    <a:pt x="301" y="171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163" y="0"/>
                    <a:pt x="155" y="1"/>
                    <a:pt x="152" y="6"/>
                  </a:cubicBezTo>
                  <a:cubicBezTo>
                    <a:pt x="113" y="70"/>
                    <a:pt x="97" y="139"/>
                    <a:pt x="91" y="193"/>
                  </a:cubicBezTo>
                  <a:cubicBezTo>
                    <a:pt x="86" y="237"/>
                    <a:pt x="114" y="268"/>
                    <a:pt x="111" y="294"/>
                  </a:cubicBezTo>
                  <a:cubicBezTo>
                    <a:pt x="106" y="335"/>
                    <a:pt x="32" y="395"/>
                    <a:pt x="4" y="446"/>
                  </a:cubicBezTo>
                  <a:cubicBezTo>
                    <a:pt x="0" y="452"/>
                    <a:pt x="5" y="460"/>
                    <a:pt x="13" y="459"/>
                  </a:cubicBezTo>
                  <a:cubicBezTo>
                    <a:pt x="185" y="431"/>
                    <a:pt x="185" y="431"/>
                    <a:pt x="185" y="431"/>
                  </a:cubicBezTo>
                  <a:cubicBezTo>
                    <a:pt x="177" y="427"/>
                    <a:pt x="172" y="419"/>
                    <a:pt x="170" y="4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8" name="Google Shape;1018;p50"/>
          <p:cNvGrpSpPr/>
          <p:nvPr/>
        </p:nvGrpSpPr>
        <p:grpSpPr>
          <a:xfrm>
            <a:off x="1168508" y="843134"/>
            <a:ext cx="364294" cy="445740"/>
            <a:chOff x="606645" y="1011196"/>
            <a:chExt cx="588520" cy="720096"/>
          </a:xfrm>
        </p:grpSpPr>
        <p:sp>
          <p:nvSpPr>
            <p:cNvPr id="1019" name="Google Shape;1019;p50"/>
            <p:cNvSpPr/>
            <p:nvPr/>
          </p:nvSpPr>
          <p:spPr>
            <a:xfrm>
              <a:off x="659316" y="1517469"/>
              <a:ext cx="456722" cy="213824"/>
            </a:xfrm>
            <a:custGeom>
              <a:rect b="b" l="l" r="r" t="t"/>
              <a:pathLst>
                <a:path extrusionOk="0" h="358" w="763">
                  <a:moveTo>
                    <a:pt x="1" y="27"/>
                  </a:moveTo>
                  <a:cubicBezTo>
                    <a:pt x="0" y="41"/>
                    <a:pt x="25" y="62"/>
                    <a:pt x="25" y="75"/>
                  </a:cubicBezTo>
                  <a:cubicBezTo>
                    <a:pt x="26" y="89"/>
                    <a:pt x="4" y="123"/>
                    <a:pt x="14" y="160"/>
                  </a:cubicBezTo>
                  <a:cubicBezTo>
                    <a:pt x="32" y="219"/>
                    <a:pt x="230" y="155"/>
                    <a:pt x="245" y="169"/>
                  </a:cubicBezTo>
                  <a:cubicBezTo>
                    <a:pt x="269" y="192"/>
                    <a:pt x="241" y="258"/>
                    <a:pt x="255" y="280"/>
                  </a:cubicBezTo>
                  <a:cubicBezTo>
                    <a:pt x="275" y="313"/>
                    <a:pt x="582" y="358"/>
                    <a:pt x="735" y="252"/>
                  </a:cubicBezTo>
                  <a:cubicBezTo>
                    <a:pt x="763" y="232"/>
                    <a:pt x="729" y="168"/>
                    <a:pt x="749" y="8"/>
                  </a:cubicBezTo>
                  <a:cubicBezTo>
                    <a:pt x="749" y="4"/>
                    <a:pt x="746" y="0"/>
                    <a:pt x="74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19" y="1"/>
                    <a:pt x="17" y="3"/>
                  </a:cubicBezTo>
                  <a:cubicBezTo>
                    <a:pt x="10" y="11"/>
                    <a:pt x="2" y="21"/>
                    <a:pt x="1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0" name="Google Shape;1020;p50"/>
            <p:cNvSpPr/>
            <p:nvPr/>
          </p:nvSpPr>
          <p:spPr>
            <a:xfrm>
              <a:off x="606645" y="1354464"/>
              <a:ext cx="561583" cy="154615"/>
            </a:xfrm>
            <a:custGeom>
              <a:rect b="b" l="l" r="r" t="t"/>
              <a:pathLst>
                <a:path extrusionOk="0" h="259" w="938">
                  <a:moveTo>
                    <a:pt x="2" y="109"/>
                  </a:moveTo>
                  <a:cubicBezTo>
                    <a:pt x="0" y="146"/>
                    <a:pt x="74" y="161"/>
                    <a:pt x="88" y="186"/>
                  </a:cubicBezTo>
                  <a:cubicBezTo>
                    <a:pt x="93" y="197"/>
                    <a:pt x="77" y="222"/>
                    <a:pt x="79" y="237"/>
                  </a:cubicBezTo>
                  <a:cubicBezTo>
                    <a:pt x="79" y="244"/>
                    <a:pt x="91" y="252"/>
                    <a:pt x="101" y="257"/>
                  </a:cubicBezTo>
                  <a:cubicBezTo>
                    <a:pt x="103" y="258"/>
                    <a:pt x="104" y="259"/>
                    <a:pt x="106" y="259"/>
                  </a:cubicBezTo>
                  <a:cubicBezTo>
                    <a:pt x="840" y="259"/>
                    <a:pt x="840" y="259"/>
                    <a:pt x="840" y="259"/>
                  </a:cubicBezTo>
                  <a:cubicBezTo>
                    <a:pt x="840" y="258"/>
                    <a:pt x="840" y="258"/>
                    <a:pt x="840" y="258"/>
                  </a:cubicBezTo>
                  <a:cubicBezTo>
                    <a:pt x="854" y="164"/>
                    <a:pt x="895" y="93"/>
                    <a:pt x="936" y="10"/>
                  </a:cubicBezTo>
                  <a:cubicBezTo>
                    <a:pt x="936" y="10"/>
                    <a:pt x="936" y="10"/>
                    <a:pt x="936" y="10"/>
                  </a:cubicBezTo>
                  <a:cubicBezTo>
                    <a:pt x="938" y="5"/>
                    <a:pt x="935" y="0"/>
                    <a:pt x="92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5" y="0"/>
                    <a:pt x="73" y="1"/>
                    <a:pt x="71" y="3"/>
                  </a:cubicBezTo>
                  <a:cubicBezTo>
                    <a:pt x="39" y="39"/>
                    <a:pt x="3" y="78"/>
                    <a:pt x="2" y="1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1" name="Google Shape;1021;p50"/>
            <p:cNvSpPr/>
            <p:nvPr/>
          </p:nvSpPr>
          <p:spPr>
            <a:xfrm>
              <a:off x="661721" y="1191460"/>
              <a:ext cx="533444" cy="154135"/>
            </a:xfrm>
            <a:custGeom>
              <a:rect b="b" l="l" r="r" t="t"/>
              <a:pathLst>
                <a:path extrusionOk="0" h="258" w="891">
                  <a:moveTo>
                    <a:pt x="8" y="98"/>
                  </a:moveTo>
                  <a:cubicBezTo>
                    <a:pt x="2" y="142"/>
                    <a:pt x="31" y="174"/>
                    <a:pt x="28" y="199"/>
                  </a:cubicBezTo>
                  <a:cubicBezTo>
                    <a:pt x="26" y="213"/>
                    <a:pt x="17" y="230"/>
                    <a:pt x="3" y="247"/>
                  </a:cubicBezTo>
                  <a:cubicBezTo>
                    <a:pt x="0" y="252"/>
                    <a:pt x="3" y="258"/>
                    <a:pt x="9" y="258"/>
                  </a:cubicBezTo>
                  <a:cubicBezTo>
                    <a:pt x="849" y="258"/>
                    <a:pt x="849" y="258"/>
                    <a:pt x="849" y="258"/>
                  </a:cubicBezTo>
                  <a:cubicBezTo>
                    <a:pt x="852" y="258"/>
                    <a:pt x="855" y="256"/>
                    <a:pt x="856" y="254"/>
                  </a:cubicBezTo>
                  <a:cubicBezTo>
                    <a:pt x="875" y="195"/>
                    <a:pt x="891" y="98"/>
                    <a:pt x="873" y="5"/>
                  </a:cubicBezTo>
                  <a:cubicBezTo>
                    <a:pt x="872" y="2"/>
                    <a:pt x="869" y="0"/>
                    <a:pt x="86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0"/>
                    <a:pt x="28" y="2"/>
                    <a:pt x="27" y="5"/>
                  </a:cubicBezTo>
                  <a:cubicBezTo>
                    <a:pt x="17" y="38"/>
                    <a:pt x="11" y="70"/>
                    <a:pt x="8" y="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2" name="Google Shape;1022;p50"/>
            <p:cNvSpPr/>
            <p:nvPr/>
          </p:nvSpPr>
          <p:spPr>
            <a:xfrm>
              <a:off x="683367" y="1011196"/>
              <a:ext cx="497368" cy="171394"/>
            </a:xfrm>
            <a:custGeom>
              <a:rect b="b" l="l" r="r" t="t"/>
              <a:pathLst>
                <a:path extrusionOk="0" h="287" w="831">
                  <a:moveTo>
                    <a:pt x="690" y="102"/>
                  </a:moveTo>
                  <a:cubicBezTo>
                    <a:pt x="488" y="0"/>
                    <a:pt x="287" y="19"/>
                    <a:pt x="180" y="75"/>
                  </a:cubicBezTo>
                  <a:cubicBezTo>
                    <a:pt x="84" y="125"/>
                    <a:pt x="31" y="203"/>
                    <a:pt x="2" y="278"/>
                  </a:cubicBezTo>
                  <a:cubicBezTo>
                    <a:pt x="0" y="282"/>
                    <a:pt x="3" y="287"/>
                    <a:pt x="8" y="287"/>
                  </a:cubicBezTo>
                  <a:cubicBezTo>
                    <a:pt x="823" y="287"/>
                    <a:pt x="823" y="287"/>
                    <a:pt x="823" y="287"/>
                  </a:cubicBezTo>
                  <a:cubicBezTo>
                    <a:pt x="828" y="287"/>
                    <a:pt x="831" y="283"/>
                    <a:pt x="830" y="278"/>
                  </a:cubicBezTo>
                  <a:cubicBezTo>
                    <a:pt x="810" y="207"/>
                    <a:pt x="768" y="141"/>
                    <a:pt x="690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3" name="Google Shape;1023;p50"/>
          <p:cNvGrpSpPr/>
          <p:nvPr/>
        </p:nvGrpSpPr>
        <p:grpSpPr>
          <a:xfrm>
            <a:off x="7622791" y="843111"/>
            <a:ext cx="298405" cy="445762"/>
            <a:chOff x="11033597" y="1011159"/>
            <a:chExt cx="482075" cy="720133"/>
          </a:xfrm>
        </p:grpSpPr>
        <p:sp>
          <p:nvSpPr>
            <p:cNvPr id="1024" name="Google Shape;1024;p50"/>
            <p:cNvSpPr/>
            <p:nvPr/>
          </p:nvSpPr>
          <p:spPr>
            <a:xfrm>
              <a:off x="11033597" y="1414369"/>
              <a:ext cx="482075" cy="151349"/>
            </a:xfrm>
            <a:custGeom>
              <a:rect b="b" l="l" r="r" t="t"/>
              <a:pathLst>
                <a:path extrusionOk="0" h="227" w="724">
                  <a:moveTo>
                    <a:pt x="0" y="112"/>
                  </a:moveTo>
                  <a:cubicBezTo>
                    <a:pt x="0" y="149"/>
                    <a:pt x="5" y="185"/>
                    <a:pt x="16" y="219"/>
                  </a:cubicBezTo>
                  <a:cubicBezTo>
                    <a:pt x="17" y="224"/>
                    <a:pt x="22" y="227"/>
                    <a:pt x="27" y="227"/>
                  </a:cubicBezTo>
                  <a:cubicBezTo>
                    <a:pt x="697" y="227"/>
                    <a:pt x="697" y="227"/>
                    <a:pt x="697" y="227"/>
                  </a:cubicBezTo>
                  <a:cubicBezTo>
                    <a:pt x="702" y="227"/>
                    <a:pt x="707" y="224"/>
                    <a:pt x="708" y="219"/>
                  </a:cubicBezTo>
                  <a:cubicBezTo>
                    <a:pt x="719" y="185"/>
                    <a:pt x="724" y="149"/>
                    <a:pt x="724" y="112"/>
                  </a:cubicBezTo>
                  <a:cubicBezTo>
                    <a:pt x="724" y="76"/>
                    <a:pt x="719" y="41"/>
                    <a:pt x="709" y="8"/>
                  </a:cubicBezTo>
                  <a:cubicBezTo>
                    <a:pt x="708" y="3"/>
                    <a:pt x="703" y="0"/>
                    <a:pt x="69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16" y="3"/>
                    <a:pt x="15" y="8"/>
                  </a:cubicBezTo>
                  <a:cubicBezTo>
                    <a:pt x="5" y="41"/>
                    <a:pt x="0" y="76"/>
                    <a:pt x="0" y="1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5" name="Google Shape;1025;p50"/>
            <p:cNvSpPr/>
            <p:nvPr/>
          </p:nvSpPr>
          <p:spPr>
            <a:xfrm>
              <a:off x="11142821" y="1011159"/>
              <a:ext cx="263627" cy="229006"/>
            </a:xfrm>
            <a:custGeom>
              <a:rect b="b" l="l" r="r" t="t"/>
              <a:pathLst>
                <a:path extrusionOk="0" h="343" w="396">
                  <a:moveTo>
                    <a:pt x="357" y="266"/>
                  </a:moveTo>
                  <a:cubicBezTo>
                    <a:pt x="208" y="7"/>
                    <a:pt x="208" y="7"/>
                    <a:pt x="208" y="7"/>
                  </a:cubicBezTo>
                  <a:cubicBezTo>
                    <a:pt x="203" y="0"/>
                    <a:pt x="193" y="0"/>
                    <a:pt x="188" y="7"/>
                  </a:cubicBezTo>
                  <a:cubicBezTo>
                    <a:pt x="39" y="266"/>
                    <a:pt x="39" y="266"/>
                    <a:pt x="39" y="266"/>
                  </a:cubicBezTo>
                  <a:cubicBezTo>
                    <a:pt x="4" y="326"/>
                    <a:pt x="4" y="326"/>
                    <a:pt x="4" y="326"/>
                  </a:cubicBezTo>
                  <a:cubicBezTo>
                    <a:pt x="0" y="334"/>
                    <a:pt x="5" y="343"/>
                    <a:pt x="14" y="343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91" y="343"/>
                    <a:pt x="396" y="334"/>
                    <a:pt x="392" y="326"/>
                  </a:cubicBezTo>
                  <a:lnTo>
                    <a:pt x="357" y="2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6" name="Google Shape;1026;p50"/>
            <p:cNvSpPr/>
            <p:nvPr/>
          </p:nvSpPr>
          <p:spPr>
            <a:xfrm>
              <a:off x="11052228" y="1576445"/>
              <a:ext cx="444813" cy="154847"/>
            </a:xfrm>
            <a:custGeom>
              <a:rect b="b" l="l" r="r" t="t"/>
              <a:pathLst>
                <a:path extrusionOk="0" h="232" w="668">
                  <a:moveTo>
                    <a:pt x="334" y="232"/>
                  </a:moveTo>
                  <a:cubicBezTo>
                    <a:pt x="482" y="232"/>
                    <a:pt x="609" y="143"/>
                    <a:pt x="665" y="17"/>
                  </a:cubicBezTo>
                  <a:cubicBezTo>
                    <a:pt x="668" y="9"/>
                    <a:pt x="663" y="0"/>
                    <a:pt x="6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0"/>
                    <a:pt x="0" y="9"/>
                    <a:pt x="3" y="17"/>
                  </a:cubicBezTo>
                  <a:cubicBezTo>
                    <a:pt x="59" y="143"/>
                    <a:pt x="186" y="232"/>
                    <a:pt x="334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7" name="Google Shape;1027;p50"/>
            <p:cNvSpPr/>
            <p:nvPr/>
          </p:nvSpPr>
          <p:spPr>
            <a:xfrm>
              <a:off x="11051762" y="1251592"/>
              <a:ext cx="446676" cy="151349"/>
            </a:xfrm>
            <a:custGeom>
              <a:rect b="b" l="l" r="r" t="t"/>
              <a:pathLst>
                <a:path extrusionOk="0" h="227" w="671">
                  <a:moveTo>
                    <a:pt x="654" y="183"/>
                  </a:moveTo>
                  <a:cubicBezTo>
                    <a:pt x="653" y="182"/>
                    <a:pt x="653" y="182"/>
                    <a:pt x="653" y="182"/>
                  </a:cubicBezTo>
                  <a:cubicBezTo>
                    <a:pt x="552" y="5"/>
                    <a:pt x="552" y="5"/>
                    <a:pt x="552" y="5"/>
                  </a:cubicBezTo>
                  <a:cubicBezTo>
                    <a:pt x="550" y="2"/>
                    <a:pt x="546" y="0"/>
                    <a:pt x="542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0"/>
                    <a:pt x="120" y="2"/>
                    <a:pt x="118" y="5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1" y="194"/>
                    <a:pt x="7" y="202"/>
                    <a:pt x="3" y="211"/>
                  </a:cubicBezTo>
                  <a:cubicBezTo>
                    <a:pt x="0" y="219"/>
                    <a:pt x="5" y="227"/>
                    <a:pt x="13" y="227"/>
                  </a:cubicBezTo>
                  <a:cubicBezTo>
                    <a:pt x="657" y="227"/>
                    <a:pt x="657" y="227"/>
                    <a:pt x="657" y="227"/>
                  </a:cubicBezTo>
                  <a:cubicBezTo>
                    <a:pt x="665" y="227"/>
                    <a:pt x="671" y="219"/>
                    <a:pt x="667" y="211"/>
                  </a:cubicBezTo>
                  <a:cubicBezTo>
                    <a:pt x="663" y="202"/>
                    <a:pt x="659" y="193"/>
                    <a:pt x="654" y="1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8" name="Google Shape;1028;p50"/>
          <p:cNvGrpSpPr/>
          <p:nvPr/>
        </p:nvGrpSpPr>
        <p:grpSpPr>
          <a:xfrm>
            <a:off x="6221656" y="797418"/>
            <a:ext cx="460705" cy="491455"/>
            <a:chOff x="8770051" y="937343"/>
            <a:chExt cx="744273" cy="793950"/>
          </a:xfrm>
        </p:grpSpPr>
        <p:sp>
          <p:nvSpPr>
            <p:cNvPr id="1029" name="Google Shape;1029;p50"/>
            <p:cNvSpPr/>
            <p:nvPr/>
          </p:nvSpPr>
          <p:spPr>
            <a:xfrm>
              <a:off x="8968558" y="1402926"/>
              <a:ext cx="348361" cy="98539"/>
            </a:xfrm>
            <a:custGeom>
              <a:rect b="b" l="l" r="r" t="t"/>
              <a:pathLst>
                <a:path extrusionOk="0" h="492696" w="1741804">
                  <a:moveTo>
                    <a:pt x="1741805" y="0"/>
                  </a:moveTo>
                  <a:lnTo>
                    <a:pt x="0" y="0"/>
                  </a:lnTo>
                  <a:cubicBezTo>
                    <a:pt x="100902" y="166370"/>
                    <a:pt x="219266" y="316611"/>
                    <a:pt x="295529" y="492696"/>
                  </a:cubicBezTo>
                  <a:lnTo>
                    <a:pt x="1444625" y="492696"/>
                  </a:lnTo>
                  <a:cubicBezTo>
                    <a:pt x="1518222" y="307785"/>
                    <a:pt x="1639761" y="160655"/>
                    <a:pt x="17418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0" name="Google Shape;1030;p50"/>
            <p:cNvSpPr/>
            <p:nvPr/>
          </p:nvSpPr>
          <p:spPr>
            <a:xfrm>
              <a:off x="8960465" y="1079360"/>
              <a:ext cx="362496" cy="102351"/>
            </a:xfrm>
            <a:custGeom>
              <a:rect b="b" l="l" r="r" t="t"/>
              <a:pathLst>
                <a:path extrusionOk="0" h="511754" w="1812480">
                  <a:moveTo>
                    <a:pt x="1812481" y="511755"/>
                  </a:moveTo>
                  <a:cubicBezTo>
                    <a:pt x="1623568" y="198445"/>
                    <a:pt x="1277493" y="-1453"/>
                    <a:pt x="899922" y="8"/>
                  </a:cubicBezTo>
                  <a:cubicBezTo>
                    <a:pt x="549593" y="1341"/>
                    <a:pt x="194628" y="214066"/>
                    <a:pt x="0" y="511755"/>
                  </a:cubicBezTo>
                  <a:lnTo>
                    <a:pt x="1812481" y="5117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1" name="Google Shape;1031;p50"/>
            <p:cNvSpPr/>
            <p:nvPr/>
          </p:nvSpPr>
          <p:spPr>
            <a:xfrm>
              <a:off x="8930121" y="1189758"/>
              <a:ext cx="422643" cy="98539"/>
            </a:xfrm>
            <a:custGeom>
              <a:rect b="b" l="l" r="r" t="t"/>
              <a:pathLst>
                <a:path extrusionOk="0" h="492696" w="2113216">
                  <a:moveTo>
                    <a:pt x="2113217" y="492696"/>
                  </a:moveTo>
                  <a:cubicBezTo>
                    <a:pt x="2110994" y="311595"/>
                    <a:pt x="2064639" y="144717"/>
                    <a:pt x="1985582" y="0"/>
                  </a:cubicBezTo>
                  <a:lnTo>
                    <a:pt x="127445" y="0"/>
                  </a:lnTo>
                  <a:cubicBezTo>
                    <a:pt x="47307" y="135065"/>
                    <a:pt x="0" y="285687"/>
                    <a:pt x="0" y="440944"/>
                  </a:cubicBezTo>
                  <a:cubicBezTo>
                    <a:pt x="0" y="458534"/>
                    <a:pt x="508" y="475742"/>
                    <a:pt x="1270" y="492696"/>
                  </a:cubicBezTo>
                  <a:lnTo>
                    <a:pt x="2113217" y="4926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2" name="Google Shape;1032;p50"/>
            <p:cNvSpPr/>
            <p:nvPr/>
          </p:nvSpPr>
          <p:spPr>
            <a:xfrm>
              <a:off x="8930847" y="1296342"/>
              <a:ext cx="421894" cy="98539"/>
            </a:xfrm>
            <a:custGeom>
              <a:rect b="b" l="l" r="r" t="t"/>
              <a:pathLst>
                <a:path extrusionOk="0" h="492696" w="2109469">
                  <a:moveTo>
                    <a:pt x="0" y="0"/>
                  </a:moveTo>
                  <a:cubicBezTo>
                    <a:pt x="16002" y="194564"/>
                    <a:pt x="82868" y="350457"/>
                    <a:pt x="165291" y="492696"/>
                  </a:cubicBezTo>
                  <a:lnTo>
                    <a:pt x="1953324" y="492696"/>
                  </a:lnTo>
                  <a:cubicBezTo>
                    <a:pt x="2038096" y="352425"/>
                    <a:pt x="2104454" y="199073"/>
                    <a:pt x="21094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3" name="Google Shape;1033;p50"/>
            <p:cNvSpPr/>
            <p:nvPr/>
          </p:nvSpPr>
          <p:spPr>
            <a:xfrm>
              <a:off x="9031006" y="1509510"/>
              <a:ext cx="223837" cy="102349"/>
            </a:xfrm>
            <a:custGeom>
              <a:rect b="b" l="l" r="r" t="t"/>
              <a:pathLst>
                <a:path extrusionOk="0" h="511746" w="1119187">
                  <a:moveTo>
                    <a:pt x="0" y="0"/>
                  </a:moveTo>
                  <a:cubicBezTo>
                    <a:pt x="38989" y="100267"/>
                    <a:pt x="63690" y="209423"/>
                    <a:pt x="63690" y="334899"/>
                  </a:cubicBezTo>
                  <a:cubicBezTo>
                    <a:pt x="63690" y="432562"/>
                    <a:pt x="142875" y="511747"/>
                    <a:pt x="240538" y="511747"/>
                  </a:cubicBezTo>
                  <a:lnTo>
                    <a:pt x="889889" y="511747"/>
                  </a:lnTo>
                  <a:cubicBezTo>
                    <a:pt x="987552" y="511747"/>
                    <a:pt x="1066737" y="432562"/>
                    <a:pt x="1066737" y="334899"/>
                  </a:cubicBezTo>
                  <a:lnTo>
                    <a:pt x="1066737" y="311658"/>
                  </a:lnTo>
                  <a:cubicBezTo>
                    <a:pt x="1066737" y="194183"/>
                    <a:pt x="1086803" y="92265"/>
                    <a:pt x="111918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34" name="Google Shape;1034;p50"/>
            <p:cNvGrpSpPr/>
            <p:nvPr/>
          </p:nvGrpSpPr>
          <p:grpSpPr>
            <a:xfrm>
              <a:off x="8770051" y="937343"/>
              <a:ext cx="744273" cy="793950"/>
              <a:chOff x="6565437" y="1588001"/>
              <a:chExt cx="744273" cy="793950"/>
            </a:xfrm>
          </p:grpSpPr>
          <p:sp>
            <p:nvSpPr>
              <p:cNvPr id="1035" name="Google Shape;1035;p5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6" name="Google Shape;1036;p5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7" name="Google Shape;1037;p5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8" name="Google Shape;1038;p5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9" name="Google Shape;1039;p5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0" name="Google Shape;1040;p5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1" name="Google Shape;1041;p5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2" name="Google Shape;1042;p5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3" name="Google Shape;1043;p5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4" name="Google Shape;1044;p5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045" name="Google Shape;1045;p50"/>
          <p:cNvGrpSpPr/>
          <p:nvPr/>
        </p:nvGrpSpPr>
        <p:grpSpPr>
          <a:xfrm>
            <a:off x="4820520" y="797418"/>
            <a:ext cx="460705" cy="491455"/>
            <a:chOff x="6506504" y="937343"/>
            <a:chExt cx="744273" cy="793950"/>
          </a:xfrm>
        </p:grpSpPr>
        <p:sp>
          <p:nvSpPr>
            <p:cNvPr id="1046" name="Google Shape;1046;p50"/>
            <p:cNvSpPr/>
            <p:nvPr/>
          </p:nvSpPr>
          <p:spPr>
            <a:xfrm>
              <a:off x="6666683" y="1079385"/>
              <a:ext cx="422268" cy="171940"/>
            </a:xfrm>
            <a:custGeom>
              <a:rect b="b" l="l" r="r" t="t"/>
              <a:pathLst>
                <a:path extrusionOk="0" h="859701" w="2085276">
                  <a:moveTo>
                    <a:pt x="2085276" y="859701"/>
                  </a:moveTo>
                  <a:cubicBezTo>
                    <a:pt x="2064893" y="746925"/>
                    <a:pt x="2027047" y="641516"/>
                    <a:pt x="1974723" y="545821"/>
                  </a:cubicBezTo>
                  <a:lnTo>
                    <a:pt x="1952816" y="507721"/>
                  </a:lnTo>
                  <a:cubicBezTo>
                    <a:pt x="1535303" y="-176492"/>
                    <a:pt x="577914" y="-161950"/>
                    <a:pt x="140271" y="507721"/>
                  </a:cubicBezTo>
                  <a:lnTo>
                    <a:pt x="116523" y="545821"/>
                  </a:lnTo>
                  <a:cubicBezTo>
                    <a:pt x="57721" y="643421"/>
                    <a:pt x="18098" y="749783"/>
                    <a:pt x="0" y="859701"/>
                  </a:cubicBezTo>
                  <a:lnTo>
                    <a:pt x="2085276" y="8597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7" name="Google Shape;1047;p50"/>
            <p:cNvSpPr/>
            <p:nvPr/>
          </p:nvSpPr>
          <p:spPr>
            <a:xfrm>
              <a:off x="6664423" y="1259933"/>
              <a:ext cx="427985" cy="171450"/>
            </a:xfrm>
            <a:custGeom>
              <a:rect b="b" l="l" r="r" t="t"/>
              <a:pathLst>
                <a:path extrusionOk="0" h="857250" w="2113506">
                  <a:moveTo>
                    <a:pt x="3910" y="178753"/>
                  </a:moveTo>
                  <a:cubicBezTo>
                    <a:pt x="22706" y="451485"/>
                    <a:pt x="153833" y="652844"/>
                    <a:pt x="287056" y="857250"/>
                  </a:cubicBezTo>
                  <a:lnTo>
                    <a:pt x="1834170" y="857250"/>
                  </a:lnTo>
                  <a:cubicBezTo>
                    <a:pt x="1971457" y="654495"/>
                    <a:pt x="2109316" y="461137"/>
                    <a:pt x="2113316" y="178753"/>
                  </a:cubicBezTo>
                  <a:lnTo>
                    <a:pt x="2113507" y="140653"/>
                  </a:lnTo>
                  <a:cubicBezTo>
                    <a:pt x="2112935" y="92710"/>
                    <a:pt x="2109125" y="45784"/>
                    <a:pt x="2102585" y="0"/>
                  </a:cubicBezTo>
                  <a:lnTo>
                    <a:pt x="5815" y="0"/>
                  </a:lnTo>
                  <a:cubicBezTo>
                    <a:pt x="-1170" y="58991"/>
                    <a:pt x="-1932" y="118872"/>
                    <a:pt x="3910" y="1787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8" name="Google Shape;1048;p50"/>
            <p:cNvSpPr/>
            <p:nvPr/>
          </p:nvSpPr>
          <p:spPr>
            <a:xfrm>
              <a:off x="6727642" y="1439988"/>
              <a:ext cx="303068" cy="171348"/>
            </a:xfrm>
            <a:custGeom>
              <a:rect b="b" l="l" r="r" t="t"/>
              <a:pathLst>
                <a:path extrusionOk="0" h="856741" w="1496631">
                  <a:moveTo>
                    <a:pt x="0" y="0"/>
                  </a:moveTo>
                  <a:cubicBezTo>
                    <a:pt x="63500" y="97853"/>
                    <a:pt x="125984" y="197485"/>
                    <a:pt x="175451" y="306896"/>
                  </a:cubicBezTo>
                  <a:lnTo>
                    <a:pt x="191071" y="344996"/>
                  </a:lnTo>
                  <a:cubicBezTo>
                    <a:pt x="230060" y="445262"/>
                    <a:pt x="254762" y="554419"/>
                    <a:pt x="254762" y="679895"/>
                  </a:cubicBezTo>
                  <a:cubicBezTo>
                    <a:pt x="254762" y="777558"/>
                    <a:pt x="333946" y="856742"/>
                    <a:pt x="431610" y="856742"/>
                  </a:cubicBezTo>
                  <a:lnTo>
                    <a:pt x="1080960" y="856742"/>
                  </a:lnTo>
                  <a:cubicBezTo>
                    <a:pt x="1189609" y="856488"/>
                    <a:pt x="1267206" y="763143"/>
                    <a:pt x="1257808" y="656653"/>
                  </a:cubicBezTo>
                  <a:cubicBezTo>
                    <a:pt x="1257808" y="539178"/>
                    <a:pt x="1277874" y="437261"/>
                    <a:pt x="1310259" y="344996"/>
                  </a:cubicBezTo>
                  <a:lnTo>
                    <a:pt x="1324483" y="306896"/>
                  </a:lnTo>
                  <a:cubicBezTo>
                    <a:pt x="1370775" y="194501"/>
                    <a:pt x="1432687" y="95567"/>
                    <a:pt x="14966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49" name="Google Shape;1049;p50"/>
            <p:cNvGrpSpPr/>
            <p:nvPr/>
          </p:nvGrpSpPr>
          <p:grpSpPr>
            <a:xfrm>
              <a:off x="6506504" y="937343"/>
              <a:ext cx="744273" cy="793950"/>
              <a:chOff x="6565437" y="1588001"/>
              <a:chExt cx="744273" cy="793950"/>
            </a:xfrm>
          </p:grpSpPr>
          <p:sp>
            <p:nvSpPr>
              <p:cNvPr id="1050" name="Google Shape;1050;p5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1" name="Google Shape;1051;p5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2" name="Google Shape;1052;p5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3" name="Google Shape;1053;p5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4" name="Google Shape;1054;p5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5" name="Google Shape;1055;p5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6" name="Google Shape;1056;p5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7" name="Google Shape;1057;p5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8" name="Google Shape;1058;p5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9" name="Google Shape;1059;p5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060" name="Google Shape;1060;p50"/>
          <p:cNvGrpSpPr/>
          <p:nvPr/>
        </p:nvGrpSpPr>
        <p:grpSpPr>
          <a:xfrm>
            <a:off x="5521088" y="797418"/>
            <a:ext cx="460705" cy="491455"/>
            <a:chOff x="7638277" y="937343"/>
            <a:chExt cx="744273" cy="793950"/>
          </a:xfrm>
        </p:grpSpPr>
        <p:sp>
          <p:nvSpPr>
            <p:cNvPr id="1061" name="Google Shape;1061;p50"/>
            <p:cNvSpPr/>
            <p:nvPr/>
          </p:nvSpPr>
          <p:spPr>
            <a:xfrm>
              <a:off x="8012931" y="1079385"/>
              <a:ext cx="217151" cy="253479"/>
            </a:xfrm>
            <a:custGeom>
              <a:rect b="b" l="l" r="r" t="t"/>
              <a:pathLst>
                <a:path extrusionOk="0" h="1267396" w="1085755">
                  <a:moveTo>
                    <a:pt x="1058482" y="714947"/>
                  </a:moveTo>
                  <a:cubicBezTo>
                    <a:pt x="1013714" y="538416"/>
                    <a:pt x="885190" y="361632"/>
                    <a:pt x="705993" y="229870"/>
                  </a:cubicBezTo>
                  <a:cubicBezTo>
                    <a:pt x="565277" y="126492"/>
                    <a:pt x="329184" y="3365"/>
                    <a:pt x="0" y="0"/>
                  </a:cubicBezTo>
                  <a:lnTo>
                    <a:pt x="0" y="1267397"/>
                  </a:lnTo>
                  <a:lnTo>
                    <a:pt x="1025144" y="1267397"/>
                  </a:lnTo>
                  <a:cubicBezTo>
                    <a:pt x="1092772" y="1073722"/>
                    <a:pt x="1103694" y="892810"/>
                    <a:pt x="1058482" y="7149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2" name="Google Shape;1062;p50"/>
            <p:cNvSpPr/>
            <p:nvPr/>
          </p:nvSpPr>
          <p:spPr>
            <a:xfrm>
              <a:off x="7789628" y="1079436"/>
              <a:ext cx="214318" cy="253428"/>
            </a:xfrm>
            <a:custGeom>
              <a:rect b="b" l="l" r="r" t="t"/>
              <a:pathLst>
                <a:path extrusionOk="0" h="1267142" w="1071591">
                  <a:moveTo>
                    <a:pt x="377536" y="231331"/>
                  </a:moveTo>
                  <a:cubicBezTo>
                    <a:pt x="199609" y="362839"/>
                    <a:pt x="71910" y="538988"/>
                    <a:pt x="27270" y="714693"/>
                  </a:cubicBezTo>
                  <a:cubicBezTo>
                    <a:pt x="-17942" y="892556"/>
                    <a:pt x="-7020" y="1073404"/>
                    <a:pt x="60671" y="1267143"/>
                  </a:cubicBezTo>
                  <a:lnTo>
                    <a:pt x="1071591" y="1267143"/>
                  </a:lnTo>
                  <a:lnTo>
                    <a:pt x="1071591" y="0"/>
                  </a:lnTo>
                  <a:cubicBezTo>
                    <a:pt x="748249" y="6794"/>
                    <a:pt x="516220" y="128905"/>
                    <a:pt x="377536" y="2313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3" name="Google Shape;1063;p50"/>
            <p:cNvSpPr/>
            <p:nvPr/>
          </p:nvSpPr>
          <p:spPr>
            <a:xfrm>
              <a:off x="8012931" y="1341261"/>
              <a:ext cx="202133" cy="270446"/>
            </a:xfrm>
            <a:custGeom>
              <a:rect b="b" l="l" r="r" t="t"/>
              <a:pathLst>
                <a:path extrusionOk="0" h="1352232" w="1010666">
                  <a:moveTo>
                    <a:pt x="326390" y="1351915"/>
                  </a:moveTo>
                  <a:cubicBezTo>
                    <a:pt x="447929" y="1351090"/>
                    <a:pt x="476758" y="1318387"/>
                    <a:pt x="497142" y="1226757"/>
                  </a:cubicBezTo>
                  <a:cubicBezTo>
                    <a:pt x="505079" y="1190943"/>
                    <a:pt x="512382" y="1152208"/>
                    <a:pt x="520129" y="1111187"/>
                  </a:cubicBezTo>
                  <a:cubicBezTo>
                    <a:pt x="540004" y="1005586"/>
                    <a:pt x="562610" y="885888"/>
                    <a:pt x="602869" y="793750"/>
                  </a:cubicBezTo>
                  <a:cubicBezTo>
                    <a:pt x="721932" y="514413"/>
                    <a:pt x="897255" y="279463"/>
                    <a:pt x="1010666" y="0"/>
                  </a:cubicBezTo>
                  <a:lnTo>
                    <a:pt x="0" y="0"/>
                  </a:lnTo>
                  <a:lnTo>
                    <a:pt x="0" y="1351725"/>
                  </a:lnTo>
                  <a:lnTo>
                    <a:pt x="12573" y="1351598"/>
                  </a:lnTo>
                  <a:lnTo>
                    <a:pt x="12573" y="1352169"/>
                  </a:lnTo>
                  <a:cubicBezTo>
                    <a:pt x="41974" y="1352169"/>
                    <a:pt x="71438" y="1352169"/>
                    <a:pt x="100838" y="1352233"/>
                  </a:cubicBezTo>
                  <a:lnTo>
                    <a:pt x="118364" y="1351915"/>
                  </a:lnTo>
                  <a:cubicBezTo>
                    <a:pt x="162116" y="1351979"/>
                    <a:pt x="284671" y="1352487"/>
                    <a:pt x="326390" y="13519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1064;p50"/>
            <p:cNvSpPr/>
            <p:nvPr/>
          </p:nvSpPr>
          <p:spPr>
            <a:xfrm>
              <a:off x="7804733" y="1341261"/>
              <a:ext cx="199288" cy="270439"/>
            </a:xfrm>
            <a:custGeom>
              <a:rect b="b" l="l" r="r" t="t"/>
              <a:pathLst>
                <a:path extrusionOk="0" h="1352197" w="996442">
                  <a:moveTo>
                    <a:pt x="996442" y="1352169"/>
                  </a:moveTo>
                  <a:lnTo>
                    <a:pt x="996442" y="0"/>
                  </a:lnTo>
                  <a:lnTo>
                    <a:pt x="0" y="0"/>
                  </a:lnTo>
                  <a:cubicBezTo>
                    <a:pt x="113538" y="279591"/>
                    <a:pt x="288671" y="514287"/>
                    <a:pt x="407797" y="793750"/>
                  </a:cubicBezTo>
                  <a:cubicBezTo>
                    <a:pt x="448056" y="885888"/>
                    <a:pt x="470662" y="1005586"/>
                    <a:pt x="490601" y="1111250"/>
                  </a:cubicBezTo>
                  <a:cubicBezTo>
                    <a:pt x="498348" y="1152208"/>
                    <a:pt x="505651" y="1190943"/>
                    <a:pt x="513588" y="1226757"/>
                  </a:cubicBezTo>
                  <a:cubicBezTo>
                    <a:pt x="533908" y="1329246"/>
                    <a:pt x="580580" y="1351153"/>
                    <a:pt x="682561" y="1352169"/>
                  </a:cubicBezTo>
                  <a:cubicBezTo>
                    <a:pt x="774002" y="1352169"/>
                    <a:pt x="905256" y="1352233"/>
                    <a:pt x="996442" y="1352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65" name="Google Shape;1065;p50"/>
            <p:cNvGrpSpPr/>
            <p:nvPr/>
          </p:nvGrpSpPr>
          <p:grpSpPr>
            <a:xfrm>
              <a:off x="7638277" y="937343"/>
              <a:ext cx="744273" cy="793950"/>
              <a:chOff x="6565437" y="1588001"/>
              <a:chExt cx="744273" cy="793950"/>
            </a:xfrm>
          </p:grpSpPr>
          <p:sp>
            <p:nvSpPr>
              <p:cNvPr id="1066" name="Google Shape;1066;p50"/>
              <p:cNvSpPr/>
              <p:nvPr/>
            </p:nvSpPr>
            <p:spPr>
              <a:xfrm>
                <a:off x="7127411" y="1694452"/>
                <a:ext cx="76068" cy="75403"/>
              </a:xfrm>
              <a:custGeom>
                <a:rect b="b" l="l" r="r" t="t"/>
                <a:pathLst>
                  <a:path extrusionOk="0" h="132" w="133">
                    <a:moveTo>
                      <a:pt x="12" y="132"/>
                    </a:moveTo>
                    <a:cubicBezTo>
                      <a:pt x="9" y="132"/>
                      <a:pt x="6" y="131"/>
                      <a:pt x="4" y="128"/>
                    </a:cubicBezTo>
                    <a:cubicBezTo>
                      <a:pt x="0" y="124"/>
                      <a:pt x="0" y="118"/>
                      <a:pt x="4" y="114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8" y="0"/>
                      <a:pt x="124" y="0"/>
                      <a:pt x="128" y="4"/>
                    </a:cubicBezTo>
                    <a:cubicBezTo>
                      <a:pt x="133" y="8"/>
                      <a:pt x="133" y="15"/>
                      <a:pt x="128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1"/>
                      <a:pt x="14" y="132"/>
                      <a:pt x="12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7" name="Google Shape;1067;p50"/>
              <p:cNvSpPr/>
              <p:nvPr/>
            </p:nvSpPr>
            <p:spPr>
              <a:xfrm>
                <a:off x="7209689" y="1954149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7"/>
                      <a:pt x="0" y="11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1"/>
                    </a:cubicBezTo>
                    <a:cubicBezTo>
                      <a:pt x="175" y="17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8" name="Google Shape;1068;p50"/>
              <p:cNvSpPr/>
              <p:nvPr/>
            </p:nvSpPr>
            <p:spPr>
              <a:xfrm>
                <a:off x="7127411" y="2150197"/>
                <a:ext cx="76068" cy="75625"/>
              </a:xfrm>
              <a:custGeom>
                <a:rect b="b" l="l" r="r" t="t"/>
                <a:pathLst>
                  <a:path extrusionOk="0" h="132" w="133">
                    <a:moveTo>
                      <a:pt x="121" y="132"/>
                    </a:moveTo>
                    <a:cubicBezTo>
                      <a:pt x="119" y="132"/>
                      <a:pt x="116" y="131"/>
                      <a:pt x="114" y="12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0" y="15"/>
                      <a:pt x="0" y="8"/>
                      <a:pt x="5" y="4"/>
                    </a:cubicBezTo>
                    <a:cubicBezTo>
                      <a:pt x="9" y="0"/>
                      <a:pt x="15" y="0"/>
                      <a:pt x="20" y="4"/>
                    </a:cubicBezTo>
                    <a:cubicBezTo>
                      <a:pt x="129" y="114"/>
                      <a:pt x="129" y="114"/>
                      <a:pt x="129" y="114"/>
                    </a:cubicBezTo>
                    <a:cubicBezTo>
                      <a:pt x="133" y="118"/>
                      <a:pt x="133" y="124"/>
                      <a:pt x="129" y="129"/>
                    </a:cubicBezTo>
                    <a:cubicBezTo>
                      <a:pt x="127" y="131"/>
                      <a:pt x="124" y="132"/>
                      <a:pt x="121" y="1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9" name="Google Shape;1069;p50"/>
              <p:cNvSpPr/>
              <p:nvPr/>
            </p:nvSpPr>
            <p:spPr>
              <a:xfrm>
                <a:off x="6671888" y="2150863"/>
                <a:ext cx="76068" cy="74960"/>
              </a:xfrm>
              <a:custGeom>
                <a:rect b="b" l="l" r="r" t="t"/>
                <a:pathLst>
                  <a:path extrusionOk="0" h="131" w="133">
                    <a:moveTo>
                      <a:pt x="12" y="131"/>
                    </a:moveTo>
                    <a:cubicBezTo>
                      <a:pt x="9" y="131"/>
                      <a:pt x="7" y="130"/>
                      <a:pt x="5" y="128"/>
                    </a:cubicBezTo>
                    <a:cubicBezTo>
                      <a:pt x="0" y="124"/>
                      <a:pt x="0" y="117"/>
                      <a:pt x="5" y="113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8" y="0"/>
                      <a:pt x="125" y="0"/>
                      <a:pt x="129" y="4"/>
                    </a:cubicBezTo>
                    <a:cubicBezTo>
                      <a:pt x="133" y="8"/>
                      <a:pt x="133" y="14"/>
                      <a:pt x="129" y="19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7" y="130"/>
                      <a:pt x="15" y="131"/>
                      <a:pt x="12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0" name="Google Shape;1070;p50"/>
              <p:cNvSpPr/>
              <p:nvPr/>
            </p:nvSpPr>
            <p:spPr>
              <a:xfrm>
                <a:off x="6565437" y="1954593"/>
                <a:ext cx="100020" cy="11976"/>
              </a:xfrm>
              <a:custGeom>
                <a:rect b="b" l="l" r="r" t="t"/>
                <a:pathLst>
                  <a:path extrusionOk="0" h="21" w="175">
                    <a:moveTo>
                      <a:pt x="165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4" y="21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71" y="0"/>
                      <a:pt x="175" y="5"/>
                      <a:pt x="175" y="10"/>
                    </a:cubicBezTo>
                    <a:cubicBezTo>
                      <a:pt x="175" y="16"/>
                      <a:pt x="171" y="21"/>
                      <a:pt x="165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1" name="Google Shape;1071;p50"/>
              <p:cNvSpPr/>
              <p:nvPr/>
            </p:nvSpPr>
            <p:spPr>
              <a:xfrm>
                <a:off x="6671888" y="1694896"/>
                <a:ext cx="75403" cy="74960"/>
              </a:xfrm>
              <a:custGeom>
                <a:rect b="b" l="l" r="r" t="t"/>
                <a:pathLst>
                  <a:path extrusionOk="0" h="131" w="132">
                    <a:moveTo>
                      <a:pt x="121" y="131"/>
                    </a:moveTo>
                    <a:cubicBezTo>
                      <a:pt x="118" y="131"/>
                      <a:pt x="115" y="130"/>
                      <a:pt x="113" y="128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9" y="4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32" y="117"/>
                      <a:pt x="132" y="124"/>
                      <a:pt x="128" y="128"/>
                    </a:cubicBezTo>
                    <a:cubicBezTo>
                      <a:pt x="126" y="130"/>
                      <a:pt x="124" y="131"/>
                      <a:pt x="121" y="13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2" name="Google Shape;1072;p50"/>
              <p:cNvSpPr/>
              <p:nvPr/>
            </p:nvSpPr>
            <p:spPr>
              <a:xfrm>
                <a:off x="6931363" y="1588001"/>
                <a:ext cx="11976" cy="100020"/>
              </a:xfrm>
              <a:custGeom>
                <a:rect b="b" l="l" r="r" t="t"/>
                <a:pathLst>
                  <a:path extrusionOk="0" h="175" w="21">
                    <a:moveTo>
                      <a:pt x="11" y="175"/>
                    </a:moveTo>
                    <a:cubicBezTo>
                      <a:pt x="5" y="175"/>
                      <a:pt x="0" y="171"/>
                      <a:pt x="0" y="16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65"/>
                      <a:pt x="21" y="165"/>
                      <a:pt x="21" y="165"/>
                    </a:cubicBezTo>
                    <a:cubicBezTo>
                      <a:pt x="21" y="171"/>
                      <a:pt x="17" y="175"/>
                      <a:pt x="11" y="17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3" name="Google Shape;1073;p50"/>
              <p:cNvSpPr/>
              <p:nvPr/>
            </p:nvSpPr>
            <p:spPr>
              <a:xfrm>
                <a:off x="6847311" y="2280157"/>
                <a:ext cx="180080" cy="25726"/>
              </a:xfrm>
              <a:custGeom>
                <a:rect b="b" l="l" r="r" t="t"/>
                <a:pathLst>
                  <a:path extrusionOk="0" h="45" w="315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293" y="45"/>
                      <a:pt x="293" y="45"/>
                      <a:pt x="293" y="45"/>
                    </a:cubicBezTo>
                    <a:cubicBezTo>
                      <a:pt x="305" y="45"/>
                      <a:pt x="315" y="35"/>
                      <a:pt x="315" y="23"/>
                    </a:cubicBezTo>
                    <a:cubicBezTo>
                      <a:pt x="315" y="23"/>
                      <a:pt x="315" y="23"/>
                      <a:pt x="315" y="23"/>
                    </a:cubicBezTo>
                    <a:cubicBezTo>
                      <a:pt x="315" y="11"/>
                      <a:pt x="305" y="0"/>
                      <a:pt x="29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1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4" name="Google Shape;1074;p50"/>
              <p:cNvSpPr/>
              <p:nvPr/>
            </p:nvSpPr>
            <p:spPr>
              <a:xfrm>
                <a:off x="6851968" y="2318524"/>
                <a:ext cx="170766" cy="25726"/>
              </a:xfrm>
              <a:custGeom>
                <a:rect b="b" l="l" r="r" t="t"/>
                <a:pathLst>
                  <a:path extrusionOk="0" h="45" w="299">
                    <a:moveTo>
                      <a:pt x="0" y="22"/>
                    </a:moveTo>
                    <a:cubicBezTo>
                      <a:pt x="0" y="35"/>
                      <a:pt x="10" y="45"/>
                      <a:pt x="23" y="45"/>
                    </a:cubicBezTo>
                    <a:cubicBezTo>
                      <a:pt x="277" y="45"/>
                      <a:pt x="277" y="45"/>
                      <a:pt x="277" y="45"/>
                    </a:cubicBezTo>
                    <a:cubicBezTo>
                      <a:pt x="289" y="45"/>
                      <a:pt x="299" y="35"/>
                      <a:pt x="299" y="22"/>
                    </a:cubicBezTo>
                    <a:cubicBezTo>
                      <a:pt x="299" y="22"/>
                      <a:pt x="299" y="22"/>
                      <a:pt x="299" y="22"/>
                    </a:cubicBezTo>
                    <a:cubicBezTo>
                      <a:pt x="299" y="10"/>
                      <a:pt x="289" y="0"/>
                      <a:pt x="27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5" name="Google Shape;1075;p50"/>
              <p:cNvSpPr/>
              <p:nvPr/>
            </p:nvSpPr>
            <p:spPr>
              <a:xfrm>
                <a:off x="6876364" y="2356225"/>
                <a:ext cx="122419" cy="25726"/>
              </a:xfrm>
              <a:custGeom>
                <a:rect b="b" l="l" r="r" t="t"/>
                <a:pathLst>
                  <a:path extrusionOk="0" h="45" w="214">
                    <a:moveTo>
                      <a:pt x="0" y="23"/>
                    </a:moveTo>
                    <a:cubicBezTo>
                      <a:pt x="0" y="35"/>
                      <a:pt x="10" y="45"/>
                      <a:pt x="22" y="45"/>
                    </a:cubicBezTo>
                    <a:cubicBezTo>
                      <a:pt x="192" y="45"/>
                      <a:pt x="192" y="45"/>
                      <a:pt x="192" y="45"/>
                    </a:cubicBezTo>
                    <a:cubicBezTo>
                      <a:pt x="204" y="45"/>
                      <a:pt x="214" y="35"/>
                      <a:pt x="214" y="23"/>
                    </a:cubicBezTo>
                    <a:cubicBezTo>
                      <a:pt x="214" y="23"/>
                      <a:pt x="214" y="23"/>
                      <a:pt x="214" y="23"/>
                    </a:cubicBezTo>
                    <a:cubicBezTo>
                      <a:pt x="214" y="10"/>
                      <a:pt x="204" y="0"/>
                      <a:pt x="19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076" name="Google Shape;1076;p50"/>
          <p:cNvGrpSpPr/>
          <p:nvPr/>
        </p:nvGrpSpPr>
        <p:grpSpPr>
          <a:xfrm>
            <a:off x="3061198" y="2986973"/>
            <a:ext cx="445779" cy="400764"/>
            <a:chOff x="3778727" y="4460423"/>
            <a:chExt cx="720160" cy="647438"/>
          </a:xfrm>
        </p:grpSpPr>
        <p:sp>
          <p:nvSpPr>
            <p:cNvPr id="1077" name="Google Shape;1077;p50"/>
            <p:cNvSpPr/>
            <p:nvPr/>
          </p:nvSpPr>
          <p:spPr>
            <a:xfrm>
              <a:off x="3957011" y="4902228"/>
              <a:ext cx="364723" cy="110621"/>
            </a:xfrm>
            <a:custGeom>
              <a:rect b="b" l="l" r="r" t="t"/>
              <a:pathLst>
                <a:path extrusionOk="0" h="194" w="64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8" name="Google Shape;1078;p50"/>
            <p:cNvSpPr/>
            <p:nvPr/>
          </p:nvSpPr>
          <p:spPr>
            <a:xfrm>
              <a:off x="4002092" y="4999728"/>
              <a:ext cx="275015" cy="108132"/>
            </a:xfrm>
            <a:custGeom>
              <a:rect b="b" l="l" r="r" t="t"/>
              <a:pathLst>
                <a:path extrusionOk="0" h="190" w="483">
                  <a:moveTo>
                    <a:pt x="0" y="0"/>
                  </a:moveTo>
                  <a:cubicBezTo>
                    <a:pt x="61" y="125"/>
                    <a:pt x="61" y="125"/>
                    <a:pt x="61" y="125"/>
                  </a:cubicBezTo>
                  <a:cubicBezTo>
                    <a:pt x="62" y="126"/>
                    <a:pt x="62" y="127"/>
                    <a:pt x="63" y="128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93" y="170"/>
                    <a:pt x="162" y="190"/>
                    <a:pt x="241" y="190"/>
                  </a:cubicBezTo>
                  <a:cubicBezTo>
                    <a:pt x="320" y="190"/>
                    <a:pt x="389" y="170"/>
                    <a:pt x="412" y="144"/>
                  </a:cubicBezTo>
                  <a:cubicBezTo>
                    <a:pt x="420" y="128"/>
                    <a:pt x="420" y="128"/>
                    <a:pt x="420" y="128"/>
                  </a:cubicBezTo>
                  <a:cubicBezTo>
                    <a:pt x="421" y="127"/>
                    <a:pt x="421" y="126"/>
                    <a:pt x="421" y="125"/>
                  </a:cubicBezTo>
                  <a:cubicBezTo>
                    <a:pt x="483" y="0"/>
                    <a:pt x="483" y="0"/>
                    <a:pt x="483" y="0"/>
                  </a:cubicBezTo>
                  <a:cubicBezTo>
                    <a:pt x="437" y="26"/>
                    <a:pt x="338" y="41"/>
                    <a:pt x="241" y="41"/>
                  </a:cubicBezTo>
                  <a:cubicBezTo>
                    <a:pt x="144" y="41"/>
                    <a:pt x="45" y="2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9" name="Google Shape;1079;p50"/>
            <p:cNvSpPr/>
            <p:nvPr/>
          </p:nvSpPr>
          <p:spPr>
            <a:xfrm>
              <a:off x="3780312" y="4519014"/>
              <a:ext cx="718575" cy="115145"/>
            </a:xfrm>
            <a:custGeom>
              <a:rect b="b" l="l" r="r" t="t"/>
              <a:pathLst>
                <a:path extrusionOk="0" h="202" w="1261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1080;p50"/>
            <p:cNvSpPr/>
            <p:nvPr/>
          </p:nvSpPr>
          <p:spPr>
            <a:xfrm>
              <a:off x="3868662" y="4710395"/>
              <a:ext cx="541875" cy="112657"/>
            </a:xfrm>
            <a:custGeom>
              <a:rect b="b" l="l" r="r" t="t"/>
              <a:pathLst>
                <a:path extrusionOk="0" h="198" w="951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1" name="Google Shape;1081;p50"/>
            <p:cNvSpPr/>
            <p:nvPr/>
          </p:nvSpPr>
          <p:spPr>
            <a:xfrm>
              <a:off x="3824940" y="4614704"/>
              <a:ext cx="629543" cy="114014"/>
            </a:xfrm>
            <a:custGeom>
              <a:rect b="b" l="l" r="r" t="t"/>
              <a:pathLst>
                <a:path extrusionOk="0" h="200" w="1105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2" name="Google Shape;1082;p50"/>
            <p:cNvSpPr/>
            <p:nvPr/>
          </p:nvSpPr>
          <p:spPr>
            <a:xfrm>
              <a:off x="3912610" y="4806085"/>
              <a:ext cx="453525" cy="112204"/>
            </a:xfrm>
            <a:custGeom>
              <a:rect b="b" l="l" r="r" t="t"/>
              <a:pathLst>
                <a:path extrusionOk="0" h="197" w="796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3" name="Google Shape;1083;p50"/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4" name="Google Shape;1084;p50"/>
          <p:cNvGrpSpPr/>
          <p:nvPr/>
        </p:nvGrpSpPr>
        <p:grpSpPr>
          <a:xfrm>
            <a:off x="1138083" y="2972048"/>
            <a:ext cx="445680" cy="430613"/>
            <a:chOff x="557494" y="4436312"/>
            <a:chExt cx="720000" cy="695660"/>
          </a:xfrm>
        </p:grpSpPr>
        <p:sp>
          <p:nvSpPr>
            <p:cNvPr id="1085" name="Google Shape;1085;p50"/>
            <p:cNvSpPr/>
            <p:nvPr/>
          </p:nvSpPr>
          <p:spPr>
            <a:xfrm>
              <a:off x="557494" y="4436312"/>
              <a:ext cx="720000" cy="1446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6" name="Google Shape;1086;p50"/>
            <p:cNvSpPr/>
            <p:nvPr/>
          </p:nvSpPr>
          <p:spPr>
            <a:xfrm>
              <a:off x="651816" y="4730082"/>
              <a:ext cx="533789" cy="218575"/>
            </a:xfrm>
            <a:custGeom>
              <a:rect b="b" l="l" r="r" t="t"/>
              <a:pathLst>
                <a:path extrusionOk="0" h="325" w="791">
                  <a:moveTo>
                    <a:pt x="0" y="0"/>
                  </a:move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15" y="251"/>
                    <a:pt x="115" y="251"/>
                    <a:pt x="115" y="251"/>
                  </a:cubicBezTo>
                  <a:cubicBezTo>
                    <a:pt x="155" y="294"/>
                    <a:pt x="267" y="325"/>
                    <a:pt x="395" y="325"/>
                  </a:cubicBezTo>
                  <a:cubicBezTo>
                    <a:pt x="524" y="325"/>
                    <a:pt x="636" y="294"/>
                    <a:pt x="676" y="251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691" y="218"/>
                    <a:pt x="691" y="218"/>
                    <a:pt x="691" y="218"/>
                  </a:cubicBezTo>
                  <a:cubicBezTo>
                    <a:pt x="791" y="0"/>
                    <a:pt x="791" y="0"/>
                    <a:pt x="791" y="0"/>
                  </a:cubicBezTo>
                  <a:cubicBezTo>
                    <a:pt x="715" y="44"/>
                    <a:pt x="553" y="68"/>
                    <a:pt x="395" y="68"/>
                  </a:cubicBezTo>
                  <a:cubicBezTo>
                    <a:pt x="237" y="68"/>
                    <a:pt x="75" y="4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7" name="Google Shape;1087;p50"/>
            <p:cNvSpPr/>
            <p:nvPr/>
          </p:nvSpPr>
          <p:spPr>
            <a:xfrm>
              <a:off x="564298" y="4539996"/>
              <a:ext cx="709060" cy="225815"/>
            </a:xfrm>
            <a:custGeom>
              <a:rect b="b" l="l" r="r" t="t"/>
              <a:pathLst>
                <a:path extrusionOk="0" h="336" w="1051">
                  <a:moveTo>
                    <a:pt x="917" y="45"/>
                  </a:moveTo>
                  <a:cubicBezTo>
                    <a:pt x="812" y="67"/>
                    <a:pt x="673" y="79"/>
                    <a:pt x="525" y="79"/>
                  </a:cubicBezTo>
                  <a:cubicBezTo>
                    <a:pt x="378" y="79"/>
                    <a:pt x="239" y="67"/>
                    <a:pt x="134" y="45"/>
                  </a:cubicBezTo>
                  <a:cubicBezTo>
                    <a:pt x="87" y="35"/>
                    <a:pt x="34" y="20"/>
                    <a:pt x="0" y="0"/>
                  </a:cubicBezTo>
                  <a:cubicBezTo>
                    <a:pt x="116" y="253"/>
                    <a:pt x="116" y="253"/>
                    <a:pt x="116" y="253"/>
                  </a:cubicBezTo>
                  <a:cubicBezTo>
                    <a:pt x="160" y="296"/>
                    <a:pt x="313" y="336"/>
                    <a:pt x="525" y="336"/>
                  </a:cubicBezTo>
                  <a:cubicBezTo>
                    <a:pt x="738" y="336"/>
                    <a:pt x="891" y="296"/>
                    <a:pt x="934" y="253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17" y="20"/>
                    <a:pt x="964" y="35"/>
                    <a:pt x="917" y="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8" name="Google Shape;1088;p50"/>
            <p:cNvSpPr/>
            <p:nvPr/>
          </p:nvSpPr>
          <p:spPr>
            <a:xfrm>
              <a:off x="739569" y="4921102"/>
              <a:ext cx="357815" cy="210870"/>
            </a:xfrm>
            <a:custGeom>
              <a:rect b="b" l="l" r="r" t="t"/>
              <a:pathLst>
                <a:path extrusionOk="0" h="314" w="530">
                  <a:moveTo>
                    <a:pt x="0" y="0"/>
                  </a:move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121" y="263"/>
                    <a:pt x="121" y="263"/>
                    <a:pt x="121" y="263"/>
                  </a:cubicBezTo>
                  <a:cubicBezTo>
                    <a:pt x="151" y="293"/>
                    <a:pt x="204" y="314"/>
                    <a:pt x="265" y="314"/>
                  </a:cubicBezTo>
                  <a:cubicBezTo>
                    <a:pt x="326" y="314"/>
                    <a:pt x="380" y="293"/>
                    <a:pt x="410" y="263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5" y="207"/>
                    <a:pt x="435" y="207"/>
                    <a:pt x="435" y="207"/>
                  </a:cubicBezTo>
                  <a:cubicBezTo>
                    <a:pt x="436" y="207"/>
                    <a:pt x="436" y="207"/>
                    <a:pt x="436" y="207"/>
                  </a:cubicBezTo>
                  <a:cubicBezTo>
                    <a:pt x="530" y="0"/>
                    <a:pt x="530" y="0"/>
                    <a:pt x="530" y="0"/>
                  </a:cubicBezTo>
                  <a:cubicBezTo>
                    <a:pt x="476" y="35"/>
                    <a:pt x="378" y="57"/>
                    <a:pt x="265" y="57"/>
                  </a:cubicBezTo>
                  <a:cubicBezTo>
                    <a:pt x="152" y="57"/>
                    <a:pt x="55" y="3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9" name="Google Shape;1089;p50"/>
          <p:cNvGrpSpPr/>
          <p:nvPr/>
        </p:nvGrpSpPr>
        <p:grpSpPr>
          <a:xfrm>
            <a:off x="4343305" y="2964459"/>
            <a:ext cx="445833" cy="445792"/>
            <a:chOff x="5926265" y="4424051"/>
            <a:chExt cx="720246" cy="720181"/>
          </a:xfrm>
        </p:grpSpPr>
        <p:sp>
          <p:nvSpPr>
            <p:cNvPr id="1090" name="Google Shape;1090;p50"/>
            <p:cNvSpPr/>
            <p:nvPr/>
          </p:nvSpPr>
          <p:spPr>
            <a:xfrm>
              <a:off x="5926265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76" y="124"/>
                  </a:moveTo>
                  <a:cubicBezTo>
                    <a:pt x="451" y="0"/>
                    <a:pt x="249" y="0"/>
                    <a:pt x="125" y="124"/>
                  </a:cubicBezTo>
                  <a:cubicBezTo>
                    <a:pt x="0" y="249"/>
                    <a:pt x="0" y="451"/>
                    <a:pt x="125" y="575"/>
                  </a:cubicBezTo>
                  <a:cubicBezTo>
                    <a:pt x="189" y="640"/>
                    <a:pt x="274" y="671"/>
                    <a:pt x="359" y="668"/>
                  </a:cubicBezTo>
                  <a:cubicBezTo>
                    <a:pt x="510" y="669"/>
                    <a:pt x="510" y="669"/>
                    <a:pt x="510" y="669"/>
                  </a:cubicBezTo>
                  <a:cubicBezTo>
                    <a:pt x="669" y="669"/>
                    <a:pt x="669" y="669"/>
                    <a:pt x="669" y="669"/>
                  </a:cubicBezTo>
                  <a:cubicBezTo>
                    <a:pt x="669" y="509"/>
                    <a:pt x="669" y="509"/>
                    <a:pt x="669" y="509"/>
                  </a:cubicBezTo>
                  <a:cubicBezTo>
                    <a:pt x="669" y="358"/>
                    <a:pt x="669" y="358"/>
                    <a:pt x="669" y="358"/>
                  </a:cubicBezTo>
                  <a:cubicBezTo>
                    <a:pt x="671" y="274"/>
                    <a:pt x="640" y="189"/>
                    <a:pt x="576" y="1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1" name="Google Shape;1091;p50"/>
            <p:cNvSpPr/>
            <p:nvPr/>
          </p:nvSpPr>
          <p:spPr>
            <a:xfrm>
              <a:off x="5926265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125" y="95"/>
                  </a:moveTo>
                  <a:cubicBezTo>
                    <a:pt x="0" y="220"/>
                    <a:pt x="0" y="422"/>
                    <a:pt x="125" y="546"/>
                  </a:cubicBezTo>
                  <a:cubicBezTo>
                    <a:pt x="249" y="671"/>
                    <a:pt x="451" y="671"/>
                    <a:pt x="576" y="546"/>
                  </a:cubicBezTo>
                  <a:cubicBezTo>
                    <a:pt x="640" y="482"/>
                    <a:pt x="671" y="397"/>
                    <a:pt x="669" y="312"/>
                  </a:cubicBezTo>
                  <a:cubicBezTo>
                    <a:pt x="669" y="161"/>
                    <a:pt x="669" y="161"/>
                    <a:pt x="669" y="161"/>
                  </a:cubicBezTo>
                  <a:cubicBezTo>
                    <a:pt x="669" y="1"/>
                    <a:pt x="669" y="1"/>
                    <a:pt x="669" y="1"/>
                  </a:cubicBezTo>
                  <a:cubicBezTo>
                    <a:pt x="510" y="2"/>
                    <a:pt x="510" y="2"/>
                    <a:pt x="510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274" y="0"/>
                    <a:pt x="189" y="31"/>
                    <a:pt x="125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2" name="Google Shape;1092;p50"/>
            <p:cNvSpPr/>
            <p:nvPr/>
          </p:nvSpPr>
          <p:spPr>
            <a:xfrm>
              <a:off x="6290862" y="4788612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96" y="546"/>
                  </a:moveTo>
                  <a:cubicBezTo>
                    <a:pt x="220" y="671"/>
                    <a:pt x="422" y="671"/>
                    <a:pt x="547" y="546"/>
                  </a:cubicBezTo>
                  <a:cubicBezTo>
                    <a:pt x="671" y="422"/>
                    <a:pt x="671" y="220"/>
                    <a:pt x="547" y="95"/>
                  </a:cubicBezTo>
                  <a:cubicBezTo>
                    <a:pt x="482" y="31"/>
                    <a:pt x="397" y="0"/>
                    <a:pt x="313" y="2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2" y="312"/>
                    <a:pt x="2" y="312"/>
                    <a:pt x="2" y="312"/>
                  </a:cubicBezTo>
                  <a:cubicBezTo>
                    <a:pt x="0" y="397"/>
                    <a:pt x="31" y="482"/>
                    <a:pt x="96" y="5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3" name="Google Shape;1093;p50"/>
            <p:cNvSpPr/>
            <p:nvPr/>
          </p:nvSpPr>
          <p:spPr>
            <a:xfrm>
              <a:off x="6290862" y="4424051"/>
              <a:ext cx="355650" cy="355620"/>
            </a:xfrm>
            <a:custGeom>
              <a:rect b="b" l="l" r="r" t="t"/>
              <a:pathLst>
                <a:path extrusionOk="0" h="671" w="671">
                  <a:moveTo>
                    <a:pt x="547" y="575"/>
                  </a:moveTo>
                  <a:cubicBezTo>
                    <a:pt x="671" y="451"/>
                    <a:pt x="671" y="249"/>
                    <a:pt x="547" y="124"/>
                  </a:cubicBezTo>
                  <a:cubicBezTo>
                    <a:pt x="422" y="0"/>
                    <a:pt x="220" y="0"/>
                    <a:pt x="96" y="124"/>
                  </a:cubicBezTo>
                  <a:cubicBezTo>
                    <a:pt x="31" y="189"/>
                    <a:pt x="0" y="274"/>
                    <a:pt x="2" y="358"/>
                  </a:cubicBezTo>
                  <a:cubicBezTo>
                    <a:pt x="2" y="509"/>
                    <a:pt x="2" y="509"/>
                    <a:pt x="2" y="509"/>
                  </a:cubicBezTo>
                  <a:cubicBezTo>
                    <a:pt x="2" y="669"/>
                    <a:pt x="2" y="669"/>
                    <a:pt x="2" y="669"/>
                  </a:cubicBezTo>
                  <a:cubicBezTo>
                    <a:pt x="161" y="669"/>
                    <a:pt x="161" y="669"/>
                    <a:pt x="161" y="669"/>
                  </a:cubicBezTo>
                  <a:cubicBezTo>
                    <a:pt x="313" y="668"/>
                    <a:pt x="313" y="668"/>
                    <a:pt x="313" y="668"/>
                  </a:cubicBezTo>
                  <a:cubicBezTo>
                    <a:pt x="397" y="671"/>
                    <a:pt x="482" y="640"/>
                    <a:pt x="547" y="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4" name="Google Shape;1094;p50"/>
          <p:cNvGrpSpPr/>
          <p:nvPr/>
        </p:nvGrpSpPr>
        <p:grpSpPr>
          <a:xfrm>
            <a:off x="1779066" y="2984013"/>
            <a:ext cx="445680" cy="406684"/>
            <a:chOff x="1631150" y="4455641"/>
            <a:chExt cx="720000" cy="657002"/>
          </a:xfrm>
        </p:grpSpPr>
        <p:sp>
          <p:nvSpPr>
            <p:cNvPr id="1095" name="Google Shape;1095;p50"/>
            <p:cNvSpPr/>
            <p:nvPr/>
          </p:nvSpPr>
          <p:spPr>
            <a:xfrm>
              <a:off x="1631150" y="4455641"/>
              <a:ext cx="720000" cy="1077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6" name="Google Shape;1096;p50"/>
            <p:cNvSpPr/>
            <p:nvPr/>
          </p:nvSpPr>
          <p:spPr>
            <a:xfrm>
              <a:off x="1846141" y="4957304"/>
              <a:ext cx="293050" cy="155339"/>
            </a:xfrm>
            <a:custGeom>
              <a:rect b="b" l="l" r="r" t="t"/>
              <a:pathLst>
                <a:path extrusionOk="0" h="245" w="462">
                  <a:moveTo>
                    <a:pt x="0" y="0"/>
                  </a:moveTo>
                  <a:cubicBezTo>
                    <a:pt x="98" y="204"/>
                    <a:pt x="98" y="204"/>
                    <a:pt x="98" y="204"/>
                  </a:cubicBezTo>
                  <a:cubicBezTo>
                    <a:pt x="125" y="229"/>
                    <a:pt x="175" y="245"/>
                    <a:pt x="231" y="245"/>
                  </a:cubicBezTo>
                  <a:cubicBezTo>
                    <a:pt x="287" y="245"/>
                    <a:pt x="336" y="229"/>
                    <a:pt x="363" y="204"/>
                  </a:cubicBezTo>
                  <a:cubicBezTo>
                    <a:pt x="462" y="0"/>
                    <a:pt x="462" y="0"/>
                    <a:pt x="462" y="0"/>
                  </a:cubicBezTo>
                  <a:cubicBezTo>
                    <a:pt x="413" y="27"/>
                    <a:pt x="328" y="44"/>
                    <a:pt x="231" y="44"/>
                  </a:cubicBezTo>
                  <a:cubicBezTo>
                    <a:pt x="133" y="44"/>
                    <a:pt x="49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7" name="Google Shape;1097;p50"/>
            <p:cNvSpPr/>
            <p:nvPr/>
          </p:nvSpPr>
          <p:spPr>
            <a:xfrm>
              <a:off x="1776241" y="4814286"/>
              <a:ext cx="431967" cy="161500"/>
            </a:xfrm>
            <a:custGeom>
              <a:rect b="b" l="l" r="r" t="t"/>
              <a:pathLst>
                <a:path extrusionOk="0" h="255" w="681">
                  <a:moveTo>
                    <a:pt x="0" y="0"/>
                  </a:moveTo>
                  <a:cubicBezTo>
                    <a:pt x="55" y="112"/>
                    <a:pt x="55" y="112"/>
                    <a:pt x="55" y="112"/>
                  </a:cubicBezTo>
                  <a:cubicBezTo>
                    <a:pt x="95" y="195"/>
                    <a:pt x="95" y="195"/>
                    <a:pt x="95" y="195"/>
                  </a:cubicBezTo>
                  <a:cubicBezTo>
                    <a:pt x="126" y="227"/>
                    <a:pt x="217" y="255"/>
                    <a:pt x="341" y="255"/>
                  </a:cubicBezTo>
                  <a:cubicBezTo>
                    <a:pt x="464" y="255"/>
                    <a:pt x="555" y="227"/>
                    <a:pt x="587" y="195"/>
                  </a:cubicBezTo>
                  <a:cubicBezTo>
                    <a:pt x="627" y="112"/>
                    <a:pt x="627" y="112"/>
                    <a:pt x="627" y="112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624" y="30"/>
                    <a:pt x="508" y="54"/>
                    <a:pt x="341" y="54"/>
                  </a:cubicBezTo>
                  <a:cubicBezTo>
                    <a:pt x="173" y="54"/>
                    <a:pt x="58" y="3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8" name="Google Shape;1098;p50"/>
            <p:cNvSpPr/>
            <p:nvPr/>
          </p:nvSpPr>
          <p:spPr>
            <a:xfrm>
              <a:off x="1639308" y="4531550"/>
              <a:ext cx="706054" cy="169201"/>
            </a:xfrm>
            <a:custGeom>
              <a:rect b="b" l="l" r="r" t="t"/>
              <a:pathLst>
                <a:path extrusionOk="0" h="267" w="1113">
                  <a:moveTo>
                    <a:pt x="557" y="66"/>
                  </a:moveTo>
                  <a:cubicBezTo>
                    <a:pt x="326" y="66"/>
                    <a:pt x="84" y="43"/>
                    <a:pt x="0" y="0"/>
                  </a:cubicBezTo>
                  <a:cubicBezTo>
                    <a:pt x="96" y="198"/>
                    <a:pt x="96" y="198"/>
                    <a:pt x="96" y="198"/>
                  </a:cubicBezTo>
                  <a:cubicBezTo>
                    <a:pt x="135" y="230"/>
                    <a:pt x="295" y="267"/>
                    <a:pt x="557" y="267"/>
                  </a:cubicBezTo>
                  <a:cubicBezTo>
                    <a:pt x="819" y="267"/>
                    <a:pt x="979" y="230"/>
                    <a:pt x="1017" y="198"/>
                  </a:cubicBezTo>
                  <a:cubicBezTo>
                    <a:pt x="1113" y="0"/>
                    <a:pt x="1113" y="0"/>
                    <a:pt x="1113" y="0"/>
                  </a:cubicBezTo>
                  <a:cubicBezTo>
                    <a:pt x="1029" y="43"/>
                    <a:pt x="787" y="66"/>
                    <a:pt x="557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9" name="Google Shape;1099;p50"/>
            <p:cNvSpPr/>
            <p:nvPr/>
          </p:nvSpPr>
          <p:spPr>
            <a:xfrm>
              <a:off x="1708546" y="4674128"/>
              <a:ext cx="567578" cy="164141"/>
            </a:xfrm>
            <a:custGeom>
              <a:rect b="b" l="l" r="r" t="t"/>
              <a:pathLst>
                <a:path extrusionOk="0" h="259" w="895">
                  <a:moveTo>
                    <a:pt x="0" y="0"/>
                  </a:moveTo>
                  <a:cubicBezTo>
                    <a:pt x="94" y="193"/>
                    <a:pt x="94" y="193"/>
                    <a:pt x="94" y="193"/>
                  </a:cubicBezTo>
                  <a:cubicBezTo>
                    <a:pt x="130" y="227"/>
                    <a:pt x="266" y="259"/>
                    <a:pt x="448" y="259"/>
                  </a:cubicBezTo>
                  <a:cubicBezTo>
                    <a:pt x="630" y="259"/>
                    <a:pt x="765" y="227"/>
                    <a:pt x="802" y="193"/>
                  </a:cubicBezTo>
                  <a:cubicBezTo>
                    <a:pt x="895" y="0"/>
                    <a:pt x="895" y="0"/>
                    <a:pt x="895" y="0"/>
                  </a:cubicBezTo>
                  <a:cubicBezTo>
                    <a:pt x="815" y="38"/>
                    <a:pt x="627" y="58"/>
                    <a:pt x="448" y="58"/>
                  </a:cubicBezTo>
                  <a:cubicBezTo>
                    <a:pt x="268" y="58"/>
                    <a:pt x="81" y="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0" name="Google Shape;1100;p50"/>
          <p:cNvGrpSpPr/>
          <p:nvPr/>
        </p:nvGrpSpPr>
        <p:grpSpPr>
          <a:xfrm>
            <a:off x="2420095" y="2983429"/>
            <a:ext cx="445680" cy="407853"/>
            <a:chOff x="2704878" y="4454697"/>
            <a:chExt cx="720000" cy="658889"/>
          </a:xfrm>
        </p:grpSpPr>
        <p:sp>
          <p:nvSpPr>
            <p:cNvPr id="1101" name="Google Shape;1101;p50"/>
            <p:cNvSpPr/>
            <p:nvPr/>
          </p:nvSpPr>
          <p:spPr>
            <a:xfrm>
              <a:off x="2704878" y="4454697"/>
              <a:ext cx="720000" cy="86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2" name="Google Shape;1102;p50"/>
            <p:cNvSpPr/>
            <p:nvPr/>
          </p:nvSpPr>
          <p:spPr>
            <a:xfrm>
              <a:off x="2824150" y="4749732"/>
              <a:ext cx="484183" cy="135418"/>
            </a:xfrm>
            <a:custGeom>
              <a:rect b="b" l="l" r="r" t="t"/>
              <a:pathLst>
                <a:path extrusionOk="0" h="205" w="735">
                  <a:moveTo>
                    <a:pt x="0" y="0"/>
                  </a:moveTo>
                  <a:cubicBezTo>
                    <a:pt x="75" y="153"/>
                    <a:pt x="75" y="153"/>
                    <a:pt x="75" y="153"/>
                  </a:cubicBezTo>
                  <a:cubicBezTo>
                    <a:pt x="104" y="179"/>
                    <a:pt x="216" y="205"/>
                    <a:pt x="368" y="205"/>
                  </a:cubicBezTo>
                  <a:cubicBezTo>
                    <a:pt x="519" y="205"/>
                    <a:pt x="632" y="179"/>
                    <a:pt x="660" y="153"/>
                  </a:cubicBezTo>
                  <a:cubicBezTo>
                    <a:pt x="735" y="0"/>
                    <a:pt x="735" y="0"/>
                    <a:pt x="735" y="0"/>
                  </a:cubicBezTo>
                  <a:cubicBezTo>
                    <a:pt x="668" y="31"/>
                    <a:pt x="515" y="47"/>
                    <a:pt x="368" y="47"/>
                  </a:cubicBezTo>
                  <a:cubicBezTo>
                    <a:pt x="221" y="47"/>
                    <a:pt x="67" y="3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3" name="Google Shape;1103;p50"/>
            <p:cNvSpPr/>
            <p:nvPr/>
          </p:nvSpPr>
          <p:spPr>
            <a:xfrm>
              <a:off x="2939432" y="4986160"/>
              <a:ext cx="253620" cy="127427"/>
            </a:xfrm>
            <a:custGeom>
              <a:rect b="b" l="l" r="r" t="t"/>
              <a:pathLst>
                <a:path extrusionOk="0" h="193" w="385">
                  <a:moveTo>
                    <a:pt x="0" y="0"/>
                  </a:moveTo>
                  <a:cubicBezTo>
                    <a:pt x="76" y="157"/>
                    <a:pt x="76" y="157"/>
                    <a:pt x="76" y="157"/>
                  </a:cubicBezTo>
                  <a:cubicBezTo>
                    <a:pt x="98" y="178"/>
                    <a:pt x="143" y="193"/>
                    <a:pt x="193" y="193"/>
                  </a:cubicBezTo>
                  <a:cubicBezTo>
                    <a:pt x="243" y="193"/>
                    <a:pt x="287" y="178"/>
                    <a:pt x="309" y="157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344" y="21"/>
                    <a:pt x="274" y="35"/>
                    <a:pt x="193" y="35"/>
                  </a:cubicBezTo>
                  <a:cubicBezTo>
                    <a:pt x="112" y="35"/>
                    <a:pt x="41" y="21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4" name="Google Shape;1104;p50"/>
            <p:cNvSpPr/>
            <p:nvPr/>
          </p:nvSpPr>
          <p:spPr>
            <a:xfrm>
              <a:off x="2882012" y="4868057"/>
              <a:ext cx="368237" cy="131423"/>
            </a:xfrm>
            <a:custGeom>
              <a:rect b="b" l="l" r="r" t="t"/>
              <a:pathLst>
                <a:path extrusionOk="0" h="199" w="559">
                  <a:moveTo>
                    <a:pt x="0" y="0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102" y="180"/>
                    <a:pt x="195" y="199"/>
                    <a:pt x="280" y="199"/>
                  </a:cubicBezTo>
                  <a:cubicBezTo>
                    <a:pt x="364" y="199"/>
                    <a:pt x="457" y="180"/>
                    <a:pt x="486" y="151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494" y="133"/>
                    <a:pt x="494" y="133"/>
                    <a:pt x="494" y="133"/>
                  </a:cubicBezTo>
                  <a:cubicBezTo>
                    <a:pt x="556" y="8"/>
                    <a:pt x="556" y="8"/>
                    <a:pt x="556" y="8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02" y="27"/>
                    <a:pt x="389" y="41"/>
                    <a:pt x="280" y="41"/>
                  </a:cubicBezTo>
                  <a:cubicBezTo>
                    <a:pt x="171" y="41"/>
                    <a:pt x="57" y="27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5" name="Google Shape;1105;p50"/>
            <p:cNvSpPr/>
            <p:nvPr/>
          </p:nvSpPr>
          <p:spPr>
            <a:xfrm>
              <a:off x="2710863" y="4516635"/>
              <a:ext cx="710756" cy="140081"/>
            </a:xfrm>
            <a:custGeom>
              <a:rect b="b" l="l" r="r" t="t"/>
              <a:pathLst>
                <a:path extrusionOk="0" h="212" w="1079">
                  <a:moveTo>
                    <a:pt x="540" y="54"/>
                  </a:moveTo>
                  <a:cubicBezTo>
                    <a:pt x="350" y="54"/>
                    <a:pt x="85" y="39"/>
                    <a:pt x="0" y="0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98" y="179"/>
                    <a:pt x="271" y="212"/>
                    <a:pt x="540" y="212"/>
                  </a:cubicBezTo>
                  <a:cubicBezTo>
                    <a:pt x="808" y="212"/>
                    <a:pt x="981" y="179"/>
                    <a:pt x="1005" y="152"/>
                  </a:cubicBezTo>
                  <a:cubicBezTo>
                    <a:pt x="1007" y="147"/>
                    <a:pt x="1007" y="147"/>
                    <a:pt x="1007" y="147"/>
                  </a:cubicBezTo>
                  <a:cubicBezTo>
                    <a:pt x="1007" y="146"/>
                    <a:pt x="1007" y="146"/>
                    <a:pt x="1007" y="146"/>
                  </a:cubicBezTo>
                  <a:cubicBezTo>
                    <a:pt x="1008" y="146"/>
                    <a:pt x="1008" y="146"/>
                    <a:pt x="1008" y="146"/>
                  </a:cubicBezTo>
                  <a:cubicBezTo>
                    <a:pt x="1079" y="0"/>
                    <a:pt x="1079" y="0"/>
                    <a:pt x="1079" y="0"/>
                  </a:cubicBezTo>
                  <a:cubicBezTo>
                    <a:pt x="995" y="39"/>
                    <a:pt x="729" y="54"/>
                    <a:pt x="540" y="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6" name="Google Shape;1106;p50"/>
            <p:cNvSpPr/>
            <p:nvPr/>
          </p:nvSpPr>
          <p:spPr>
            <a:xfrm>
              <a:off x="2768061" y="4634293"/>
              <a:ext cx="596361" cy="136528"/>
            </a:xfrm>
            <a:custGeom>
              <a:rect b="b" l="l" r="r" t="t"/>
              <a:pathLst>
                <a:path extrusionOk="0" h="207" w="905">
                  <a:moveTo>
                    <a:pt x="453" y="49"/>
                  </a:moveTo>
                  <a:cubicBezTo>
                    <a:pt x="325" y="49"/>
                    <a:pt x="205" y="41"/>
                    <a:pt x="114" y="28"/>
                  </a:cubicBezTo>
                  <a:cubicBezTo>
                    <a:pt x="62" y="20"/>
                    <a:pt x="24" y="10"/>
                    <a:pt x="0" y="0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2"/>
                    <a:pt x="70" y="142"/>
                    <a:pt x="70" y="143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93" y="174"/>
                    <a:pt x="234" y="207"/>
                    <a:pt x="453" y="207"/>
                  </a:cubicBezTo>
                  <a:cubicBezTo>
                    <a:pt x="557" y="207"/>
                    <a:pt x="654" y="199"/>
                    <a:pt x="728" y="186"/>
                  </a:cubicBezTo>
                  <a:cubicBezTo>
                    <a:pt x="794" y="173"/>
                    <a:pt x="825" y="158"/>
                    <a:pt x="833" y="147"/>
                  </a:cubicBezTo>
                  <a:cubicBezTo>
                    <a:pt x="836" y="143"/>
                    <a:pt x="836" y="143"/>
                    <a:pt x="836" y="143"/>
                  </a:cubicBezTo>
                  <a:cubicBezTo>
                    <a:pt x="836" y="142"/>
                    <a:pt x="836" y="142"/>
                    <a:pt x="836" y="141"/>
                  </a:cubicBezTo>
                  <a:cubicBezTo>
                    <a:pt x="836" y="141"/>
                    <a:pt x="836" y="141"/>
                    <a:pt x="836" y="141"/>
                  </a:cubicBezTo>
                  <a:cubicBezTo>
                    <a:pt x="905" y="0"/>
                    <a:pt x="905" y="0"/>
                    <a:pt x="905" y="0"/>
                  </a:cubicBezTo>
                  <a:cubicBezTo>
                    <a:pt x="881" y="10"/>
                    <a:pt x="843" y="20"/>
                    <a:pt x="791" y="28"/>
                  </a:cubicBezTo>
                  <a:cubicBezTo>
                    <a:pt x="701" y="41"/>
                    <a:pt x="580" y="49"/>
                    <a:pt x="453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7" name="Google Shape;1107;p50"/>
          <p:cNvGrpSpPr/>
          <p:nvPr/>
        </p:nvGrpSpPr>
        <p:grpSpPr>
          <a:xfrm>
            <a:off x="3702366" y="2985387"/>
            <a:ext cx="445549" cy="403935"/>
            <a:chOff x="4852681" y="4457861"/>
            <a:chExt cx="719788" cy="652561"/>
          </a:xfrm>
        </p:grpSpPr>
        <p:sp>
          <p:nvSpPr>
            <p:cNvPr id="1108" name="Google Shape;1108;p50"/>
            <p:cNvSpPr/>
            <p:nvPr/>
          </p:nvSpPr>
          <p:spPr>
            <a:xfrm>
              <a:off x="5209000" y="4739226"/>
              <a:ext cx="363469" cy="371197"/>
            </a:xfrm>
            <a:custGeom>
              <a:rect b="b" l="l" r="r" t="t"/>
              <a:pathLst>
                <a:path extrusionOk="0" h="641" w="629">
                  <a:moveTo>
                    <a:pt x="151" y="561"/>
                  </a:moveTo>
                  <a:cubicBezTo>
                    <a:pt x="290" y="641"/>
                    <a:pt x="468" y="593"/>
                    <a:pt x="548" y="454"/>
                  </a:cubicBezTo>
                  <a:cubicBezTo>
                    <a:pt x="629" y="315"/>
                    <a:pt x="581" y="137"/>
                    <a:pt x="442" y="57"/>
                  </a:cubicBezTo>
                  <a:cubicBezTo>
                    <a:pt x="344" y="0"/>
                    <a:pt x="226" y="7"/>
                    <a:pt x="137" y="65"/>
                  </a:cubicBezTo>
                  <a:cubicBezTo>
                    <a:pt x="137" y="65"/>
                    <a:pt x="137" y="65"/>
                    <a:pt x="137" y="65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6" y="293"/>
                    <a:pt x="6" y="293"/>
                    <a:pt x="6" y="293"/>
                  </a:cubicBezTo>
                  <a:cubicBezTo>
                    <a:pt x="0" y="399"/>
                    <a:pt x="53" y="504"/>
                    <a:pt x="151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9" name="Google Shape;1109;p50"/>
            <p:cNvSpPr/>
            <p:nvPr/>
          </p:nvSpPr>
          <p:spPr>
            <a:xfrm>
              <a:off x="4852681" y="4739226"/>
              <a:ext cx="363265" cy="371197"/>
            </a:xfrm>
            <a:custGeom>
              <a:rect b="b" l="l" r="r" t="t"/>
              <a:pathLst>
                <a:path extrusionOk="0" h="641" w="629">
                  <a:moveTo>
                    <a:pt x="187" y="57"/>
                  </a:moveTo>
                  <a:cubicBezTo>
                    <a:pt x="48" y="137"/>
                    <a:pt x="0" y="315"/>
                    <a:pt x="80" y="454"/>
                  </a:cubicBezTo>
                  <a:cubicBezTo>
                    <a:pt x="161" y="593"/>
                    <a:pt x="339" y="641"/>
                    <a:pt x="478" y="561"/>
                  </a:cubicBezTo>
                  <a:cubicBezTo>
                    <a:pt x="576" y="504"/>
                    <a:pt x="629" y="399"/>
                    <a:pt x="623" y="293"/>
                  </a:cubicBezTo>
                  <a:cubicBezTo>
                    <a:pt x="623" y="293"/>
                    <a:pt x="623" y="293"/>
                    <a:pt x="623" y="293"/>
                  </a:cubicBezTo>
                  <a:cubicBezTo>
                    <a:pt x="623" y="141"/>
                    <a:pt x="623" y="141"/>
                    <a:pt x="623" y="141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91" y="65"/>
                    <a:pt x="491" y="65"/>
                    <a:pt x="491" y="65"/>
                  </a:cubicBezTo>
                  <a:cubicBezTo>
                    <a:pt x="402" y="7"/>
                    <a:pt x="285" y="0"/>
                    <a:pt x="187" y="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0" name="Google Shape;1110;p50"/>
            <p:cNvSpPr/>
            <p:nvPr/>
          </p:nvSpPr>
          <p:spPr>
            <a:xfrm>
              <a:off x="5044529" y="4457861"/>
              <a:ext cx="336092" cy="363011"/>
            </a:xfrm>
            <a:custGeom>
              <a:rect b="b" l="l" r="r" t="t"/>
              <a:pathLst>
                <a:path extrusionOk="0" h="627" w="582">
                  <a:moveTo>
                    <a:pt x="582" y="291"/>
                  </a:moveTo>
                  <a:cubicBezTo>
                    <a:pt x="582" y="131"/>
                    <a:pt x="452" y="0"/>
                    <a:pt x="291" y="0"/>
                  </a:cubicBezTo>
                  <a:cubicBezTo>
                    <a:pt x="130" y="0"/>
                    <a:pt x="0" y="131"/>
                    <a:pt x="0" y="291"/>
                  </a:cubicBezTo>
                  <a:cubicBezTo>
                    <a:pt x="0" y="405"/>
                    <a:pt x="65" y="503"/>
                    <a:pt x="159" y="551"/>
                  </a:cubicBezTo>
                  <a:cubicBezTo>
                    <a:pt x="159" y="551"/>
                    <a:pt x="159" y="551"/>
                    <a:pt x="159" y="551"/>
                  </a:cubicBezTo>
                  <a:cubicBezTo>
                    <a:pt x="291" y="627"/>
                    <a:pt x="291" y="627"/>
                    <a:pt x="291" y="627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422" y="551"/>
                    <a:pt x="422" y="551"/>
                    <a:pt x="422" y="551"/>
                  </a:cubicBezTo>
                  <a:cubicBezTo>
                    <a:pt x="517" y="503"/>
                    <a:pt x="582" y="405"/>
                    <a:pt x="58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1" name="Google Shape;1111;p50"/>
          <p:cNvGrpSpPr/>
          <p:nvPr/>
        </p:nvGrpSpPr>
        <p:grpSpPr>
          <a:xfrm>
            <a:off x="4984527" y="2975824"/>
            <a:ext cx="445818" cy="423063"/>
            <a:chOff x="7000306" y="4442411"/>
            <a:chExt cx="720224" cy="683463"/>
          </a:xfrm>
        </p:grpSpPr>
        <p:sp>
          <p:nvSpPr>
            <p:cNvPr id="1112" name="Google Shape;1112;p50"/>
            <p:cNvSpPr/>
            <p:nvPr/>
          </p:nvSpPr>
          <p:spPr>
            <a:xfrm>
              <a:off x="7360523" y="4580400"/>
              <a:ext cx="360007" cy="280995"/>
            </a:xfrm>
            <a:custGeom>
              <a:rect b="b" l="l" r="r" t="t"/>
              <a:pathLst>
                <a:path extrusionOk="0" h="548" w="701">
                  <a:moveTo>
                    <a:pt x="332" y="529"/>
                  </a:moveTo>
                  <a:cubicBezTo>
                    <a:pt x="382" y="547"/>
                    <a:pt x="438" y="548"/>
                    <a:pt x="493" y="531"/>
                  </a:cubicBezTo>
                  <a:cubicBezTo>
                    <a:pt x="627" y="487"/>
                    <a:pt x="701" y="342"/>
                    <a:pt x="657" y="208"/>
                  </a:cubicBezTo>
                  <a:cubicBezTo>
                    <a:pt x="614" y="74"/>
                    <a:pt x="469" y="0"/>
                    <a:pt x="335" y="44"/>
                  </a:cubicBezTo>
                  <a:cubicBezTo>
                    <a:pt x="280" y="62"/>
                    <a:pt x="236" y="96"/>
                    <a:pt x="205" y="140"/>
                  </a:cubicBezTo>
                  <a:cubicBezTo>
                    <a:pt x="0" y="422"/>
                    <a:pt x="0" y="422"/>
                    <a:pt x="0" y="422"/>
                  </a:cubicBezTo>
                  <a:lnTo>
                    <a:pt x="332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3" name="Google Shape;1113;p50"/>
            <p:cNvSpPr/>
            <p:nvPr/>
          </p:nvSpPr>
          <p:spPr>
            <a:xfrm>
              <a:off x="7359894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1" y="348"/>
                  </a:moveTo>
                  <a:cubicBezTo>
                    <a:pt x="0" y="402"/>
                    <a:pt x="16" y="456"/>
                    <a:pt x="50" y="502"/>
                  </a:cubicBezTo>
                  <a:cubicBezTo>
                    <a:pt x="133" y="617"/>
                    <a:pt x="293" y="642"/>
                    <a:pt x="407" y="559"/>
                  </a:cubicBezTo>
                  <a:cubicBezTo>
                    <a:pt x="522" y="476"/>
                    <a:pt x="547" y="316"/>
                    <a:pt x="464" y="201"/>
                  </a:cubicBezTo>
                  <a:cubicBezTo>
                    <a:pt x="430" y="155"/>
                    <a:pt x="384" y="123"/>
                    <a:pt x="333" y="107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34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4" name="Google Shape;1114;p50"/>
            <p:cNvSpPr/>
            <p:nvPr/>
          </p:nvSpPr>
          <p:spPr>
            <a:xfrm>
              <a:off x="7079935" y="4796791"/>
              <a:ext cx="281006" cy="329083"/>
            </a:xfrm>
            <a:custGeom>
              <a:rect b="b" l="l" r="r" t="t"/>
              <a:pathLst>
                <a:path extrusionOk="0" h="642" w="547">
                  <a:moveTo>
                    <a:pt x="214" y="107"/>
                  </a:moveTo>
                  <a:cubicBezTo>
                    <a:pt x="163" y="123"/>
                    <a:pt x="117" y="155"/>
                    <a:pt x="83" y="201"/>
                  </a:cubicBezTo>
                  <a:cubicBezTo>
                    <a:pt x="0" y="316"/>
                    <a:pt x="25" y="476"/>
                    <a:pt x="140" y="559"/>
                  </a:cubicBezTo>
                  <a:cubicBezTo>
                    <a:pt x="254" y="642"/>
                    <a:pt x="414" y="617"/>
                    <a:pt x="497" y="502"/>
                  </a:cubicBezTo>
                  <a:cubicBezTo>
                    <a:pt x="531" y="456"/>
                    <a:pt x="547" y="402"/>
                    <a:pt x="546" y="348"/>
                  </a:cubicBezTo>
                  <a:cubicBezTo>
                    <a:pt x="546" y="0"/>
                    <a:pt x="546" y="0"/>
                    <a:pt x="546" y="0"/>
                  </a:cubicBezTo>
                  <a:lnTo>
                    <a:pt x="214" y="1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5" name="Google Shape;1115;p50"/>
            <p:cNvSpPr/>
            <p:nvPr/>
          </p:nvSpPr>
          <p:spPr>
            <a:xfrm>
              <a:off x="7000306" y="4580400"/>
              <a:ext cx="360216" cy="280995"/>
            </a:xfrm>
            <a:custGeom>
              <a:rect b="b" l="l" r="r" t="t"/>
              <a:pathLst>
                <a:path extrusionOk="0" h="548" w="701">
                  <a:moveTo>
                    <a:pt x="496" y="140"/>
                  </a:moveTo>
                  <a:cubicBezTo>
                    <a:pt x="465" y="96"/>
                    <a:pt x="421" y="62"/>
                    <a:pt x="366" y="44"/>
                  </a:cubicBezTo>
                  <a:cubicBezTo>
                    <a:pt x="232" y="0"/>
                    <a:pt x="87" y="74"/>
                    <a:pt x="44" y="208"/>
                  </a:cubicBezTo>
                  <a:cubicBezTo>
                    <a:pt x="0" y="342"/>
                    <a:pt x="74" y="487"/>
                    <a:pt x="208" y="531"/>
                  </a:cubicBezTo>
                  <a:cubicBezTo>
                    <a:pt x="263" y="548"/>
                    <a:pt x="319" y="547"/>
                    <a:pt x="369" y="529"/>
                  </a:cubicBezTo>
                  <a:cubicBezTo>
                    <a:pt x="701" y="422"/>
                    <a:pt x="701" y="422"/>
                    <a:pt x="701" y="422"/>
                  </a:cubicBezTo>
                  <a:lnTo>
                    <a:pt x="496" y="14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6" name="Google Shape;1116;p50"/>
            <p:cNvSpPr/>
            <p:nvPr/>
          </p:nvSpPr>
          <p:spPr>
            <a:xfrm>
              <a:off x="7228925" y="4442411"/>
              <a:ext cx="262985" cy="354379"/>
            </a:xfrm>
            <a:custGeom>
              <a:rect b="b" l="l" r="r" t="t"/>
              <a:pathLst>
                <a:path extrusionOk="0" h="691" w="512">
                  <a:moveTo>
                    <a:pt x="461" y="409"/>
                  </a:moveTo>
                  <a:cubicBezTo>
                    <a:pt x="493" y="366"/>
                    <a:pt x="512" y="313"/>
                    <a:pt x="512" y="255"/>
                  </a:cubicBezTo>
                  <a:cubicBezTo>
                    <a:pt x="512" y="114"/>
                    <a:pt x="397" y="0"/>
                    <a:pt x="256" y="0"/>
                  </a:cubicBezTo>
                  <a:cubicBezTo>
                    <a:pt x="115" y="0"/>
                    <a:pt x="0" y="114"/>
                    <a:pt x="0" y="255"/>
                  </a:cubicBezTo>
                  <a:cubicBezTo>
                    <a:pt x="0" y="313"/>
                    <a:pt x="19" y="366"/>
                    <a:pt x="51" y="409"/>
                  </a:cubicBezTo>
                  <a:cubicBezTo>
                    <a:pt x="256" y="691"/>
                    <a:pt x="256" y="691"/>
                    <a:pt x="256" y="691"/>
                  </a:cubicBezTo>
                  <a:lnTo>
                    <a:pt x="461" y="40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7" name="Google Shape;1117;p50"/>
          <p:cNvGrpSpPr/>
          <p:nvPr/>
        </p:nvGrpSpPr>
        <p:grpSpPr>
          <a:xfrm>
            <a:off x="5625735" y="2973621"/>
            <a:ext cx="445779" cy="427468"/>
            <a:chOff x="8074325" y="4438852"/>
            <a:chExt cx="720160" cy="690579"/>
          </a:xfrm>
        </p:grpSpPr>
        <p:sp>
          <p:nvSpPr>
            <p:cNvPr id="1118" name="Google Shape;1118;p50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9" name="Google Shape;1119;p50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0" name="Google Shape;1120;p50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1" name="Google Shape;1121;p50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2" name="Google Shape;1122;p50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3" name="Google Shape;1123;p50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4" name="Google Shape;1124;p50"/>
          <p:cNvGrpSpPr/>
          <p:nvPr/>
        </p:nvGrpSpPr>
        <p:grpSpPr>
          <a:xfrm>
            <a:off x="6908080" y="2987570"/>
            <a:ext cx="445629" cy="399565"/>
            <a:chOff x="9878975" y="4425243"/>
            <a:chExt cx="719918" cy="645502"/>
          </a:xfrm>
        </p:grpSpPr>
        <p:sp>
          <p:nvSpPr>
            <p:cNvPr id="1125" name="Google Shape;1125;p50"/>
            <p:cNvSpPr/>
            <p:nvPr/>
          </p:nvSpPr>
          <p:spPr>
            <a:xfrm>
              <a:off x="10225338" y="4708710"/>
              <a:ext cx="373555" cy="362034"/>
            </a:xfrm>
            <a:custGeom>
              <a:rect b="b" l="l" r="r" t="t"/>
              <a:pathLst>
                <a:path extrusionOk="0" h="614" w="635">
                  <a:moveTo>
                    <a:pt x="47" y="160"/>
                  </a:moveTo>
                  <a:cubicBezTo>
                    <a:pt x="9" y="230"/>
                    <a:pt x="0" y="310"/>
                    <a:pt x="20" y="386"/>
                  </a:cubicBezTo>
                  <a:cubicBezTo>
                    <a:pt x="42" y="466"/>
                    <a:pt x="92" y="532"/>
                    <a:pt x="163" y="573"/>
                  </a:cubicBezTo>
                  <a:cubicBezTo>
                    <a:pt x="210" y="600"/>
                    <a:pt x="263" y="614"/>
                    <a:pt x="317" y="614"/>
                  </a:cubicBezTo>
                  <a:cubicBezTo>
                    <a:pt x="426" y="614"/>
                    <a:pt x="528" y="555"/>
                    <a:pt x="583" y="460"/>
                  </a:cubicBezTo>
                  <a:cubicBezTo>
                    <a:pt x="624" y="389"/>
                    <a:pt x="635" y="307"/>
                    <a:pt x="613" y="227"/>
                  </a:cubicBezTo>
                  <a:cubicBezTo>
                    <a:pt x="592" y="148"/>
                    <a:pt x="541" y="82"/>
                    <a:pt x="470" y="41"/>
                  </a:cubicBezTo>
                  <a:cubicBezTo>
                    <a:pt x="426" y="15"/>
                    <a:pt x="376" y="1"/>
                    <a:pt x="325" y="0"/>
                  </a:cubicBezTo>
                  <a:cubicBezTo>
                    <a:pt x="266" y="97"/>
                    <a:pt x="161" y="157"/>
                    <a:pt x="47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6" name="Google Shape;1126;p50"/>
            <p:cNvSpPr/>
            <p:nvPr/>
          </p:nvSpPr>
          <p:spPr>
            <a:xfrm>
              <a:off x="10067759" y="4425243"/>
              <a:ext cx="361073" cy="361365"/>
            </a:xfrm>
            <a:custGeom>
              <a:rect b="b" l="l" r="r" t="t"/>
              <a:pathLst>
                <a:path extrusionOk="0" h="613" w="614">
                  <a:moveTo>
                    <a:pt x="524" y="89"/>
                  </a:moveTo>
                  <a:cubicBezTo>
                    <a:pt x="466" y="32"/>
                    <a:pt x="389" y="0"/>
                    <a:pt x="307" y="0"/>
                  </a:cubicBezTo>
                  <a:cubicBezTo>
                    <a:pt x="138" y="0"/>
                    <a:pt x="0" y="137"/>
                    <a:pt x="0" y="307"/>
                  </a:cubicBezTo>
                  <a:cubicBezTo>
                    <a:pt x="0" y="358"/>
                    <a:pt x="13" y="408"/>
                    <a:pt x="37" y="453"/>
                  </a:cubicBezTo>
                  <a:cubicBezTo>
                    <a:pt x="151" y="456"/>
                    <a:pt x="256" y="517"/>
                    <a:pt x="315" y="613"/>
                  </a:cubicBezTo>
                  <a:cubicBezTo>
                    <a:pt x="481" y="609"/>
                    <a:pt x="614" y="473"/>
                    <a:pt x="614" y="307"/>
                  </a:cubicBezTo>
                  <a:cubicBezTo>
                    <a:pt x="614" y="225"/>
                    <a:pt x="582" y="147"/>
                    <a:pt x="524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7" name="Google Shape;1127;p50"/>
            <p:cNvSpPr/>
            <p:nvPr/>
          </p:nvSpPr>
          <p:spPr>
            <a:xfrm>
              <a:off x="9878975" y="4708710"/>
              <a:ext cx="359959" cy="362034"/>
            </a:xfrm>
            <a:custGeom>
              <a:rect b="b" l="l" r="r" t="t"/>
              <a:pathLst>
                <a:path extrusionOk="0" h="614" w="612">
                  <a:moveTo>
                    <a:pt x="612" y="147"/>
                  </a:moveTo>
                  <a:cubicBezTo>
                    <a:pt x="556" y="56"/>
                    <a:pt x="457" y="0"/>
                    <a:pt x="350" y="0"/>
                  </a:cubicBezTo>
                  <a:cubicBezTo>
                    <a:pt x="296" y="0"/>
                    <a:pt x="243" y="14"/>
                    <a:pt x="197" y="41"/>
                  </a:cubicBezTo>
                  <a:cubicBezTo>
                    <a:pt x="50" y="126"/>
                    <a:pt x="0" y="314"/>
                    <a:pt x="84" y="460"/>
                  </a:cubicBezTo>
                  <a:cubicBezTo>
                    <a:pt x="139" y="555"/>
                    <a:pt x="241" y="614"/>
                    <a:pt x="350" y="614"/>
                  </a:cubicBezTo>
                  <a:cubicBezTo>
                    <a:pt x="350" y="614"/>
                    <a:pt x="350" y="614"/>
                    <a:pt x="350" y="614"/>
                  </a:cubicBezTo>
                  <a:cubicBezTo>
                    <a:pt x="404" y="614"/>
                    <a:pt x="457" y="600"/>
                    <a:pt x="504" y="573"/>
                  </a:cubicBezTo>
                  <a:cubicBezTo>
                    <a:pt x="548" y="547"/>
                    <a:pt x="585" y="511"/>
                    <a:pt x="612" y="467"/>
                  </a:cubicBezTo>
                  <a:cubicBezTo>
                    <a:pt x="558" y="368"/>
                    <a:pt x="558" y="246"/>
                    <a:pt x="612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8" name="Google Shape;1128;p50"/>
          <p:cNvGrpSpPr/>
          <p:nvPr/>
        </p:nvGrpSpPr>
        <p:grpSpPr>
          <a:xfrm>
            <a:off x="7549097" y="2976371"/>
            <a:ext cx="445785" cy="421964"/>
            <a:chOff x="10914544" y="4407150"/>
            <a:chExt cx="720170" cy="681687"/>
          </a:xfrm>
        </p:grpSpPr>
        <p:sp>
          <p:nvSpPr>
            <p:cNvPr id="1129" name="Google Shape;1129;p50"/>
            <p:cNvSpPr/>
            <p:nvPr/>
          </p:nvSpPr>
          <p:spPr>
            <a:xfrm>
              <a:off x="10914544" y="4407150"/>
              <a:ext cx="349099" cy="392923"/>
            </a:xfrm>
            <a:custGeom>
              <a:rect b="b" l="l" r="r" t="t"/>
              <a:pathLst>
                <a:path extrusionOk="0" h="712" w="632">
                  <a:moveTo>
                    <a:pt x="138" y="607"/>
                  </a:moveTo>
                  <a:cubicBezTo>
                    <a:pt x="0" y="469"/>
                    <a:pt x="0" y="243"/>
                    <a:pt x="138" y="104"/>
                  </a:cubicBezTo>
                  <a:cubicBezTo>
                    <a:pt x="206" y="37"/>
                    <a:pt x="295" y="0"/>
                    <a:pt x="390" y="0"/>
                  </a:cubicBezTo>
                  <a:cubicBezTo>
                    <a:pt x="480" y="0"/>
                    <a:pt x="566" y="33"/>
                    <a:pt x="632" y="94"/>
                  </a:cubicBezTo>
                  <a:cubicBezTo>
                    <a:pt x="565" y="166"/>
                    <a:pt x="529" y="258"/>
                    <a:pt x="529" y="356"/>
                  </a:cubicBezTo>
                  <a:cubicBezTo>
                    <a:pt x="529" y="454"/>
                    <a:pt x="565" y="546"/>
                    <a:pt x="632" y="617"/>
                  </a:cubicBezTo>
                  <a:cubicBezTo>
                    <a:pt x="566" y="678"/>
                    <a:pt x="480" y="712"/>
                    <a:pt x="390" y="712"/>
                  </a:cubicBezTo>
                  <a:cubicBezTo>
                    <a:pt x="295" y="712"/>
                    <a:pt x="206" y="675"/>
                    <a:pt x="138" y="6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0" name="Google Shape;1130;p50"/>
            <p:cNvSpPr/>
            <p:nvPr/>
          </p:nvSpPr>
          <p:spPr>
            <a:xfrm>
              <a:off x="10933187" y="4759296"/>
              <a:ext cx="393264" cy="329541"/>
            </a:xfrm>
            <a:custGeom>
              <a:rect b="b" l="l" r="r" t="t"/>
              <a:pathLst>
                <a:path extrusionOk="0" h="597" w="712">
                  <a:moveTo>
                    <a:pt x="356" y="102"/>
                  </a:moveTo>
                  <a:cubicBezTo>
                    <a:pt x="454" y="102"/>
                    <a:pt x="546" y="66"/>
                    <a:pt x="618" y="0"/>
                  </a:cubicBezTo>
                  <a:cubicBezTo>
                    <a:pt x="679" y="66"/>
                    <a:pt x="712" y="151"/>
                    <a:pt x="712" y="241"/>
                  </a:cubicBezTo>
                  <a:cubicBezTo>
                    <a:pt x="712" y="337"/>
                    <a:pt x="675" y="426"/>
                    <a:pt x="608" y="493"/>
                  </a:cubicBezTo>
                  <a:cubicBezTo>
                    <a:pt x="541" y="560"/>
                    <a:pt x="451" y="597"/>
                    <a:pt x="356" y="597"/>
                  </a:cubicBezTo>
                  <a:cubicBezTo>
                    <a:pt x="261" y="597"/>
                    <a:pt x="172" y="560"/>
                    <a:pt x="104" y="493"/>
                  </a:cubicBezTo>
                  <a:cubicBezTo>
                    <a:pt x="37" y="426"/>
                    <a:pt x="0" y="337"/>
                    <a:pt x="0" y="241"/>
                  </a:cubicBezTo>
                  <a:cubicBezTo>
                    <a:pt x="0" y="151"/>
                    <a:pt x="34" y="66"/>
                    <a:pt x="95" y="0"/>
                  </a:cubicBezTo>
                  <a:cubicBezTo>
                    <a:pt x="166" y="66"/>
                    <a:pt x="258" y="102"/>
                    <a:pt x="356" y="1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1" name="Google Shape;1131;p50"/>
            <p:cNvSpPr/>
            <p:nvPr/>
          </p:nvSpPr>
          <p:spPr>
            <a:xfrm>
              <a:off x="11285615" y="4696357"/>
              <a:ext cx="330458" cy="392479"/>
            </a:xfrm>
            <a:custGeom>
              <a:rect b="b" l="l" r="r" t="t"/>
              <a:pathLst>
                <a:path extrusionOk="0" h="711" w="598">
                  <a:moveTo>
                    <a:pt x="493" y="607"/>
                  </a:moveTo>
                  <a:cubicBezTo>
                    <a:pt x="426" y="674"/>
                    <a:pt x="337" y="711"/>
                    <a:pt x="242" y="711"/>
                  </a:cubicBezTo>
                  <a:cubicBezTo>
                    <a:pt x="152" y="711"/>
                    <a:pt x="66" y="678"/>
                    <a:pt x="0" y="617"/>
                  </a:cubicBezTo>
                  <a:cubicBezTo>
                    <a:pt x="67" y="546"/>
                    <a:pt x="103" y="453"/>
                    <a:pt x="103" y="355"/>
                  </a:cubicBezTo>
                  <a:cubicBezTo>
                    <a:pt x="103" y="258"/>
                    <a:pt x="67" y="165"/>
                    <a:pt x="0" y="94"/>
                  </a:cubicBezTo>
                  <a:cubicBezTo>
                    <a:pt x="66" y="33"/>
                    <a:pt x="152" y="0"/>
                    <a:pt x="242" y="0"/>
                  </a:cubicBezTo>
                  <a:cubicBezTo>
                    <a:pt x="337" y="0"/>
                    <a:pt x="426" y="37"/>
                    <a:pt x="493" y="104"/>
                  </a:cubicBezTo>
                  <a:cubicBezTo>
                    <a:pt x="561" y="171"/>
                    <a:pt x="598" y="260"/>
                    <a:pt x="598" y="355"/>
                  </a:cubicBezTo>
                  <a:cubicBezTo>
                    <a:pt x="598" y="451"/>
                    <a:pt x="561" y="540"/>
                    <a:pt x="493" y="6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2" name="Google Shape;1132;p50"/>
            <p:cNvSpPr/>
            <p:nvPr/>
          </p:nvSpPr>
          <p:spPr>
            <a:xfrm>
              <a:off x="11222808" y="4407150"/>
              <a:ext cx="411906" cy="329541"/>
            </a:xfrm>
            <a:custGeom>
              <a:rect b="b" l="l" r="r" t="t"/>
              <a:pathLst>
                <a:path extrusionOk="0" h="597" w="746">
                  <a:moveTo>
                    <a:pt x="356" y="0"/>
                  </a:moveTo>
                  <a:cubicBezTo>
                    <a:pt x="451" y="0"/>
                    <a:pt x="540" y="37"/>
                    <a:pt x="607" y="104"/>
                  </a:cubicBezTo>
                  <a:cubicBezTo>
                    <a:pt x="743" y="240"/>
                    <a:pt x="746" y="458"/>
                    <a:pt x="617" y="597"/>
                  </a:cubicBezTo>
                  <a:cubicBezTo>
                    <a:pt x="546" y="531"/>
                    <a:pt x="454" y="495"/>
                    <a:pt x="356" y="495"/>
                  </a:cubicBezTo>
                  <a:cubicBezTo>
                    <a:pt x="258" y="495"/>
                    <a:pt x="166" y="531"/>
                    <a:pt x="94" y="597"/>
                  </a:cubicBezTo>
                  <a:cubicBezTo>
                    <a:pt x="33" y="531"/>
                    <a:pt x="0" y="446"/>
                    <a:pt x="0" y="356"/>
                  </a:cubicBezTo>
                  <a:cubicBezTo>
                    <a:pt x="0" y="261"/>
                    <a:pt x="37" y="171"/>
                    <a:pt x="104" y="104"/>
                  </a:cubicBezTo>
                  <a:cubicBezTo>
                    <a:pt x="171" y="37"/>
                    <a:pt x="261" y="0"/>
                    <a:pt x="3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33" name="Google Shape;1133;p50"/>
          <p:cNvGrpSpPr/>
          <p:nvPr/>
        </p:nvGrpSpPr>
        <p:grpSpPr>
          <a:xfrm>
            <a:off x="6266887" y="2984485"/>
            <a:ext cx="445805" cy="405735"/>
            <a:chOff x="8843122" y="4420259"/>
            <a:chExt cx="720202" cy="655469"/>
          </a:xfrm>
        </p:grpSpPr>
        <p:sp>
          <p:nvSpPr>
            <p:cNvPr id="1134" name="Google Shape;1134;p50"/>
            <p:cNvSpPr/>
            <p:nvPr/>
          </p:nvSpPr>
          <p:spPr>
            <a:xfrm>
              <a:off x="8843122" y="4664371"/>
              <a:ext cx="351295" cy="411356"/>
            </a:xfrm>
            <a:custGeom>
              <a:rect b="b" l="l" r="r" t="t"/>
              <a:pathLst>
                <a:path extrusionOk="0" h="618" w="530">
                  <a:moveTo>
                    <a:pt x="374" y="277"/>
                  </a:moveTo>
                  <a:cubicBezTo>
                    <a:pt x="280" y="220"/>
                    <a:pt x="216" y="122"/>
                    <a:pt x="203" y="13"/>
                  </a:cubicBezTo>
                  <a:cubicBezTo>
                    <a:pt x="202" y="5"/>
                    <a:pt x="192" y="0"/>
                    <a:pt x="185" y="5"/>
                  </a:cubicBezTo>
                  <a:cubicBezTo>
                    <a:pt x="44" y="104"/>
                    <a:pt x="0" y="297"/>
                    <a:pt x="88" y="449"/>
                  </a:cubicBezTo>
                  <a:cubicBezTo>
                    <a:pt x="148" y="553"/>
                    <a:pt x="259" y="618"/>
                    <a:pt x="380" y="618"/>
                  </a:cubicBezTo>
                  <a:cubicBezTo>
                    <a:pt x="380" y="618"/>
                    <a:pt x="380" y="618"/>
                    <a:pt x="380" y="618"/>
                  </a:cubicBezTo>
                  <a:cubicBezTo>
                    <a:pt x="428" y="618"/>
                    <a:pt x="477" y="607"/>
                    <a:pt x="521" y="586"/>
                  </a:cubicBezTo>
                  <a:cubicBezTo>
                    <a:pt x="529" y="583"/>
                    <a:pt x="530" y="572"/>
                    <a:pt x="523" y="567"/>
                  </a:cubicBezTo>
                  <a:cubicBezTo>
                    <a:pt x="435" y="501"/>
                    <a:pt x="382" y="397"/>
                    <a:pt x="380" y="287"/>
                  </a:cubicBezTo>
                  <a:cubicBezTo>
                    <a:pt x="380" y="283"/>
                    <a:pt x="378" y="279"/>
                    <a:pt x="374" y="277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5" name="Google Shape;1135;p50"/>
            <p:cNvSpPr/>
            <p:nvPr/>
          </p:nvSpPr>
          <p:spPr>
            <a:xfrm>
              <a:off x="9232824" y="4664371"/>
              <a:ext cx="330500" cy="411356"/>
            </a:xfrm>
            <a:custGeom>
              <a:rect b="b" l="l" r="r" t="t"/>
              <a:pathLst>
                <a:path extrusionOk="0" h="618" w="499">
                  <a:moveTo>
                    <a:pt x="326" y="13"/>
                  </a:moveTo>
                  <a:cubicBezTo>
                    <a:pt x="313" y="122"/>
                    <a:pt x="250" y="220"/>
                    <a:pt x="155" y="277"/>
                  </a:cubicBezTo>
                  <a:cubicBezTo>
                    <a:pt x="152" y="279"/>
                    <a:pt x="149" y="283"/>
                    <a:pt x="149" y="287"/>
                  </a:cubicBezTo>
                  <a:cubicBezTo>
                    <a:pt x="147" y="397"/>
                    <a:pt x="94" y="501"/>
                    <a:pt x="7" y="567"/>
                  </a:cubicBezTo>
                  <a:cubicBezTo>
                    <a:pt x="0" y="572"/>
                    <a:pt x="1" y="583"/>
                    <a:pt x="9" y="586"/>
                  </a:cubicBezTo>
                  <a:cubicBezTo>
                    <a:pt x="53" y="607"/>
                    <a:pt x="101" y="618"/>
                    <a:pt x="150" y="618"/>
                  </a:cubicBezTo>
                  <a:cubicBezTo>
                    <a:pt x="270" y="618"/>
                    <a:pt x="382" y="553"/>
                    <a:pt x="442" y="449"/>
                  </a:cubicBezTo>
                  <a:cubicBezTo>
                    <a:pt x="487" y="371"/>
                    <a:pt x="499" y="281"/>
                    <a:pt x="476" y="194"/>
                  </a:cubicBezTo>
                  <a:cubicBezTo>
                    <a:pt x="455" y="117"/>
                    <a:pt x="409" y="51"/>
                    <a:pt x="344" y="5"/>
                  </a:cubicBezTo>
                  <a:cubicBezTo>
                    <a:pt x="337" y="0"/>
                    <a:pt x="327" y="5"/>
                    <a:pt x="326" y="13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6" name="Google Shape;1136;p50"/>
            <p:cNvSpPr/>
            <p:nvPr/>
          </p:nvSpPr>
          <p:spPr>
            <a:xfrm>
              <a:off x="9108305" y="4859367"/>
              <a:ext cx="210630" cy="182470"/>
            </a:xfrm>
            <a:custGeom>
              <a:rect b="b" l="l" r="r" t="t"/>
              <a:pathLst>
                <a:path extrusionOk="0" h="274" w="318">
                  <a:moveTo>
                    <a:pt x="165" y="271"/>
                  </a:moveTo>
                  <a:cubicBezTo>
                    <a:pt x="253" y="214"/>
                    <a:pt x="309" y="118"/>
                    <a:pt x="317" y="14"/>
                  </a:cubicBezTo>
                  <a:cubicBezTo>
                    <a:pt x="318" y="6"/>
                    <a:pt x="309" y="0"/>
                    <a:pt x="301" y="3"/>
                  </a:cubicBezTo>
                  <a:cubicBezTo>
                    <a:pt x="256" y="23"/>
                    <a:pt x="208" y="33"/>
                    <a:pt x="159" y="33"/>
                  </a:cubicBezTo>
                  <a:cubicBezTo>
                    <a:pt x="110" y="33"/>
                    <a:pt x="61" y="23"/>
                    <a:pt x="16" y="3"/>
                  </a:cubicBezTo>
                  <a:cubicBezTo>
                    <a:pt x="8" y="0"/>
                    <a:pt x="0" y="6"/>
                    <a:pt x="0" y="14"/>
                  </a:cubicBezTo>
                  <a:cubicBezTo>
                    <a:pt x="9" y="118"/>
                    <a:pt x="65" y="214"/>
                    <a:pt x="152" y="271"/>
                  </a:cubicBezTo>
                  <a:cubicBezTo>
                    <a:pt x="156" y="274"/>
                    <a:pt x="161" y="274"/>
                    <a:pt x="165" y="271"/>
                  </a:cubicBezTo>
                  <a:close/>
                </a:path>
              </a:pathLst>
            </a:custGeom>
            <a:solidFill>
              <a:srgbClr val="A2C4C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7" name="Google Shape;1137;p50"/>
            <p:cNvSpPr/>
            <p:nvPr/>
          </p:nvSpPr>
          <p:spPr>
            <a:xfrm>
              <a:off x="8990881" y="4420259"/>
              <a:ext cx="445234" cy="224220"/>
            </a:xfrm>
            <a:custGeom>
              <a:rect b="b" l="l" r="r" t="t"/>
              <a:pathLst>
                <a:path extrusionOk="0" h="337" w="672">
                  <a:moveTo>
                    <a:pt x="336" y="0"/>
                  </a:moveTo>
                  <a:cubicBezTo>
                    <a:pt x="160" y="0"/>
                    <a:pt x="15" y="135"/>
                    <a:pt x="0" y="307"/>
                  </a:cubicBezTo>
                  <a:cubicBezTo>
                    <a:pt x="0" y="315"/>
                    <a:pt x="8" y="322"/>
                    <a:pt x="16" y="318"/>
                  </a:cubicBezTo>
                  <a:cubicBezTo>
                    <a:pt x="60" y="299"/>
                    <a:pt x="108" y="290"/>
                    <a:pt x="156" y="290"/>
                  </a:cubicBezTo>
                  <a:cubicBezTo>
                    <a:pt x="217" y="290"/>
                    <a:pt x="277" y="305"/>
                    <a:pt x="330" y="335"/>
                  </a:cubicBezTo>
                  <a:cubicBezTo>
                    <a:pt x="334" y="337"/>
                    <a:pt x="338" y="337"/>
                    <a:pt x="341" y="335"/>
                  </a:cubicBezTo>
                  <a:cubicBezTo>
                    <a:pt x="395" y="305"/>
                    <a:pt x="455" y="290"/>
                    <a:pt x="516" y="290"/>
                  </a:cubicBezTo>
                  <a:cubicBezTo>
                    <a:pt x="564" y="290"/>
                    <a:pt x="611" y="299"/>
                    <a:pt x="655" y="318"/>
                  </a:cubicBezTo>
                  <a:cubicBezTo>
                    <a:pt x="663" y="321"/>
                    <a:pt x="672" y="315"/>
                    <a:pt x="671" y="307"/>
                  </a:cubicBezTo>
                  <a:cubicBezTo>
                    <a:pt x="656" y="135"/>
                    <a:pt x="511" y="0"/>
                    <a:pt x="336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8" name="Google Shape;1138;p50"/>
            <p:cNvSpPr/>
            <p:nvPr/>
          </p:nvSpPr>
          <p:spPr>
            <a:xfrm>
              <a:off x="8988924" y="4625814"/>
              <a:ext cx="207939" cy="207766"/>
            </a:xfrm>
            <a:custGeom>
              <a:rect b="b" l="l" r="r" t="t"/>
              <a:pathLst>
                <a:path extrusionOk="0" h="312" w="314">
                  <a:moveTo>
                    <a:pt x="147" y="307"/>
                  </a:moveTo>
                  <a:cubicBezTo>
                    <a:pt x="154" y="312"/>
                    <a:pt x="163" y="308"/>
                    <a:pt x="164" y="299"/>
                  </a:cubicBezTo>
                  <a:cubicBezTo>
                    <a:pt x="170" y="251"/>
                    <a:pt x="185" y="203"/>
                    <a:pt x="210" y="161"/>
                  </a:cubicBezTo>
                  <a:cubicBezTo>
                    <a:pt x="234" y="118"/>
                    <a:pt x="268" y="81"/>
                    <a:pt x="307" y="52"/>
                  </a:cubicBezTo>
                  <a:cubicBezTo>
                    <a:pt x="314" y="47"/>
                    <a:pt x="313" y="37"/>
                    <a:pt x="305" y="33"/>
                  </a:cubicBezTo>
                  <a:cubicBezTo>
                    <a:pt x="260" y="11"/>
                    <a:pt x="210" y="0"/>
                    <a:pt x="159" y="0"/>
                  </a:cubicBezTo>
                  <a:cubicBezTo>
                    <a:pt x="104" y="0"/>
                    <a:pt x="49" y="14"/>
                    <a:pt x="0" y="40"/>
                  </a:cubicBezTo>
                  <a:cubicBezTo>
                    <a:pt x="4" y="147"/>
                    <a:pt x="59" y="247"/>
                    <a:pt x="147" y="307"/>
                  </a:cubicBezTo>
                  <a:close/>
                </a:path>
              </a:pathLst>
            </a:custGeom>
            <a:solidFill>
              <a:srgbClr val="B6D7A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9" name="Google Shape;1139;p50"/>
            <p:cNvSpPr/>
            <p:nvPr/>
          </p:nvSpPr>
          <p:spPr>
            <a:xfrm>
              <a:off x="9232824" y="4627288"/>
              <a:ext cx="203291" cy="203591"/>
            </a:xfrm>
            <a:custGeom>
              <a:rect b="b" l="l" r="r" t="t"/>
              <a:pathLst>
                <a:path extrusionOk="0" h="306" w="307">
                  <a:moveTo>
                    <a:pt x="9" y="31"/>
                  </a:moveTo>
                  <a:cubicBezTo>
                    <a:pt x="1" y="35"/>
                    <a:pt x="0" y="45"/>
                    <a:pt x="7" y="51"/>
                  </a:cubicBezTo>
                  <a:cubicBezTo>
                    <a:pt x="45" y="79"/>
                    <a:pt x="77" y="116"/>
                    <a:pt x="101" y="158"/>
                  </a:cubicBezTo>
                  <a:cubicBezTo>
                    <a:pt x="126" y="199"/>
                    <a:pt x="141" y="246"/>
                    <a:pt x="147" y="293"/>
                  </a:cubicBezTo>
                  <a:cubicBezTo>
                    <a:pt x="148" y="302"/>
                    <a:pt x="158" y="306"/>
                    <a:pt x="165" y="301"/>
                  </a:cubicBezTo>
                  <a:cubicBezTo>
                    <a:pt x="248" y="243"/>
                    <a:pt x="301" y="149"/>
                    <a:pt x="307" y="46"/>
                  </a:cubicBezTo>
                  <a:cubicBezTo>
                    <a:pt x="307" y="42"/>
                    <a:pt x="305" y="38"/>
                    <a:pt x="301" y="35"/>
                  </a:cubicBezTo>
                  <a:cubicBezTo>
                    <a:pt x="254" y="12"/>
                    <a:pt x="202" y="0"/>
                    <a:pt x="151" y="0"/>
                  </a:cubicBezTo>
                  <a:cubicBezTo>
                    <a:pt x="101" y="0"/>
                    <a:pt x="53" y="11"/>
                    <a:pt x="9" y="31"/>
                  </a:cubicBez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0" name="Google Shape;1140;p50"/>
          <p:cNvGrpSpPr/>
          <p:nvPr/>
        </p:nvGrpSpPr>
        <p:grpSpPr>
          <a:xfrm>
            <a:off x="3069757" y="2283047"/>
            <a:ext cx="445812" cy="394518"/>
            <a:chOff x="1510757" y="3225422"/>
            <a:chExt cx="720214" cy="637347"/>
          </a:xfrm>
        </p:grpSpPr>
        <p:sp>
          <p:nvSpPr>
            <p:cNvPr id="1141" name="Google Shape;1141;p50"/>
            <p:cNvSpPr/>
            <p:nvPr/>
          </p:nvSpPr>
          <p:spPr>
            <a:xfrm>
              <a:off x="1774546" y="3475620"/>
              <a:ext cx="261417" cy="238347"/>
            </a:xfrm>
            <a:custGeom>
              <a:rect b="b" l="l" r="r" t="t"/>
              <a:pathLst>
                <a:path extrusionOk="0" h="351" w="385">
                  <a:moveTo>
                    <a:pt x="0" y="288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7" y="203"/>
                    <a:pt x="17" y="209"/>
                    <a:pt x="28" y="209"/>
                  </a:cubicBezTo>
                  <a:cubicBezTo>
                    <a:pt x="39" y="209"/>
                    <a:pt x="49" y="204"/>
                    <a:pt x="56" y="195"/>
                  </a:cubicBezTo>
                  <a:cubicBezTo>
                    <a:pt x="66" y="183"/>
                    <a:pt x="72" y="166"/>
                    <a:pt x="71" y="146"/>
                  </a:cubicBezTo>
                  <a:cubicBezTo>
                    <a:pt x="72" y="127"/>
                    <a:pt x="66" y="110"/>
                    <a:pt x="56" y="98"/>
                  </a:cubicBezTo>
                  <a:cubicBezTo>
                    <a:pt x="49" y="89"/>
                    <a:pt x="39" y="84"/>
                    <a:pt x="28" y="84"/>
                  </a:cubicBezTo>
                  <a:cubicBezTo>
                    <a:pt x="17" y="84"/>
                    <a:pt x="7" y="89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13" y="122"/>
                    <a:pt x="313" y="122"/>
                    <a:pt x="313" y="122"/>
                  </a:cubicBezTo>
                  <a:cubicBezTo>
                    <a:pt x="314" y="125"/>
                    <a:pt x="317" y="128"/>
                    <a:pt x="320" y="128"/>
                  </a:cubicBezTo>
                  <a:cubicBezTo>
                    <a:pt x="327" y="129"/>
                    <a:pt x="334" y="129"/>
                    <a:pt x="338" y="122"/>
                  </a:cubicBezTo>
                  <a:cubicBezTo>
                    <a:pt x="341" y="119"/>
                    <a:pt x="342" y="115"/>
                    <a:pt x="345" y="111"/>
                  </a:cubicBezTo>
                  <a:cubicBezTo>
                    <a:pt x="351" y="100"/>
                    <a:pt x="366" y="99"/>
                    <a:pt x="374" y="109"/>
                  </a:cubicBezTo>
                  <a:cubicBezTo>
                    <a:pt x="382" y="119"/>
                    <a:pt x="385" y="133"/>
                    <a:pt x="385" y="146"/>
                  </a:cubicBezTo>
                  <a:cubicBezTo>
                    <a:pt x="385" y="160"/>
                    <a:pt x="382" y="174"/>
                    <a:pt x="374" y="184"/>
                  </a:cubicBezTo>
                  <a:cubicBezTo>
                    <a:pt x="366" y="194"/>
                    <a:pt x="351" y="193"/>
                    <a:pt x="345" y="182"/>
                  </a:cubicBezTo>
                  <a:cubicBezTo>
                    <a:pt x="342" y="178"/>
                    <a:pt x="341" y="174"/>
                    <a:pt x="338" y="170"/>
                  </a:cubicBezTo>
                  <a:cubicBezTo>
                    <a:pt x="334" y="164"/>
                    <a:pt x="327" y="164"/>
                    <a:pt x="320" y="164"/>
                  </a:cubicBezTo>
                  <a:cubicBezTo>
                    <a:pt x="317" y="164"/>
                    <a:pt x="314" y="168"/>
                    <a:pt x="313" y="17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107" y="324"/>
                    <a:pt x="107" y="324"/>
                    <a:pt x="107" y="324"/>
                  </a:cubicBezTo>
                  <a:cubicBezTo>
                    <a:pt x="107" y="324"/>
                    <a:pt x="74" y="316"/>
                    <a:pt x="52" y="310"/>
                  </a:cubicBezTo>
                  <a:cubicBezTo>
                    <a:pt x="32" y="305"/>
                    <a:pt x="0" y="288"/>
                    <a:pt x="0" y="2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2" name="Google Shape;1142;p50"/>
            <p:cNvSpPr/>
            <p:nvPr/>
          </p:nvSpPr>
          <p:spPr>
            <a:xfrm>
              <a:off x="2000650" y="3426634"/>
              <a:ext cx="230321" cy="296287"/>
            </a:xfrm>
            <a:custGeom>
              <a:rect b="b" l="l" r="r" t="t"/>
              <a:pathLst>
                <a:path extrusionOk="0" h="436" w="339">
                  <a:moveTo>
                    <a:pt x="187" y="65"/>
                  </a:moveTo>
                  <a:cubicBezTo>
                    <a:pt x="187" y="58"/>
                    <a:pt x="187" y="51"/>
                    <a:pt x="193" y="47"/>
                  </a:cubicBezTo>
                  <a:cubicBezTo>
                    <a:pt x="197" y="45"/>
                    <a:pt x="201" y="43"/>
                    <a:pt x="205" y="41"/>
                  </a:cubicBezTo>
                  <a:cubicBezTo>
                    <a:pt x="216" y="34"/>
                    <a:pt x="217" y="20"/>
                    <a:pt x="207" y="11"/>
                  </a:cubicBezTo>
                  <a:cubicBezTo>
                    <a:pt x="197" y="3"/>
                    <a:pt x="183" y="0"/>
                    <a:pt x="169" y="0"/>
                  </a:cubicBezTo>
                  <a:cubicBezTo>
                    <a:pt x="156" y="0"/>
                    <a:pt x="142" y="3"/>
                    <a:pt x="132" y="11"/>
                  </a:cubicBezTo>
                  <a:cubicBezTo>
                    <a:pt x="122" y="20"/>
                    <a:pt x="123" y="34"/>
                    <a:pt x="134" y="41"/>
                  </a:cubicBezTo>
                  <a:cubicBezTo>
                    <a:pt x="138" y="43"/>
                    <a:pt x="142" y="45"/>
                    <a:pt x="145" y="47"/>
                  </a:cubicBezTo>
                  <a:cubicBezTo>
                    <a:pt x="152" y="51"/>
                    <a:pt x="152" y="58"/>
                    <a:pt x="151" y="65"/>
                  </a:cubicBezTo>
                  <a:cubicBezTo>
                    <a:pt x="151" y="69"/>
                    <a:pt x="148" y="71"/>
                    <a:pt x="145" y="72"/>
                  </a:cubicBezTo>
                  <a:cubicBezTo>
                    <a:pt x="61" y="72"/>
                    <a:pt x="61" y="72"/>
                    <a:pt x="61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7" y="161"/>
                    <a:pt x="17" y="156"/>
                    <a:pt x="28" y="156"/>
                  </a:cubicBezTo>
                  <a:cubicBezTo>
                    <a:pt x="39" y="156"/>
                    <a:pt x="49" y="161"/>
                    <a:pt x="56" y="170"/>
                  </a:cubicBezTo>
                  <a:cubicBezTo>
                    <a:pt x="66" y="182"/>
                    <a:pt x="71" y="199"/>
                    <a:pt x="71" y="218"/>
                  </a:cubicBezTo>
                  <a:cubicBezTo>
                    <a:pt x="71" y="238"/>
                    <a:pt x="66" y="255"/>
                    <a:pt x="56" y="267"/>
                  </a:cubicBezTo>
                  <a:cubicBezTo>
                    <a:pt x="49" y="276"/>
                    <a:pt x="39" y="281"/>
                    <a:pt x="28" y="281"/>
                  </a:cubicBezTo>
                  <a:cubicBezTo>
                    <a:pt x="17" y="281"/>
                    <a:pt x="7" y="275"/>
                    <a:pt x="0" y="267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86" y="436"/>
                    <a:pt x="86" y="436"/>
                    <a:pt x="86" y="436"/>
                  </a:cubicBezTo>
                  <a:cubicBezTo>
                    <a:pt x="128" y="431"/>
                    <a:pt x="201" y="415"/>
                    <a:pt x="248" y="367"/>
                  </a:cubicBezTo>
                  <a:cubicBezTo>
                    <a:pt x="307" y="309"/>
                    <a:pt x="328" y="205"/>
                    <a:pt x="328" y="205"/>
                  </a:cubicBezTo>
                  <a:cubicBezTo>
                    <a:pt x="328" y="205"/>
                    <a:pt x="339" y="143"/>
                    <a:pt x="333" y="72"/>
                  </a:cubicBezTo>
                  <a:cubicBezTo>
                    <a:pt x="193" y="72"/>
                    <a:pt x="193" y="72"/>
                    <a:pt x="193" y="72"/>
                  </a:cubicBezTo>
                  <a:cubicBezTo>
                    <a:pt x="190" y="71"/>
                    <a:pt x="187" y="69"/>
                    <a:pt x="187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3" name="Google Shape;1143;p50"/>
            <p:cNvSpPr/>
            <p:nvPr/>
          </p:nvSpPr>
          <p:spPr>
            <a:xfrm>
              <a:off x="1774546" y="3225422"/>
              <a:ext cx="211874" cy="236503"/>
            </a:xfrm>
            <a:custGeom>
              <a:rect b="b" l="l" r="r" t="t"/>
              <a:pathLst>
                <a:path extrusionOk="0" h="348" w="312">
                  <a:moveTo>
                    <a:pt x="0" y="157"/>
                  </a:moveTo>
                  <a:cubicBezTo>
                    <a:pt x="7" y="149"/>
                    <a:pt x="17" y="143"/>
                    <a:pt x="28" y="143"/>
                  </a:cubicBezTo>
                  <a:cubicBezTo>
                    <a:pt x="39" y="143"/>
                    <a:pt x="49" y="148"/>
                    <a:pt x="56" y="157"/>
                  </a:cubicBezTo>
                  <a:cubicBezTo>
                    <a:pt x="66" y="169"/>
                    <a:pt x="72" y="186"/>
                    <a:pt x="71" y="206"/>
                  </a:cubicBezTo>
                  <a:cubicBezTo>
                    <a:pt x="72" y="225"/>
                    <a:pt x="66" y="242"/>
                    <a:pt x="56" y="255"/>
                  </a:cubicBezTo>
                  <a:cubicBezTo>
                    <a:pt x="49" y="263"/>
                    <a:pt x="39" y="268"/>
                    <a:pt x="28" y="268"/>
                  </a:cubicBezTo>
                  <a:cubicBezTo>
                    <a:pt x="17" y="268"/>
                    <a:pt x="7" y="263"/>
                    <a:pt x="0" y="254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189" y="348"/>
                    <a:pt x="189" y="348"/>
                    <a:pt x="189" y="348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312" y="254"/>
                    <a:pt x="312" y="254"/>
                    <a:pt x="312" y="254"/>
                  </a:cubicBezTo>
                  <a:cubicBezTo>
                    <a:pt x="305" y="263"/>
                    <a:pt x="295" y="268"/>
                    <a:pt x="284" y="268"/>
                  </a:cubicBezTo>
                  <a:cubicBezTo>
                    <a:pt x="274" y="268"/>
                    <a:pt x="264" y="263"/>
                    <a:pt x="257" y="255"/>
                  </a:cubicBezTo>
                  <a:cubicBezTo>
                    <a:pt x="246" y="242"/>
                    <a:pt x="241" y="225"/>
                    <a:pt x="241" y="206"/>
                  </a:cubicBezTo>
                  <a:cubicBezTo>
                    <a:pt x="241" y="186"/>
                    <a:pt x="246" y="169"/>
                    <a:pt x="257" y="157"/>
                  </a:cubicBezTo>
                  <a:cubicBezTo>
                    <a:pt x="264" y="148"/>
                    <a:pt x="274" y="143"/>
                    <a:pt x="284" y="143"/>
                  </a:cubicBezTo>
                  <a:cubicBezTo>
                    <a:pt x="295" y="143"/>
                    <a:pt x="305" y="149"/>
                    <a:pt x="312" y="157"/>
                  </a:cubicBezTo>
                  <a:cubicBezTo>
                    <a:pt x="312" y="23"/>
                    <a:pt x="312" y="23"/>
                    <a:pt x="312" y="23"/>
                  </a:cubicBezTo>
                  <a:cubicBezTo>
                    <a:pt x="292" y="20"/>
                    <a:pt x="273" y="18"/>
                    <a:pt x="256" y="17"/>
                  </a:cubicBezTo>
                  <a:cubicBezTo>
                    <a:pt x="182" y="11"/>
                    <a:pt x="96" y="0"/>
                    <a:pt x="0" y="12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4" name="Google Shape;1144;p50"/>
            <p:cNvSpPr/>
            <p:nvPr/>
          </p:nvSpPr>
          <p:spPr>
            <a:xfrm>
              <a:off x="1951107" y="3243857"/>
              <a:ext cx="274329" cy="218067"/>
            </a:xfrm>
            <a:custGeom>
              <a:rect b="b" l="l" r="r" t="t"/>
              <a:pathLst>
                <a:path extrusionOk="0" h="321" w="404">
                  <a:moveTo>
                    <a:pt x="72" y="155"/>
                  </a:moveTo>
                  <a:cubicBezTo>
                    <a:pt x="71" y="158"/>
                    <a:pt x="69" y="161"/>
                    <a:pt x="65" y="161"/>
                  </a:cubicBezTo>
                  <a:cubicBezTo>
                    <a:pt x="58" y="161"/>
                    <a:pt x="52" y="161"/>
                    <a:pt x="47" y="155"/>
                  </a:cubicBezTo>
                  <a:cubicBezTo>
                    <a:pt x="45" y="151"/>
                    <a:pt x="43" y="147"/>
                    <a:pt x="41" y="143"/>
                  </a:cubicBezTo>
                  <a:cubicBezTo>
                    <a:pt x="34" y="132"/>
                    <a:pt x="20" y="131"/>
                    <a:pt x="11" y="141"/>
                  </a:cubicBezTo>
                  <a:cubicBezTo>
                    <a:pt x="3" y="151"/>
                    <a:pt x="0" y="165"/>
                    <a:pt x="0" y="179"/>
                  </a:cubicBezTo>
                  <a:cubicBezTo>
                    <a:pt x="0" y="192"/>
                    <a:pt x="3" y="206"/>
                    <a:pt x="11" y="216"/>
                  </a:cubicBezTo>
                  <a:cubicBezTo>
                    <a:pt x="20" y="226"/>
                    <a:pt x="34" y="225"/>
                    <a:pt x="41" y="214"/>
                  </a:cubicBezTo>
                  <a:cubicBezTo>
                    <a:pt x="43" y="210"/>
                    <a:pt x="45" y="206"/>
                    <a:pt x="47" y="203"/>
                  </a:cubicBezTo>
                  <a:cubicBezTo>
                    <a:pt x="52" y="196"/>
                    <a:pt x="58" y="196"/>
                    <a:pt x="65" y="197"/>
                  </a:cubicBezTo>
                  <a:cubicBezTo>
                    <a:pt x="69" y="197"/>
                    <a:pt x="71" y="200"/>
                    <a:pt x="72" y="203"/>
                  </a:cubicBezTo>
                  <a:cubicBezTo>
                    <a:pt x="72" y="321"/>
                    <a:pt x="72" y="321"/>
                    <a:pt x="72" y="321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94" y="321"/>
                    <a:pt x="194" y="321"/>
                    <a:pt x="194" y="321"/>
                  </a:cubicBezTo>
                  <a:cubicBezTo>
                    <a:pt x="185" y="314"/>
                    <a:pt x="180" y="304"/>
                    <a:pt x="180" y="293"/>
                  </a:cubicBezTo>
                  <a:cubicBezTo>
                    <a:pt x="180" y="283"/>
                    <a:pt x="185" y="272"/>
                    <a:pt x="193" y="265"/>
                  </a:cubicBezTo>
                  <a:cubicBezTo>
                    <a:pt x="206" y="255"/>
                    <a:pt x="223" y="250"/>
                    <a:pt x="242" y="250"/>
                  </a:cubicBezTo>
                  <a:cubicBezTo>
                    <a:pt x="262" y="250"/>
                    <a:pt x="279" y="255"/>
                    <a:pt x="291" y="265"/>
                  </a:cubicBezTo>
                  <a:cubicBezTo>
                    <a:pt x="300" y="272"/>
                    <a:pt x="305" y="283"/>
                    <a:pt x="305" y="293"/>
                  </a:cubicBezTo>
                  <a:cubicBezTo>
                    <a:pt x="305" y="304"/>
                    <a:pt x="299" y="314"/>
                    <a:pt x="291" y="321"/>
                  </a:cubicBezTo>
                  <a:cubicBezTo>
                    <a:pt x="404" y="321"/>
                    <a:pt x="404" y="321"/>
                    <a:pt x="404" y="321"/>
                  </a:cubicBezTo>
                  <a:cubicBezTo>
                    <a:pt x="403" y="315"/>
                    <a:pt x="402" y="308"/>
                    <a:pt x="401" y="301"/>
                  </a:cubicBezTo>
                  <a:cubicBezTo>
                    <a:pt x="396" y="273"/>
                    <a:pt x="371" y="189"/>
                    <a:pt x="282" y="113"/>
                  </a:cubicBezTo>
                  <a:cubicBezTo>
                    <a:pt x="199" y="42"/>
                    <a:pt x="130" y="13"/>
                    <a:pt x="72" y="0"/>
                  </a:cubicBezTo>
                  <a:lnTo>
                    <a:pt x="72" y="1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5" name="Google Shape;1145;p50"/>
            <p:cNvSpPr/>
            <p:nvPr/>
          </p:nvSpPr>
          <p:spPr>
            <a:xfrm>
              <a:off x="1858610" y="3710542"/>
              <a:ext cx="173926" cy="152226"/>
            </a:xfrm>
            <a:custGeom>
              <a:rect b="b" l="l" r="r" t="t"/>
              <a:pathLst>
                <a:path extrusionOk="0" h="224" w="256">
                  <a:moveTo>
                    <a:pt x="253" y="39"/>
                  </a:moveTo>
                  <a:cubicBezTo>
                    <a:pt x="254" y="37"/>
                    <a:pt x="255" y="35"/>
                    <a:pt x="256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8" y="216"/>
                    <a:pt x="159" y="221"/>
                    <a:pt x="170" y="222"/>
                  </a:cubicBezTo>
                  <a:cubicBezTo>
                    <a:pt x="225" y="224"/>
                    <a:pt x="225" y="224"/>
                    <a:pt x="225" y="224"/>
                  </a:cubicBezTo>
                  <a:cubicBezTo>
                    <a:pt x="233" y="224"/>
                    <a:pt x="235" y="221"/>
                    <a:pt x="233" y="218"/>
                  </a:cubicBezTo>
                  <a:cubicBezTo>
                    <a:pt x="229" y="209"/>
                    <a:pt x="220" y="192"/>
                    <a:pt x="212" y="175"/>
                  </a:cubicBezTo>
                  <a:cubicBezTo>
                    <a:pt x="207" y="166"/>
                    <a:pt x="206" y="154"/>
                    <a:pt x="210" y="144"/>
                  </a:cubicBezTo>
                  <a:lnTo>
                    <a:pt x="253" y="3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6" name="Google Shape;1146;p50"/>
            <p:cNvSpPr/>
            <p:nvPr/>
          </p:nvSpPr>
          <p:spPr>
            <a:xfrm>
              <a:off x="1521825" y="3426634"/>
              <a:ext cx="288560" cy="234396"/>
            </a:xfrm>
            <a:custGeom>
              <a:rect b="b" l="l" r="r" t="t"/>
              <a:pathLst>
                <a:path extrusionOk="0" h="345" w="425">
                  <a:moveTo>
                    <a:pt x="299" y="269"/>
                  </a:moveTo>
                  <a:cubicBezTo>
                    <a:pt x="299" y="269"/>
                    <a:pt x="299" y="269"/>
                    <a:pt x="299" y="269"/>
                  </a:cubicBezTo>
                  <a:cubicBezTo>
                    <a:pt x="308" y="298"/>
                    <a:pt x="328" y="324"/>
                    <a:pt x="352" y="345"/>
                  </a:cubicBezTo>
                  <a:cubicBezTo>
                    <a:pt x="352" y="243"/>
                    <a:pt x="352" y="243"/>
                    <a:pt x="352" y="243"/>
                  </a:cubicBezTo>
                  <a:cubicBezTo>
                    <a:pt x="353" y="240"/>
                    <a:pt x="356" y="236"/>
                    <a:pt x="359" y="236"/>
                  </a:cubicBezTo>
                  <a:cubicBezTo>
                    <a:pt x="366" y="236"/>
                    <a:pt x="373" y="236"/>
                    <a:pt x="377" y="242"/>
                  </a:cubicBezTo>
                  <a:cubicBezTo>
                    <a:pt x="380" y="246"/>
                    <a:pt x="381" y="250"/>
                    <a:pt x="384" y="254"/>
                  </a:cubicBezTo>
                  <a:cubicBezTo>
                    <a:pt x="391" y="265"/>
                    <a:pt x="405" y="266"/>
                    <a:pt x="413" y="256"/>
                  </a:cubicBezTo>
                  <a:cubicBezTo>
                    <a:pt x="421" y="246"/>
                    <a:pt x="425" y="232"/>
                    <a:pt x="424" y="218"/>
                  </a:cubicBezTo>
                  <a:cubicBezTo>
                    <a:pt x="425" y="205"/>
                    <a:pt x="421" y="191"/>
                    <a:pt x="413" y="181"/>
                  </a:cubicBezTo>
                  <a:cubicBezTo>
                    <a:pt x="405" y="171"/>
                    <a:pt x="391" y="172"/>
                    <a:pt x="384" y="183"/>
                  </a:cubicBezTo>
                  <a:cubicBezTo>
                    <a:pt x="381" y="187"/>
                    <a:pt x="380" y="191"/>
                    <a:pt x="377" y="194"/>
                  </a:cubicBezTo>
                  <a:cubicBezTo>
                    <a:pt x="373" y="201"/>
                    <a:pt x="366" y="201"/>
                    <a:pt x="359" y="200"/>
                  </a:cubicBezTo>
                  <a:cubicBezTo>
                    <a:pt x="356" y="200"/>
                    <a:pt x="353" y="197"/>
                    <a:pt x="352" y="194"/>
                  </a:cubicBezTo>
                  <a:cubicBezTo>
                    <a:pt x="352" y="72"/>
                    <a:pt x="352" y="72"/>
                    <a:pt x="352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2" y="71"/>
                    <a:pt x="198" y="69"/>
                    <a:pt x="198" y="65"/>
                  </a:cubicBezTo>
                  <a:cubicBezTo>
                    <a:pt x="198" y="58"/>
                    <a:pt x="198" y="51"/>
                    <a:pt x="204" y="47"/>
                  </a:cubicBezTo>
                  <a:cubicBezTo>
                    <a:pt x="208" y="45"/>
                    <a:pt x="212" y="43"/>
                    <a:pt x="216" y="41"/>
                  </a:cubicBezTo>
                  <a:cubicBezTo>
                    <a:pt x="227" y="34"/>
                    <a:pt x="228" y="20"/>
                    <a:pt x="218" y="11"/>
                  </a:cubicBezTo>
                  <a:cubicBezTo>
                    <a:pt x="208" y="3"/>
                    <a:pt x="194" y="0"/>
                    <a:pt x="180" y="0"/>
                  </a:cubicBezTo>
                  <a:cubicBezTo>
                    <a:pt x="167" y="0"/>
                    <a:pt x="153" y="3"/>
                    <a:pt x="143" y="11"/>
                  </a:cubicBezTo>
                  <a:cubicBezTo>
                    <a:pt x="133" y="20"/>
                    <a:pt x="134" y="34"/>
                    <a:pt x="145" y="41"/>
                  </a:cubicBezTo>
                  <a:cubicBezTo>
                    <a:pt x="149" y="43"/>
                    <a:pt x="153" y="45"/>
                    <a:pt x="156" y="47"/>
                  </a:cubicBezTo>
                  <a:cubicBezTo>
                    <a:pt x="163" y="51"/>
                    <a:pt x="163" y="58"/>
                    <a:pt x="162" y="65"/>
                  </a:cubicBezTo>
                  <a:cubicBezTo>
                    <a:pt x="162" y="69"/>
                    <a:pt x="159" y="71"/>
                    <a:pt x="15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89"/>
                    <a:pt x="23" y="134"/>
                    <a:pt x="23" y="134"/>
                  </a:cubicBezTo>
                  <a:cubicBezTo>
                    <a:pt x="53" y="249"/>
                    <a:pt x="185" y="304"/>
                    <a:pt x="299" y="269"/>
                  </a:cubicBezTo>
                  <a:cubicBezTo>
                    <a:pt x="299" y="269"/>
                    <a:pt x="299" y="269"/>
                    <a:pt x="299" y="2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7" name="Google Shape;1147;p50"/>
            <p:cNvSpPr/>
            <p:nvPr/>
          </p:nvSpPr>
          <p:spPr>
            <a:xfrm>
              <a:off x="1510757" y="3234903"/>
              <a:ext cx="299628" cy="227021"/>
            </a:xfrm>
            <a:custGeom>
              <a:rect b="b" l="l" r="r" t="t"/>
              <a:pathLst>
                <a:path extrusionOk="0" h="334" w="441">
                  <a:moveTo>
                    <a:pt x="148" y="334"/>
                  </a:moveTo>
                  <a:cubicBezTo>
                    <a:pt x="139" y="327"/>
                    <a:pt x="134" y="317"/>
                    <a:pt x="134" y="306"/>
                  </a:cubicBezTo>
                  <a:cubicBezTo>
                    <a:pt x="134" y="296"/>
                    <a:pt x="139" y="285"/>
                    <a:pt x="147" y="278"/>
                  </a:cubicBezTo>
                  <a:cubicBezTo>
                    <a:pt x="160" y="268"/>
                    <a:pt x="177" y="263"/>
                    <a:pt x="196" y="263"/>
                  </a:cubicBezTo>
                  <a:cubicBezTo>
                    <a:pt x="216" y="263"/>
                    <a:pt x="233" y="268"/>
                    <a:pt x="245" y="278"/>
                  </a:cubicBezTo>
                  <a:cubicBezTo>
                    <a:pt x="254" y="285"/>
                    <a:pt x="259" y="296"/>
                    <a:pt x="259" y="306"/>
                  </a:cubicBezTo>
                  <a:cubicBezTo>
                    <a:pt x="259" y="317"/>
                    <a:pt x="253" y="327"/>
                    <a:pt x="245" y="334"/>
                  </a:cubicBezTo>
                  <a:cubicBezTo>
                    <a:pt x="368" y="334"/>
                    <a:pt x="368" y="334"/>
                    <a:pt x="368" y="334"/>
                  </a:cubicBezTo>
                  <a:cubicBezTo>
                    <a:pt x="368" y="216"/>
                    <a:pt x="368" y="216"/>
                    <a:pt x="368" y="216"/>
                  </a:cubicBezTo>
                  <a:cubicBezTo>
                    <a:pt x="369" y="213"/>
                    <a:pt x="372" y="210"/>
                    <a:pt x="375" y="210"/>
                  </a:cubicBezTo>
                  <a:cubicBezTo>
                    <a:pt x="382" y="209"/>
                    <a:pt x="389" y="209"/>
                    <a:pt x="393" y="216"/>
                  </a:cubicBezTo>
                  <a:cubicBezTo>
                    <a:pt x="396" y="219"/>
                    <a:pt x="397" y="223"/>
                    <a:pt x="400" y="227"/>
                  </a:cubicBezTo>
                  <a:cubicBezTo>
                    <a:pt x="407" y="238"/>
                    <a:pt x="421" y="239"/>
                    <a:pt x="429" y="229"/>
                  </a:cubicBezTo>
                  <a:cubicBezTo>
                    <a:pt x="437" y="219"/>
                    <a:pt x="441" y="205"/>
                    <a:pt x="440" y="192"/>
                  </a:cubicBezTo>
                  <a:cubicBezTo>
                    <a:pt x="441" y="178"/>
                    <a:pt x="437" y="164"/>
                    <a:pt x="429" y="154"/>
                  </a:cubicBezTo>
                  <a:cubicBezTo>
                    <a:pt x="421" y="144"/>
                    <a:pt x="407" y="145"/>
                    <a:pt x="400" y="156"/>
                  </a:cubicBezTo>
                  <a:cubicBezTo>
                    <a:pt x="397" y="160"/>
                    <a:pt x="396" y="164"/>
                    <a:pt x="393" y="168"/>
                  </a:cubicBezTo>
                  <a:cubicBezTo>
                    <a:pt x="389" y="174"/>
                    <a:pt x="382" y="174"/>
                    <a:pt x="375" y="174"/>
                  </a:cubicBezTo>
                  <a:cubicBezTo>
                    <a:pt x="372" y="174"/>
                    <a:pt x="369" y="171"/>
                    <a:pt x="368" y="168"/>
                  </a:cubicBezTo>
                  <a:cubicBezTo>
                    <a:pt x="368" y="0"/>
                    <a:pt x="368" y="0"/>
                    <a:pt x="368" y="0"/>
                  </a:cubicBezTo>
                  <a:cubicBezTo>
                    <a:pt x="367" y="1"/>
                    <a:pt x="366" y="1"/>
                    <a:pt x="365" y="1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26" y="45"/>
                    <a:pt x="199" y="57"/>
                    <a:pt x="175" y="72"/>
                  </a:cubicBezTo>
                  <a:cubicBezTo>
                    <a:pt x="175" y="72"/>
                    <a:pt x="109" y="111"/>
                    <a:pt x="90" y="130"/>
                  </a:cubicBezTo>
                  <a:cubicBezTo>
                    <a:pt x="32" y="188"/>
                    <a:pt x="0" y="227"/>
                    <a:pt x="14" y="334"/>
                  </a:cubicBezTo>
                  <a:lnTo>
                    <a:pt x="148" y="3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48" name="Google Shape;1148;p50"/>
          <p:cNvGrpSpPr/>
          <p:nvPr/>
        </p:nvGrpSpPr>
        <p:grpSpPr>
          <a:xfrm>
            <a:off x="3761148" y="2300567"/>
            <a:ext cx="445767" cy="359478"/>
            <a:chOff x="2595501" y="3253725"/>
            <a:chExt cx="720141" cy="580739"/>
          </a:xfrm>
        </p:grpSpPr>
        <p:sp>
          <p:nvSpPr>
            <p:cNvPr id="1149" name="Google Shape;1149;p50"/>
            <p:cNvSpPr/>
            <p:nvPr/>
          </p:nvSpPr>
          <p:spPr>
            <a:xfrm>
              <a:off x="2595501" y="3269807"/>
              <a:ext cx="416349" cy="273171"/>
            </a:xfrm>
            <a:custGeom>
              <a:rect b="b" l="l" r="r" t="t"/>
              <a:pathLst>
                <a:path extrusionOk="0" h="472" w="722">
                  <a:moveTo>
                    <a:pt x="250" y="429"/>
                  </a:moveTo>
                  <a:cubicBezTo>
                    <a:pt x="250" y="413"/>
                    <a:pt x="258" y="398"/>
                    <a:pt x="270" y="388"/>
                  </a:cubicBezTo>
                  <a:cubicBezTo>
                    <a:pt x="289" y="372"/>
                    <a:pt x="315" y="364"/>
                    <a:pt x="344" y="365"/>
                  </a:cubicBezTo>
                  <a:cubicBezTo>
                    <a:pt x="373" y="364"/>
                    <a:pt x="399" y="372"/>
                    <a:pt x="418" y="388"/>
                  </a:cubicBezTo>
                  <a:cubicBezTo>
                    <a:pt x="431" y="398"/>
                    <a:pt x="438" y="413"/>
                    <a:pt x="438" y="429"/>
                  </a:cubicBezTo>
                  <a:cubicBezTo>
                    <a:pt x="438" y="446"/>
                    <a:pt x="430" y="461"/>
                    <a:pt x="417" y="472"/>
                  </a:cubicBezTo>
                  <a:cubicBezTo>
                    <a:pt x="598" y="472"/>
                    <a:pt x="598" y="472"/>
                    <a:pt x="598" y="472"/>
                  </a:cubicBezTo>
                  <a:cubicBezTo>
                    <a:pt x="606" y="472"/>
                    <a:pt x="613" y="465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457"/>
                    <a:pt x="613" y="457"/>
                    <a:pt x="613" y="457"/>
                  </a:cubicBezTo>
                  <a:cubicBezTo>
                    <a:pt x="613" y="320"/>
                    <a:pt x="613" y="320"/>
                    <a:pt x="613" y="320"/>
                  </a:cubicBezTo>
                  <a:cubicBezTo>
                    <a:pt x="615" y="315"/>
                    <a:pt x="619" y="310"/>
                    <a:pt x="624" y="310"/>
                  </a:cubicBezTo>
                  <a:cubicBezTo>
                    <a:pt x="635" y="310"/>
                    <a:pt x="645" y="310"/>
                    <a:pt x="651" y="319"/>
                  </a:cubicBezTo>
                  <a:cubicBezTo>
                    <a:pt x="655" y="325"/>
                    <a:pt x="657" y="331"/>
                    <a:pt x="661" y="336"/>
                  </a:cubicBezTo>
                  <a:cubicBezTo>
                    <a:pt x="671" y="353"/>
                    <a:pt x="693" y="355"/>
                    <a:pt x="705" y="340"/>
                  </a:cubicBezTo>
                  <a:cubicBezTo>
                    <a:pt x="718" y="325"/>
                    <a:pt x="722" y="303"/>
                    <a:pt x="722" y="283"/>
                  </a:cubicBezTo>
                  <a:cubicBezTo>
                    <a:pt x="722" y="263"/>
                    <a:pt x="718" y="242"/>
                    <a:pt x="705" y="227"/>
                  </a:cubicBezTo>
                  <a:cubicBezTo>
                    <a:pt x="693" y="211"/>
                    <a:pt x="671" y="213"/>
                    <a:pt x="661" y="230"/>
                  </a:cubicBezTo>
                  <a:cubicBezTo>
                    <a:pt x="657" y="235"/>
                    <a:pt x="655" y="241"/>
                    <a:pt x="651" y="247"/>
                  </a:cubicBezTo>
                  <a:cubicBezTo>
                    <a:pt x="645" y="256"/>
                    <a:pt x="635" y="256"/>
                    <a:pt x="624" y="256"/>
                  </a:cubicBezTo>
                  <a:cubicBezTo>
                    <a:pt x="619" y="256"/>
                    <a:pt x="615" y="251"/>
                    <a:pt x="613" y="247"/>
                  </a:cubicBezTo>
                  <a:cubicBezTo>
                    <a:pt x="613" y="104"/>
                    <a:pt x="613" y="104"/>
                    <a:pt x="613" y="104"/>
                  </a:cubicBezTo>
                  <a:cubicBezTo>
                    <a:pt x="613" y="96"/>
                    <a:pt x="609" y="89"/>
                    <a:pt x="602" y="85"/>
                  </a:cubicBezTo>
                  <a:cubicBezTo>
                    <a:pt x="600" y="84"/>
                    <a:pt x="598" y="82"/>
                    <a:pt x="595" y="81"/>
                  </a:cubicBezTo>
                  <a:cubicBezTo>
                    <a:pt x="520" y="29"/>
                    <a:pt x="437" y="0"/>
                    <a:pt x="345" y="0"/>
                  </a:cubicBezTo>
                  <a:cubicBezTo>
                    <a:pt x="147" y="9"/>
                    <a:pt x="0" y="128"/>
                    <a:pt x="25" y="345"/>
                  </a:cubicBezTo>
                  <a:cubicBezTo>
                    <a:pt x="29" y="385"/>
                    <a:pt x="37" y="424"/>
                    <a:pt x="49" y="461"/>
                  </a:cubicBezTo>
                  <a:cubicBezTo>
                    <a:pt x="52" y="467"/>
                    <a:pt x="57" y="472"/>
                    <a:pt x="64" y="472"/>
                  </a:cubicBezTo>
                  <a:cubicBezTo>
                    <a:pt x="271" y="472"/>
                    <a:pt x="271" y="472"/>
                    <a:pt x="271" y="472"/>
                  </a:cubicBezTo>
                  <a:cubicBezTo>
                    <a:pt x="258" y="461"/>
                    <a:pt x="250" y="446"/>
                    <a:pt x="250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0" name="Google Shape;1150;p50"/>
            <p:cNvSpPr/>
            <p:nvPr/>
          </p:nvSpPr>
          <p:spPr>
            <a:xfrm>
              <a:off x="2903528" y="3560177"/>
              <a:ext cx="374670" cy="273617"/>
            </a:xfrm>
            <a:custGeom>
              <a:rect b="b" l="l" r="r" t="t"/>
              <a:pathLst>
                <a:path extrusionOk="0" h="473" w="650">
                  <a:moveTo>
                    <a:pt x="455" y="42"/>
                  </a:moveTo>
                  <a:cubicBezTo>
                    <a:pt x="455" y="58"/>
                    <a:pt x="448" y="74"/>
                    <a:pt x="435" y="84"/>
                  </a:cubicBezTo>
                  <a:cubicBezTo>
                    <a:pt x="417" y="100"/>
                    <a:pt x="391" y="108"/>
                    <a:pt x="361" y="107"/>
                  </a:cubicBezTo>
                  <a:cubicBezTo>
                    <a:pt x="332" y="108"/>
                    <a:pt x="306" y="100"/>
                    <a:pt x="288" y="84"/>
                  </a:cubicBezTo>
                  <a:cubicBezTo>
                    <a:pt x="275" y="74"/>
                    <a:pt x="268" y="58"/>
                    <a:pt x="268" y="42"/>
                  </a:cubicBezTo>
                  <a:cubicBezTo>
                    <a:pt x="268" y="26"/>
                    <a:pt x="275" y="11"/>
                    <a:pt x="28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16" y="0"/>
                    <a:pt x="109" y="7"/>
                    <a:pt x="109" y="15"/>
                  </a:cubicBezTo>
                  <a:cubicBezTo>
                    <a:pt x="109" y="181"/>
                    <a:pt x="109" y="181"/>
                    <a:pt x="109" y="181"/>
                  </a:cubicBezTo>
                  <a:cubicBezTo>
                    <a:pt x="107" y="186"/>
                    <a:pt x="104" y="190"/>
                    <a:pt x="98" y="191"/>
                  </a:cubicBezTo>
                  <a:cubicBezTo>
                    <a:pt x="88" y="191"/>
                    <a:pt x="78" y="191"/>
                    <a:pt x="71" y="181"/>
                  </a:cubicBezTo>
                  <a:cubicBezTo>
                    <a:pt x="68" y="176"/>
                    <a:pt x="65" y="170"/>
                    <a:pt x="62" y="164"/>
                  </a:cubicBezTo>
                  <a:cubicBezTo>
                    <a:pt x="51" y="148"/>
                    <a:pt x="30" y="146"/>
                    <a:pt x="17" y="161"/>
                  </a:cubicBezTo>
                  <a:cubicBezTo>
                    <a:pt x="5" y="176"/>
                    <a:pt x="0" y="198"/>
                    <a:pt x="1" y="218"/>
                  </a:cubicBezTo>
                  <a:cubicBezTo>
                    <a:pt x="0" y="238"/>
                    <a:pt x="5" y="259"/>
                    <a:pt x="17" y="274"/>
                  </a:cubicBezTo>
                  <a:cubicBezTo>
                    <a:pt x="30" y="289"/>
                    <a:pt x="51" y="288"/>
                    <a:pt x="62" y="271"/>
                  </a:cubicBezTo>
                  <a:cubicBezTo>
                    <a:pt x="65" y="265"/>
                    <a:pt x="68" y="259"/>
                    <a:pt x="71" y="254"/>
                  </a:cubicBezTo>
                  <a:cubicBezTo>
                    <a:pt x="78" y="244"/>
                    <a:pt x="88" y="244"/>
                    <a:pt x="98" y="245"/>
                  </a:cubicBezTo>
                  <a:cubicBezTo>
                    <a:pt x="104" y="245"/>
                    <a:pt x="107" y="250"/>
                    <a:pt x="109" y="254"/>
                  </a:cubicBezTo>
                  <a:cubicBezTo>
                    <a:pt x="109" y="457"/>
                    <a:pt x="109" y="457"/>
                    <a:pt x="109" y="457"/>
                  </a:cubicBezTo>
                  <a:cubicBezTo>
                    <a:pt x="109" y="466"/>
                    <a:pt x="118" y="473"/>
                    <a:pt x="127" y="470"/>
                  </a:cubicBezTo>
                  <a:cubicBezTo>
                    <a:pt x="132" y="468"/>
                    <a:pt x="138" y="466"/>
                    <a:pt x="143" y="464"/>
                  </a:cubicBezTo>
                  <a:cubicBezTo>
                    <a:pt x="264" y="406"/>
                    <a:pt x="377" y="334"/>
                    <a:pt x="477" y="243"/>
                  </a:cubicBezTo>
                  <a:cubicBezTo>
                    <a:pt x="549" y="178"/>
                    <a:pt x="607" y="105"/>
                    <a:pt x="646" y="21"/>
                  </a:cubicBezTo>
                  <a:cubicBezTo>
                    <a:pt x="650" y="11"/>
                    <a:pt x="643" y="0"/>
                    <a:pt x="632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48" y="11"/>
                    <a:pt x="455" y="26"/>
                    <a:pt x="455" y="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1" name="Google Shape;1151;p50"/>
            <p:cNvSpPr/>
            <p:nvPr/>
          </p:nvSpPr>
          <p:spPr>
            <a:xfrm>
              <a:off x="2635397" y="3497189"/>
              <a:ext cx="313600" cy="337276"/>
            </a:xfrm>
            <a:custGeom>
              <a:rect b="b" l="l" r="r" t="t"/>
              <a:pathLst>
                <a:path extrusionOk="0" h="583" w="544">
                  <a:moveTo>
                    <a:pt x="502" y="420"/>
                  </a:moveTo>
                  <a:cubicBezTo>
                    <a:pt x="486" y="420"/>
                    <a:pt x="471" y="413"/>
                    <a:pt x="460" y="400"/>
                  </a:cubicBezTo>
                  <a:cubicBezTo>
                    <a:pt x="445" y="382"/>
                    <a:pt x="436" y="356"/>
                    <a:pt x="437" y="327"/>
                  </a:cubicBezTo>
                  <a:cubicBezTo>
                    <a:pt x="436" y="298"/>
                    <a:pt x="445" y="271"/>
                    <a:pt x="460" y="253"/>
                  </a:cubicBezTo>
                  <a:cubicBezTo>
                    <a:pt x="471" y="240"/>
                    <a:pt x="486" y="233"/>
                    <a:pt x="502" y="233"/>
                  </a:cubicBezTo>
                  <a:cubicBezTo>
                    <a:pt x="518" y="233"/>
                    <a:pt x="534" y="241"/>
                    <a:pt x="544" y="254"/>
                  </a:cubicBezTo>
                  <a:cubicBezTo>
                    <a:pt x="544" y="124"/>
                    <a:pt x="544" y="124"/>
                    <a:pt x="544" y="124"/>
                  </a:cubicBezTo>
                  <a:cubicBezTo>
                    <a:pt x="544" y="116"/>
                    <a:pt x="537" y="109"/>
                    <a:pt x="529" y="109"/>
                  </a:cubicBezTo>
                  <a:cubicBezTo>
                    <a:pt x="312" y="109"/>
                    <a:pt x="312" y="109"/>
                    <a:pt x="312" y="109"/>
                  </a:cubicBezTo>
                  <a:cubicBezTo>
                    <a:pt x="307" y="107"/>
                    <a:pt x="302" y="103"/>
                    <a:pt x="302" y="98"/>
                  </a:cubicBezTo>
                  <a:cubicBezTo>
                    <a:pt x="302" y="87"/>
                    <a:pt x="302" y="78"/>
                    <a:pt x="311" y="71"/>
                  </a:cubicBezTo>
                  <a:cubicBezTo>
                    <a:pt x="317" y="67"/>
                    <a:pt x="323" y="65"/>
                    <a:pt x="328" y="61"/>
                  </a:cubicBezTo>
                  <a:cubicBezTo>
                    <a:pt x="345" y="51"/>
                    <a:pt x="347" y="30"/>
                    <a:pt x="332" y="17"/>
                  </a:cubicBezTo>
                  <a:cubicBezTo>
                    <a:pt x="317" y="5"/>
                    <a:pt x="295" y="0"/>
                    <a:pt x="275" y="0"/>
                  </a:cubicBezTo>
                  <a:cubicBezTo>
                    <a:pt x="255" y="0"/>
                    <a:pt x="234" y="5"/>
                    <a:pt x="219" y="17"/>
                  </a:cubicBezTo>
                  <a:cubicBezTo>
                    <a:pt x="203" y="30"/>
                    <a:pt x="205" y="51"/>
                    <a:pt x="222" y="61"/>
                  </a:cubicBezTo>
                  <a:cubicBezTo>
                    <a:pt x="227" y="65"/>
                    <a:pt x="233" y="67"/>
                    <a:pt x="239" y="71"/>
                  </a:cubicBezTo>
                  <a:cubicBezTo>
                    <a:pt x="248" y="78"/>
                    <a:pt x="248" y="87"/>
                    <a:pt x="248" y="98"/>
                  </a:cubicBezTo>
                  <a:cubicBezTo>
                    <a:pt x="248" y="103"/>
                    <a:pt x="243" y="107"/>
                    <a:pt x="239" y="109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8" y="109"/>
                    <a:pt x="0" y="120"/>
                    <a:pt x="5" y="130"/>
                  </a:cubicBezTo>
                  <a:cubicBezTo>
                    <a:pt x="18" y="157"/>
                    <a:pt x="32" y="183"/>
                    <a:pt x="50" y="208"/>
                  </a:cubicBezTo>
                  <a:cubicBezTo>
                    <a:pt x="170" y="381"/>
                    <a:pt x="338" y="493"/>
                    <a:pt x="525" y="579"/>
                  </a:cubicBezTo>
                  <a:cubicBezTo>
                    <a:pt x="525" y="579"/>
                    <a:pt x="525" y="579"/>
                    <a:pt x="525" y="579"/>
                  </a:cubicBezTo>
                  <a:cubicBezTo>
                    <a:pt x="534" y="583"/>
                    <a:pt x="544" y="576"/>
                    <a:pt x="544" y="567"/>
                  </a:cubicBezTo>
                  <a:cubicBezTo>
                    <a:pt x="544" y="399"/>
                    <a:pt x="544" y="399"/>
                    <a:pt x="544" y="399"/>
                  </a:cubicBezTo>
                  <a:cubicBezTo>
                    <a:pt x="534" y="413"/>
                    <a:pt x="518" y="420"/>
                    <a:pt x="502" y="4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2" name="Google Shape;1152;p50"/>
            <p:cNvSpPr/>
            <p:nvPr/>
          </p:nvSpPr>
          <p:spPr>
            <a:xfrm>
              <a:off x="2966382" y="3253725"/>
              <a:ext cx="349261" cy="352241"/>
            </a:xfrm>
            <a:custGeom>
              <a:rect b="b" l="l" r="r" t="t"/>
              <a:pathLst>
                <a:path extrusionOk="0" h="609" w="606">
                  <a:moveTo>
                    <a:pt x="397" y="49"/>
                  </a:moveTo>
                  <a:cubicBezTo>
                    <a:pt x="262" y="0"/>
                    <a:pt x="137" y="39"/>
                    <a:pt x="19" y="109"/>
                  </a:cubicBezTo>
                  <a:cubicBezTo>
                    <a:pt x="17" y="110"/>
                    <a:pt x="15" y="111"/>
                    <a:pt x="13" y="112"/>
                  </a:cubicBezTo>
                  <a:cubicBezTo>
                    <a:pt x="5" y="116"/>
                    <a:pt x="0" y="124"/>
                    <a:pt x="0" y="132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11" y="225"/>
                    <a:pt x="26" y="217"/>
                    <a:pt x="43" y="217"/>
                  </a:cubicBezTo>
                  <a:cubicBezTo>
                    <a:pt x="59" y="217"/>
                    <a:pt x="74" y="225"/>
                    <a:pt x="85" y="237"/>
                  </a:cubicBezTo>
                  <a:cubicBezTo>
                    <a:pt x="100" y="256"/>
                    <a:pt x="108" y="282"/>
                    <a:pt x="108" y="311"/>
                  </a:cubicBezTo>
                  <a:cubicBezTo>
                    <a:pt x="108" y="340"/>
                    <a:pt x="100" y="366"/>
                    <a:pt x="85" y="385"/>
                  </a:cubicBezTo>
                  <a:cubicBezTo>
                    <a:pt x="74" y="398"/>
                    <a:pt x="59" y="405"/>
                    <a:pt x="43" y="405"/>
                  </a:cubicBezTo>
                  <a:cubicBezTo>
                    <a:pt x="26" y="405"/>
                    <a:pt x="11" y="397"/>
                    <a:pt x="0" y="384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493"/>
                    <a:pt x="7" y="500"/>
                    <a:pt x="15" y="500"/>
                  </a:cubicBezTo>
                  <a:cubicBezTo>
                    <a:pt x="216" y="500"/>
                    <a:pt x="216" y="500"/>
                    <a:pt x="216" y="500"/>
                  </a:cubicBezTo>
                  <a:cubicBezTo>
                    <a:pt x="221" y="502"/>
                    <a:pt x="225" y="505"/>
                    <a:pt x="225" y="511"/>
                  </a:cubicBezTo>
                  <a:cubicBezTo>
                    <a:pt x="226" y="521"/>
                    <a:pt x="226" y="531"/>
                    <a:pt x="216" y="538"/>
                  </a:cubicBezTo>
                  <a:cubicBezTo>
                    <a:pt x="211" y="541"/>
                    <a:pt x="205" y="544"/>
                    <a:pt x="199" y="547"/>
                  </a:cubicBezTo>
                  <a:cubicBezTo>
                    <a:pt x="183" y="558"/>
                    <a:pt x="181" y="579"/>
                    <a:pt x="196" y="592"/>
                  </a:cubicBezTo>
                  <a:cubicBezTo>
                    <a:pt x="211" y="604"/>
                    <a:pt x="233" y="609"/>
                    <a:pt x="252" y="609"/>
                  </a:cubicBezTo>
                  <a:cubicBezTo>
                    <a:pt x="272" y="609"/>
                    <a:pt x="294" y="604"/>
                    <a:pt x="309" y="592"/>
                  </a:cubicBezTo>
                  <a:cubicBezTo>
                    <a:pt x="324" y="579"/>
                    <a:pt x="322" y="558"/>
                    <a:pt x="306" y="547"/>
                  </a:cubicBezTo>
                  <a:cubicBezTo>
                    <a:pt x="300" y="544"/>
                    <a:pt x="294" y="541"/>
                    <a:pt x="289" y="538"/>
                  </a:cubicBezTo>
                  <a:cubicBezTo>
                    <a:pt x="279" y="531"/>
                    <a:pt x="279" y="521"/>
                    <a:pt x="279" y="511"/>
                  </a:cubicBezTo>
                  <a:cubicBezTo>
                    <a:pt x="280" y="505"/>
                    <a:pt x="284" y="502"/>
                    <a:pt x="289" y="500"/>
                  </a:cubicBezTo>
                  <a:cubicBezTo>
                    <a:pt x="547" y="500"/>
                    <a:pt x="547" y="500"/>
                    <a:pt x="547" y="500"/>
                  </a:cubicBezTo>
                  <a:cubicBezTo>
                    <a:pt x="554" y="500"/>
                    <a:pt x="559" y="496"/>
                    <a:pt x="561" y="490"/>
                  </a:cubicBezTo>
                  <a:cubicBezTo>
                    <a:pt x="574" y="451"/>
                    <a:pt x="583" y="411"/>
                    <a:pt x="588" y="368"/>
                  </a:cubicBezTo>
                  <a:cubicBezTo>
                    <a:pt x="606" y="217"/>
                    <a:pt x="540" y="101"/>
                    <a:pt x="397" y="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3" name="Google Shape;1153;p50"/>
          <p:cNvGrpSpPr/>
          <p:nvPr/>
        </p:nvGrpSpPr>
        <p:grpSpPr>
          <a:xfrm>
            <a:off x="5143819" y="2257535"/>
            <a:ext cx="443879" cy="445541"/>
            <a:chOff x="4764809" y="3184208"/>
            <a:chExt cx="717090" cy="719775"/>
          </a:xfrm>
        </p:grpSpPr>
        <p:sp>
          <p:nvSpPr>
            <p:cNvPr id="1154" name="Google Shape;1154;p50"/>
            <p:cNvSpPr/>
            <p:nvPr/>
          </p:nvSpPr>
          <p:spPr>
            <a:xfrm>
              <a:off x="5143387" y="3232375"/>
              <a:ext cx="338512" cy="556553"/>
            </a:xfrm>
            <a:custGeom>
              <a:rect b="b" l="l" r="r" t="t"/>
              <a:pathLst>
                <a:path extrusionOk="0" h="847" w="517">
                  <a:moveTo>
                    <a:pt x="0" y="802"/>
                  </a:moveTo>
                  <a:cubicBezTo>
                    <a:pt x="37" y="819"/>
                    <a:pt x="110" y="847"/>
                    <a:pt x="190" y="847"/>
                  </a:cubicBezTo>
                  <a:cubicBezTo>
                    <a:pt x="190" y="847"/>
                    <a:pt x="190" y="847"/>
                    <a:pt x="190" y="847"/>
                  </a:cubicBezTo>
                  <a:cubicBezTo>
                    <a:pt x="199" y="847"/>
                    <a:pt x="209" y="847"/>
                    <a:pt x="218" y="846"/>
                  </a:cubicBezTo>
                  <a:cubicBezTo>
                    <a:pt x="349" y="835"/>
                    <a:pt x="430" y="763"/>
                    <a:pt x="441" y="754"/>
                  </a:cubicBezTo>
                  <a:cubicBezTo>
                    <a:pt x="491" y="669"/>
                    <a:pt x="517" y="573"/>
                    <a:pt x="517" y="474"/>
                  </a:cubicBezTo>
                  <a:cubicBezTo>
                    <a:pt x="517" y="274"/>
                    <a:pt x="411" y="96"/>
                    <a:pt x="244" y="0"/>
                  </a:cubicBezTo>
                  <a:cubicBezTo>
                    <a:pt x="282" y="43"/>
                    <a:pt x="320" y="107"/>
                    <a:pt x="335" y="201"/>
                  </a:cubicBezTo>
                  <a:cubicBezTo>
                    <a:pt x="354" y="317"/>
                    <a:pt x="329" y="414"/>
                    <a:pt x="305" y="476"/>
                  </a:cubicBezTo>
                  <a:cubicBezTo>
                    <a:pt x="279" y="543"/>
                    <a:pt x="249" y="582"/>
                    <a:pt x="247" y="583"/>
                  </a:cubicBezTo>
                  <a:cubicBezTo>
                    <a:pt x="247" y="583"/>
                    <a:pt x="247" y="583"/>
                    <a:pt x="247" y="583"/>
                  </a:cubicBezTo>
                  <a:cubicBezTo>
                    <a:pt x="236" y="599"/>
                    <a:pt x="224" y="615"/>
                    <a:pt x="210" y="631"/>
                  </a:cubicBezTo>
                  <a:cubicBezTo>
                    <a:pt x="168" y="680"/>
                    <a:pt x="115" y="725"/>
                    <a:pt x="50" y="770"/>
                  </a:cubicBezTo>
                  <a:cubicBezTo>
                    <a:pt x="35" y="780"/>
                    <a:pt x="20" y="790"/>
                    <a:pt x="5" y="800"/>
                  </a:cubicBezTo>
                  <a:cubicBezTo>
                    <a:pt x="3" y="800"/>
                    <a:pt x="2" y="801"/>
                    <a:pt x="0" y="8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5" name="Google Shape;1155;p50"/>
            <p:cNvSpPr/>
            <p:nvPr/>
          </p:nvSpPr>
          <p:spPr>
            <a:xfrm>
              <a:off x="4783248" y="3418197"/>
              <a:ext cx="616697" cy="485785"/>
            </a:xfrm>
            <a:custGeom>
              <a:rect b="b" l="l" r="r" t="t"/>
              <a:pathLst>
                <a:path extrusionOk="0" h="739" w="942">
                  <a:moveTo>
                    <a:pt x="84" y="145"/>
                  </a:moveTo>
                  <a:cubicBezTo>
                    <a:pt x="0" y="309"/>
                    <a:pt x="79" y="508"/>
                    <a:pt x="87" y="527"/>
                  </a:cubicBezTo>
                  <a:cubicBezTo>
                    <a:pt x="192" y="662"/>
                    <a:pt x="349" y="739"/>
                    <a:pt x="520" y="739"/>
                  </a:cubicBezTo>
                  <a:cubicBezTo>
                    <a:pt x="683" y="739"/>
                    <a:pt x="839" y="664"/>
                    <a:pt x="942" y="540"/>
                  </a:cubicBezTo>
                  <a:cubicBezTo>
                    <a:pt x="901" y="562"/>
                    <a:pt x="843" y="585"/>
                    <a:pt x="770" y="591"/>
                  </a:cubicBezTo>
                  <a:cubicBezTo>
                    <a:pt x="760" y="592"/>
                    <a:pt x="750" y="593"/>
                    <a:pt x="740" y="593"/>
                  </a:cubicBezTo>
                  <a:cubicBezTo>
                    <a:pt x="629" y="593"/>
                    <a:pt x="541" y="547"/>
                    <a:pt x="524" y="539"/>
                  </a:cubicBezTo>
                  <a:cubicBezTo>
                    <a:pt x="519" y="537"/>
                    <a:pt x="510" y="532"/>
                    <a:pt x="508" y="531"/>
                  </a:cubicBezTo>
                  <a:cubicBezTo>
                    <a:pt x="451" y="498"/>
                    <a:pt x="405" y="464"/>
                    <a:pt x="363" y="429"/>
                  </a:cubicBezTo>
                  <a:cubicBezTo>
                    <a:pt x="308" y="383"/>
                    <a:pt x="268" y="340"/>
                    <a:pt x="237" y="293"/>
                  </a:cubicBezTo>
                  <a:cubicBezTo>
                    <a:pt x="212" y="256"/>
                    <a:pt x="196" y="220"/>
                    <a:pt x="188" y="183"/>
                  </a:cubicBezTo>
                  <a:cubicBezTo>
                    <a:pt x="176" y="134"/>
                    <a:pt x="179" y="91"/>
                    <a:pt x="195" y="51"/>
                  </a:cubicBezTo>
                  <a:cubicBezTo>
                    <a:pt x="203" y="32"/>
                    <a:pt x="213" y="15"/>
                    <a:pt x="225" y="0"/>
                  </a:cubicBezTo>
                  <a:cubicBezTo>
                    <a:pt x="175" y="27"/>
                    <a:pt x="122" y="72"/>
                    <a:pt x="84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6" name="Google Shape;1156;p50"/>
            <p:cNvSpPr/>
            <p:nvPr/>
          </p:nvSpPr>
          <p:spPr>
            <a:xfrm>
              <a:off x="4764809" y="3184208"/>
              <a:ext cx="585965" cy="520485"/>
            </a:xfrm>
            <a:custGeom>
              <a:rect b="b" l="l" r="r" t="t"/>
              <a:pathLst>
                <a:path extrusionOk="0" h="792" w="895">
                  <a:moveTo>
                    <a:pt x="885" y="279"/>
                  </a:moveTo>
                  <a:cubicBezTo>
                    <a:pt x="871" y="194"/>
                    <a:pt x="837" y="125"/>
                    <a:pt x="783" y="74"/>
                  </a:cubicBezTo>
                  <a:cubicBezTo>
                    <a:pt x="745" y="38"/>
                    <a:pt x="710" y="24"/>
                    <a:pt x="706" y="23"/>
                  </a:cubicBezTo>
                  <a:cubicBezTo>
                    <a:pt x="655" y="8"/>
                    <a:pt x="602" y="0"/>
                    <a:pt x="548" y="0"/>
                  </a:cubicBezTo>
                  <a:cubicBezTo>
                    <a:pt x="246" y="0"/>
                    <a:pt x="0" y="245"/>
                    <a:pt x="0" y="547"/>
                  </a:cubicBezTo>
                  <a:cubicBezTo>
                    <a:pt x="0" y="634"/>
                    <a:pt x="20" y="717"/>
                    <a:pt x="57" y="792"/>
                  </a:cubicBezTo>
                  <a:cubicBezTo>
                    <a:pt x="40" y="710"/>
                    <a:pt x="32" y="594"/>
                    <a:pt x="87" y="488"/>
                  </a:cubicBezTo>
                  <a:cubicBezTo>
                    <a:pt x="170" y="327"/>
                    <a:pt x="318" y="293"/>
                    <a:pt x="378" y="286"/>
                  </a:cubicBezTo>
                  <a:cubicBezTo>
                    <a:pt x="387" y="285"/>
                    <a:pt x="396" y="284"/>
                    <a:pt x="405" y="284"/>
                  </a:cubicBezTo>
                  <a:cubicBezTo>
                    <a:pt x="406" y="284"/>
                    <a:pt x="406" y="284"/>
                    <a:pt x="406" y="284"/>
                  </a:cubicBezTo>
                  <a:cubicBezTo>
                    <a:pt x="408" y="284"/>
                    <a:pt x="408" y="284"/>
                    <a:pt x="408" y="284"/>
                  </a:cubicBezTo>
                  <a:cubicBezTo>
                    <a:pt x="410" y="285"/>
                    <a:pt x="410" y="285"/>
                    <a:pt x="410" y="285"/>
                  </a:cubicBezTo>
                  <a:cubicBezTo>
                    <a:pt x="441" y="285"/>
                    <a:pt x="472" y="294"/>
                    <a:pt x="500" y="311"/>
                  </a:cubicBezTo>
                  <a:cubicBezTo>
                    <a:pt x="519" y="322"/>
                    <a:pt x="535" y="337"/>
                    <a:pt x="548" y="356"/>
                  </a:cubicBezTo>
                  <a:cubicBezTo>
                    <a:pt x="570" y="322"/>
                    <a:pt x="603" y="301"/>
                    <a:pt x="645" y="291"/>
                  </a:cubicBezTo>
                  <a:cubicBezTo>
                    <a:pt x="662" y="287"/>
                    <a:pt x="678" y="285"/>
                    <a:pt x="694" y="285"/>
                  </a:cubicBezTo>
                  <a:cubicBezTo>
                    <a:pt x="737" y="285"/>
                    <a:pt x="776" y="299"/>
                    <a:pt x="812" y="326"/>
                  </a:cubicBezTo>
                  <a:cubicBezTo>
                    <a:pt x="850" y="356"/>
                    <a:pt x="874" y="395"/>
                    <a:pt x="883" y="444"/>
                  </a:cubicBezTo>
                  <a:cubicBezTo>
                    <a:pt x="892" y="395"/>
                    <a:pt x="895" y="340"/>
                    <a:pt x="885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7" name="Google Shape;1157;p50"/>
          <p:cNvGrpSpPr/>
          <p:nvPr/>
        </p:nvGrpSpPr>
        <p:grpSpPr>
          <a:xfrm>
            <a:off x="4452495" y="2286500"/>
            <a:ext cx="445746" cy="387612"/>
            <a:chOff x="3680173" y="3231000"/>
            <a:chExt cx="720106" cy="626190"/>
          </a:xfrm>
        </p:grpSpPr>
        <p:sp>
          <p:nvSpPr>
            <p:cNvPr id="1158" name="Google Shape;1158;p50"/>
            <p:cNvSpPr/>
            <p:nvPr/>
          </p:nvSpPr>
          <p:spPr>
            <a:xfrm>
              <a:off x="3680173" y="3232386"/>
              <a:ext cx="468746" cy="451568"/>
            </a:xfrm>
            <a:custGeom>
              <a:rect b="b" l="l" r="r" t="t"/>
              <a:pathLst>
                <a:path extrusionOk="0" h="326" w="341">
                  <a:moveTo>
                    <a:pt x="337" y="79"/>
                  </a:moveTo>
                  <a:cubicBezTo>
                    <a:pt x="332" y="73"/>
                    <a:pt x="325" y="65"/>
                    <a:pt x="312" y="52"/>
                  </a:cubicBezTo>
                  <a:cubicBezTo>
                    <a:pt x="290" y="31"/>
                    <a:pt x="264" y="16"/>
                    <a:pt x="261" y="15"/>
                  </a:cubicBezTo>
                  <a:cubicBezTo>
                    <a:pt x="237" y="5"/>
                    <a:pt x="211" y="0"/>
                    <a:pt x="18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24" y="2"/>
                    <a:pt x="76" y="24"/>
                    <a:pt x="44" y="61"/>
                  </a:cubicBezTo>
                  <a:cubicBezTo>
                    <a:pt x="13" y="97"/>
                    <a:pt x="0" y="144"/>
                    <a:pt x="5" y="195"/>
                  </a:cubicBezTo>
                  <a:cubicBezTo>
                    <a:pt x="10" y="237"/>
                    <a:pt x="24" y="275"/>
                    <a:pt x="47" y="308"/>
                  </a:cubicBezTo>
                  <a:cubicBezTo>
                    <a:pt x="51" y="314"/>
                    <a:pt x="56" y="320"/>
                    <a:pt x="61" y="326"/>
                  </a:cubicBezTo>
                  <a:cubicBezTo>
                    <a:pt x="50" y="296"/>
                    <a:pt x="39" y="251"/>
                    <a:pt x="47" y="200"/>
                  </a:cubicBezTo>
                  <a:cubicBezTo>
                    <a:pt x="62" y="106"/>
                    <a:pt x="151" y="88"/>
                    <a:pt x="162" y="86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9" y="85"/>
                    <a:pt x="176" y="84"/>
                    <a:pt x="183" y="83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210" y="83"/>
                    <a:pt x="234" y="91"/>
                    <a:pt x="257" y="107"/>
                  </a:cubicBezTo>
                  <a:cubicBezTo>
                    <a:pt x="259" y="109"/>
                    <a:pt x="261" y="109"/>
                    <a:pt x="262" y="109"/>
                  </a:cubicBezTo>
                  <a:cubicBezTo>
                    <a:pt x="264" y="109"/>
                    <a:pt x="266" y="108"/>
                    <a:pt x="269" y="107"/>
                  </a:cubicBezTo>
                  <a:cubicBezTo>
                    <a:pt x="295" y="91"/>
                    <a:pt x="318" y="84"/>
                    <a:pt x="341" y="83"/>
                  </a:cubicBezTo>
                  <a:cubicBezTo>
                    <a:pt x="339" y="82"/>
                    <a:pt x="338" y="80"/>
                    <a:pt x="337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9" name="Google Shape;1159;p50"/>
            <p:cNvSpPr/>
            <p:nvPr/>
          </p:nvSpPr>
          <p:spPr>
            <a:xfrm>
              <a:off x="3743529" y="3408162"/>
              <a:ext cx="548171" cy="449028"/>
            </a:xfrm>
            <a:custGeom>
              <a:rect b="b" l="l" r="r" t="t"/>
              <a:pathLst>
                <a:path extrusionOk="0" h="324" w="399">
                  <a:moveTo>
                    <a:pt x="399" y="221"/>
                  </a:moveTo>
                  <a:cubicBezTo>
                    <a:pt x="381" y="231"/>
                    <a:pt x="357" y="241"/>
                    <a:pt x="329" y="246"/>
                  </a:cubicBezTo>
                  <a:cubicBezTo>
                    <a:pt x="315" y="249"/>
                    <a:pt x="299" y="250"/>
                    <a:pt x="284" y="250"/>
                  </a:cubicBezTo>
                  <a:cubicBezTo>
                    <a:pt x="244" y="250"/>
                    <a:pt x="214" y="241"/>
                    <a:pt x="209" y="239"/>
                  </a:cubicBezTo>
                  <a:cubicBezTo>
                    <a:pt x="208" y="239"/>
                    <a:pt x="206" y="239"/>
                    <a:pt x="204" y="238"/>
                  </a:cubicBezTo>
                  <a:cubicBezTo>
                    <a:pt x="143" y="209"/>
                    <a:pt x="100" y="176"/>
                    <a:pt x="70" y="133"/>
                  </a:cubicBezTo>
                  <a:cubicBezTo>
                    <a:pt x="55" y="111"/>
                    <a:pt x="46" y="86"/>
                    <a:pt x="43" y="59"/>
                  </a:cubicBezTo>
                  <a:cubicBezTo>
                    <a:pt x="40" y="36"/>
                    <a:pt x="44" y="16"/>
                    <a:pt x="53" y="0"/>
                  </a:cubicBezTo>
                  <a:cubicBezTo>
                    <a:pt x="35" y="16"/>
                    <a:pt x="18" y="39"/>
                    <a:pt x="12" y="75"/>
                  </a:cubicBezTo>
                  <a:cubicBezTo>
                    <a:pt x="0" y="154"/>
                    <a:pt x="37" y="221"/>
                    <a:pt x="41" y="228"/>
                  </a:cubicBezTo>
                  <a:cubicBezTo>
                    <a:pt x="74" y="261"/>
                    <a:pt x="116" y="289"/>
                    <a:pt x="169" y="314"/>
                  </a:cubicBezTo>
                  <a:cubicBezTo>
                    <a:pt x="183" y="320"/>
                    <a:pt x="199" y="324"/>
                    <a:pt x="215" y="324"/>
                  </a:cubicBezTo>
                  <a:cubicBezTo>
                    <a:pt x="233" y="324"/>
                    <a:pt x="252" y="319"/>
                    <a:pt x="268" y="312"/>
                  </a:cubicBezTo>
                  <a:cubicBezTo>
                    <a:pt x="312" y="291"/>
                    <a:pt x="350" y="266"/>
                    <a:pt x="383" y="236"/>
                  </a:cubicBezTo>
                  <a:cubicBezTo>
                    <a:pt x="389" y="231"/>
                    <a:pt x="394" y="226"/>
                    <a:pt x="399" y="2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0" name="Google Shape;1160;p50"/>
            <p:cNvSpPr/>
            <p:nvPr/>
          </p:nvSpPr>
          <p:spPr>
            <a:xfrm>
              <a:off x="4061000" y="3231000"/>
              <a:ext cx="339279" cy="508390"/>
            </a:xfrm>
            <a:custGeom>
              <a:rect b="b" l="l" r="r" t="t"/>
              <a:pathLst>
                <a:path extrusionOk="0" h="367" w="247">
                  <a:moveTo>
                    <a:pt x="53" y="367"/>
                  </a:moveTo>
                  <a:cubicBezTo>
                    <a:pt x="68" y="367"/>
                    <a:pt x="82" y="365"/>
                    <a:pt x="96" y="363"/>
                  </a:cubicBezTo>
                  <a:cubicBezTo>
                    <a:pt x="150" y="353"/>
                    <a:pt x="191" y="320"/>
                    <a:pt x="195" y="316"/>
                  </a:cubicBezTo>
                  <a:cubicBezTo>
                    <a:pt x="221" y="279"/>
                    <a:pt x="237" y="239"/>
                    <a:pt x="242" y="195"/>
                  </a:cubicBezTo>
                  <a:cubicBezTo>
                    <a:pt x="247" y="155"/>
                    <a:pt x="239" y="116"/>
                    <a:pt x="221" y="85"/>
                  </a:cubicBezTo>
                  <a:cubicBezTo>
                    <a:pt x="201" y="51"/>
                    <a:pt x="170" y="26"/>
                    <a:pt x="130" y="12"/>
                  </a:cubicBezTo>
                  <a:cubicBezTo>
                    <a:pt x="110" y="4"/>
                    <a:pt x="88" y="0"/>
                    <a:pt x="66" y="0"/>
                  </a:cubicBezTo>
                  <a:cubicBezTo>
                    <a:pt x="44" y="0"/>
                    <a:pt x="22" y="4"/>
                    <a:pt x="0" y="11"/>
                  </a:cubicBezTo>
                  <a:cubicBezTo>
                    <a:pt x="11" y="18"/>
                    <a:pt x="28" y="30"/>
                    <a:pt x="43" y="44"/>
                  </a:cubicBezTo>
                  <a:cubicBezTo>
                    <a:pt x="57" y="58"/>
                    <a:pt x="64" y="66"/>
                    <a:pt x="69" y="72"/>
                  </a:cubicBezTo>
                  <a:cubicBezTo>
                    <a:pt x="71" y="74"/>
                    <a:pt x="72" y="76"/>
                    <a:pt x="74" y="78"/>
                  </a:cubicBezTo>
                  <a:cubicBezTo>
                    <a:pt x="80" y="85"/>
                    <a:pt x="89" y="87"/>
                    <a:pt x="89" y="8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43" y="106"/>
                    <a:pt x="164" y="140"/>
                    <a:pt x="159" y="185"/>
                  </a:cubicBezTo>
                  <a:cubicBezTo>
                    <a:pt x="154" y="230"/>
                    <a:pt x="133" y="268"/>
                    <a:pt x="96" y="302"/>
                  </a:cubicBezTo>
                  <a:cubicBezTo>
                    <a:pt x="70" y="326"/>
                    <a:pt x="40" y="345"/>
                    <a:pt x="5" y="362"/>
                  </a:cubicBezTo>
                  <a:cubicBezTo>
                    <a:pt x="18" y="365"/>
                    <a:pt x="34" y="367"/>
                    <a:pt x="53" y="367"/>
                  </a:cubicBezTo>
                  <a:cubicBezTo>
                    <a:pt x="53" y="367"/>
                    <a:pt x="53" y="367"/>
                    <a:pt x="53" y="3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1" name="Google Shape;1161;p50"/>
          <p:cNvGrpSpPr/>
          <p:nvPr/>
        </p:nvGrpSpPr>
        <p:grpSpPr>
          <a:xfrm>
            <a:off x="6524582" y="2257496"/>
            <a:ext cx="443283" cy="445620"/>
            <a:chOff x="6931035" y="3184144"/>
            <a:chExt cx="716128" cy="719903"/>
          </a:xfrm>
        </p:grpSpPr>
        <p:sp>
          <p:nvSpPr>
            <p:cNvPr id="1162" name="Google Shape;1162;p50"/>
            <p:cNvSpPr/>
            <p:nvPr/>
          </p:nvSpPr>
          <p:spPr>
            <a:xfrm>
              <a:off x="7304099" y="3430106"/>
              <a:ext cx="343064" cy="228463"/>
            </a:xfrm>
            <a:custGeom>
              <a:rect b="b" l="l" r="r" t="t"/>
              <a:pathLst>
                <a:path extrusionOk="0" h="391" w="590">
                  <a:moveTo>
                    <a:pt x="507" y="0"/>
                  </a:moveTo>
                  <a:cubicBezTo>
                    <a:pt x="196" y="0"/>
                    <a:pt x="196" y="0"/>
                    <a:pt x="196" y="0"/>
                  </a:cubicBezTo>
                  <a:cubicBezTo>
                    <a:pt x="194" y="0"/>
                    <a:pt x="192" y="0"/>
                    <a:pt x="191" y="2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0" y="193"/>
                    <a:pt x="0" y="197"/>
                    <a:pt x="2" y="200"/>
                  </a:cubicBezTo>
                  <a:cubicBezTo>
                    <a:pt x="191" y="389"/>
                    <a:pt x="191" y="389"/>
                    <a:pt x="191" y="389"/>
                  </a:cubicBezTo>
                  <a:cubicBezTo>
                    <a:pt x="192" y="390"/>
                    <a:pt x="194" y="391"/>
                    <a:pt x="196" y="391"/>
                  </a:cubicBezTo>
                  <a:cubicBezTo>
                    <a:pt x="507" y="391"/>
                    <a:pt x="507" y="391"/>
                    <a:pt x="507" y="391"/>
                  </a:cubicBezTo>
                  <a:cubicBezTo>
                    <a:pt x="553" y="391"/>
                    <a:pt x="590" y="353"/>
                    <a:pt x="590" y="307"/>
                  </a:cubicBezTo>
                  <a:cubicBezTo>
                    <a:pt x="590" y="83"/>
                    <a:pt x="590" y="83"/>
                    <a:pt x="590" y="83"/>
                  </a:cubicBezTo>
                  <a:cubicBezTo>
                    <a:pt x="590" y="37"/>
                    <a:pt x="553" y="0"/>
                    <a:pt x="5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3" name="Google Shape;1163;p50"/>
            <p:cNvSpPr/>
            <p:nvPr/>
          </p:nvSpPr>
          <p:spPr>
            <a:xfrm>
              <a:off x="6931035" y="3430106"/>
              <a:ext cx="343548" cy="228463"/>
            </a:xfrm>
            <a:custGeom>
              <a:rect b="b" l="l" r="r" t="t"/>
              <a:pathLst>
                <a:path extrusionOk="0" h="391" w="591">
                  <a:moveTo>
                    <a:pt x="84" y="0"/>
                  </a:moveTo>
                  <a:cubicBezTo>
                    <a:pt x="38" y="0"/>
                    <a:pt x="0" y="37"/>
                    <a:pt x="0" y="8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53"/>
                    <a:pt x="38" y="391"/>
                    <a:pt x="84" y="391"/>
                  </a:cubicBezTo>
                  <a:cubicBezTo>
                    <a:pt x="395" y="391"/>
                    <a:pt x="395" y="391"/>
                    <a:pt x="395" y="391"/>
                  </a:cubicBezTo>
                  <a:cubicBezTo>
                    <a:pt x="396" y="391"/>
                    <a:pt x="398" y="390"/>
                    <a:pt x="399" y="389"/>
                  </a:cubicBezTo>
                  <a:cubicBezTo>
                    <a:pt x="588" y="200"/>
                    <a:pt x="588" y="200"/>
                    <a:pt x="588" y="200"/>
                  </a:cubicBezTo>
                  <a:cubicBezTo>
                    <a:pt x="591" y="197"/>
                    <a:pt x="591" y="193"/>
                    <a:pt x="588" y="190"/>
                  </a:cubicBezTo>
                  <a:cubicBezTo>
                    <a:pt x="399" y="2"/>
                    <a:pt x="399" y="2"/>
                    <a:pt x="399" y="2"/>
                  </a:cubicBezTo>
                  <a:cubicBezTo>
                    <a:pt x="398" y="0"/>
                    <a:pt x="396" y="0"/>
                    <a:pt x="395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4" name="Google Shape;1164;p50"/>
            <p:cNvSpPr/>
            <p:nvPr/>
          </p:nvSpPr>
          <p:spPr>
            <a:xfrm>
              <a:off x="7175631" y="3184144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30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0" y="396"/>
                    <a:pt x="1" y="398"/>
                    <a:pt x="2" y="399"/>
                  </a:cubicBezTo>
                  <a:cubicBezTo>
                    <a:pt x="191" y="588"/>
                    <a:pt x="191" y="588"/>
                    <a:pt x="191" y="588"/>
                  </a:cubicBezTo>
                  <a:cubicBezTo>
                    <a:pt x="193" y="591"/>
                    <a:pt x="198" y="591"/>
                    <a:pt x="200" y="588"/>
                  </a:cubicBezTo>
                  <a:cubicBezTo>
                    <a:pt x="389" y="399"/>
                    <a:pt x="389" y="399"/>
                    <a:pt x="389" y="399"/>
                  </a:cubicBezTo>
                  <a:cubicBezTo>
                    <a:pt x="390" y="398"/>
                    <a:pt x="391" y="396"/>
                    <a:pt x="391" y="395"/>
                  </a:cubicBezTo>
                  <a:cubicBezTo>
                    <a:pt x="391" y="84"/>
                    <a:pt x="391" y="84"/>
                    <a:pt x="391" y="84"/>
                  </a:cubicBezTo>
                  <a:cubicBezTo>
                    <a:pt x="391" y="38"/>
                    <a:pt x="354" y="0"/>
                    <a:pt x="3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5" name="Google Shape;1165;p50"/>
            <p:cNvSpPr/>
            <p:nvPr/>
          </p:nvSpPr>
          <p:spPr>
            <a:xfrm>
              <a:off x="7175631" y="3558678"/>
              <a:ext cx="227419" cy="345369"/>
            </a:xfrm>
            <a:custGeom>
              <a:rect b="b" l="l" r="r" t="t"/>
              <a:pathLst>
                <a:path extrusionOk="0" h="591" w="391">
                  <a:moveTo>
                    <a:pt x="84" y="591"/>
                  </a:moveTo>
                  <a:cubicBezTo>
                    <a:pt x="307" y="591"/>
                    <a:pt x="307" y="591"/>
                    <a:pt x="307" y="591"/>
                  </a:cubicBezTo>
                  <a:cubicBezTo>
                    <a:pt x="354" y="591"/>
                    <a:pt x="391" y="553"/>
                    <a:pt x="391" y="507"/>
                  </a:cubicBezTo>
                  <a:cubicBezTo>
                    <a:pt x="391" y="197"/>
                    <a:pt x="391" y="197"/>
                    <a:pt x="391" y="197"/>
                  </a:cubicBezTo>
                  <a:cubicBezTo>
                    <a:pt x="391" y="195"/>
                    <a:pt x="390" y="193"/>
                    <a:pt x="389" y="192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8" y="0"/>
                    <a:pt x="193" y="0"/>
                    <a:pt x="191" y="3"/>
                  </a:cubicBezTo>
                  <a:cubicBezTo>
                    <a:pt x="2" y="192"/>
                    <a:pt x="2" y="192"/>
                    <a:pt x="2" y="192"/>
                  </a:cubicBezTo>
                  <a:cubicBezTo>
                    <a:pt x="1" y="193"/>
                    <a:pt x="0" y="195"/>
                    <a:pt x="0" y="197"/>
                  </a:cubicBezTo>
                  <a:cubicBezTo>
                    <a:pt x="0" y="507"/>
                    <a:pt x="0" y="507"/>
                    <a:pt x="0" y="507"/>
                  </a:cubicBezTo>
                  <a:cubicBezTo>
                    <a:pt x="0" y="553"/>
                    <a:pt x="37" y="591"/>
                    <a:pt x="84" y="5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66" name="Google Shape;1166;p50"/>
          <p:cNvGrpSpPr/>
          <p:nvPr/>
        </p:nvGrpSpPr>
        <p:grpSpPr>
          <a:xfrm>
            <a:off x="5833276" y="2257448"/>
            <a:ext cx="445727" cy="445714"/>
            <a:chOff x="5846429" y="3184067"/>
            <a:chExt cx="720076" cy="720055"/>
          </a:xfrm>
        </p:grpSpPr>
        <p:sp>
          <p:nvSpPr>
            <p:cNvPr id="1167" name="Google Shape;1167;p50"/>
            <p:cNvSpPr/>
            <p:nvPr/>
          </p:nvSpPr>
          <p:spPr>
            <a:xfrm>
              <a:off x="6207893" y="3184067"/>
              <a:ext cx="355998" cy="422879"/>
            </a:xfrm>
            <a:custGeom>
              <a:rect b="b" l="l" r="r" t="t"/>
              <a:pathLst>
                <a:path extrusionOk="0" h="642" w="540">
                  <a:moveTo>
                    <a:pt x="473" y="593"/>
                  </a:moveTo>
                  <a:cubicBezTo>
                    <a:pt x="536" y="545"/>
                    <a:pt x="540" y="487"/>
                    <a:pt x="540" y="480"/>
                  </a:cubicBezTo>
                  <a:cubicBezTo>
                    <a:pt x="507" y="208"/>
                    <a:pt x="276" y="2"/>
                    <a:pt x="0" y="0"/>
                  </a:cubicBezTo>
                  <a:cubicBezTo>
                    <a:pt x="24" y="14"/>
                    <a:pt x="46" y="33"/>
                    <a:pt x="64" y="57"/>
                  </a:cubicBezTo>
                  <a:cubicBezTo>
                    <a:pt x="117" y="125"/>
                    <a:pt x="119" y="216"/>
                    <a:pt x="119" y="220"/>
                  </a:cubicBezTo>
                  <a:cubicBezTo>
                    <a:pt x="119" y="425"/>
                    <a:pt x="119" y="425"/>
                    <a:pt x="119" y="425"/>
                  </a:cubicBezTo>
                  <a:cubicBezTo>
                    <a:pt x="337" y="425"/>
                    <a:pt x="337" y="425"/>
                    <a:pt x="337" y="425"/>
                  </a:cubicBezTo>
                  <a:cubicBezTo>
                    <a:pt x="337" y="642"/>
                    <a:pt x="337" y="642"/>
                    <a:pt x="337" y="642"/>
                  </a:cubicBezTo>
                  <a:cubicBezTo>
                    <a:pt x="365" y="640"/>
                    <a:pt x="425" y="630"/>
                    <a:pt x="473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8" name="Google Shape;1168;p50"/>
            <p:cNvSpPr/>
            <p:nvPr/>
          </p:nvSpPr>
          <p:spPr>
            <a:xfrm>
              <a:off x="5846429" y="3186676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80" y="0"/>
                  </a:moveTo>
                  <a:cubicBezTo>
                    <a:pt x="207" y="33"/>
                    <a:pt x="1" y="265"/>
                    <a:pt x="0" y="540"/>
                  </a:cubicBezTo>
                  <a:cubicBezTo>
                    <a:pt x="13" y="516"/>
                    <a:pt x="32" y="495"/>
                    <a:pt x="56" y="476"/>
                  </a:cubicBezTo>
                  <a:cubicBezTo>
                    <a:pt x="125" y="423"/>
                    <a:pt x="215" y="421"/>
                    <a:pt x="219" y="421"/>
                  </a:cubicBezTo>
                  <a:cubicBezTo>
                    <a:pt x="425" y="421"/>
                    <a:pt x="425" y="421"/>
                    <a:pt x="425" y="421"/>
                  </a:cubicBezTo>
                  <a:cubicBezTo>
                    <a:pt x="425" y="203"/>
                    <a:pt x="425" y="203"/>
                    <a:pt x="425" y="203"/>
                  </a:cubicBezTo>
                  <a:cubicBezTo>
                    <a:pt x="642" y="203"/>
                    <a:pt x="642" y="203"/>
                    <a:pt x="642" y="203"/>
                  </a:cubicBezTo>
                  <a:cubicBezTo>
                    <a:pt x="639" y="176"/>
                    <a:pt x="629" y="115"/>
                    <a:pt x="593" y="68"/>
                  </a:cubicBezTo>
                  <a:cubicBezTo>
                    <a:pt x="544" y="4"/>
                    <a:pt x="486" y="1"/>
                    <a:pt x="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9" name="Google Shape;1169;p50"/>
            <p:cNvSpPr/>
            <p:nvPr/>
          </p:nvSpPr>
          <p:spPr>
            <a:xfrm>
              <a:off x="5849043" y="3481007"/>
              <a:ext cx="355998" cy="423115"/>
            </a:xfrm>
            <a:custGeom>
              <a:rect b="b" l="l" r="r" t="t"/>
              <a:pathLst>
                <a:path extrusionOk="0" h="642" w="540">
                  <a:moveTo>
                    <a:pt x="476" y="586"/>
                  </a:moveTo>
                  <a:cubicBezTo>
                    <a:pt x="423" y="517"/>
                    <a:pt x="421" y="426"/>
                    <a:pt x="421" y="423"/>
                  </a:cubicBezTo>
                  <a:cubicBezTo>
                    <a:pt x="421" y="217"/>
                    <a:pt x="421" y="217"/>
                    <a:pt x="421" y="217"/>
                  </a:cubicBezTo>
                  <a:cubicBezTo>
                    <a:pt x="203" y="217"/>
                    <a:pt x="203" y="217"/>
                    <a:pt x="203" y="217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75" y="2"/>
                    <a:pt x="114" y="12"/>
                    <a:pt x="67" y="49"/>
                  </a:cubicBezTo>
                  <a:cubicBezTo>
                    <a:pt x="4" y="97"/>
                    <a:pt x="0" y="155"/>
                    <a:pt x="0" y="162"/>
                  </a:cubicBezTo>
                  <a:cubicBezTo>
                    <a:pt x="32" y="434"/>
                    <a:pt x="264" y="641"/>
                    <a:pt x="540" y="642"/>
                  </a:cubicBezTo>
                  <a:cubicBezTo>
                    <a:pt x="516" y="628"/>
                    <a:pt x="494" y="610"/>
                    <a:pt x="476" y="5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0" name="Google Shape;1170;p50"/>
            <p:cNvSpPr/>
            <p:nvPr/>
          </p:nvSpPr>
          <p:spPr>
            <a:xfrm>
              <a:off x="6143252" y="3545755"/>
              <a:ext cx="423253" cy="355759"/>
            </a:xfrm>
            <a:custGeom>
              <a:rect b="b" l="l" r="r" t="t"/>
              <a:pathLst>
                <a:path extrusionOk="0" h="540" w="642">
                  <a:moveTo>
                    <a:pt x="423" y="119"/>
                  </a:moveTo>
                  <a:cubicBezTo>
                    <a:pt x="217" y="119"/>
                    <a:pt x="217" y="119"/>
                    <a:pt x="217" y="119"/>
                  </a:cubicBezTo>
                  <a:cubicBezTo>
                    <a:pt x="217" y="337"/>
                    <a:pt x="217" y="337"/>
                    <a:pt x="21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3" y="365"/>
                    <a:pt x="12" y="425"/>
                    <a:pt x="49" y="473"/>
                  </a:cubicBezTo>
                  <a:cubicBezTo>
                    <a:pt x="98" y="536"/>
                    <a:pt x="156" y="540"/>
                    <a:pt x="162" y="540"/>
                  </a:cubicBezTo>
                  <a:cubicBezTo>
                    <a:pt x="435" y="507"/>
                    <a:pt x="641" y="275"/>
                    <a:pt x="642" y="0"/>
                  </a:cubicBezTo>
                  <a:cubicBezTo>
                    <a:pt x="629" y="24"/>
                    <a:pt x="610" y="45"/>
                    <a:pt x="586" y="64"/>
                  </a:cubicBezTo>
                  <a:cubicBezTo>
                    <a:pt x="517" y="117"/>
                    <a:pt x="427" y="119"/>
                    <a:pt x="42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1" name="Google Shape;1171;p50"/>
          <p:cNvGrpSpPr/>
          <p:nvPr/>
        </p:nvGrpSpPr>
        <p:grpSpPr>
          <a:xfrm>
            <a:off x="2520481" y="2257393"/>
            <a:ext cx="303698" cy="445825"/>
            <a:chOff x="655600" y="3183978"/>
            <a:chExt cx="490627" cy="720234"/>
          </a:xfrm>
        </p:grpSpPr>
        <p:sp>
          <p:nvSpPr>
            <p:cNvPr id="1172" name="Google Shape;1172;p50"/>
            <p:cNvSpPr/>
            <p:nvPr/>
          </p:nvSpPr>
          <p:spPr>
            <a:xfrm>
              <a:off x="781315" y="3461564"/>
              <a:ext cx="274086" cy="162243"/>
            </a:xfrm>
            <a:custGeom>
              <a:rect b="b" l="l" r="r" t="t"/>
              <a:pathLst>
                <a:path extrusionOk="0" h="302" w="513">
                  <a:moveTo>
                    <a:pt x="447" y="170"/>
                  </a:moveTo>
                  <a:cubicBezTo>
                    <a:pt x="454" y="167"/>
                    <a:pt x="462" y="168"/>
                    <a:pt x="468" y="172"/>
                  </a:cubicBezTo>
                  <a:cubicBezTo>
                    <a:pt x="474" y="175"/>
                    <a:pt x="478" y="182"/>
                    <a:pt x="479" y="189"/>
                  </a:cubicBezTo>
                  <a:cubicBezTo>
                    <a:pt x="511" y="137"/>
                    <a:pt x="511" y="137"/>
                    <a:pt x="511" y="137"/>
                  </a:cubicBezTo>
                  <a:cubicBezTo>
                    <a:pt x="513" y="133"/>
                    <a:pt x="511" y="127"/>
                    <a:pt x="507" y="125"/>
                  </a:cubicBezTo>
                  <a:cubicBezTo>
                    <a:pt x="466" y="104"/>
                    <a:pt x="418" y="87"/>
                    <a:pt x="363" y="73"/>
                  </a:cubicBezTo>
                  <a:cubicBezTo>
                    <a:pt x="339" y="68"/>
                    <a:pt x="220" y="38"/>
                    <a:pt x="197" y="31"/>
                  </a:cubicBezTo>
                  <a:cubicBezTo>
                    <a:pt x="153" y="20"/>
                    <a:pt x="118" y="10"/>
                    <a:pt x="89" y="1"/>
                  </a:cubicBezTo>
                  <a:cubicBezTo>
                    <a:pt x="85" y="0"/>
                    <a:pt x="80" y="2"/>
                    <a:pt x="78" y="6"/>
                  </a:cubicBezTo>
                  <a:cubicBezTo>
                    <a:pt x="55" y="75"/>
                    <a:pt x="55" y="75"/>
                    <a:pt x="55" y="75"/>
                  </a:cubicBezTo>
                  <a:cubicBezTo>
                    <a:pt x="54" y="76"/>
                    <a:pt x="51" y="78"/>
                    <a:pt x="49" y="77"/>
                  </a:cubicBezTo>
                  <a:cubicBezTo>
                    <a:pt x="45" y="76"/>
                    <a:pt x="41" y="74"/>
                    <a:pt x="39" y="69"/>
                  </a:cubicBezTo>
                  <a:cubicBezTo>
                    <a:pt x="38" y="67"/>
                    <a:pt x="38" y="64"/>
                    <a:pt x="37" y="61"/>
                  </a:cubicBezTo>
                  <a:cubicBezTo>
                    <a:pt x="35" y="52"/>
                    <a:pt x="27" y="48"/>
                    <a:pt x="19" y="53"/>
                  </a:cubicBezTo>
                  <a:cubicBezTo>
                    <a:pt x="12" y="58"/>
                    <a:pt x="7" y="66"/>
                    <a:pt x="4" y="74"/>
                  </a:cubicBezTo>
                  <a:cubicBezTo>
                    <a:pt x="1" y="83"/>
                    <a:pt x="0" y="93"/>
                    <a:pt x="3" y="101"/>
                  </a:cubicBezTo>
                  <a:cubicBezTo>
                    <a:pt x="6" y="109"/>
                    <a:pt x="15" y="111"/>
                    <a:pt x="22" y="106"/>
                  </a:cubicBezTo>
                  <a:cubicBezTo>
                    <a:pt x="24" y="104"/>
                    <a:pt x="26" y="102"/>
                    <a:pt x="29" y="100"/>
                  </a:cubicBezTo>
                  <a:cubicBezTo>
                    <a:pt x="33" y="97"/>
                    <a:pt x="37" y="98"/>
                    <a:pt x="41" y="100"/>
                  </a:cubicBezTo>
                  <a:cubicBezTo>
                    <a:pt x="44" y="101"/>
                    <a:pt x="44" y="103"/>
                    <a:pt x="45" y="106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8" y="183"/>
                    <a:pt x="21" y="188"/>
                    <a:pt x="25" y="189"/>
                  </a:cubicBezTo>
                  <a:cubicBezTo>
                    <a:pt x="53" y="198"/>
                    <a:pt x="81" y="206"/>
                    <a:pt x="111" y="214"/>
                  </a:cubicBezTo>
                  <a:cubicBezTo>
                    <a:pt x="135" y="220"/>
                    <a:pt x="278" y="256"/>
                    <a:pt x="301" y="261"/>
                  </a:cubicBezTo>
                  <a:cubicBezTo>
                    <a:pt x="346" y="272"/>
                    <a:pt x="380" y="285"/>
                    <a:pt x="404" y="299"/>
                  </a:cubicBezTo>
                  <a:cubicBezTo>
                    <a:pt x="408" y="302"/>
                    <a:pt x="414" y="300"/>
                    <a:pt x="416" y="296"/>
                  </a:cubicBezTo>
                  <a:cubicBezTo>
                    <a:pt x="446" y="245"/>
                    <a:pt x="446" y="245"/>
                    <a:pt x="446" y="245"/>
                  </a:cubicBezTo>
                  <a:cubicBezTo>
                    <a:pt x="439" y="248"/>
                    <a:pt x="432" y="247"/>
                    <a:pt x="425" y="243"/>
                  </a:cubicBezTo>
                  <a:cubicBezTo>
                    <a:pt x="419" y="240"/>
                    <a:pt x="415" y="234"/>
                    <a:pt x="414" y="226"/>
                  </a:cubicBezTo>
                  <a:cubicBezTo>
                    <a:pt x="412" y="216"/>
                    <a:pt x="415" y="204"/>
                    <a:pt x="422" y="193"/>
                  </a:cubicBezTo>
                  <a:cubicBezTo>
                    <a:pt x="428" y="182"/>
                    <a:pt x="437" y="173"/>
                    <a:pt x="447" y="1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3" name="Google Shape;1173;p50"/>
            <p:cNvSpPr/>
            <p:nvPr/>
          </p:nvSpPr>
          <p:spPr>
            <a:xfrm>
              <a:off x="850087" y="3183978"/>
              <a:ext cx="259850" cy="244775"/>
            </a:xfrm>
            <a:custGeom>
              <a:rect b="b" l="l" r="r" t="t"/>
              <a:pathLst>
                <a:path extrusionOk="0" h="456" w="486">
                  <a:moveTo>
                    <a:pt x="0" y="212"/>
                  </a:moveTo>
                  <a:cubicBezTo>
                    <a:pt x="4" y="206"/>
                    <a:pt x="11" y="203"/>
                    <a:pt x="18" y="203"/>
                  </a:cubicBezTo>
                  <a:cubicBezTo>
                    <a:pt x="26" y="203"/>
                    <a:pt x="32" y="206"/>
                    <a:pt x="37" y="212"/>
                  </a:cubicBezTo>
                  <a:cubicBezTo>
                    <a:pt x="44" y="220"/>
                    <a:pt x="48" y="232"/>
                    <a:pt x="47" y="245"/>
                  </a:cubicBezTo>
                  <a:cubicBezTo>
                    <a:pt x="48" y="258"/>
                    <a:pt x="44" y="269"/>
                    <a:pt x="37" y="277"/>
                  </a:cubicBezTo>
                  <a:cubicBezTo>
                    <a:pt x="32" y="283"/>
                    <a:pt x="26" y="286"/>
                    <a:pt x="18" y="286"/>
                  </a:cubicBezTo>
                  <a:cubicBezTo>
                    <a:pt x="11" y="286"/>
                    <a:pt x="4" y="283"/>
                    <a:pt x="0" y="277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0" y="336"/>
                    <a:pt x="4" y="340"/>
                    <a:pt x="9" y="340"/>
                  </a:cubicBezTo>
                  <a:cubicBezTo>
                    <a:pt x="31" y="337"/>
                    <a:pt x="55" y="336"/>
                    <a:pt x="83" y="336"/>
                  </a:cubicBezTo>
                  <a:cubicBezTo>
                    <a:pt x="202" y="336"/>
                    <a:pt x="321" y="425"/>
                    <a:pt x="321" y="425"/>
                  </a:cubicBezTo>
                  <a:cubicBezTo>
                    <a:pt x="368" y="456"/>
                    <a:pt x="397" y="454"/>
                    <a:pt x="436" y="417"/>
                  </a:cubicBezTo>
                  <a:cubicBezTo>
                    <a:pt x="436" y="417"/>
                    <a:pt x="486" y="374"/>
                    <a:pt x="486" y="334"/>
                  </a:cubicBezTo>
                  <a:cubicBezTo>
                    <a:pt x="486" y="273"/>
                    <a:pt x="343" y="186"/>
                    <a:pt x="190" y="155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90" y="22"/>
                    <a:pt x="163" y="0"/>
                    <a:pt x="13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7" y="0"/>
                    <a:pt x="0" y="22"/>
                    <a:pt x="0" y="49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lnTo>
                    <a:pt x="0" y="2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4" name="Google Shape;1174;p50"/>
            <p:cNvSpPr/>
            <p:nvPr/>
          </p:nvSpPr>
          <p:spPr>
            <a:xfrm>
              <a:off x="655600" y="3264496"/>
              <a:ext cx="213333" cy="294294"/>
            </a:xfrm>
            <a:custGeom>
              <a:rect b="b" l="l" r="r" t="t"/>
              <a:pathLst>
                <a:path extrusionOk="0" h="548" w="399">
                  <a:moveTo>
                    <a:pt x="242" y="541"/>
                  </a:moveTo>
                  <a:cubicBezTo>
                    <a:pt x="262" y="483"/>
                    <a:pt x="262" y="483"/>
                    <a:pt x="262" y="483"/>
                  </a:cubicBezTo>
                  <a:cubicBezTo>
                    <a:pt x="255" y="488"/>
                    <a:pt x="248" y="489"/>
                    <a:pt x="241" y="486"/>
                  </a:cubicBezTo>
                  <a:cubicBezTo>
                    <a:pt x="234" y="484"/>
                    <a:pt x="229" y="479"/>
                    <a:pt x="226" y="472"/>
                  </a:cubicBezTo>
                  <a:cubicBezTo>
                    <a:pt x="222" y="462"/>
                    <a:pt x="223" y="450"/>
                    <a:pt x="227" y="437"/>
                  </a:cubicBezTo>
                  <a:cubicBezTo>
                    <a:pt x="231" y="425"/>
                    <a:pt x="238" y="415"/>
                    <a:pt x="247" y="410"/>
                  </a:cubicBezTo>
                  <a:cubicBezTo>
                    <a:pt x="254" y="406"/>
                    <a:pt x="261" y="405"/>
                    <a:pt x="268" y="407"/>
                  </a:cubicBezTo>
                  <a:cubicBezTo>
                    <a:pt x="275" y="409"/>
                    <a:pt x="280" y="415"/>
                    <a:pt x="283" y="422"/>
                  </a:cubicBezTo>
                  <a:cubicBezTo>
                    <a:pt x="301" y="369"/>
                    <a:pt x="301" y="369"/>
                    <a:pt x="301" y="369"/>
                  </a:cubicBezTo>
                  <a:cubicBezTo>
                    <a:pt x="302" y="364"/>
                    <a:pt x="300" y="359"/>
                    <a:pt x="296" y="358"/>
                  </a:cubicBezTo>
                  <a:cubicBezTo>
                    <a:pt x="238" y="335"/>
                    <a:pt x="219" y="315"/>
                    <a:pt x="219" y="287"/>
                  </a:cubicBezTo>
                  <a:cubicBezTo>
                    <a:pt x="219" y="250"/>
                    <a:pt x="254" y="211"/>
                    <a:pt x="343" y="194"/>
                  </a:cubicBezTo>
                  <a:cubicBezTo>
                    <a:pt x="347" y="193"/>
                    <a:pt x="350" y="190"/>
                    <a:pt x="350" y="186"/>
                  </a:cubicBezTo>
                  <a:cubicBezTo>
                    <a:pt x="350" y="111"/>
                    <a:pt x="350" y="111"/>
                    <a:pt x="350" y="111"/>
                  </a:cubicBezTo>
                  <a:cubicBezTo>
                    <a:pt x="351" y="109"/>
                    <a:pt x="353" y="107"/>
                    <a:pt x="355" y="107"/>
                  </a:cubicBezTo>
                  <a:cubicBezTo>
                    <a:pt x="360" y="106"/>
                    <a:pt x="364" y="107"/>
                    <a:pt x="367" y="111"/>
                  </a:cubicBezTo>
                  <a:cubicBezTo>
                    <a:pt x="369" y="113"/>
                    <a:pt x="370" y="116"/>
                    <a:pt x="371" y="118"/>
                  </a:cubicBezTo>
                  <a:cubicBezTo>
                    <a:pt x="376" y="126"/>
                    <a:pt x="385" y="127"/>
                    <a:pt x="391" y="120"/>
                  </a:cubicBezTo>
                  <a:cubicBezTo>
                    <a:pt x="397" y="113"/>
                    <a:pt x="399" y="104"/>
                    <a:pt x="399" y="95"/>
                  </a:cubicBezTo>
                  <a:cubicBezTo>
                    <a:pt x="399" y="86"/>
                    <a:pt x="397" y="76"/>
                    <a:pt x="391" y="69"/>
                  </a:cubicBezTo>
                  <a:cubicBezTo>
                    <a:pt x="385" y="63"/>
                    <a:pt x="376" y="63"/>
                    <a:pt x="371" y="71"/>
                  </a:cubicBezTo>
                  <a:cubicBezTo>
                    <a:pt x="370" y="73"/>
                    <a:pt x="369" y="76"/>
                    <a:pt x="367" y="78"/>
                  </a:cubicBezTo>
                  <a:cubicBezTo>
                    <a:pt x="364" y="83"/>
                    <a:pt x="360" y="83"/>
                    <a:pt x="355" y="83"/>
                  </a:cubicBezTo>
                  <a:cubicBezTo>
                    <a:pt x="353" y="82"/>
                    <a:pt x="351" y="80"/>
                    <a:pt x="350" y="78"/>
                  </a:cubicBezTo>
                  <a:cubicBezTo>
                    <a:pt x="350" y="9"/>
                    <a:pt x="350" y="9"/>
                    <a:pt x="350" y="9"/>
                  </a:cubicBezTo>
                  <a:cubicBezTo>
                    <a:pt x="350" y="4"/>
                    <a:pt x="346" y="0"/>
                    <a:pt x="341" y="1"/>
                  </a:cubicBezTo>
                  <a:cubicBezTo>
                    <a:pt x="117" y="30"/>
                    <a:pt x="0" y="150"/>
                    <a:pt x="0" y="292"/>
                  </a:cubicBezTo>
                  <a:cubicBezTo>
                    <a:pt x="0" y="428"/>
                    <a:pt x="100" y="499"/>
                    <a:pt x="231" y="546"/>
                  </a:cubicBezTo>
                  <a:cubicBezTo>
                    <a:pt x="236" y="548"/>
                    <a:pt x="240" y="546"/>
                    <a:pt x="242" y="5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5" name="Google Shape;1175;p50"/>
            <p:cNvSpPr/>
            <p:nvPr/>
          </p:nvSpPr>
          <p:spPr>
            <a:xfrm>
              <a:off x="673846" y="3654405"/>
              <a:ext cx="303960" cy="249807"/>
            </a:xfrm>
            <a:custGeom>
              <a:rect b="b" l="l" r="r" t="t"/>
              <a:pathLst>
                <a:path extrusionOk="0" h="465" w="569">
                  <a:moveTo>
                    <a:pt x="520" y="368"/>
                  </a:moveTo>
                  <a:cubicBezTo>
                    <a:pt x="520" y="233"/>
                    <a:pt x="520" y="233"/>
                    <a:pt x="520" y="233"/>
                  </a:cubicBezTo>
                  <a:cubicBezTo>
                    <a:pt x="521" y="231"/>
                    <a:pt x="523" y="229"/>
                    <a:pt x="525" y="229"/>
                  </a:cubicBezTo>
                  <a:cubicBezTo>
                    <a:pt x="530" y="229"/>
                    <a:pt x="534" y="229"/>
                    <a:pt x="537" y="233"/>
                  </a:cubicBezTo>
                  <a:cubicBezTo>
                    <a:pt x="539" y="236"/>
                    <a:pt x="540" y="238"/>
                    <a:pt x="542" y="241"/>
                  </a:cubicBezTo>
                  <a:cubicBezTo>
                    <a:pt x="546" y="248"/>
                    <a:pt x="556" y="249"/>
                    <a:pt x="561" y="242"/>
                  </a:cubicBezTo>
                  <a:cubicBezTo>
                    <a:pt x="567" y="236"/>
                    <a:pt x="569" y="226"/>
                    <a:pt x="569" y="217"/>
                  </a:cubicBezTo>
                  <a:cubicBezTo>
                    <a:pt x="569" y="208"/>
                    <a:pt x="567" y="199"/>
                    <a:pt x="561" y="192"/>
                  </a:cubicBezTo>
                  <a:cubicBezTo>
                    <a:pt x="556" y="185"/>
                    <a:pt x="546" y="186"/>
                    <a:pt x="542" y="194"/>
                  </a:cubicBezTo>
                  <a:cubicBezTo>
                    <a:pt x="540" y="196"/>
                    <a:pt x="539" y="199"/>
                    <a:pt x="537" y="201"/>
                  </a:cubicBezTo>
                  <a:cubicBezTo>
                    <a:pt x="534" y="205"/>
                    <a:pt x="530" y="205"/>
                    <a:pt x="525" y="205"/>
                  </a:cubicBezTo>
                  <a:cubicBezTo>
                    <a:pt x="523" y="205"/>
                    <a:pt x="521" y="203"/>
                    <a:pt x="520" y="201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28"/>
                    <a:pt x="516" y="124"/>
                    <a:pt x="511" y="124"/>
                  </a:cubicBezTo>
                  <a:cubicBezTo>
                    <a:pt x="489" y="127"/>
                    <a:pt x="464" y="129"/>
                    <a:pt x="436" y="129"/>
                  </a:cubicBezTo>
                  <a:cubicBezTo>
                    <a:pt x="317" y="129"/>
                    <a:pt x="154" y="29"/>
                    <a:pt x="154" y="29"/>
                  </a:cubicBezTo>
                  <a:cubicBezTo>
                    <a:pt x="110" y="0"/>
                    <a:pt x="67" y="8"/>
                    <a:pt x="30" y="51"/>
                  </a:cubicBezTo>
                  <a:cubicBezTo>
                    <a:pt x="30" y="51"/>
                    <a:pt x="0" y="88"/>
                    <a:pt x="0" y="130"/>
                  </a:cubicBezTo>
                  <a:cubicBezTo>
                    <a:pt x="0" y="194"/>
                    <a:pt x="169" y="278"/>
                    <a:pt x="330" y="309"/>
                  </a:cubicBezTo>
                  <a:cubicBezTo>
                    <a:pt x="330" y="416"/>
                    <a:pt x="330" y="416"/>
                    <a:pt x="330" y="416"/>
                  </a:cubicBezTo>
                  <a:cubicBezTo>
                    <a:pt x="330" y="443"/>
                    <a:pt x="357" y="465"/>
                    <a:pt x="390" y="465"/>
                  </a:cubicBezTo>
                  <a:cubicBezTo>
                    <a:pt x="460" y="465"/>
                    <a:pt x="460" y="465"/>
                    <a:pt x="460" y="465"/>
                  </a:cubicBezTo>
                  <a:cubicBezTo>
                    <a:pt x="493" y="465"/>
                    <a:pt x="520" y="443"/>
                    <a:pt x="520" y="416"/>
                  </a:cubicBezTo>
                  <a:cubicBezTo>
                    <a:pt x="520" y="368"/>
                    <a:pt x="520" y="368"/>
                    <a:pt x="520" y="3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6" name="Google Shape;1176;p50"/>
            <p:cNvSpPr/>
            <p:nvPr/>
          </p:nvSpPr>
          <p:spPr>
            <a:xfrm>
              <a:off x="959159" y="3535238"/>
              <a:ext cx="187068" cy="287248"/>
            </a:xfrm>
            <a:custGeom>
              <a:rect b="b" l="l" r="r" t="t"/>
              <a:pathLst>
                <a:path extrusionOk="0" h="535" w="350">
                  <a:moveTo>
                    <a:pt x="201" y="3"/>
                  </a:moveTo>
                  <a:cubicBezTo>
                    <a:pt x="197" y="0"/>
                    <a:pt x="192" y="2"/>
                    <a:pt x="190" y="6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48" y="74"/>
                    <a:pt x="146" y="75"/>
                    <a:pt x="143" y="74"/>
                  </a:cubicBezTo>
                  <a:cubicBezTo>
                    <a:pt x="139" y="72"/>
                    <a:pt x="135" y="70"/>
                    <a:pt x="135" y="64"/>
                  </a:cubicBezTo>
                  <a:cubicBezTo>
                    <a:pt x="135" y="62"/>
                    <a:pt x="135" y="59"/>
                    <a:pt x="135" y="56"/>
                  </a:cubicBezTo>
                  <a:cubicBezTo>
                    <a:pt x="135" y="47"/>
                    <a:pt x="127" y="41"/>
                    <a:pt x="119" y="44"/>
                  </a:cubicBezTo>
                  <a:cubicBezTo>
                    <a:pt x="111" y="47"/>
                    <a:pt x="104" y="55"/>
                    <a:pt x="100" y="62"/>
                  </a:cubicBezTo>
                  <a:cubicBezTo>
                    <a:pt x="95" y="70"/>
                    <a:pt x="92" y="79"/>
                    <a:pt x="93" y="88"/>
                  </a:cubicBezTo>
                  <a:cubicBezTo>
                    <a:pt x="95" y="96"/>
                    <a:pt x="103" y="101"/>
                    <a:pt x="111" y="97"/>
                  </a:cubicBezTo>
                  <a:cubicBezTo>
                    <a:pt x="114" y="95"/>
                    <a:pt x="116" y="94"/>
                    <a:pt x="119" y="92"/>
                  </a:cubicBezTo>
                  <a:cubicBezTo>
                    <a:pt x="123" y="90"/>
                    <a:pt x="127" y="92"/>
                    <a:pt x="131" y="95"/>
                  </a:cubicBezTo>
                  <a:cubicBezTo>
                    <a:pt x="133" y="96"/>
                    <a:pt x="133" y="99"/>
                    <a:pt x="133" y="101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1" y="171"/>
                    <a:pt x="92" y="176"/>
                    <a:pt x="96" y="179"/>
                  </a:cubicBezTo>
                  <a:cubicBezTo>
                    <a:pt x="123" y="201"/>
                    <a:pt x="131" y="223"/>
                    <a:pt x="131" y="240"/>
                  </a:cubicBezTo>
                  <a:cubicBezTo>
                    <a:pt x="131" y="283"/>
                    <a:pt x="96" y="324"/>
                    <a:pt x="7" y="342"/>
                  </a:cubicBezTo>
                  <a:cubicBezTo>
                    <a:pt x="3" y="342"/>
                    <a:pt x="0" y="346"/>
                    <a:pt x="0" y="350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4" y="401"/>
                    <a:pt x="11" y="397"/>
                    <a:pt x="19" y="397"/>
                  </a:cubicBezTo>
                  <a:cubicBezTo>
                    <a:pt x="26" y="397"/>
                    <a:pt x="33" y="401"/>
                    <a:pt x="37" y="406"/>
                  </a:cubicBezTo>
                  <a:cubicBezTo>
                    <a:pt x="44" y="415"/>
                    <a:pt x="48" y="426"/>
                    <a:pt x="48" y="439"/>
                  </a:cubicBezTo>
                  <a:cubicBezTo>
                    <a:pt x="48" y="452"/>
                    <a:pt x="44" y="464"/>
                    <a:pt x="37" y="472"/>
                  </a:cubicBezTo>
                  <a:cubicBezTo>
                    <a:pt x="33" y="478"/>
                    <a:pt x="26" y="481"/>
                    <a:pt x="19" y="481"/>
                  </a:cubicBezTo>
                  <a:cubicBezTo>
                    <a:pt x="11" y="481"/>
                    <a:pt x="4" y="478"/>
                    <a:pt x="0" y="472"/>
                  </a:cubicBezTo>
                  <a:cubicBezTo>
                    <a:pt x="0" y="526"/>
                    <a:pt x="0" y="526"/>
                    <a:pt x="0" y="526"/>
                  </a:cubicBezTo>
                  <a:cubicBezTo>
                    <a:pt x="0" y="531"/>
                    <a:pt x="4" y="535"/>
                    <a:pt x="9" y="535"/>
                  </a:cubicBezTo>
                  <a:cubicBezTo>
                    <a:pt x="245" y="503"/>
                    <a:pt x="350" y="374"/>
                    <a:pt x="350" y="237"/>
                  </a:cubicBezTo>
                  <a:cubicBezTo>
                    <a:pt x="350" y="143"/>
                    <a:pt x="301" y="62"/>
                    <a:pt x="201" y="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77" name="Google Shape;1177;p50"/>
          <p:cNvGrpSpPr/>
          <p:nvPr/>
        </p:nvGrpSpPr>
        <p:grpSpPr>
          <a:xfrm>
            <a:off x="7213443" y="2257509"/>
            <a:ext cx="189785" cy="445592"/>
            <a:chOff x="8011692" y="3184166"/>
            <a:chExt cx="306600" cy="719859"/>
          </a:xfrm>
        </p:grpSpPr>
        <p:sp>
          <p:nvSpPr>
            <p:cNvPr id="1178" name="Google Shape;1178;p50"/>
            <p:cNvSpPr/>
            <p:nvPr/>
          </p:nvSpPr>
          <p:spPr>
            <a:xfrm>
              <a:off x="8011692" y="3885096"/>
              <a:ext cx="306496" cy="18928"/>
            </a:xfrm>
            <a:custGeom>
              <a:rect b="b" l="l" r="r" t="t"/>
              <a:pathLst>
                <a:path extrusionOk="0" h="35" w="569">
                  <a:moveTo>
                    <a:pt x="569" y="13"/>
                  </a:moveTo>
                  <a:cubicBezTo>
                    <a:pt x="569" y="19"/>
                    <a:pt x="562" y="23"/>
                    <a:pt x="554" y="24"/>
                  </a:cubicBezTo>
                  <a:cubicBezTo>
                    <a:pt x="520" y="28"/>
                    <a:pt x="430" y="35"/>
                    <a:pt x="284" y="35"/>
                  </a:cubicBezTo>
                  <a:cubicBezTo>
                    <a:pt x="134" y="35"/>
                    <a:pt x="47" y="28"/>
                    <a:pt x="14" y="24"/>
                  </a:cubicBezTo>
                  <a:cubicBezTo>
                    <a:pt x="6" y="23"/>
                    <a:pt x="0" y="19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9" y="0"/>
                    <a:pt x="569" y="0"/>
                    <a:pt x="569" y="0"/>
                  </a:cubicBezTo>
                  <a:lnTo>
                    <a:pt x="569" y="1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9" name="Google Shape;1179;p50"/>
            <p:cNvSpPr/>
            <p:nvPr/>
          </p:nvSpPr>
          <p:spPr>
            <a:xfrm>
              <a:off x="8011692" y="3184166"/>
              <a:ext cx="306496" cy="40025"/>
            </a:xfrm>
            <a:custGeom>
              <a:rect b="b" l="l" r="r" t="t"/>
              <a:pathLst>
                <a:path extrusionOk="0" h="74" w="569">
                  <a:moveTo>
                    <a:pt x="372" y="32"/>
                  </a:moveTo>
                  <a:cubicBezTo>
                    <a:pt x="372" y="24"/>
                    <a:pt x="372" y="24"/>
                    <a:pt x="372" y="24"/>
                  </a:cubicBezTo>
                  <a:cubicBezTo>
                    <a:pt x="372" y="14"/>
                    <a:pt x="360" y="6"/>
                    <a:pt x="345" y="4"/>
                  </a:cubicBezTo>
                  <a:cubicBezTo>
                    <a:pt x="325" y="2"/>
                    <a:pt x="316" y="0"/>
                    <a:pt x="287" y="0"/>
                  </a:cubicBezTo>
                  <a:cubicBezTo>
                    <a:pt x="255" y="0"/>
                    <a:pt x="247" y="2"/>
                    <a:pt x="228" y="4"/>
                  </a:cubicBezTo>
                  <a:cubicBezTo>
                    <a:pt x="212" y="5"/>
                    <a:pt x="201" y="14"/>
                    <a:pt x="201" y="24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6"/>
                    <a:pt x="195" y="40"/>
                    <a:pt x="188" y="41"/>
                  </a:cubicBezTo>
                  <a:cubicBezTo>
                    <a:pt x="108" y="43"/>
                    <a:pt x="36" y="48"/>
                    <a:pt x="13" y="50"/>
                  </a:cubicBezTo>
                  <a:cubicBezTo>
                    <a:pt x="6" y="51"/>
                    <a:pt x="0" y="55"/>
                    <a:pt x="0" y="6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69" y="74"/>
                    <a:pt x="569" y="74"/>
                    <a:pt x="569" y="74"/>
                  </a:cubicBezTo>
                  <a:cubicBezTo>
                    <a:pt x="569" y="60"/>
                    <a:pt x="569" y="60"/>
                    <a:pt x="569" y="60"/>
                  </a:cubicBezTo>
                  <a:cubicBezTo>
                    <a:pt x="569" y="55"/>
                    <a:pt x="563" y="51"/>
                    <a:pt x="555" y="50"/>
                  </a:cubicBezTo>
                  <a:cubicBezTo>
                    <a:pt x="533" y="47"/>
                    <a:pt x="464" y="43"/>
                    <a:pt x="385" y="41"/>
                  </a:cubicBezTo>
                  <a:cubicBezTo>
                    <a:pt x="378" y="40"/>
                    <a:pt x="372" y="36"/>
                    <a:pt x="372" y="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0" name="Google Shape;1180;p50"/>
            <p:cNvSpPr txBox="1"/>
            <p:nvPr/>
          </p:nvSpPr>
          <p:spPr>
            <a:xfrm>
              <a:off x="8011692" y="3395332"/>
              <a:ext cx="306600" cy="157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1" name="Google Shape;1181;p50"/>
            <p:cNvSpPr txBox="1"/>
            <p:nvPr/>
          </p:nvSpPr>
          <p:spPr>
            <a:xfrm>
              <a:off x="8011692" y="3231683"/>
              <a:ext cx="306600" cy="15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2" name="Google Shape;1182;p50"/>
            <p:cNvSpPr txBox="1"/>
            <p:nvPr/>
          </p:nvSpPr>
          <p:spPr>
            <a:xfrm>
              <a:off x="8011692" y="3718293"/>
              <a:ext cx="306600" cy="159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3" name="Google Shape;1183;p50"/>
            <p:cNvSpPr txBox="1"/>
            <p:nvPr/>
          </p:nvSpPr>
          <p:spPr>
            <a:xfrm>
              <a:off x="8011692" y="3556812"/>
              <a:ext cx="306600" cy="1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4" name="Google Shape;1184;p50"/>
          <p:cNvGrpSpPr/>
          <p:nvPr/>
        </p:nvGrpSpPr>
        <p:grpSpPr>
          <a:xfrm>
            <a:off x="7648230" y="2257259"/>
            <a:ext cx="246199" cy="445516"/>
            <a:chOff x="4556125" y="630237"/>
            <a:chExt cx="3081338" cy="5568950"/>
          </a:xfrm>
        </p:grpSpPr>
        <p:sp>
          <p:nvSpPr>
            <p:cNvPr id="1185" name="Google Shape;1185;p50"/>
            <p:cNvSpPr/>
            <p:nvPr/>
          </p:nvSpPr>
          <p:spPr>
            <a:xfrm>
              <a:off x="4756150" y="630237"/>
              <a:ext cx="2397126" cy="1016000"/>
            </a:xfrm>
            <a:custGeom>
              <a:rect b="b" l="l" r="r" t="t"/>
              <a:pathLst>
                <a:path extrusionOk="0" h="233" w="550">
                  <a:moveTo>
                    <a:pt x="88" y="233"/>
                  </a:moveTo>
                  <a:cubicBezTo>
                    <a:pt x="49" y="233"/>
                    <a:pt x="14" y="205"/>
                    <a:pt x="7" y="165"/>
                  </a:cubicBezTo>
                  <a:cubicBezTo>
                    <a:pt x="0" y="120"/>
                    <a:pt x="30" y="78"/>
                    <a:pt x="74" y="71"/>
                  </a:cubicBezTo>
                  <a:cubicBezTo>
                    <a:pt x="448" y="8"/>
                    <a:pt x="448" y="8"/>
                    <a:pt x="448" y="8"/>
                  </a:cubicBezTo>
                  <a:cubicBezTo>
                    <a:pt x="492" y="0"/>
                    <a:pt x="535" y="30"/>
                    <a:pt x="542" y="75"/>
                  </a:cubicBezTo>
                  <a:cubicBezTo>
                    <a:pt x="550" y="120"/>
                    <a:pt x="520" y="162"/>
                    <a:pt x="475" y="169"/>
                  </a:cubicBezTo>
                  <a:cubicBezTo>
                    <a:pt x="102" y="232"/>
                    <a:pt x="102" y="232"/>
                    <a:pt x="102" y="232"/>
                  </a:cubicBezTo>
                  <a:cubicBezTo>
                    <a:pt x="97" y="233"/>
                    <a:pt x="92" y="233"/>
                    <a:pt x="88" y="2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6" name="Google Shape;1186;p50"/>
            <p:cNvSpPr/>
            <p:nvPr/>
          </p:nvSpPr>
          <p:spPr>
            <a:xfrm>
              <a:off x="4556125" y="1357312"/>
              <a:ext cx="3081338" cy="1135062"/>
            </a:xfrm>
            <a:custGeom>
              <a:rect b="b" l="l" r="r" t="t"/>
              <a:pathLst>
                <a:path extrusionOk="0" h="260" w="707">
                  <a:moveTo>
                    <a:pt x="88" y="260"/>
                  </a:moveTo>
                  <a:cubicBezTo>
                    <a:pt x="49" y="260"/>
                    <a:pt x="14" y="232"/>
                    <a:pt x="7" y="192"/>
                  </a:cubicBezTo>
                  <a:cubicBezTo>
                    <a:pt x="0" y="147"/>
                    <a:pt x="30" y="105"/>
                    <a:pt x="74" y="97"/>
                  </a:cubicBezTo>
                  <a:cubicBezTo>
                    <a:pt x="605" y="7"/>
                    <a:pt x="605" y="7"/>
                    <a:pt x="605" y="7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1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0"/>
                    <a:pt x="88" y="2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7" name="Google Shape;1187;p50"/>
            <p:cNvSpPr/>
            <p:nvPr/>
          </p:nvSpPr>
          <p:spPr>
            <a:xfrm>
              <a:off x="4556125" y="2168525"/>
              <a:ext cx="3081338" cy="1139825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2"/>
                    <a:pt x="7" y="192"/>
                  </a:cubicBezTo>
                  <a:cubicBezTo>
                    <a:pt x="0" y="148"/>
                    <a:pt x="30" y="105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0"/>
                    <a:pt x="699" y="75"/>
                  </a:cubicBezTo>
                  <a:cubicBezTo>
                    <a:pt x="707" y="119"/>
                    <a:pt x="677" y="162"/>
                    <a:pt x="632" y="169"/>
                  </a:cubicBezTo>
                  <a:cubicBezTo>
                    <a:pt x="102" y="259"/>
                    <a:pt x="102" y="259"/>
                    <a:pt x="102" y="259"/>
                  </a:cubicBezTo>
                  <a:cubicBezTo>
                    <a:pt x="97" y="260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8" name="Google Shape;1188;p50"/>
            <p:cNvSpPr/>
            <p:nvPr/>
          </p:nvSpPr>
          <p:spPr>
            <a:xfrm>
              <a:off x="4556125" y="2981325"/>
              <a:ext cx="3081338" cy="1138237"/>
            </a:xfrm>
            <a:custGeom>
              <a:rect b="b" l="l" r="r" t="t"/>
              <a:pathLst>
                <a:path extrusionOk="0" h="261" w="707">
                  <a:moveTo>
                    <a:pt x="88" y="261"/>
                  </a:moveTo>
                  <a:cubicBezTo>
                    <a:pt x="49" y="261"/>
                    <a:pt x="14" y="233"/>
                    <a:pt x="7" y="193"/>
                  </a:cubicBezTo>
                  <a:cubicBezTo>
                    <a:pt x="0" y="148"/>
                    <a:pt x="30" y="106"/>
                    <a:pt x="74" y="98"/>
                  </a:cubicBezTo>
                  <a:cubicBezTo>
                    <a:pt x="605" y="8"/>
                    <a:pt x="605" y="8"/>
                    <a:pt x="605" y="8"/>
                  </a:cubicBezTo>
                  <a:cubicBezTo>
                    <a:pt x="649" y="0"/>
                    <a:pt x="692" y="31"/>
                    <a:pt x="699" y="75"/>
                  </a:cubicBezTo>
                  <a:cubicBezTo>
                    <a:pt x="707" y="120"/>
                    <a:pt x="677" y="162"/>
                    <a:pt x="632" y="170"/>
                  </a:cubicBezTo>
                  <a:cubicBezTo>
                    <a:pt x="102" y="260"/>
                    <a:pt x="102" y="260"/>
                    <a:pt x="102" y="260"/>
                  </a:cubicBezTo>
                  <a:cubicBezTo>
                    <a:pt x="97" y="261"/>
                    <a:pt x="93" y="261"/>
                    <a:pt x="88" y="2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9" name="Google Shape;1189;p50"/>
            <p:cNvSpPr/>
            <p:nvPr/>
          </p:nvSpPr>
          <p:spPr>
            <a:xfrm>
              <a:off x="4830762" y="4476750"/>
              <a:ext cx="2535237" cy="1722437"/>
            </a:xfrm>
            <a:custGeom>
              <a:rect b="b" l="l" r="r" t="t"/>
              <a:pathLst>
                <a:path extrusionOk="0" h="395" w="582">
                  <a:moveTo>
                    <a:pt x="55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52"/>
                    <a:pt x="72" y="234"/>
                    <a:pt x="166" y="250"/>
                  </a:cubicBezTo>
                  <a:cubicBezTo>
                    <a:pt x="164" y="253"/>
                    <a:pt x="164" y="256"/>
                    <a:pt x="164" y="259"/>
                  </a:cubicBezTo>
                  <a:cubicBezTo>
                    <a:pt x="164" y="273"/>
                    <a:pt x="175" y="284"/>
                    <a:pt x="188" y="284"/>
                  </a:cubicBezTo>
                  <a:cubicBezTo>
                    <a:pt x="190" y="284"/>
                    <a:pt x="190" y="284"/>
                    <a:pt x="190" y="284"/>
                  </a:cubicBezTo>
                  <a:cubicBezTo>
                    <a:pt x="180" y="287"/>
                    <a:pt x="173" y="296"/>
                    <a:pt x="173" y="308"/>
                  </a:cubicBezTo>
                  <a:cubicBezTo>
                    <a:pt x="173" y="321"/>
                    <a:pt x="184" y="332"/>
                    <a:pt x="197" y="332"/>
                  </a:cubicBezTo>
                  <a:cubicBezTo>
                    <a:pt x="186" y="334"/>
                    <a:pt x="177" y="344"/>
                    <a:pt x="177" y="356"/>
                  </a:cubicBezTo>
                  <a:cubicBezTo>
                    <a:pt x="177" y="370"/>
                    <a:pt x="188" y="381"/>
                    <a:pt x="202" y="381"/>
                  </a:cubicBezTo>
                  <a:cubicBezTo>
                    <a:pt x="218" y="381"/>
                    <a:pt x="218" y="381"/>
                    <a:pt x="218" y="381"/>
                  </a:cubicBezTo>
                  <a:cubicBezTo>
                    <a:pt x="232" y="390"/>
                    <a:pt x="259" y="395"/>
                    <a:pt x="289" y="395"/>
                  </a:cubicBezTo>
                  <a:cubicBezTo>
                    <a:pt x="319" y="395"/>
                    <a:pt x="346" y="390"/>
                    <a:pt x="360" y="381"/>
                  </a:cubicBezTo>
                  <a:cubicBezTo>
                    <a:pt x="379" y="381"/>
                    <a:pt x="379" y="381"/>
                    <a:pt x="379" y="381"/>
                  </a:cubicBezTo>
                  <a:cubicBezTo>
                    <a:pt x="393" y="381"/>
                    <a:pt x="404" y="370"/>
                    <a:pt x="404" y="356"/>
                  </a:cubicBezTo>
                  <a:cubicBezTo>
                    <a:pt x="404" y="344"/>
                    <a:pt x="395" y="335"/>
                    <a:pt x="384" y="332"/>
                  </a:cubicBezTo>
                  <a:cubicBezTo>
                    <a:pt x="398" y="332"/>
                    <a:pt x="409" y="321"/>
                    <a:pt x="409" y="308"/>
                  </a:cubicBezTo>
                  <a:cubicBezTo>
                    <a:pt x="409" y="296"/>
                    <a:pt x="401" y="287"/>
                    <a:pt x="391" y="284"/>
                  </a:cubicBezTo>
                  <a:cubicBezTo>
                    <a:pt x="392" y="284"/>
                    <a:pt x="392" y="284"/>
                    <a:pt x="392" y="284"/>
                  </a:cubicBezTo>
                  <a:cubicBezTo>
                    <a:pt x="406" y="284"/>
                    <a:pt x="417" y="273"/>
                    <a:pt x="417" y="259"/>
                  </a:cubicBezTo>
                  <a:cubicBezTo>
                    <a:pt x="417" y="256"/>
                    <a:pt x="416" y="253"/>
                    <a:pt x="415" y="250"/>
                  </a:cubicBezTo>
                  <a:cubicBezTo>
                    <a:pt x="510" y="234"/>
                    <a:pt x="582" y="153"/>
                    <a:pt x="582" y="54"/>
                  </a:cubicBezTo>
                  <a:cubicBezTo>
                    <a:pt x="582" y="31"/>
                    <a:pt x="582" y="31"/>
                    <a:pt x="582" y="31"/>
                  </a:cubicBezTo>
                  <a:cubicBezTo>
                    <a:pt x="582" y="14"/>
                    <a:pt x="567" y="0"/>
                    <a:pt x="5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0" name="Google Shape;1190;p50"/>
            <p:cNvSpPr/>
            <p:nvPr/>
          </p:nvSpPr>
          <p:spPr>
            <a:xfrm>
              <a:off x="5078412" y="4067175"/>
              <a:ext cx="714375" cy="322262"/>
            </a:xfrm>
            <a:custGeom>
              <a:rect b="b" l="l" r="r" t="t"/>
              <a:pathLst>
                <a:path extrusionOk="0" h="74" w="164">
                  <a:moveTo>
                    <a:pt x="164" y="67"/>
                  </a:moveTo>
                  <a:cubicBezTo>
                    <a:pt x="164" y="12"/>
                    <a:pt x="164" y="12"/>
                    <a:pt x="164" y="12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4" y="27"/>
                    <a:pt x="0" y="31"/>
                    <a:pt x="0" y="3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1"/>
                    <a:pt x="3" y="74"/>
                    <a:pt x="8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60" y="74"/>
                    <a:pt x="164" y="71"/>
                    <a:pt x="164" y="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1" name="Google Shape;1191;p50"/>
            <p:cNvSpPr/>
            <p:nvPr/>
          </p:nvSpPr>
          <p:spPr>
            <a:xfrm>
              <a:off x="6389687" y="3844925"/>
              <a:ext cx="715962" cy="544512"/>
            </a:xfrm>
            <a:custGeom>
              <a:rect b="b" l="l" r="r" t="t"/>
              <a:pathLst>
                <a:path extrusionOk="0" h="125" w="164">
                  <a:moveTo>
                    <a:pt x="164" y="118"/>
                  </a:moveTo>
                  <a:cubicBezTo>
                    <a:pt x="164" y="11"/>
                    <a:pt x="164" y="11"/>
                    <a:pt x="164" y="11"/>
                  </a:cubicBezTo>
                  <a:cubicBezTo>
                    <a:pt x="164" y="5"/>
                    <a:pt x="158" y="0"/>
                    <a:pt x="152" y="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3" y="26"/>
                    <a:pt x="0" y="31"/>
                    <a:pt x="0" y="36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2"/>
                    <a:pt x="3" y="125"/>
                    <a:pt x="8" y="125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60" y="125"/>
                    <a:pt x="164" y="122"/>
                    <a:pt x="164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2" name="Google Shape;1192;p50"/>
          <p:cNvGrpSpPr/>
          <p:nvPr/>
        </p:nvGrpSpPr>
        <p:grpSpPr>
          <a:xfrm>
            <a:off x="1829253" y="2257459"/>
            <a:ext cx="445768" cy="445697"/>
            <a:chOff x="1674084" y="3214987"/>
            <a:chExt cx="720142" cy="720027"/>
          </a:xfrm>
        </p:grpSpPr>
        <p:sp>
          <p:nvSpPr>
            <p:cNvPr id="1193" name="Google Shape;1193;p50"/>
            <p:cNvSpPr/>
            <p:nvPr/>
          </p:nvSpPr>
          <p:spPr>
            <a:xfrm>
              <a:off x="1674084" y="3354958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5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2"/>
                    <a:pt x="19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8" y="51"/>
                    <a:pt x="115" y="50"/>
                    <a:pt x="115" y="47"/>
                  </a:cubicBezTo>
                  <a:cubicBezTo>
                    <a:pt x="115" y="42"/>
                    <a:pt x="115" y="37"/>
                    <a:pt x="120" y="34"/>
                  </a:cubicBezTo>
                  <a:cubicBezTo>
                    <a:pt x="122" y="32"/>
                    <a:pt x="125" y="31"/>
                    <a:pt x="128" y="30"/>
                  </a:cubicBezTo>
                  <a:cubicBezTo>
                    <a:pt x="136" y="25"/>
                    <a:pt x="137" y="14"/>
                    <a:pt x="129" y="8"/>
                  </a:cubicBezTo>
                  <a:cubicBezTo>
                    <a:pt x="122" y="2"/>
                    <a:pt x="112" y="0"/>
                    <a:pt x="102" y="0"/>
                  </a:cubicBezTo>
                  <a:cubicBezTo>
                    <a:pt x="93" y="0"/>
                    <a:pt x="82" y="2"/>
                    <a:pt x="75" y="8"/>
                  </a:cubicBezTo>
                  <a:cubicBezTo>
                    <a:pt x="68" y="14"/>
                    <a:pt x="69" y="25"/>
                    <a:pt x="77" y="30"/>
                  </a:cubicBezTo>
                  <a:cubicBezTo>
                    <a:pt x="80" y="31"/>
                    <a:pt x="82" y="32"/>
                    <a:pt x="85" y="34"/>
                  </a:cubicBezTo>
                  <a:cubicBezTo>
                    <a:pt x="89" y="37"/>
                    <a:pt x="90" y="42"/>
                    <a:pt x="89" y="47"/>
                  </a:cubicBezTo>
                  <a:cubicBezTo>
                    <a:pt x="89" y="50"/>
                    <a:pt x="87" y="51"/>
                    <a:pt x="8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7" y="52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5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4" name="Google Shape;1194;p50"/>
            <p:cNvSpPr/>
            <p:nvPr/>
          </p:nvSpPr>
          <p:spPr>
            <a:xfrm>
              <a:off x="1674084" y="3534654"/>
              <a:ext cx="179880" cy="213525"/>
            </a:xfrm>
            <a:custGeom>
              <a:rect b="b" l="l" r="r" t="t"/>
              <a:pathLst>
                <a:path extrusionOk="0" h="242" w="204">
                  <a:moveTo>
                    <a:pt x="57" y="222"/>
                  </a:moveTo>
                  <a:cubicBezTo>
                    <a:pt x="57" y="214"/>
                    <a:pt x="61" y="207"/>
                    <a:pt x="67" y="202"/>
                  </a:cubicBezTo>
                  <a:cubicBezTo>
                    <a:pt x="76" y="195"/>
                    <a:pt x="88" y="191"/>
                    <a:pt x="102" y="191"/>
                  </a:cubicBezTo>
                  <a:cubicBezTo>
                    <a:pt x="116" y="191"/>
                    <a:pt x="129" y="195"/>
                    <a:pt x="137" y="202"/>
                  </a:cubicBezTo>
                  <a:cubicBezTo>
                    <a:pt x="144" y="207"/>
                    <a:pt x="147" y="214"/>
                    <a:pt x="147" y="222"/>
                  </a:cubicBezTo>
                  <a:cubicBezTo>
                    <a:pt x="147" y="230"/>
                    <a:pt x="143" y="237"/>
                    <a:pt x="137" y="242"/>
                  </a:cubicBezTo>
                  <a:cubicBezTo>
                    <a:pt x="190" y="242"/>
                    <a:pt x="190" y="242"/>
                    <a:pt x="190" y="242"/>
                  </a:cubicBezTo>
                  <a:cubicBezTo>
                    <a:pt x="198" y="242"/>
                    <a:pt x="204" y="236"/>
                    <a:pt x="204" y="22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59"/>
                    <a:pt x="198" y="53"/>
                    <a:pt x="190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4"/>
                  </a:cubicBezTo>
                  <a:cubicBezTo>
                    <a:pt x="122" y="33"/>
                    <a:pt x="125" y="31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1"/>
                    <a:pt x="82" y="33"/>
                    <a:pt x="85" y="34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236"/>
                    <a:pt x="7" y="242"/>
                    <a:pt x="15" y="242"/>
                  </a:cubicBezTo>
                  <a:cubicBezTo>
                    <a:pt x="68" y="242"/>
                    <a:pt x="68" y="242"/>
                    <a:pt x="68" y="242"/>
                  </a:cubicBezTo>
                  <a:cubicBezTo>
                    <a:pt x="61" y="237"/>
                    <a:pt x="57" y="230"/>
                    <a:pt x="57" y="222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5" name="Google Shape;1195;p50"/>
            <p:cNvSpPr/>
            <p:nvPr/>
          </p:nvSpPr>
          <p:spPr>
            <a:xfrm>
              <a:off x="1861110" y="3214987"/>
              <a:ext cx="212190" cy="179696"/>
            </a:xfrm>
            <a:custGeom>
              <a:rect b="b" l="l" r="r" t="t"/>
              <a:pathLst>
                <a:path extrusionOk="0" h="204" w="241">
                  <a:moveTo>
                    <a:pt x="20" y="57"/>
                  </a:moveTo>
                  <a:cubicBezTo>
                    <a:pt x="27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7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7" y="119"/>
                  </a:cubicBezTo>
                  <a:cubicBezTo>
                    <a:pt x="209" y="122"/>
                    <a:pt x="210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1" y="112"/>
                    <a:pt x="241" y="102"/>
                  </a:cubicBezTo>
                  <a:cubicBezTo>
                    <a:pt x="241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0" y="79"/>
                    <a:pt x="209" y="82"/>
                    <a:pt x="207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6" name="Google Shape;1196;p50"/>
            <p:cNvSpPr/>
            <p:nvPr/>
          </p:nvSpPr>
          <p:spPr>
            <a:xfrm>
              <a:off x="2040679" y="3214987"/>
              <a:ext cx="213433" cy="179696"/>
            </a:xfrm>
            <a:custGeom>
              <a:rect b="b" l="l" r="r" t="t"/>
              <a:pathLst>
                <a:path extrusionOk="0" h="204" w="242">
                  <a:moveTo>
                    <a:pt x="20" y="57"/>
                  </a:move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7"/>
                    <a:pt x="6" y="204"/>
                    <a:pt x="14" y="204"/>
                  </a:cubicBezTo>
                  <a:cubicBezTo>
                    <a:pt x="175" y="204"/>
                    <a:pt x="175" y="204"/>
                    <a:pt x="175" y="204"/>
                  </a:cubicBezTo>
                  <a:cubicBezTo>
                    <a:pt x="183" y="204"/>
                    <a:pt x="189" y="197"/>
                    <a:pt x="189" y="189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90" y="117"/>
                    <a:pt x="192" y="115"/>
                    <a:pt x="195" y="115"/>
                  </a:cubicBezTo>
                  <a:cubicBezTo>
                    <a:pt x="200" y="115"/>
                    <a:pt x="204" y="115"/>
                    <a:pt x="208" y="119"/>
                  </a:cubicBezTo>
                  <a:cubicBezTo>
                    <a:pt x="209" y="122"/>
                    <a:pt x="211" y="125"/>
                    <a:pt x="212" y="127"/>
                  </a:cubicBezTo>
                  <a:cubicBezTo>
                    <a:pt x="217" y="135"/>
                    <a:pt x="227" y="136"/>
                    <a:pt x="233" y="129"/>
                  </a:cubicBezTo>
                  <a:cubicBezTo>
                    <a:pt x="239" y="122"/>
                    <a:pt x="242" y="112"/>
                    <a:pt x="241" y="102"/>
                  </a:cubicBezTo>
                  <a:cubicBezTo>
                    <a:pt x="242" y="92"/>
                    <a:pt x="239" y="82"/>
                    <a:pt x="233" y="75"/>
                  </a:cubicBezTo>
                  <a:cubicBezTo>
                    <a:pt x="227" y="68"/>
                    <a:pt x="217" y="69"/>
                    <a:pt x="212" y="77"/>
                  </a:cubicBezTo>
                  <a:cubicBezTo>
                    <a:pt x="211" y="79"/>
                    <a:pt x="209" y="82"/>
                    <a:pt x="208" y="85"/>
                  </a:cubicBezTo>
                  <a:cubicBezTo>
                    <a:pt x="204" y="89"/>
                    <a:pt x="200" y="89"/>
                    <a:pt x="195" y="89"/>
                  </a:cubicBezTo>
                  <a:cubicBezTo>
                    <a:pt x="192" y="89"/>
                    <a:pt x="190" y="87"/>
                    <a:pt x="189" y="85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9" y="6"/>
                    <a:pt x="183" y="0"/>
                    <a:pt x="1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7" name="Google Shape;1197;p50"/>
            <p:cNvSpPr/>
            <p:nvPr/>
          </p:nvSpPr>
          <p:spPr>
            <a:xfrm>
              <a:off x="1674084" y="3714660"/>
              <a:ext cx="173666" cy="220353"/>
            </a:xfrm>
            <a:custGeom>
              <a:rect b="b" l="l" r="r" t="t"/>
              <a:pathLst>
                <a:path extrusionOk="0" h="250" w="197">
                  <a:moveTo>
                    <a:pt x="177" y="192"/>
                  </a:moveTo>
                  <a:cubicBezTo>
                    <a:pt x="169" y="192"/>
                    <a:pt x="162" y="189"/>
                    <a:pt x="157" y="183"/>
                  </a:cubicBezTo>
                  <a:cubicBezTo>
                    <a:pt x="150" y="174"/>
                    <a:pt x="146" y="161"/>
                    <a:pt x="146" y="147"/>
                  </a:cubicBezTo>
                  <a:cubicBezTo>
                    <a:pt x="146" y="134"/>
                    <a:pt x="150" y="121"/>
                    <a:pt x="157" y="112"/>
                  </a:cubicBezTo>
                  <a:cubicBezTo>
                    <a:pt x="162" y="106"/>
                    <a:pt x="169" y="103"/>
                    <a:pt x="177" y="103"/>
                  </a:cubicBezTo>
                  <a:cubicBezTo>
                    <a:pt x="185" y="103"/>
                    <a:pt x="192" y="106"/>
                    <a:pt x="197" y="113"/>
                  </a:cubicBezTo>
                  <a:cubicBezTo>
                    <a:pt x="197" y="67"/>
                    <a:pt x="197" y="67"/>
                    <a:pt x="197" y="67"/>
                  </a:cubicBezTo>
                  <a:cubicBezTo>
                    <a:pt x="197" y="59"/>
                    <a:pt x="191" y="53"/>
                    <a:pt x="182" y="53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18" y="52"/>
                    <a:pt x="115" y="50"/>
                    <a:pt x="115" y="47"/>
                  </a:cubicBezTo>
                  <a:cubicBezTo>
                    <a:pt x="115" y="42"/>
                    <a:pt x="115" y="38"/>
                    <a:pt x="120" y="35"/>
                  </a:cubicBezTo>
                  <a:cubicBezTo>
                    <a:pt x="122" y="33"/>
                    <a:pt x="125" y="32"/>
                    <a:pt x="128" y="30"/>
                  </a:cubicBezTo>
                  <a:cubicBezTo>
                    <a:pt x="136" y="25"/>
                    <a:pt x="137" y="15"/>
                    <a:pt x="129" y="9"/>
                  </a:cubicBezTo>
                  <a:cubicBezTo>
                    <a:pt x="122" y="3"/>
                    <a:pt x="112" y="0"/>
                    <a:pt x="102" y="1"/>
                  </a:cubicBezTo>
                  <a:cubicBezTo>
                    <a:pt x="93" y="0"/>
                    <a:pt x="82" y="3"/>
                    <a:pt x="75" y="9"/>
                  </a:cubicBezTo>
                  <a:cubicBezTo>
                    <a:pt x="68" y="15"/>
                    <a:pt x="69" y="25"/>
                    <a:pt x="77" y="30"/>
                  </a:cubicBezTo>
                  <a:cubicBezTo>
                    <a:pt x="80" y="32"/>
                    <a:pt x="82" y="33"/>
                    <a:pt x="85" y="35"/>
                  </a:cubicBezTo>
                  <a:cubicBezTo>
                    <a:pt x="89" y="38"/>
                    <a:pt x="90" y="42"/>
                    <a:pt x="89" y="47"/>
                  </a:cubicBezTo>
                  <a:cubicBezTo>
                    <a:pt x="89" y="50"/>
                    <a:pt x="87" y="52"/>
                    <a:pt x="8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7" y="53"/>
                    <a:pt x="0" y="59"/>
                    <a:pt x="0" y="6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3"/>
                    <a:pt x="7" y="250"/>
                    <a:pt x="15" y="250"/>
                  </a:cubicBezTo>
                  <a:cubicBezTo>
                    <a:pt x="182" y="250"/>
                    <a:pt x="182" y="250"/>
                    <a:pt x="182" y="250"/>
                  </a:cubicBezTo>
                  <a:cubicBezTo>
                    <a:pt x="191" y="250"/>
                    <a:pt x="197" y="243"/>
                    <a:pt x="197" y="235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2" y="189"/>
                    <a:pt x="185" y="192"/>
                    <a:pt x="177" y="192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8" name="Google Shape;1198;p50"/>
            <p:cNvSpPr/>
            <p:nvPr/>
          </p:nvSpPr>
          <p:spPr>
            <a:xfrm>
              <a:off x="1674084" y="3214987"/>
              <a:ext cx="219646" cy="173489"/>
            </a:xfrm>
            <a:custGeom>
              <a:rect b="b" l="l" r="r" t="t"/>
              <a:pathLst>
                <a:path extrusionOk="0" h="197" w="249">
                  <a:moveTo>
                    <a:pt x="57" y="177"/>
                  </a:moveTo>
                  <a:cubicBezTo>
                    <a:pt x="57" y="169"/>
                    <a:pt x="61" y="162"/>
                    <a:pt x="67" y="157"/>
                  </a:cubicBezTo>
                  <a:cubicBezTo>
                    <a:pt x="76" y="149"/>
                    <a:pt x="88" y="146"/>
                    <a:pt x="102" y="146"/>
                  </a:cubicBezTo>
                  <a:cubicBezTo>
                    <a:pt x="116" y="146"/>
                    <a:pt x="129" y="149"/>
                    <a:pt x="137" y="157"/>
                  </a:cubicBezTo>
                  <a:cubicBezTo>
                    <a:pt x="144" y="162"/>
                    <a:pt x="147" y="169"/>
                    <a:pt x="147" y="177"/>
                  </a:cubicBezTo>
                  <a:cubicBezTo>
                    <a:pt x="147" y="185"/>
                    <a:pt x="143" y="192"/>
                    <a:pt x="137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1" y="197"/>
                    <a:pt x="197" y="190"/>
                    <a:pt x="197" y="182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7"/>
                    <a:pt x="200" y="115"/>
                    <a:pt x="202" y="115"/>
                  </a:cubicBezTo>
                  <a:cubicBezTo>
                    <a:pt x="207" y="115"/>
                    <a:pt x="212" y="115"/>
                    <a:pt x="215" y="119"/>
                  </a:cubicBezTo>
                  <a:cubicBezTo>
                    <a:pt x="217" y="122"/>
                    <a:pt x="218" y="125"/>
                    <a:pt x="220" y="127"/>
                  </a:cubicBezTo>
                  <a:cubicBezTo>
                    <a:pt x="225" y="135"/>
                    <a:pt x="235" y="136"/>
                    <a:pt x="241" y="129"/>
                  </a:cubicBezTo>
                  <a:cubicBezTo>
                    <a:pt x="247" y="122"/>
                    <a:pt x="249" y="112"/>
                    <a:pt x="249" y="102"/>
                  </a:cubicBezTo>
                  <a:cubicBezTo>
                    <a:pt x="249" y="92"/>
                    <a:pt x="247" y="82"/>
                    <a:pt x="241" y="75"/>
                  </a:cubicBezTo>
                  <a:cubicBezTo>
                    <a:pt x="235" y="68"/>
                    <a:pt x="225" y="69"/>
                    <a:pt x="220" y="77"/>
                  </a:cubicBezTo>
                  <a:cubicBezTo>
                    <a:pt x="218" y="79"/>
                    <a:pt x="217" y="82"/>
                    <a:pt x="215" y="85"/>
                  </a:cubicBezTo>
                  <a:cubicBezTo>
                    <a:pt x="212" y="89"/>
                    <a:pt x="207" y="89"/>
                    <a:pt x="202" y="89"/>
                  </a:cubicBezTo>
                  <a:cubicBezTo>
                    <a:pt x="200" y="89"/>
                    <a:pt x="198" y="87"/>
                    <a:pt x="197" y="85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1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7" y="197"/>
                    <a:pt x="15" y="197"/>
                  </a:cubicBezTo>
                  <a:cubicBezTo>
                    <a:pt x="68" y="197"/>
                    <a:pt x="68" y="197"/>
                    <a:pt x="68" y="197"/>
                  </a:cubicBezTo>
                  <a:cubicBezTo>
                    <a:pt x="61" y="192"/>
                    <a:pt x="57" y="185"/>
                    <a:pt x="57" y="177"/>
                  </a:cubicBezTo>
                  <a:close/>
                </a:path>
              </a:pathLst>
            </a:custGeom>
            <a:solidFill>
              <a:srgbClr val="A61C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9" name="Google Shape;1199;p50"/>
            <p:cNvSpPr/>
            <p:nvPr/>
          </p:nvSpPr>
          <p:spPr>
            <a:xfrm>
              <a:off x="1995010" y="3754076"/>
              <a:ext cx="212501" cy="180938"/>
            </a:xfrm>
            <a:custGeom>
              <a:rect b="b" l="l" r="r" t="t"/>
              <a:pathLst>
                <a:path extrusionOk="0" h="205" w="241">
                  <a:moveTo>
                    <a:pt x="221" y="147"/>
                  </a:moveTo>
                  <a:cubicBezTo>
                    <a:pt x="214" y="147"/>
                    <a:pt x="206" y="144"/>
                    <a:pt x="201" y="138"/>
                  </a:cubicBezTo>
                  <a:cubicBezTo>
                    <a:pt x="194" y="129"/>
                    <a:pt x="190" y="116"/>
                    <a:pt x="190" y="102"/>
                  </a:cubicBezTo>
                  <a:cubicBezTo>
                    <a:pt x="190" y="89"/>
                    <a:pt x="194" y="76"/>
                    <a:pt x="201" y="67"/>
                  </a:cubicBezTo>
                  <a:cubicBezTo>
                    <a:pt x="206" y="61"/>
                    <a:pt x="214" y="58"/>
                    <a:pt x="221" y="58"/>
                  </a:cubicBezTo>
                  <a:cubicBezTo>
                    <a:pt x="229" y="58"/>
                    <a:pt x="236" y="61"/>
                    <a:pt x="241" y="68"/>
                  </a:cubicBezTo>
                  <a:cubicBezTo>
                    <a:pt x="241" y="15"/>
                    <a:pt x="241" y="15"/>
                    <a:pt x="241" y="15"/>
                  </a:cubicBezTo>
                  <a:cubicBezTo>
                    <a:pt x="241" y="7"/>
                    <a:pt x="235" y="0"/>
                    <a:pt x="22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8" y="0"/>
                    <a:pt x="52" y="7"/>
                    <a:pt x="52" y="1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1" y="87"/>
                    <a:pt x="49" y="89"/>
                    <a:pt x="46" y="90"/>
                  </a:cubicBezTo>
                  <a:cubicBezTo>
                    <a:pt x="41" y="90"/>
                    <a:pt x="37" y="90"/>
                    <a:pt x="34" y="85"/>
                  </a:cubicBezTo>
                  <a:cubicBezTo>
                    <a:pt x="32" y="83"/>
                    <a:pt x="31" y="80"/>
                    <a:pt x="29" y="77"/>
                  </a:cubicBezTo>
                  <a:cubicBezTo>
                    <a:pt x="24" y="69"/>
                    <a:pt x="14" y="68"/>
                    <a:pt x="8" y="75"/>
                  </a:cubicBezTo>
                  <a:cubicBezTo>
                    <a:pt x="2" y="83"/>
                    <a:pt x="0" y="93"/>
                    <a:pt x="0" y="102"/>
                  </a:cubicBezTo>
                  <a:cubicBezTo>
                    <a:pt x="0" y="112"/>
                    <a:pt x="2" y="122"/>
                    <a:pt x="8" y="129"/>
                  </a:cubicBezTo>
                  <a:cubicBezTo>
                    <a:pt x="14" y="137"/>
                    <a:pt x="24" y="136"/>
                    <a:pt x="29" y="128"/>
                  </a:cubicBezTo>
                  <a:cubicBezTo>
                    <a:pt x="31" y="125"/>
                    <a:pt x="32" y="122"/>
                    <a:pt x="34" y="120"/>
                  </a:cubicBezTo>
                  <a:cubicBezTo>
                    <a:pt x="37" y="115"/>
                    <a:pt x="41" y="115"/>
                    <a:pt x="46" y="115"/>
                  </a:cubicBezTo>
                  <a:cubicBezTo>
                    <a:pt x="49" y="115"/>
                    <a:pt x="51" y="118"/>
                    <a:pt x="52" y="12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8"/>
                    <a:pt x="58" y="205"/>
                    <a:pt x="67" y="205"/>
                  </a:cubicBezTo>
                  <a:cubicBezTo>
                    <a:pt x="227" y="205"/>
                    <a:pt x="227" y="205"/>
                    <a:pt x="227" y="205"/>
                  </a:cubicBezTo>
                  <a:cubicBezTo>
                    <a:pt x="235" y="205"/>
                    <a:pt x="241" y="198"/>
                    <a:pt x="241" y="190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36" y="144"/>
                    <a:pt x="229" y="147"/>
                    <a:pt x="221" y="147"/>
                  </a:cubicBezTo>
                  <a:close/>
                </a:path>
              </a:pathLst>
            </a:custGeom>
            <a:solidFill>
              <a:srgbClr val="3D85C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0" name="Google Shape;1200;p50"/>
            <p:cNvSpPr/>
            <p:nvPr/>
          </p:nvSpPr>
          <p:spPr>
            <a:xfrm>
              <a:off x="2220560" y="3214987"/>
              <a:ext cx="173666" cy="219422"/>
            </a:xfrm>
            <a:custGeom>
              <a:rect b="b" l="l" r="r" t="t"/>
              <a:pathLst>
                <a:path extrusionOk="0" h="249" w="197">
                  <a:moveTo>
                    <a:pt x="0" y="15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5" y="61"/>
                    <a:pt x="12" y="57"/>
                    <a:pt x="20" y="57"/>
                  </a:cubicBezTo>
                  <a:cubicBezTo>
                    <a:pt x="28" y="57"/>
                    <a:pt x="35" y="61"/>
                    <a:pt x="40" y="67"/>
                  </a:cubicBezTo>
                  <a:cubicBezTo>
                    <a:pt x="47" y="76"/>
                    <a:pt x="51" y="88"/>
                    <a:pt x="51" y="102"/>
                  </a:cubicBezTo>
                  <a:cubicBezTo>
                    <a:pt x="51" y="116"/>
                    <a:pt x="47" y="128"/>
                    <a:pt x="40" y="137"/>
                  </a:cubicBezTo>
                  <a:cubicBezTo>
                    <a:pt x="35" y="143"/>
                    <a:pt x="28" y="147"/>
                    <a:pt x="20" y="147"/>
                  </a:cubicBezTo>
                  <a:cubicBezTo>
                    <a:pt x="12" y="147"/>
                    <a:pt x="5" y="143"/>
                    <a:pt x="0" y="137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90"/>
                    <a:pt x="6" y="197"/>
                    <a:pt x="15" y="197"/>
                  </a:cubicBezTo>
                  <a:cubicBezTo>
                    <a:pt x="77" y="197"/>
                    <a:pt x="77" y="197"/>
                    <a:pt x="77" y="197"/>
                  </a:cubicBezTo>
                  <a:cubicBezTo>
                    <a:pt x="80" y="198"/>
                    <a:pt x="82" y="199"/>
                    <a:pt x="82" y="202"/>
                  </a:cubicBezTo>
                  <a:cubicBezTo>
                    <a:pt x="82" y="207"/>
                    <a:pt x="82" y="212"/>
                    <a:pt x="77" y="215"/>
                  </a:cubicBezTo>
                  <a:cubicBezTo>
                    <a:pt x="75" y="217"/>
                    <a:pt x="72" y="218"/>
                    <a:pt x="69" y="219"/>
                  </a:cubicBezTo>
                  <a:cubicBezTo>
                    <a:pt x="61" y="224"/>
                    <a:pt x="60" y="235"/>
                    <a:pt x="68" y="241"/>
                  </a:cubicBezTo>
                  <a:cubicBezTo>
                    <a:pt x="75" y="247"/>
                    <a:pt x="85" y="249"/>
                    <a:pt x="95" y="249"/>
                  </a:cubicBezTo>
                  <a:cubicBezTo>
                    <a:pt x="104" y="249"/>
                    <a:pt x="115" y="247"/>
                    <a:pt x="122" y="241"/>
                  </a:cubicBezTo>
                  <a:cubicBezTo>
                    <a:pt x="129" y="235"/>
                    <a:pt x="128" y="224"/>
                    <a:pt x="120" y="219"/>
                  </a:cubicBezTo>
                  <a:cubicBezTo>
                    <a:pt x="118" y="218"/>
                    <a:pt x="115" y="217"/>
                    <a:pt x="112" y="215"/>
                  </a:cubicBezTo>
                  <a:cubicBezTo>
                    <a:pt x="108" y="212"/>
                    <a:pt x="107" y="207"/>
                    <a:pt x="108" y="202"/>
                  </a:cubicBezTo>
                  <a:cubicBezTo>
                    <a:pt x="108" y="199"/>
                    <a:pt x="110" y="198"/>
                    <a:pt x="112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90" y="197"/>
                    <a:pt x="197" y="190"/>
                    <a:pt x="197" y="182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6"/>
                    <a:pt x="190" y="0"/>
                    <a:pt x="18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6"/>
                    <a:pt x="0" y="15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1" name="Google Shape;1201;p50"/>
            <p:cNvSpPr/>
            <p:nvPr/>
          </p:nvSpPr>
          <p:spPr>
            <a:xfrm>
              <a:off x="2214346" y="3400890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1"/>
                    <a:pt x="102" y="51"/>
                  </a:cubicBezTo>
                  <a:cubicBezTo>
                    <a:pt x="88" y="51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2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2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2"/>
                  </a:cubicBezTo>
                  <a:cubicBezTo>
                    <a:pt x="68" y="217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7"/>
                    <a:pt x="127" y="212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2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2"/>
                    <a:pt x="147" y="2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2" name="Google Shape;1202;p50"/>
            <p:cNvSpPr/>
            <p:nvPr/>
          </p:nvSpPr>
          <p:spPr>
            <a:xfrm>
              <a:off x="1814198" y="3754076"/>
              <a:ext cx="213433" cy="180938"/>
            </a:xfrm>
            <a:custGeom>
              <a:rect b="b" l="l" r="r" t="t"/>
              <a:pathLst>
                <a:path extrusionOk="0" h="205" w="242">
                  <a:moveTo>
                    <a:pt x="222" y="147"/>
                  </a:moveTo>
                  <a:cubicBezTo>
                    <a:pt x="214" y="147"/>
                    <a:pt x="207" y="144"/>
                    <a:pt x="202" y="138"/>
                  </a:cubicBezTo>
                  <a:cubicBezTo>
                    <a:pt x="195" y="129"/>
                    <a:pt x="191" y="116"/>
                    <a:pt x="191" y="102"/>
                  </a:cubicBezTo>
                  <a:cubicBezTo>
                    <a:pt x="191" y="89"/>
                    <a:pt x="195" y="76"/>
                    <a:pt x="202" y="67"/>
                  </a:cubicBezTo>
                  <a:cubicBezTo>
                    <a:pt x="207" y="61"/>
                    <a:pt x="214" y="58"/>
                    <a:pt x="222" y="58"/>
                  </a:cubicBezTo>
                  <a:cubicBezTo>
                    <a:pt x="230" y="58"/>
                    <a:pt x="237" y="61"/>
                    <a:pt x="242" y="68"/>
                  </a:cubicBezTo>
                  <a:cubicBezTo>
                    <a:pt x="242" y="15"/>
                    <a:pt x="242" y="15"/>
                    <a:pt x="242" y="15"/>
                  </a:cubicBezTo>
                  <a:cubicBezTo>
                    <a:pt x="242" y="7"/>
                    <a:pt x="236" y="0"/>
                    <a:pt x="22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3" y="7"/>
                    <a:pt x="53" y="15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2" y="87"/>
                    <a:pt x="50" y="89"/>
                    <a:pt x="47" y="90"/>
                  </a:cubicBezTo>
                  <a:cubicBezTo>
                    <a:pt x="42" y="90"/>
                    <a:pt x="38" y="90"/>
                    <a:pt x="34" y="85"/>
                  </a:cubicBezTo>
                  <a:cubicBezTo>
                    <a:pt x="33" y="83"/>
                    <a:pt x="32" y="80"/>
                    <a:pt x="30" y="77"/>
                  </a:cubicBezTo>
                  <a:cubicBezTo>
                    <a:pt x="25" y="69"/>
                    <a:pt x="15" y="68"/>
                    <a:pt x="9" y="75"/>
                  </a:cubicBezTo>
                  <a:cubicBezTo>
                    <a:pt x="3" y="83"/>
                    <a:pt x="0" y="93"/>
                    <a:pt x="1" y="102"/>
                  </a:cubicBezTo>
                  <a:cubicBezTo>
                    <a:pt x="0" y="112"/>
                    <a:pt x="3" y="122"/>
                    <a:pt x="9" y="129"/>
                  </a:cubicBezTo>
                  <a:cubicBezTo>
                    <a:pt x="15" y="137"/>
                    <a:pt x="25" y="136"/>
                    <a:pt x="30" y="128"/>
                  </a:cubicBezTo>
                  <a:cubicBezTo>
                    <a:pt x="32" y="125"/>
                    <a:pt x="33" y="122"/>
                    <a:pt x="34" y="120"/>
                  </a:cubicBezTo>
                  <a:cubicBezTo>
                    <a:pt x="38" y="115"/>
                    <a:pt x="42" y="115"/>
                    <a:pt x="47" y="115"/>
                  </a:cubicBezTo>
                  <a:cubicBezTo>
                    <a:pt x="50" y="115"/>
                    <a:pt x="52" y="118"/>
                    <a:pt x="53" y="120"/>
                  </a:cubicBezTo>
                  <a:cubicBezTo>
                    <a:pt x="53" y="190"/>
                    <a:pt x="53" y="190"/>
                    <a:pt x="53" y="190"/>
                  </a:cubicBezTo>
                  <a:cubicBezTo>
                    <a:pt x="53" y="198"/>
                    <a:pt x="59" y="205"/>
                    <a:pt x="67" y="205"/>
                  </a:cubicBezTo>
                  <a:cubicBezTo>
                    <a:pt x="228" y="205"/>
                    <a:pt x="228" y="205"/>
                    <a:pt x="228" y="205"/>
                  </a:cubicBezTo>
                  <a:cubicBezTo>
                    <a:pt x="236" y="205"/>
                    <a:pt x="242" y="198"/>
                    <a:pt x="242" y="190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37" y="144"/>
                    <a:pt x="230" y="147"/>
                    <a:pt x="222" y="147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3" name="Google Shape;1203;p50"/>
            <p:cNvSpPr/>
            <p:nvPr/>
          </p:nvSpPr>
          <p:spPr>
            <a:xfrm>
              <a:off x="2214346" y="3580587"/>
              <a:ext cx="179880" cy="213215"/>
            </a:xfrm>
            <a:custGeom>
              <a:rect b="b" l="l" r="r" t="t"/>
              <a:pathLst>
                <a:path extrusionOk="0" h="242" w="204">
                  <a:moveTo>
                    <a:pt x="147" y="20"/>
                  </a:moveTo>
                  <a:cubicBezTo>
                    <a:pt x="147" y="28"/>
                    <a:pt x="143" y="35"/>
                    <a:pt x="137" y="40"/>
                  </a:cubicBezTo>
                  <a:cubicBezTo>
                    <a:pt x="128" y="48"/>
                    <a:pt x="116" y="52"/>
                    <a:pt x="102" y="51"/>
                  </a:cubicBezTo>
                  <a:cubicBezTo>
                    <a:pt x="88" y="52"/>
                    <a:pt x="75" y="48"/>
                    <a:pt x="67" y="40"/>
                  </a:cubicBezTo>
                  <a:cubicBezTo>
                    <a:pt x="60" y="35"/>
                    <a:pt x="57" y="28"/>
                    <a:pt x="57" y="20"/>
                  </a:cubicBezTo>
                  <a:cubicBezTo>
                    <a:pt x="57" y="13"/>
                    <a:pt x="61" y="5"/>
                    <a:pt x="6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6" y="190"/>
                    <a:pt x="14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7" y="191"/>
                    <a:pt x="89" y="193"/>
                    <a:pt x="89" y="195"/>
                  </a:cubicBezTo>
                  <a:cubicBezTo>
                    <a:pt x="89" y="200"/>
                    <a:pt x="89" y="205"/>
                    <a:pt x="84" y="208"/>
                  </a:cubicBezTo>
                  <a:cubicBezTo>
                    <a:pt x="82" y="210"/>
                    <a:pt x="79" y="211"/>
                    <a:pt x="76" y="213"/>
                  </a:cubicBezTo>
                  <a:cubicBezTo>
                    <a:pt x="68" y="218"/>
                    <a:pt x="67" y="228"/>
                    <a:pt x="75" y="234"/>
                  </a:cubicBezTo>
                  <a:cubicBezTo>
                    <a:pt x="82" y="240"/>
                    <a:pt x="92" y="242"/>
                    <a:pt x="102" y="242"/>
                  </a:cubicBezTo>
                  <a:cubicBezTo>
                    <a:pt x="111" y="242"/>
                    <a:pt x="122" y="240"/>
                    <a:pt x="129" y="234"/>
                  </a:cubicBezTo>
                  <a:cubicBezTo>
                    <a:pt x="136" y="228"/>
                    <a:pt x="135" y="218"/>
                    <a:pt x="127" y="213"/>
                  </a:cubicBezTo>
                  <a:cubicBezTo>
                    <a:pt x="125" y="211"/>
                    <a:pt x="122" y="210"/>
                    <a:pt x="119" y="208"/>
                  </a:cubicBezTo>
                  <a:cubicBezTo>
                    <a:pt x="115" y="205"/>
                    <a:pt x="114" y="200"/>
                    <a:pt x="115" y="195"/>
                  </a:cubicBezTo>
                  <a:cubicBezTo>
                    <a:pt x="115" y="193"/>
                    <a:pt x="117" y="191"/>
                    <a:pt x="119" y="190"/>
                  </a:cubicBezTo>
                  <a:cubicBezTo>
                    <a:pt x="189" y="190"/>
                    <a:pt x="189" y="190"/>
                    <a:pt x="189" y="190"/>
                  </a:cubicBezTo>
                  <a:cubicBezTo>
                    <a:pt x="197" y="190"/>
                    <a:pt x="204" y="183"/>
                    <a:pt x="204" y="17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4" y="7"/>
                    <a:pt x="197" y="0"/>
                    <a:pt x="189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3" y="5"/>
                    <a:pt x="147" y="13"/>
                    <a:pt x="147" y="2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4" name="Google Shape;1204;p50"/>
            <p:cNvSpPr/>
            <p:nvPr/>
          </p:nvSpPr>
          <p:spPr>
            <a:xfrm>
              <a:off x="2174890" y="3760283"/>
              <a:ext cx="219335" cy="174731"/>
            </a:xfrm>
            <a:custGeom>
              <a:rect b="b" l="l" r="r" t="t"/>
              <a:pathLst>
                <a:path extrusionOk="0" h="198" w="249">
                  <a:moveTo>
                    <a:pt x="192" y="21"/>
                  </a:moveTo>
                  <a:cubicBezTo>
                    <a:pt x="192" y="28"/>
                    <a:pt x="188" y="35"/>
                    <a:pt x="182" y="41"/>
                  </a:cubicBezTo>
                  <a:cubicBezTo>
                    <a:pt x="173" y="48"/>
                    <a:pt x="161" y="52"/>
                    <a:pt x="147" y="52"/>
                  </a:cubicBezTo>
                  <a:cubicBezTo>
                    <a:pt x="133" y="52"/>
                    <a:pt x="120" y="48"/>
                    <a:pt x="112" y="41"/>
                  </a:cubicBezTo>
                  <a:cubicBezTo>
                    <a:pt x="105" y="35"/>
                    <a:pt x="102" y="28"/>
                    <a:pt x="102" y="21"/>
                  </a:cubicBezTo>
                  <a:cubicBezTo>
                    <a:pt x="102" y="13"/>
                    <a:pt x="106" y="5"/>
                    <a:pt x="112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59" y="0"/>
                    <a:pt x="52" y="7"/>
                    <a:pt x="52" y="15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51" y="80"/>
                    <a:pt x="49" y="82"/>
                    <a:pt x="47" y="83"/>
                  </a:cubicBezTo>
                  <a:cubicBezTo>
                    <a:pt x="42" y="83"/>
                    <a:pt x="37" y="83"/>
                    <a:pt x="34" y="78"/>
                  </a:cubicBezTo>
                  <a:cubicBezTo>
                    <a:pt x="32" y="76"/>
                    <a:pt x="31" y="73"/>
                    <a:pt x="29" y="70"/>
                  </a:cubicBezTo>
                  <a:cubicBezTo>
                    <a:pt x="24" y="62"/>
                    <a:pt x="14" y="61"/>
                    <a:pt x="8" y="68"/>
                  </a:cubicBezTo>
                  <a:cubicBezTo>
                    <a:pt x="2" y="76"/>
                    <a:pt x="0" y="86"/>
                    <a:pt x="0" y="95"/>
                  </a:cubicBezTo>
                  <a:cubicBezTo>
                    <a:pt x="0" y="105"/>
                    <a:pt x="2" y="115"/>
                    <a:pt x="8" y="122"/>
                  </a:cubicBezTo>
                  <a:cubicBezTo>
                    <a:pt x="14" y="130"/>
                    <a:pt x="24" y="129"/>
                    <a:pt x="29" y="121"/>
                  </a:cubicBezTo>
                  <a:cubicBezTo>
                    <a:pt x="31" y="118"/>
                    <a:pt x="32" y="115"/>
                    <a:pt x="34" y="113"/>
                  </a:cubicBezTo>
                  <a:cubicBezTo>
                    <a:pt x="37" y="108"/>
                    <a:pt x="42" y="108"/>
                    <a:pt x="47" y="108"/>
                  </a:cubicBezTo>
                  <a:cubicBezTo>
                    <a:pt x="49" y="108"/>
                    <a:pt x="51" y="111"/>
                    <a:pt x="52" y="11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2" y="191"/>
                    <a:pt x="59" y="198"/>
                    <a:pt x="67" y="198"/>
                  </a:cubicBezTo>
                  <a:cubicBezTo>
                    <a:pt x="234" y="198"/>
                    <a:pt x="234" y="198"/>
                    <a:pt x="234" y="198"/>
                  </a:cubicBezTo>
                  <a:cubicBezTo>
                    <a:pt x="242" y="198"/>
                    <a:pt x="249" y="191"/>
                    <a:pt x="249" y="183"/>
                  </a:cubicBezTo>
                  <a:cubicBezTo>
                    <a:pt x="249" y="15"/>
                    <a:pt x="249" y="15"/>
                    <a:pt x="249" y="15"/>
                  </a:cubicBezTo>
                  <a:cubicBezTo>
                    <a:pt x="249" y="7"/>
                    <a:pt x="242" y="0"/>
                    <a:pt x="23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8" y="5"/>
                    <a:pt x="192" y="13"/>
                    <a:pt x="192" y="21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5" name="Google Shape;1205;p50"/>
          <p:cNvGrpSpPr/>
          <p:nvPr/>
        </p:nvGrpSpPr>
        <p:grpSpPr>
          <a:xfrm>
            <a:off x="1138094" y="2257421"/>
            <a:ext cx="445578" cy="445773"/>
            <a:chOff x="557511" y="3214925"/>
            <a:chExt cx="719836" cy="720150"/>
          </a:xfrm>
        </p:grpSpPr>
        <p:sp>
          <p:nvSpPr>
            <p:cNvPr id="1206" name="Google Shape;1206;p50"/>
            <p:cNvSpPr/>
            <p:nvPr/>
          </p:nvSpPr>
          <p:spPr>
            <a:xfrm>
              <a:off x="557511" y="3214925"/>
              <a:ext cx="434543" cy="347863"/>
            </a:xfrm>
            <a:custGeom>
              <a:rect b="b" l="l" r="r" t="t"/>
              <a:pathLst>
                <a:path extrusionOk="0" h="412" w="515">
                  <a:moveTo>
                    <a:pt x="159" y="412"/>
                  </a:moveTo>
                  <a:cubicBezTo>
                    <a:pt x="147" y="402"/>
                    <a:pt x="139" y="388"/>
                    <a:pt x="139" y="373"/>
                  </a:cubicBezTo>
                  <a:cubicBezTo>
                    <a:pt x="139" y="358"/>
                    <a:pt x="146" y="344"/>
                    <a:pt x="158" y="334"/>
                  </a:cubicBezTo>
                  <a:cubicBezTo>
                    <a:pt x="175" y="319"/>
                    <a:pt x="200" y="312"/>
                    <a:pt x="227" y="312"/>
                  </a:cubicBezTo>
                  <a:cubicBezTo>
                    <a:pt x="254" y="312"/>
                    <a:pt x="278" y="319"/>
                    <a:pt x="296" y="334"/>
                  </a:cubicBezTo>
                  <a:cubicBezTo>
                    <a:pt x="307" y="344"/>
                    <a:pt x="314" y="358"/>
                    <a:pt x="314" y="373"/>
                  </a:cubicBezTo>
                  <a:cubicBezTo>
                    <a:pt x="314" y="388"/>
                    <a:pt x="307" y="402"/>
                    <a:pt x="295" y="412"/>
                  </a:cubicBezTo>
                  <a:cubicBezTo>
                    <a:pt x="402" y="412"/>
                    <a:pt x="402" y="412"/>
                    <a:pt x="402" y="412"/>
                  </a:cubicBezTo>
                  <a:cubicBezTo>
                    <a:pt x="408" y="412"/>
                    <a:pt x="413" y="407"/>
                    <a:pt x="413" y="401"/>
                  </a:cubicBezTo>
                  <a:cubicBezTo>
                    <a:pt x="413" y="262"/>
                    <a:pt x="413" y="262"/>
                    <a:pt x="413" y="262"/>
                  </a:cubicBezTo>
                  <a:cubicBezTo>
                    <a:pt x="414" y="258"/>
                    <a:pt x="418" y="253"/>
                    <a:pt x="423" y="253"/>
                  </a:cubicBezTo>
                  <a:cubicBezTo>
                    <a:pt x="433" y="253"/>
                    <a:pt x="442" y="253"/>
                    <a:pt x="448" y="262"/>
                  </a:cubicBezTo>
                  <a:cubicBezTo>
                    <a:pt x="452" y="267"/>
                    <a:pt x="454" y="272"/>
                    <a:pt x="457" y="277"/>
                  </a:cubicBezTo>
                  <a:cubicBezTo>
                    <a:pt x="467" y="293"/>
                    <a:pt x="487" y="294"/>
                    <a:pt x="499" y="280"/>
                  </a:cubicBezTo>
                  <a:cubicBezTo>
                    <a:pt x="510" y="266"/>
                    <a:pt x="515" y="246"/>
                    <a:pt x="514" y="228"/>
                  </a:cubicBezTo>
                  <a:cubicBezTo>
                    <a:pt x="515" y="210"/>
                    <a:pt x="510" y="190"/>
                    <a:pt x="499" y="176"/>
                  </a:cubicBezTo>
                  <a:cubicBezTo>
                    <a:pt x="487" y="161"/>
                    <a:pt x="467" y="162"/>
                    <a:pt x="457" y="178"/>
                  </a:cubicBezTo>
                  <a:cubicBezTo>
                    <a:pt x="454" y="183"/>
                    <a:pt x="452" y="189"/>
                    <a:pt x="448" y="194"/>
                  </a:cubicBezTo>
                  <a:cubicBezTo>
                    <a:pt x="442" y="203"/>
                    <a:pt x="433" y="203"/>
                    <a:pt x="423" y="203"/>
                  </a:cubicBezTo>
                  <a:cubicBezTo>
                    <a:pt x="418" y="202"/>
                    <a:pt x="414" y="198"/>
                    <a:pt x="413" y="194"/>
                  </a:cubicBezTo>
                  <a:cubicBezTo>
                    <a:pt x="413" y="12"/>
                    <a:pt x="413" y="12"/>
                    <a:pt x="413" y="12"/>
                  </a:cubicBezTo>
                  <a:cubicBezTo>
                    <a:pt x="413" y="5"/>
                    <a:pt x="408" y="0"/>
                    <a:pt x="40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07"/>
                    <a:pt x="5" y="412"/>
                    <a:pt x="11" y="412"/>
                  </a:cubicBezTo>
                  <a:lnTo>
                    <a:pt x="159" y="4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7" name="Google Shape;1207;p50"/>
            <p:cNvSpPr/>
            <p:nvPr/>
          </p:nvSpPr>
          <p:spPr>
            <a:xfrm>
              <a:off x="929646" y="3214925"/>
              <a:ext cx="347700" cy="434664"/>
            </a:xfrm>
            <a:custGeom>
              <a:rect b="b" l="l" r="r" t="t"/>
              <a:pathLst>
                <a:path extrusionOk="0" h="515" w="412">
                  <a:moveTo>
                    <a:pt x="0" y="160"/>
                  </a:moveTo>
                  <a:cubicBezTo>
                    <a:pt x="10" y="148"/>
                    <a:pt x="24" y="140"/>
                    <a:pt x="39" y="140"/>
                  </a:cubicBezTo>
                  <a:cubicBezTo>
                    <a:pt x="54" y="140"/>
                    <a:pt x="68" y="147"/>
                    <a:pt x="78" y="159"/>
                  </a:cubicBezTo>
                  <a:cubicBezTo>
                    <a:pt x="93" y="176"/>
                    <a:pt x="100" y="201"/>
                    <a:pt x="100" y="228"/>
                  </a:cubicBezTo>
                  <a:cubicBezTo>
                    <a:pt x="100" y="255"/>
                    <a:pt x="93" y="279"/>
                    <a:pt x="78" y="296"/>
                  </a:cubicBezTo>
                  <a:cubicBezTo>
                    <a:pt x="68" y="308"/>
                    <a:pt x="54" y="315"/>
                    <a:pt x="39" y="315"/>
                  </a:cubicBezTo>
                  <a:cubicBezTo>
                    <a:pt x="24" y="315"/>
                    <a:pt x="10" y="308"/>
                    <a:pt x="0" y="296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0" y="409"/>
                    <a:pt x="5" y="414"/>
                    <a:pt x="11" y="414"/>
                  </a:cubicBezTo>
                  <a:cubicBezTo>
                    <a:pt x="150" y="414"/>
                    <a:pt x="150" y="414"/>
                    <a:pt x="150" y="414"/>
                  </a:cubicBezTo>
                  <a:cubicBezTo>
                    <a:pt x="154" y="415"/>
                    <a:pt x="159" y="419"/>
                    <a:pt x="159" y="424"/>
                  </a:cubicBezTo>
                  <a:cubicBezTo>
                    <a:pt x="159" y="434"/>
                    <a:pt x="159" y="443"/>
                    <a:pt x="150" y="449"/>
                  </a:cubicBezTo>
                  <a:cubicBezTo>
                    <a:pt x="145" y="452"/>
                    <a:pt x="140" y="455"/>
                    <a:pt x="135" y="458"/>
                  </a:cubicBezTo>
                  <a:cubicBezTo>
                    <a:pt x="119" y="468"/>
                    <a:pt x="118" y="488"/>
                    <a:pt x="132" y="500"/>
                  </a:cubicBezTo>
                  <a:cubicBezTo>
                    <a:pt x="146" y="511"/>
                    <a:pt x="166" y="515"/>
                    <a:pt x="184" y="515"/>
                  </a:cubicBezTo>
                  <a:cubicBezTo>
                    <a:pt x="202" y="515"/>
                    <a:pt x="222" y="511"/>
                    <a:pt x="236" y="500"/>
                  </a:cubicBezTo>
                  <a:cubicBezTo>
                    <a:pt x="251" y="488"/>
                    <a:pt x="250" y="468"/>
                    <a:pt x="234" y="458"/>
                  </a:cubicBezTo>
                  <a:cubicBezTo>
                    <a:pt x="229" y="455"/>
                    <a:pt x="223" y="452"/>
                    <a:pt x="218" y="449"/>
                  </a:cubicBezTo>
                  <a:cubicBezTo>
                    <a:pt x="209" y="443"/>
                    <a:pt x="209" y="434"/>
                    <a:pt x="209" y="424"/>
                  </a:cubicBezTo>
                  <a:cubicBezTo>
                    <a:pt x="210" y="419"/>
                    <a:pt x="214" y="415"/>
                    <a:pt x="218" y="414"/>
                  </a:cubicBezTo>
                  <a:cubicBezTo>
                    <a:pt x="400" y="414"/>
                    <a:pt x="400" y="414"/>
                    <a:pt x="400" y="414"/>
                  </a:cubicBezTo>
                  <a:cubicBezTo>
                    <a:pt x="407" y="414"/>
                    <a:pt x="412" y="409"/>
                    <a:pt x="412" y="402"/>
                  </a:cubicBezTo>
                  <a:cubicBezTo>
                    <a:pt x="412" y="12"/>
                    <a:pt x="412" y="12"/>
                    <a:pt x="412" y="12"/>
                  </a:cubicBezTo>
                  <a:cubicBezTo>
                    <a:pt x="412" y="5"/>
                    <a:pt x="407" y="0"/>
                    <a:pt x="40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8" name="Google Shape;1208;p50"/>
            <p:cNvSpPr/>
            <p:nvPr/>
          </p:nvSpPr>
          <p:spPr>
            <a:xfrm>
              <a:off x="557511" y="3500411"/>
              <a:ext cx="347040" cy="434664"/>
            </a:xfrm>
            <a:custGeom>
              <a:rect b="b" l="l" r="r" t="t"/>
              <a:pathLst>
                <a:path extrusionOk="0" h="515" w="411">
                  <a:moveTo>
                    <a:pt x="411" y="356"/>
                  </a:moveTo>
                  <a:cubicBezTo>
                    <a:pt x="401" y="368"/>
                    <a:pt x="387" y="376"/>
                    <a:pt x="372" y="376"/>
                  </a:cubicBezTo>
                  <a:cubicBezTo>
                    <a:pt x="357" y="376"/>
                    <a:pt x="343" y="369"/>
                    <a:pt x="333" y="357"/>
                  </a:cubicBezTo>
                  <a:cubicBezTo>
                    <a:pt x="318" y="340"/>
                    <a:pt x="311" y="315"/>
                    <a:pt x="311" y="288"/>
                  </a:cubicBezTo>
                  <a:cubicBezTo>
                    <a:pt x="311" y="261"/>
                    <a:pt x="318" y="237"/>
                    <a:pt x="333" y="219"/>
                  </a:cubicBezTo>
                  <a:cubicBezTo>
                    <a:pt x="343" y="207"/>
                    <a:pt x="357" y="201"/>
                    <a:pt x="372" y="201"/>
                  </a:cubicBezTo>
                  <a:cubicBezTo>
                    <a:pt x="387" y="201"/>
                    <a:pt x="401" y="208"/>
                    <a:pt x="411" y="220"/>
                  </a:cubicBezTo>
                  <a:cubicBezTo>
                    <a:pt x="411" y="113"/>
                    <a:pt x="411" y="113"/>
                    <a:pt x="411" y="113"/>
                  </a:cubicBezTo>
                  <a:cubicBezTo>
                    <a:pt x="411" y="107"/>
                    <a:pt x="406" y="102"/>
                    <a:pt x="400" y="102"/>
                  </a:cubicBezTo>
                  <a:cubicBezTo>
                    <a:pt x="261" y="102"/>
                    <a:pt x="261" y="102"/>
                    <a:pt x="261" y="102"/>
                  </a:cubicBezTo>
                  <a:cubicBezTo>
                    <a:pt x="257" y="100"/>
                    <a:pt x="252" y="97"/>
                    <a:pt x="252" y="92"/>
                  </a:cubicBezTo>
                  <a:cubicBezTo>
                    <a:pt x="252" y="82"/>
                    <a:pt x="252" y="73"/>
                    <a:pt x="261" y="67"/>
                  </a:cubicBezTo>
                  <a:cubicBezTo>
                    <a:pt x="266" y="63"/>
                    <a:pt x="271" y="61"/>
                    <a:pt x="276" y="58"/>
                  </a:cubicBezTo>
                  <a:cubicBezTo>
                    <a:pt x="293" y="48"/>
                    <a:pt x="294" y="28"/>
                    <a:pt x="279" y="16"/>
                  </a:cubicBezTo>
                  <a:cubicBezTo>
                    <a:pt x="265" y="5"/>
                    <a:pt x="245" y="0"/>
                    <a:pt x="227" y="1"/>
                  </a:cubicBezTo>
                  <a:cubicBezTo>
                    <a:pt x="209" y="0"/>
                    <a:pt x="189" y="5"/>
                    <a:pt x="175" y="16"/>
                  </a:cubicBezTo>
                  <a:cubicBezTo>
                    <a:pt x="160" y="28"/>
                    <a:pt x="161" y="48"/>
                    <a:pt x="177" y="58"/>
                  </a:cubicBezTo>
                  <a:cubicBezTo>
                    <a:pt x="182" y="61"/>
                    <a:pt x="188" y="63"/>
                    <a:pt x="193" y="67"/>
                  </a:cubicBezTo>
                  <a:cubicBezTo>
                    <a:pt x="202" y="73"/>
                    <a:pt x="202" y="82"/>
                    <a:pt x="202" y="92"/>
                  </a:cubicBezTo>
                  <a:cubicBezTo>
                    <a:pt x="201" y="97"/>
                    <a:pt x="197" y="100"/>
                    <a:pt x="193" y="102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5" y="102"/>
                    <a:pt x="0" y="107"/>
                    <a:pt x="0" y="113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0" y="510"/>
                    <a:pt x="5" y="515"/>
                    <a:pt x="11" y="515"/>
                  </a:cubicBezTo>
                  <a:cubicBezTo>
                    <a:pt x="400" y="515"/>
                    <a:pt x="400" y="515"/>
                    <a:pt x="400" y="515"/>
                  </a:cubicBezTo>
                  <a:cubicBezTo>
                    <a:pt x="406" y="515"/>
                    <a:pt x="411" y="510"/>
                    <a:pt x="411" y="504"/>
                  </a:cubicBezTo>
                  <a:lnTo>
                    <a:pt x="411" y="3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9" name="Google Shape;1209;p50"/>
            <p:cNvSpPr/>
            <p:nvPr/>
          </p:nvSpPr>
          <p:spPr>
            <a:xfrm>
              <a:off x="842804" y="3588202"/>
              <a:ext cx="434543" cy="346873"/>
            </a:xfrm>
            <a:custGeom>
              <a:rect b="b" l="l" r="r" t="t"/>
              <a:pathLst>
                <a:path extrusionOk="0" h="411" w="515">
                  <a:moveTo>
                    <a:pt x="355" y="0"/>
                  </a:moveTo>
                  <a:cubicBezTo>
                    <a:pt x="367" y="10"/>
                    <a:pt x="375" y="24"/>
                    <a:pt x="375" y="39"/>
                  </a:cubicBezTo>
                  <a:cubicBezTo>
                    <a:pt x="375" y="54"/>
                    <a:pt x="368" y="68"/>
                    <a:pt x="356" y="78"/>
                  </a:cubicBezTo>
                  <a:cubicBezTo>
                    <a:pt x="339" y="93"/>
                    <a:pt x="314" y="100"/>
                    <a:pt x="287" y="100"/>
                  </a:cubicBezTo>
                  <a:cubicBezTo>
                    <a:pt x="260" y="100"/>
                    <a:pt x="236" y="93"/>
                    <a:pt x="219" y="78"/>
                  </a:cubicBezTo>
                  <a:cubicBezTo>
                    <a:pt x="207" y="68"/>
                    <a:pt x="200" y="54"/>
                    <a:pt x="200" y="39"/>
                  </a:cubicBezTo>
                  <a:cubicBezTo>
                    <a:pt x="200" y="24"/>
                    <a:pt x="207" y="10"/>
                    <a:pt x="219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6" y="0"/>
                    <a:pt x="101" y="5"/>
                    <a:pt x="101" y="1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4"/>
                    <a:pt x="96" y="159"/>
                    <a:pt x="91" y="159"/>
                  </a:cubicBezTo>
                  <a:cubicBezTo>
                    <a:pt x="81" y="159"/>
                    <a:pt x="72" y="159"/>
                    <a:pt x="66" y="150"/>
                  </a:cubicBezTo>
                  <a:cubicBezTo>
                    <a:pt x="63" y="145"/>
                    <a:pt x="60" y="140"/>
                    <a:pt x="57" y="135"/>
                  </a:cubicBezTo>
                  <a:cubicBezTo>
                    <a:pt x="47" y="118"/>
                    <a:pt x="27" y="117"/>
                    <a:pt x="15" y="132"/>
                  </a:cubicBezTo>
                  <a:cubicBezTo>
                    <a:pt x="4" y="146"/>
                    <a:pt x="0" y="166"/>
                    <a:pt x="0" y="184"/>
                  </a:cubicBezTo>
                  <a:cubicBezTo>
                    <a:pt x="0" y="202"/>
                    <a:pt x="4" y="222"/>
                    <a:pt x="15" y="236"/>
                  </a:cubicBezTo>
                  <a:cubicBezTo>
                    <a:pt x="27" y="251"/>
                    <a:pt x="47" y="250"/>
                    <a:pt x="57" y="234"/>
                  </a:cubicBezTo>
                  <a:cubicBezTo>
                    <a:pt x="60" y="229"/>
                    <a:pt x="63" y="223"/>
                    <a:pt x="66" y="218"/>
                  </a:cubicBezTo>
                  <a:cubicBezTo>
                    <a:pt x="72" y="209"/>
                    <a:pt x="81" y="209"/>
                    <a:pt x="91" y="209"/>
                  </a:cubicBezTo>
                  <a:cubicBezTo>
                    <a:pt x="96" y="210"/>
                    <a:pt x="100" y="214"/>
                    <a:pt x="101" y="218"/>
                  </a:cubicBezTo>
                  <a:cubicBezTo>
                    <a:pt x="101" y="400"/>
                    <a:pt x="101" y="400"/>
                    <a:pt x="101" y="400"/>
                  </a:cubicBezTo>
                  <a:cubicBezTo>
                    <a:pt x="101" y="406"/>
                    <a:pt x="106" y="411"/>
                    <a:pt x="113" y="411"/>
                  </a:cubicBezTo>
                  <a:cubicBezTo>
                    <a:pt x="503" y="411"/>
                    <a:pt x="503" y="411"/>
                    <a:pt x="503" y="411"/>
                  </a:cubicBezTo>
                  <a:cubicBezTo>
                    <a:pt x="510" y="411"/>
                    <a:pt x="515" y="406"/>
                    <a:pt x="515" y="400"/>
                  </a:cubicBezTo>
                  <a:cubicBezTo>
                    <a:pt x="515" y="11"/>
                    <a:pt x="515" y="11"/>
                    <a:pt x="515" y="11"/>
                  </a:cubicBezTo>
                  <a:cubicBezTo>
                    <a:pt x="515" y="5"/>
                    <a:pt x="510" y="0"/>
                    <a:pt x="503" y="0"/>
                  </a:cubicBezTo>
                  <a:lnTo>
                    <a:pt x="35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0" name="Google Shape;1210;p50"/>
          <p:cNvGrpSpPr/>
          <p:nvPr/>
        </p:nvGrpSpPr>
        <p:grpSpPr>
          <a:xfrm>
            <a:off x="1081977" y="3693756"/>
            <a:ext cx="445905" cy="400522"/>
            <a:chOff x="1147762" y="1131887"/>
            <a:chExt cx="5137150" cy="4619626"/>
          </a:xfrm>
        </p:grpSpPr>
        <p:sp>
          <p:nvSpPr>
            <p:cNvPr id="1211" name="Google Shape;1211;p50"/>
            <p:cNvSpPr/>
            <p:nvPr/>
          </p:nvSpPr>
          <p:spPr>
            <a:xfrm>
              <a:off x="1147762" y="2425700"/>
              <a:ext cx="2505075" cy="3325813"/>
            </a:xfrm>
            <a:custGeom>
              <a:rect b="b" l="l" r="r" t="t"/>
              <a:pathLst>
                <a:path extrusionOk="0" h="751" w="566">
                  <a:moveTo>
                    <a:pt x="62" y="403"/>
                  </a:moveTo>
                  <a:cubicBezTo>
                    <a:pt x="9" y="496"/>
                    <a:pt x="0" y="584"/>
                    <a:pt x="37" y="649"/>
                  </a:cubicBezTo>
                  <a:cubicBezTo>
                    <a:pt x="75" y="715"/>
                    <a:pt x="155" y="751"/>
                    <a:pt x="263" y="751"/>
                  </a:cubicBezTo>
                  <a:cubicBezTo>
                    <a:pt x="449" y="751"/>
                    <a:pt x="449" y="751"/>
                    <a:pt x="449" y="751"/>
                  </a:cubicBezTo>
                  <a:cubicBezTo>
                    <a:pt x="413" y="733"/>
                    <a:pt x="375" y="705"/>
                    <a:pt x="351" y="658"/>
                  </a:cubicBezTo>
                  <a:cubicBezTo>
                    <a:pt x="303" y="564"/>
                    <a:pt x="352" y="480"/>
                    <a:pt x="355" y="476"/>
                  </a:cubicBezTo>
                  <a:cubicBezTo>
                    <a:pt x="370" y="450"/>
                    <a:pt x="370" y="450"/>
                    <a:pt x="370" y="450"/>
                  </a:cubicBezTo>
                  <a:cubicBezTo>
                    <a:pt x="566" y="111"/>
                    <a:pt x="566" y="111"/>
                    <a:pt x="566" y="111"/>
                  </a:cubicBezTo>
                  <a:cubicBezTo>
                    <a:pt x="555" y="92"/>
                    <a:pt x="555" y="92"/>
                    <a:pt x="555" y="92"/>
                  </a:cubicBezTo>
                  <a:cubicBezTo>
                    <a:pt x="550" y="85"/>
                    <a:pt x="487" y="0"/>
                    <a:pt x="398" y="0"/>
                  </a:cubicBezTo>
                  <a:cubicBezTo>
                    <a:pt x="310" y="0"/>
                    <a:pt x="265" y="55"/>
                    <a:pt x="249" y="79"/>
                  </a:cubicBezTo>
                  <a:lnTo>
                    <a:pt x="62" y="4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2" name="Google Shape;1212;p50"/>
            <p:cNvSpPr/>
            <p:nvPr/>
          </p:nvSpPr>
          <p:spPr>
            <a:xfrm>
              <a:off x="2617787" y="3519487"/>
              <a:ext cx="3667125" cy="2232024"/>
            </a:xfrm>
            <a:custGeom>
              <a:rect b="b" l="l" r="r" t="t"/>
              <a:pathLst>
                <a:path extrusionOk="0" h="504" w="829">
                  <a:moveTo>
                    <a:pt x="766" y="156"/>
                  </a:moveTo>
                  <a:cubicBezTo>
                    <a:pt x="676" y="0"/>
                    <a:pt x="676" y="0"/>
                    <a:pt x="676" y="0"/>
                  </a:cubicBezTo>
                  <a:cubicBezTo>
                    <a:pt x="680" y="40"/>
                    <a:pt x="676" y="87"/>
                    <a:pt x="651" y="131"/>
                  </a:cubicBezTo>
                  <a:cubicBezTo>
                    <a:pt x="600" y="220"/>
                    <a:pt x="492" y="222"/>
                    <a:pt x="479" y="222"/>
                  </a:cubicBezTo>
                  <a:cubicBezTo>
                    <a:pt x="479" y="222"/>
                    <a:pt x="479" y="222"/>
                    <a:pt x="479" y="222"/>
                  </a:cubicBezTo>
                  <a:cubicBezTo>
                    <a:pt x="448" y="222"/>
                    <a:pt x="448" y="222"/>
                    <a:pt x="448" y="222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45" y="242"/>
                    <a:pt x="45" y="242"/>
                    <a:pt x="45" y="242"/>
                  </a:cubicBezTo>
                  <a:cubicBezTo>
                    <a:pt x="43" y="246"/>
                    <a:pt x="0" y="318"/>
                    <a:pt x="42" y="399"/>
                  </a:cubicBezTo>
                  <a:cubicBezTo>
                    <a:pt x="91" y="495"/>
                    <a:pt x="209" y="503"/>
                    <a:pt x="216" y="504"/>
                  </a:cubicBezTo>
                  <a:cubicBezTo>
                    <a:pt x="566" y="504"/>
                    <a:pt x="566" y="504"/>
                    <a:pt x="566" y="504"/>
                  </a:cubicBezTo>
                  <a:cubicBezTo>
                    <a:pt x="674" y="504"/>
                    <a:pt x="754" y="468"/>
                    <a:pt x="792" y="402"/>
                  </a:cubicBezTo>
                  <a:cubicBezTo>
                    <a:pt x="829" y="337"/>
                    <a:pt x="820" y="249"/>
                    <a:pt x="766" y="1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3" name="Google Shape;1213;p50"/>
            <p:cNvSpPr/>
            <p:nvPr/>
          </p:nvSpPr>
          <p:spPr>
            <a:xfrm>
              <a:off x="2449512" y="1131887"/>
              <a:ext cx="3167061" cy="3259137"/>
            </a:xfrm>
            <a:custGeom>
              <a:rect b="b" l="l" r="r" t="t"/>
              <a:pathLst>
                <a:path extrusionOk="0" h="736" w="716">
                  <a:moveTo>
                    <a:pt x="487" y="145"/>
                  </a:moveTo>
                  <a:cubicBezTo>
                    <a:pt x="433" y="52"/>
                    <a:pt x="362" y="0"/>
                    <a:pt x="286" y="0"/>
                  </a:cubicBezTo>
                  <a:cubicBezTo>
                    <a:pt x="211" y="0"/>
                    <a:pt x="140" y="52"/>
                    <a:pt x="86" y="145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7" y="278"/>
                    <a:pt x="61" y="266"/>
                    <a:pt x="104" y="266"/>
                  </a:cubicBezTo>
                  <a:cubicBezTo>
                    <a:pt x="210" y="266"/>
                    <a:pt x="279" y="365"/>
                    <a:pt x="282" y="370"/>
                  </a:cubicBezTo>
                  <a:cubicBezTo>
                    <a:pt x="283" y="371"/>
                    <a:pt x="283" y="371"/>
                    <a:pt x="283" y="371"/>
                  </a:cubicBezTo>
                  <a:cubicBezTo>
                    <a:pt x="293" y="390"/>
                    <a:pt x="293" y="390"/>
                    <a:pt x="293" y="390"/>
                  </a:cubicBezTo>
                  <a:cubicBezTo>
                    <a:pt x="298" y="397"/>
                    <a:pt x="298" y="397"/>
                    <a:pt x="298" y="397"/>
                  </a:cubicBezTo>
                  <a:cubicBezTo>
                    <a:pt x="493" y="736"/>
                    <a:pt x="493" y="736"/>
                    <a:pt x="493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17" y="736"/>
                    <a:pt x="517" y="736"/>
                    <a:pt x="517" y="736"/>
                  </a:cubicBezTo>
                  <a:cubicBezTo>
                    <a:pt x="522" y="736"/>
                    <a:pt x="622" y="735"/>
                    <a:pt x="667" y="657"/>
                  </a:cubicBezTo>
                  <a:cubicBezTo>
                    <a:pt x="716" y="573"/>
                    <a:pt x="672" y="467"/>
                    <a:pt x="668" y="459"/>
                  </a:cubicBezTo>
                  <a:lnTo>
                    <a:pt x="487" y="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4" name="Google Shape;1214;p50"/>
          <p:cNvGrpSpPr/>
          <p:nvPr/>
        </p:nvGrpSpPr>
        <p:grpSpPr>
          <a:xfrm>
            <a:off x="1879306" y="3687410"/>
            <a:ext cx="445901" cy="413282"/>
            <a:chOff x="1570037" y="1341437"/>
            <a:chExt cx="4943475" cy="4576762"/>
          </a:xfrm>
        </p:grpSpPr>
        <p:sp>
          <p:nvSpPr>
            <p:cNvPr id="1215" name="Google Shape;1215;p50"/>
            <p:cNvSpPr/>
            <p:nvPr/>
          </p:nvSpPr>
          <p:spPr>
            <a:xfrm>
              <a:off x="4814887" y="3284537"/>
              <a:ext cx="1673225" cy="1187450"/>
            </a:xfrm>
            <a:custGeom>
              <a:rect b="b" l="l" r="r" t="t"/>
              <a:pathLst>
                <a:path extrusionOk="0" h="270" w="381">
                  <a:moveTo>
                    <a:pt x="295" y="270"/>
                  </a:moveTo>
                  <a:cubicBezTo>
                    <a:pt x="336" y="270"/>
                    <a:pt x="381" y="237"/>
                    <a:pt x="360" y="184"/>
                  </a:cubicBezTo>
                  <a:cubicBezTo>
                    <a:pt x="360" y="184"/>
                    <a:pt x="360" y="184"/>
                    <a:pt x="360" y="18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6" y="142"/>
                    <a:pt x="6" y="142"/>
                    <a:pt x="6" y="142"/>
                  </a:cubicBezTo>
                  <a:cubicBezTo>
                    <a:pt x="80" y="270"/>
                    <a:pt x="80" y="270"/>
                    <a:pt x="8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lnTo>
                    <a:pt x="295" y="27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6" name="Google Shape;1216;p50"/>
            <p:cNvSpPr/>
            <p:nvPr/>
          </p:nvSpPr>
          <p:spPr>
            <a:xfrm>
              <a:off x="2355850" y="4164012"/>
              <a:ext cx="1208087" cy="1560512"/>
            </a:xfrm>
            <a:custGeom>
              <a:rect b="b" l="l" r="r" t="t"/>
              <a:pathLst>
                <a:path extrusionOk="0" h="355" w="275">
                  <a:moveTo>
                    <a:pt x="275" y="70"/>
                  </a:moveTo>
                  <a:cubicBezTo>
                    <a:pt x="128" y="70"/>
                    <a:pt x="128" y="70"/>
                    <a:pt x="128" y="7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" y="256"/>
                    <a:pt x="20" y="256"/>
                    <a:pt x="20" y="256"/>
                  </a:cubicBezTo>
                  <a:cubicBezTo>
                    <a:pt x="0" y="291"/>
                    <a:pt x="5" y="346"/>
                    <a:pt x="62" y="354"/>
                  </a:cubicBezTo>
                  <a:cubicBezTo>
                    <a:pt x="62" y="355"/>
                    <a:pt x="62" y="355"/>
                    <a:pt x="62" y="355"/>
                  </a:cubicBezTo>
                  <a:cubicBezTo>
                    <a:pt x="275" y="355"/>
                    <a:pt x="275" y="355"/>
                    <a:pt x="275" y="355"/>
                  </a:cubicBezTo>
                  <a:lnTo>
                    <a:pt x="275" y="70"/>
                  </a:ln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7" name="Google Shape;1217;p50"/>
            <p:cNvSpPr/>
            <p:nvPr/>
          </p:nvSpPr>
          <p:spPr>
            <a:xfrm>
              <a:off x="2636837" y="1443037"/>
              <a:ext cx="1581150" cy="1635125"/>
            </a:xfrm>
            <a:custGeom>
              <a:rect b="b" l="l" r="r" t="t"/>
              <a:pathLst>
                <a:path extrusionOk="0" h="372" w="360">
                  <a:moveTo>
                    <a:pt x="213" y="58"/>
                  </a:moveTo>
                  <a:cubicBezTo>
                    <a:pt x="192" y="23"/>
                    <a:pt x="142" y="0"/>
                    <a:pt x="106" y="45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7" y="372"/>
                    <a:pt x="247" y="372"/>
                    <a:pt x="247" y="372"/>
                  </a:cubicBezTo>
                  <a:cubicBezTo>
                    <a:pt x="320" y="246"/>
                    <a:pt x="320" y="246"/>
                    <a:pt x="320" y="246"/>
                  </a:cubicBezTo>
                  <a:cubicBezTo>
                    <a:pt x="360" y="314"/>
                    <a:pt x="360" y="314"/>
                    <a:pt x="360" y="314"/>
                  </a:cubicBezTo>
                  <a:cubicBezTo>
                    <a:pt x="360" y="314"/>
                    <a:pt x="360" y="314"/>
                    <a:pt x="360" y="314"/>
                  </a:cubicBezTo>
                  <a:lnTo>
                    <a:pt x="213" y="58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8" name="Google Shape;1218;p50"/>
            <p:cNvSpPr/>
            <p:nvPr/>
          </p:nvSpPr>
          <p:spPr>
            <a:xfrm>
              <a:off x="1570037" y="3162300"/>
              <a:ext cx="1800225" cy="2562225"/>
            </a:xfrm>
            <a:custGeom>
              <a:rect b="b" l="l" r="r" t="t"/>
              <a:pathLst>
                <a:path extrusionOk="0" h="583" w="410">
                  <a:moveTo>
                    <a:pt x="410" y="206"/>
                  </a:moveTo>
                  <a:cubicBezTo>
                    <a:pt x="314" y="0"/>
                    <a:pt x="314" y="0"/>
                    <a:pt x="314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0" y="258"/>
                    <a:pt x="0" y="302"/>
                    <a:pt x="20" y="337"/>
                  </a:cubicBezTo>
                  <a:cubicBezTo>
                    <a:pt x="129" y="526"/>
                    <a:pt x="129" y="526"/>
                    <a:pt x="129" y="526"/>
                  </a:cubicBezTo>
                  <a:cubicBezTo>
                    <a:pt x="150" y="561"/>
                    <a:pt x="188" y="583"/>
                    <a:pt x="228" y="583"/>
                  </a:cubicBezTo>
                  <a:cubicBezTo>
                    <a:pt x="241" y="583"/>
                    <a:pt x="241" y="583"/>
                    <a:pt x="241" y="583"/>
                  </a:cubicBezTo>
                  <a:cubicBezTo>
                    <a:pt x="241" y="582"/>
                    <a:pt x="241" y="582"/>
                    <a:pt x="241" y="582"/>
                  </a:cubicBezTo>
                  <a:cubicBezTo>
                    <a:pt x="184" y="574"/>
                    <a:pt x="179" y="519"/>
                    <a:pt x="199" y="484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47" y="228"/>
                    <a:pt x="347" y="228"/>
                    <a:pt x="347" y="228"/>
                  </a:cubicBezTo>
                  <a:cubicBezTo>
                    <a:pt x="372" y="185"/>
                    <a:pt x="372" y="185"/>
                    <a:pt x="372" y="185"/>
                  </a:cubicBezTo>
                  <a:lnTo>
                    <a:pt x="410" y="206"/>
                  </a:lnTo>
                  <a:close/>
                </a:path>
              </a:pathLst>
            </a:custGeom>
            <a:solidFill>
              <a:srgbClr val="76A5A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9" name="Google Shape;1219;p50"/>
            <p:cNvSpPr/>
            <p:nvPr/>
          </p:nvSpPr>
          <p:spPr>
            <a:xfrm>
              <a:off x="3101975" y="1341437"/>
              <a:ext cx="2481262" cy="1855787"/>
            </a:xfrm>
            <a:custGeom>
              <a:rect b="b" l="l" r="r" t="t"/>
              <a:pathLst>
                <a:path extrusionOk="0" h="422" w="565">
                  <a:moveTo>
                    <a:pt x="526" y="238"/>
                  </a:moveTo>
                  <a:cubicBezTo>
                    <a:pt x="421" y="57"/>
                    <a:pt x="421" y="57"/>
                    <a:pt x="421" y="57"/>
                  </a:cubicBezTo>
                  <a:cubicBezTo>
                    <a:pt x="401" y="21"/>
                    <a:pt x="363" y="0"/>
                    <a:pt x="322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5" y="0"/>
                    <a:pt x="27" y="21"/>
                    <a:pt x="7" y="5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6" y="23"/>
                    <a:pt x="86" y="46"/>
                    <a:pt x="107" y="81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54" y="337"/>
                    <a:pt x="254" y="337"/>
                    <a:pt x="254" y="337"/>
                  </a:cubicBezTo>
                  <a:cubicBezTo>
                    <a:pt x="279" y="381"/>
                    <a:pt x="279" y="381"/>
                    <a:pt x="279" y="381"/>
                  </a:cubicBezTo>
                  <a:cubicBezTo>
                    <a:pt x="241" y="402"/>
                    <a:pt x="241" y="402"/>
                    <a:pt x="241" y="402"/>
                  </a:cubicBezTo>
                  <a:cubicBezTo>
                    <a:pt x="468" y="422"/>
                    <a:pt x="468" y="422"/>
                    <a:pt x="468" y="422"/>
                  </a:cubicBezTo>
                  <a:cubicBezTo>
                    <a:pt x="565" y="216"/>
                    <a:pt x="565" y="216"/>
                    <a:pt x="565" y="216"/>
                  </a:cubicBezTo>
                  <a:lnTo>
                    <a:pt x="526" y="238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0" name="Google Shape;1220;p50"/>
            <p:cNvSpPr/>
            <p:nvPr/>
          </p:nvSpPr>
          <p:spPr>
            <a:xfrm>
              <a:off x="4019550" y="4094162"/>
              <a:ext cx="2493962" cy="1824037"/>
            </a:xfrm>
            <a:custGeom>
              <a:rect b="b" l="l" r="r" t="t"/>
              <a:pathLst>
                <a:path extrusionOk="0" h="415" w="568">
                  <a:moveTo>
                    <a:pt x="547" y="11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541" y="0"/>
                    <a:pt x="541" y="0"/>
                    <a:pt x="541" y="0"/>
                  </a:cubicBezTo>
                  <a:cubicBezTo>
                    <a:pt x="562" y="53"/>
                    <a:pt x="517" y="86"/>
                    <a:pt x="476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131" y="415"/>
                    <a:pt x="131" y="415"/>
                    <a:pt x="131" y="415"/>
                  </a:cubicBezTo>
                  <a:cubicBezTo>
                    <a:pt x="131" y="371"/>
                    <a:pt x="131" y="371"/>
                    <a:pt x="131" y="371"/>
                  </a:cubicBezTo>
                  <a:cubicBezTo>
                    <a:pt x="340" y="371"/>
                    <a:pt x="340" y="371"/>
                    <a:pt x="340" y="371"/>
                  </a:cubicBezTo>
                  <a:cubicBezTo>
                    <a:pt x="380" y="371"/>
                    <a:pt x="418" y="349"/>
                    <a:pt x="438" y="314"/>
                  </a:cubicBezTo>
                  <a:cubicBezTo>
                    <a:pt x="547" y="125"/>
                    <a:pt x="547" y="125"/>
                    <a:pt x="547" y="125"/>
                  </a:cubicBezTo>
                  <a:cubicBezTo>
                    <a:pt x="568" y="90"/>
                    <a:pt x="568" y="46"/>
                    <a:pt x="547" y="11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1" name="Google Shape;1221;p50"/>
          <p:cNvGrpSpPr/>
          <p:nvPr/>
        </p:nvGrpSpPr>
        <p:grpSpPr>
          <a:xfrm>
            <a:off x="4364629" y="3671511"/>
            <a:ext cx="441332" cy="445721"/>
            <a:chOff x="5770007" y="5489899"/>
            <a:chExt cx="712976" cy="720067"/>
          </a:xfrm>
        </p:grpSpPr>
        <p:sp>
          <p:nvSpPr>
            <p:cNvPr id="1222" name="Google Shape;1222;p50"/>
            <p:cNvSpPr/>
            <p:nvPr/>
          </p:nvSpPr>
          <p:spPr>
            <a:xfrm>
              <a:off x="6229483" y="5489899"/>
              <a:ext cx="253500" cy="255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3" name="Google Shape;1223;p50"/>
            <p:cNvSpPr/>
            <p:nvPr/>
          </p:nvSpPr>
          <p:spPr>
            <a:xfrm>
              <a:off x="5770007" y="5489899"/>
              <a:ext cx="252900" cy="255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4" name="Google Shape;1224;p50"/>
            <p:cNvSpPr/>
            <p:nvPr/>
          </p:nvSpPr>
          <p:spPr>
            <a:xfrm>
              <a:off x="6229483" y="5954666"/>
              <a:ext cx="253500" cy="25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5" name="Google Shape;1225;p50"/>
            <p:cNvSpPr/>
            <p:nvPr/>
          </p:nvSpPr>
          <p:spPr>
            <a:xfrm>
              <a:off x="5770007" y="5954666"/>
              <a:ext cx="252900" cy="255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6" name="Google Shape;1226;p50"/>
            <p:cNvSpPr/>
            <p:nvPr/>
          </p:nvSpPr>
          <p:spPr>
            <a:xfrm>
              <a:off x="6011100" y="5535496"/>
              <a:ext cx="228017" cy="163872"/>
            </a:xfrm>
            <a:custGeom>
              <a:rect b="b" l="l" r="r" t="t"/>
              <a:pathLst>
                <a:path extrusionOk="0" h="258" w="362">
                  <a:moveTo>
                    <a:pt x="362" y="0"/>
                  </a:moveTo>
                  <a:cubicBezTo>
                    <a:pt x="220" y="71"/>
                    <a:pt x="142" y="71"/>
                    <a:pt x="0" y="0"/>
                  </a:cubicBezTo>
                  <a:cubicBezTo>
                    <a:pt x="26" y="37"/>
                    <a:pt x="41" y="81"/>
                    <a:pt x="41" y="129"/>
                  </a:cubicBezTo>
                  <a:cubicBezTo>
                    <a:pt x="41" y="177"/>
                    <a:pt x="26" y="222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2"/>
                    <a:pt x="321" y="177"/>
                    <a:pt x="321" y="129"/>
                  </a:cubicBezTo>
                  <a:cubicBezTo>
                    <a:pt x="321" y="81"/>
                    <a:pt x="336" y="37"/>
                    <a:pt x="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7" name="Google Shape;1227;p50"/>
            <p:cNvSpPr/>
            <p:nvPr/>
          </p:nvSpPr>
          <p:spPr>
            <a:xfrm>
              <a:off x="6011100" y="6000263"/>
              <a:ext cx="228017" cy="164103"/>
            </a:xfrm>
            <a:custGeom>
              <a:rect b="b" l="l" r="r" t="t"/>
              <a:pathLst>
                <a:path extrusionOk="0" h="258" w="362">
                  <a:moveTo>
                    <a:pt x="321" y="129"/>
                  </a:moveTo>
                  <a:cubicBezTo>
                    <a:pt x="321" y="81"/>
                    <a:pt x="336" y="36"/>
                    <a:pt x="362" y="0"/>
                  </a:cubicBezTo>
                  <a:cubicBezTo>
                    <a:pt x="220" y="70"/>
                    <a:pt x="142" y="70"/>
                    <a:pt x="0" y="0"/>
                  </a:cubicBezTo>
                  <a:cubicBezTo>
                    <a:pt x="26" y="36"/>
                    <a:pt x="41" y="81"/>
                    <a:pt x="41" y="129"/>
                  </a:cubicBezTo>
                  <a:cubicBezTo>
                    <a:pt x="41" y="177"/>
                    <a:pt x="26" y="221"/>
                    <a:pt x="0" y="258"/>
                  </a:cubicBezTo>
                  <a:cubicBezTo>
                    <a:pt x="142" y="188"/>
                    <a:pt x="220" y="188"/>
                    <a:pt x="362" y="258"/>
                  </a:cubicBezTo>
                  <a:cubicBezTo>
                    <a:pt x="336" y="221"/>
                    <a:pt x="321" y="177"/>
                    <a:pt x="321" y="1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8" name="Google Shape;1228;p50"/>
            <p:cNvSpPr/>
            <p:nvPr/>
          </p:nvSpPr>
          <p:spPr>
            <a:xfrm>
              <a:off x="5814051" y="5734318"/>
              <a:ext cx="162411" cy="230995"/>
            </a:xfrm>
            <a:custGeom>
              <a:rect b="b" l="l" r="r" t="t"/>
              <a:pathLst>
                <a:path extrusionOk="0" h="363" w="258">
                  <a:moveTo>
                    <a:pt x="0" y="363"/>
                  </a:moveTo>
                  <a:cubicBezTo>
                    <a:pt x="36" y="337"/>
                    <a:pt x="81" y="322"/>
                    <a:pt x="129" y="322"/>
                  </a:cubicBezTo>
                  <a:cubicBezTo>
                    <a:pt x="177" y="322"/>
                    <a:pt x="221" y="337"/>
                    <a:pt x="258" y="363"/>
                  </a:cubicBezTo>
                  <a:cubicBezTo>
                    <a:pt x="188" y="221"/>
                    <a:pt x="188" y="142"/>
                    <a:pt x="258" y="0"/>
                  </a:cubicBezTo>
                  <a:cubicBezTo>
                    <a:pt x="221" y="26"/>
                    <a:pt x="177" y="41"/>
                    <a:pt x="129" y="41"/>
                  </a:cubicBezTo>
                  <a:cubicBezTo>
                    <a:pt x="81" y="41"/>
                    <a:pt x="36" y="26"/>
                    <a:pt x="0" y="0"/>
                  </a:cubicBezTo>
                  <a:cubicBezTo>
                    <a:pt x="70" y="142"/>
                    <a:pt x="70" y="221"/>
                    <a:pt x="0" y="3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9" name="Google Shape;1229;p50"/>
            <p:cNvSpPr/>
            <p:nvPr/>
          </p:nvSpPr>
          <p:spPr>
            <a:xfrm>
              <a:off x="6273756" y="5735013"/>
              <a:ext cx="162411" cy="230300"/>
            </a:xfrm>
            <a:custGeom>
              <a:rect b="b" l="l" r="r" t="t"/>
              <a:pathLst>
                <a:path extrusionOk="0" h="362" w="258">
                  <a:moveTo>
                    <a:pt x="258" y="0"/>
                  </a:moveTo>
                  <a:cubicBezTo>
                    <a:pt x="222" y="25"/>
                    <a:pt x="177" y="40"/>
                    <a:pt x="129" y="40"/>
                  </a:cubicBezTo>
                  <a:cubicBezTo>
                    <a:pt x="81" y="40"/>
                    <a:pt x="37" y="25"/>
                    <a:pt x="0" y="0"/>
                  </a:cubicBezTo>
                  <a:cubicBezTo>
                    <a:pt x="70" y="142"/>
                    <a:pt x="70" y="220"/>
                    <a:pt x="0" y="362"/>
                  </a:cubicBezTo>
                  <a:cubicBezTo>
                    <a:pt x="37" y="336"/>
                    <a:pt x="81" y="321"/>
                    <a:pt x="129" y="321"/>
                  </a:cubicBezTo>
                  <a:cubicBezTo>
                    <a:pt x="177" y="321"/>
                    <a:pt x="222" y="336"/>
                    <a:pt x="258" y="362"/>
                  </a:cubicBezTo>
                  <a:cubicBezTo>
                    <a:pt x="188" y="220"/>
                    <a:pt x="188" y="142"/>
                    <a:pt x="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0" name="Google Shape;1230;p50"/>
          <p:cNvGrpSpPr/>
          <p:nvPr/>
        </p:nvGrpSpPr>
        <p:grpSpPr>
          <a:xfrm>
            <a:off x="5157420" y="3693981"/>
            <a:ext cx="445651" cy="400824"/>
            <a:chOff x="7050768" y="5526199"/>
            <a:chExt cx="719953" cy="647534"/>
          </a:xfrm>
        </p:grpSpPr>
        <p:sp>
          <p:nvSpPr>
            <p:cNvPr id="1231" name="Google Shape;1231;p50"/>
            <p:cNvSpPr/>
            <p:nvPr/>
          </p:nvSpPr>
          <p:spPr>
            <a:xfrm>
              <a:off x="7465241" y="5526199"/>
              <a:ext cx="168000" cy="16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2" name="Google Shape;1232;p50"/>
            <p:cNvSpPr/>
            <p:nvPr/>
          </p:nvSpPr>
          <p:spPr>
            <a:xfrm>
              <a:off x="7189726" y="5526199"/>
              <a:ext cx="168000" cy="16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3" name="Google Shape;1233;p50"/>
            <p:cNvSpPr/>
            <p:nvPr/>
          </p:nvSpPr>
          <p:spPr>
            <a:xfrm>
              <a:off x="7465241" y="6004833"/>
              <a:ext cx="168000" cy="16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4" name="Google Shape;1234;p50"/>
            <p:cNvSpPr/>
            <p:nvPr/>
          </p:nvSpPr>
          <p:spPr>
            <a:xfrm>
              <a:off x="7602721" y="5765701"/>
              <a:ext cx="168000" cy="168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5" name="Google Shape;1235;p50"/>
            <p:cNvSpPr/>
            <p:nvPr/>
          </p:nvSpPr>
          <p:spPr>
            <a:xfrm>
              <a:off x="7050768" y="5765701"/>
              <a:ext cx="168600" cy="1683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6" name="Google Shape;1236;p50"/>
            <p:cNvSpPr/>
            <p:nvPr/>
          </p:nvSpPr>
          <p:spPr>
            <a:xfrm>
              <a:off x="7189726" y="6004833"/>
              <a:ext cx="168000" cy="16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7" name="Google Shape;1237;p50"/>
            <p:cNvSpPr/>
            <p:nvPr/>
          </p:nvSpPr>
          <p:spPr>
            <a:xfrm>
              <a:off x="7134476" y="5655289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305" y="101"/>
                  </a:moveTo>
                  <a:cubicBezTo>
                    <a:pt x="231" y="101"/>
                    <a:pt x="166" y="61"/>
                    <a:pt x="132" y="0"/>
                  </a:cubicBezTo>
                  <a:cubicBezTo>
                    <a:pt x="140" y="114"/>
                    <a:pt x="103" y="178"/>
                    <a:pt x="0" y="227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75" y="227"/>
                    <a:pt x="140" y="268"/>
                    <a:pt x="174" y="328"/>
                  </a:cubicBezTo>
                  <a:cubicBezTo>
                    <a:pt x="166" y="214"/>
                    <a:pt x="203" y="151"/>
                    <a:pt x="306" y="101"/>
                  </a:cubicBezTo>
                  <a:cubicBezTo>
                    <a:pt x="306" y="101"/>
                    <a:pt x="305" y="101"/>
                    <a:pt x="305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8" name="Google Shape;1238;p50"/>
            <p:cNvSpPr/>
            <p:nvPr/>
          </p:nvSpPr>
          <p:spPr>
            <a:xfrm>
              <a:off x="7351783" y="5564482"/>
              <a:ext cx="119371" cy="92287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5"/>
                    <a:pt x="95" y="65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8"/>
                    <a:pt x="167" y="138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9" name="Google Shape;1239;p50"/>
            <p:cNvSpPr/>
            <p:nvPr/>
          </p:nvSpPr>
          <p:spPr>
            <a:xfrm>
              <a:off x="7548579" y="5894792"/>
              <a:ext cx="138958" cy="149249"/>
            </a:xfrm>
            <a:custGeom>
              <a:rect b="b" l="l" r="r" t="t"/>
              <a:pathLst>
                <a:path extrusionOk="0" h="327" w="305">
                  <a:moveTo>
                    <a:pt x="304" y="101"/>
                  </a:moveTo>
                  <a:cubicBezTo>
                    <a:pt x="230" y="101"/>
                    <a:pt x="165" y="60"/>
                    <a:pt x="131" y="0"/>
                  </a:cubicBezTo>
                  <a:cubicBezTo>
                    <a:pt x="139" y="114"/>
                    <a:pt x="103" y="177"/>
                    <a:pt x="0" y="227"/>
                  </a:cubicBezTo>
                  <a:cubicBezTo>
                    <a:pt x="1" y="227"/>
                    <a:pt x="1" y="227"/>
                    <a:pt x="2" y="227"/>
                  </a:cubicBezTo>
                  <a:cubicBezTo>
                    <a:pt x="76" y="227"/>
                    <a:pt x="140" y="267"/>
                    <a:pt x="175" y="327"/>
                  </a:cubicBezTo>
                  <a:cubicBezTo>
                    <a:pt x="166" y="214"/>
                    <a:pt x="203" y="151"/>
                    <a:pt x="305" y="101"/>
                  </a:cubicBezTo>
                  <a:cubicBezTo>
                    <a:pt x="305" y="101"/>
                    <a:pt x="304" y="101"/>
                    <a:pt x="30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0" name="Google Shape;1240;p50"/>
            <p:cNvSpPr/>
            <p:nvPr/>
          </p:nvSpPr>
          <p:spPr>
            <a:xfrm>
              <a:off x="7548579" y="5655844"/>
              <a:ext cx="138958" cy="149065"/>
            </a:xfrm>
            <a:custGeom>
              <a:rect b="b" l="l" r="r" t="t"/>
              <a:pathLst>
                <a:path extrusionOk="0" h="327" w="305">
                  <a:moveTo>
                    <a:pt x="131" y="327"/>
                  </a:moveTo>
                  <a:cubicBezTo>
                    <a:pt x="165" y="267"/>
                    <a:pt x="230" y="226"/>
                    <a:pt x="304" y="226"/>
                  </a:cubicBezTo>
                  <a:cubicBezTo>
                    <a:pt x="304" y="226"/>
                    <a:pt x="305" y="226"/>
                    <a:pt x="305" y="226"/>
                  </a:cubicBezTo>
                  <a:cubicBezTo>
                    <a:pt x="203" y="176"/>
                    <a:pt x="166" y="113"/>
                    <a:pt x="175" y="0"/>
                  </a:cubicBezTo>
                  <a:cubicBezTo>
                    <a:pt x="140" y="60"/>
                    <a:pt x="76" y="100"/>
                    <a:pt x="2" y="100"/>
                  </a:cubicBezTo>
                  <a:cubicBezTo>
                    <a:pt x="1" y="100"/>
                    <a:pt x="1" y="100"/>
                    <a:pt x="0" y="100"/>
                  </a:cubicBezTo>
                  <a:cubicBezTo>
                    <a:pt x="103" y="150"/>
                    <a:pt x="139" y="213"/>
                    <a:pt x="131" y="3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1" name="Google Shape;1241;p50"/>
            <p:cNvSpPr/>
            <p:nvPr/>
          </p:nvSpPr>
          <p:spPr>
            <a:xfrm>
              <a:off x="7134476" y="5894792"/>
              <a:ext cx="139512" cy="149620"/>
            </a:xfrm>
            <a:custGeom>
              <a:rect b="b" l="l" r="r" t="t"/>
              <a:pathLst>
                <a:path extrusionOk="0" h="328" w="306">
                  <a:moveTo>
                    <a:pt x="132" y="328"/>
                  </a:moveTo>
                  <a:cubicBezTo>
                    <a:pt x="166" y="267"/>
                    <a:pt x="231" y="227"/>
                    <a:pt x="305" y="227"/>
                  </a:cubicBezTo>
                  <a:cubicBezTo>
                    <a:pt x="305" y="227"/>
                    <a:pt x="306" y="227"/>
                    <a:pt x="306" y="227"/>
                  </a:cubicBezTo>
                  <a:cubicBezTo>
                    <a:pt x="203" y="177"/>
                    <a:pt x="166" y="114"/>
                    <a:pt x="174" y="0"/>
                  </a:cubicBezTo>
                  <a:cubicBezTo>
                    <a:pt x="140" y="60"/>
                    <a:pt x="75" y="101"/>
                    <a:pt x="1" y="101"/>
                  </a:cubicBezTo>
                  <a:cubicBezTo>
                    <a:pt x="1" y="101"/>
                    <a:pt x="1" y="101"/>
                    <a:pt x="0" y="101"/>
                  </a:cubicBezTo>
                  <a:cubicBezTo>
                    <a:pt x="103" y="150"/>
                    <a:pt x="140" y="214"/>
                    <a:pt x="132" y="32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2" name="Google Shape;1242;p50"/>
            <p:cNvSpPr/>
            <p:nvPr/>
          </p:nvSpPr>
          <p:spPr>
            <a:xfrm>
              <a:off x="7351783" y="6043117"/>
              <a:ext cx="119371" cy="92102"/>
            </a:xfrm>
            <a:custGeom>
              <a:rect b="b" l="l" r="r" t="t"/>
              <a:pathLst>
                <a:path extrusionOk="0" h="202" w="262">
                  <a:moveTo>
                    <a:pt x="234" y="101"/>
                  </a:moveTo>
                  <a:cubicBezTo>
                    <a:pt x="234" y="64"/>
                    <a:pt x="245" y="30"/>
                    <a:pt x="262" y="0"/>
                  </a:cubicBezTo>
                  <a:cubicBezTo>
                    <a:pt x="167" y="64"/>
                    <a:pt x="95" y="64"/>
                    <a:pt x="0" y="0"/>
                  </a:cubicBezTo>
                  <a:cubicBezTo>
                    <a:pt x="17" y="30"/>
                    <a:pt x="28" y="64"/>
                    <a:pt x="28" y="101"/>
                  </a:cubicBezTo>
                  <a:cubicBezTo>
                    <a:pt x="28" y="138"/>
                    <a:pt x="17" y="172"/>
                    <a:pt x="0" y="202"/>
                  </a:cubicBezTo>
                  <a:cubicBezTo>
                    <a:pt x="95" y="137"/>
                    <a:pt x="167" y="137"/>
                    <a:pt x="262" y="202"/>
                  </a:cubicBezTo>
                  <a:cubicBezTo>
                    <a:pt x="245" y="172"/>
                    <a:pt x="234" y="138"/>
                    <a:pt x="234" y="1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3" name="Google Shape;1243;p50"/>
          <p:cNvGrpSpPr/>
          <p:nvPr/>
        </p:nvGrpSpPr>
        <p:grpSpPr>
          <a:xfrm>
            <a:off x="6751936" y="3694051"/>
            <a:ext cx="445681" cy="400651"/>
            <a:chOff x="9626723" y="5526313"/>
            <a:chExt cx="720002" cy="647256"/>
          </a:xfrm>
        </p:grpSpPr>
        <p:sp>
          <p:nvSpPr>
            <p:cNvPr id="1244" name="Google Shape;1244;p50"/>
            <p:cNvSpPr/>
            <p:nvPr/>
          </p:nvSpPr>
          <p:spPr>
            <a:xfrm>
              <a:off x="10040990" y="5526313"/>
              <a:ext cx="168000" cy="168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5" name="Google Shape;1245;p50"/>
            <p:cNvSpPr/>
            <p:nvPr/>
          </p:nvSpPr>
          <p:spPr>
            <a:xfrm>
              <a:off x="9765139" y="5526313"/>
              <a:ext cx="168300" cy="1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6" name="Google Shape;1246;p50"/>
            <p:cNvSpPr/>
            <p:nvPr/>
          </p:nvSpPr>
          <p:spPr>
            <a:xfrm>
              <a:off x="10040990" y="6005269"/>
              <a:ext cx="168000" cy="168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7" name="Google Shape;1247;p50"/>
            <p:cNvSpPr/>
            <p:nvPr/>
          </p:nvSpPr>
          <p:spPr>
            <a:xfrm>
              <a:off x="10178425" y="5765496"/>
              <a:ext cx="168300" cy="168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8" name="Google Shape;1248;p50"/>
            <p:cNvSpPr/>
            <p:nvPr/>
          </p:nvSpPr>
          <p:spPr>
            <a:xfrm>
              <a:off x="9626723" y="5765496"/>
              <a:ext cx="168000" cy="1689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9" name="Google Shape;1249;p50"/>
            <p:cNvSpPr/>
            <p:nvPr/>
          </p:nvSpPr>
          <p:spPr>
            <a:xfrm>
              <a:off x="9765139" y="6005269"/>
              <a:ext cx="168300" cy="168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0" name="Google Shape;1250;p50"/>
            <p:cNvSpPr/>
            <p:nvPr/>
          </p:nvSpPr>
          <p:spPr>
            <a:xfrm>
              <a:off x="10198227" y="5672808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0" y="0"/>
                  </a:moveTo>
                  <a:cubicBezTo>
                    <a:pt x="20" y="23"/>
                    <a:pt x="38" y="49"/>
                    <a:pt x="54" y="77"/>
                  </a:cubicBezTo>
                  <a:cubicBezTo>
                    <a:pt x="70" y="105"/>
                    <a:pt x="83" y="134"/>
                    <a:pt x="94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1" name="Google Shape;1251;p50"/>
            <p:cNvSpPr/>
            <p:nvPr/>
          </p:nvSpPr>
          <p:spPr>
            <a:xfrm>
              <a:off x="10197835" y="594458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95" y="0"/>
                  </a:moveTo>
                  <a:cubicBezTo>
                    <a:pt x="84" y="29"/>
                    <a:pt x="71" y="58"/>
                    <a:pt x="55" y="85"/>
                  </a:cubicBezTo>
                  <a:cubicBezTo>
                    <a:pt x="39" y="113"/>
                    <a:pt x="20" y="139"/>
                    <a:pt x="0" y="163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2" name="Google Shape;1252;p50"/>
            <p:cNvSpPr/>
            <p:nvPr/>
          </p:nvSpPr>
          <p:spPr>
            <a:xfrm>
              <a:off x="9938649" y="6122111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189" y="0"/>
                  </a:moveTo>
                  <a:cubicBezTo>
                    <a:pt x="158" y="5"/>
                    <a:pt x="127" y="8"/>
                    <a:pt x="95" y="8"/>
                  </a:cubicBezTo>
                  <a:cubicBezTo>
                    <a:pt x="63" y="8"/>
                    <a:pt x="31" y="5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3" name="Google Shape;1253;p50"/>
            <p:cNvSpPr/>
            <p:nvPr/>
          </p:nvSpPr>
          <p:spPr>
            <a:xfrm>
              <a:off x="9728084" y="5944196"/>
              <a:ext cx="47838" cy="83066"/>
            </a:xfrm>
            <a:custGeom>
              <a:rect b="b" l="l" r="r" t="t"/>
              <a:pathLst>
                <a:path extrusionOk="0" h="163" w="94">
                  <a:moveTo>
                    <a:pt x="94" y="163"/>
                  </a:moveTo>
                  <a:cubicBezTo>
                    <a:pt x="74" y="140"/>
                    <a:pt x="56" y="114"/>
                    <a:pt x="40" y="86"/>
                  </a:cubicBezTo>
                  <a:cubicBezTo>
                    <a:pt x="24" y="58"/>
                    <a:pt x="11" y="30"/>
                    <a:pt x="0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4" name="Google Shape;1254;p50"/>
            <p:cNvSpPr/>
            <p:nvPr/>
          </p:nvSpPr>
          <p:spPr>
            <a:xfrm>
              <a:off x="9728084" y="5672219"/>
              <a:ext cx="48230" cy="83066"/>
            </a:xfrm>
            <a:custGeom>
              <a:rect b="b" l="l" r="r" t="t"/>
              <a:pathLst>
                <a:path extrusionOk="0" h="163" w="95">
                  <a:moveTo>
                    <a:pt x="0" y="163"/>
                  </a:moveTo>
                  <a:cubicBezTo>
                    <a:pt x="11" y="134"/>
                    <a:pt x="24" y="106"/>
                    <a:pt x="40" y="78"/>
                  </a:cubicBezTo>
                  <a:cubicBezTo>
                    <a:pt x="56" y="50"/>
                    <a:pt x="75" y="24"/>
                    <a:pt x="95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5" name="Google Shape;1255;p50"/>
            <p:cNvSpPr/>
            <p:nvPr/>
          </p:nvSpPr>
          <p:spPr>
            <a:xfrm>
              <a:off x="9939237" y="5573835"/>
              <a:ext cx="96263" cy="4124"/>
            </a:xfrm>
            <a:custGeom>
              <a:rect b="b" l="l" r="r" t="t"/>
              <a:pathLst>
                <a:path extrusionOk="0" h="8" w="189">
                  <a:moveTo>
                    <a:pt x="0" y="8"/>
                  </a:moveTo>
                  <a:cubicBezTo>
                    <a:pt x="31" y="3"/>
                    <a:pt x="62" y="0"/>
                    <a:pt x="94" y="0"/>
                  </a:cubicBezTo>
                  <a:cubicBezTo>
                    <a:pt x="126" y="0"/>
                    <a:pt x="158" y="3"/>
                    <a:pt x="189" y="8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6" name="Google Shape;1256;p50"/>
          <p:cNvGrpSpPr/>
          <p:nvPr/>
        </p:nvGrpSpPr>
        <p:grpSpPr>
          <a:xfrm>
            <a:off x="7549176" y="3671488"/>
            <a:ext cx="445582" cy="445743"/>
            <a:chOff x="10914672" y="5489861"/>
            <a:chExt cx="719842" cy="720102"/>
          </a:xfrm>
        </p:grpSpPr>
        <p:sp>
          <p:nvSpPr>
            <p:cNvPr id="1257" name="Google Shape;1257;p50"/>
            <p:cNvSpPr/>
            <p:nvPr/>
          </p:nvSpPr>
          <p:spPr>
            <a:xfrm>
              <a:off x="11420014" y="5489861"/>
              <a:ext cx="214500" cy="2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8" name="Google Shape;1258;p50"/>
            <p:cNvSpPr/>
            <p:nvPr/>
          </p:nvSpPr>
          <p:spPr>
            <a:xfrm>
              <a:off x="11420014" y="5994863"/>
              <a:ext cx="214500" cy="2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9" name="Google Shape;1259;p50"/>
            <p:cNvSpPr/>
            <p:nvPr/>
          </p:nvSpPr>
          <p:spPr>
            <a:xfrm>
              <a:off x="10914672" y="5489861"/>
              <a:ext cx="214500" cy="2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0" name="Google Shape;1260;p50"/>
            <p:cNvSpPr/>
            <p:nvPr/>
          </p:nvSpPr>
          <p:spPr>
            <a:xfrm>
              <a:off x="10914672" y="5994863"/>
              <a:ext cx="214500" cy="215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1" name="Google Shape;1261;p50"/>
            <p:cNvSpPr/>
            <p:nvPr/>
          </p:nvSpPr>
          <p:spPr>
            <a:xfrm>
              <a:off x="11595623" y="5710038"/>
              <a:ext cx="28649" cy="276082"/>
            </a:xfrm>
            <a:custGeom>
              <a:rect b="b" l="l" r="r" t="t"/>
              <a:pathLst>
                <a:path extrusionOk="0" h="376" w="39">
                  <a:moveTo>
                    <a:pt x="0" y="0"/>
                  </a:moveTo>
                  <a:cubicBezTo>
                    <a:pt x="25" y="59"/>
                    <a:pt x="39" y="123"/>
                    <a:pt x="39" y="190"/>
                  </a:cubicBezTo>
                  <a:cubicBezTo>
                    <a:pt x="39" y="256"/>
                    <a:pt x="26" y="319"/>
                    <a:pt x="2" y="376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2" name="Google Shape;1262;p50"/>
            <p:cNvSpPr/>
            <p:nvPr/>
          </p:nvSpPr>
          <p:spPr>
            <a:xfrm>
              <a:off x="11138826" y="6170527"/>
              <a:ext cx="275351" cy="29145"/>
            </a:xfrm>
            <a:custGeom>
              <a:rect b="b" l="l" r="r" t="t"/>
              <a:pathLst>
                <a:path extrusionOk="0" h="40" w="375">
                  <a:moveTo>
                    <a:pt x="375" y="0"/>
                  </a:moveTo>
                  <a:cubicBezTo>
                    <a:pt x="317" y="26"/>
                    <a:pt x="253" y="40"/>
                    <a:pt x="185" y="40"/>
                  </a:cubicBezTo>
                  <a:cubicBezTo>
                    <a:pt x="119" y="40"/>
                    <a:pt x="57" y="26"/>
                    <a:pt x="0" y="2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3" name="Google Shape;1263;p50"/>
            <p:cNvSpPr/>
            <p:nvPr/>
          </p:nvSpPr>
          <p:spPr>
            <a:xfrm>
              <a:off x="10925018" y="5713747"/>
              <a:ext cx="28649" cy="275287"/>
            </a:xfrm>
            <a:custGeom>
              <a:rect b="b" l="l" r="r" t="t"/>
              <a:pathLst>
                <a:path extrusionOk="0" h="375" w="39">
                  <a:moveTo>
                    <a:pt x="39" y="375"/>
                  </a:moveTo>
                  <a:cubicBezTo>
                    <a:pt x="14" y="317"/>
                    <a:pt x="0" y="253"/>
                    <a:pt x="0" y="185"/>
                  </a:cubicBezTo>
                  <a:cubicBezTo>
                    <a:pt x="0" y="120"/>
                    <a:pt x="13" y="57"/>
                    <a:pt x="37" y="0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4" name="Google Shape;1264;p50"/>
            <p:cNvSpPr/>
            <p:nvPr/>
          </p:nvSpPr>
          <p:spPr>
            <a:xfrm>
              <a:off x="11135112" y="5499930"/>
              <a:ext cx="275351" cy="28880"/>
            </a:xfrm>
            <a:custGeom>
              <a:rect b="b" l="l" r="r" t="t"/>
              <a:pathLst>
                <a:path extrusionOk="0" h="39" w="375">
                  <a:moveTo>
                    <a:pt x="375" y="37"/>
                  </a:moveTo>
                  <a:cubicBezTo>
                    <a:pt x="318" y="13"/>
                    <a:pt x="256" y="0"/>
                    <a:pt x="190" y="0"/>
                  </a:cubicBezTo>
                  <a:cubicBezTo>
                    <a:pt x="122" y="0"/>
                    <a:pt x="58" y="14"/>
                    <a:pt x="0" y="39"/>
                  </a:cubicBez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5" name="Google Shape;1265;p50"/>
            <p:cNvSpPr/>
            <p:nvPr/>
          </p:nvSpPr>
          <p:spPr>
            <a:xfrm>
              <a:off x="11578115" y="5950881"/>
              <a:ext cx="52789" cy="38948"/>
            </a:xfrm>
            <a:custGeom>
              <a:rect b="b" l="l" r="r" t="t"/>
              <a:pathLst>
                <a:path extrusionOk="0" h="147" w="199">
                  <a:moveTo>
                    <a:pt x="0" y="0"/>
                  </a:moveTo>
                  <a:lnTo>
                    <a:pt x="64" y="147"/>
                  </a:lnTo>
                  <a:lnTo>
                    <a:pt x="199" y="83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6" name="Google Shape;1266;p50"/>
            <p:cNvSpPr/>
            <p:nvPr/>
          </p:nvSpPr>
          <p:spPr>
            <a:xfrm>
              <a:off x="11135112" y="6152776"/>
              <a:ext cx="38199" cy="52991"/>
            </a:xfrm>
            <a:custGeom>
              <a:rect b="b" l="l" r="r" t="t"/>
              <a:pathLst>
                <a:path extrusionOk="0" h="200" w="144">
                  <a:moveTo>
                    <a:pt x="144" y="0"/>
                  </a:moveTo>
                  <a:lnTo>
                    <a:pt x="0" y="67"/>
                  </a:lnTo>
                  <a:lnTo>
                    <a:pt x="64" y="20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7" name="Google Shape;1267;p50"/>
            <p:cNvSpPr/>
            <p:nvPr/>
          </p:nvSpPr>
          <p:spPr>
            <a:xfrm>
              <a:off x="10918386" y="5710038"/>
              <a:ext cx="53054" cy="38154"/>
            </a:xfrm>
            <a:custGeom>
              <a:rect b="b" l="l" r="r" t="t"/>
              <a:pathLst>
                <a:path extrusionOk="0" h="144" w="200">
                  <a:moveTo>
                    <a:pt x="200" y="144"/>
                  </a:moveTo>
                  <a:lnTo>
                    <a:pt x="136" y="0"/>
                  </a:lnTo>
                  <a:lnTo>
                    <a:pt x="0" y="64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8" name="Google Shape;1268;p50"/>
            <p:cNvSpPr/>
            <p:nvPr/>
          </p:nvSpPr>
          <p:spPr>
            <a:xfrm>
              <a:off x="11375979" y="5493571"/>
              <a:ext cx="38199" cy="52726"/>
            </a:xfrm>
            <a:custGeom>
              <a:rect b="b" l="l" r="r" t="t"/>
              <a:pathLst>
                <a:path extrusionOk="0" h="199" w="144">
                  <a:moveTo>
                    <a:pt x="0" y="199"/>
                  </a:moveTo>
                  <a:lnTo>
                    <a:pt x="144" y="135"/>
                  </a:lnTo>
                  <a:lnTo>
                    <a:pt x="81" y="0"/>
                  </a:lnTo>
                </a:path>
              </a:pathLst>
            </a:custGeom>
            <a:noFill/>
            <a:ln cap="rnd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9" name="Google Shape;1269;p50"/>
          <p:cNvGrpSpPr/>
          <p:nvPr/>
        </p:nvGrpSpPr>
        <p:grpSpPr>
          <a:xfrm>
            <a:off x="5954636" y="3681752"/>
            <a:ext cx="445821" cy="425246"/>
            <a:chOff x="8338678" y="5506443"/>
            <a:chExt cx="720227" cy="686988"/>
          </a:xfrm>
        </p:grpSpPr>
        <p:sp>
          <p:nvSpPr>
            <p:cNvPr id="1270" name="Google Shape;1270;p50"/>
            <p:cNvSpPr/>
            <p:nvPr/>
          </p:nvSpPr>
          <p:spPr>
            <a:xfrm>
              <a:off x="8706181" y="5506443"/>
              <a:ext cx="230803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5" y="432"/>
                    <a:pt x="193" y="432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1" name="Google Shape;1271;p50"/>
            <p:cNvSpPr/>
            <p:nvPr/>
          </p:nvSpPr>
          <p:spPr>
            <a:xfrm>
              <a:off x="8460817" y="5506443"/>
              <a:ext cx="230586" cy="263259"/>
            </a:xfrm>
            <a:custGeom>
              <a:rect b="b" l="l" r="r" t="t"/>
              <a:pathLst>
                <a:path extrusionOk="0" h="432" w="378">
                  <a:moveTo>
                    <a:pt x="378" y="119"/>
                  </a:moveTo>
                  <a:cubicBezTo>
                    <a:pt x="378" y="111"/>
                    <a:pt x="374" y="105"/>
                    <a:pt x="368" y="101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93" y="0"/>
                    <a:pt x="185" y="0"/>
                    <a:pt x="179" y="4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4"/>
                  </a:cubicBezTo>
                  <a:cubicBezTo>
                    <a:pt x="1" y="321"/>
                    <a:pt x="5" y="327"/>
                    <a:pt x="11" y="331"/>
                  </a:cubicBezTo>
                  <a:cubicBezTo>
                    <a:pt x="179" y="428"/>
                    <a:pt x="179" y="428"/>
                    <a:pt x="179" y="428"/>
                  </a:cubicBezTo>
                  <a:cubicBezTo>
                    <a:pt x="185" y="432"/>
                    <a:pt x="193" y="432"/>
                    <a:pt x="200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4" y="327"/>
                    <a:pt x="378" y="321"/>
                    <a:pt x="378" y="314"/>
                  </a:cubicBezTo>
                  <a:cubicBezTo>
                    <a:pt x="378" y="313"/>
                    <a:pt x="378" y="313"/>
                    <a:pt x="378" y="313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9"/>
                    <a:pt x="378" y="119"/>
                    <a:pt x="378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2" name="Google Shape;1272;p50"/>
            <p:cNvSpPr/>
            <p:nvPr/>
          </p:nvSpPr>
          <p:spPr>
            <a:xfrm>
              <a:off x="8338678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3" name="Google Shape;1273;p50"/>
            <p:cNvSpPr/>
            <p:nvPr/>
          </p:nvSpPr>
          <p:spPr>
            <a:xfrm>
              <a:off x="8828754" y="5718525"/>
              <a:ext cx="230151" cy="262608"/>
            </a:xfrm>
            <a:custGeom>
              <a:rect b="b" l="l" r="r" t="t"/>
              <a:pathLst>
                <a:path extrusionOk="0" h="431" w="377">
                  <a:moveTo>
                    <a:pt x="377" y="119"/>
                  </a:moveTo>
                  <a:cubicBezTo>
                    <a:pt x="377" y="111"/>
                    <a:pt x="373" y="105"/>
                    <a:pt x="367" y="101"/>
                  </a:cubicBezTo>
                  <a:cubicBezTo>
                    <a:pt x="199" y="4"/>
                    <a:pt x="199" y="4"/>
                    <a:pt x="199" y="4"/>
                  </a:cubicBezTo>
                  <a:cubicBezTo>
                    <a:pt x="193" y="0"/>
                    <a:pt x="185" y="0"/>
                    <a:pt x="178" y="4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4" y="104"/>
                    <a:pt x="0" y="11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21"/>
                    <a:pt x="4" y="327"/>
                    <a:pt x="10" y="331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184" y="431"/>
                    <a:pt x="192" y="431"/>
                    <a:pt x="199" y="428"/>
                  </a:cubicBezTo>
                  <a:cubicBezTo>
                    <a:pt x="367" y="331"/>
                    <a:pt x="367" y="331"/>
                    <a:pt x="367" y="331"/>
                  </a:cubicBezTo>
                  <a:cubicBezTo>
                    <a:pt x="373" y="327"/>
                    <a:pt x="377" y="321"/>
                    <a:pt x="377" y="313"/>
                  </a:cubicBezTo>
                  <a:cubicBezTo>
                    <a:pt x="377" y="313"/>
                    <a:pt x="377" y="313"/>
                    <a:pt x="377" y="313"/>
                  </a:cubicBezTo>
                  <a:cubicBezTo>
                    <a:pt x="377" y="119"/>
                    <a:pt x="377" y="119"/>
                    <a:pt x="377" y="119"/>
                  </a:cubicBezTo>
                  <a:cubicBezTo>
                    <a:pt x="377" y="119"/>
                    <a:pt x="377" y="119"/>
                    <a:pt x="377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4" name="Google Shape;1274;p50"/>
            <p:cNvSpPr/>
            <p:nvPr/>
          </p:nvSpPr>
          <p:spPr>
            <a:xfrm>
              <a:off x="8706181" y="5930607"/>
              <a:ext cx="230803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7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0" y="320"/>
                    <a:pt x="4" y="327"/>
                    <a:pt x="11" y="330"/>
                  </a:cubicBezTo>
                  <a:cubicBezTo>
                    <a:pt x="178" y="427"/>
                    <a:pt x="178" y="427"/>
                    <a:pt x="178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7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5" name="Google Shape;1275;p50"/>
            <p:cNvSpPr/>
            <p:nvPr/>
          </p:nvSpPr>
          <p:spPr>
            <a:xfrm>
              <a:off x="8460817" y="5930607"/>
              <a:ext cx="230586" cy="262825"/>
            </a:xfrm>
            <a:custGeom>
              <a:rect b="b" l="l" r="r" t="t"/>
              <a:pathLst>
                <a:path extrusionOk="0" h="431" w="378">
                  <a:moveTo>
                    <a:pt x="378" y="118"/>
                  </a:moveTo>
                  <a:cubicBezTo>
                    <a:pt x="378" y="111"/>
                    <a:pt x="374" y="104"/>
                    <a:pt x="367" y="100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3" y="0"/>
                    <a:pt x="185" y="0"/>
                    <a:pt x="179" y="3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4" y="104"/>
                    <a:pt x="1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0" y="312"/>
                    <a:pt x="0" y="312"/>
                    <a:pt x="0" y="313"/>
                  </a:cubicBezTo>
                  <a:cubicBezTo>
                    <a:pt x="1" y="320"/>
                    <a:pt x="4" y="327"/>
                    <a:pt x="11" y="330"/>
                  </a:cubicBezTo>
                  <a:cubicBezTo>
                    <a:pt x="179" y="427"/>
                    <a:pt x="179" y="427"/>
                    <a:pt x="179" y="427"/>
                  </a:cubicBezTo>
                  <a:cubicBezTo>
                    <a:pt x="185" y="431"/>
                    <a:pt x="193" y="431"/>
                    <a:pt x="199" y="427"/>
                  </a:cubicBezTo>
                  <a:cubicBezTo>
                    <a:pt x="367" y="330"/>
                    <a:pt x="367" y="330"/>
                    <a:pt x="367" y="330"/>
                  </a:cubicBezTo>
                  <a:cubicBezTo>
                    <a:pt x="374" y="327"/>
                    <a:pt x="378" y="320"/>
                    <a:pt x="378" y="313"/>
                  </a:cubicBezTo>
                  <a:cubicBezTo>
                    <a:pt x="378" y="313"/>
                    <a:pt x="378" y="312"/>
                    <a:pt x="378" y="312"/>
                  </a:cubicBezTo>
                  <a:cubicBezTo>
                    <a:pt x="378" y="119"/>
                    <a:pt x="378" y="119"/>
                    <a:pt x="378" y="119"/>
                  </a:cubicBezTo>
                  <a:cubicBezTo>
                    <a:pt x="378" y="118"/>
                    <a:pt x="378" y="118"/>
                    <a:pt x="378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6" name="Google Shape;1276;p50"/>
          <p:cNvGrpSpPr/>
          <p:nvPr/>
        </p:nvGrpSpPr>
        <p:grpSpPr>
          <a:xfrm>
            <a:off x="2676293" y="3736342"/>
            <a:ext cx="1336824" cy="316035"/>
            <a:chOff x="3042485" y="5594633"/>
            <a:chExt cx="2159652" cy="510557"/>
          </a:xfrm>
        </p:grpSpPr>
        <p:sp>
          <p:nvSpPr>
            <p:cNvPr id="1277" name="Google Shape;1277;p50"/>
            <p:cNvSpPr/>
            <p:nvPr/>
          </p:nvSpPr>
          <p:spPr>
            <a:xfrm>
              <a:off x="3042485" y="5869690"/>
              <a:ext cx="235200" cy="2355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8" name="Google Shape;1278;p50"/>
            <p:cNvSpPr/>
            <p:nvPr/>
          </p:nvSpPr>
          <p:spPr>
            <a:xfrm>
              <a:off x="3317231" y="5594633"/>
              <a:ext cx="235200" cy="235500"/>
            </a:xfrm>
            <a:prstGeom prst="ellipse">
              <a:avLst/>
            </a:pr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9" name="Google Shape;1279;p50"/>
            <p:cNvSpPr/>
            <p:nvPr/>
          </p:nvSpPr>
          <p:spPr>
            <a:xfrm>
              <a:off x="3591976" y="5869690"/>
              <a:ext cx="236100" cy="2355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0" name="Google Shape;1280;p50"/>
            <p:cNvSpPr/>
            <p:nvPr/>
          </p:nvSpPr>
          <p:spPr>
            <a:xfrm>
              <a:off x="3866722" y="5594633"/>
              <a:ext cx="236100" cy="235500"/>
            </a:xfrm>
            <a:prstGeom prst="ellipse">
              <a:avLst/>
            </a:pr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1" name="Google Shape;1281;p50"/>
            <p:cNvSpPr/>
            <p:nvPr/>
          </p:nvSpPr>
          <p:spPr>
            <a:xfrm>
              <a:off x="4141467" y="5869690"/>
              <a:ext cx="236100" cy="235500"/>
            </a:xfrm>
            <a:prstGeom prst="ellipse">
              <a:avLst/>
            </a:pr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2" name="Google Shape;1282;p50"/>
            <p:cNvSpPr/>
            <p:nvPr/>
          </p:nvSpPr>
          <p:spPr>
            <a:xfrm>
              <a:off x="4417146" y="5594633"/>
              <a:ext cx="235200" cy="2355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3" name="Google Shape;1283;p50"/>
            <p:cNvSpPr/>
            <p:nvPr/>
          </p:nvSpPr>
          <p:spPr>
            <a:xfrm>
              <a:off x="4691892" y="5869690"/>
              <a:ext cx="235500" cy="235500"/>
            </a:xfrm>
            <a:prstGeom prst="ellipse">
              <a:avLst/>
            </a:pr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4" name="Google Shape;1284;p50"/>
            <p:cNvSpPr/>
            <p:nvPr/>
          </p:nvSpPr>
          <p:spPr>
            <a:xfrm>
              <a:off x="4966637" y="5594633"/>
              <a:ext cx="235500" cy="235500"/>
            </a:xfrm>
            <a:prstGeom prst="ellipse">
              <a:avLst/>
            </a:pr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5" name="Google Shape;1285;p50"/>
            <p:cNvSpPr/>
            <p:nvPr/>
          </p:nvSpPr>
          <p:spPr>
            <a:xfrm>
              <a:off x="3210195" y="5762654"/>
              <a:ext cx="174555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5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6" name="Google Shape;1286;p50"/>
            <p:cNvSpPr/>
            <p:nvPr/>
          </p:nvSpPr>
          <p:spPr>
            <a:xfrm>
              <a:off x="3485252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5" y="143"/>
                    <a:pt x="128" y="217"/>
                  </a:cubicBezTo>
                  <a:cubicBezTo>
                    <a:pt x="145" y="176"/>
                    <a:pt x="177" y="144"/>
                    <a:pt x="217" y="128"/>
                  </a:cubicBezTo>
                  <a:cubicBezTo>
                    <a:pt x="143" y="114"/>
                    <a:pt x="103" y="74"/>
                    <a:pt x="90" y="0"/>
                  </a:cubicBezTo>
                  <a:cubicBezTo>
                    <a:pt x="73" y="40"/>
                    <a:pt x="41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7" name="Google Shape;1287;p50"/>
            <p:cNvSpPr/>
            <p:nvPr/>
          </p:nvSpPr>
          <p:spPr>
            <a:xfrm>
              <a:off x="3760620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8" name="Google Shape;1288;p50"/>
            <p:cNvSpPr/>
            <p:nvPr/>
          </p:nvSpPr>
          <p:spPr>
            <a:xfrm>
              <a:off x="4035365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0" y="89"/>
                  </a:moveTo>
                  <a:cubicBezTo>
                    <a:pt x="74" y="102"/>
                    <a:pt x="114" y="143"/>
                    <a:pt x="127" y="217"/>
                  </a:cubicBezTo>
                  <a:cubicBezTo>
                    <a:pt x="144" y="176"/>
                    <a:pt x="176" y="144"/>
                    <a:pt x="216" y="128"/>
                  </a:cubicBezTo>
                  <a:cubicBezTo>
                    <a:pt x="142" y="114"/>
                    <a:pt x="102" y="74"/>
                    <a:pt x="89" y="0"/>
                  </a:cubicBezTo>
                  <a:cubicBezTo>
                    <a:pt x="72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9" name="Google Shape;1289;p50"/>
            <p:cNvSpPr/>
            <p:nvPr/>
          </p:nvSpPr>
          <p:spPr>
            <a:xfrm>
              <a:off x="4310111" y="5762654"/>
              <a:ext cx="173622" cy="174555"/>
            </a:xfrm>
            <a:custGeom>
              <a:rect b="b" l="l" r="r" t="t"/>
              <a:pathLst>
                <a:path extrusionOk="0" h="217" w="216">
                  <a:moveTo>
                    <a:pt x="127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0" y="144"/>
                    <a:pt x="72" y="176"/>
                    <a:pt x="89" y="217"/>
                  </a:cubicBezTo>
                  <a:cubicBezTo>
                    <a:pt x="102" y="143"/>
                    <a:pt x="142" y="102"/>
                    <a:pt x="216" y="89"/>
                  </a:cubicBezTo>
                  <a:cubicBezTo>
                    <a:pt x="176" y="73"/>
                    <a:pt x="144" y="40"/>
                    <a:pt x="1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0" name="Google Shape;1290;p50"/>
            <p:cNvSpPr/>
            <p:nvPr/>
          </p:nvSpPr>
          <p:spPr>
            <a:xfrm>
              <a:off x="4585167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0" y="89"/>
                  </a:moveTo>
                  <a:cubicBezTo>
                    <a:pt x="74" y="102"/>
                    <a:pt x="114" y="143"/>
                    <a:pt x="128" y="217"/>
                  </a:cubicBezTo>
                  <a:cubicBezTo>
                    <a:pt x="144" y="176"/>
                    <a:pt x="176" y="144"/>
                    <a:pt x="217" y="128"/>
                  </a:cubicBezTo>
                  <a:cubicBezTo>
                    <a:pt x="143" y="114"/>
                    <a:pt x="102" y="74"/>
                    <a:pt x="89" y="0"/>
                  </a:cubicBezTo>
                  <a:cubicBezTo>
                    <a:pt x="73" y="40"/>
                    <a:pt x="40" y="73"/>
                    <a:pt x="0" y="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1" name="Google Shape;1291;p50"/>
            <p:cNvSpPr/>
            <p:nvPr/>
          </p:nvSpPr>
          <p:spPr>
            <a:xfrm>
              <a:off x="4859913" y="5762654"/>
              <a:ext cx="174244" cy="174555"/>
            </a:xfrm>
            <a:custGeom>
              <a:rect b="b" l="l" r="r" t="t"/>
              <a:pathLst>
                <a:path extrusionOk="0" h="217" w="217">
                  <a:moveTo>
                    <a:pt x="128" y="0"/>
                  </a:moveTo>
                  <a:cubicBezTo>
                    <a:pt x="114" y="74"/>
                    <a:pt x="74" y="114"/>
                    <a:pt x="0" y="128"/>
                  </a:cubicBezTo>
                  <a:cubicBezTo>
                    <a:pt x="41" y="144"/>
                    <a:pt x="73" y="176"/>
                    <a:pt x="89" y="217"/>
                  </a:cubicBezTo>
                  <a:cubicBezTo>
                    <a:pt x="103" y="143"/>
                    <a:pt x="143" y="102"/>
                    <a:pt x="217" y="89"/>
                  </a:cubicBezTo>
                  <a:cubicBezTo>
                    <a:pt x="177" y="73"/>
                    <a:pt x="144" y="40"/>
                    <a:pt x="1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2" name="Google Shape;1292;p50"/>
          <p:cNvGrpSpPr/>
          <p:nvPr/>
        </p:nvGrpSpPr>
        <p:grpSpPr>
          <a:xfrm>
            <a:off x="1879183" y="4379878"/>
            <a:ext cx="445738" cy="442950"/>
            <a:chOff x="1442627" y="5710929"/>
            <a:chExt cx="594318" cy="590600"/>
          </a:xfrm>
        </p:grpSpPr>
        <p:sp>
          <p:nvSpPr>
            <p:cNvPr id="1293" name="Google Shape;1293;p50"/>
            <p:cNvSpPr/>
            <p:nvPr/>
          </p:nvSpPr>
          <p:spPr>
            <a:xfrm>
              <a:off x="1442627" y="5710929"/>
              <a:ext cx="594318" cy="405222"/>
            </a:xfrm>
            <a:custGeom>
              <a:rect b="b" l="l" r="r" t="t"/>
              <a:pathLst>
                <a:path extrusionOk="0" h="500" w="734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4" name="Google Shape;1294;p50"/>
            <p:cNvSpPr/>
            <p:nvPr/>
          </p:nvSpPr>
          <p:spPr>
            <a:xfrm>
              <a:off x="1442627" y="6116151"/>
              <a:ext cx="349820" cy="97191"/>
            </a:xfrm>
            <a:custGeom>
              <a:rect b="b" l="l" r="r" t="t"/>
              <a:pathLst>
                <a:path extrusionOk="0" h="313" w="1126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5" name="Google Shape;1295;p50"/>
            <p:cNvSpPr/>
            <p:nvPr/>
          </p:nvSpPr>
          <p:spPr>
            <a:xfrm>
              <a:off x="1573731" y="6152482"/>
              <a:ext cx="218715" cy="60861"/>
            </a:xfrm>
            <a:custGeom>
              <a:rect b="b" l="l" r="r" t="t"/>
              <a:pathLst>
                <a:path extrusionOk="0" h="196" w="704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6" name="Google Shape;1296;p50"/>
            <p:cNvSpPr/>
            <p:nvPr/>
          </p:nvSpPr>
          <p:spPr>
            <a:xfrm>
              <a:off x="1573731" y="6213343"/>
              <a:ext cx="109358" cy="88186"/>
            </a:xfrm>
            <a:custGeom>
              <a:rect b="b" l="l" r="r" t="t"/>
              <a:pathLst>
                <a:path extrusionOk="0" h="284" w="352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97" name="Google Shape;1297;p50"/>
          <p:cNvGrpSpPr/>
          <p:nvPr/>
        </p:nvGrpSpPr>
        <p:grpSpPr>
          <a:xfrm>
            <a:off x="6788033" y="4378458"/>
            <a:ext cx="373053" cy="445791"/>
            <a:chOff x="8095060" y="5664590"/>
            <a:chExt cx="497404" cy="594389"/>
          </a:xfrm>
        </p:grpSpPr>
        <p:grpSp>
          <p:nvGrpSpPr>
            <p:cNvPr id="1298" name="Google Shape;1298;p50"/>
            <p:cNvGrpSpPr/>
            <p:nvPr/>
          </p:nvGrpSpPr>
          <p:grpSpPr>
            <a:xfrm>
              <a:off x="8095060" y="5969027"/>
              <a:ext cx="497404" cy="289951"/>
              <a:chOff x="8095060" y="5969027"/>
              <a:chExt cx="497404" cy="289951"/>
            </a:xfrm>
          </p:grpSpPr>
          <p:sp>
            <p:nvSpPr>
              <p:cNvPr id="1299" name="Google Shape;1299;p50"/>
              <p:cNvSpPr/>
              <p:nvPr/>
            </p:nvSpPr>
            <p:spPr>
              <a:xfrm>
                <a:off x="8095060" y="5969027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6"/>
                    </a:lnTo>
                    <a:lnTo>
                      <a:pt x="1170" y="1166"/>
                    </a:lnTo>
                    <a:lnTo>
                      <a:pt x="1754" y="876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4A7D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0" name="Google Shape;1300;p50"/>
              <p:cNvSpPr/>
              <p:nvPr/>
            </p:nvSpPr>
            <p:spPr>
              <a:xfrm>
                <a:off x="8095060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7"/>
                    </a:lnTo>
                    <a:lnTo>
                      <a:pt x="1170" y="781"/>
                    </a:lnTo>
                    <a:lnTo>
                      <a:pt x="1170" y="5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1" name="Google Shape;1301;p50"/>
              <p:cNvSpPr/>
              <p:nvPr/>
            </p:nvSpPr>
            <p:spPr>
              <a:xfrm>
                <a:off x="8343763" y="6092592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2"/>
                    </a:lnTo>
                    <a:lnTo>
                      <a:pt x="0" y="781"/>
                    </a:lnTo>
                    <a:lnTo>
                      <a:pt x="1170" y="197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74EA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02" name="Google Shape;1302;p50"/>
            <p:cNvGrpSpPr/>
            <p:nvPr/>
          </p:nvGrpSpPr>
          <p:grpSpPr>
            <a:xfrm>
              <a:off x="8095060" y="5867832"/>
              <a:ext cx="497404" cy="289312"/>
              <a:chOff x="8095060" y="5867832"/>
              <a:chExt cx="497404" cy="289312"/>
            </a:xfrm>
          </p:grpSpPr>
          <p:sp>
            <p:nvSpPr>
              <p:cNvPr id="1303" name="Google Shape;1303;p50"/>
              <p:cNvSpPr/>
              <p:nvPr/>
            </p:nvSpPr>
            <p:spPr>
              <a:xfrm>
                <a:off x="8095060" y="5867832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1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1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A4C2F4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4" name="Google Shape;1304;p50"/>
              <p:cNvSpPr/>
              <p:nvPr/>
            </p:nvSpPr>
            <p:spPr>
              <a:xfrm>
                <a:off x="8095060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0" y="0"/>
                    </a:moveTo>
                    <a:lnTo>
                      <a:pt x="0" y="199"/>
                    </a:lnTo>
                    <a:lnTo>
                      <a:pt x="1170" y="781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5" name="Google Shape;1305;p50"/>
              <p:cNvSpPr/>
              <p:nvPr/>
            </p:nvSpPr>
            <p:spPr>
              <a:xfrm>
                <a:off x="8343763" y="5990758"/>
                <a:ext cx="248701" cy="166386"/>
              </a:xfrm>
              <a:custGeom>
                <a:rect b="b" l="l" r="r" t="t"/>
                <a:pathLst>
                  <a:path extrusionOk="0" h="781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1"/>
                    </a:lnTo>
                    <a:lnTo>
                      <a:pt x="1170" y="199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06" name="Google Shape;1306;p50"/>
            <p:cNvGrpSpPr/>
            <p:nvPr/>
          </p:nvGrpSpPr>
          <p:grpSpPr>
            <a:xfrm>
              <a:off x="8095060" y="5765998"/>
              <a:ext cx="497404" cy="289312"/>
              <a:chOff x="8095060" y="5765998"/>
              <a:chExt cx="497404" cy="289312"/>
            </a:xfrm>
          </p:grpSpPr>
          <p:sp>
            <p:nvSpPr>
              <p:cNvPr id="1307" name="Google Shape;1307;p50"/>
              <p:cNvSpPr/>
              <p:nvPr/>
            </p:nvSpPr>
            <p:spPr>
              <a:xfrm>
                <a:off x="8095060" y="5765998"/>
                <a:ext cx="497402" cy="248195"/>
              </a:xfrm>
              <a:custGeom>
                <a:rect b="b" l="l" r="r" t="t"/>
                <a:pathLst>
                  <a:path extrusionOk="0" h="1165" w="2340">
                    <a:moveTo>
                      <a:pt x="1754" y="292"/>
                    </a:moveTo>
                    <a:lnTo>
                      <a:pt x="1170" y="0"/>
                    </a:lnTo>
                    <a:lnTo>
                      <a:pt x="587" y="292"/>
                    </a:lnTo>
                    <a:lnTo>
                      <a:pt x="0" y="584"/>
                    </a:lnTo>
                    <a:lnTo>
                      <a:pt x="587" y="873"/>
                    </a:lnTo>
                    <a:lnTo>
                      <a:pt x="1170" y="1165"/>
                    </a:lnTo>
                    <a:lnTo>
                      <a:pt x="1754" y="873"/>
                    </a:lnTo>
                    <a:lnTo>
                      <a:pt x="2340" y="584"/>
                    </a:lnTo>
                    <a:lnTo>
                      <a:pt x="1754" y="292"/>
                    </a:lnTo>
                    <a:close/>
                  </a:path>
                </a:pathLst>
              </a:custGeom>
              <a:solidFill>
                <a:srgbClr val="B6D7A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8" name="Google Shape;1308;p50"/>
              <p:cNvSpPr/>
              <p:nvPr/>
            </p:nvSpPr>
            <p:spPr>
              <a:xfrm>
                <a:off x="8095060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78"/>
                    </a:lnTo>
                    <a:lnTo>
                      <a:pt x="1170" y="5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47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9" name="Google Shape;1309;p50"/>
              <p:cNvSpPr/>
              <p:nvPr/>
            </p:nvSpPr>
            <p:spPr>
              <a:xfrm>
                <a:off x="8343763" y="5889563"/>
                <a:ext cx="248701" cy="165747"/>
              </a:xfrm>
              <a:custGeom>
                <a:rect b="b" l="l" r="r" t="t"/>
                <a:pathLst>
                  <a:path extrusionOk="0" h="778" w="1170">
                    <a:moveTo>
                      <a:pt x="1170" y="0"/>
                    </a:moveTo>
                    <a:lnTo>
                      <a:pt x="0" y="581"/>
                    </a:lnTo>
                    <a:lnTo>
                      <a:pt x="0" y="778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10" name="Google Shape;1310;p50"/>
            <p:cNvGrpSpPr/>
            <p:nvPr/>
          </p:nvGrpSpPr>
          <p:grpSpPr>
            <a:xfrm>
              <a:off x="8095060" y="5664590"/>
              <a:ext cx="497404" cy="290164"/>
              <a:chOff x="8095060" y="5664590"/>
              <a:chExt cx="497404" cy="290164"/>
            </a:xfrm>
          </p:grpSpPr>
          <p:sp>
            <p:nvSpPr>
              <p:cNvPr id="1311" name="Google Shape;1311;p50"/>
              <p:cNvSpPr/>
              <p:nvPr/>
            </p:nvSpPr>
            <p:spPr>
              <a:xfrm>
                <a:off x="8095060" y="5664590"/>
                <a:ext cx="497402" cy="248408"/>
              </a:xfrm>
              <a:custGeom>
                <a:rect b="b" l="l" r="r" t="t"/>
                <a:pathLst>
                  <a:path extrusionOk="0" h="1166" w="2340">
                    <a:moveTo>
                      <a:pt x="1754" y="290"/>
                    </a:moveTo>
                    <a:lnTo>
                      <a:pt x="1170" y="0"/>
                    </a:lnTo>
                    <a:lnTo>
                      <a:pt x="587" y="290"/>
                    </a:lnTo>
                    <a:lnTo>
                      <a:pt x="0" y="582"/>
                    </a:lnTo>
                    <a:lnTo>
                      <a:pt x="587" y="874"/>
                    </a:lnTo>
                    <a:lnTo>
                      <a:pt x="1170" y="1166"/>
                    </a:lnTo>
                    <a:lnTo>
                      <a:pt x="1754" y="874"/>
                    </a:lnTo>
                    <a:lnTo>
                      <a:pt x="2340" y="582"/>
                    </a:lnTo>
                    <a:lnTo>
                      <a:pt x="1754" y="290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2" name="Google Shape;1312;p50"/>
              <p:cNvSpPr/>
              <p:nvPr/>
            </p:nvSpPr>
            <p:spPr>
              <a:xfrm>
                <a:off x="8095060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0" y="0"/>
                    </a:moveTo>
                    <a:lnTo>
                      <a:pt x="0" y="196"/>
                    </a:lnTo>
                    <a:lnTo>
                      <a:pt x="1170" y="780"/>
                    </a:lnTo>
                    <a:lnTo>
                      <a:pt x="1170" y="5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966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3" name="Google Shape;1313;p50"/>
              <p:cNvSpPr/>
              <p:nvPr/>
            </p:nvSpPr>
            <p:spPr>
              <a:xfrm>
                <a:off x="8343763" y="5788580"/>
                <a:ext cx="248701" cy="166173"/>
              </a:xfrm>
              <a:custGeom>
                <a:rect b="b" l="l" r="r" t="t"/>
                <a:pathLst>
                  <a:path extrusionOk="0" h="780" w="1170">
                    <a:moveTo>
                      <a:pt x="1170" y="0"/>
                    </a:moveTo>
                    <a:lnTo>
                      <a:pt x="0" y="584"/>
                    </a:lnTo>
                    <a:lnTo>
                      <a:pt x="0" y="780"/>
                    </a:lnTo>
                    <a:lnTo>
                      <a:pt x="1170" y="196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F1C23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14" name="Google Shape;1314;p50"/>
          <p:cNvGrpSpPr/>
          <p:nvPr/>
        </p:nvGrpSpPr>
        <p:grpSpPr>
          <a:xfrm>
            <a:off x="2870825" y="4378486"/>
            <a:ext cx="557162" cy="445734"/>
            <a:chOff x="4607809" y="5664627"/>
            <a:chExt cx="742883" cy="594312"/>
          </a:xfrm>
        </p:grpSpPr>
        <p:sp>
          <p:nvSpPr>
            <p:cNvPr id="1315" name="Google Shape;1315;p50"/>
            <p:cNvSpPr/>
            <p:nvPr/>
          </p:nvSpPr>
          <p:spPr>
            <a:xfrm>
              <a:off x="4607809" y="5824234"/>
              <a:ext cx="185166" cy="401151"/>
            </a:xfrm>
            <a:custGeom>
              <a:rect b="b" l="l" r="r" t="t"/>
              <a:pathLst>
                <a:path extrusionOk="0" h="2355" w="1083">
                  <a:moveTo>
                    <a:pt x="542" y="0"/>
                  </a:moveTo>
                  <a:lnTo>
                    <a:pt x="269" y="133"/>
                  </a:lnTo>
                  <a:lnTo>
                    <a:pt x="0" y="270"/>
                  </a:lnTo>
                  <a:lnTo>
                    <a:pt x="0" y="2355"/>
                  </a:lnTo>
                  <a:lnTo>
                    <a:pt x="1083" y="2355"/>
                  </a:lnTo>
                  <a:lnTo>
                    <a:pt x="1083" y="270"/>
                  </a:lnTo>
                  <a:lnTo>
                    <a:pt x="814" y="133"/>
                  </a:lnTo>
                  <a:lnTo>
                    <a:pt x="542" y="0"/>
                  </a:ln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6" name="Google Shape;1316;p50"/>
            <p:cNvSpPr/>
            <p:nvPr/>
          </p:nvSpPr>
          <p:spPr>
            <a:xfrm>
              <a:off x="4792974" y="5771259"/>
              <a:ext cx="185850" cy="454126"/>
            </a:xfrm>
            <a:custGeom>
              <a:rect b="b" l="l" r="r" t="t"/>
              <a:pathLst>
                <a:path extrusionOk="0" h="2666" w="1087">
                  <a:moveTo>
                    <a:pt x="545" y="0"/>
                  </a:moveTo>
                  <a:lnTo>
                    <a:pt x="273" y="133"/>
                  </a:lnTo>
                  <a:lnTo>
                    <a:pt x="0" y="266"/>
                  </a:lnTo>
                  <a:lnTo>
                    <a:pt x="0" y="2666"/>
                  </a:lnTo>
                  <a:lnTo>
                    <a:pt x="1087" y="2666"/>
                  </a:lnTo>
                  <a:lnTo>
                    <a:pt x="1087" y="266"/>
                  </a:lnTo>
                  <a:lnTo>
                    <a:pt x="814" y="133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7" name="Google Shape;1317;p50"/>
            <p:cNvSpPr/>
            <p:nvPr/>
          </p:nvSpPr>
          <p:spPr>
            <a:xfrm>
              <a:off x="4978822" y="5717602"/>
              <a:ext cx="185679" cy="507784"/>
            </a:xfrm>
            <a:custGeom>
              <a:rect b="b" l="l" r="r" t="t"/>
              <a:pathLst>
                <a:path extrusionOk="0" h="2981" w="1086">
                  <a:moveTo>
                    <a:pt x="541" y="0"/>
                  </a:moveTo>
                  <a:lnTo>
                    <a:pt x="272" y="137"/>
                  </a:lnTo>
                  <a:lnTo>
                    <a:pt x="0" y="270"/>
                  </a:lnTo>
                  <a:lnTo>
                    <a:pt x="0" y="2981"/>
                  </a:lnTo>
                  <a:lnTo>
                    <a:pt x="1086" y="2981"/>
                  </a:lnTo>
                  <a:lnTo>
                    <a:pt x="1086" y="270"/>
                  </a:lnTo>
                  <a:lnTo>
                    <a:pt x="814" y="137"/>
                  </a:lnTo>
                  <a:lnTo>
                    <a:pt x="541" y="0"/>
                  </a:ln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8" name="Google Shape;1318;p50"/>
            <p:cNvSpPr/>
            <p:nvPr/>
          </p:nvSpPr>
          <p:spPr>
            <a:xfrm>
              <a:off x="5164499" y="5664627"/>
              <a:ext cx="185166" cy="560759"/>
            </a:xfrm>
            <a:custGeom>
              <a:rect b="b" l="l" r="r" t="t"/>
              <a:pathLst>
                <a:path extrusionOk="0" h="3292" w="1083">
                  <a:moveTo>
                    <a:pt x="269" y="133"/>
                  </a:moveTo>
                  <a:lnTo>
                    <a:pt x="0" y="267"/>
                  </a:lnTo>
                  <a:lnTo>
                    <a:pt x="0" y="3292"/>
                  </a:lnTo>
                  <a:lnTo>
                    <a:pt x="1083" y="3292"/>
                  </a:lnTo>
                  <a:lnTo>
                    <a:pt x="1083" y="267"/>
                  </a:lnTo>
                  <a:lnTo>
                    <a:pt x="814" y="133"/>
                  </a:lnTo>
                  <a:lnTo>
                    <a:pt x="542" y="0"/>
                  </a:lnTo>
                  <a:lnTo>
                    <a:pt x="269" y="133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9" name="Google Shape;1319;p50"/>
            <p:cNvSpPr/>
            <p:nvPr/>
          </p:nvSpPr>
          <p:spPr>
            <a:xfrm>
              <a:off x="4607809" y="6225382"/>
              <a:ext cx="237484" cy="33556"/>
            </a:xfrm>
            <a:custGeom>
              <a:rect b="b" l="l" r="r" t="t"/>
              <a:pathLst>
                <a:path extrusionOk="0" h="197" w="1389">
                  <a:moveTo>
                    <a:pt x="0" y="0"/>
                  </a:moveTo>
                  <a:lnTo>
                    <a:pt x="608" y="197"/>
                  </a:lnTo>
                  <a:lnTo>
                    <a:pt x="1389" y="197"/>
                  </a:lnTo>
                  <a:lnTo>
                    <a:pt x="10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0" name="Google Shape;1320;p50"/>
            <p:cNvSpPr/>
            <p:nvPr/>
          </p:nvSpPr>
          <p:spPr>
            <a:xfrm>
              <a:off x="4792974" y="6225382"/>
              <a:ext cx="185850" cy="33556"/>
            </a:xfrm>
            <a:custGeom>
              <a:rect b="b" l="l" r="r" t="t"/>
              <a:pathLst>
                <a:path extrusionOk="0" h="197" w="1087">
                  <a:moveTo>
                    <a:pt x="1087" y="0"/>
                  </a:moveTo>
                  <a:lnTo>
                    <a:pt x="1087" y="197"/>
                  </a:lnTo>
                  <a:lnTo>
                    <a:pt x="306" y="197"/>
                  </a:lnTo>
                  <a:lnTo>
                    <a:pt x="0" y="0"/>
                  </a:lnTo>
                  <a:lnTo>
                    <a:pt x="1087" y="0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1" name="Google Shape;1321;p50"/>
            <p:cNvSpPr/>
            <p:nvPr/>
          </p:nvSpPr>
          <p:spPr>
            <a:xfrm>
              <a:off x="5112694" y="6225382"/>
              <a:ext cx="237997" cy="33556"/>
            </a:xfrm>
            <a:custGeom>
              <a:rect b="b" l="l" r="r" t="t"/>
              <a:pathLst>
                <a:path extrusionOk="0" h="197" w="1392">
                  <a:moveTo>
                    <a:pt x="1392" y="0"/>
                  </a:moveTo>
                  <a:lnTo>
                    <a:pt x="781" y="197"/>
                  </a:lnTo>
                  <a:lnTo>
                    <a:pt x="0" y="197"/>
                  </a:lnTo>
                  <a:lnTo>
                    <a:pt x="306" y="0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2" name="Google Shape;1322;p50"/>
            <p:cNvSpPr/>
            <p:nvPr/>
          </p:nvSpPr>
          <p:spPr>
            <a:xfrm>
              <a:off x="4978822" y="6225382"/>
              <a:ext cx="186192" cy="33556"/>
            </a:xfrm>
            <a:custGeom>
              <a:rect b="b" l="l" r="r" t="t"/>
              <a:pathLst>
                <a:path extrusionOk="0" h="197" w="1089">
                  <a:moveTo>
                    <a:pt x="0" y="0"/>
                  </a:moveTo>
                  <a:lnTo>
                    <a:pt x="0" y="197"/>
                  </a:lnTo>
                  <a:lnTo>
                    <a:pt x="783" y="197"/>
                  </a:lnTo>
                  <a:lnTo>
                    <a:pt x="10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3" name="Google Shape;1323;p50"/>
          <p:cNvGrpSpPr/>
          <p:nvPr/>
        </p:nvGrpSpPr>
        <p:grpSpPr>
          <a:xfrm>
            <a:off x="3973890" y="4378543"/>
            <a:ext cx="1079865" cy="445620"/>
            <a:chOff x="2571250" y="5664711"/>
            <a:chExt cx="1439820" cy="594160"/>
          </a:xfrm>
        </p:grpSpPr>
        <p:sp>
          <p:nvSpPr>
            <p:cNvPr id="1324" name="Google Shape;1324;p50"/>
            <p:cNvSpPr/>
            <p:nvPr/>
          </p:nvSpPr>
          <p:spPr>
            <a:xfrm>
              <a:off x="275148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E6913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5" name="Google Shape;1325;p50"/>
            <p:cNvSpPr/>
            <p:nvPr/>
          </p:nvSpPr>
          <p:spPr>
            <a:xfrm>
              <a:off x="2765747" y="5713810"/>
              <a:ext cx="150600" cy="151500"/>
            </a:xfrm>
            <a:prstGeom prst="ellipse">
              <a:avLst/>
            </a:pr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6" name="Google Shape;1326;p50"/>
            <p:cNvSpPr/>
            <p:nvPr/>
          </p:nvSpPr>
          <p:spPr>
            <a:xfrm>
              <a:off x="2930895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7" name="Google Shape;1327;p50"/>
            <p:cNvSpPr/>
            <p:nvPr/>
          </p:nvSpPr>
          <p:spPr>
            <a:xfrm>
              <a:off x="2945363" y="5746957"/>
              <a:ext cx="151200" cy="151800"/>
            </a:xfrm>
            <a:prstGeom prst="ellipse">
              <a:avLst/>
            </a:pr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8" name="Google Shape;1328;p50"/>
            <p:cNvSpPr/>
            <p:nvPr/>
          </p:nvSpPr>
          <p:spPr>
            <a:xfrm>
              <a:off x="3111130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6AA84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9" name="Google Shape;1329;p50"/>
            <p:cNvSpPr/>
            <p:nvPr/>
          </p:nvSpPr>
          <p:spPr>
            <a:xfrm>
              <a:off x="3125392" y="5770782"/>
              <a:ext cx="151200" cy="151800"/>
            </a:xfrm>
            <a:prstGeom prst="ellipse">
              <a:avLst/>
            </a:pr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0" name="Google Shape;1330;p50"/>
            <p:cNvSpPr/>
            <p:nvPr/>
          </p:nvSpPr>
          <p:spPr>
            <a:xfrm>
              <a:off x="3291159" y="5756280"/>
              <a:ext cx="180030" cy="453078"/>
            </a:xfrm>
            <a:custGeom>
              <a:rect b="b" l="l" r="r" t="t"/>
              <a:pathLst>
                <a:path extrusionOk="0" h="722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22"/>
                    <a:pt x="0" y="722"/>
                    <a:pt x="0" y="722"/>
                  </a:cubicBezTo>
                  <a:cubicBezTo>
                    <a:pt x="288" y="722"/>
                    <a:pt x="288" y="722"/>
                    <a:pt x="288" y="722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45818E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1" name="Google Shape;1331;p50"/>
            <p:cNvSpPr/>
            <p:nvPr/>
          </p:nvSpPr>
          <p:spPr>
            <a:xfrm>
              <a:off x="3305628" y="5770782"/>
              <a:ext cx="151200" cy="151800"/>
            </a:xfrm>
            <a:prstGeom prst="ellipse">
              <a:avLst/>
            </a:pr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2" name="Google Shape;1332;p50"/>
            <p:cNvSpPr/>
            <p:nvPr/>
          </p:nvSpPr>
          <p:spPr>
            <a:xfrm>
              <a:off x="3471189" y="5732455"/>
              <a:ext cx="180236" cy="476902"/>
            </a:xfrm>
            <a:custGeom>
              <a:rect b="b" l="l" r="r" t="t"/>
              <a:pathLst>
                <a:path extrusionOk="0" h="760" w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288" y="760"/>
                    <a:pt x="288" y="760"/>
                    <a:pt x="288" y="760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5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3C78D8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3" name="Google Shape;1333;p50"/>
            <p:cNvSpPr/>
            <p:nvPr/>
          </p:nvSpPr>
          <p:spPr>
            <a:xfrm>
              <a:off x="3485657" y="5746957"/>
              <a:ext cx="151200" cy="151800"/>
            </a:xfrm>
            <a:prstGeom prst="ellipse">
              <a:avLst/>
            </a:pr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4" name="Google Shape;1334;p50"/>
            <p:cNvSpPr/>
            <p:nvPr/>
          </p:nvSpPr>
          <p:spPr>
            <a:xfrm>
              <a:off x="3651425" y="5699308"/>
              <a:ext cx="179409" cy="510050"/>
            </a:xfrm>
            <a:custGeom>
              <a:rect b="b" l="l" r="r" t="t"/>
              <a:pathLst>
                <a:path extrusionOk="0" h="813" w="287">
                  <a:moveTo>
                    <a:pt x="143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813"/>
                    <a:pt x="0" y="813"/>
                    <a:pt x="0" y="813"/>
                  </a:cubicBezTo>
                  <a:cubicBezTo>
                    <a:pt x="287" y="813"/>
                    <a:pt x="287" y="813"/>
                    <a:pt x="287" y="813"/>
                  </a:cubicBezTo>
                  <a:cubicBezTo>
                    <a:pt x="287" y="144"/>
                    <a:pt x="287" y="144"/>
                    <a:pt x="287" y="144"/>
                  </a:cubicBezTo>
                  <a:cubicBezTo>
                    <a:pt x="287" y="65"/>
                    <a:pt x="223" y="0"/>
                    <a:pt x="143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5" name="Google Shape;1335;p50"/>
            <p:cNvSpPr/>
            <p:nvPr/>
          </p:nvSpPr>
          <p:spPr>
            <a:xfrm>
              <a:off x="3665893" y="5713810"/>
              <a:ext cx="150600" cy="151500"/>
            </a:xfrm>
            <a:prstGeom prst="ellipse">
              <a:avLst/>
            </a:pr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6" name="Google Shape;1336;p50"/>
            <p:cNvSpPr/>
            <p:nvPr/>
          </p:nvSpPr>
          <p:spPr>
            <a:xfrm>
              <a:off x="3830834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</a:path>
              </a:pathLst>
            </a:custGeom>
            <a:solidFill>
              <a:srgbClr val="A64D79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7" name="Google Shape;1337;p50"/>
            <p:cNvSpPr/>
            <p:nvPr/>
          </p:nvSpPr>
          <p:spPr>
            <a:xfrm>
              <a:off x="3845302" y="5679213"/>
              <a:ext cx="151200" cy="151800"/>
            </a:xfrm>
            <a:prstGeom prst="ellipse">
              <a:avLst/>
            </a:pr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8" name="Google Shape;1338;p50"/>
            <p:cNvSpPr/>
            <p:nvPr/>
          </p:nvSpPr>
          <p:spPr>
            <a:xfrm>
              <a:off x="2571250" y="5664711"/>
              <a:ext cx="180236" cy="544646"/>
            </a:xfrm>
            <a:custGeom>
              <a:rect b="b" l="l" r="r" t="t"/>
              <a:pathLst>
                <a:path extrusionOk="0" h="868" w="288">
                  <a:moveTo>
                    <a:pt x="144" y="0"/>
                  </a:moveTo>
                  <a:cubicBezTo>
                    <a:pt x="64" y="0"/>
                    <a:pt x="0" y="64"/>
                    <a:pt x="0" y="144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288" y="868"/>
                    <a:pt x="288" y="868"/>
                    <a:pt x="288" y="868"/>
                  </a:cubicBezTo>
                  <a:cubicBezTo>
                    <a:pt x="288" y="144"/>
                    <a:pt x="288" y="144"/>
                    <a:pt x="288" y="144"/>
                  </a:cubicBezTo>
                  <a:cubicBezTo>
                    <a:pt x="288" y="64"/>
                    <a:pt x="223" y="0"/>
                    <a:pt x="144" y="0"/>
                  </a:cubicBez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9" name="Google Shape;1339;p50"/>
            <p:cNvSpPr/>
            <p:nvPr/>
          </p:nvSpPr>
          <p:spPr>
            <a:xfrm>
              <a:off x="2585718" y="5679213"/>
              <a:ext cx="151200" cy="151800"/>
            </a:xfrm>
            <a:prstGeom prst="ellipse">
              <a:avLst/>
            </a:pr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0" name="Google Shape;1340;p50"/>
            <p:cNvSpPr/>
            <p:nvPr/>
          </p:nvSpPr>
          <p:spPr>
            <a:xfrm>
              <a:off x="2571250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1767" y="239"/>
                  </a:moveTo>
                  <a:lnTo>
                    <a:pt x="1198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767" y="239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1" name="Google Shape;1341;p50"/>
            <p:cNvSpPr/>
            <p:nvPr/>
          </p:nvSpPr>
          <p:spPr>
            <a:xfrm>
              <a:off x="2751485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1467" y="239"/>
                  </a:moveTo>
                  <a:lnTo>
                    <a:pt x="895" y="239"/>
                  </a:lnTo>
                  <a:lnTo>
                    <a:pt x="0" y="0"/>
                  </a:lnTo>
                  <a:lnTo>
                    <a:pt x="868" y="0"/>
                  </a:lnTo>
                  <a:lnTo>
                    <a:pt x="1467" y="239"/>
                  </a:ln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2" name="Google Shape;1342;p50"/>
            <p:cNvSpPr/>
            <p:nvPr/>
          </p:nvSpPr>
          <p:spPr>
            <a:xfrm>
              <a:off x="2930895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1171" y="239"/>
                  </a:moveTo>
                  <a:lnTo>
                    <a:pt x="599" y="239"/>
                  </a:lnTo>
                  <a:lnTo>
                    <a:pt x="0" y="0"/>
                  </a:lnTo>
                  <a:lnTo>
                    <a:pt x="872" y="0"/>
                  </a:lnTo>
                  <a:lnTo>
                    <a:pt x="1171" y="239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3" name="Google Shape;1343;p50"/>
            <p:cNvSpPr/>
            <p:nvPr/>
          </p:nvSpPr>
          <p:spPr>
            <a:xfrm>
              <a:off x="3111130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871" y="239"/>
                  </a:moveTo>
                  <a:lnTo>
                    <a:pt x="299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871" y="239"/>
                  </a:lnTo>
                  <a:close/>
                </a:path>
              </a:pathLst>
            </a:custGeom>
            <a:solidFill>
              <a:srgbClr val="3876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4" name="Google Shape;1344;p50"/>
            <p:cNvSpPr/>
            <p:nvPr/>
          </p:nvSpPr>
          <p:spPr>
            <a:xfrm>
              <a:off x="3291159" y="6209358"/>
              <a:ext cx="180029" cy="49514"/>
            </a:xfrm>
            <a:custGeom>
              <a:rect b="b" l="l" r="r" t="t"/>
              <a:pathLst>
                <a:path extrusionOk="0" h="239" w="871">
                  <a:moveTo>
                    <a:pt x="572" y="239"/>
                  </a:moveTo>
                  <a:lnTo>
                    <a:pt x="0" y="239"/>
                  </a:lnTo>
                  <a:lnTo>
                    <a:pt x="0" y="0"/>
                  </a:lnTo>
                  <a:lnTo>
                    <a:pt x="8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34F5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5" name="Google Shape;1345;p50"/>
            <p:cNvSpPr/>
            <p:nvPr/>
          </p:nvSpPr>
          <p:spPr>
            <a:xfrm>
              <a:off x="3409388" y="6209358"/>
              <a:ext cx="242037" cy="49514"/>
            </a:xfrm>
            <a:custGeom>
              <a:rect b="b" l="l" r="r" t="t"/>
              <a:pathLst>
                <a:path extrusionOk="0" h="239" w="1171">
                  <a:moveTo>
                    <a:pt x="572" y="239"/>
                  </a:moveTo>
                  <a:lnTo>
                    <a:pt x="0" y="239"/>
                  </a:lnTo>
                  <a:lnTo>
                    <a:pt x="299" y="0"/>
                  </a:lnTo>
                  <a:lnTo>
                    <a:pt x="1171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1155C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6" name="Google Shape;1346;p50"/>
            <p:cNvSpPr/>
            <p:nvPr/>
          </p:nvSpPr>
          <p:spPr>
            <a:xfrm>
              <a:off x="3527616" y="6209358"/>
              <a:ext cx="303218" cy="49514"/>
            </a:xfrm>
            <a:custGeom>
              <a:rect b="b" l="l" r="r" t="t"/>
              <a:pathLst>
                <a:path extrusionOk="0" h="239" w="1467">
                  <a:moveTo>
                    <a:pt x="572" y="239"/>
                  </a:moveTo>
                  <a:lnTo>
                    <a:pt x="0" y="239"/>
                  </a:lnTo>
                  <a:lnTo>
                    <a:pt x="599" y="0"/>
                  </a:lnTo>
                  <a:lnTo>
                    <a:pt x="14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7" name="Google Shape;1347;p50"/>
            <p:cNvSpPr/>
            <p:nvPr/>
          </p:nvSpPr>
          <p:spPr>
            <a:xfrm>
              <a:off x="3645844" y="6209358"/>
              <a:ext cx="365226" cy="49514"/>
            </a:xfrm>
            <a:custGeom>
              <a:rect b="b" l="l" r="r" t="t"/>
              <a:pathLst>
                <a:path extrusionOk="0" h="239" w="1767">
                  <a:moveTo>
                    <a:pt x="572" y="239"/>
                  </a:moveTo>
                  <a:lnTo>
                    <a:pt x="0" y="239"/>
                  </a:lnTo>
                  <a:lnTo>
                    <a:pt x="895" y="0"/>
                  </a:lnTo>
                  <a:lnTo>
                    <a:pt x="1767" y="0"/>
                  </a:lnTo>
                  <a:lnTo>
                    <a:pt x="572" y="239"/>
                  </a:lnTo>
                  <a:close/>
                </a:path>
              </a:pathLst>
            </a:custGeom>
            <a:solidFill>
              <a:srgbClr val="741B47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8" name="Google Shape;1348;p50"/>
          <p:cNvGrpSpPr/>
          <p:nvPr/>
        </p:nvGrpSpPr>
        <p:grpSpPr>
          <a:xfrm>
            <a:off x="5599659" y="4378335"/>
            <a:ext cx="642470" cy="446036"/>
            <a:chOff x="6332670" y="5663946"/>
            <a:chExt cx="856627" cy="594715"/>
          </a:xfrm>
        </p:grpSpPr>
        <p:grpSp>
          <p:nvGrpSpPr>
            <p:cNvPr id="1349" name="Google Shape;1349;p50"/>
            <p:cNvGrpSpPr/>
            <p:nvPr/>
          </p:nvGrpSpPr>
          <p:grpSpPr>
            <a:xfrm>
              <a:off x="6392364" y="5663946"/>
              <a:ext cx="796933" cy="185801"/>
              <a:chOff x="3321050" y="1066800"/>
              <a:chExt cx="6505573" cy="1508125"/>
            </a:xfrm>
          </p:grpSpPr>
          <p:sp>
            <p:nvSpPr>
              <p:cNvPr id="1350" name="Google Shape;1350;p5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6AA84F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1" name="Google Shape;1351;p5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38761D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52" name="Google Shape;1352;p50"/>
            <p:cNvGrpSpPr/>
            <p:nvPr/>
          </p:nvGrpSpPr>
          <p:grpSpPr>
            <a:xfrm flipH="1">
              <a:off x="6332670" y="5868403"/>
              <a:ext cx="796933" cy="185801"/>
              <a:chOff x="3321050" y="1066800"/>
              <a:chExt cx="6505573" cy="1508125"/>
            </a:xfrm>
          </p:grpSpPr>
          <p:sp>
            <p:nvSpPr>
              <p:cNvPr id="1353" name="Google Shape;1353;p5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45818E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4" name="Google Shape;1354;p5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34F5C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55" name="Google Shape;1355;p50"/>
            <p:cNvGrpSpPr/>
            <p:nvPr/>
          </p:nvGrpSpPr>
          <p:grpSpPr>
            <a:xfrm>
              <a:off x="6392364" y="6072860"/>
              <a:ext cx="796933" cy="185801"/>
              <a:chOff x="3321050" y="1066800"/>
              <a:chExt cx="6505573" cy="1508125"/>
            </a:xfrm>
          </p:grpSpPr>
          <p:sp>
            <p:nvSpPr>
              <p:cNvPr id="1356" name="Google Shape;1356;p50"/>
              <p:cNvSpPr/>
              <p:nvPr/>
            </p:nvSpPr>
            <p:spPr>
              <a:xfrm>
                <a:off x="3321050" y="1066800"/>
                <a:ext cx="6505573" cy="1508125"/>
              </a:xfrm>
              <a:custGeom>
                <a:rect b="b" l="l" r="r" t="t"/>
                <a:pathLst>
                  <a:path extrusionOk="0" h="384" w="1658">
                    <a:moveTo>
                      <a:pt x="1553" y="384"/>
                    </a:moveTo>
                    <a:cubicBezTo>
                      <a:pt x="1556" y="384"/>
                      <a:pt x="1560" y="382"/>
                      <a:pt x="1561" y="379"/>
                    </a:cubicBezTo>
                    <a:cubicBezTo>
                      <a:pt x="1657" y="196"/>
                      <a:pt x="1657" y="196"/>
                      <a:pt x="1657" y="196"/>
                    </a:cubicBezTo>
                    <a:cubicBezTo>
                      <a:pt x="1658" y="194"/>
                      <a:pt x="1658" y="190"/>
                      <a:pt x="1657" y="187"/>
                    </a:cubicBezTo>
                    <a:cubicBezTo>
                      <a:pt x="1561" y="5"/>
                      <a:pt x="1561" y="5"/>
                      <a:pt x="1561" y="5"/>
                    </a:cubicBezTo>
                    <a:cubicBezTo>
                      <a:pt x="1560" y="2"/>
                      <a:pt x="1556" y="0"/>
                      <a:pt x="155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7"/>
                      <a:pt x="3" y="14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94" y="187"/>
                      <a:pt x="94" y="187"/>
                      <a:pt x="94" y="187"/>
                    </a:cubicBezTo>
                    <a:cubicBezTo>
                      <a:pt x="196" y="384"/>
                      <a:pt x="196" y="384"/>
                      <a:pt x="196" y="384"/>
                    </a:cubicBezTo>
                    <a:lnTo>
                      <a:pt x="1553" y="384"/>
                    </a:lnTo>
                    <a:close/>
                  </a:path>
                </a:pathLst>
              </a:custGeom>
              <a:solidFill>
                <a:srgbClr val="3C78D8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7" name="Google Shape;1357;p50"/>
              <p:cNvSpPr/>
              <p:nvPr/>
            </p:nvSpPr>
            <p:spPr>
              <a:xfrm>
                <a:off x="3321050" y="1801812"/>
                <a:ext cx="769937" cy="773112"/>
              </a:xfrm>
              <a:custGeom>
                <a:rect b="b" l="l" r="r" t="t"/>
                <a:pathLst>
                  <a:path extrusionOk="0" h="197" w="196">
                    <a:moveTo>
                      <a:pt x="94" y="9"/>
                    </a:moveTo>
                    <a:cubicBezTo>
                      <a:pt x="3" y="183"/>
                      <a:pt x="3" y="183"/>
                      <a:pt x="3" y="183"/>
                    </a:cubicBezTo>
                    <a:cubicBezTo>
                      <a:pt x="0" y="189"/>
                      <a:pt x="5" y="197"/>
                      <a:pt x="12" y="197"/>
                    </a:cubicBezTo>
                    <a:cubicBezTo>
                      <a:pt x="196" y="197"/>
                      <a:pt x="196" y="197"/>
                      <a:pt x="196" y="197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5" y="3"/>
                      <a:pt x="95" y="7"/>
                      <a:pt x="94" y="9"/>
                    </a:cubicBezTo>
                    <a:close/>
                  </a:path>
                </a:pathLst>
              </a:custGeom>
              <a:solidFill>
                <a:srgbClr val="1C4587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Calibri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358" name="Google Shape;1358;p50"/>
          <p:cNvSpPr txBox="1"/>
          <p:nvPr>
            <p:ph idx="4294967295" type="title"/>
          </p:nvPr>
        </p:nvSpPr>
        <p:spPr>
          <a:xfrm>
            <a:off x="855300" y="249075"/>
            <a:ext cx="7433400" cy="39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Diagrams and infographics</a:t>
            </a:r>
            <a:endParaRPr sz="2000"/>
          </a:p>
        </p:txBody>
      </p:sp>
      <p:sp>
        <p:nvSpPr>
          <p:cNvPr id="1359" name="Google Shape;1359;p50"/>
          <p:cNvSpPr txBox="1"/>
          <p:nvPr>
            <p:ph idx="12" type="sldNum"/>
          </p:nvPr>
        </p:nvSpPr>
        <p:spPr>
          <a:xfrm>
            <a:off x="4297650" y="4812625"/>
            <a:ext cx="548700" cy="33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3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51"/>
          <p:cNvSpPr txBox="1"/>
          <p:nvPr/>
        </p:nvSpPr>
        <p:spPr>
          <a:xfrm>
            <a:off x="1857975" y="914275"/>
            <a:ext cx="5396100" cy="13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You can also use any emoji as an icon!</a:t>
            </a:r>
            <a:endParaRPr b="1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And of course it resizes without losing quality.</a:t>
            </a:r>
            <a:endParaRPr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How? Follow Google instructions https://twitter.com/googledocs/status/730087240156643328</a:t>
            </a:r>
            <a:endParaRPr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2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1365" name="Google Shape;1365;p51"/>
          <p:cNvSpPr txBox="1"/>
          <p:nvPr/>
        </p:nvSpPr>
        <p:spPr>
          <a:xfrm>
            <a:off x="1789575" y="2684350"/>
            <a:ext cx="5539200" cy="19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Tinos"/>
                <a:ea typeface="Tinos"/>
                <a:cs typeface="Tinos"/>
                <a:sym typeface="Tinos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chemeClr val="lt1"/>
                </a:solidFill>
                <a:highlight>
                  <a:srgbClr val="A64D79"/>
                </a:highlight>
                <a:latin typeface="Tinos"/>
                <a:ea typeface="Tinos"/>
                <a:cs typeface="Tinos"/>
                <a:sym typeface="Tinos"/>
              </a:rPr>
              <a:t> and many more...</a:t>
            </a:r>
            <a:endParaRPr sz="2400">
              <a:solidFill>
                <a:schemeClr val="lt1"/>
              </a:solidFill>
              <a:highlight>
                <a:srgbClr val="A64D79"/>
              </a:highlight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1366" name="Google Shape;1366;p51"/>
          <p:cNvSpPr txBox="1"/>
          <p:nvPr>
            <p:ph idx="12" type="sldNum"/>
          </p:nvPr>
        </p:nvSpPr>
        <p:spPr>
          <a:xfrm>
            <a:off x="4297650" y="4749850"/>
            <a:ext cx="548700" cy="2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370" name="Shape 1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1" name="Google Shape;1371;p5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2" name="Google Shape;1372;p52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373" name="Google Shape;1373;p52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1374" name="Google Shape;1374;p52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1375" name="Google Shape;1375;p52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376" name="Google Shape;1376;p52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377" name="Google Shape;1377;p52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1378" name="Google Shape;1378;p52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379" name="Google Shape;1379;p52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380" name="Google Shape;1380;p52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1381" name="Google Shape;1381;p52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382" name="Google Shape;1382;p52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1383" name="Google Shape;1383;p52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1384" name="Google Shape;1384;p52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385" name="Google Shape;1385;p52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onstance template">
  <a:themeElements>
    <a:clrScheme name="Custom 347">
      <a:dk1>
        <a:srgbClr val="231F1C"/>
      </a:dk1>
      <a:lt1>
        <a:srgbClr val="FFFFFF"/>
      </a:lt1>
      <a:dk2>
        <a:srgbClr val="666666"/>
      </a:dk2>
      <a:lt2>
        <a:srgbClr val="FBFAF5"/>
      </a:lt2>
      <a:accent1>
        <a:srgbClr val="6AA84F"/>
      </a:accent1>
      <a:accent2>
        <a:srgbClr val="F1C232"/>
      </a:accent2>
      <a:accent3>
        <a:srgbClr val="E06666"/>
      </a:accent3>
      <a:accent4>
        <a:srgbClr val="C27BA0"/>
      </a:accent4>
      <a:accent5>
        <a:srgbClr val="8E7CC3"/>
      </a:accent5>
      <a:accent6>
        <a:srgbClr val="76A5AF"/>
      </a:accent6>
      <a:hlink>
        <a:srgbClr val="231F1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