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C1BC5D-09ED-4ECA-99D6-9A71E887617B}">
  <a:tblStyle styleId="{73C1BC5D-09ED-4ECA-99D6-9A71E88761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FFF05B0-4B92-4726-AF79-5F464D07BF7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c0c486a01f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c0c486a0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c0c486a01f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c0c486a01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c0c486a01f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c0c486a01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c0c486a01f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c0c486a01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c0c486a01f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c0c486a01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c0c486a01f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c0c486a01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c0c486a01f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c0c486a01f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c0c486a01f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c0c486a01f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0c486a01f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0c486a01f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c0c486a01f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c0c486a01f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84f4873675_64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84f4873675_6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470da9253_25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1470da9253_2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628c84d8ba_57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628c84d8ba_57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18.png"/><Relationship Id="rId5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.png" id="10" name="Google Shape;10;p2"/>
          <p:cNvPicPr preferRelativeResize="0"/>
          <p:nvPr/>
        </p:nvPicPr>
        <p:blipFill rotWithShape="1">
          <a:blip r:embed="rId2">
            <a:alphaModFix/>
          </a:blip>
          <a:srcRect b="9289" l="45142" r="0" t="0"/>
          <a:stretch/>
        </p:blipFill>
        <p:spPr>
          <a:xfrm rot="5400000">
            <a:off x="1066799" y="-1085850"/>
            <a:ext cx="1857376" cy="4010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11" name="Google Shape;11;p2"/>
          <p:cNvPicPr preferRelativeResize="0"/>
          <p:nvPr/>
        </p:nvPicPr>
        <p:blipFill rotWithShape="1">
          <a:blip r:embed="rId3">
            <a:alphaModFix/>
          </a:blip>
          <a:srcRect b="2780" l="0" r="35069" t="0"/>
          <a:stretch/>
        </p:blipFill>
        <p:spPr>
          <a:xfrm rot="5400000">
            <a:off x="2296513" y="2182213"/>
            <a:ext cx="1579175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12" name="Google Shape;12;p2"/>
          <p:cNvPicPr preferRelativeResize="0"/>
          <p:nvPr/>
        </p:nvPicPr>
        <p:blipFill rotWithShape="1">
          <a:blip r:embed="rId4">
            <a:alphaModFix/>
          </a:blip>
          <a:srcRect b="38812" l="0" r="20660" t="0"/>
          <a:stretch/>
        </p:blipFill>
        <p:spPr>
          <a:xfrm>
            <a:off x="5626393" y="2481475"/>
            <a:ext cx="3517607" cy="2662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13" name="Google Shape;13;p2"/>
          <p:cNvPicPr preferRelativeResize="0"/>
          <p:nvPr/>
        </p:nvPicPr>
        <p:blipFill rotWithShape="1">
          <a:blip r:embed="rId5">
            <a:alphaModFix/>
          </a:blip>
          <a:srcRect b="0" l="0" r="26810" t="0"/>
          <a:stretch/>
        </p:blipFill>
        <p:spPr>
          <a:xfrm rot="-5400000">
            <a:off x="5465075" y="-1026425"/>
            <a:ext cx="2662025" cy="4695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oogle Shape;14;p2"/>
          <p:cNvGrpSpPr/>
          <p:nvPr/>
        </p:nvGrpSpPr>
        <p:grpSpPr>
          <a:xfrm>
            <a:off x="1638168" y="1095866"/>
            <a:ext cx="5867786" cy="2951912"/>
            <a:chOff x="615225" y="581250"/>
            <a:chExt cx="7913400" cy="3981000"/>
          </a:xfrm>
        </p:grpSpPr>
        <p:sp>
          <p:nvSpPr>
            <p:cNvPr id="15" name="Google Shape;15;p2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2"/>
          <p:cNvSpPr txBox="1"/>
          <p:nvPr>
            <p:ph type="ctrTitle"/>
          </p:nvPr>
        </p:nvSpPr>
        <p:spPr>
          <a:xfrm>
            <a:off x="1962150" y="1171525"/>
            <a:ext cx="5219700" cy="28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pic>
        <p:nvPicPr>
          <p:cNvPr descr="1.png" id="18" name="Google Shape;18;p2"/>
          <p:cNvPicPr preferRelativeResize="0"/>
          <p:nvPr/>
        </p:nvPicPr>
        <p:blipFill rotWithShape="1">
          <a:blip r:embed="rId6">
            <a:alphaModFix/>
          </a:blip>
          <a:srcRect b="14814" l="0" r="34262" t="0"/>
          <a:stretch/>
        </p:blipFill>
        <p:spPr>
          <a:xfrm flipH="1">
            <a:off x="0" y="1209675"/>
            <a:ext cx="2536475" cy="3933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.png" id="19" name="Google Shape;19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51375">
            <a:off x="7110167" y="2730953"/>
            <a:ext cx="970522" cy="138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plants">
  <p:cSld name="BLANK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.png" id="102" name="Google Shape;102;p11"/>
          <p:cNvPicPr preferRelativeResize="0"/>
          <p:nvPr/>
        </p:nvPicPr>
        <p:blipFill rotWithShape="1">
          <a:blip r:embed="rId2">
            <a:alphaModFix/>
          </a:blip>
          <a:srcRect b="0" l="43535" r="0" t="0"/>
          <a:stretch/>
        </p:blipFill>
        <p:spPr>
          <a:xfrm flipH="1" rot="-5400000">
            <a:off x="5076912" y="-1318612"/>
            <a:ext cx="1162050" cy="3780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png" id="103" name="Google Shape;103;p11"/>
          <p:cNvPicPr preferRelativeResize="0"/>
          <p:nvPr/>
        </p:nvPicPr>
        <p:blipFill rotWithShape="1">
          <a:blip r:embed="rId3">
            <a:alphaModFix/>
          </a:blip>
          <a:srcRect b="21353" l="45142" r="0" t="-12065"/>
          <a:stretch/>
        </p:blipFill>
        <p:spPr>
          <a:xfrm rot="5400000">
            <a:off x="1066799" y="-1085850"/>
            <a:ext cx="1857376" cy="40100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104" name="Google Shape;104;p11"/>
          <p:cNvPicPr preferRelativeResize="0"/>
          <p:nvPr/>
        </p:nvPicPr>
        <p:blipFill rotWithShape="1">
          <a:blip r:embed="rId2">
            <a:alphaModFix/>
          </a:blip>
          <a:srcRect b="2780" l="0" r="35069" t="0"/>
          <a:stretch/>
        </p:blipFill>
        <p:spPr>
          <a:xfrm rot="5400000">
            <a:off x="2664950" y="2474450"/>
            <a:ext cx="1423325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105" name="Google Shape;105;p11"/>
          <p:cNvPicPr preferRelativeResize="0"/>
          <p:nvPr/>
        </p:nvPicPr>
        <p:blipFill rotWithShape="1">
          <a:blip r:embed="rId4">
            <a:alphaModFix/>
          </a:blip>
          <a:srcRect b="38812" l="0" r="20660" t="0"/>
          <a:stretch/>
        </p:blipFill>
        <p:spPr>
          <a:xfrm>
            <a:off x="5972175" y="2743150"/>
            <a:ext cx="3171824" cy="2400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106" name="Google Shape;106;p11"/>
          <p:cNvPicPr preferRelativeResize="0"/>
          <p:nvPr/>
        </p:nvPicPr>
        <p:blipFill rotWithShape="1">
          <a:blip r:embed="rId5">
            <a:alphaModFix/>
          </a:blip>
          <a:srcRect b="0" l="0" r="26810" t="0"/>
          <a:stretch/>
        </p:blipFill>
        <p:spPr>
          <a:xfrm rot="-5400000">
            <a:off x="6379650" y="-773625"/>
            <a:ext cx="2000250" cy="3528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.png" id="107" name="Google Shape;107;p11"/>
          <p:cNvPicPr preferRelativeResize="0"/>
          <p:nvPr/>
        </p:nvPicPr>
        <p:blipFill rotWithShape="1">
          <a:blip r:embed="rId6">
            <a:alphaModFix/>
          </a:blip>
          <a:srcRect b="14814" l="0" r="34262" t="0"/>
          <a:stretch/>
        </p:blipFill>
        <p:spPr>
          <a:xfrm flipH="1">
            <a:off x="0" y="1209675"/>
            <a:ext cx="2536475" cy="3933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.png" id="108" name="Google Shape;108;p11"/>
          <p:cNvPicPr preferRelativeResize="0"/>
          <p:nvPr/>
        </p:nvPicPr>
        <p:blipFill rotWithShape="1">
          <a:blip r:embed="rId7">
            <a:alphaModFix/>
          </a:blip>
          <a:srcRect b="12702" l="0" r="40695" t="0"/>
          <a:stretch/>
        </p:blipFill>
        <p:spPr>
          <a:xfrm>
            <a:off x="7548050" y="1476375"/>
            <a:ext cx="1595950" cy="36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plants small">
  <p:cSld name="BLANK_1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.png" id="111" name="Google Shape;111;p12"/>
          <p:cNvPicPr preferRelativeResize="0"/>
          <p:nvPr/>
        </p:nvPicPr>
        <p:blipFill rotWithShape="1">
          <a:blip r:embed="rId2">
            <a:alphaModFix/>
          </a:blip>
          <a:srcRect b="0" l="43535" r="0" t="0"/>
          <a:stretch/>
        </p:blipFill>
        <p:spPr>
          <a:xfrm flipH="1" rot="-5400000">
            <a:off x="6449075" y="-876950"/>
            <a:ext cx="769994" cy="25048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png" id="112" name="Google Shape;112;p12"/>
          <p:cNvPicPr preferRelativeResize="0"/>
          <p:nvPr/>
        </p:nvPicPr>
        <p:blipFill rotWithShape="1">
          <a:blip r:embed="rId3">
            <a:alphaModFix/>
          </a:blip>
          <a:srcRect b="21353" l="45142" r="0" t="-12065"/>
          <a:stretch/>
        </p:blipFill>
        <p:spPr>
          <a:xfrm rot="5400000">
            <a:off x="721662" y="-740712"/>
            <a:ext cx="1261775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113" name="Google Shape;113;p12"/>
          <p:cNvPicPr preferRelativeResize="0"/>
          <p:nvPr/>
        </p:nvPicPr>
        <p:blipFill rotWithShape="1">
          <a:blip r:embed="rId2">
            <a:alphaModFix/>
          </a:blip>
          <a:srcRect b="2780" l="0" r="35069" t="0"/>
          <a:stretch/>
        </p:blipFill>
        <p:spPr>
          <a:xfrm rot="5400000">
            <a:off x="1477665" y="3663565"/>
            <a:ext cx="789205" cy="2170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114" name="Google Shape;114;p12"/>
          <p:cNvPicPr preferRelativeResize="0"/>
          <p:nvPr/>
        </p:nvPicPr>
        <p:blipFill rotWithShape="1">
          <a:blip r:embed="rId4">
            <a:alphaModFix/>
          </a:blip>
          <a:srcRect b="38812" l="0" r="20660" t="0"/>
          <a:stretch/>
        </p:blipFill>
        <p:spPr>
          <a:xfrm>
            <a:off x="6973325" y="3500784"/>
            <a:ext cx="2170675" cy="16427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115" name="Google Shape;115;p12"/>
          <p:cNvPicPr preferRelativeResize="0"/>
          <p:nvPr/>
        </p:nvPicPr>
        <p:blipFill rotWithShape="1">
          <a:blip r:embed="rId5">
            <a:alphaModFix/>
          </a:blip>
          <a:srcRect b="0" l="0" r="26810" t="0"/>
          <a:stretch/>
        </p:blipFill>
        <p:spPr>
          <a:xfrm rot="-5400000">
            <a:off x="7312293" y="-515832"/>
            <a:ext cx="1325400" cy="23380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.png" id="116" name="Google Shape;116;p12"/>
          <p:cNvPicPr preferRelativeResize="0"/>
          <p:nvPr/>
        </p:nvPicPr>
        <p:blipFill rotWithShape="1">
          <a:blip r:embed="rId6">
            <a:alphaModFix/>
          </a:blip>
          <a:srcRect b="14814" l="0" r="34262" t="0"/>
          <a:stretch/>
        </p:blipFill>
        <p:spPr>
          <a:xfrm flipH="1">
            <a:off x="-1" y="2962275"/>
            <a:ext cx="1406427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.png" id="117" name="Google Shape;117;p12"/>
          <p:cNvPicPr preferRelativeResize="0"/>
          <p:nvPr/>
        </p:nvPicPr>
        <p:blipFill rotWithShape="1">
          <a:blip r:embed="rId7">
            <a:alphaModFix/>
          </a:blip>
          <a:srcRect b="12702" l="0" r="40695" t="0"/>
          <a:stretch/>
        </p:blipFill>
        <p:spPr>
          <a:xfrm>
            <a:off x="8051794" y="2633848"/>
            <a:ext cx="1092207" cy="25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2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photo as background">
  <p:cSld name="BLANK_1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/>
          <p:nvPr/>
        </p:nvSpPr>
        <p:spPr>
          <a:xfrm>
            <a:off x="-9525" y="-9525"/>
            <a:ext cx="9153600" cy="5153100"/>
          </a:xfrm>
          <a:prstGeom prst="frame">
            <a:avLst>
              <a:gd fmla="val 6469" name="adj1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3.png" id="121" name="Google Shape;121;p13"/>
          <p:cNvPicPr preferRelativeResize="0"/>
          <p:nvPr/>
        </p:nvPicPr>
        <p:blipFill rotWithShape="1">
          <a:blip r:embed="rId2">
            <a:alphaModFix/>
          </a:blip>
          <a:srcRect b="18534" l="0" r="17198" t="0"/>
          <a:stretch/>
        </p:blipFill>
        <p:spPr>
          <a:xfrm>
            <a:off x="6915150" y="2889625"/>
            <a:ext cx="2228850" cy="2253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122" name="Google Shape;122;p13"/>
          <p:cNvPicPr preferRelativeResize="0"/>
          <p:nvPr/>
        </p:nvPicPr>
        <p:blipFill rotWithShape="1">
          <a:blip r:embed="rId3">
            <a:alphaModFix/>
          </a:blip>
          <a:srcRect b="18374" l="49259" r="0" t="0"/>
          <a:stretch/>
        </p:blipFill>
        <p:spPr>
          <a:xfrm rot="5400000">
            <a:off x="418138" y="-437188"/>
            <a:ext cx="1478299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3"/>
          <p:cNvSpPr txBox="1"/>
          <p:nvPr>
            <p:ph idx="12" type="sldNum"/>
          </p:nvPr>
        </p:nvSpPr>
        <p:spPr>
          <a:xfrm>
            <a:off x="4297650" y="4812625"/>
            <a:ext cx="548700" cy="33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.png" id="21" name="Google Shape;21;p3"/>
          <p:cNvPicPr preferRelativeResize="0"/>
          <p:nvPr/>
        </p:nvPicPr>
        <p:blipFill rotWithShape="1">
          <a:blip r:embed="rId2">
            <a:alphaModFix/>
          </a:blip>
          <a:srcRect b="17702" l="0" r="35069" t="0"/>
          <a:stretch/>
        </p:blipFill>
        <p:spPr>
          <a:xfrm rot="5400000">
            <a:off x="1426387" y="1569262"/>
            <a:ext cx="2147850" cy="5000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22" name="Google Shape;22;p3"/>
          <p:cNvPicPr preferRelativeResize="0"/>
          <p:nvPr/>
        </p:nvPicPr>
        <p:blipFill rotWithShape="1">
          <a:blip r:embed="rId3">
            <a:alphaModFix/>
          </a:blip>
          <a:srcRect b="0" l="0" r="26810" t="0"/>
          <a:stretch/>
        </p:blipFill>
        <p:spPr>
          <a:xfrm rot="-5400000">
            <a:off x="5569537" y="-997538"/>
            <a:ext cx="2586450" cy="4562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oogle Shape;23;p3"/>
          <p:cNvGrpSpPr/>
          <p:nvPr/>
        </p:nvGrpSpPr>
        <p:grpSpPr>
          <a:xfrm>
            <a:off x="1638168" y="1095866"/>
            <a:ext cx="5867786" cy="2951912"/>
            <a:chOff x="615225" y="581250"/>
            <a:chExt cx="7913400" cy="3981000"/>
          </a:xfrm>
        </p:grpSpPr>
        <p:sp>
          <p:nvSpPr>
            <p:cNvPr id="24" name="Google Shape;24;p3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ctrTitle"/>
          </p:nvPr>
        </p:nvSpPr>
        <p:spPr>
          <a:xfrm>
            <a:off x="1924050" y="1659550"/>
            <a:ext cx="52959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i="1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i="1"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i="1"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i="1"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i="1"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i="1"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i="1"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i="1"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i="1" sz="3000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descr="3.png" id="28" name="Google Shape;28;p3"/>
          <p:cNvPicPr preferRelativeResize="0"/>
          <p:nvPr/>
        </p:nvPicPr>
        <p:blipFill rotWithShape="1">
          <a:blip r:embed="rId4">
            <a:alphaModFix/>
          </a:blip>
          <a:srcRect b="18534" l="0" r="17198" t="0"/>
          <a:stretch/>
        </p:blipFill>
        <p:spPr>
          <a:xfrm>
            <a:off x="6162675" y="2128700"/>
            <a:ext cx="2981325" cy="301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29" name="Google Shape;29;p3"/>
          <p:cNvPicPr preferRelativeResize="0"/>
          <p:nvPr/>
        </p:nvPicPr>
        <p:blipFill rotWithShape="1">
          <a:blip r:embed="rId5">
            <a:alphaModFix/>
          </a:blip>
          <a:srcRect b="18374" l="49259" r="0" t="0"/>
          <a:stretch/>
        </p:blipFill>
        <p:spPr>
          <a:xfrm rot="5400000">
            <a:off x="603175" y="-622226"/>
            <a:ext cx="2117874" cy="334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.png" id="31" name="Google Shape;31;p4"/>
          <p:cNvPicPr preferRelativeResize="0"/>
          <p:nvPr/>
        </p:nvPicPr>
        <p:blipFill rotWithShape="1">
          <a:blip r:embed="rId2">
            <a:alphaModFix/>
          </a:blip>
          <a:srcRect b="18534" l="0" r="17198" t="0"/>
          <a:stretch/>
        </p:blipFill>
        <p:spPr>
          <a:xfrm>
            <a:off x="6162675" y="2128700"/>
            <a:ext cx="2981325" cy="30147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.png" id="32" name="Google Shape;32;p4"/>
          <p:cNvPicPr preferRelativeResize="0"/>
          <p:nvPr/>
        </p:nvPicPr>
        <p:blipFill rotWithShape="1">
          <a:blip r:embed="rId3">
            <a:alphaModFix/>
          </a:blip>
          <a:srcRect b="18374" l="49259" r="0" t="0"/>
          <a:stretch/>
        </p:blipFill>
        <p:spPr>
          <a:xfrm rot="5400000">
            <a:off x="603175" y="-622226"/>
            <a:ext cx="2117874" cy="3343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4"/>
          <p:cNvGrpSpPr/>
          <p:nvPr/>
        </p:nvGrpSpPr>
        <p:grpSpPr>
          <a:xfrm>
            <a:off x="1638168" y="1095794"/>
            <a:ext cx="5867786" cy="2951912"/>
            <a:chOff x="615225" y="581250"/>
            <a:chExt cx="7913400" cy="3981000"/>
          </a:xfrm>
        </p:grpSpPr>
        <p:sp>
          <p:nvSpPr>
            <p:cNvPr id="34" name="Google Shape;34;p4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4"/>
          <p:cNvSpPr/>
          <p:nvPr/>
        </p:nvSpPr>
        <p:spPr>
          <a:xfrm>
            <a:off x="4276500" y="3703848"/>
            <a:ext cx="591000" cy="591000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750400" y="1164100"/>
            <a:ext cx="3643200" cy="281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60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◉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42900" lvl="1" marL="914400" rtl="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◎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●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○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Clr>
                <a:srgbClr val="231F1C"/>
              </a:buClr>
              <a:buSzPts val="1800"/>
              <a:buFont typeface="Playfair Display"/>
              <a:buChar char="■"/>
              <a:defRPr i="1" sz="1800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8" name="Google Shape;38;p4"/>
          <p:cNvSpPr txBox="1"/>
          <p:nvPr/>
        </p:nvSpPr>
        <p:spPr>
          <a:xfrm>
            <a:off x="3593400" y="3748272"/>
            <a:ext cx="19572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  <a:endParaRPr sz="36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descr="10.png" id="39" name="Google Shape;39;p4"/>
          <p:cNvPicPr preferRelativeResize="0"/>
          <p:nvPr/>
        </p:nvPicPr>
        <p:blipFill rotWithShape="1">
          <a:blip r:embed="rId4">
            <a:alphaModFix/>
          </a:blip>
          <a:srcRect b="50542" l="17184" r="0" t="0"/>
          <a:stretch/>
        </p:blipFill>
        <p:spPr>
          <a:xfrm>
            <a:off x="-9525" y="2599625"/>
            <a:ext cx="3138200" cy="25438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png" id="40" name="Google Shape;40;p4"/>
          <p:cNvPicPr preferRelativeResize="0"/>
          <p:nvPr/>
        </p:nvPicPr>
        <p:blipFill rotWithShape="1">
          <a:blip r:embed="rId5">
            <a:alphaModFix/>
          </a:blip>
          <a:srcRect b="26906" l="0" r="34288" t="0"/>
          <a:stretch/>
        </p:blipFill>
        <p:spPr>
          <a:xfrm rot="-5400000">
            <a:off x="6531676" y="-493150"/>
            <a:ext cx="2138225" cy="310547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4297650" y="4292650"/>
            <a:ext cx="548700" cy="2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.png" id="43" name="Google Shape;43;p5"/>
          <p:cNvPicPr preferRelativeResize="0"/>
          <p:nvPr/>
        </p:nvPicPr>
        <p:blipFill rotWithShape="1">
          <a:blip r:embed="rId2">
            <a:alphaModFix/>
          </a:blip>
          <a:srcRect b="19200" l="50049" r="-4964" t="-17056"/>
          <a:stretch/>
        </p:blipFill>
        <p:spPr>
          <a:xfrm rot="5400000">
            <a:off x="1031774" y="-1060351"/>
            <a:ext cx="2527500" cy="46291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5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45" name="Google Shape;45;p5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5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" type="body"/>
          </p:nvPr>
        </p:nvSpPr>
        <p:spPr>
          <a:xfrm>
            <a:off x="1251600" y="2122450"/>
            <a:ext cx="6640800" cy="23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descr="5.png" id="49" name="Google Shape;49;p5"/>
          <p:cNvPicPr preferRelativeResize="0"/>
          <p:nvPr/>
        </p:nvPicPr>
        <p:blipFill rotWithShape="1">
          <a:blip r:embed="rId3">
            <a:alphaModFix/>
          </a:blip>
          <a:srcRect b="23112" l="0" r="36415" t="0"/>
          <a:stretch/>
        </p:blipFill>
        <p:spPr>
          <a:xfrm>
            <a:off x="7397875" y="1847850"/>
            <a:ext cx="1746125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.png" id="50" name="Google Shape;50;p5"/>
          <p:cNvPicPr preferRelativeResize="0"/>
          <p:nvPr/>
        </p:nvPicPr>
        <p:blipFill rotWithShape="1">
          <a:blip r:embed="rId4">
            <a:alphaModFix/>
          </a:blip>
          <a:srcRect b="16541" l="11090" r="-11090" t="0"/>
          <a:stretch/>
        </p:blipFill>
        <p:spPr>
          <a:xfrm>
            <a:off x="-19050" y="3355500"/>
            <a:ext cx="1746125" cy="17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.png" id="53" name="Google Shape;53;p6"/>
          <p:cNvPicPr preferRelativeResize="0"/>
          <p:nvPr/>
        </p:nvPicPr>
        <p:blipFill rotWithShape="1">
          <a:blip r:embed="rId2">
            <a:alphaModFix/>
          </a:blip>
          <a:srcRect b="26906" l="0" r="34288" t="0"/>
          <a:stretch/>
        </p:blipFill>
        <p:spPr>
          <a:xfrm rot="-5400000">
            <a:off x="6531676" y="-493150"/>
            <a:ext cx="2138225" cy="31054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6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55" name="Google Shape;55;p6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6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" type="body"/>
          </p:nvPr>
        </p:nvSpPr>
        <p:spPr>
          <a:xfrm>
            <a:off x="1191650" y="2115774"/>
            <a:ext cx="3281700" cy="21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2" type="body"/>
          </p:nvPr>
        </p:nvSpPr>
        <p:spPr>
          <a:xfrm>
            <a:off x="4670800" y="2115774"/>
            <a:ext cx="3281700" cy="21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◉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descr="7.png" id="60" name="Google Shape;60;p6"/>
          <p:cNvPicPr preferRelativeResize="0"/>
          <p:nvPr/>
        </p:nvPicPr>
        <p:blipFill rotWithShape="1">
          <a:blip r:embed="rId3">
            <a:alphaModFix/>
          </a:blip>
          <a:srcRect b="21765" l="57521" r="0" t="0"/>
          <a:stretch/>
        </p:blipFill>
        <p:spPr>
          <a:xfrm>
            <a:off x="0" y="2380575"/>
            <a:ext cx="1528900" cy="2762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61" name="Google Shape;61;p6"/>
          <p:cNvPicPr preferRelativeResize="0"/>
          <p:nvPr/>
        </p:nvPicPr>
        <p:blipFill rotWithShape="1">
          <a:blip r:embed="rId4">
            <a:alphaModFix/>
          </a:blip>
          <a:srcRect b="72215" l="0" r="35069" t="0"/>
          <a:stretch/>
        </p:blipFill>
        <p:spPr>
          <a:xfrm>
            <a:off x="7005675" y="3455208"/>
            <a:ext cx="2147850" cy="16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1.png" id="64" name="Google Shape;64;p7"/>
          <p:cNvPicPr preferRelativeResize="0"/>
          <p:nvPr/>
        </p:nvPicPr>
        <p:blipFill rotWithShape="1">
          <a:blip r:embed="rId2">
            <a:alphaModFix/>
          </a:blip>
          <a:srcRect b="3157" l="45001" r="0" t="0"/>
          <a:stretch/>
        </p:blipFill>
        <p:spPr>
          <a:xfrm>
            <a:off x="-11014" y="1333539"/>
            <a:ext cx="1181275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.png" id="65" name="Google Shape;65;p7"/>
          <p:cNvPicPr preferRelativeResize="0"/>
          <p:nvPr/>
        </p:nvPicPr>
        <p:blipFill rotWithShape="1">
          <a:blip r:embed="rId3">
            <a:alphaModFix/>
          </a:blip>
          <a:srcRect b="6270" l="-5401" r="32211" t="-6270"/>
          <a:stretch/>
        </p:blipFill>
        <p:spPr>
          <a:xfrm flipH="1" rot="-5400000">
            <a:off x="6293387" y="2292888"/>
            <a:ext cx="2062675" cy="3638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7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67" name="Google Shape;67;p7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7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" type="body"/>
          </p:nvPr>
        </p:nvSpPr>
        <p:spPr>
          <a:xfrm>
            <a:off x="1176100" y="2127925"/>
            <a:ext cx="2168400" cy="23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7"/>
          <p:cNvSpPr txBox="1"/>
          <p:nvPr>
            <p:ph idx="2" type="body"/>
          </p:nvPr>
        </p:nvSpPr>
        <p:spPr>
          <a:xfrm>
            <a:off x="3455677" y="2127925"/>
            <a:ext cx="2168400" cy="23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7"/>
          <p:cNvSpPr txBox="1"/>
          <p:nvPr>
            <p:ph idx="3" type="body"/>
          </p:nvPr>
        </p:nvSpPr>
        <p:spPr>
          <a:xfrm>
            <a:off x="5735254" y="2127925"/>
            <a:ext cx="2168400" cy="23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◉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◎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descr="1.png" id="73" name="Google Shape;73;p7"/>
          <p:cNvPicPr preferRelativeResize="0"/>
          <p:nvPr/>
        </p:nvPicPr>
        <p:blipFill rotWithShape="1">
          <a:blip r:embed="rId4">
            <a:alphaModFix/>
          </a:blip>
          <a:srcRect b="42702" l="-13091" r="39793" t="-8866"/>
          <a:stretch/>
        </p:blipFill>
        <p:spPr>
          <a:xfrm rot="-5400000">
            <a:off x="6943724" y="-90783"/>
            <a:ext cx="2133601" cy="230504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7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.png" id="76" name="Google Shape;76;p8"/>
          <p:cNvPicPr preferRelativeResize="0"/>
          <p:nvPr/>
        </p:nvPicPr>
        <p:blipFill rotWithShape="1">
          <a:blip r:embed="rId2">
            <a:alphaModFix/>
          </a:blip>
          <a:srcRect b="18374" l="49259" r="0" t="0"/>
          <a:stretch/>
        </p:blipFill>
        <p:spPr>
          <a:xfrm rot="5400000">
            <a:off x="418138" y="-437188"/>
            <a:ext cx="1478299" cy="2333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8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78" name="Google Shape;78;p8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8"/>
          <p:cNvSpPr txBox="1"/>
          <p:nvPr>
            <p:ph type="title"/>
          </p:nvPr>
        </p:nvSpPr>
        <p:spPr>
          <a:xfrm>
            <a:off x="1251600" y="1044175"/>
            <a:ext cx="6640800" cy="49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descr="3.png" id="81" name="Google Shape;81;p8"/>
          <p:cNvPicPr preferRelativeResize="0"/>
          <p:nvPr/>
        </p:nvPicPr>
        <p:blipFill rotWithShape="1">
          <a:blip r:embed="rId3">
            <a:alphaModFix/>
          </a:blip>
          <a:srcRect b="18534" l="0" r="17198" t="0"/>
          <a:stretch/>
        </p:blipFill>
        <p:spPr>
          <a:xfrm>
            <a:off x="6915150" y="2889625"/>
            <a:ext cx="2228850" cy="22538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8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.png" id="84" name="Google Shape;84;p9"/>
          <p:cNvPicPr preferRelativeResize="0"/>
          <p:nvPr/>
        </p:nvPicPr>
        <p:blipFill rotWithShape="1">
          <a:blip r:embed="rId2">
            <a:alphaModFix/>
          </a:blip>
          <a:srcRect b="18534" l="0" r="17198" t="0"/>
          <a:stretch/>
        </p:blipFill>
        <p:spPr>
          <a:xfrm>
            <a:off x="6915150" y="2889625"/>
            <a:ext cx="2228850" cy="2253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9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86" name="Google Shape;86;p9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9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9"/>
          <p:cNvSpPr txBox="1"/>
          <p:nvPr>
            <p:ph idx="1" type="body"/>
          </p:nvPr>
        </p:nvSpPr>
        <p:spPr>
          <a:xfrm>
            <a:off x="885825" y="3949100"/>
            <a:ext cx="73725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/>
        </p:txBody>
      </p:sp>
      <p:pic>
        <p:nvPicPr>
          <p:cNvPr descr="7.png" id="89" name="Google Shape;89;p9"/>
          <p:cNvPicPr preferRelativeResize="0"/>
          <p:nvPr/>
        </p:nvPicPr>
        <p:blipFill rotWithShape="1">
          <a:blip r:embed="rId3">
            <a:alphaModFix/>
          </a:blip>
          <a:srcRect b="18374" l="49259" r="0" t="0"/>
          <a:stretch/>
        </p:blipFill>
        <p:spPr>
          <a:xfrm rot="5400000">
            <a:off x="418138" y="-437188"/>
            <a:ext cx="1478299" cy="233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9"/>
          <p:cNvSpPr txBox="1"/>
          <p:nvPr>
            <p:ph idx="12" type="sldNum"/>
          </p:nvPr>
        </p:nvSpPr>
        <p:spPr>
          <a:xfrm>
            <a:off x="4297650" y="4521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.png" id="92" name="Google Shape;92;p10"/>
          <p:cNvPicPr preferRelativeResize="0"/>
          <p:nvPr/>
        </p:nvPicPr>
        <p:blipFill rotWithShape="1">
          <a:blip r:embed="rId2">
            <a:alphaModFix/>
          </a:blip>
          <a:srcRect b="12702" l="0" r="40695" t="0"/>
          <a:stretch/>
        </p:blipFill>
        <p:spPr>
          <a:xfrm>
            <a:off x="7727980" y="1889850"/>
            <a:ext cx="1416020" cy="3253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93" name="Google Shape;93;p10"/>
          <p:cNvPicPr preferRelativeResize="0"/>
          <p:nvPr/>
        </p:nvPicPr>
        <p:blipFill rotWithShape="1">
          <a:blip r:embed="rId3">
            <a:alphaModFix/>
          </a:blip>
          <a:srcRect b="9942" l="43535" r="0" t="0"/>
          <a:stretch/>
        </p:blipFill>
        <p:spPr>
          <a:xfrm flipH="1" rot="-5400000">
            <a:off x="6860725" y="-1130750"/>
            <a:ext cx="1162050" cy="340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.png" id="94" name="Google Shape;94;p10"/>
          <p:cNvPicPr preferRelativeResize="0"/>
          <p:nvPr/>
        </p:nvPicPr>
        <p:blipFill rotWithShape="1">
          <a:blip r:embed="rId3">
            <a:alphaModFix/>
          </a:blip>
          <a:srcRect b="2780" l="0" r="35069" t="0"/>
          <a:stretch/>
        </p:blipFill>
        <p:spPr>
          <a:xfrm rot="5400000">
            <a:off x="1236200" y="2474450"/>
            <a:ext cx="1423325" cy="3914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0"/>
          <p:cNvGrpSpPr/>
          <p:nvPr/>
        </p:nvGrpSpPr>
        <p:grpSpPr>
          <a:xfrm>
            <a:off x="615225" y="581250"/>
            <a:ext cx="7913400" cy="3981000"/>
            <a:chOff x="615225" y="581250"/>
            <a:chExt cx="7913400" cy="3981000"/>
          </a:xfrm>
        </p:grpSpPr>
        <p:sp>
          <p:nvSpPr>
            <p:cNvPr id="96" name="Google Shape;96;p10"/>
            <p:cNvSpPr/>
            <p:nvPr/>
          </p:nvSpPr>
          <p:spPr>
            <a:xfrm>
              <a:off x="615225" y="581250"/>
              <a:ext cx="7913400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704880" y="666850"/>
              <a:ext cx="7734000" cy="3809700"/>
            </a:xfrm>
            <a:prstGeom prst="rect">
              <a:avLst/>
            </a:prstGeom>
            <a:noFill/>
            <a:ln cap="flat" cmpd="sng" w="9525">
              <a:solidFill>
                <a:srgbClr val="231F1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2.png" id="98" name="Google Shape;98;p10"/>
          <p:cNvPicPr preferRelativeResize="0"/>
          <p:nvPr/>
        </p:nvPicPr>
        <p:blipFill rotWithShape="1">
          <a:blip r:embed="rId4">
            <a:alphaModFix/>
          </a:blip>
          <a:srcRect b="21353" l="45142" r="0" t="-12065"/>
          <a:stretch/>
        </p:blipFill>
        <p:spPr>
          <a:xfrm rot="5400000">
            <a:off x="949199" y="-968250"/>
            <a:ext cx="1654426" cy="3571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.png" id="99" name="Google Shape;99;p10"/>
          <p:cNvPicPr preferRelativeResize="0"/>
          <p:nvPr/>
        </p:nvPicPr>
        <p:blipFill rotWithShape="1">
          <a:blip r:embed="rId5">
            <a:alphaModFix/>
          </a:blip>
          <a:srcRect b="16541" l="11090" r="-11090" t="0"/>
          <a:stretch/>
        </p:blipFill>
        <p:spPr>
          <a:xfrm flipH="1">
            <a:off x="7639050" y="3602476"/>
            <a:ext cx="1504950" cy="154102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0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BFAF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b="1" sz="4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b="1" sz="4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b="1" sz="4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b="1" sz="4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b="1" sz="4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b="1" sz="4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b="1" sz="4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b="1" sz="4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fair Display"/>
              <a:buNone/>
              <a:defRPr b="1" sz="4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51600" y="2122450"/>
            <a:ext cx="66408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◉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◎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●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○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nos"/>
              <a:buChar char="■"/>
              <a:defRPr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ctr">
              <a:buNone/>
              <a:defRPr sz="1100">
                <a:solidFill>
                  <a:srgbClr val="999999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lidescarnival.com/help-use-presentation-template" TargetMode="External"/><Relationship Id="rId4" Type="http://schemas.openxmlformats.org/officeDocument/2006/relationships/hyperlink" Target="http://creativecommons.org/licenses/by/4.0/" TargetMode="External"/><Relationship Id="rId5" Type="http://schemas.openxmlformats.org/officeDocument/2006/relationships/slide" Target="/ppt/slides/slide25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biodiversitylibrary.org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playfair-display" TargetMode="External"/><Relationship Id="rId4" Type="http://schemas.openxmlformats.org/officeDocument/2006/relationships/hyperlink" Target="https://www.fontsquirrel.com/fonts/tino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jpg"/><Relationship Id="rId4" Type="http://schemas.openxmlformats.org/officeDocument/2006/relationships/image" Target="../media/image20.jpg"/><Relationship Id="rId5" Type="http://schemas.openxmlformats.org/officeDocument/2006/relationships/image" Target="../media/image22.jpg"/><Relationship Id="rId6" Type="http://schemas.openxmlformats.org/officeDocument/2006/relationships/image" Target="../media/image2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4"/>
          <p:cNvSpPr txBox="1"/>
          <p:nvPr>
            <p:ph type="ctrTitle"/>
          </p:nvPr>
        </p:nvSpPr>
        <p:spPr>
          <a:xfrm>
            <a:off x="1962150" y="1171525"/>
            <a:ext cx="5219700" cy="280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</a:t>
            </a:r>
            <a:r>
              <a:rPr lang="en">
                <a:solidFill>
                  <a:srgbClr val="BF9000"/>
                </a:solidFill>
              </a:rPr>
              <a:t>your </a:t>
            </a:r>
            <a:r>
              <a:rPr lang="en"/>
              <a:t>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/>
          <p:nvPr>
            <p:ph type="title"/>
          </p:nvPr>
        </p:nvSpPr>
        <p:spPr>
          <a:xfrm>
            <a:off x="1251600" y="675625"/>
            <a:ext cx="2958300" cy="379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 picture is worth a </a:t>
            </a:r>
            <a:r>
              <a:rPr lang="en" sz="3600">
                <a:solidFill>
                  <a:srgbClr val="CC0000"/>
                </a:solidFill>
              </a:rPr>
              <a:t>thousand </a:t>
            </a:r>
            <a:r>
              <a:rPr lang="en" sz="3600"/>
              <a:t>words</a:t>
            </a:r>
            <a:endParaRPr sz="3600"/>
          </a:p>
        </p:txBody>
      </p:sp>
      <p:pic>
        <p:nvPicPr>
          <p:cNvPr descr="photo-1428738982447-44768851a467.jpg" id="194" name="Google Shape;194;p23"/>
          <p:cNvPicPr preferRelativeResize="0"/>
          <p:nvPr/>
        </p:nvPicPr>
        <p:blipFill rotWithShape="1">
          <a:blip r:embed="rId3">
            <a:alphaModFix/>
          </a:blip>
          <a:srcRect b="0" l="28071" r="14665" t="0"/>
          <a:stretch/>
        </p:blipFill>
        <p:spPr>
          <a:xfrm>
            <a:off x="4641075" y="743525"/>
            <a:ext cx="3721877" cy="365585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3"/>
          <p:cNvSpPr txBox="1"/>
          <p:nvPr>
            <p:ph idx="12" type="sldNum"/>
          </p:nvPr>
        </p:nvSpPr>
        <p:spPr>
          <a:xfrm>
            <a:off x="7814250" y="40640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idx="4294967295" type="title"/>
          </p:nvPr>
        </p:nvSpPr>
        <p:spPr>
          <a:xfrm>
            <a:off x="323850" y="342900"/>
            <a:ext cx="8477400" cy="445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1800">
                <a:solidFill>
                  <a:srgbClr val="FFFFFF"/>
                </a:solidFill>
              </a:rPr>
              <a:t>Want big impact?</a:t>
            </a:r>
            <a:endParaRPr b="0" i="1" sz="18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Use big image.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201" name="Google Shape;201;p24"/>
          <p:cNvSpPr txBox="1"/>
          <p:nvPr>
            <p:ph idx="12" type="sldNum"/>
          </p:nvPr>
        </p:nvSpPr>
        <p:spPr>
          <a:xfrm>
            <a:off x="4297650" y="4812625"/>
            <a:ext cx="548700" cy="33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title"/>
          </p:nvPr>
        </p:nvSpPr>
        <p:spPr>
          <a:xfrm>
            <a:off x="1251600" y="1044175"/>
            <a:ext cx="6640800" cy="49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3638396" y="1941025"/>
            <a:ext cx="1867200" cy="1867200"/>
          </a:xfrm>
          <a:prstGeom prst="ellipse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Gray</a:t>
            </a:r>
            <a:endParaRPr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2043375" y="1941025"/>
            <a:ext cx="1867200" cy="1867200"/>
          </a:xfrm>
          <a:prstGeom prst="ellipse">
            <a:avLst/>
          </a:prstGeom>
          <a:noFill/>
          <a:ln cap="flat" cmpd="sng" w="19050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White</a:t>
            </a:r>
            <a:endParaRPr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9" name="Google Shape;209;p25"/>
          <p:cNvSpPr/>
          <p:nvPr/>
        </p:nvSpPr>
        <p:spPr>
          <a:xfrm>
            <a:off x="5233418" y="1941025"/>
            <a:ext cx="1867200" cy="1867200"/>
          </a:xfrm>
          <a:prstGeom prst="ellipse">
            <a:avLst/>
          </a:prstGeom>
          <a:noFill/>
          <a:ln cap="flat" cmpd="sng" w="1905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Black</a:t>
            </a:r>
            <a:endParaRPr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0" name="Google Shape;210;p25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type="title"/>
          </p:nvPr>
        </p:nvSpPr>
        <p:spPr>
          <a:xfrm>
            <a:off x="1251600" y="1044175"/>
            <a:ext cx="6640800" cy="49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16" name="Google Shape;216;p26"/>
          <p:cNvGraphicFramePr/>
          <p:nvPr/>
        </p:nvGraphicFramePr>
        <p:xfrm>
          <a:off x="2228850" y="18692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{73C1BC5D-09ED-4ECA-99D6-9A71E887617B}</a:tableStyleId>
              </a:tblPr>
              <a:tblGrid>
                <a:gridCol w="1171575"/>
                <a:gridCol w="1171575"/>
                <a:gridCol w="1171575"/>
                <a:gridCol w="1171575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A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B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C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Yellow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20</a:t>
                      </a:r>
                      <a:endParaRPr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7</a:t>
                      </a:r>
                      <a:endParaRPr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Blue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30</a:t>
                      </a:r>
                      <a:endParaRPr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15</a:t>
                      </a:r>
                      <a:endParaRPr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nos"/>
                          <a:ea typeface="Tinos"/>
                          <a:cs typeface="Tinos"/>
                          <a:sym typeface="Tinos"/>
                        </a:rPr>
                        <a:t>Orange</a:t>
                      </a:r>
                      <a:endParaRPr sz="1100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5</a:t>
                      </a:r>
                      <a:endParaRPr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24</a:t>
                      </a:r>
                      <a:endParaRPr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Tinos"/>
                          <a:ea typeface="Tinos"/>
                          <a:cs typeface="Tinos"/>
                          <a:sym typeface="Tinos"/>
                        </a:rPr>
                        <a:t>16</a:t>
                      </a:r>
                      <a:endParaRPr b="1"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31F1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9269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7" name="Google Shape;217;p26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/>
          <p:nvPr/>
        </p:nvSpPr>
        <p:spPr>
          <a:xfrm>
            <a:off x="1685952" y="1500525"/>
            <a:ext cx="5829300" cy="277695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231F1C"/>
          </a:solidFill>
          <a:ln cap="flat" cmpd="sng" w="9525">
            <a:solidFill>
              <a:srgbClr val="231F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7"/>
          <p:cNvSpPr txBox="1"/>
          <p:nvPr>
            <p:ph type="title"/>
          </p:nvPr>
        </p:nvSpPr>
        <p:spPr>
          <a:xfrm>
            <a:off x="1251600" y="1044175"/>
            <a:ext cx="6640800" cy="49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24" name="Google Shape;224;p27"/>
          <p:cNvSpPr/>
          <p:nvPr/>
        </p:nvSpPr>
        <p:spPr>
          <a:xfrm>
            <a:off x="2105025" y="2333625"/>
            <a:ext cx="162000" cy="162000"/>
          </a:xfrm>
          <a:prstGeom prst="donut">
            <a:avLst>
              <a:gd fmla="val 25000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7"/>
          <p:cNvSpPr/>
          <p:nvPr/>
        </p:nvSpPr>
        <p:spPr>
          <a:xfrm>
            <a:off x="3257550" y="3457575"/>
            <a:ext cx="162000" cy="162000"/>
          </a:xfrm>
          <a:prstGeom prst="donut">
            <a:avLst>
              <a:gd fmla="val 25000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7"/>
          <p:cNvSpPr/>
          <p:nvPr/>
        </p:nvSpPr>
        <p:spPr>
          <a:xfrm>
            <a:off x="4076700" y="2219325"/>
            <a:ext cx="162000" cy="162000"/>
          </a:xfrm>
          <a:prstGeom prst="donut">
            <a:avLst>
              <a:gd fmla="val 25000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7"/>
          <p:cNvSpPr/>
          <p:nvPr/>
        </p:nvSpPr>
        <p:spPr>
          <a:xfrm>
            <a:off x="4572000" y="3619575"/>
            <a:ext cx="162000" cy="162000"/>
          </a:xfrm>
          <a:prstGeom prst="donut">
            <a:avLst>
              <a:gd fmla="val 25000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6048375" y="2490750"/>
            <a:ext cx="162000" cy="162000"/>
          </a:xfrm>
          <a:prstGeom prst="donut">
            <a:avLst>
              <a:gd fmla="val 25000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7"/>
          <p:cNvSpPr/>
          <p:nvPr/>
        </p:nvSpPr>
        <p:spPr>
          <a:xfrm>
            <a:off x="6619875" y="3695700"/>
            <a:ext cx="162000" cy="162000"/>
          </a:xfrm>
          <a:prstGeom prst="donut">
            <a:avLst>
              <a:gd fmla="val 25000" name="adj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2447925" y="1592975"/>
            <a:ext cx="685800" cy="668100"/>
          </a:xfrm>
          <a:prstGeom prst="wedgeEllipseCallout">
            <a:avLst>
              <a:gd fmla="val 0" name="adj1"/>
              <a:gd fmla="val 72265" name="adj2"/>
            </a:avLst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our office</a:t>
            </a:r>
            <a:endParaRPr/>
          </a:p>
        </p:txBody>
      </p:sp>
      <p:sp>
        <p:nvSpPr>
          <p:cNvPr id="231" name="Google Shape;231;p27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/>
          <p:nvPr>
            <p:ph idx="4294967295" type="ctrTitle"/>
          </p:nvPr>
        </p:nvSpPr>
        <p:spPr>
          <a:xfrm>
            <a:off x="2543175" y="1735750"/>
            <a:ext cx="4057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A64D79"/>
                </a:solidFill>
              </a:rPr>
              <a:t>89,526,124</a:t>
            </a:r>
            <a:endParaRPr sz="6000">
              <a:solidFill>
                <a:srgbClr val="A64D79"/>
              </a:solidFill>
            </a:endParaRPr>
          </a:p>
        </p:txBody>
      </p:sp>
      <p:sp>
        <p:nvSpPr>
          <p:cNvPr id="237" name="Google Shape;237;p28"/>
          <p:cNvSpPr txBox="1"/>
          <p:nvPr>
            <p:ph idx="4294967295" type="subTitle"/>
          </p:nvPr>
        </p:nvSpPr>
        <p:spPr>
          <a:xfrm>
            <a:off x="3419625" y="2611450"/>
            <a:ext cx="2304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38" name="Google Shape;238;p28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9"/>
          <p:cNvSpPr txBox="1"/>
          <p:nvPr>
            <p:ph idx="4294967295" type="ctrTitle"/>
          </p:nvPr>
        </p:nvSpPr>
        <p:spPr>
          <a:xfrm>
            <a:off x="685800" y="7242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</a:rPr>
              <a:t>89,526,124$</a:t>
            </a:r>
            <a:endParaRPr>
              <a:solidFill>
                <a:srgbClr val="C27BA0"/>
              </a:solidFill>
            </a:endParaRPr>
          </a:p>
        </p:txBody>
      </p:sp>
      <p:sp>
        <p:nvSpPr>
          <p:cNvPr id="244" name="Google Shape;244;p29"/>
          <p:cNvSpPr txBox="1"/>
          <p:nvPr>
            <p:ph idx="4294967295" type="subTitle"/>
          </p:nvPr>
        </p:nvSpPr>
        <p:spPr>
          <a:xfrm>
            <a:off x="685800" y="14113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245" name="Google Shape;245;p29"/>
          <p:cNvSpPr txBox="1"/>
          <p:nvPr>
            <p:ph idx="4294967295" type="ctrTitle"/>
          </p:nvPr>
        </p:nvSpPr>
        <p:spPr>
          <a:xfrm>
            <a:off x="685800" y="33531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1C232"/>
                </a:solidFill>
              </a:rPr>
              <a:t>100%</a:t>
            </a:r>
            <a:endParaRPr>
              <a:solidFill>
                <a:srgbClr val="F1C232"/>
              </a:solidFill>
            </a:endParaRPr>
          </a:p>
        </p:txBody>
      </p:sp>
      <p:sp>
        <p:nvSpPr>
          <p:cNvPr id="246" name="Google Shape;246;p29"/>
          <p:cNvSpPr txBox="1"/>
          <p:nvPr>
            <p:ph idx="4294967295" type="subTitle"/>
          </p:nvPr>
        </p:nvSpPr>
        <p:spPr>
          <a:xfrm>
            <a:off x="685800" y="40402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247" name="Google Shape;247;p29"/>
          <p:cNvSpPr txBox="1"/>
          <p:nvPr>
            <p:ph idx="4294967295" type="ctrTitle"/>
          </p:nvPr>
        </p:nvSpPr>
        <p:spPr>
          <a:xfrm>
            <a:off x="685800" y="20386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185,244 users</a:t>
            </a:r>
            <a:endParaRPr>
              <a:solidFill>
                <a:srgbClr val="E06666"/>
              </a:solidFill>
            </a:endParaRPr>
          </a:p>
        </p:txBody>
      </p:sp>
      <p:sp>
        <p:nvSpPr>
          <p:cNvPr id="248" name="Google Shape;248;p29"/>
          <p:cNvSpPr txBox="1"/>
          <p:nvPr>
            <p:ph idx="4294967295" type="subTitle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249" name="Google Shape;249;p29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0"/>
          <p:cNvSpPr txBox="1"/>
          <p:nvPr>
            <p:ph type="title"/>
          </p:nvPr>
        </p:nvSpPr>
        <p:spPr>
          <a:xfrm>
            <a:off x="1251600" y="1044175"/>
            <a:ext cx="6640800" cy="49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1571100" y="2107075"/>
            <a:ext cx="2044500" cy="1234200"/>
          </a:xfrm>
          <a:prstGeom prst="homePlate">
            <a:avLst>
              <a:gd fmla="val 30129" name="adj"/>
            </a:avLst>
          </a:prstGeom>
          <a:noFill/>
          <a:ln cap="flat" cmpd="sng" w="19050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first</a:t>
            </a:r>
            <a:endParaRPr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6" name="Google Shape;256;p30"/>
          <p:cNvSpPr/>
          <p:nvPr/>
        </p:nvSpPr>
        <p:spPr>
          <a:xfrm>
            <a:off x="3486252" y="2107075"/>
            <a:ext cx="2084100" cy="1234200"/>
          </a:xfrm>
          <a:prstGeom prst="chevron">
            <a:avLst>
              <a:gd fmla="val 29853" name="adj"/>
            </a:avLst>
          </a:prstGeom>
          <a:noFill/>
          <a:ln cap="flat" cmpd="sng" w="1905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second</a:t>
            </a:r>
            <a:endParaRPr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7" name="Google Shape;257;p30"/>
          <p:cNvSpPr/>
          <p:nvPr/>
        </p:nvSpPr>
        <p:spPr>
          <a:xfrm>
            <a:off x="5440725" y="2107075"/>
            <a:ext cx="2084100" cy="1234200"/>
          </a:xfrm>
          <a:prstGeom prst="chevron">
            <a:avLst>
              <a:gd fmla="val 29853" name="adj"/>
            </a:avLst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last</a:t>
            </a:r>
            <a:endParaRPr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8" name="Google Shape;258;p30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</a:t>
            </a:r>
            <a:r>
              <a:rPr lang="en">
                <a:solidFill>
                  <a:srgbClr val="F1C232"/>
                </a:solidFill>
              </a:rPr>
              <a:t>review</a:t>
            </a:r>
            <a:r>
              <a:rPr lang="en"/>
              <a:t> some concepts</a:t>
            </a:r>
            <a:endParaRPr/>
          </a:p>
        </p:txBody>
      </p:sp>
      <p:sp>
        <p:nvSpPr>
          <p:cNvPr id="264" name="Google Shape;264;p31"/>
          <p:cNvSpPr txBox="1"/>
          <p:nvPr>
            <p:ph idx="1" type="body"/>
          </p:nvPr>
        </p:nvSpPr>
        <p:spPr>
          <a:xfrm>
            <a:off x="1251600" y="2609850"/>
            <a:ext cx="21405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spectrum, yellow is found between green and orange.</a:t>
            </a:r>
            <a:endParaRPr sz="1000"/>
          </a:p>
        </p:txBody>
      </p:sp>
      <p:sp>
        <p:nvSpPr>
          <p:cNvPr id="265" name="Google Shape;265;p31"/>
          <p:cNvSpPr txBox="1"/>
          <p:nvPr>
            <p:ph idx="2" type="body"/>
          </p:nvPr>
        </p:nvSpPr>
        <p:spPr>
          <a:xfrm>
            <a:off x="3501802" y="2609850"/>
            <a:ext cx="21405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66" name="Google Shape;266;p31"/>
          <p:cNvSpPr txBox="1"/>
          <p:nvPr>
            <p:ph idx="3" type="body"/>
          </p:nvPr>
        </p:nvSpPr>
        <p:spPr>
          <a:xfrm>
            <a:off x="5752004" y="2609850"/>
            <a:ext cx="21405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67" name="Google Shape;267;p31"/>
          <p:cNvSpPr txBox="1"/>
          <p:nvPr>
            <p:ph idx="1" type="body"/>
          </p:nvPr>
        </p:nvSpPr>
        <p:spPr>
          <a:xfrm>
            <a:off x="1251600" y="3352800"/>
            <a:ext cx="2140500" cy="8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Yellow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Is the color of gold, butter and ripe lemons. In the spectrum, yellow is found between green and orange.</a:t>
            </a:r>
            <a:endParaRPr sz="1000"/>
          </a:p>
        </p:txBody>
      </p:sp>
      <p:sp>
        <p:nvSpPr>
          <p:cNvPr id="268" name="Google Shape;268;p31"/>
          <p:cNvSpPr txBox="1"/>
          <p:nvPr>
            <p:ph idx="2" type="body"/>
          </p:nvPr>
        </p:nvSpPr>
        <p:spPr>
          <a:xfrm>
            <a:off x="3501802" y="3352800"/>
            <a:ext cx="2140500" cy="8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Blue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Is the colour of the clear sky and the deep sea. It is located between violet and green on the optical spectrum.</a:t>
            </a:r>
            <a:endParaRPr sz="1000"/>
          </a:p>
        </p:txBody>
      </p:sp>
      <p:sp>
        <p:nvSpPr>
          <p:cNvPr id="269" name="Google Shape;269;p31"/>
          <p:cNvSpPr txBox="1"/>
          <p:nvPr>
            <p:ph idx="3" type="body"/>
          </p:nvPr>
        </p:nvSpPr>
        <p:spPr>
          <a:xfrm>
            <a:off x="5752004" y="3352800"/>
            <a:ext cx="2140500" cy="8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Red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Is the color of blood, and because of this it has historically been associated with sacrifice, danger and courage.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270" name="Google Shape;270;p31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/>
          <p:nvPr>
            <p:ph idx="1" type="body"/>
          </p:nvPr>
        </p:nvSpPr>
        <p:spPr>
          <a:xfrm>
            <a:off x="885825" y="3796700"/>
            <a:ext cx="73725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76" name="Google Shape;276;p32"/>
          <p:cNvSpPr txBox="1"/>
          <p:nvPr>
            <p:ph idx="12" type="sldNum"/>
          </p:nvPr>
        </p:nvSpPr>
        <p:spPr>
          <a:xfrm>
            <a:off x="4297650" y="4521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7" name="Google Shape;277;p32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32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32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32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32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" name="Google Shape;282;p32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4000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3000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2000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1000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0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83" name="Google Shape;283;p32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2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2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2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2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2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2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2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2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2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2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2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27BA0"/>
                </a:solidFill>
              </a:rPr>
              <a:t>Instructions</a:t>
            </a:r>
            <a:r>
              <a:rPr lang="en"/>
              <a:t> for use</a:t>
            </a:r>
            <a:endParaRPr/>
          </a:p>
        </p:txBody>
      </p:sp>
      <p:sp>
        <p:nvSpPr>
          <p:cNvPr id="134" name="Google Shape;134;p15"/>
          <p:cNvSpPr txBox="1"/>
          <p:nvPr>
            <p:ph idx="2" type="body"/>
          </p:nvPr>
        </p:nvSpPr>
        <p:spPr>
          <a:xfrm>
            <a:off x="1323975" y="2063950"/>
            <a:ext cx="2981100" cy="21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EDIT IN GOOGLE SLIDES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"Use as Google Slides Theme".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have to be signed in to your Google account.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35" name="Google Shape;135;p15"/>
          <p:cNvSpPr txBox="1"/>
          <p:nvPr>
            <p:ph idx="2" type="body"/>
          </p:nvPr>
        </p:nvSpPr>
        <p:spPr>
          <a:xfrm>
            <a:off x="1323975" y="4515525"/>
            <a:ext cx="64962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More info on how to use this template at </a:t>
            </a:r>
            <a:r>
              <a:rPr b="1" lang="en" sz="900" u="sng">
                <a:hlinkClick r:id="rId3"/>
              </a:rPr>
              <a:t>www.slidescarnival.com/help-use-presentation-template</a:t>
            </a:r>
            <a:endParaRPr b="1"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This template is free to use under </a:t>
            </a:r>
            <a:r>
              <a:rPr lang="en" sz="900" u="sng">
                <a:hlinkClick r:id="rId4"/>
              </a:rPr>
              <a:t>Creative Commons Attribution license</a:t>
            </a:r>
            <a:r>
              <a:rPr lang="en" sz="900"/>
              <a:t>. You can keep the Credits slide or mention SlidesCarnival and other resources used in a slide footer.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36" name="Google Shape;136;p15"/>
          <p:cNvSpPr txBox="1"/>
          <p:nvPr>
            <p:ph idx="2" type="body"/>
          </p:nvPr>
        </p:nvSpPr>
        <p:spPr>
          <a:xfrm>
            <a:off x="4499400" y="2063950"/>
            <a:ext cx="3320400" cy="21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EDIT IN POWERPOINT®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"Download as PowerPoint template". You will get a .pptx file that you can edit in PowerPoint.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hlinkClick action="ppaction://hlinksldjump" r:id="rId5"/>
              </a:rPr>
              <a:t>Presentation design slide</a:t>
            </a:r>
            <a:r>
              <a:rPr lang="en" sz="1100"/>
              <a:t>)</a:t>
            </a:r>
            <a:endParaRPr sz="1100"/>
          </a:p>
        </p:txBody>
      </p:sp>
      <p:sp>
        <p:nvSpPr>
          <p:cNvPr id="137" name="Google Shape;137;p15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558550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1" name="Google Shape;301;p33"/>
          <p:cNvGrpSpPr/>
          <p:nvPr/>
        </p:nvGrpSpPr>
        <p:grpSpPr>
          <a:xfrm>
            <a:off x="3512225" y="373572"/>
            <a:ext cx="2119546" cy="4396359"/>
            <a:chOff x="2547150" y="238125"/>
            <a:chExt cx="2525675" cy="5238750"/>
          </a:xfrm>
        </p:grpSpPr>
        <p:sp>
          <p:nvSpPr>
            <p:cNvPr id="302" name="Google Shape;302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13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4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2" name="Google Shape;312;p34"/>
          <p:cNvGrpSpPr/>
          <p:nvPr/>
        </p:nvGrpSpPr>
        <p:grpSpPr>
          <a:xfrm>
            <a:off x="3203802" y="465959"/>
            <a:ext cx="2736410" cy="4222433"/>
            <a:chOff x="2112475" y="238125"/>
            <a:chExt cx="3395050" cy="5238750"/>
          </a:xfrm>
        </p:grpSpPr>
        <p:sp>
          <p:nvSpPr>
            <p:cNvPr id="313" name="Google Shape;313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35"/>
          <p:cNvPicPr preferRelativeResize="0"/>
          <p:nvPr/>
        </p:nvPicPr>
        <p:blipFill rotWithShape="1">
          <a:blip r:embed="rId3">
            <a:alphaModFix/>
          </a:blip>
          <a:srcRect b="6621" l="0" r="0" t="0"/>
          <a:stretch/>
        </p:blipFill>
        <p:spPr>
          <a:xfrm>
            <a:off x="2403579" y="1116365"/>
            <a:ext cx="4340159" cy="275694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5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3" name="Google Shape;323;p35"/>
          <p:cNvGrpSpPr/>
          <p:nvPr/>
        </p:nvGrpSpPr>
        <p:grpSpPr>
          <a:xfrm>
            <a:off x="1780065" y="935992"/>
            <a:ext cx="5583616" cy="3271374"/>
            <a:chOff x="1177450" y="241631"/>
            <a:chExt cx="6173152" cy="3616776"/>
          </a:xfrm>
        </p:grpSpPr>
        <p:sp>
          <p:nvSpPr>
            <p:cNvPr id="324" name="Google Shape;324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6"/>
          <p:cNvSpPr txBox="1"/>
          <p:nvPr>
            <p:ph idx="4294967295" type="ctrTitle"/>
          </p:nvPr>
        </p:nvSpPr>
        <p:spPr>
          <a:xfrm>
            <a:off x="1275150" y="1507150"/>
            <a:ext cx="6593700" cy="8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333" name="Google Shape;333;p36"/>
          <p:cNvSpPr txBox="1"/>
          <p:nvPr>
            <p:ph idx="4294967295" type="subTitle"/>
          </p:nvPr>
        </p:nvSpPr>
        <p:spPr>
          <a:xfrm>
            <a:off x="1275150" y="2389079"/>
            <a:ext cx="6593700" cy="14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3600">
                <a:latin typeface="Playfair Display"/>
                <a:ea typeface="Playfair Display"/>
                <a:cs typeface="Playfair Display"/>
                <a:sym typeface="Playfair Display"/>
              </a:rPr>
              <a:t>Any questions?</a:t>
            </a:r>
            <a:endParaRPr b="1" i="1" sz="3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 &amp; user@mail.me</a:t>
            </a:r>
            <a:endParaRPr b="1" sz="3600"/>
          </a:p>
        </p:txBody>
      </p:sp>
      <p:sp>
        <p:nvSpPr>
          <p:cNvPr id="334" name="Google Shape;334;p36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0" name="Google Shape;340;p37"/>
          <p:cNvSpPr txBox="1"/>
          <p:nvPr>
            <p:ph idx="1" type="body"/>
          </p:nvPr>
        </p:nvSpPr>
        <p:spPr>
          <a:xfrm>
            <a:off x="1251600" y="2122450"/>
            <a:ext cx="5777700" cy="23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◉"/>
            </a:pPr>
            <a:r>
              <a:rPr lang="en"/>
              <a:t>Presentation template by </a:t>
            </a:r>
            <a:r>
              <a:rPr lang="en" u="sng">
                <a:hlinkClick r:id="rId3"/>
              </a:rPr>
              <a:t>SlidesCarnival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◉"/>
            </a:pPr>
            <a:r>
              <a:rPr lang="en"/>
              <a:t>Plant illustrations from Köhler's Medizinal-Pflanzen in naturgetreuen at </a:t>
            </a:r>
            <a:r>
              <a:rPr lang="en" u="sng">
                <a:hlinkClick r:id="rId4"/>
              </a:rPr>
              <a:t>BHL</a:t>
            </a:r>
            <a:endParaRPr/>
          </a:p>
        </p:txBody>
      </p:sp>
      <p:sp>
        <p:nvSpPr>
          <p:cNvPr id="341" name="Google Shape;341;p37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8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47" name="Google Shape;347;p38"/>
          <p:cNvSpPr txBox="1"/>
          <p:nvPr>
            <p:ph idx="1" type="body"/>
          </p:nvPr>
        </p:nvSpPr>
        <p:spPr>
          <a:xfrm>
            <a:off x="1251600" y="1998175"/>
            <a:ext cx="6095400" cy="18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This presentation uses the following typographies and colors: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◉"/>
            </a:pPr>
            <a:r>
              <a:rPr lang="en" sz="1200"/>
              <a:t>Titles: </a:t>
            </a:r>
            <a:r>
              <a:rPr b="1" lang="en" sz="1200"/>
              <a:t>Playfair display</a:t>
            </a:r>
            <a:endParaRPr b="1" sz="1200"/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◉"/>
            </a:pPr>
            <a:r>
              <a:rPr lang="en" sz="1200"/>
              <a:t>Body copy: </a:t>
            </a:r>
            <a:r>
              <a:rPr b="1" lang="en" sz="1200"/>
              <a:t>Tinos</a:t>
            </a:r>
            <a:endParaRPr b="1"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can download the fonts on this page: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hlinkClick r:id="rId3"/>
              </a:rPr>
              <a:t>https://www.fontsquirrel.com/fonts/playfair-display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hlinkClick r:id="rId4"/>
              </a:rPr>
              <a:t>https://www.fontsquirrel.com/fonts/tinos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48" name="Google Shape;348;p38"/>
          <p:cNvSpPr txBox="1"/>
          <p:nvPr/>
        </p:nvSpPr>
        <p:spPr>
          <a:xfrm>
            <a:off x="1809750" y="4552650"/>
            <a:ext cx="5537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49" name="Google Shape;349;p38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9"/>
          <p:cNvSpPr txBox="1"/>
          <p:nvPr>
            <p:ph type="ctrTitle"/>
          </p:nvPr>
        </p:nvSpPr>
        <p:spPr>
          <a:xfrm>
            <a:off x="1924050" y="1659550"/>
            <a:ext cx="52959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55" name="Google Shape;355;p39"/>
          <p:cNvSpPr txBox="1"/>
          <p:nvPr>
            <p:ph idx="1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0"/>
          <p:cNvSpPr txBox="1"/>
          <p:nvPr>
            <p:ph type="title"/>
          </p:nvPr>
        </p:nvSpPr>
        <p:spPr>
          <a:xfrm>
            <a:off x="1251600" y="1044175"/>
            <a:ext cx="6640800" cy="49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61" name="Google Shape;361;p40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2" name="Google Shape;362;p40"/>
          <p:cNvSpPr/>
          <p:nvPr/>
        </p:nvSpPr>
        <p:spPr>
          <a:xfrm>
            <a:off x="7335069" y="2553621"/>
            <a:ext cx="714000" cy="3414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DEC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3" name="Google Shape;363;p40"/>
          <p:cNvSpPr/>
          <p:nvPr/>
        </p:nvSpPr>
        <p:spPr>
          <a:xfrm>
            <a:off x="6762379" y="2553621"/>
            <a:ext cx="714000" cy="3414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NOV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4" name="Google Shape;364;p40"/>
          <p:cNvSpPr/>
          <p:nvPr/>
        </p:nvSpPr>
        <p:spPr>
          <a:xfrm>
            <a:off x="6189689" y="2553621"/>
            <a:ext cx="714000" cy="3414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OCT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5" name="Google Shape;365;p40"/>
          <p:cNvSpPr/>
          <p:nvPr/>
        </p:nvSpPr>
        <p:spPr>
          <a:xfrm>
            <a:off x="5616999" y="2553621"/>
            <a:ext cx="714000" cy="3414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SEP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6" name="Google Shape;366;p40"/>
          <p:cNvSpPr/>
          <p:nvPr/>
        </p:nvSpPr>
        <p:spPr>
          <a:xfrm>
            <a:off x="5044309" y="2553621"/>
            <a:ext cx="714000" cy="3414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AUG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7" name="Google Shape;367;p40"/>
          <p:cNvSpPr/>
          <p:nvPr/>
        </p:nvSpPr>
        <p:spPr>
          <a:xfrm>
            <a:off x="4471619" y="2553621"/>
            <a:ext cx="714000" cy="3414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JUL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8" name="Google Shape;368;p40"/>
          <p:cNvSpPr/>
          <p:nvPr/>
        </p:nvSpPr>
        <p:spPr>
          <a:xfrm>
            <a:off x="3898929" y="2553621"/>
            <a:ext cx="714000" cy="3414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JUN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69" name="Google Shape;369;p40"/>
          <p:cNvSpPr/>
          <p:nvPr/>
        </p:nvSpPr>
        <p:spPr>
          <a:xfrm>
            <a:off x="3326239" y="2553621"/>
            <a:ext cx="714000" cy="3414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MAY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70" name="Google Shape;370;p40"/>
          <p:cNvSpPr/>
          <p:nvPr/>
        </p:nvSpPr>
        <p:spPr>
          <a:xfrm>
            <a:off x="2753549" y="2553621"/>
            <a:ext cx="714000" cy="3414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APR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71" name="Google Shape;371;p40"/>
          <p:cNvSpPr/>
          <p:nvPr/>
        </p:nvSpPr>
        <p:spPr>
          <a:xfrm>
            <a:off x="2180859" y="2553621"/>
            <a:ext cx="714000" cy="3414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MAR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72" name="Google Shape;372;p40"/>
          <p:cNvSpPr/>
          <p:nvPr/>
        </p:nvSpPr>
        <p:spPr>
          <a:xfrm>
            <a:off x="1608169" y="2553621"/>
            <a:ext cx="714000" cy="3414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FEB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73" name="Google Shape;373;p40"/>
          <p:cNvSpPr/>
          <p:nvPr/>
        </p:nvSpPr>
        <p:spPr>
          <a:xfrm>
            <a:off x="1035478" y="2553621"/>
            <a:ext cx="714000" cy="3414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JAN</a:t>
            </a:r>
            <a:endParaRPr sz="10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74" name="Google Shape;374;p40"/>
          <p:cNvSpPr/>
          <p:nvPr/>
        </p:nvSpPr>
        <p:spPr>
          <a:xfrm>
            <a:off x="623990" y="2553621"/>
            <a:ext cx="552900" cy="3414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75" name="Google Shape;375;p40"/>
          <p:cNvCxnSpPr/>
          <p:nvPr/>
        </p:nvCxnSpPr>
        <p:spPr>
          <a:xfrm rot="10800000">
            <a:off x="1291108" y="2142347"/>
            <a:ext cx="0" cy="43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6" name="Google Shape;376;p40"/>
          <p:cNvSpPr txBox="1"/>
          <p:nvPr/>
        </p:nvSpPr>
        <p:spPr>
          <a:xfrm>
            <a:off x="1255517" y="1661075"/>
            <a:ext cx="10842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77" name="Google Shape;377;p40"/>
          <p:cNvCxnSpPr/>
          <p:nvPr/>
        </p:nvCxnSpPr>
        <p:spPr>
          <a:xfrm rot="10800000">
            <a:off x="2437414" y="2142347"/>
            <a:ext cx="0" cy="43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8" name="Google Shape;378;p40"/>
          <p:cNvSpPr txBox="1"/>
          <p:nvPr/>
        </p:nvSpPr>
        <p:spPr>
          <a:xfrm>
            <a:off x="2403130" y="1661075"/>
            <a:ext cx="10842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Red is the colour of danger and courage</a:t>
            </a:r>
            <a:endParaRPr sz="9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79" name="Google Shape;379;p40"/>
          <p:cNvCxnSpPr/>
          <p:nvPr/>
        </p:nvCxnSpPr>
        <p:spPr>
          <a:xfrm rot="10800000">
            <a:off x="3583720" y="2142347"/>
            <a:ext cx="0" cy="43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0" name="Google Shape;380;p40"/>
          <p:cNvSpPr txBox="1"/>
          <p:nvPr/>
        </p:nvSpPr>
        <p:spPr>
          <a:xfrm>
            <a:off x="3550743" y="1661075"/>
            <a:ext cx="10842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81" name="Google Shape;381;p40"/>
          <p:cNvCxnSpPr/>
          <p:nvPr/>
        </p:nvCxnSpPr>
        <p:spPr>
          <a:xfrm rot="10800000">
            <a:off x="4730025" y="2142347"/>
            <a:ext cx="0" cy="43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2" name="Google Shape;382;p40"/>
          <p:cNvSpPr txBox="1"/>
          <p:nvPr/>
        </p:nvSpPr>
        <p:spPr>
          <a:xfrm>
            <a:off x="4698356" y="1661075"/>
            <a:ext cx="10842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83" name="Google Shape;383;p40"/>
          <p:cNvCxnSpPr/>
          <p:nvPr/>
        </p:nvCxnSpPr>
        <p:spPr>
          <a:xfrm rot="10800000">
            <a:off x="5876331" y="2142347"/>
            <a:ext cx="0" cy="43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4" name="Google Shape;384;p40"/>
          <p:cNvSpPr txBox="1"/>
          <p:nvPr/>
        </p:nvSpPr>
        <p:spPr>
          <a:xfrm>
            <a:off x="5845969" y="1661075"/>
            <a:ext cx="10842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85" name="Google Shape;385;p40"/>
          <p:cNvCxnSpPr/>
          <p:nvPr/>
        </p:nvCxnSpPr>
        <p:spPr>
          <a:xfrm rot="10800000">
            <a:off x="7022637" y="2142347"/>
            <a:ext cx="0" cy="43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6" name="Google Shape;386;p40"/>
          <p:cNvSpPr txBox="1"/>
          <p:nvPr/>
        </p:nvSpPr>
        <p:spPr>
          <a:xfrm>
            <a:off x="6993582" y="1661075"/>
            <a:ext cx="10842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87" name="Google Shape;387;p40"/>
          <p:cNvCxnSpPr/>
          <p:nvPr/>
        </p:nvCxnSpPr>
        <p:spPr>
          <a:xfrm rot="10800000">
            <a:off x="1873064" y="2873770"/>
            <a:ext cx="0" cy="43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8" name="Google Shape;388;p40"/>
          <p:cNvSpPr txBox="1"/>
          <p:nvPr/>
        </p:nvSpPr>
        <p:spPr>
          <a:xfrm>
            <a:off x="1812212" y="3327696"/>
            <a:ext cx="10842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89" name="Google Shape;389;p40"/>
          <p:cNvCxnSpPr/>
          <p:nvPr/>
        </p:nvCxnSpPr>
        <p:spPr>
          <a:xfrm rot="10800000">
            <a:off x="3019370" y="2873770"/>
            <a:ext cx="0" cy="43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0" name="Google Shape;390;p40"/>
          <p:cNvSpPr txBox="1"/>
          <p:nvPr/>
        </p:nvSpPr>
        <p:spPr>
          <a:xfrm>
            <a:off x="2966465" y="3327696"/>
            <a:ext cx="10842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91" name="Google Shape;391;p40"/>
          <p:cNvCxnSpPr/>
          <p:nvPr/>
        </p:nvCxnSpPr>
        <p:spPr>
          <a:xfrm rot="10800000">
            <a:off x="4165676" y="2873770"/>
            <a:ext cx="0" cy="43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2" name="Google Shape;392;p40"/>
          <p:cNvSpPr txBox="1"/>
          <p:nvPr/>
        </p:nvSpPr>
        <p:spPr>
          <a:xfrm>
            <a:off x="4120719" y="3327696"/>
            <a:ext cx="10842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93" name="Google Shape;393;p40"/>
          <p:cNvCxnSpPr/>
          <p:nvPr/>
        </p:nvCxnSpPr>
        <p:spPr>
          <a:xfrm rot="10800000">
            <a:off x="5311981" y="2873770"/>
            <a:ext cx="0" cy="43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4" name="Google Shape;394;p40"/>
          <p:cNvSpPr txBox="1"/>
          <p:nvPr/>
        </p:nvSpPr>
        <p:spPr>
          <a:xfrm>
            <a:off x="5274973" y="3327696"/>
            <a:ext cx="10842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Red is the colour of danger and courage</a:t>
            </a:r>
            <a:endParaRPr sz="9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95" name="Google Shape;395;p40"/>
          <p:cNvCxnSpPr/>
          <p:nvPr/>
        </p:nvCxnSpPr>
        <p:spPr>
          <a:xfrm rot="10800000">
            <a:off x="6458287" y="2873770"/>
            <a:ext cx="0" cy="43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6" name="Google Shape;396;p40"/>
          <p:cNvSpPr txBox="1"/>
          <p:nvPr/>
        </p:nvSpPr>
        <p:spPr>
          <a:xfrm>
            <a:off x="6429226" y="3327696"/>
            <a:ext cx="10842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397" name="Google Shape;397;p40"/>
          <p:cNvCxnSpPr/>
          <p:nvPr/>
        </p:nvCxnSpPr>
        <p:spPr>
          <a:xfrm rot="10800000">
            <a:off x="7604593" y="2873770"/>
            <a:ext cx="0" cy="43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8" name="Google Shape;398;p40"/>
          <p:cNvSpPr txBox="1"/>
          <p:nvPr/>
        </p:nvSpPr>
        <p:spPr>
          <a:xfrm>
            <a:off x="7571807" y="3327696"/>
            <a:ext cx="8976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1"/>
          <p:cNvSpPr txBox="1"/>
          <p:nvPr>
            <p:ph type="title"/>
          </p:nvPr>
        </p:nvSpPr>
        <p:spPr>
          <a:xfrm>
            <a:off x="1251600" y="1044175"/>
            <a:ext cx="6640800" cy="49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04" name="Google Shape;404;p41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5" name="Google Shape;405;p41"/>
          <p:cNvSpPr/>
          <p:nvPr/>
        </p:nvSpPr>
        <p:spPr>
          <a:xfrm>
            <a:off x="703875" y="2448857"/>
            <a:ext cx="7741920" cy="856017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41"/>
          <p:cNvSpPr/>
          <p:nvPr/>
        </p:nvSpPr>
        <p:spPr>
          <a:xfrm>
            <a:off x="703875" y="2448857"/>
            <a:ext cx="7741920" cy="856017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7" name="Google Shape;407;p41"/>
          <p:cNvGrpSpPr/>
          <p:nvPr/>
        </p:nvGrpSpPr>
        <p:grpSpPr>
          <a:xfrm>
            <a:off x="2215118" y="1883942"/>
            <a:ext cx="400496" cy="400496"/>
            <a:chOff x="1786339" y="1703401"/>
            <a:chExt cx="473400" cy="473400"/>
          </a:xfrm>
        </p:grpSpPr>
        <p:sp>
          <p:nvSpPr>
            <p:cNvPr id="408" name="Google Shape;408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nos"/>
                  <a:ea typeface="Tinos"/>
                  <a:cs typeface="Tinos"/>
                  <a:sym typeface="Tinos"/>
                </a:rPr>
                <a:t>1</a:t>
              </a:r>
              <a:endParaRPr sz="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grpSp>
        <p:nvGrpSpPr>
          <p:cNvPr id="410" name="Google Shape;410;p41"/>
          <p:cNvGrpSpPr/>
          <p:nvPr/>
        </p:nvGrpSpPr>
        <p:grpSpPr>
          <a:xfrm>
            <a:off x="3930870" y="1883942"/>
            <a:ext cx="400496" cy="400496"/>
            <a:chOff x="3814414" y="1703401"/>
            <a:chExt cx="473400" cy="473400"/>
          </a:xfrm>
        </p:grpSpPr>
        <p:sp>
          <p:nvSpPr>
            <p:cNvPr id="411" name="Google Shape;411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nos"/>
                  <a:ea typeface="Tinos"/>
                  <a:cs typeface="Tinos"/>
                  <a:sym typeface="Tinos"/>
                </a:rPr>
                <a:t>3</a:t>
              </a:r>
              <a:endParaRPr sz="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grpSp>
        <p:nvGrpSpPr>
          <p:cNvPr id="413" name="Google Shape;413;p41"/>
          <p:cNvGrpSpPr/>
          <p:nvPr/>
        </p:nvGrpSpPr>
        <p:grpSpPr>
          <a:xfrm>
            <a:off x="5646621" y="1883942"/>
            <a:ext cx="400496" cy="400496"/>
            <a:chOff x="5842489" y="1703401"/>
            <a:chExt cx="473400" cy="473400"/>
          </a:xfrm>
        </p:grpSpPr>
        <p:sp>
          <p:nvSpPr>
            <p:cNvPr id="414" name="Google Shape;414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415" name="Google Shape;415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nos"/>
                  <a:ea typeface="Tinos"/>
                  <a:cs typeface="Tinos"/>
                  <a:sym typeface="Tinos"/>
                </a:rPr>
                <a:t>5</a:t>
              </a:r>
              <a:endParaRPr sz="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grpSp>
        <p:nvGrpSpPr>
          <p:cNvPr id="416" name="Google Shape;416;p41"/>
          <p:cNvGrpSpPr/>
          <p:nvPr/>
        </p:nvGrpSpPr>
        <p:grpSpPr>
          <a:xfrm>
            <a:off x="6525044" y="3468414"/>
            <a:ext cx="400496" cy="400496"/>
            <a:chOff x="6880814" y="3576300"/>
            <a:chExt cx="473400" cy="473400"/>
          </a:xfrm>
        </p:grpSpPr>
        <p:sp>
          <p:nvSpPr>
            <p:cNvPr id="417" name="Google Shape;417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418" name="Google Shape;418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nos"/>
                  <a:ea typeface="Tinos"/>
                  <a:cs typeface="Tinos"/>
                  <a:sym typeface="Tinos"/>
                </a:rPr>
                <a:t>6</a:t>
              </a:r>
              <a:endParaRPr sz="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grpSp>
        <p:nvGrpSpPr>
          <p:cNvPr id="419" name="Google Shape;419;p41"/>
          <p:cNvGrpSpPr/>
          <p:nvPr/>
        </p:nvGrpSpPr>
        <p:grpSpPr>
          <a:xfrm>
            <a:off x="4809292" y="3468414"/>
            <a:ext cx="400496" cy="400496"/>
            <a:chOff x="4852739" y="3576300"/>
            <a:chExt cx="473400" cy="473400"/>
          </a:xfrm>
        </p:grpSpPr>
        <p:sp>
          <p:nvSpPr>
            <p:cNvPr id="420" name="Google Shape;420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421" name="Google Shape;421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nos"/>
                  <a:ea typeface="Tinos"/>
                  <a:cs typeface="Tinos"/>
                  <a:sym typeface="Tinos"/>
                </a:rPr>
                <a:t>4</a:t>
              </a:r>
              <a:endParaRPr sz="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grpSp>
        <p:nvGrpSpPr>
          <p:cNvPr id="422" name="Google Shape;422;p41"/>
          <p:cNvGrpSpPr/>
          <p:nvPr/>
        </p:nvGrpSpPr>
        <p:grpSpPr>
          <a:xfrm>
            <a:off x="3093541" y="3468414"/>
            <a:ext cx="400496" cy="400496"/>
            <a:chOff x="2824664" y="3576300"/>
            <a:chExt cx="473400" cy="473400"/>
          </a:xfrm>
        </p:grpSpPr>
        <p:sp>
          <p:nvSpPr>
            <p:cNvPr id="423" name="Google Shape;423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424" name="Google Shape;424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nos"/>
                  <a:ea typeface="Tinos"/>
                  <a:cs typeface="Tinos"/>
                  <a:sym typeface="Tinos"/>
                </a:rPr>
                <a:t>2</a:t>
              </a:r>
              <a:endParaRPr sz="6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sp>
        <p:nvSpPr>
          <p:cNvPr id="425" name="Google Shape;425;p41"/>
          <p:cNvSpPr txBox="1"/>
          <p:nvPr/>
        </p:nvSpPr>
        <p:spPr>
          <a:xfrm>
            <a:off x="1871292" y="1420975"/>
            <a:ext cx="10884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26" name="Google Shape;426;p41"/>
          <p:cNvSpPr txBox="1"/>
          <p:nvPr/>
        </p:nvSpPr>
        <p:spPr>
          <a:xfrm>
            <a:off x="3561148" y="1420975"/>
            <a:ext cx="10884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Red is the colour of danger and courage</a:t>
            </a:r>
            <a:endParaRPr sz="9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27" name="Google Shape;427;p41"/>
          <p:cNvSpPr txBox="1"/>
          <p:nvPr/>
        </p:nvSpPr>
        <p:spPr>
          <a:xfrm>
            <a:off x="5302993" y="1420975"/>
            <a:ext cx="10884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28" name="Google Shape;428;p41"/>
          <p:cNvSpPr txBox="1"/>
          <p:nvPr/>
        </p:nvSpPr>
        <p:spPr>
          <a:xfrm>
            <a:off x="2749764" y="3880846"/>
            <a:ext cx="10884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29" name="Google Shape;429;p41"/>
          <p:cNvSpPr txBox="1"/>
          <p:nvPr/>
        </p:nvSpPr>
        <p:spPr>
          <a:xfrm>
            <a:off x="4465614" y="3880846"/>
            <a:ext cx="10884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30" name="Google Shape;430;p41"/>
          <p:cNvSpPr txBox="1"/>
          <p:nvPr/>
        </p:nvSpPr>
        <p:spPr>
          <a:xfrm>
            <a:off x="6181464" y="3880846"/>
            <a:ext cx="10884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2"/>
          <p:cNvSpPr txBox="1"/>
          <p:nvPr>
            <p:ph type="title"/>
          </p:nvPr>
        </p:nvSpPr>
        <p:spPr>
          <a:xfrm>
            <a:off x="1251600" y="1044175"/>
            <a:ext cx="6640800" cy="49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36" name="Google Shape;436;p42"/>
          <p:cNvSpPr txBox="1"/>
          <p:nvPr>
            <p:ph idx="12" type="sldNum"/>
          </p:nvPr>
        </p:nvSpPr>
        <p:spPr>
          <a:xfrm>
            <a:off x="4297650" y="45974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37" name="Google Shape;437;p42"/>
          <p:cNvGraphicFramePr/>
          <p:nvPr/>
        </p:nvGraphicFramePr>
        <p:xfrm>
          <a:off x="7794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{73C1BC5D-09ED-4ECA-99D6-9A71E887617B}</a:tableStyleId>
              </a:tblPr>
              <a:tblGrid>
                <a:gridCol w="1304250"/>
                <a:gridCol w="447850"/>
                <a:gridCol w="447850"/>
                <a:gridCol w="447850"/>
                <a:gridCol w="447850"/>
                <a:gridCol w="447850"/>
                <a:gridCol w="447850"/>
                <a:gridCol w="447850"/>
                <a:gridCol w="447850"/>
                <a:gridCol w="447850"/>
                <a:gridCol w="447850"/>
                <a:gridCol w="447850"/>
                <a:gridCol w="447850"/>
                <a:gridCol w="447850"/>
                <a:gridCol w="447850"/>
              </a:tblGrid>
              <a:tr h="282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82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82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82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82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82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82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/>
          <p:nvPr>
            <p:ph idx="4294967295" type="ctrTitle"/>
          </p:nvPr>
        </p:nvSpPr>
        <p:spPr>
          <a:xfrm>
            <a:off x="1275150" y="1354750"/>
            <a:ext cx="6593700" cy="8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CC4125"/>
                </a:solidFill>
              </a:rPr>
              <a:t>Hello!</a:t>
            </a:r>
            <a:endParaRPr sz="6000">
              <a:solidFill>
                <a:srgbClr val="CC4125"/>
              </a:solidFill>
            </a:endParaRPr>
          </a:p>
        </p:txBody>
      </p:sp>
      <p:sp>
        <p:nvSpPr>
          <p:cNvPr id="143" name="Google Shape;143;p16"/>
          <p:cNvSpPr txBox="1"/>
          <p:nvPr>
            <p:ph idx="4294967295" type="subTitle"/>
          </p:nvPr>
        </p:nvSpPr>
        <p:spPr>
          <a:xfrm>
            <a:off x="1275150" y="2236679"/>
            <a:ext cx="6593700" cy="14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3600">
                <a:latin typeface="Playfair Display"/>
                <a:ea typeface="Playfair Display"/>
                <a:cs typeface="Playfair Display"/>
                <a:sym typeface="Playfair Display"/>
              </a:rPr>
              <a:t>I am Jayden Smith</a:t>
            </a:r>
            <a:endParaRPr b="1" i="1" sz="36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144" name="Google Shape;144;p16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3"/>
          <p:cNvSpPr txBox="1"/>
          <p:nvPr>
            <p:ph type="title"/>
          </p:nvPr>
        </p:nvSpPr>
        <p:spPr>
          <a:xfrm>
            <a:off x="1251600" y="1044175"/>
            <a:ext cx="6640800" cy="49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43" name="Google Shape;443;p43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4" name="Google Shape;444;p43"/>
          <p:cNvSpPr/>
          <p:nvPr/>
        </p:nvSpPr>
        <p:spPr>
          <a:xfrm>
            <a:off x="802225" y="1543075"/>
            <a:ext cx="3701100" cy="134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STRENGTHS</a:t>
            </a:r>
            <a:endParaRPr b="1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45" name="Google Shape;445;p43"/>
          <p:cNvSpPr/>
          <p:nvPr/>
        </p:nvSpPr>
        <p:spPr>
          <a:xfrm>
            <a:off x="4656633" y="1543075"/>
            <a:ext cx="3701100" cy="134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WEAKNESSES</a:t>
            </a:r>
            <a:endParaRPr b="1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46" name="Google Shape;446;p43"/>
          <p:cNvSpPr/>
          <p:nvPr/>
        </p:nvSpPr>
        <p:spPr>
          <a:xfrm>
            <a:off x="802225" y="3032381"/>
            <a:ext cx="3701100" cy="134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Black is the color of ebony and of outer space</a:t>
            </a:r>
            <a:endParaRPr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OPPORTUNITIES</a:t>
            </a:r>
            <a:endParaRPr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47" name="Google Shape;447;p43"/>
          <p:cNvSpPr/>
          <p:nvPr/>
        </p:nvSpPr>
        <p:spPr>
          <a:xfrm>
            <a:off x="4656633" y="3032381"/>
            <a:ext cx="3701100" cy="134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White is the color of milk and fresh snow</a:t>
            </a:r>
            <a:endParaRPr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THREATS</a:t>
            </a:r>
            <a:endParaRPr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48" name="Google Shape;448;p43"/>
          <p:cNvSpPr/>
          <p:nvPr/>
        </p:nvSpPr>
        <p:spPr>
          <a:xfrm>
            <a:off x="3441038" y="1860660"/>
            <a:ext cx="2127000" cy="2047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3"/>
          <p:cNvSpPr/>
          <p:nvPr/>
        </p:nvSpPr>
        <p:spPr>
          <a:xfrm rot="5400000">
            <a:off x="3634177" y="1820760"/>
            <a:ext cx="2047200" cy="2127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3"/>
          <p:cNvSpPr/>
          <p:nvPr/>
        </p:nvSpPr>
        <p:spPr>
          <a:xfrm rot="10800000">
            <a:off x="3594277" y="2009279"/>
            <a:ext cx="2127000" cy="2047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3"/>
          <p:cNvSpPr/>
          <p:nvPr/>
        </p:nvSpPr>
        <p:spPr>
          <a:xfrm rot="-5400000">
            <a:off x="3480938" y="1969379"/>
            <a:ext cx="2047200" cy="2127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3"/>
          <p:cNvSpPr/>
          <p:nvPr/>
        </p:nvSpPr>
        <p:spPr>
          <a:xfrm>
            <a:off x="3930703" y="2287666"/>
            <a:ext cx="265208" cy="3844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S</a:t>
            </a:r>
          </a:p>
        </p:txBody>
      </p:sp>
      <p:sp>
        <p:nvSpPr>
          <p:cNvPr id="453" name="Google Shape;453;p43"/>
          <p:cNvSpPr/>
          <p:nvPr/>
        </p:nvSpPr>
        <p:spPr>
          <a:xfrm>
            <a:off x="4824390" y="2294204"/>
            <a:ext cx="535852" cy="37136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W</a:t>
            </a:r>
          </a:p>
        </p:txBody>
      </p:sp>
      <p:sp>
        <p:nvSpPr>
          <p:cNvPr id="454" name="Google Shape;454;p43"/>
          <p:cNvSpPr/>
          <p:nvPr/>
        </p:nvSpPr>
        <p:spPr>
          <a:xfrm>
            <a:off x="3900269" y="3224676"/>
            <a:ext cx="384226" cy="3849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O</a:t>
            </a:r>
          </a:p>
        </p:txBody>
      </p:sp>
      <p:sp>
        <p:nvSpPr>
          <p:cNvPr id="455" name="Google Shape;455;p43"/>
          <p:cNvSpPr/>
          <p:nvPr/>
        </p:nvSpPr>
        <p:spPr>
          <a:xfrm>
            <a:off x="4924930" y="3231213"/>
            <a:ext cx="335315" cy="37032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4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61" name="Google Shape;461;p44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2" name="Google Shape;462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Key Activities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8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63" name="Google Shape;463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Key Resources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64" name="Google Shape;464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Value Propositions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65" name="Google Shape;465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Customer Relationships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66" name="Google Shape;466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Channels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67" name="Google Shape;467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Customer Segments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68" name="Google Shape;468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Key Partners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8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69" name="Google Shape;469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Cost Structure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70" name="Google Shape;470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Revenue Streams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b="1"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471" name="Google Shape;471;p44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2" name="Google Shape;472;p44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3" name="Google Shape;473;p44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4" name="Google Shape;474;p44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5" name="Google Shape;475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76" name="Google Shape;476;p44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78" name="Google Shape;478;p44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79" name="Google Shape;479;p44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80" name="Google Shape;480;p44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3" name="Google Shape;483;p44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84" name="Google Shape;484;p44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" name="Google Shape;485;p44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9" name="Google Shape;489;p44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90" name="Google Shape;490;p4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" name="Google Shape;494;p4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" name="Google Shape;495;p4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5"/>
          <p:cNvSpPr txBox="1"/>
          <p:nvPr>
            <p:ph type="title"/>
          </p:nvPr>
        </p:nvSpPr>
        <p:spPr>
          <a:xfrm>
            <a:off x="1251600" y="1044175"/>
            <a:ext cx="6640800" cy="49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01" name="Google Shape;501;p45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2" name="Google Shape;502;p45"/>
          <p:cNvGrpSpPr/>
          <p:nvPr/>
        </p:nvGrpSpPr>
        <p:grpSpPr>
          <a:xfrm>
            <a:off x="1509085" y="1622063"/>
            <a:ext cx="2973325" cy="2673077"/>
            <a:chOff x="3778727" y="4460423"/>
            <a:chExt cx="720160" cy="647438"/>
          </a:xfrm>
        </p:grpSpPr>
        <p:sp>
          <p:nvSpPr>
            <p:cNvPr id="503" name="Google Shape;503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nos"/>
                  <a:ea typeface="Tinos"/>
                  <a:cs typeface="Tinos"/>
                  <a:sym typeface="Tino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504" name="Google Shape;504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nos"/>
                  <a:ea typeface="Tinos"/>
                  <a:cs typeface="Tinos"/>
                  <a:sym typeface="Tino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505" name="Google Shape;505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nos"/>
                  <a:ea typeface="Tinos"/>
                  <a:cs typeface="Tinos"/>
                  <a:sym typeface="Tino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506" name="Google Shape;506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nos"/>
                  <a:ea typeface="Tinos"/>
                  <a:cs typeface="Tinos"/>
                  <a:sym typeface="Tino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507" name="Google Shape;507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nos"/>
                  <a:ea typeface="Tinos"/>
                  <a:cs typeface="Tinos"/>
                  <a:sym typeface="Tino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508" name="Google Shape;508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nos"/>
                  <a:ea typeface="Tinos"/>
                  <a:cs typeface="Tinos"/>
                  <a:sym typeface="Tino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  <p:sp>
          <p:nvSpPr>
            <p:cNvPr id="509" name="Google Shape;509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endParaRPr>
            </a:p>
          </p:txBody>
        </p:sp>
      </p:grpSp>
      <p:cxnSp>
        <p:nvCxnSpPr>
          <p:cNvPr id="510" name="Google Shape;510;p45"/>
          <p:cNvCxnSpPr/>
          <p:nvPr/>
        </p:nvCxnSpPr>
        <p:spPr>
          <a:xfrm>
            <a:off x="4416715" y="2064766"/>
            <a:ext cx="870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1" name="Google Shape;511;p45"/>
          <p:cNvSpPr txBox="1"/>
          <p:nvPr/>
        </p:nvSpPr>
        <p:spPr>
          <a:xfrm>
            <a:off x="5338416" y="1922988"/>
            <a:ext cx="22965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512" name="Google Shape;512;p45"/>
          <p:cNvCxnSpPr/>
          <p:nvPr/>
        </p:nvCxnSpPr>
        <p:spPr>
          <a:xfrm>
            <a:off x="4288431" y="2461649"/>
            <a:ext cx="999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3" name="Google Shape;513;p45"/>
          <p:cNvSpPr txBox="1"/>
          <p:nvPr/>
        </p:nvSpPr>
        <p:spPr>
          <a:xfrm>
            <a:off x="5338416" y="2319863"/>
            <a:ext cx="22965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514" name="Google Shape;514;p45"/>
          <p:cNvCxnSpPr/>
          <p:nvPr/>
        </p:nvCxnSpPr>
        <p:spPr>
          <a:xfrm>
            <a:off x="4106130" y="2858531"/>
            <a:ext cx="11814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5" name="Google Shape;515;p45"/>
          <p:cNvSpPr txBox="1"/>
          <p:nvPr/>
        </p:nvSpPr>
        <p:spPr>
          <a:xfrm>
            <a:off x="5338416" y="2716737"/>
            <a:ext cx="22965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516" name="Google Shape;516;p45"/>
          <p:cNvCxnSpPr/>
          <p:nvPr/>
        </p:nvCxnSpPr>
        <p:spPr>
          <a:xfrm>
            <a:off x="3950837" y="3255394"/>
            <a:ext cx="13368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7" name="Google Shape;517;p45"/>
          <p:cNvSpPr txBox="1"/>
          <p:nvPr/>
        </p:nvSpPr>
        <p:spPr>
          <a:xfrm>
            <a:off x="5338416" y="3113612"/>
            <a:ext cx="22965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518" name="Google Shape;518;p45"/>
          <p:cNvCxnSpPr/>
          <p:nvPr/>
        </p:nvCxnSpPr>
        <p:spPr>
          <a:xfrm>
            <a:off x="3782031" y="3652277"/>
            <a:ext cx="15054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9" name="Google Shape;519;p45"/>
          <p:cNvSpPr txBox="1"/>
          <p:nvPr/>
        </p:nvSpPr>
        <p:spPr>
          <a:xfrm>
            <a:off x="5338416" y="3510487"/>
            <a:ext cx="22965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cxnSp>
        <p:nvCxnSpPr>
          <p:cNvPr id="520" name="Google Shape;520;p45"/>
          <p:cNvCxnSpPr/>
          <p:nvPr/>
        </p:nvCxnSpPr>
        <p:spPr>
          <a:xfrm>
            <a:off x="3606487" y="4049139"/>
            <a:ext cx="1674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1" name="Google Shape;521;p45"/>
          <p:cNvSpPr txBox="1"/>
          <p:nvPr/>
        </p:nvSpPr>
        <p:spPr>
          <a:xfrm>
            <a:off x="5338416" y="3907361"/>
            <a:ext cx="22965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Insert your content</a:t>
            </a:r>
            <a:endParaRPr sz="10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6"/>
          <p:cNvSpPr txBox="1"/>
          <p:nvPr>
            <p:ph type="title"/>
          </p:nvPr>
        </p:nvSpPr>
        <p:spPr>
          <a:xfrm>
            <a:off x="1251600" y="1044175"/>
            <a:ext cx="6640800" cy="49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27" name="Google Shape;527;p46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28" name="Google Shape;528;p46"/>
          <p:cNvPicPr preferRelativeResize="0"/>
          <p:nvPr/>
        </p:nvPicPr>
        <p:blipFill rotWithShape="1">
          <a:blip r:embed="rId3">
            <a:alphaModFix/>
          </a:blip>
          <a:srcRect b="9813" l="19634" r="0" t="9821"/>
          <a:stretch/>
        </p:blipFill>
        <p:spPr>
          <a:xfrm>
            <a:off x="1109700" y="2410175"/>
            <a:ext cx="1387200" cy="1387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29" name="Google Shape;529;p46"/>
          <p:cNvSpPr txBox="1"/>
          <p:nvPr/>
        </p:nvSpPr>
        <p:spPr>
          <a:xfrm>
            <a:off x="1114381" y="1733542"/>
            <a:ext cx="13872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Imani Jackson</a:t>
            </a:r>
            <a:br>
              <a:rPr lang="en">
                <a:latin typeface="Tinos"/>
                <a:ea typeface="Tinos"/>
                <a:cs typeface="Tinos"/>
                <a:sym typeface="Tinos"/>
              </a:rPr>
            </a:b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JOB TITLE</a:t>
            </a:r>
            <a:endParaRPr sz="8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Tinos"/>
              <a:ea typeface="Tinos"/>
              <a:cs typeface="Tinos"/>
              <a:sym typeface="Tinos"/>
            </a:endParaRPr>
          </a:p>
        </p:txBody>
      </p:sp>
      <p:pic>
        <p:nvPicPr>
          <p:cNvPr id="530" name="Google Shape;53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3917" y="2410175"/>
            <a:ext cx="1387200" cy="1387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1" name="Google Shape;531;p46"/>
          <p:cNvSpPr txBox="1"/>
          <p:nvPr/>
        </p:nvSpPr>
        <p:spPr>
          <a:xfrm>
            <a:off x="2958598" y="1733542"/>
            <a:ext cx="13872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Marcos Galán</a:t>
            </a:r>
            <a:br>
              <a:rPr lang="en">
                <a:latin typeface="Tinos"/>
                <a:ea typeface="Tinos"/>
                <a:cs typeface="Tinos"/>
                <a:sym typeface="Tinos"/>
              </a:rPr>
            </a:b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JOB TITLE</a:t>
            </a:r>
            <a:endParaRPr sz="8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Tinos"/>
              <a:ea typeface="Tinos"/>
              <a:cs typeface="Tinos"/>
              <a:sym typeface="Tinos"/>
            </a:endParaRPr>
          </a:p>
        </p:txBody>
      </p:sp>
      <p:pic>
        <p:nvPicPr>
          <p:cNvPr id="532" name="Google Shape;532;p46"/>
          <p:cNvPicPr preferRelativeResize="0"/>
          <p:nvPr/>
        </p:nvPicPr>
        <p:blipFill rotWithShape="1">
          <a:blip r:embed="rId5">
            <a:alphaModFix/>
          </a:blip>
          <a:srcRect b="24941" l="47271" r="0" t="22331"/>
          <a:stretch/>
        </p:blipFill>
        <p:spPr>
          <a:xfrm>
            <a:off x="4798134" y="2410175"/>
            <a:ext cx="1387200" cy="1387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3" name="Google Shape;533;p46"/>
          <p:cNvSpPr txBox="1"/>
          <p:nvPr/>
        </p:nvSpPr>
        <p:spPr>
          <a:xfrm>
            <a:off x="4802815" y="1733542"/>
            <a:ext cx="13872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Ixchel Valdía</a:t>
            </a:r>
            <a:br>
              <a:rPr lang="en">
                <a:latin typeface="Tinos"/>
                <a:ea typeface="Tinos"/>
                <a:cs typeface="Tinos"/>
                <a:sym typeface="Tinos"/>
              </a:rPr>
            </a:b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JOB TITLE</a:t>
            </a:r>
            <a:endParaRPr sz="8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Tinos"/>
              <a:ea typeface="Tinos"/>
              <a:cs typeface="Tinos"/>
              <a:sym typeface="Tinos"/>
            </a:endParaRPr>
          </a:p>
        </p:txBody>
      </p:sp>
      <p:pic>
        <p:nvPicPr>
          <p:cNvPr id="534" name="Google Shape;534;p46"/>
          <p:cNvPicPr preferRelativeResize="0"/>
          <p:nvPr/>
        </p:nvPicPr>
        <p:blipFill rotWithShape="1">
          <a:blip r:embed="rId6">
            <a:alphaModFix/>
          </a:blip>
          <a:srcRect b="29407" l="0" r="0" t="3927"/>
          <a:stretch/>
        </p:blipFill>
        <p:spPr>
          <a:xfrm>
            <a:off x="6642351" y="2410175"/>
            <a:ext cx="1387200" cy="1387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5" name="Google Shape;535;p46"/>
          <p:cNvSpPr txBox="1"/>
          <p:nvPr/>
        </p:nvSpPr>
        <p:spPr>
          <a:xfrm>
            <a:off x="6647032" y="1733542"/>
            <a:ext cx="13872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Nils Årud</a:t>
            </a:r>
            <a:br>
              <a:rPr lang="en">
                <a:latin typeface="Tinos"/>
                <a:ea typeface="Tinos"/>
                <a:cs typeface="Tinos"/>
                <a:sym typeface="Tinos"/>
              </a:rPr>
            </a:b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JOB TITLE</a:t>
            </a:r>
            <a:endParaRPr sz="8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Blue is the colour of the clear sky and the deep sea</a:t>
            </a:r>
            <a:endParaRPr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7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41" name="Google Shape;541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2" name="Google Shape;542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43" name="Google Shape;543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9" name="Google Shape;589;p47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0" name="Google Shape;590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91" name="Google Shape;591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13" name="Google Shape;613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14" name="Google Shape;614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15" name="Google Shape;615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LOW VALUE 1</a:t>
            </a:r>
            <a:endParaRPr sz="8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16" name="Google Shape;616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HIGH VALUE 1</a:t>
            </a:r>
            <a:endParaRPr sz="8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17" name="Google Shape;617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LOW VALUE 2</a:t>
            </a:r>
            <a:endParaRPr sz="8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18" name="Google Shape;618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HIGH VALUE 2</a:t>
            </a:r>
            <a:endParaRPr sz="800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19" name="Google Shape;619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Our company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0" name="Google Shape;620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Competitor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1" name="Google Shape;621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Competitor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2" name="Google Shape;622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Competitor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3" name="Google Shape;623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Competitor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4" name="Google Shape;624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Competitor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625" name="Google Shape;625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rPr>
              <a:t>Competitor</a:t>
            </a:r>
            <a:endParaRPr sz="800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8"/>
          <p:cNvSpPr txBox="1"/>
          <p:nvPr>
            <p:ph type="title"/>
          </p:nvPr>
        </p:nvSpPr>
        <p:spPr>
          <a:xfrm>
            <a:off x="1251600" y="1044175"/>
            <a:ext cx="6640800" cy="49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31" name="Google Shape;631;p48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2" name="Google Shape;632;p48"/>
          <p:cNvGraphicFramePr/>
          <p:nvPr/>
        </p:nvGraphicFramePr>
        <p:xfrm>
          <a:off x="769675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{9FFF05B0-4B92-4726-AF79-5F464D07BF74}</a:tableStyleId>
              </a:tblPr>
              <a:tblGrid>
                <a:gridCol w="840200"/>
                <a:gridCol w="963025"/>
                <a:gridCol w="963025"/>
                <a:gridCol w="963025"/>
                <a:gridCol w="963025"/>
                <a:gridCol w="963025"/>
                <a:gridCol w="963025"/>
                <a:gridCol w="963025"/>
              </a:tblGrid>
              <a:tr h="303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72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72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2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nos"/>
                          <a:ea typeface="Tinos"/>
                          <a:cs typeface="Tinos"/>
                          <a:sym typeface="Tino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nos"/>
                        <a:ea typeface="Tinos"/>
                        <a:cs typeface="Tinos"/>
                        <a:sym typeface="Tino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AF5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" name="Google Shape;637;p49"/>
          <p:cNvGrpSpPr/>
          <p:nvPr/>
        </p:nvGrpSpPr>
        <p:grpSpPr>
          <a:xfrm>
            <a:off x="2634251" y="723909"/>
            <a:ext cx="250407" cy="316688"/>
            <a:chOff x="584925" y="238125"/>
            <a:chExt cx="415200" cy="525100"/>
          </a:xfrm>
        </p:grpSpPr>
        <p:sp>
          <p:nvSpPr>
            <p:cNvPr id="638" name="Google Shape;638;p4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4" name="Google Shape;644;p49"/>
          <p:cNvGrpSpPr/>
          <p:nvPr/>
        </p:nvGrpSpPr>
        <p:grpSpPr>
          <a:xfrm>
            <a:off x="3031935" y="769926"/>
            <a:ext cx="268093" cy="223177"/>
            <a:chOff x="1244325" y="314425"/>
            <a:chExt cx="444525" cy="370050"/>
          </a:xfrm>
        </p:grpSpPr>
        <p:sp>
          <p:nvSpPr>
            <p:cNvPr id="645" name="Google Shape;645;p4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" name="Google Shape;647;p49"/>
          <p:cNvGrpSpPr/>
          <p:nvPr/>
        </p:nvGrpSpPr>
        <p:grpSpPr>
          <a:xfrm>
            <a:off x="3444365" y="768825"/>
            <a:ext cx="256318" cy="225378"/>
            <a:chOff x="1928175" y="312600"/>
            <a:chExt cx="425000" cy="373700"/>
          </a:xfrm>
        </p:grpSpPr>
        <p:sp>
          <p:nvSpPr>
            <p:cNvPr id="648" name="Google Shape;648;p4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0" name="Google Shape;650;p49"/>
          <p:cNvSpPr/>
          <p:nvPr/>
        </p:nvSpPr>
        <p:spPr>
          <a:xfrm>
            <a:off x="3874050" y="760723"/>
            <a:ext cx="209909" cy="241572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9"/>
          <p:cNvSpPr/>
          <p:nvPr/>
        </p:nvSpPr>
        <p:spPr>
          <a:xfrm>
            <a:off x="4294924" y="761462"/>
            <a:ext cx="181201" cy="240094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2" name="Google Shape;652;p49"/>
          <p:cNvGrpSpPr/>
          <p:nvPr/>
        </p:nvGrpSpPr>
        <p:grpSpPr>
          <a:xfrm>
            <a:off x="4644821" y="757050"/>
            <a:ext cx="294614" cy="248945"/>
            <a:chOff x="3918650" y="293075"/>
            <a:chExt cx="488500" cy="412775"/>
          </a:xfrm>
        </p:grpSpPr>
        <p:sp>
          <p:nvSpPr>
            <p:cNvPr id="653" name="Google Shape;653;p4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49"/>
          <p:cNvGrpSpPr/>
          <p:nvPr/>
        </p:nvGrpSpPr>
        <p:grpSpPr>
          <a:xfrm>
            <a:off x="5077500" y="738263"/>
            <a:ext cx="242326" cy="286503"/>
            <a:chOff x="4636075" y="261925"/>
            <a:chExt cx="401800" cy="475050"/>
          </a:xfrm>
        </p:grpSpPr>
        <p:sp>
          <p:nvSpPr>
            <p:cNvPr id="657" name="Google Shape;657;p4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1" name="Google Shape;661;p49"/>
          <p:cNvSpPr/>
          <p:nvPr/>
        </p:nvSpPr>
        <p:spPr>
          <a:xfrm>
            <a:off x="5466255" y="760346"/>
            <a:ext cx="277667" cy="242326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2" name="Google Shape;662;p49"/>
          <p:cNvGrpSpPr/>
          <p:nvPr/>
        </p:nvGrpSpPr>
        <p:grpSpPr>
          <a:xfrm>
            <a:off x="5890207" y="762206"/>
            <a:ext cx="243049" cy="238255"/>
            <a:chOff x="5983625" y="301625"/>
            <a:chExt cx="403000" cy="395050"/>
          </a:xfrm>
        </p:grpSpPr>
        <p:sp>
          <p:nvSpPr>
            <p:cNvPr id="663" name="Google Shape;663;p4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3" name="Google Shape;683;p49"/>
          <p:cNvGrpSpPr/>
          <p:nvPr/>
        </p:nvGrpSpPr>
        <p:grpSpPr>
          <a:xfrm>
            <a:off x="6298581" y="760352"/>
            <a:ext cx="239370" cy="239009"/>
            <a:chOff x="6660750" y="298550"/>
            <a:chExt cx="396900" cy="396300"/>
          </a:xfrm>
        </p:grpSpPr>
        <p:sp>
          <p:nvSpPr>
            <p:cNvPr id="684" name="Google Shape;684;p4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6" name="Google Shape;686;p49"/>
          <p:cNvGrpSpPr/>
          <p:nvPr/>
        </p:nvGrpSpPr>
        <p:grpSpPr>
          <a:xfrm>
            <a:off x="2634251" y="1136701"/>
            <a:ext cx="250407" cy="303073"/>
            <a:chOff x="584925" y="922575"/>
            <a:chExt cx="415200" cy="502525"/>
          </a:xfrm>
        </p:grpSpPr>
        <p:sp>
          <p:nvSpPr>
            <p:cNvPr id="687" name="Google Shape;687;p4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49"/>
          <p:cNvGrpSpPr/>
          <p:nvPr/>
        </p:nvGrpSpPr>
        <p:grpSpPr>
          <a:xfrm>
            <a:off x="3033413" y="1129705"/>
            <a:ext cx="265153" cy="315964"/>
            <a:chOff x="1246775" y="910975"/>
            <a:chExt cx="439650" cy="523900"/>
          </a:xfrm>
        </p:grpSpPr>
        <p:sp>
          <p:nvSpPr>
            <p:cNvPr id="691" name="Google Shape;691;p4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p49"/>
          <p:cNvGrpSpPr/>
          <p:nvPr/>
        </p:nvGrpSpPr>
        <p:grpSpPr>
          <a:xfrm>
            <a:off x="3443265" y="1180516"/>
            <a:ext cx="258519" cy="215065"/>
            <a:chOff x="1926350" y="995225"/>
            <a:chExt cx="428650" cy="356600"/>
          </a:xfrm>
        </p:grpSpPr>
        <p:sp>
          <p:nvSpPr>
            <p:cNvPr id="695" name="Google Shape;695;p4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9" name="Google Shape;699;p49"/>
          <p:cNvSpPr/>
          <p:nvPr/>
        </p:nvSpPr>
        <p:spPr>
          <a:xfrm>
            <a:off x="3852686" y="1162451"/>
            <a:ext cx="252639" cy="251161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49"/>
          <p:cNvSpPr/>
          <p:nvPr/>
        </p:nvSpPr>
        <p:spPr>
          <a:xfrm>
            <a:off x="4259584" y="1174980"/>
            <a:ext cx="251885" cy="22611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49"/>
          <p:cNvSpPr/>
          <p:nvPr/>
        </p:nvSpPr>
        <p:spPr>
          <a:xfrm>
            <a:off x="4669783" y="1176820"/>
            <a:ext cx="244527" cy="222423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49"/>
          <p:cNvSpPr/>
          <p:nvPr/>
        </p:nvSpPr>
        <p:spPr>
          <a:xfrm>
            <a:off x="5084400" y="1179021"/>
            <a:ext cx="228334" cy="21802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3" name="Google Shape;703;p49"/>
          <p:cNvGrpSpPr/>
          <p:nvPr/>
        </p:nvGrpSpPr>
        <p:grpSpPr>
          <a:xfrm>
            <a:off x="5479255" y="1164323"/>
            <a:ext cx="251885" cy="252247"/>
            <a:chOff x="5302225" y="968375"/>
            <a:chExt cx="417650" cy="418250"/>
          </a:xfrm>
        </p:grpSpPr>
        <p:sp>
          <p:nvSpPr>
            <p:cNvPr id="704" name="Google Shape;704;p4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49"/>
          <p:cNvGrpSpPr/>
          <p:nvPr/>
        </p:nvGrpSpPr>
        <p:grpSpPr>
          <a:xfrm>
            <a:off x="5855589" y="1135962"/>
            <a:ext cx="312285" cy="304173"/>
            <a:chOff x="5926225" y="921350"/>
            <a:chExt cx="517800" cy="504350"/>
          </a:xfrm>
        </p:grpSpPr>
        <p:sp>
          <p:nvSpPr>
            <p:cNvPr id="707" name="Google Shape;707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9" name="Google Shape;709;p49"/>
          <p:cNvGrpSpPr/>
          <p:nvPr/>
        </p:nvGrpSpPr>
        <p:grpSpPr>
          <a:xfrm>
            <a:off x="6272437" y="1141857"/>
            <a:ext cx="291659" cy="292398"/>
            <a:chOff x="6617400" y="931125"/>
            <a:chExt cx="483600" cy="484825"/>
          </a:xfrm>
        </p:grpSpPr>
        <p:sp>
          <p:nvSpPr>
            <p:cNvPr id="710" name="Google Shape;710;p4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49"/>
          <p:cNvGrpSpPr/>
          <p:nvPr/>
        </p:nvGrpSpPr>
        <p:grpSpPr>
          <a:xfrm>
            <a:off x="2618782" y="1595886"/>
            <a:ext cx="281346" cy="197395"/>
            <a:chOff x="559275" y="1683950"/>
            <a:chExt cx="466500" cy="327300"/>
          </a:xfrm>
        </p:grpSpPr>
        <p:sp>
          <p:nvSpPr>
            <p:cNvPr id="713" name="Google Shape;713;p4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49"/>
          <p:cNvGrpSpPr/>
          <p:nvPr/>
        </p:nvGrpSpPr>
        <p:grpSpPr>
          <a:xfrm>
            <a:off x="3025316" y="1556866"/>
            <a:ext cx="281346" cy="275451"/>
            <a:chOff x="1233350" y="1619250"/>
            <a:chExt cx="466500" cy="456725"/>
          </a:xfrm>
        </p:grpSpPr>
        <p:sp>
          <p:nvSpPr>
            <p:cNvPr id="716" name="Google Shape;716;p4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0" name="Google Shape;720;p49"/>
          <p:cNvGrpSpPr/>
          <p:nvPr/>
        </p:nvGrpSpPr>
        <p:grpSpPr>
          <a:xfrm>
            <a:off x="3440686" y="1562746"/>
            <a:ext cx="263675" cy="263675"/>
            <a:chOff x="1922075" y="1629000"/>
            <a:chExt cx="437200" cy="437200"/>
          </a:xfrm>
        </p:grpSpPr>
        <p:sp>
          <p:nvSpPr>
            <p:cNvPr id="721" name="Google Shape;721;p4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49"/>
          <p:cNvGrpSpPr/>
          <p:nvPr/>
        </p:nvGrpSpPr>
        <p:grpSpPr>
          <a:xfrm>
            <a:off x="3846120" y="1561645"/>
            <a:ext cx="265877" cy="265877"/>
            <a:chOff x="2594325" y="1627175"/>
            <a:chExt cx="440850" cy="440850"/>
          </a:xfrm>
        </p:grpSpPr>
        <p:sp>
          <p:nvSpPr>
            <p:cNvPr id="724" name="Google Shape;724;p4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7" name="Google Shape;727;p49"/>
          <p:cNvSpPr/>
          <p:nvPr/>
        </p:nvSpPr>
        <p:spPr>
          <a:xfrm>
            <a:off x="4264363" y="1573407"/>
            <a:ext cx="242326" cy="242311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8" name="Google Shape;728;p49"/>
          <p:cNvGrpSpPr/>
          <p:nvPr/>
        </p:nvGrpSpPr>
        <p:grpSpPr>
          <a:xfrm>
            <a:off x="4684233" y="1541758"/>
            <a:ext cx="215789" cy="305651"/>
            <a:chOff x="3984000" y="1594200"/>
            <a:chExt cx="357800" cy="506800"/>
          </a:xfrm>
        </p:grpSpPr>
        <p:sp>
          <p:nvSpPr>
            <p:cNvPr id="729" name="Google Shape;729;p4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1" name="Google Shape;731;p49"/>
          <p:cNvGrpSpPr/>
          <p:nvPr/>
        </p:nvGrpSpPr>
        <p:grpSpPr>
          <a:xfrm>
            <a:off x="5056512" y="1607300"/>
            <a:ext cx="284301" cy="174567"/>
            <a:chOff x="4601275" y="1702875"/>
            <a:chExt cx="471400" cy="289450"/>
          </a:xfrm>
        </p:grpSpPr>
        <p:sp>
          <p:nvSpPr>
            <p:cNvPr id="732" name="Google Shape;732;p4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7" name="Google Shape;737;p49"/>
          <p:cNvGrpSpPr/>
          <p:nvPr/>
        </p:nvGrpSpPr>
        <p:grpSpPr>
          <a:xfrm>
            <a:off x="5476677" y="1564585"/>
            <a:ext cx="257041" cy="259996"/>
            <a:chOff x="5297950" y="1632050"/>
            <a:chExt cx="426200" cy="431100"/>
          </a:xfrm>
        </p:grpSpPr>
        <p:sp>
          <p:nvSpPr>
            <p:cNvPr id="738" name="Google Shape;738;p4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9"/>
          <p:cNvGrpSpPr/>
          <p:nvPr/>
        </p:nvGrpSpPr>
        <p:grpSpPr>
          <a:xfrm>
            <a:off x="5882472" y="1556866"/>
            <a:ext cx="258519" cy="275451"/>
            <a:chOff x="5970800" y="1619250"/>
            <a:chExt cx="428650" cy="456725"/>
          </a:xfrm>
        </p:grpSpPr>
        <p:sp>
          <p:nvSpPr>
            <p:cNvPr id="741" name="Google Shape;741;p4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6" name="Google Shape;746;p49"/>
          <p:cNvGrpSpPr/>
          <p:nvPr/>
        </p:nvGrpSpPr>
        <p:grpSpPr>
          <a:xfrm>
            <a:off x="6277232" y="1553549"/>
            <a:ext cx="289805" cy="264399"/>
            <a:chOff x="6625350" y="1613750"/>
            <a:chExt cx="480525" cy="438400"/>
          </a:xfrm>
        </p:grpSpPr>
        <p:sp>
          <p:nvSpPr>
            <p:cNvPr id="747" name="Google Shape;747;p4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49"/>
          <p:cNvGrpSpPr/>
          <p:nvPr/>
        </p:nvGrpSpPr>
        <p:grpSpPr>
          <a:xfrm>
            <a:off x="2650083" y="1983649"/>
            <a:ext cx="218744" cy="234953"/>
            <a:chOff x="611175" y="2326900"/>
            <a:chExt cx="362700" cy="389575"/>
          </a:xfrm>
        </p:grpSpPr>
        <p:sp>
          <p:nvSpPr>
            <p:cNvPr id="753" name="Google Shape;753;p4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7" name="Google Shape;757;p49"/>
          <p:cNvSpPr/>
          <p:nvPr/>
        </p:nvSpPr>
        <p:spPr>
          <a:xfrm>
            <a:off x="3050696" y="1985810"/>
            <a:ext cx="230535" cy="2305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49"/>
          <p:cNvSpPr/>
          <p:nvPr/>
        </p:nvSpPr>
        <p:spPr>
          <a:xfrm>
            <a:off x="3457216" y="1985810"/>
            <a:ext cx="230535" cy="2305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49"/>
          <p:cNvSpPr/>
          <p:nvPr/>
        </p:nvSpPr>
        <p:spPr>
          <a:xfrm>
            <a:off x="3863738" y="1985810"/>
            <a:ext cx="230535" cy="2305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0" name="Google Shape;760;p49"/>
          <p:cNvGrpSpPr/>
          <p:nvPr/>
        </p:nvGrpSpPr>
        <p:grpSpPr>
          <a:xfrm>
            <a:off x="4324092" y="1946091"/>
            <a:ext cx="123002" cy="307129"/>
            <a:chOff x="3386850" y="2264625"/>
            <a:chExt cx="203950" cy="509250"/>
          </a:xfrm>
        </p:grpSpPr>
        <p:sp>
          <p:nvSpPr>
            <p:cNvPr id="761" name="Google Shape;761;p4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49"/>
          <p:cNvGrpSpPr/>
          <p:nvPr/>
        </p:nvGrpSpPr>
        <p:grpSpPr>
          <a:xfrm>
            <a:off x="5148213" y="1985127"/>
            <a:ext cx="100899" cy="229057"/>
            <a:chOff x="4753325" y="2329350"/>
            <a:chExt cx="167300" cy="379800"/>
          </a:xfrm>
        </p:grpSpPr>
        <p:sp>
          <p:nvSpPr>
            <p:cNvPr id="764" name="Google Shape;764;p4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49"/>
          <p:cNvGrpSpPr/>
          <p:nvPr/>
        </p:nvGrpSpPr>
        <p:grpSpPr>
          <a:xfrm>
            <a:off x="4739824" y="1947554"/>
            <a:ext cx="104608" cy="304189"/>
            <a:chOff x="4076175" y="2267050"/>
            <a:chExt cx="173450" cy="504375"/>
          </a:xfrm>
        </p:grpSpPr>
        <p:sp>
          <p:nvSpPr>
            <p:cNvPr id="767" name="Google Shape;767;p4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9" name="Google Shape;769;p49"/>
          <p:cNvSpPr/>
          <p:nvPr/>
        </p:nvSpPr>
        <p:spPr>
          <a:xfrm>
            <a:off x="5489820" y="1979553"/>
            <a:ext cx="230535" cy="243049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0" name="Google Shape;770;p49"/>
          <p:cNvGrpSpPr/>
          <p:nvPr/>
        </p:nvGrpSpPr>
        <p:grpSpPr>
          <a:xfrm>
            <a:off x="5885051" y="1984011"/>
            <a:ext cx="253362" cy="234214"/>
            <a:chOff x="5975075" y="2327500"/>
            <a:chExt cx="420100" cy="388350"/>
          </a:xfrm>
        </p:grpSpPr>
        <p:sp>
          <p:nvSpPr>
            <p:cNvPr id="771" name="Google Shape;771;p4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49"/>
          <p:cNvGrpSpPr/>
          <p:nvPr/>
        </p:nvGrpSpPr>
        <p:grpSpPr>
          <a:xfrm>
            <a:off x="6340557" y="1977015"/>
            <a:ext cx="155419" cy="253362"/>
            <a:chOff x="6730350" y="2315900"/>
            <a:chExt cx="257700" cy="420100"/>
          </a:xfrm>
        </p:grpSpPr>
        <p:sp>
          <p:nvSpPr>
            <p:cNvPr id="774" name="Google Shape;774;p4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9" name="Google Shape;779;p49"/>
          <p:cNvGrpSpPr/>
          <p:nvPr/>
        </p:nvGrpSpPr>
        <p:grpSpPr>
          <a:xfrm>
            <a:off x="2720042" y="2364040"/>
            <a:ext cx="78825" cy="287241"/>
            <a:chOff x="727175" y="2957625"/>
            <a:chExt cx="130700" cy="476275"/>
          </a:xfrm>
        </p:grpSpPr>
        <p:sp>
          <p:nvSpPr>
            <p:cNvPr id="780" name="Google Shape;780;p4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2" name="Google Shape;782;p49"/>
          <p:cNvSpPr/>
          <p:nvPr/>
        </p:nvSpPr>
        <p:spPr>
          <a:xfrm>
            <a:off x="3451698" y="2352574"/>
            <a:ext cx="241572" cy="31006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49"/>
          <p:cNvSpPr/>
          <p:nvPr/>
        </p:nvSpPr>
        <p:spPr>
          <a:xfrm>
            <a:off x="3076477" y="2352574"/>
            <a:ext cx="178970" cy="31006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4" name="Google Shape;784;p49"/>
          <p:cNvGrpSpPr/>
          <p:nvPr/>
        </p:nvGrpSpPr>
        <p:grpSpPr>
          <a:xfrm>
            <a:off x="3839486" y="2373237"/>
            <a:ext cx="279145" cy="268832"/>
            <a:chOff x="2583325" y="2972875"/>
            <a:chExt cx="462850" cy="445750"/>
          </a:xfrm>
        </p:grpSpPr>
        <p:sp>
          <p:nvSpPr>
            <p:cNvPr id="785" name="Google Shape;785;p4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49"/>
          <p:cNvGrpSpPr/>
          <p:nvPr/>
        </p:nvGrpSpPr>
        <p:grpSpPr>
          <a:xfrm>
            <a:off x="4236447" y="2413388"/>
            <a:ext cx="298293" cy="188544"/>
            <a:chOff x="3241525" y="3039450"/>
            <a:chExt cx="494600" cy="312625"/>
          </a:xfrm>
        </p:grpSpPr>
        <p:sp>
          <p:nvSpPr>
            <p:cNvPr id="788" name="Google Shape;788;p4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0" name="Google Shape;790;p49"/>
          <p:cNvSpPr/>
          <p:nvPr/>
        </p:nvSpPr>
        <p:spPr>
          <a:xfrm>
            <a:off x="5070409" y="2379456"/>
            <a:ext cx="256318" cy="256302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1" name="Google Shape;791;p49"/>
          <p:cNvGrpSpPr/>
          <p:nvPr/>
        </p:nvGrpSpPr>
        <p:grpSpPr>
          <a:xfrm>
            <a:off x="5450894" y="2393501"/>
            <a:ext cx="308606" cy="228319"/>
            <a:chOff x="5255200" y="3006475"/>
            <a:chExt cx="511700" cy="378575"/>
          </a:xfrm>
        </p:grpSpPr>
        <p:sp>
          <p:nvSpPr>
            <p:cNvPr id="792" name="Google Shape;792;p4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49"/>
          <p:cNvGrpSpPr/>
          <p:nvPr/>
        </p:nvGrpSpPr>
        <p:grpSpPr>
          <a:xfrm>
            <a:off x="4667286" y="2380248"/>
            <a:ext cx="249683" cy="254825"/>
            <a:chOff x="3955900" y="2984500"/>
            <a:chExt cx="414000" cy="422525"/>
          </a:xfrm>
        </p:grpSpPr>
        <p:sp>
          <p:nvSpPr>
            <p:cNvPr id="795" name="Google Shape;795;p4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8" name="Google Shape;798;p49"/>
          <p:cNvSpPr/>
          <p:nvPr/>
        </p:nvSpPr>
        <p:spPr>
          <a:xfrm>
            <a:off x="2621348" y="2804388"/>
            <a:ext cx="279130" cy="219483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49"/>
          <p:cNvSpPr/>
          <p:nvPr/>
        </p:nvSpPr>
        <p:spPr>
          <a:xfrm>
            <a:off x="5914388" y="2367666"/>
            <a:ext cx="194439" cy="279884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0" name="Google Shape;800;p49"/>
          <p:cNvGrpSpPr/>
          <p:nvPr/>
        </p:nvGrpSpPr>
        <p:grpSpPr>
          <a:xfrm>
            <a:off x="6322886" y="2376554"/>
            <a:ext cx="190761" cy="271048"/>
            <a:chOff x="6701050" y="2978375"/>
            <a:chExt cx="316300" cy="449425"/>
          </a:xfrm>
        </p:grpSpPr>
        <p:sp>
          <p:nvSpPr>
            <p:cNvPr id="801" name="Google Shape;801;p4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49"/>
          <p:cNvGrpSpPr/>
          <p:nvPr/>
        </p:nvGrpSpPr>
        <p:grpSpPr>
          <a:xfrm>
            <a:off x="3030096" y="2822863"/>
            <a:ext cx="271787" cy="182664"/>
            <a:chOff x="1241275" y="3718400"/>
            <a:chExt cx="450650" cy="302875"/>
          </a:xfrm>
        </p:grpSpPr>
        <p:sp>
          <p:nvSpPr>
            <p:cNvPr id="804" name="Google Shape;804;p4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49"/>
          <p:cNvGrpSpPr/>
          <p:nvPr/>
        </p:nvGrpSpPr>
        <p:grpSpPr>
          <a:xfrm>
            <a:off x="3440325" y="2808871"/>
            <a:ext cx="264399" cy="211010"/>
            <a:chOff x="1921475" y="3695200"/>
            <a:chExt cx="438400" cy="349875"/>
          </a:xfrm>
        </p:grpSpPr>
        <p:sp>
          <p:nvSpPr>
            <p:cNvPr id="809" name="Google Shape;809;p4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49"/>
          <p:cNvGrpSpPr/>
          <p:nvPr/>
        </p:nvGrpSpPr>
        <p:grpSpPr>
          <a:xfrm>
            <a:off x="3849437" y="2805554"/>
            <a:ext cx="259243" cy="217282"/>
            <a:chOff x="2599825" y="3689700"/>
            <a:chExt cx="429850" cy="360275"/>
          </a:xfrm>
        </p:grpSpPr>
        <p:sp>
          <p:nvSpPr>
            <p:cNvPr id="813" name="Google Shape;813;p4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49"/>
          <p:cNvGrpSpPr/>
          <p:nvPr/>
        </p:nvGrpSpPr>
        <p:grpSpPr>
          <a:xfrm>
            <a:off x="4268486" y="2783089"/>
            <a:ext cx="234214" cy="244527"/>
            <a:chOff x="3294650" y="3652450"/>
            <a:chExt cx="388350" cy="405450"/>
          </a:xfrm>
        </p:grpSpPr>
        <p:sp>
          <p:nvSpPr>
            <p:cNvPr id="816" name="Google Shape;816;p4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49"/>
          <p:cNvGrpSpPr/>
          <p:nvPr/>
        </p:nvGrpSpPr>
        <p:grpSpPr>
          <a:xfrm>
            <a:off x="4655511" y="2814028"/>
            <a:ext cx="273234" cy="200335"/>
            <a:chOff x="3936375" y="3703750"/>
            <a:chExt cx="453050" cy="332175"/>
          </a:xfrm>
        </p:grpSpPr>
        <p:sp>
          <p:nvSpPr>
            <p:cNvPr id="820" name="Google Shape;820;p4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" name="Google Shape;825;p49"/>
          <p:cNvGrpSpPr/>
          <p:nvPr/>
        </p:nvGrpSpPr>
        <p:grpSpPr>
          <a:xfrm>
            <a:off x="5062045" y="2814028"/>
            <a:ext cx="273234" cy="200335"/>
            <a:chOff x="4610450" y="3703750"/>
            <a:chExt cx="453050" cy="332175"/>
          </a:xfrm>
        </p:grpSpPr>
        <p:sp>
          <p:nvSpPr>
            <p:cNvPr id="826" name="Google Shape;826;p4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" name="Google Shape;828;p49"/>
          <p:cNvGrpSpPr/>
          <p:nvPr/>
        </p:nvGrpSpPr>
        <p:grpSpPr>
          <a:xfrm>
            <a:off x="5478154" y="2793779"/>
            <a:ext cx="254086" cy="240833"/>
            <a:chOff x="5300400" y="3670175"/>
            <a:chExt cx="421300" cy="399325"/>
          </a:xfrm>
        </p:grpSpPr>
        <p:sp>
          <p:nvSpPr>
            <p:cNvPr id="829" name="Google Shape;829;p4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4" name="Google Shape;834;p49"/>
          <p:cNvSpPr/>
          <p:nvPr/>
        </p:nvSpPr>
        <p:spPr>
          <a:xfrm>
            <a:off x="5870198" y="2772726"/>
            <a:ext cx="282824" cy="282809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5" name="Google Shape;835;p49"/>
          <p:cNvGrpSpPr/>
          <p:nvPr/>
        </p:nvGrpSpPr>
        <p:grpSpPr>
          <a:xfrm>
            <a:off x="6294902" y="2790823"/>
            <a:ext cx="246728" cy="246743"/>
            <a:chOff x="6654650" y="3665275"/>
            <a:chExt cx="409100" cy="409125"/>
          </a:xfrm>
        </p:grpSpPr>
        <p:sp>
          <p:nvSpPr>
            <p:cNvPr id="836" name="Google Shape;836;p4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49"/>
          <p:cNvGrpSpPr/>
          <p:nvPr/>
        </p:nvGrpSpPr>
        <p:grpSpPr>
          <a:xfrm>
            <a:off x="2625778" y="3187045"/>
            <a:ext cx="267354" cy="267369"/>
            <a:chOff x="570875" y="4322250"/>
            <a:chExt cx="443300" cy="443325"/>
          </a:xfrm>
        </p:grpSpPr>
        <p:sp>
          <p:nvSpPr>
            <p:cNvPr id="839" name="Google Shape;839;p4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3" name="Google Shape;843;p49"/>
          <p:cNvSpPr/>
          <p:nvPr/>
        </p:nvSpPr>
        <p:spPr>
          <a:xfrm>
            <a:off x="3021235" y="3238894"/>
            <a:ext cx="289458" cy="163515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4" name="Google Shape;844;p49"/>
          <p:cNvGrpSpPr/>
          <p:nvPr/>
        </p:nvGrpSpPr>
        <p:grpSpPr>
          <a:xfrm>
            <a:off x="3475304" y="3167173"/>
            <a:ext cx="194439" cy="307114"/>
            <a:chOff x="1979475" y="4289300"/>
            <a:chExt cx="322400" cy="509225"/>
          </a:xfrm>
        </p:grpSpPr>
        <p:sp>
          <p:nvSpPr>
            <p:cNvPr id="845" name="Google Shape;845;p4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49"/>
          <p:cNvGrpSpPr/>
          <p:nvPr/>
        </p:nvGrpSpPr>
        <p:grpSpPr>
          <a:xfrm>
            <a:off x="3864530" y="3171214"/>
            <a:ext cx="229419" cy="299032"/>
            <a:chOff x="2624850" y="4296000"/>
            <a:chExt cx="380400" cy="495825"/>
          </a:xfrm>
        </p:grpSpPr>
        <p:sp>
          <p:nvSpPr>
            <p:cNvPr id="849" name="Google Shape;849;p4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2" name="Google Shape;852;p49"/>
          <p:cNvSpPr/>
          <p:nvPr/>
        </p:nvSpPr>
        <p:spPr>
          <a:xfrm>
            <a:off x="4669421" y="3198020"/>
            <a:ext cx="245251" cy="245266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49"/>
          <p:cNvSpPr/>
          <p:nvPr/>
        </p:nvSpPr>
        <p:spPr>
          <a:xfrm>
            <a:off x="4262900" y="3213489"/>
            <a:ext cx="245251" cy="214327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49"/>
          <p:cNvSpPr/>
          <p:nvPr/>
        </p:nvSpPr>
        <p:spPr>
          <a:xfrm>
            <a:off x="5074827" y="3196920"/>
            <a:ext cx="247482" cy="247467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5" name="Google Shape;855;p49"/>
          <p:cNvGrpSpPr/>
          <p:nvPr/>
        </p:nvGrpSpPr>
        <p:grpSpPr>
          <a:xfrm>
            <a:off x="5463424" y="3200675"/>
            <a:ext cx="283547" cy="240109"/>
            <a:chOff x="5275975" y="4344850"/>
            <a:chExt cx="470150" cy="398125"/>
          </a:xfrm>
        </p:grpSpPr>
        <p:sp>
          <p:nvSpPr>
            <p:cNvPr id="856" name="Google Shape;856;p4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9" name="Google Shape;859;p49"/>
          <p:cNvSpPr/>
          <p:nvPr/>
        </p:nvSpPr>
        <p:spPr>
          <a:xfrm>
            <a:off x="5884189" y="3193241"/>
            <a:ext cx="254840" cy="254825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0" name="Google Shape;860;p49"/>
          <p:cNvGrpSpPr/>
          <p:nvPr/>
        </p:nvGrpSpPr>
        <p:grpSpPr>
          <a:xfrm>
            <a:off x="6287530" y="3181165"/>
            <a:ext cx="261474" cy="279130"/>
            <a:chOff x="6642425" y="4312500"/>
            <a:chExt cx="433550" cy="462825"/>
          </a:xfrm>
        </p:grpSpPr>
        <p:sp>
          <p:nvSpPr>
            <p:cNvPr id="861" name="Google Shape;861;p4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4" name="Google Shape;864;p49"/>
          <p:cNvSpPr/>
          <p:nvPr/>
        </p:nvSpPr>
        <p:spPr>
          <a:xfrm>
            <a:off x="2591526" y="3628108"/>
            <a:ext cx="335836" cy="198133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5" name="Google Shape;865;p49"/>
          <p:cNvGrpSpPr/>
          <p:nvPr/>
        </p:nvGrpSpPr>
        <p:grpSpPr>
          <a:xfrm>
            <a:off x="3031935" y="3595434"/>
            <a:ext cx="268093" cy="263675"/>
            <a:chOff x="1244325" y="4999400"/>
            <a:chExt cx="444525" cy="437200"/>
          </a:xfrm>
        </p:grpSpPr>
        <p:sp>
          <p:nvSpPr>
            <p:cNvPr id="866" name="Google Shape;866;p4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1" name="Google Shape;871;p49"/>
          <p:cNvGrpSpPr/>
          <p:nvPr/>
        </p:nvGrpSpPr>
        <p:grpSpPr>
          <a:xfrm>
            <a:off x="3462413" y="3586961"/>
            <a:ext cx="220222" cy="280607"/>
            <a:chOff x="1958100" y="4985350"/>
            <a:chExt cx="365150" cy="465275"/>
          </a:xfrm>
        </p:grpSpPr>
        <p:sp>
          <p:nvSpPr>
            <p:cNvPr id="872" name="Google Shape;872;p4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49"/>
          <p:cNvGrpSpPr/>
          <p:nvPr/>
        </p:nvGrpSpPr>
        <p:grpSpPr>
          <a:xfrm>
            <a:off x="3852739" y="3597635"/>
            <a:ext cx="252639" cy="259619"/>
            <a:chOff x="2605300" y="5003050"/>
            <a:chExt cx="418900" cy="430475"/>
          </a:xfrm>
        </p:grpSpPr>
        <p:sp>
          <p:nvSpPr>
            <p:cNvPr id="876" name="Google Shape;876;p4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9" name="Google Shape;879;p49"/>
          <p:cNvGrpSpPr/>
          <p:nvPr/>
        </p:nvGrpSpPr>
        <p:grpSpPr>
          <a:xfrm>
            <a:off x="4234607" y="3603169"/>
            <a:ext cx="301972" cy="248206"/>
            <a:chOff x="3238475" y="5012225"/>
            <a:chExt cx="500700" cy="411550"/>
          </a:xfrm>
        </p:grpSpPr>
        <p:sp>
          <p:nvSpPr>
            <p:cNvPr id="880" name="Google Shape;880;p4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5" name="Google Shape;885;p49"/>
          <p:cNvGrpSpPr/>
          <p:nvPr/>
        </p:nvGrpSpPr>
        <p:grpSpPr>
          <a:xfrm>
            <a:off x="5032946" y="3576648"/>
            <a:ext cx="331434" cy="301233"/>
            <a:chOff x="4562200" y="4968250"/>
            <a:chExt cx="549550" cy="499475"/>
          </a:xfrm>
        </p:grpSpPr>
        <p:sp>
          <p:nvSpPr>
            <p:cNvPr id="886" name="Google Shape;886;p4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4677237" y="3593595"/>
            <a:ext cx="229781" cy="266977"/>
            <a:chOff x="3972400" y="4996350"/>
            <a:chExt cx="381000" cy="442675"/>
          </a:xfrm>
        </p:grpSpPr>
        <p:sp>
          <p:nvSpPr>
            <p:cNvPr id="892" name="Google Shape;892;p4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5442436" y="3571129"/>
            <a:ext cx="325538" cy="312270"/>
            <a:chOff x="5241175" y="4959100"/>
            <a:chExt cx="539775" cy="517775"/>
          </a:xfrm>
        </p:grpSpPr>
        <p:sp>
          <p:nvSpPr>
            <p:cNvPr id="895" name="Google Shape;895;p4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1" name="Google Shape;901;p49"/>
          <p:cNvSpPr/>
          <p:nvPr/>
        </p:nvSpPr>
        <p:spPr>
          <a:xfrm>
            <a:off x="5868358" y="3647995"/>
            <a:ext cx="286503" cy="158359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2" name="Google Shape;902;p49"/>
          <p:cNvGrpSpPr/>
          <p:nvPr/>
        </p:nvGrpSpPr>
        <p:grpSpPr>
          <a:xfrm>
            <a:off x="6313312" y="3617523"/>
            <a:ext cx="208808" cy="240109"/>
            <a:chOff x="6685175" y="5036025"/>
            <a:chExt cx="346225" cy="398125"/>
          </a:xfrm>
        </p:grpSpPr>
        <p:sp>
          <p:nvSpPr>
            <p:cNvPr id="903" name="Google Shape;903;p4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8" name="Google Shape;908;p49"/>
          <p:cNvSpPr txBox="1"/>
          <p:nvPr/>
        </p:nvSpPr>
        <p:spPr>
          <a:xfrm>
            <a:off x="3151450" y="4010150"/>
            <a:ext cx="2830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SlidesCarnival icons are editable shapes</a:t>
            </a:r>
            <a:r>
              <a:rPr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. </a:t>
            </a:r>
            <a:endParaRPr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This means that you can:</a:t>
            </a:r>
            <a:endParaRPr sz="900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Resize them without losing quality, change fill color and opacity and change line color, width and style</a:t>
            </a:r>
            <a:r>
              <a:rPr i="1" lang="en" sz="900">
                <a:latin typeface="Tinos"/>
                <a:ea typeface="Tinos"/>
                <a:cs typeface="Tinos"/>
                <a:sym typeface="Tinos"/>
              </a:rPr>
              <a:t>.</a:t>
            </a:r>
            <a:endParaRPr i="1" sz="900"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nos"/>
                <a:ea typeface="Tinos"/>
                <a:cs typeface="Tinos"/>
                <a:sym typeface="Tinos"/>
              </a:rPr>
              <a:t>Isn’t that nice? :)</a:t>
            </a:r>
            <a:endParaRPr sz="900"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909" name="Google Shape;909;p49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15" name="Google Shape;915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1" name="Google Shape;921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22" name="Google Shape;922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27" name="Google Shape;927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31" name="Google Shape;931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37" name="Google Shape;937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41" name="Google Shape;941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46" name="Google Shape;946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52" name="Google Shape;952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59" name="Google Shape;959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1" name="Google Shape;961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62" name="Google Shape;962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66" name="Google Shape;966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2" name="Google Shape;972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73" name="Google Shape;973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79" name="Google Shape;979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83" name="Google Shape;983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84" name="Google Shape;984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4" name="Google Shape;994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01" name="Google Shape;1001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06" name="Google Shape;1006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1" name="Google Shape;1011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12" name="Google Shape;1012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19" name="Google Shape;1019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24" name="Google Shape;1024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29" name="Google Shape;1029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4" name="Google Shape;1034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35" name="Google Shape;1035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5" name="Google Shape;1045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46" name="Google Shape;1046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9" name="Google Shape;1049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50" name="Google Shape;1050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0" name="Google Shape;1060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61" name="Google Shape;1061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5" name="Google Shape;1065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66" name="Google Shape;1066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6" name="Google Shape;1076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77" name="Google Shape;1077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85" name="Google Shape;1085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90" name="Google Shape;1090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95" name="Google Shape;1095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01" name="Google Shape;1101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08" name="Google Shape;1108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12" name="Google Shape;1112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18" name="Google Shape;1118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25" name="Google Shape;1125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29" name="Google Shape;1129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34" name="Google Shape;1134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41" name="Google Shape;1141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49" name="Google Shape;1149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54" name="Google Shape;1154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58" name="Google Shape;1158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62" name="Google Shape;1162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67" name="Google Shape;1167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72" name="Google Shape;1172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78" name="Google Shape;1178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85" name="Google Shape;1185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93" name="Google Shape;1193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06" name="Google Shape;1206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11" name="Google Shape;1211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15" name="Google Shape;1215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22" name="Google Shape;1222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31" name="Google Shape;1231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44" name="Google Shape;1244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57" name="Google Shape;1257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70" name="Google Shape;1270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77" name="Google Shape;1277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93" name="Google Shape;1293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98" name="Google Shape;1298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99" name="Google Shape;1299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2" name="Google Shape;1302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03" name="Google Shape;1303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6" name="Google Shape;1306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07" name="Google Shape;1307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0" name="Google Shape;1310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11" name="Google Shape;1311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4" name="Google Shape;1314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15" name="Google Shape;1315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24" name="Google Shape;1324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49" name="Google Shape;1349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50" name="Google Shape;1350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2" name="Google Shape;1352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53" name="Google Shape;1353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5" name="Google Shape;1355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56" name="Google Shape;1356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8" name="Google Shape;1358;p5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59" name="Google Shape;1359;p50"/>
          <p:cNvSpPr txBox="1"/>
          <p:nvPr>
            <p:ph idx="12" type="sldNum"/>
          </p:nvPr>
        </p:nvSpPr>
        <p:spPr>
          <a:xfrm>
            <a:off x="4297650" y="4812625"/>
            <a:ext cx="548700" cy="33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51"/>
          <p:cNvSpPr txBox="1"/>
          <p:nvPr/>
        </p:nvSpPr>
        <p:spPr>
          <a:xfrm>
            <a:off x="1857975" y="914275"/>
            <a:ext cx="53961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You can also use any emoji as an icon!</a:t>
            </a:r>
            <a:endParaRPr b="1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And of course it resizes without losing quality.</a:t>
            </a:r>
            <a:endParaRPr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How? Follow Google instructions https://twitter.com/googledocs/status/730087240156643328</a:t>
            </a:r>
            <a:endParaRPr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365" name="Google Shape;1365;p51"/>
          <p:cNvSpPr txBox="1"/>
          <p:nvPr/>
        </p:nvSpPr>
        <p:spPr>
          <a:xfrm>
            <a:off x="1789575" y="2684350"/>
            <a:ext cx="5539200" cy="19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rgbClr val="A64D79"/>
                </a:highlight>
                <a:latin typeface="Tinos"/>
                <a:ea typeface="Tinos"/>
                <a:cs typeface="Tinos"/>
                <a:sym typeface="Tinos"/>
              </a:rPr>
              <a:t> and many more...</a:t>
            </a:r>
            <a:endParaRPr sz="2400">
              <a:solidFill>
                <a:schemeClr val="lt1"/>
              </a:solidFill>
              <a:highlight>
                <a:srgbClr val="A64D79"/>
              </a:highlight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366" name="Google Shape;1366;p51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1" name="Google Shape;1371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73" name="Google Shape;1373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74" name="Google Shape;1374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75" name="Google Shape;1375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6" name="Google Shape;1376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77" name="Google Shape;1377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78" name="Google Shape;1378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9" name="Google Shape;1379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0" name="Google Shape;1380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81" name="Google Shape;1381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2" name="Google Shape;1382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3" name="Google Shape;1383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84" name="Google Shape;1384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5" name="Google Shape;1385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/>
          <p:nvPr>
            <p:ph type="ctrTitle"/>
          </p:nvPr>
        </p:nvSpPr>
        <p:spPr>
          <a:xfrm>
            <a:off x="1924050" y="1659550"/>
            <a:ext cx="52959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A9999"/>
                </a:solidFill>
              </a:rPr>
              <a:t>1.</a:t>
            </a:r>
            <a:endParaRPr>
              <a:solidFill>
                <a:srgbClr val="EA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50" name="Google Shape;150;p17"/>
          <p:cNvSpPr txBox="1"/>
          <p:nvPr>
            <p:ph idx="1" type="subTitle"/>
          </p:nvPr>
        </p:nvSpPr>
        <p:spPr>
          <a:xfrm>
            <a:off x="685800" y="29162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/>
          <p:nvPr>
            <p:ph idx="1" type="body"/>
          </p:nvPr>
        </p:nvSpPr>
        <p:spPr>
          <a:xfrm>
            <a:off x="2750400" y="1164100"/>
            <a:ext cx="3643200" cy="281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</a:t>
            </a:r>
            <a:r>
              <a:rPr b="1" lang="en">
                <a:solidFill>
                  <a:srgbClr val="6AA84F"/>
                </a:solidFill>
              </a:rPr>
              <a:t>philosophical thoughts</a:t>
            </a:r>
            <a:r>
              <a:rPr lang="en"/>
              <a:t> from the reader.</a:t>
            </a:r>
            <a:endParaRPr/>
          </a:p>
        </p:txBody>
      </p:sp>
      <p:sp>
        <p:nvSpPr>
          <p:cNvPr id="156" name="Google Shape;156;p18"/>
          <p:cNvSpPr txBox="1"/>
          <p:nvPr>
            <p:ph idx="12" type="sldNum"/>
          </p:nvPr>
        </p:nvSpPr>
        <p:spPr>
          <a:xfrm>
            <a:off x="4297650" y="4292650"/>
            <a:ext cx="548700" cy="24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</a:t>
            </a:r>
            <a:r>
              <a:rPr lang="en">
                <a:solidFill>
                  <a:srgbClr val="E06666"/>
                </a:solidFill>
              </a:rPr>
              <a:t>title</a:t>
            </a:r>
            <a:endParaRPr>
              <a:solidFill>
                <a:srgbClr val="E06666"/>
              </a:solidFill>
            </a:endParaRPr>
          </a:p>
        </p:txBody>
      </p:sp>
      <p:sp>
        <p:nvSpPr>
          <p:cNvPr id="162" name="Google Shape;162;p19"/>
          <p:cNvSpPr txBox="1"/>
          <p:nvPr>
            <p:ph idx="1" type="body"/>
          </p:nvPr>
        </p:nvSpPr>
        <p:spPr>
          <a:xfrm>
            <a:off x="1251600" y="2122450"/>
            <a:ext cx="6640800" cy="23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◉"/>
            </a:pPr>
            <a:r>
              <a:rPr lang="en"/>
              <a:t>Here you have a list of items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◉"/>
            </a:pPr>
            <a:r>
              <a:rPr lang="en"/>
              <a:t>And some text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◉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63" name="Google Shape;163;p19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>
            <p:ph idx="4294967295" type="ctrTitle"/>
          </p:nvPr>
        </p:nvSpPr>
        <p:spPr>
          <a:xfrm>
            <a:off x="2209650" y="2573950"/>
            <a:ext cx="4724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1C232"/>
                </a:solidFill>
              </a:rPr>
              <a:t>Big </a:t>
            </a:r>
            <a:r>
              <a:rPr lang="en" sz="6000"/>
              <a:t>concept</a:t>
            </a:r>
            <a:endParaRPr sz="6000"/>
          </a:p>
        </p:txBody>
      </p:sp>
      <p:sp>
        <p:nvSpPr>
          <p:cNvPr id="169" name="Google Shape;169;p20"/>
          <p:cNvSpPr txBox="1"/>
          <p:nvPr>
            <p:ph idx="4294967295" type="subTitle"/>
          </p:nvPr>
        </p:nvSpPr>
        <p:spPr>
          <a:xfrm>
            <a:off x="2209650" y="3716352"/>
            <a:ext cx="4724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pic>
        <p:nvPicPr>
          <p:cNvPr descr="9.png"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525" y="658450"/>
            <a:ext cx="2266950" cy="20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 txBox="1"/>
          <p:nvPr>
            <p:ph idx="12" type="sldNum"/>
          </p:nvPr>
        </p:nvSpPr>
        <p:spPr>
          <a:xfrm>
            <a:off x="4297650" y="47498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idx="1" type="body"/>
          </p:nvPr>
        </p:nvSpPr>
        <p:spPr>
          <a:xfrm>
            <a:off x="1267850" y="2562225"/>
            <a:ext cx="3281700" cy="16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77" name="Google Shape;177;p21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</a:t>
            </a:r>
            <a:r>
              <a:rPr lang="en">
                <a:solidFill>
                  <a:srgbClr val="6AA84F"/>
                </a:solidFill>
              </a:rPr>
              <a:t>split</a:t>
            </a:r>
            <a:r>
              <a:rPr lang="en"/>
              <a:t> your content</a:t>
            </a:r>
            <a:endParaRPr/>
          </a:p>
        </p:txBody>
      </p:sp>
      <p:sp>
        <p:nvSpPr>
          <p:cNvPr id="178" name="Google Shape;178;p21"/>
          <p:cNvSpPr txBox="1"/>
          <p:nvPr>
            <p:ph idx="2" type="body"/>
          </p:nvPr>
        </p:nvSpPr>
        <p:spPr>
          <a:xfrm>
            <a:off x="4747000" y="2562225"/>
            <a:ext cx="3281700" cy="16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79" name="Google Shape;179;p21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type="title"/>
          </p:nvPr>
        </p:nvSpPr>
        <p:spPr>
          <a:xfrm>
            <a:off x="1251600" y="1044175"/>
            <a:ext cx="66408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</a:t>
            </a:r>
            <a:r>
              <a:rPr lang="en">
                <a:solidFill>
                  <a:srgbClr val="F1C232"/>
                </a:solidFill>
              </a:rPr>
              <a:t>three</a:t>
            </a:r>
            <a:r>
              <a:rPr lang="en"/>
              <a:t> columns</a:t>
            </a:r>
            <a:endParaRPr/>
          </a:p>
        </p:txBody>
      </p:sp>
      <p:sp>
        <p:nvSpPr>
          <p:cNvPr id="185" name="Google Shape;185;p22"/>
          <p:cNvSpPr txBox="1"/>
          <p:nvPr>
            <p:ph idx="1" type="body"/>
          </p:nvPr>
        </p:nvSpPr>
        <p:spPr>
          <a:xfrm>
            <a:off x="1176100" y="2581275"/>
            <a:ext cx="2168400" cy="18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86" name="Google Shape;186;p22"/>
          <p:cNvSpPr txBox="1"/>
          <p:nvPr>
            <p:ph idx="2" type="body"/>
          </p:nvPr>
        </p:nvSpPr>
        <p:spPr>
          <a:xfrm>
            <a:off x="3455675" y="2581275"/>
            <a:ext cx="2168400" cy="18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87" name="Google Shape;187;p22"/>
          <p:cNvSpPr txBox="1"/>
          <p:nvPr>
            <p:ph idx="3" type="body"/>
          </p:nvPr>
        </p:nvSpPr>
        <p:spPr>
          <a:xfrm>
            <a:off x="5735251" y="2581275"/>
            <a:ext cx="2168400" cy="188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2"/>
          <p:cNvSpPr txBox="1"/>
          <p:nvPr>
            <p:ph idx="12" type="sldNum"/>
          </p:nvPr>
        </p:nvSpPr>
        <p:spPr>
          <a:xfrm>
            <a:off x="4297650" y="4140250"/>
            <a:ext cx="548700" cy="2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stance template">
  <a:themeElements>
    <a:clrScheme name="Custom 347">
      <a:dk1>
        <a:srgbClr val="231F1C"/>
      </a:dk1>
      <a:lt1>
        <a:srgbClr val="FFFFFF"/>
      </a:lt1>
      <a:dk2>
        <a:srgbClr val="666666"/>
      </a:dk2>
      <a:lt2>
        <a:srgbClr val="FBFAF5"/>
      </a:lt2>
      <a:accent1>
        <a:srgbClr val="6AA84F"/>
      </a:accent1>
      <a:accent2>
        <a:srgbClr val="F1C232"/>
      </a:accent2>
      <a:accent3>
        <a:srgbClr val="E06666"/>
      </a:accent3>
      <a:accent4>
        <a:srgbClr val="C27BA0"/>
      </a:accent4>
      <a:accent5>
        <a:srgbClr val="8E7CC3"/>
      </a:accent5>
      <a:accent6>
        <a:srgbClr val="76A5AF"/>
      </a:accent6>
      <a:hlink>
        <a:srgbClr val="231F1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