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2.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3.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4.xml" ContentType="application/vnd.openxmlformats-officedocument.presentationml.notesSlide+xml"/>
  <Override PartName="/ppt/tags/tag62.xml" ContentType="application/vnd.openxmlformats-officedocument.presentationml.tags+xml"/>
  <Override PartName="/ppt/notesSlides/notesSlide5.xml" ContentType="application/vnd.openxmlformats-officedocument.presentationml.notesSlide+xml"/>
  <Override PartName="/ppt/tags/tag6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3"/>
  </p:notesMasterIdLst>
  <p:sldIdLst>
    <p:sldId id="256" r:id="rId2"/>
    <p:sldId id="2134807513" r:id="rId3"/>
    <p:sldId id="2134807514" r:id="rId4"/>
    <p:sldId id="257" r:id="rId5"/>
    <p:sldId id="2134807516" r:id="rId6"/>
    <p:sldId id="2134807520" r:id="rId7"/>
    <p:sldId id="2134807518" r:id="rId8"/>
    <p:sldId id="2134807519" r:id="rId9"/>
    <p:sldId id="2134807098" r:id="rId10"/>
    <p:sldId id="2134807299" r:id="rId11"/>
    <p:sldId id="2134807380" r:id="rId12"/>
    <p:sldId id="267" r:id="rId13"/>
    <p:sldId id="2134805878" r:id="rId14"/>
    <p:sldId id="2134805864" r:id="rId15"/>
    <p:sldId id="288" r:id="rId16"/>
    <p:sldId id="2134807521" r:id="rId17"/>
    <p:sldId id="270" r:id="rId18"/>
    <p:sldId id="271" r:id="rId19"/>
    <p:sldId id="289" r:id="rId20"/>
    <p:sldId id="2134807524" r:id="rId21"/>
    <p:sldId id="290" r:id="rId22"/>
    <p:sldId id="2134805515" r:id="rId23"/>
    <p:sldId id="2134807527" r:id="rId24"/>
    <p:sldId id="2134807459" r:id="rId25"/>
    <p:sldId id="2134807495" r:id="rId26"/>
    <p:sldId id="291" r:id="rId27"/>
    <p:sldId id="2134807526" r:id="rId28"/>
    <p:sldId id="2134807355" r:id="rId29"/>
    <p:sldId id="2134807344" r:id="rId30"/>
    <p:sldId id="2134807347" r:id="rId31"/>
    <p:sldId id="2134805888" r:id="rId32"/>
  </p:sldIdLst>
  <p:sldSz cx="10439400" cy="7920038"/>
  <p:notesSz cx="6858000" cy="9144000"/>
  <p:embeddedFontLst>
    <p:embeddedFont>
      <p:font typeface="Cambria" panose="02040503050406030204" pitchFamily="18" charset="0"/>
      <p:regular r:id="rId34"/>
      <p:bold r:id="rId35"/>
      <p:italic r:id="rId36"/>
      <p:boldItalic r:id="rId37"/>
    </p:embeddedFont>
    <p:embeddedFont>
      <p:font typeface="Carelia" panose="020B0604020202020204" charset="0"/>
      <p:regular r:id="rId38"/>
    </p:embeddedFont>
    <p:embeddedFont>
      <p:font typeface="Dosis" pitchFamily="2" charset="0"/>
      <p:regular r:id="rId39"/>
      <p:bold r:id="rId40"/>
    </p:embeddedFont>
    <p:embeddedFont>
      <p:font typeface="KG Primary Penmanship 2" panose="020B0604020202020204" charset="0"/>
      <p:regular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63">
          <p15:clr>
            <a:srgbClr val="A4A3A4"/>
          </p15:clr>
        </p15:guide>
        <p15:guide id="2" pos="164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1608" y="53"/>
      </p:cViewPr>
      <p:guideLst>
        <p:guide orient="horz" pos="1663"/>
        <p:guide pos="164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Dosis"/>
                <a:ea typeface="Dosis"/>
                <a:cs typeface="Dosis"/>
                <a:sym typeface="Dosis"/>
              </a:defRPr>
            </a:lvl1pPr>
            <a:lvl2pPr marR="0" lvl="1" algn="l" rtl="0">
              <a:spcBef>
                <a:spcPts val="0"/>
              </a:spcBef>
              <a:spcAft>
                <a:spcPts val="0"/>
              </a:spcAft>
              <a:buSzPts val="1400"/>
              <a:buNone/>
              <a:defRPr sz="115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15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15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15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15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15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15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157"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Dosis"/>
                <a:ea typeface="Dosis"/>
                <a:cs typeface="Dosis"/>
                <a:sym typeface="Dosis"/>
              </a:defRPr>
            </a:lvl1pPr>
            <a:lvl2pPr marR="0" lvl="1" algn="l" rtl="0">
              <a:spcBef>
                <a:spcPts val="0"/>
              </a:spcBef>
              <a:spcAft>
                <a:spcPts val="0"/>
              </a:spcAft>
              <a:buSzPts val="1400"/>
              <a:buNone/>
              <a:defRPr sz="115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15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15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15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15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15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15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157"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95413" y="1143000"/>
            <a:ext cx="40671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771" b="0" i="0" u="none" strike="noStrike" cap="none">
                <a:solidFill>
                  <a:schemeClr val="dk1"/>
                </a:solidFill>
                <a:latin typeface="Dosis"/>
                <a:ea typeface="Dosis"/>
                <a:cs typeface="Dosis"/>
                <a:sym typeface="Dosis"/>
              </a:defRPr>
            </a:lvl1pPr>
            <a:lvl2pPr marL="914400" marR="0" lvl="1" indent="-228600" algn="l" rtl="0">
              <a:spcBef>
                <a:spcPts val="0"/>
              </a:spcBef>
              <a:spcAft>
                <a:spcPts val="0"/>
              </a:spcAft>
              <a:buSzPts val="1400"/>
              <a:buNone/>
              <a:defRPr sz="771" b="0" i="0" u="none" strike="noStrike" cap="none">
                <a:solidFill>
                  <a:schemeClr val="dk1"/>
                </a:solidFill>
                <a:latin typeface="Dosis"/>
                <a:ea typeface="Dosis"/>
                <a:cs typeface="Dosis"/>
                <a:sym typeface="Dosis"/>
              </a:defRPr>
            </a:lvl2pPr>
            <a:lvl3pPr marL="1371600" marR="0" lvl="2" indent="-228600" algn="l" rtl="0">
              <a:spcBef>
                <a:spcPts val="0"/>
              </a:spcBef>
              <a:spcAft>
                <a:spcPts val="0"/>
              </a:spcAft>
              <a:buSzPts val="1400"/>
              <a:buNone/>
              <a:defRPr sz="771" b="0" i="0" u="none" strike="noStrike" cap="none">
                <a:solidFill>
                  <a:schemeClr val="dk1"/>
                </a:solidFill>
                <a:latin typeface="Dosis"/>
                <a:ea typeface="Dosis"/>
                <a:cs typeface="Dosis"/>
                <a:sym typeface="Dosis"/>
              </a:defRPr>
            </a:lvl3pPr>
            <a:lvl4pPr marL="1828800" marR="0" lvl="3" indent="-228600" algn="l" rtl="0">
              <a:spcBef>
                <a:spcPts val="0"/>
              </a:spcBef>
              <a:spcAft>
                <a:spcPts val="0"/>
              </a:spcAft>
              <a:buSzPts val="1400"/>
              <a:buNone/>
              <a:defRPr sz="771" b="0" i="0" u="none" strike="noStrike" cap="none">
                <a:solidFill>
                  <a:schemeClr val="dk1"/>
                </a:solidFill>
                <a:latin typeface="Dosis"/>
                <a:ea typeface="Dosis"/>
                <a:cs typeface="Dosis"/>
                <a:sym typeface="Dosis"/>
              </a:defRPr>
            </a:lvl4pPr>
            <a:lvl5pPr marL="2286000" marR="0" lvl="4" indent="-228600" algn="l" rtl="0">
              <a:spcBef>
                <a:spcPts val="0"/>
              </a:spcBef>
              <a:spcAft>
                <a:spcPts val="0"/>
              </a:spcAft>
              <a:buSzPts val="1400"/>
              <a:buNone/>
              <a:defRPr sz="771" b="0" i="0" u="none" strike="noStrike" cap="none">
                <a:solidFill>
                  <a:schemeClr val="dk1"/>
                </a:solidFill>
                <a:latin typeface="Dosis"/>
                <a:ea typeface="Dosis"/>
                <a:cs typeface="Dosis"/>
                <a:sym typeface="Dosis"/>
              </a:defRPr>
            </a:lvl5pPr>
            <a:lvl6pPr marL="2743200" marR="0" lvl="5" indent="-228600" algn="l" rtl="0">
              <a:spcBef>
                <a:spcPts val="0"/>
              </a:spcBef>
              <a:spcAft>
                <a:spcPts val="0"/>
              </a:spcAft>
              <a:buSzPts val="1400"/>
              <a:buNone/>
              <a:defRPr sz="771"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771"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771"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771"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Dosis"/>
                <a:ea typeface="Dosis"/>
                <a:cs typeface="Dosis"/>
                <a:sym typeface="Dosis"/>
              </a:defRPr>
            </a:lvl1pPr>
            <a:lvl2pPr marR="0" lvl="1" algn="l" rtl="0">
              <a:spcBef>
                <a:spcPts val="0"/>
              </a:spcBef>
              <a:spcAft>
                <a:spcPts val="0"/>
              </a:spcAft>
              <a:buSzPts val="1400"/>
              <a:buNone/>
              <a:defRPr sz="115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15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15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15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15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15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15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157"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Dosis"/>
                <a:ea typeface="Dosis"/>
                <a:cs typeface="Dosis"/>
                <a:sym typeface="Dosis"/>
              </a:rPr>
              <a:t>‹N°›</a:t>
            </a:fld>
            <a:endParaRPr sz="1200" b="0" i="0" u="none" strike="noStrike" cap="none">
              <a:solidFill>
                <a:schemeClr val="dk1"/>
              </a:solidFill>
              <a:latin typeface="Dosis"/>
              <a:ea typeface="Dosis"/>
              <a:cs typeface="Dosis"/>
              <a:sym typeface="Dosis"/>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395413" y="1143000"/>
            <a:ext cx="40671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 name="Google Shape;292;p15:notes"/>
          <p:cNvSpPr>
            <a:spLocks noGrp="1" noRot="1" noChangeAspect="1"/>
          </p:cNvSpPr>
          <p:nvPr>
            <p:ph type="sldImg" idx="2"/>
          </p:nvPr>
        </p:nvSpPr>
        <p:spPr>
          <a:xfrm>
            <a:off x="1395413" y="1143000"/>
            <a:ext cx="40671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7551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0" name="Google Shape;300;p16:notes"/>
          <p:cNvSpPr>
            <a:spLocks noGrp="1" noRot="1" noChangeAspect="1"/>
          </p:cNvSpPr>
          <p:nvPr>
            <p:ph type="sldImg" idx="2"/>
          </p:nvPr>
        </p:nvSpPr>
        <p:spPr>
          <a:xfrm>
            <a:off x="1395413" y="1143000"/>
            <a:ext cx="40671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5154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0" name="Google Shape;300;p16:notes"/>
          <p:cNvSpPr>
            <a:spLocks noGrp="1" noRot="1" noChangeAspect="1"/>
          </p:cNvSpPr>
          <p:nvPr>
            <p:ph type="sldImg" idx="2"/>
          </p:nvPr>
        </p:nvSpPr>
        <p:spPr>
          <a:xfrm>
            <a:off x="1395413" y="1143000"/>
            <a:ext cx="40671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8211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 name="Google Shape;292;p15:notes"/>
          <p:cNvSpPr>
            <a:spLocks noGrp="1" noRot="1" noChangeAspect="1"/>
          </p:cNvSpPr>
          <p:nvPr>
            <p:ph type="sldImg" idx="2"/>
          </p:nvPr>
        </p:nvSpPr>
        <p:spPr>
          <a:xfrm>
            <a:off x="1395413" y="1143000"/>
            <a:ext cx="40671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9865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2:notes"/>
          <p:cNvSpPr>
            <a:spLocks noGrp="1" noRot="1" noChangeAspect="1"/>
          </p:cNvSpPr>
          <p:nvPr>
            <p:ph type="sldImg" idx="2"/>
          </p:nvPr>
        </p:nvSpPr>
        <p:spPr>
          <a:xfrm>
            <a:off x="1395413" y="1143000"/>
            <a:ext cx="40671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1885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p12:notes"/>
          <p:cNvSpPr>
            <a:spLocks noGrp="1" noRot="1" noChangeAspect="1"/>
          </p:cNvSpPr>
          <p:nvPr>
            <p:ph type="sldImg" idx="2"/>
          </p:nvPr>
        </p:nvSpPr>
        <p:spPr>
          <a:xfrm>
            <a:off x="1395413" y="1143000"/>
            <a:ext cx="40671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4632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p12:notes"/>
          <p:cNvSpPr>
            <a:spLocks noGrp="1" noRot="1" noChangeAspect="1"/>
          </p:cNvSpPr>
          <p:nvPr>
            <p:ph type="sldImg" idx="2"/>
          </p:nvPr>
        </p:nvSpPr>
        <p:spPr>
          <a:xfrm>
            <a:off x="1395413" y="1143000"/>
            <a:ext cx="40671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p13:notes"/>
          <p:cNvSpPr>
            <a:spLocks noGrp="1" noRot="1" noChangeAspect="1"/>
          </p:cNvSpPr>
          <p:nvPr>
            <p:ph type="sldImg" idx="2"/>
          </p:nvPr>
        </p:nvSpPr>
        <p:spPr>
          <a:xfrm>
            <a:off x="1395413" y="1143000"/>
            <a:ext cx="40671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7441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p13:notes"/>
          <p:cNvSpPr>
            <a:spLocks noGrp="1" noRot="1" noChangeAspect="1"/>
          </p:cNvSpPr>
          <p:nvPr>
            <p:ph type="sldImg" idx="2"/>
          </p:nvPr>
        </p:nvSpPr>
        <p:spPr>
          <a:xfrm>
            <a:off x="1395413" y="1143000"/>
            <a:ext cx="40671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6487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 name="Google Shape;292;p15:notes"/>
          <p:cNvSpPr>
            <a:spLocks noGrp="1" noRot="1" noChangeAspect="1"/>
          </p:cNvSpPr>
          <p:nvPr>
            <p:ph type="sldImg" idx="2"/>
          </p:nvPr>
        </p:nvSpPr>
        <p:spPr>
          <a:xfrm>
            <a:off x="1395413" y="1143000"/>
            <a:ext cx="40671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0" name="Google Shape;300;p16:notes"/>
          <p:cNvSpPr>
            <a:spLocks noGrp="1" noRot="1" noChangeAspect="1"/>
          </p:cNvSpPr>
          <p:nvPr>
            <p:ph type="sldImg" idx="2"/>
          </p:nvPr>
        </p:nvSpPr>
        <p:spPr>
          <a:xfrm>
            <a:off x="1395413" y="1143000"/>
            <a:ext cx="40671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0" name="Google Shape;300;p16:notes"/>
          <p:cNvSpPr>
            <a:spLocks noGrp="1" noRot="1" noChangeAspect="1"/>
          </p:cNvSpPr>
          <p:nvPr>
            <p:ph type="sldImg" idx="2"/>
          </p:nvPr>
        </p:nvSpPr>
        <p:spPr>
          <a:xfrm>
            <a:off x="1395413" y="1143000"/>
            <a:ext cx="40671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1419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
          <p:cNvSpPr txBox="1">
            <a:spLocks noGrp="1"/>
          </p:cNvSpPr>
          <p:nvPr>
            <p:ph type="dt" idx="10"/>
          </p:nvPr>
        </p:nvSpPr>
        <p:spPr>
          <a:xfrm>
            <a:off x="260985" y="4893803"/>
            <a:ext cx="1217930" cy="2811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
          <p:cNvSpPr txBox="1">
            <a:spLocks noGrp="1"/>
          </p:cNvSpPr>
          <p:nvPr>
            <p:ph type="ftr" idx="11"/>
          </p:nvPr>
        </p:nvSpPr>
        <p:spPr>
          <a:xfrm>
            <a:off x="1783398" y="4893803"/>
            <a:ext cx="1652905" cy="28111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a:spLocks noGrp="1"/>
          </p:cNvSpPr>
          <p:nvPr>
            <p:ph type="sldNum" idx="12"/>
          </p:nvPr>
        </p:nvSpPr>
        <p:spPr>
          <a:xfrm>
            <a:off x="3740785" y="4893803"/>
            <a:ext cx="1217930" cy="28111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260985" y="211446"/>
            <a:ext cx="4697730" cy="880004"/>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867563" y="625429"/>
            <a:ext cx="3484573" cy="469773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260985" y="4893803"/>
            <a:ext cx="1217930" cy="2811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1783398" y="4893803"/>
            <a:ext cx="1652905" cy="28111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3740785" y="4893803"/>
            <a:ext cx="1217930" cy="28111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2118932" y="1876798"/>
            <a:ext cx="4505133" cy="1174433"/>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273430" y="745863"/>
            <a:ext cx="4505133" cy="343630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260985" y="4893803"/>
            <a:ext cx="1217930" cy="2811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1783398" y="4893803"/>
            <a:ext cx="1652905" cy="28111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3740785" y="4893803"/>
            <a:ext cx="1217930" cy="28111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3"/>
          <p:cNvSpPr txBox="1">
            <a:spLocks noGrp="1"/>
          </p:cNvSpPr>
          <p:nvPr>
            <p:ph type="ctrTitle"/>
          </p:nvPr>
        </p:nvSpPr>
        <p:spPr>
          <a:xfrm>
            <a:off x="391478" y="1640231"/>
            <a:ext cx="4436745" cy="1131783"/>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
          <p:cNvSpPr txBox="1">
            <a:spLocks noGrp="1"/>
          </p:cNvSpPr>
          <p:nvPr>
            <p:ph type="subTitle" idx="1"/>
          </p:nvPr>
        </p:nvSpPr>
        <p:spPr>
          <a:xfrm>
            <a:off x="782955" y="2992014"/>
            <a:ext cx="3653790" cy="1349340"/>
          </a:xfrm>
          <a:prstGeom prst="rect">
            <a:avLst/>
          </a:prstGeom>
          <a:noFill/>
          <a:ln>
            <a:noFill/>
          </a:ln>
        </p:spPr>
        <p:txBody>
          <a:bodyPr spcFirstLastPara="1" wrap="square" lIns="91425" tIns="45700" rIns="91425" bIns="45700" anchor="t" anchorCtr="0">
            <a:normAutofit/>
          </a:bodyPr>
          <a:lstStyle>
            <a:lvl1pPr lvl="0" algn="ctr">
              <a:spcBef>
                <a:spcPts val="365"/>
              </a:spcBef>
              <a:spcAft>
                <a:spcPts val="0"/>
              </a:spcAft>
              <a:buClr>
                <a:srgbClr val="888888"/>
              </a:buClr>
              <a:buSzPts val="1827"/>
              <a:buNone/>
              <a:defRPr>
                <a:solidFill>
                  <a:srgbClr val="888888"/>
                </a:solidFill>
              </a:defRPr>
            </a:lvl1pPr>
            <a:lvl2pPr lvl="1" algn="ctr">
              <a:spcBef>
                <a:spcPts val="320"/>
              </a:spcBef>
              <a:spcAft>
                <a:spcPts val="0"/>
              </a:spcAft>
              <a:buClr>
                <a:srgbClr val="888888"/>
              </a:buClr>
              <a:buSzPts val="1598"/>
              <a:buNone/>
              <a:defRPr>
                <a:solidFill>
                  <a:srgbClr val="888888"/>
                </a:solidFill>
              </a:defRPr>
            </a:lvl2pPr>
            <a:lvl3pPr lvl="2" algn="ctr">
              <a:spcBef>
                <a:spcPts val="274"/>
              </a:spcBef>
              <a:spcAft>
                <a:spcPts val="0"/>
              </a:spcAft>
              <a:buClr>
                <a:srgbClr val="888888"/>
              </a:buClr>
              <a:buSzPts val="1370"/>
              <a:buNone/>
              <a:defRPr>
                <a:solidFill>
                  <a:srgbClr val="888888"/>
                </a:solidFill>
              </a:defRPr>
            </a:lvl3pPr>
            <a:lvl4pPr lvl="3" algn="ctr">
              <a:spcBef>
                <a:spcPts val="228"/>
              </a:spcBef>
              <a:spcAft>
                <a:spcPts val="0"/>
              </a:spcAft>
              <a:buClr>
                <a:srgbClr val="888888"/>
              </a:buClr>
              <a:buSzPts val="1142"/>
              <a:buNone/>
              <a:defRPr>
                <a:solidFill>
                  <a:srgbClr val="888888"/>
                </a:solidFill>
              </a:defRPr>
            </a:lvl4pPr>
            <a:lvl5pPr lvl="4" algn="ctr">
              <a:spcBef>
                <a:spcPts val="228"/>
              </a:spcBef>
              <a:spcAft>
                <a:spcPts val="0"/>
              </a:spcAft>
              <a:buClr>
                <a:srgbClr val="888888"/>
              </a:buClr>
              <a:buSzPts val="1142"/>
              <a:buNone/>
              <a:defRPr>
                <a:solidFill>
                  <a:srgbClr val="888888"/>
                </a:solidFill>
              </a:defRPr>
            </a:lvl5pPr>
            <a:lvl6pPr lvl="5" algn="ctr">
              <a:spcBef>
                <a:spcPts val="228"/>
              </a:spcBef>
              <a:spcAft>
                <a:spcPts val="0"/>
              </a:spcAft>
              <a:buClr>
                <a:srgbClr val="888888"/>
              </a:buClr>
              <a:buSzPts val="1142"/>
              <a:buNone/>
              <a:defRPr>
                <a:solidFill>
                  <a:srgbClr val="888888"/>
                </a:solidFill>
              </a:defRPr>
            </a:lvl6pPr>
            <a:lvl7pPr lvl="6" algn="ctr">
              <a:spcBef>
                <a:spcPts val="228"/>
              </a:spcBef>
              <a:spcAft>
                <a:spcPts val="0"/>
              </a:spcAft>
              <a:buClr>
                <a:srgbClr val="888888"/>
              </a:buClr>
              <a:buSzPts val="1142"/>
              <a:buNone/>
              <a:defRPr>
                <a:solidFill>
                  <a:srgbClr val="888888"/>
                </a:solidFill>
              </a:defRPr>
            </a:lvl7pPr>
            <a:lvl8pPr lvl="7" algn="ctr">
              <a:spcBef>
                <a:spcPts val="228"/>
              </a:spcBef>
              <a:spcAft>
                <a:spcPts val="0"/>
              </a:spcAft>
              <a:buClr>
                <a:srgbClr val="888888"/>
              </a:buClr>
              <a:buSzPts val="1142"/>
              <a:buNone/>
              <a:defRPr>
                <a:solidFill>
                  <a:srgbClr val="888888"/>
                </a:solidFill>
              </a:defRPr>
            </a:lvl8pPr>
            <a:lvl9pPr lvl="8" algn="ctr">
              <a:spcBef>
                <a:spcPts val="228"/>
              </a:spcBef>
              <a:spcAft>
                <a:spcPts val="0"/>
              </a:spcAft>
              <a:buClr>
                <a:srgbClr val="888888"/>
              </a:buClr>
              <a:buSzPts val="1142"/>
              <a:buNone/>
              <a:defRPr>
                <a:solidFill>
                  <a:srgbClr val="888888"/>
                </a:solidFill>
              </a:defRPr>
            </a:lvl9pPr>
          </a:lstStyle>
          <a:p>
            <a:endParaRPr/>
          </a:p>
        </p:txBody>
      </p:sp>
      <p:sp>
        <p:nvSpPr>
          <p:cNvPr id="22" name="Google Shape;22;p3"/>
          <p:cNvSpPr txBox="1">
            <a:spLocks noGrp="1"/>
          </p:cNvSpPr>
          <p:nvPr>
            <p:ph type="dt" idx="10"/>
          </p:nvPr>
        </p:nvSpPr>
        <p:spPr>
          <a:xfrm>
            <a:off x="260985" y="4893803"/>
            <a:ext cx="1217930" cy="2811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ftr" idx="11"/>
          </p:nvPr>
        </p:nvSpPr>
        <p:spPr>
          <a:xfrm>
            <a:off x="1783398" y="4893803"/>
            <a:ext cx="1652905" cy="28111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sldNum" idx="12"/>
          </p:nvPr>
        </p:nvSpPr>
        <p:spPr>
          <a:xfrm>
            <a:off x="3740785" y="4893803"/>
            <a:ext cx="1217930" cy="28111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260985" y="211446"/>
            <a:ext cx="4697730" cy="880004"/>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
          <p:cNvSpPr txBox="1">
            <a:spLocks noGrp="1"/>
          </p:cNvSpPr>
          <p:nvPr>
            <p:ph type="body" idx="1"/>
          </p:nvPr>
        </p:nvSpPr>
        <p:spPr>
          <a:xfrm>
            <a:off x="260985" y="1232008"/>
            <a:ext cx="4697730" cy="348457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4"/>
          <p:cNvSpPr txBox="1">
            <a:spLocks noGrp="1"/>
          </p:cNvSpPr>
          <p:nvPr>
            <p:ph type="dt" idx="10"/>
          </p:nvPr>
        </p:nvSpPr>
        <p:spPr>
          <a:xfrm>
            <a:off x="260985" y="4893803"/>
            <a:ext cx="1217930" cy="2811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1783398" y="4893803"/>
            <a:ext cx="1652905" cy="28111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3740785" y="4893803"/>
            <a:ext cx="1217930" cy="28111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412320" y="3392907"/>
            <a:ext cx="4436745" cy="1048672"/>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2283"/>
              <a:buFont typeface="Dosis"/>
              <a:buNone/>
              <a:defRPr sz="2283"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412320" y="2237901"/>
            <a:ext cx="4436745" cy="1155005"/>
          </a:xfrm>
          <a:prstGeom prst="rect">
            <a:avLst/>
          </a:prstGeom>
          <a:noFill/>
          <a:ln>
            <a:noFill/>
          </a:ln>
        </p:spPr>
        <p:txBody>
          <a:bodyPr spcFirstLastPara="1" wrap="square" lIns="91425" tIns="45700" rIns="91425" bIns="45700" anchor="b" anchorCtr="0">
            <a:normAutofit/>
          </a:bodyPr>
          <a:lstStyle>
            <a:lvl1pPr marL="457200" lvl="0" indent="-228600" algn="l">
              <a:spcBef>
                <a:spcPts val="228"/>
              </a:spcBef>
              <a:spcAft>
                <a:spcPts val="0"/>
              </a:spcAft>
              <a:buClr>
                <a:srgbClr val="888888"/>
              </a:buClr>
              <a:buSzPts val="1142"/>
              <a:buNone/>
              <a:defRPr sz="1142">
                <a:solidFill>
                  <a:srgbClr val="888888"/>
                </a:solidFill>
              </a:defRPr>
            </a:lvl1pPr>
            <a:lvl2pPr marL="914400" lvl="1" indent="-228600" algn="l">
              <a:spcBef>
                <a:spcPts val="205"/>
              </a:spcBef>
              <a:spcAft>
                <a:spcPts val="0"/>
              </a:spcAft>
              <a:buClr>
                <a:srgbClr val="888888"/>
              </a:buClr>
              <a:buSzPts val="1027"/>
              <a:buNone/>
              <a:defRPr sz="1027">
                <a:solidFill>
                  <a:srgbClr val="888888"/>
                </a:solidFill>
              </a:defRPr>
            </a:lvl2pPr>
            <a:lvl3pPr marL="1371600" lvl="2" indent="-228600" algn="l">
              <a:spcBef>
                <a:spcPts val="183"/>
              </a:spcBef>
              <a:spcAft>
                <a:spcPts val="0"/>
              </a:spcAft>
              <a:buClr>
                <a:srgbClr val="888888"/>
              </a:buClr>
              <a:buSzPts val="913"/>
              <a:buNone/>
              <a:defRPr sz="913">
                <a:solidFill>
                  <a:srgbClr val="888888"/>
                </a:solidFill>
              </a:defRPr>
            </a:lvl3pPr>
            <a:lvl4pPr marL="1828800" lvl="3" indent="-228600" algn="l">
              <a:spcBef>
                <a:spcPts val="160"/>
              </a:spcBef>
              <a:spcAft>
                <a:spcPts val="0"/>
              </a:spcAft>
              <a:buClr>
                <a:srgbClr val="888888"/>
              </a:buClr>
              <a:buSzPts val="799"/>
              <a:buNone/>
              <a:defRPr sz="799">
                <a:solidFill>
                  <a:srgbClr val="888888"/>
                </a:solidFill>
              </a:defRPr>
            </a:lvl4pPr>
            <a:lvl5pPr marL="2286000" lvl="4" indent="-228600" algn="l">
              <a:spcBef>
                <a:spcPts val="160"/>
              </a:spcBef>
              <a:spcAft>
                <a:spcPts val="0"/>
              </a:spcAft>
              <a:buClr>
                <a:srgbClr val="888888"/>
              </a:buClr>
              <a:buSzPts val="799"/>
              <a:buNone/>
              <a:defRPr sz="799">
                <a:solidFill>
                  <a:srgbClr val="888888"/>
                </a:solidFill>
              </a:defRPr>
            </a:lvl5pPr>
            <a:lvl6pPr marL="2743200" lvl="5" indent="-228600" algn="l">
              <a:spcBef>
                <a:spcPts val="160"/>
              </a:spcBef>
              <a:spcAft>
                <a:spcPts val="0"/>
              </a:spcAft>
              <a:buClr>
                <a:srgbClr val="888888"/>
              </a:buClr>
              <a:buSzPts val="799"/>
              <a:buNone/>
              <a:defRPr sz="799">
                <a:solidFill>
                  <a:srgbClr val="888888"/>
                </a:solidFill>
              </a:defRPr>
            </a:lvl6pPr>
            <a:lvl7pPr marL="3200400" lvl="6" indent="-228600" algn="l">
              <a:spcBef>
                <a:spcPts val="160"/>
              </a:spcBef>
              <a:spcAft>
                <a:spcPts val="0"/>
              </a:spcAft>
              <a:buClr>
                <a:srgbClr val="888888"/>
              </a:buClr>
              <a:buSzPts val="799"/>
              <a:buNone/>
              <a:defRPr sz="799">
                <a:solidFill>
                  <a:srgbClr val="888888"/>
                </a:solidFill>
              </a:defRPr>
            </a:lvl7pPr>
            <a:lvl8pPr marL="3657600" lvl="7" indent="-228600" algn="l">
              <a:spcBef>
                <a:spcPts val="160"/>
              </a:spcBef>
              <a:spcAft>
                <a:spcPts val="0"/>
              </a:spcAft>
              <a:buClr>
                <a:srgbClr val="888888"/>
              </a:buClr>
              <a:buSzPts val="799"/>
              <a:buNone/>
              <a:defRPr sz="799">
                <a:solidFill>
                  <a:srgbClr val="888888"/>
                </a:solidFill>
              </a:defRPr>
            </a:lvl8pPr>
            <a:lvl9pPr marL="4114800" lvl="8" indent="-228600" algn="l">
              <a:spcBef>
                <a:spcPts val="160"/>
              </a:spcBef>
              <a:spcAft>
                <a:spcPts val="0"/>
              </a:spcAft>
              <a:buClr>
                <a:srgbClr val="888888"/>
              </a:buClr>
              <a:buSzPts val="799"/>
              <a:buNone/>
              <a:defRPr sz="799">
                <a:solidFill>
                  <a:srgbClr val="888888"/>
                </a:solidFill>
              </a:defRPr>
            </a:lvl9pPr>
          </a:lstStyle>
          <a:p>
            <a:endParaRPr/>
          </a:p>
        </p:txBody>
      </p:sp>
      <p:sp>
        <p:nvSpPr>
          <p:cNvPr id="34" name="Google Shape;34;p5"/>
          <p:cNvSpPr txBox="1">
            <a:spLocks noGrp="1"/>
          </p:cNvSpPr>
          <p:nvPr>
            <p:ph type="dt" idx="10"/>
          </p:nvPr>
        </p:nvSpPr>
        <p:spPr>
          <a:xfrm>
            <a:off x="260985" y="4893803"/>
            <a:ext cx="1217930" cy="2811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1783398" y="4893803"/>
            <a:ext cx="1652905" cy="28111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3740785" y="4893803"/>
            <a:ext cx="1217930" cy="28111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260985" y="211446"/>
            <a:ext cx="4697730" cy="880004"/>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260985" y="1232008"/>
            <a:ext cx="2305368" cy="3484573"/>
          </a:xfrm>
          <a:prstGeom prst="rect">
            <a:avLst/>
          </a:prstGeom>
          <a:noFill/>
          <a:ln>
            <a:noFill/>
          </a:ln>
        </p:spPr>
        <p:txBody>
          <a:bodyPr spcFirstLastPara="1" wrap="square" lIns="91425" tIns="45700" rIns="91425" bIns="45700" anchor="t" anchorCtr="0">
            <a:normAutofit/>
          </a:bodyPr>
          <a:lstStyle>
            <a:lvl1pPr marL="457200" lvl="0" indent="-330073" algn="l">
              <a:spcBef>
                <a:spcPts val="320"/>
              </a:spcBef>
              <a:spcAft>
                <a:spcPts val="0"/>
              </a:spcAft>
              <a:buClr>
                <a:schemeClr val="dk1"/>
              </a:buClr>
              <a:buSzPts val="1598"/>
              <a:buChar char="•"/>
              <a:defRPr sz="1598"/>
            </a:lvl1pPr>
            <a:lvl2pPr marL="914400" lvl="1" indent="-315594" algn="l">
              <a:spcBef>
                <a:spcPts val="274"/>
              </a:spcBef>
              <a:spcAft>
                <a:spcPts val="0"/>
              </a:spcAft>
              <a:buClr>
                <a:schemeClr val="dk1"/>
              </a:buClr>
              <a:buSzPts val="1370"/>
              <a:buChar char="–"/>
              <a:defRPr sz="1370"/>
            </a:lvl2pPr>
            <a:lvl3pPr marL="1371600" lvl="2" indent="-301117" algn="l">
              <a:spcBef>
                <a:spcPts val="228"/>
              </a:spcBef>
              <a:spcAft>
                <a:spcPts val="0"/>
              </a:spcAft>
              <a:buClr>
                <a:schemeClr val="dk1"/>
              </a:buClr>
              <a:buSzPts val="1142"/>
              <a:buChar char="•"/>
              <a:defRPr sz="1142"/>
            </a:lvl3pPr>
            <a:lvl4pPr marL="1828800" lvl="3" indent="-293814" algn="l">
              <a:spcBef>
                <a:spcPts val="205"/>
              </a:spcBef>
              <a:spcAft>
                <a:spcPts val="0"/>
              </a:spcAft>
              <a:buClr>
                <a:schemeClr val="dk1"/>
              </a:buClr>
              <a:buSzPts val="1027"/>
              <a:buChar char="–"/>
              <a:defRPr sz="1027"/>
            </a:lvl4pPr>
            <a:lvl5pPr marL="2286000" lvl="4" indent="-293814" algn="l">
              <a:spcBef>
                <a:spcPts val="205"/>
              </a:spcBef>
              <a:spcAft>
                <a:spcPts val="0"/>
              </a:spcAft>
              <a:buClr>
                <a:schemeClr val="dk1"/>
              </a:buClr>
              <a:buSzPts val="1027"/>
              <a:buChar char="»"/>
              <a:defRPr sz="1027"/>
            </a:lvl5pPr>
            <a:lvl6pPr marL="2743200" lvl="5" indent="-293814" algn="l">
              <a:spcBef>
                <a:spcPts val="205"/>
              </a:spcBef>
              <a:spcAft>
                <a:spcPts val="0"/>
              </a:spcAft>
              <a:buClr>
                <a:schemeClr val="dk1"/>
              </a:buClr>
              <a:buSzPts val="1027"/>
              <a:buChar char="•"/>
              <a:defRPr sz="1027"/>
            </a:lvl6pPr>
            <a:lvl7pPr marL="3200400" lvl="6" indent="-293814" algn="l">
              <a:spcBef>
                <a:spcPts val="205"/>
              </a:spcBef>
              <a:spcAft>
                <a:spcPts val="0"/>
              </a:spcAft>
              <a:buClr>
                <a:schemeClr val="dk1"/>
              </a:buClr>
              <a:buSzPts val="1027"/>
              <a:buChar char="•"/>
              <a:defRPr sz="1027"/>
            </a:lvl7pPr>
            <a:lvl8pPr marL="3657600" lvl="7" indent="-293814" algn="l">
              <a:spcBef>
                <a:spcPts val="205"/>
              </a:spcBef>
              <a:spcAft>
                <a:spcPts val="0"/>
              </a:spcAft>
              <a:buClr>
                <a:schemeClr val="dk1"/>
              </a:buClr>
              <a:buSzPts val="1027"/>
              <a:buChar char="•"/>
              <a:defRPr sz="1027"/>
            </a:lvl8pPr>
            <a:lvl9pPr marL="4114800" lvl="8" indent="-293814" algn="l">
              <a:spcBef>
                <a:spcPts val="205"/>
              </a:spcBef>
              <a:spcAft>
                <a:spcPts val="0"/>
              </a:spcAft>
              <a:buClr>
                <a:schemeClr val="dk1"/>
              </a:buClr>
              <a:buSzPts val="1027"/>
              <a:buChar char="•"/>
              <a:defRPr sz="1027"/>
            </a:lvl9pPr>
          </a:lstStyle>
          <a:p>
            <a:endParaRPr/>
          </a:p>
        </p:txBody>
      </p:sp>
      <p:sp>
        <p:nvSpPr>
          <p:cNvPr id="40" name="Google Shape;40;p6"/>
          <p:cNvSpPr txBox="1">
            <a:spLocks noGrp="1"/>
          </p:cNvSpPr>
          <p:nvPr>
            <p:ph type="body" idx="2"/>
          </p:nvPr>
        </p:nvSpPr>
        <p:spPr>
          <a:xfrm>
            <a:off x="2653347" y="1232008"/>
            <a:ext cx="2305368" cy="3484573"/>
          </a:xfrm>
          <a:prstGeom prst="rect">
            <a:avLst/>
          </a:prstGeom>
          <a:noFill/>
          <a:ln>
            <a:noFill/>
          </a:ln>
        </p:spPr>
        <p:txBody>
          <a:bodyPr spcFirstLastPara="1" wrap="square" lIns="91425" tIns="45700" rIns="91425" bIns="45700" anchor="t" anchorCtr="0">
            <a:normAutofit/>
          </a:bodyPr>
          <a:lstStyle>
            <a:lvl1pPr marL="457200" lvl="0" indent="-330073" algn="l">
              <a:spcBef>
                <a:spcPts val="320"/>
              </a:spcBef>
              <a:spcAft>
                <a:spcPts val="0"/>
              </a:spcAft>
              <a:buClr>
                <a:schemeClr val="dk1"/>
              </a:buClr>
              <a:buSzPts val="1598"/>
              <a:buChar char="•"/>
              <a:defRPr sz="1598"/>
            </a:lvl1pPr>
            <a:lvl2pPr marL="914400" lvl="1" indent="-315594" algn="l">
              <a:spcBef>
                <a:spcPts val="274"/>
              </a:spcBef>
              <a:spcAft>
                <a:spcPts val="0"/>
              </a:spcAft>
              <a:buClr>
                <a:schemeClr val="dk1"/>
              </a:buClr>
              <a:buSzPts val="1370"/>
              <a:buChar char="–"/>
              <a:defRPr sz="1370"/>
            </a:lvl2pPr>
            <a:lvl3pPr marL="1371600" lvl="2" indent="-301117" algn="l">
              <a:spcBef>
                <a:spcPts val="228"/>
              </a:spcBef>
              <a:spcAft>
                <a:spcPts val="0"/>
              </a:spcAft>
              <a:buClr>
                <a:schemeClr val="dk1"/>
              </a:buClr>
              <a:buSzPts val="1142"/>
              <a:buChar char="•"/>
              <a:defRPr sz="1142"/>
            </a:lvl3pPr>
            <a:lvl4pPr marL="1828800" lvl="3" indent="-293814" algn="l">
              <a:spcBef>
                <a:spcPts val="205"/>
              </a:spcBef>
              <a:spcAft>
                <a:spcPts val="0"/>
              </a:spcAft>
              <a:buClr>
                <a:schemeClr val="dk1"/>
              </a:buClr>
              <a:buSzPts val="1027"/>
              <a:buChar char="–"/>
              <a:defRPr sz="1027"/>
            </a:lvl4pPr>
            <a:lvl5pPr marL="2286000" lvl="4" indent="-293814" algn="l">
              <a:spcBef>
                <a:spcPts val="205"/>
              </a:spcBef>
              <a:spcAft>
                <a:spcPts val="0"/>
              </a:spcAft>
              <a:buClr>
                <a:schemeClr val="dk1"/>
              </a:buClr>
              <a:buSzPts val="1027"/>
              <a:buChar char="»"/>
              <a:defRPr sz="1027"/>
            </a:lvl5pPr>
            <a:lvl6pPr marL="2743200" lvl="5" indent="-293814" algn="l">
              <a:spcBef>
                <a:spcPts val="205"/>
              </a:spcBef>
              <a:spcAft>
                <a:spcPts val="0"/>
              </a:spcAft>
              <a:buClr>
                <a:schemeClr val="dk1"/>
              </a:buClr>
              <a:buSzPts val="1027"/>
              <a:buChar char="•"/>
              <a:defRPr sz="1027"/>
            </a:lvl6pPr>
            <a:lvl7pPr marL="3200400" lvl="6" indent="-293814" algn="l">
              <a:spcBef>
                <a:spcPts val="205"/>
              </a:spcBef>
              <a:spcAft>
                <a:spcPts val="0"/>
              </a:spcAft>
              <a:buClr>
                <a:schemeClr val="dk1"/>
              </a:buClr>
              <a:buSzPts val="1027"/>
              <a:buChar char="•"/>
              <a:defRPr sz="1027"/>
            </a:lvl7pPr>
            <a:lvl8pPr marL="3657600" lvl="7" indent="-293814" algn="l">
              <a:spcBef>
                <a:spcPts val="205"/>
              </a:spcBef>
              <a:spcAft>
                <a:spcPts val="0"/>
              </a:spcAft>
              <a:buClr>
                <a:schemeClr val="dk1"/>
              </a:buClr>
              <a:buSzPts val="1027"/>
              <a:buChar char="•"/>
              <a:defRPr sz="1027"/>
            </a:lvl8pPr>
            <a:lvl9pPr marL="4114800" lvl="8" indent="-293814" algn="l">
              <a:spcBef>
                <a:spcPts val="205"/>
              </a:spcBef>
              <a:spcAft>
                <a:spcPts val="0"/>
              </a:spcAft>
              <a:buClr>
                <a:schemeClr val="dk1"/>
              </a:buClr>
              <a:buSzPts val="1027"/>
              <a:buChar char="•"/>
              <a:defRPr sz="1027"/>
            </a:lvl9pPr>
          </a:lstStyle>
          <a:p>
            <a:endParaRPr/>
          </a:p>
        </p:txBody>
      </p:sp>
      <p:sp>
        <p:nvSpPr>
          <p:cNvPr id="41" name="Google Shape;41;p6"/>
          <p:cNvSpPr txBox="1">
            <a:spLocks noGrp="1"/>
          </p:cNvSpPr>
          <p:nvPr>
            <p:ph type="dt" idx="10"/>
          </p:nvPr>
        </p:nvSpPr>
        <p:spPr>
          <a:xfrm>
            <a:off x="260985" y="4893803"/>
            <a:ext cx="1217930" cy="2811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1783398" y="4893803"/>
            <a:ext cx="1652905" cy="28111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3740785" y="4893803"/>
            <a:ext cx="1217930" cy="28111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260985" y="211446"/>
            <a:ext cx="4697730" cy="880004"/>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2512"/>
              <a:buFont typeface="Dosi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260986" y="1181895"/>
            <a:ext cx="2306274" cy="492558"/>
          </a:xfrm>
          <a:prstGeom prst="rect">
            <a:avLst/>
          </a:prstGeom>
          <a:noFill/>
          <a:ln>
            <a:noFill/>
          </a:ln>
        </p:spPr>
        <p:txBody>
          <a:bodyPr spcFirstLastPara="1" wrap="square" lIns="91425" tIns="45700" rIns="91425" bIns="45700" anchor="b" anchorCtr="0">
            <a:normAutofit/>
          </a:bodyPr>
          <a:lstStyle>
            <a:lvl1pPr marL="457200" lvl="0" indent="-228600" algn="l">
              <a:spcBef>
                <a:spcPts val="274"/>
              </a:spcBef>
              <a:spcAft>
                <a:spcPts val="0"/>
              </a:spcAft>
              <a:buClr>
                <a:schemeClr val="dk1"/>
              </a:buClr>
              <a:buSzPts val="1370"/>
              <a:buNone/>
              <a:defRPr sz="1370" b="1"/>
            </a:lvl1pPr>
            <a:lvl2pPr marL="914400" lvl="1" indent="-228600" algn="l">
              <a:spcBef>
                <a:spcPts val="228"/>
              </a:spcBef>
              <a:spcAft>
                <a:spcPts val="0"/>
              </a:spcAft>
              <a:buClr>
                <a:schemeClr val="dk1"/>
              </a:buClr>
              <a:buSzPts val="1142"/>
              <a:buNone/>
              <a:defRPr sz="1142" b="1"/>
            </a:lvl2pPr>
            <a:lvl3pPr marL="1371600" lvl="2" indent="-228600" algn="l">
              <a:spcBef>
                <a:spcPts val="205"/>
              </a:spcBef>
              <a:spcAft>
                <a:spcPts val="0"/>
              </a:spcAft>
              <a:buClr>
                <a:schemeClr val="dk1"/>
              </a:buClr>
              <a:buSzPts val="1027"/>
              <a:buNone/>
              <a:defRPr sz="1027" b="1"/>
            </a:lvl3pPr>
            <a:lvl4pPr marL="1828800" lvl="3" indent="-228600" algn="l">
              <a:spcBef>
                <a:spcPts val="183"/>
              </a:spcBef>
              <a:spcAft>
                <a:spcPts val="0"/>
              </a:spcAft>
              <a:buClr>
                <a:schemeClr val="dk1"/>
              </a:buClr>
              <a:buSzPts val="913"/>
              <a:buNone/>
              <a:defRPr sz="913" b="1"/>
            </a:lvl4pPr>
            <a:lvl5pPr marL="2286000" lvl="4" indent="-228600" algn="l">
              <a:spcBef>
                <a:spcPts val="183"/>
              </a:spcBef>
              <a:spcAft>
                <a:spcPts val="0"/>
              </a:spcAft>
              <a:buClr>
                <a:schemeClr val="dk1"/>
              </a:buClr>
              <a:buSzPts val="913"/>
              <a:buNone/>
              <a:defRPr sz="913" b="1"/>
            </a:lvl5pPr>
            <a:lvl6pPr marL="2743200" lvl="5" indent="-228600" algn="l">
              <a:spcBef>
                <a:spcPts val="183"/>
              </a:spcBef>
              <a:spcAft>
                <a:spcPts val="0"/>
              </a:spcAft>
              <a:buClr>
                <a:schemeClr val="dk1"/>
              </a:buClr>
              <a:buSzPts val="913"/>
              <a:buNone/>
              <a:defRPr sz="913" b="1"/>
            </a:lvl6pPr>
            <a:lvl7pPr marL="3200400" lvl="6" indent="-228600" algn="l">
              <a:spcBef>
                <a:spcPts val="183"/>
              </a:spcBef>
              <a:spcAft>
                <a:spcPts val="0"/>
              </a:spcAft>
              <a:buClr>
                <a:schemeClr val="dk1"/>
              </a:buClr>
              <a:buSzPts val="913"/>
              <a:buNone/>
              <a:defRPr sz="913" b="1"/>
            </a:lvl7pPr>
            <a:lvl8pPr marL="3657600" lvl="7" indent="-228600" algn="l">
              <a:spcBef>
                <a:spcPts val="183"/>
              </a:spcBef>
              <a:spcAft>
                <a:spcPts val="0"/>
              </a:spcAft>
              <a:buClr>
                <a:schemeClr val="dk1"/>
              </a:buClr>
              <a:buSzPts val="913"/>
              <a:buNone/>
              <a:defRPr sz="913" b="1"/>
            </a:lvl8pPr>
            <a:lvl9pPr marL="4114800" lvl="8" indent="-228600" algn="l">
              <a:spcBef>
                <a:spcPts val="183"/>
              </a:spcBef>
              <a:spcAft>
                <a:spcPts val="0"/>
              </a:spcAft>
              <a:buClr>
                <a:schemeClr val="dk1"/>
              </a:buClr>
              <a:buSzPts val="913"/>
              <a:buNone/>
              <a:defRPr sz="913" b="1"/>
            </a:lvl9pPr>
          </a:lstStyle>
          <a:p>
            <a:endParaRPr/>
          </a:p>
        </p:txBody>
      </p:sp>
      <p:sp>
        <p:nvSpPr>
          <p:cNvPr id="47" name="Google Shape;47;p7"/>
          <p:cNvSpPr txBox="1">
            <a:spLocks noGrp="1"/>
          </p:cNvSpPr>
          <p:nvPr>
            <p:ph type="body" idx="2"/>
          </p:nvPr>
        </p:nvSpPr>
        <p:spPr>
          <a:xfrm>
            <a:off x="260986" y="1674453"/>
            <a:ext cx="2306274" cy="3042126"/>
          </a:xfrm>
          <a:prstGeom prst="rect">
            <a:avLst/>
          </a:prstGeom>
          <a:noFill/>
          <a:ln>
            <a:noFill/>
          </a:ln>
        </p:spPr>
        <p:txBody>
          <a:bodyPr spcFirstLastPara="1" wrap="square" lIns="91425" tIns="45700" rIns="91425" bIns="45700" anchor="t" anchorCtr="0">
            <a:normAutofit/>
          </a:bodyPr>
          <a:lstStyle>
            <a:lvl1pPr marL="457200" lvl="0" indent="-315595" algn="l">
              <a:spcBef>
                <a:spcPts val="274"/>
              </a:spcBef>
              <a:spcAft>
                <a:spcPts val="0"/>
              </a:spcAft>
              <a:buClr>
                <a:schemeClr val="dk1"/>
              </a:buClr>
              <a:buSzPts val="1370"/>
              <a:buChar char="•"/>
              <a:defRPr sz="1370"/>
            </a:lvl1pPr>
            <a:lvl2pPr marL="914400" lvl="1" indent="-301117" algn="l">
              <a:spcBef>
                <a:spcPts val="228"/>
              </a:spcBef>
              <a:spcAft>
                <a:spcPts val="0"/>
              </a:spcAft>
              <a:buClr>
                <a:schemeClr val="dk1"/>
              </a:buClr>
              <a:buSzPts val="1142"/>
              <a:buChar char="–"/>
              <a:defRPr sz="1142"/>
            </a:lvl2pPr>
            <a:lvl3pPr marL="1371600" lvl="2" indent="-293814" algn="l">
              <a:spcBef>
                <a:spcPts val="205"/>
              </a:spcBef>
              <a:spcAft>
                <a:spcPts val="0"/>
              </a:spcAft>
              <a:buClr>
                <a:schemeClr val="dk1"/>
              </a:buClr>
              <a:buSzPts val="1027"/>
              <a:buChar char="•"/>
              <a:defRPr sz="1027"/>
            </a:lvl3pPr>
            <a:lvl4pPr marL="1828800" lvl="3" indent="-286575" algn="l">
              <a:spcBef>
                <a:spcPts val="183"/>
              </a:spcBef>
              <a:spcAft>
                <a:spcPts val="0"/>
              </a:spcAft>
              <a:buClr>
                <a:schemeClr val="dk1"/>
              </a:buClr>
              <a:buSzPts val="913"/>
              <a:buChar char="–"/>
              <a:defRPr sz="913"/>
            </a:lvl4pPr>
            <a:lvl5pPr marL="2286000" lvl="4" indent="-286575" algn="l">
              <a:spcBef>
                <a:spcPts val="183"/>
              </a:spcBef>
              <a:spcAft>
                <a:spcPts val="0"/>
              </a:spcAft>
              <a:buClr>
                <a:schemeClr val="dk1"/>
              </a:buClr>
              <a:buSzPts val="913"/>
              <a:buChar char="»"/>
              <a:defRPr sz="913"/>
            </a:lvl5pPr>
            <a:lvl6pPr marL="2743200" lvl="5" indent="-286575" algn="l">
              <a:spcBef>
                <a:spcPts val="183"/>
              </a:spcBef>
              <a:spcAft>
                <a:spcPts val="0"/>
              </a:spcAft>
              <a:buClr>
                <a:schemeClr val="dk1"/>
              </a:buClr>
              <a:buSzPts val="913"/>
              <a:buChar char="•"/>
              <a:defRPr sz="913"/>
            </a:lvl6pPr>
            <a:lvl7pPr marL="3200400" lvl="6" indent="-286575" algn="l">
              <a:spcBef>
                <a:spcPts val="183"/>
              </a:spcBef>
              <a:spcAft>
                <a:spcPts val="0"/>
              </a:spcAft>
              <a:buClr>
                <a:schemeClr val="dk1"/>
              </a:buClr>
              <a:buSzPts val="913"/>
              <a:buChar char="•"/>
              <a:defRPr sz="913"/>
            </a:lvl7pPr>
            <a:lvl8pPr marL="3657600" lvl="7" indent="-286575" algn="l">
              <a:spcBef>
                <a:spcPts val="183"/>
              </a:spcBef>
              <a:spcAft>
                <a:spcPts val="0"/>
              </a:spcAft>
              <a:buClr>
                <a:schemeClr val="dk1"/>
              </a:buClr>
              <a:buSzPts val="913"/>
              <a:buChar char="•"/>
              <a:defRPr sz="913"/>
            </a:lvl8pPr>
            <a:lvl9pPr marL="4114800" lvl="8" indent="-286575" algn="l">
              <a:spcBef>
                <a:spcPts val="183"/>
              </a:spcBef>
              <a:spcAft>
                <a:spcPts val="0"/>
              </a:spcAft>
              <a:buClr>
                <a:schemeClr val="dk1"/>
              </a:buClr>
              <a:buSzPts val="913"/>
              <a:buChar char="•"/>
              <a:defRPr sz="913"/>
            </a:lvl9pPr>
          </a:lstStyle>
          <a:p>
            <a:endParaRPr/>
          </a:p>
        </p:txBody>
      </p:sp>
      <p:sp>
        <p:nvSpPr>
          <p:cNvPr id="48" name="Google Shape;48;p7"/>
          <p:cNvSpPr txBox="1">
            <a:spLocks noGrp="1"/>
          </p:cNvSpPr>
          <p:nvPr>
            <p:ph type="body" idx="3"/>
          </p:nvPr>
        </p:nvSpPr>
        <p:spPr>
          <a:xfrm>
            <a:off x="2651536" y="1181895"/>
            <a:ext cx="2307180" cy="492558"/>
          </a:xfrm>
          <a:prstGeom prst="rect">
            <a:avLst/>
          </a:prstGeom>
          <a:noFill/>
          <a:ln>
            <a:noFill/>
          </a:ln>
        </p:spPr>
        <p:txBody>
          <a:bodyPr spcFirstLastPara="1" wrap="square" lIns="91425" tIns="45700" rIns="91425" bIns="45700" anchor="b" anchorCtr="0">
            <a:normAutofit/>
          </a:bodyPr>
          <a:lstStyle>
            <a:lvl1pPr marL="457200" lvl="0" indent="-228600" algn="l">
              <a:spcBef>
                <a:spcPts val="274"/>
              </a:spcBef>
              <a:spcAft>
                <a:spcPts val="0"/>
              </a:spcAft>
              <a:buClr>
                <a:schemeClr val="dk1"/>
              </a:buClr>
              <a:buSzPts val="1370"/>
              <a:buNone/>
              <a:defRPr sz="1370" b="1"/>
            </a:lvl1pPr>
            <a:lvl2pPr marL="914400" lvl="1" indent="-228600" algn="l">
              <a:spcBef>
                <a:spcPts val="228"/>
              </a:spcBef>
              <a:spcAft>
                <a:spcPts val="0"/>
              </a:spcAft>
              <a:buClr>
                <a:schemeClr val="dk1"/>
              </a:buClr>
              <a:buSzPts val="1142"/>
              <a:buNone/>
              <a:defRPr sz="1142" b="1"/>
            </a:lvl2pPr>
            <a:lvl3pPr marL="1371600" lvl="2" indent="-228600" algn="l">
              <a:spcBef>
                <a:spcPts val="205"/>
              </a:spcBef>
              <a:spcAft>
                <a:spcPts val="0"/>
              </a:spcAft>
              <a:buClr>
                <a:schemeClr val="dk1"/>
              </a:buClr>
              <a:buSzPts val="1027"/>
              <a:buNone/>
              <a:defRPr sz="1027" b="1"/>
            </a:lvl3pPr>
            <a:lvl4pPr marL="1828800" lvl="3" indent="-228600" algn="l">
              <a:spcBef>
                <a:spcPts val="183"/>
              </a:spcBef>
              <a:spcAft>
                <a:spcPts val="0"/>
              </a:spcAft>
              <a:buClr>
                <a:schemeClr val="dk1"/>
              </a:buClr>
              <a:buSzPts val="913"/>
              <a:buNone/>
              <a:defRPr sz="913" b="1"/>
            </a:lvl4pPr>
            <a:lvl5pPr marL="2286000" lvl="4" indent="-228600" algn="l">
              <a:spcBef>
                <a:spcPts val="183"/>
              </a:spcBef>
              <a:spcAft>
                <a:spcPts val="0"/>
              </a:spcAft>
              <a:buClr>
                <a:schemeClr val="dk1"/>
              </a:buClr>
              <a:buSzPts val="913"/>
              <a:buNone/>
              <a:defRPr sz="913" b="1"/>
            </a:lvl5pPr>
            <a:lvl6pPr marL="2743200" lvl="5" indent="-228600" algn="l">
              <a:spcBef>
                <a:spcPts val="183"/>
              </a:spcBef>
              <a:spcAft>
                <a:spcPts val="0"/>
              </a:spcAft>
              <a:buClr>
                <a:schemeClr val="dk1"/>
              </a:buClr>
              <a:buSzPts val="913"/>
              <a:buNone/>
              <a:defRPr sz="913" b="1"/>
            </a:lvl6pPr>
            <a:lvl7pPr marL="3200400" lvl="6" indent="-228600" algn="l">
              <a:spcBef>
                <a:spcPts val="183"/>
              </a:spcBef>
              <a:spcAft>
                <a:spcPts val="0"/>
              </a:spcAft>
              <a:buClr>
                <a:schemeClr val="dk1"/>
              </a:buClr>
              <a:buSzPts val="913"/>
              <a:buNone/>
              <a:defRPr sz="913" b="1"/>
            </a:lvl7pPr>
            <a:lvl8pPr marL="3657600" lvl="7" indent="-228600" algn="l">
              <a:spcBef>
                <a:spcPts val="183"/>
              </a:spcBef>
              <a:spcAft>
                <a:spcPts val="0"/>
              </a:spcAft>
              <a:buClr>
                <a:schemeClr val="dk1"/>
              </a:buClr>
              <a:buSzPts val="913"/>
              <a:buNone/>
              <a:defRPr sz="913" b="1"/>
            </a:lvl8pPr>
            <a:lvl9pPr marL="4114800" lvl="8" indent="-228600" algn="l">
              <a:spcBef>
                <a:spcPts val="183"/>
              </a:spcBef>
              <a:spcAft>
                <a:spcPts val="0"/>
              </a:spcAft>
              <a:buClr>
                <a:schemeClr val="dk1"/>
              </a:buClr>
              <a:buSzPts val="913"/>
              <a:buNone/>
              <a:defRPr sz="913" b="1"/>
            </a:lvl9pPr>
          </a:lstStyle>
          <a:p>
            <a:endParaRPr/>
          </a:p>
        </p:txBody>
      </p:sp>
      <p:sp>
        <p:nvSpPr>
          <p:cNvPr id="49" name="Google Shape;49;p7"/>
          <p:cNvSpPr txBox="1">
            <a:spLocks noGrp="1"/>
          </p:cNvSpPr>
          <p:nvPr>
            <p:ph type="body" idx="4"/>
          </p:nvPr>
        </p:nvSpPr>
        <p:spPr>
          <a:xfrm>
            <a:off x="2651536" y="1674453"/>
            <a:ext cx="2307180" cy="3042126"/>
          </a:xfrm>
          <a:prstGeom prst="rect">
            <a:avLst/>
          </a:prstGeom>
          <a:noFill/>
          <a:ln>
            <a:noFill/>
          </a:ln>
        </p:spPr>
        <p:txBody>
          <a:bodyPr spcFirstLastPara="1" wrap="square" lIns="91425" tIns="45700" rIns="91425" bIns="45700" anchor="t" anchorCtr="0">
            <a:normAutofit/>
          </a:bodyPr>
          <a:lstStyle>
            <a:lvl1pPr marL="457200" lvl="0" indent="-315595" algn="l">
              <a:spcBef>
                <a:spcPts val="274"/>
              </a:spcBef>
              <a:spcAft>
                <a:spcPts val="0"/>
              </a:spcAft>
              <a:buClr>
                <a:schemeClr val="dk1"/>
              </a:buClr>
              <a:buSzPts val="1370"/>
              <a:buChar char="•"/>
              <a:defRPr sz="1370"/>
            </a:lvl1pPr>
            <a:lvl2pPr marL="914400" lvl="1" indent="-301117" algn="l">
              <a:spcBef>
                <a:spcPts val="228"/>
              </a:spcBef>
              <a:spcAft>
                <a:spcPts val="0"/>
              </a:spcAft>
              <a:buClr>
                <a:schemeClr val="dk1"/>
              </a:buClr>
              <a:buSzPts val="1142"/>
              <a:buChar char="–"/>
              <a:defRPr sz="1142"/>
            </a:lvl2pPr>
            <a:lvl3pPr marL="1371600" lvl="2" indent="-293814" algn="l">
              <a:spcBef>
                <a:spcPts val="205"/>
              </a:spcBef>
              <a:spcAft>
                <a:spcPts val="0"/>
              </a:spcAft>
              <a:buClr>
                <a:schemeClr val="dk1"/>
              </a:buClr>
              <a:buSzPts val="1027"/>
              <a:buChar char="•"/>
              <a:defRPr sz="1027"/>
            </a:lvl3pPr>
            <a:lvl4pPr marL="1828800" lvl="3" indent="-286575" algn="l">
              <a:spcBef>
                <a:spcPts val="183"/>
              </a:spcBef>
              <a:spcAft>
                <a:spcPts val="0"/>
              </a:spcAft>
              <a:buClr>
                <a:schemeClr val="dk1"/>
              </a:buClr>
              <a:buSzPts val="913"/>
              <a:buChar char="–"/>
              <a:defRPr sz="913"/>
            </a:lvl4pPr>
            <a:lvl5pPr marL="2286000" lvl="4" indent="-286575" algn="l">
              <a:spcBef>
                <a:spcPts val="183"/>
              </a:spcBef>
              <a:spcAft>
                <a:spcPts val="0"/>
              </a:spcAft>
              <a:buClr>
                <a:schemeClr val="dk1"/>
              </a:buClr>
              <a:buSzPts val="913"/>
              <a:buChar char="»"/>
              <a:defRPr sz="913"/>
            </a:lvl5pPr>
            <a:lvl6pPr marL="2743200" lvl="5" indent="-286575" algn="l">
              <a:spcBef>
                <a:spcPts val="183"/>
              </a:spcBef>
              <a:spcAft>
                <a:spcPts val="0"/>
              </a:spcAft>
              <a:buClr>
                <a:schemeClr val="dk1"/>
              </a:buClr>
              <a:buSzPts val="913"/>
              <a:buChar char="•"/>
              <a:defRPr sz="913"/>
            </a:lvl6pPr>
            <a:lvl7pPr marL="3200400" lvl="6" indent="-286575" algn="l">
              <a:spcBef>
                <a:spcPts val="183"/>
              </a:spcBef>
              <a:spcAft>
                <a:spcPts val="0"/>
              </a:spcAft>
              <a:buClr>
                <a:schemeClr val="dk1"/>
              </a:buClr>
              <a:buSzPts val="913"/>
              <a:buChar char="•"/>
              <a:defRPr sz="913"/>
            </a:lvl7pPr>
            <a:lvl8pPr marL="3657600" lvl="7" indent="-286575" algn="l">
              <a:spcBef>
                <a:spcPts val="183"/>
              </a:spcBef>
              <a:spcAft>
                <a:spcPts val="0"/>
              </a:spcAft>
              <a:buClr>
                <a:schemeClr val="dk1"/>
              </a:buClr>
              <a:buSzPts val="913"/>
              <a:buChar char="•"/>
              <a:defRPr sz="913"/>
            </a:lvl8pPr>
            <a:lvl9pPr marL="4114800" lvl="8" indent="-286575" algn="l">
              <a:spcBef>
                <a:spcPts val="183"/>
              </a:spcBef>
              <a:spcAft>
                <a:spcPts val="0"/>
              </a:spcAft>
              <a:buClr>
                <a:schemeClr val="dk1"/>
              </a:buClr>
              <a:buSzPts val="913"/>
              <a:buChar char="•"/>
              <a:defRPr sz="913"/>
            </a:lvl9pPr>
          </a:lstStyle>
          <a:p>
            <a:endParaRPr/>
          </a:p>
        </p:txBody>
      </p:sp>
      <p:sp>
        <p:nvSpPr>
          <p:cNvPr id="50" name="Google Shape;50;p7"/>
          <p:cNvSpPr txBox="1">
            <a:spLocks noGrp="1"/>
          </p:cNvSpPr>
          <p:nvPr>
            <p:ph type="dt" idx="10"/>
          </p:nvPr>
        </p:nvSpPr>
        <p:spPr>
          <a:xfrm>
            <a:off x="260985" y="4893803"/>
            <a:ext cx="1217930" cy="2811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1783398" y="4893803"/>
            <a:ext cx="1652905" cy="28111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3740785" y="4893803"/>
            <a:ext cx="1217930" cy="28111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260985" y="211446"/>
            <a:ext cx="4697730" cy="880004"/>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
          <p:cNvSpPr txBox="1">
            <a:spLocks noGrp="1"/>
          </p:cNvSpPr>
          <p:nvPr>
            <p:ph type="dt" idx="10"/>
          </p:nvPr>
        </p:nvSpPr>
        <p:spPr>
          <a:xfrm>
            <a:off x="260985" y="4893803"/>
            <a:ext cx="1217930" cy="2811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1783398" y="4893803"/>
            <a:ext cx="1652905" cy="28111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3740785" y="4893803"/>
            <a:ext cx="1217930" cy="28111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260986" y="210223"/>
            <a:ext cx="1717245" cy="89467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142"/>
              <a:buFont typeface="Dosis"/>
              <a:buNone/>
              <a:defRPr sz="1142"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2040758" y="210225"/>
            <a:ext cx="2917958" cy="4506355"/>
          </a:xfrm>
          <a:prstGeom prst="rect">
            <a:avLst/>
          </a:prstGeom>
          <a:noFill/>
          <a:ln>
            <a:noFill/>
          </a:ln>
        </p:spPr>
        <p:txBody>
          <a:bodyPr spcFirstLastPara="1" wrap="square" lIns="91425" tIns="45700" rIns="91425" bIns="45700" anchor="t" anchorCtr="0">
            <a:normAutofit/>
          </a:bodyPr>
          <a:lstStyle>
            <a:lvl1pPr marL="457200" lvl="0" indent="-344614" algn="l">
              <a:spcBef>
                <a:spcPts val="365"/>
              </a:spcBef>
              <a:spcAft>
                <a:spcPts val="0"/>
              </a:spcAft>
              <a:buClr>
                <a:schemeClr val="dk1"/>
              </a:buClr>
              <a:buSzPts val="1827"/>
              <a:buChar char="•"/>
              <a:defRPr sz="1827"/>
            </a:lvl1pPr>
            <a:lvl2pPr marL="914400" lvl="1" indent="-330072" algn="l">
              <a:spcBef>
                <a:spcPts val="320"/>
              </a:spcBef>
              <a:spcAft>
                <a:spcPts val="0"/>
              </a:spcAft>
              <a:buClr>
                <a:schemeClr val="dk1"/>
              </a:buClr>
              <a:buSzPts val="1598"/>
              <a:buChar char="–"/>
              <a:defRPr sz="1598"/>
            </a:lvl2pPr>
            <a:lvl3pPr marL="1371600" lvl="2" indent="-315594" algn="l">
              <a:spcBef>
                <a:spcPts val="274"/>
              </a:spcBef>
              <a:spcAft>
                <a:spcPts val="0"/>
              </a:spcAft>
              <a:buClr>
                <a:schemeClr val="dk1"/>
              </a:buClr>
              <a:buSzPts val="1370"/>
              <a:buChar char="•"/>
              <a:defRPr sz="1370"/>
            </a:lvl3pPr>
            <a:lvl4pPr marL="1828800" lvl="3" indent="-301117" algn="l">
              <a:spcBef>
                <a:spcPts val="228"/>
              </a:spcBef>
              <a:spcAft>
                <a:spcPts val="0"/>
              </a:spcAft>
              <a:buClr>
                <a:schemeClr val="dk1"/>
              </a:buClr>
              <a:buSzPts val="1142"/>
              <a:buChar char="–"/>
              <a:defRPr sz="1142"/>
            </a:lvl4pPr>
            <a:lvl5pPr marL="2286000" lvl="4" indent="-301117" algn="l">
              <a:spcBef>
                <a:spcPts val="228"/>
              </a:spcBef>
              <a:spcAft>
                <a:spcPts val="0"/>
              </a:spcAft>
              <a:buClr>
                <a:schemeClr val="dk1"/>
              </a:buClr>
              <a:buSzPts val="1142"/>
              <a:buChar char="»"/>
              <a:defRPr sz="1142"/>
            </a:lvl5pPr>
            <a:lvl6pPr marL="2743200" lvl="5" indent="-301117" algn="l">
              <a:spcBef>
                <a:spcPts val="228"/>
              </a:spcBef>
              <a:spcAft>
                <a:spcPts val="0"/>
              </a:spcAft>
              <a:buClr>
                <a:schemeClr val="dk1"/>
              </a:buClr>
              <a:buSzPts val="1142"/>
              <a:buChar char="•"/>
              <a:defRPr sz="1142"/>
            </a:lvl6pPr>
            <a:lvl7pPr marL="3200400" lvl="6" indent="-301117" algn="l">
              <a:spcBef>
                <a:spcPts val="228"/>
              </a:spcBef>
              <a:spcAft>
                <a:spcPts val="0"/>
              </a:spcAft>
              <a:buClr>
                <a:schemeClr val="dk1"/>
              </a:buClr>
              <a:buSzPts val="1142"/>
              <a:buChar char="•"/>
              <a:defRPr sz="1142"/>
            </a:lvl7pPr>
            <a:lvl8pPr marL="3657600" lvl="7" indent="-301116" algn="l">
              <a:spcBef>
                <a:spcPts val="228"/>
              </a:spcBef>
              <a:spcAft>
                <a:spcPts val="0"/>
              </a:spcAft>
              <a:buClr>
                <a:schemeClr val="dk1"/>
              </a:buClr>
              <a:buSzPts val="1142"/>
              <a:buChar char="•"/>
              <a:defRPr sz="1142"/>
            </a:lvl8pPr>
            <a:lvl9pPr marL="4114800" lvl="8" indent="-301116" algn="l">
              <a:spcBef>
                <a:spcPts val="228"/>
              </a:spcBef>
              <a:spcAft>
                <a:spcPts val="0"/>
              </a:spcAft>
              <a:buClr>
                <a:schemeClr val="dk1"/>
              </a:buClr>
              <a:buSzPts val="1142"/>
              <a:buChar char="•"/>
              <a:defRPr sz="1142"/>
            </a:lvl9pPr>
          </a:lstStyle>
          <a:p>
            <a:endParaRPr/>
          </a:p>
        </p:txBody>
      </p:sp>
      <p:sp>
        <p:nvSpPr>
          <p:cNvPr id="61" name="Google Shape;61;p9"/>
          <p:cNvSpPr txBox="1">
            <a:spLocks noGrp="1"/>
          </p:cNvSpPr>
          <p:nvPr>
            <p:ph type="body" idx="2"/>
          </p:nvPr>
        </p:nvSpPr>
        <p:spPr>
          <a:xfrm>
            <a:off x="260986" y="1104896"/>
            <a:ext cx="1717245" cy="3611684"/>
          </a:xfrm>
          <a:prstGeom prst="rect">
            <a:avLst/>
          </a:prstGeom>
          <a:noFill/>
          <a:ln>
            <a:noFill/>
          </a:ln>
        </p:spPr>
        <p:txBody>
          <a:bodyPr spcFirstLastPara="1" wrap="square" lIns="91425" tIns="45700" rIns="91425" bIns="45700" anchor="t" anchorCtr="0">
            <a:normAutofit/>
          </a:bodyPr>
          <a:lstStyle>
            <a:lvl1pPr marL="457200" lvl="0" indent="-228600" algn="l">
              <a:spcBef>
                <a:spcPts val="160"/>
              </a:spcBef>
              <a:spcAft>
                <a:spcPts val="0"/>
              </a:spcAft>
              <a:buClr>
                <a:schemeClr val="dk1"/>
              </a:buClr>
              <a:buSzPts val="799"/>
              <a:buNone/>
              <a:defRPr sz="799"/>
            </a:lvl1pPr>
            <a:lvl2pPr marL="914400" lvl="1" indent="-228600" algn="l">
              <a:spcBef>
                <a:spcPts val="137"/>
              </a:spcBef>
              <a:spcAft>
                <a:spcPts val="0"/>
              </a:spcAft>
              <a:buClr>
                <a:schemeClr val="dk1"/>
              </a:buClr>
              <a:buSzPts val="685"/>
              <a:buNone/>
              <a:defRPr sz="685"/>
            </a:lvl2pPr>
            <a:lvl3pPr marL="1371600" lvl="2" indent="-228600" algn="l">
              <a:spcBef>
                <a:spcPts val="114"/>
              </a:spcBef>
              <a:spcAft>
                <a:spcPts val="0"/>
              </a:spcAft>
              <a:buClr>
                <a:schemeClr val="dk1"/>
              </a:buClr>
              <a:buSzPts val="571"/>
              <a:buNone/>
              <a:defRPr sz="571"/>
            </a:lvl3pPr>
            <a:lvl4pPr marL="1828800" lvl="3" indent="-228600" algn="l">
              <a:spcBef>
                <a:spcPts val="103"/>
              </a:spcBef>
              <a:spcAft>
                <a:spcPts val="0"/>
              </a:spcAft>
              <a:buClr>
                <a:schemeClr val="dk1"/>
              </a:buClr>
              <a:buSzPts val="514"/>
              <a:buNone/>
              <a:defRPr sz="514"/>
            </a:lvl4pPr>
            <a:lvl5pPr marL="2286000" lvl="4" indent="-228600" algn="l">
              <a:spcBef>
                <a:spcPts val="103"/>
              </a:spcBef>
              <a:spcAft>
                <a:spcPts val="0"/>
              </a:spcAft>
              <a:buClr>
                <a:schemeClr val="dk1"/>
              </a:buClr>
              <a:buSzPts val="514"/>
              <a:buNone/>
              <a:defRPr sz="514"/>
            </a:lvl5pPr>
            <a:lvl6pPr marL="2743200" lvl="5" indent="-228600" algn="l">
              <a:spcBef>
                <a:spcPts val="103"/>
              </a:spcBef>
              <a:spcAft>
                <a:spcPts val="0"/>
              </a:spcAft>
              <a:buClr>
                <a:schemeClr val="dk1"/>
              </a:buClr>
              <a:buSzPts val="514"/>
              <a:buNone/>
              <a:defRPr sz="514"/>
            </a:lvl6pPr>
            <a:lvl7pPr marL="3200400" lvl="6" indent="-228600" algn="l">
              <a:spcBef>
                <a:spcPts val="103"/>
              </a:spcBef>
              <a:spcAft>
                <a:spcPts val="0"/>
              </a:spcAft>
              <a:buClr>
                <a:schemeClr val="dk1"/>
              </a:buClr>
              <a:buSzPts val="514"/>
              <a:buNone/>
              <a:defRPr sz="514"/>
            </a:lvl7pPr>
            <a:lvl8pPr marL="3657600" lvl="7" indent="-228600" algn="l">
              <a:spcBef>
                <a:spcPts val="103"/>
              </a:spcBef>
              <a:spcAft>
                <a:spcPts val="0"/>
              </a:spcAft>
              <a:buClr>
                <a:schemeClr val="dk1"/>
              </a:buClr>
              <a:buSzPts val="514"/>
              <a:buNone/>
              <a:defRPr sz="514"/>
            </a:lvl8pPr>
            <a:lvl9pPr marL="4114800" lvl="8" indent="-228600" algn="l">
              <a:spcBef>
                <a:spcPts val="103"/>
              </a:spcBef>
              <a:spcAft>
                <a:spcPts val="0"/>
              </a:spcAft>
              <a:buClr>
                <a:schemeClr val="dk1"/>
              </a:buClr>
              <a:buSzPts val="514"/>
              <a:buNone/>
              <a:defRPr sz="514"/>
            </a:lvl9pPr>
          </a:lstStyle>
          <a:p>
            <a:endParaRPr/>
          </a:p>
        </p:txBody>
      </p:sp>
      <p:sp>
        <p:nvSpPr>
          <p:cNvPr id="62" name="Google Shape;62;p9"/>
          <p:cNvSpPr txBox="1">
            <a:spLocks noGrp="1"/>
          </p:cNvSpPr>
          <p:nvPr>
            <p:ph type="dt" idx="10"/>
          </p:nvPr>
        </p:nvSpPr>
        <p:spPr>
          <a:xfrm>
            <a:off x="260985" y="4893803"/>
            <a:ext cx="1217930" cy="2811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1783398" y="4893803"/>
            <a:ext cx="1652905" cy="28111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3740785" y="4893803"/>
            <a:ext cx="1217930" cy="28111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023098" y="3696018"/>
            <a:ext cx="3131820" cy="43633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142"/>
              <a:buFont typeface="Dosis"/>
              <a:buNone/>
              <a:defRPr sz="1142"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1023098" y="471780"/>
            <a:ext cx="3131820" cy="3168015"/>
          </a:xfrm>
          <a:prstGeom prst="rect">
            <a:avLst/>
          </a:prstGeom>
          <a:noFill/>
          <a:ln>
            <a:noFill/>
          </a:ln>
        </p:spPr>
      </p:sp>
      <p:sp>
        <p:nvSpPr>
          <p:cNvPr id="68" name="Google Shape;68;p10"/>
          <p:cNvSpPr txBox="1">
            <a:spLocks noGrp="1"/>
          </p:cNvSpPr>
          <p:nvPr>
            <p:ph type="body" idx="1"/>
          </p:nvPr>
        </p:nvSpPr>
        <p:spPr>
          <a:xfrm>
            <a:off x="1023098" y="4132354"/>
            <a:ext cx="3131820" cy="619669"/>
          </a:xfrm>
          <a:prstGeom prst="rect">
            <a:avLst/>
          </a:prstGeom>
          <a:noFill/>
          <a:ln>
            <a:noFill/>
          </a:ln>
        </p:spPr>
        <p:txBody>
          <a:bodyPr spcFirstLastPara="1" wrap="square" lIns="91425" tIns="45700" rIns="91425" bIns="45700" anchor="t" anchorCtr="0">
            <a:normAutofit/>
          </a:bodyPr>
          <a:lstStyle>
            <a:lvl1pPr marL="457200" lvl="0" indent="-228600" algn="l">
              <a:spcBef>
                <a:spcPts val="160"/>
              </a:spcBef>
              <a:spcAft>
                <a:spcPts val="0"/>
              </a:spcAft>
              <a:buClr>
                <a:schemeClr val="dk1"/>
              </a:buClr>
              <a:buSzPts val="799"/>
              <a:buNone/>
              <a:defRPr sz="799"/>
            </a:lvl1pPr>
            <a:lvl2pPr marL="914400" lvl="1" indent="-228600" algn="l">
              <a:spcBef>
                <a:spcPts val="137"/>
              </a:spcBef>
              <a:spcAft>
                <a:spcPts val="0"/>
              </a:spcAft>
              <a:buClr>
                <a:schemeClr val="dk1"/>
              </a:buClr>
              <a:buSzPts val="685"/>
              <a:buNone/>
              <a:defRPr sz="685"/>
            </a:lvl2pPr>
            <a:lvl3pPr marL="1371600" lvl="2" indent="-228600" algn="l">
              <a:spcBef>
                <a:spcPts val="114"/>
              </a:spcBef>
              <a:spcAft>
                <a:spcPts val="0"/>
              </a:spcAft>
              <a:buClr>
                <a:schemeClr val="dk1"/>
              </a:buClr>
              <a:buSzPts val="571"/>
              <a:buNone/>
              <a:defRPr sz="571"/>
            </a:lvl3pPr>
            <a:lvl4pPr marL="1828800" lvl="3" indent="-228600" algn="l">
              <a:spcBef>
                <a:spcPts val="103"/>
              </a:spcBef>
              <a:spcAft>
                <a:spcPts val="0"/>
              </a:spcAft>
              <a:buClr>
                <a:schemeClr val="dk1"/>
              </a:buClr>
              <a:buSzPts val="514"/>
              <a:buNone/>
              <a:defRPr sz="514"/>
            </a:lvl4pPr>
            <a:lvl5pPr marL="2286000" lvl="4" indent="-228600" algn="l">
              <a:spcBef>
                <a:spcPts val="103"/>
              </a:spcBef>
              <a:spcAft>
                <a:spcPts val="0"/>
              </a:spcAft>
              <a:buClr>
                <a:schemeClr val="dk1"/>
              </a:buClr>
              <a:buSzPts val="514"/>
              <a:buNone/>
              <a:defRPr sz="514"/>
            </a:lvl5pPr>
            <a:lvl6pPr marL="2743200" lvl="5" indent="-228600" algn="l">
              <a:spcBef>
                <a:spcPts val="103"/>
              </a:spcBef>
              <a:spcAft>
                <a:spcPts val="0"/>
              </a:spcAft>
              <a:buClr>
                <a:schemeClr val="dk1"/>
              </a:buClr>
              <a:buSzPts val="514"/>
              <a:buNone/>
              <a:defRPr sz="514"/>
            </a:lvl6pPr>
            <a:lvl7pPr marL="3200400" lvl="6" indent="-228600" algn="l">
              <a:spcBef>
                <a:spcPts val="103"/>
              </a:spcBef>
              <a:spcAft>
                <a:spcPts val="0"/>
              </a:spcAft>
              <a:buClr>
                <a:schemeClr val="dk1"/>
              </a:buClr>
              <a:buSzPts val="514"/>
              <a:buNone/>
              <a:defRPr sz="514"/>
            </a:lvl7pPr>
            <a:lvl8pPr marL="3657600" lvl="7" indent="-228600" algn="l">
              <a:spcBef>
                <a:spcPts val="103"/>
              </a:spcBef>
              <a:spcAft>
                <a:spcPts val="0"/>
              </a:spcAft>
              <a:buClr>
                <a:schemeClr val="dk1"/>
              </a:buClr>
              <a:buSzPts val="514"/>
              <a:buNone/>
              <a:defRPr sz="514"/>
            </a:lvl8pPr>
            <a:lvl9pPr marL="4114800" lvl="8" indent="-228600" algn="l">
              <a:spcBef>
                <a:spcPts val="103"/>
              </a:spcBef>
              <a:spcAft>
                <a:spcPts val="0"/>
              </a:spcAft>
              <a:buClr>
                <a:schemeClr val="dk1"/>
              </a:buClr>
              <a:buSzPts val="514"/>
              <a:buNone/>
              <a:defRPr sz="514"/>
            </a:lvl9pPr>
          </a:lstStyle>
          <a:p>
            <a:endParaRPr/>
          </a:p>
        </p:txBody>
      </p:sp>
      <p:sp>
        <p:nvSpPr>
          <p:cNvPr id="69" name="Google Shape;69;p10"/>
          <p:cNvSpPr txBox="1">
            <a:spLocks noGrp="1"/>
          </p:cNvSpPr>
          <p:nvPr>
            <p:ph type="dt" idx="10"/>
          </p:nvPr>
        </p:nvSpPr>
        <p:spPr>
          <a:xfrm>
            <a:off x="260985" y="4893803"/>
            <a:ext cx="1217930" cy="2811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1783398" y="4893803"/>
            <a:ext cx="1652905" cy="28111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3740785" y="4893803"/>
            <a:ext cx="1217930" cy="28111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260985" y="211446"/>
            <a:ext cx="4697730" cy="880004"/>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2512"/>
              <a:buFont typeface="Dosis"/>
              <a:buNone/>
              <a:defRPr sz="2512" b="0" i="0" u="none" strike="noStrike" cap="none">
                <a:solidFill>
                  <a:schemeClr val="dk1"/>
                </a:solidFill>
                <a:latin typeface="Dosis"/>
                <a:ea typeface="Dosis"/>
                <a:cs typeface="Dosis"/>
                <a:sym typeface="Dosi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260985" y="1232008"/>
            <a:ext cx="4697730" cy="3484573"/>
          </a:xfrm>
          <a:prstGeom prst="rect">
            <a:avLst/>
          </a:prstGeom>
          <a:noFill/>
          <a:ln>
            <a:noFill/>
          </a:ln>
        </p:spPr>
        <p:txBody>
          <a:bodyPr spcFirstLastPara="1" wrap="square" lIns="91425" tIns="45700" rIns="91425" bIns="45700" anchor="t" anchorCtr="0">
            <a:normAutofit/>
          </a:bodyPr>
          <a:lstStyle>
            <a:lvl1pPr marL="457200" marR="0" lvl="0" indent="-344614" algn="l" rtl="0">
              <a:spcBef>
                <a:spcPts val="365"/>
              </a:spcBef>
              <a:spcAft>
                <a:spcPts val="0"/>
              </a:spcAft>
              <a:buClr>
                <a:schemeClr val="dk1"/>
              </a:buClr>
              <a:buSzPts val="1827"/>
              <a:buFont typeface="Arial"/>
              <a:buChar char="•"/>
              <a:defRPr sz="1827" b="0" i="0" u="none" strike="noStrike" cap="none">
                <a:solidFill>
                  <a:schemeClr val="dk1"/>
                </a:solidFill>
                <a:latin typeface="Dosis"/>
                <a:ea typeface="Dosis"/>
                <a:cs typeface="Dosis"/>
                <a:sym typeface="Dosis"/>
              </a:defRPr>
            </a:lvl1pPr>
            <a:lvl2pPr marL="914400" marR="0" lvl="1" indent="-330072" algn="l" rtl="0">
              <a:spcBef>
                <a:spcPts val="320"/>
              </a:spcBef>
              <a:spcAft>
                <a:spcPts val="0"/>
              </a:spcAft>
              <a:buClr>
                <a:schemeClr val="dk1"/>
              </a:buClr>
              <a:buSzPts val="1598"/>
              <a:buFont typeface="Arial"/>
              <a:buChar char="–"/>
              <a:defRPr sz="1598" b="0" i="0" u="none" strike="noStrike" cap="none">
                <a:solidFill>
                  <a:schemeClr val="dk1"/>
                </a:solidFill>
                <a:latin typeface="Dosis"/>
                <a:ea typeface="Dosis"/>
                <a:cs typeface="Dosis"/>
                <a:sym typeface="Dosis"/>
              </a:defRPr>
            </a:lvl2pPr>
            <a:lvl3pPr marL="1371600" marR="0" lvl="2" indent="-315594" algn="l" rtl="0">
              <a:spcBef>
                <a:spcPts val="274"/>
              </a:spcBef>
              <a:spcAft>
                <a:spcPts val="0"/>
              </a:spcAft>
              <a:buClr>
                <a:schemeClr val="dk1"/>
              </a:buClr>
              <a:buSzPts val="1370"/>
              <a:buFont typeface="Arial"/>
              <a:buChar char="•"/>
              <a:defRPr sz="1370" b="0" i="0" u="none" strike="noStrike" cap="none">
                <a:solidFill>
                  <a:schemeClr val="dk1"/>
                </a:solidFill>
                <a:latin typeface="Dosis"/>
                <a:ea typeface="Dosis"/>
                <a:cs typeface="Dosis"/>
                <a:sym typeface="Dosis"/>
              </a:defRPr>
            </a:lvl3pPr>
            <a:lvl4pPr marL="1828800" marR="0" lvl="3" indent="-301117" algn="l" rtl="0">
              <a:spcBef>
                <a:spcPts val="228"/>
              </a:spcBef>
              <a:spcAft>
                <a:spcPts val="0"/>
              </a:spcAft>
              <a:buClr>
                <a:schemeClr val="dk1"/>
              </a:buClr>
              <a:buSzPts val="1142"/>
              <a:buFont typeface="Arial"/>
              <a:buChar char="–"/>
              <a:defRPr sz="1142" b="0" i="0" u="none" strike="noStrike" cap="none">
                <a:solidFill>
                  <a:schemeClr val="dk1"/>
                </a:solidFill>
                <a:latin typeface="Dosis"/>
                <a:ea typeface="Dosis"/>
                <a:cs typeface="Dosis"/>
                <a:sym typeface="Dosis"/>
              </a:defRPr>
            </a:lvl4pPr>
            <a:lvl5pPr marL="2286000" marR="0" lvl="4" indent="-301117" algn="l" rtl="0">
              <a:spcBef>
                <a:spcPts val="228"/>
              </a:spcBef>
              <a:spcAft>
                <a:spcPts val="0"/>
              </a:spcAft>
              <a:buClr>
                <a:schemeClr val="dk1"/>
              </a:buClr>
              <a:buSzPts val="1142"/>
              <a:buFont typeface="Arial"/>
              <a:buChar char="»"/>
              <a:defRPr sz="1142" b="0" i="0" u="none" strike="noStrike" cap="none">
                <a:solidFill>
                  <a:schemeClr val="dk1"/>
                </a:solidFill>
                <a:latin typeface="Dosis"/>
                <a:ea typeface="Dosis"/>
                <a:cs typeface="Dosis"/>
                <a:sym typeface="Dosis"/>
              </a:defRPr>
            </a:lvl5pPr>
            <a:lvl6pPr marL="2743200" marR="0" lvl="5" indent="-301117" algn="l" rtl="0">
              <a:spcBef>
                <a:spcPts val="228"/>
              </a:spcBef>
              <a:spcAft>
                <a:spcPts val="0"/>
              </a:spcAft>
              <a:buClr>
                <a:schemeClr val="dk1"/>
              </a:buClr>
              <a:buSzPts val="1142"/>
              <a:buFont typeface="Arial"/>
              <a:buChar char="•"/>
              <a:defRPr sz="1142" b="0" i="0" u="none" strike="noStrike" cap="none">
                <a:solidFill>
                  <a:schemeClr val="dk1"/>
                </a:solidFill>
                <a:latin typeface="Calibri"/>
                <a:ea typeface="Calibri"/>
                <a:cs typeface="Calibri"/>
                <a:sym typeface="Calibri"/>
              </a:defRPr>
            </a:lvl6pPr>
            <a:lvl7pPr marL="3200400" marR="0" lvl="6" indent="-301117" algn="l" rtl="0">
              <a:spcBef>
                <a:spcPts val="228"/>
              </a:spcBef>
              <a:spcAft>
                <a:spcPts val="0"/>
              </a:spcAft>
              <a:buClr>
                <a:schemeClr val="dk1"/>
              </a:buClr>
              <a:buSzPts val="1142"/>
              <a:buFont typeface="Arial"/>
              <a:buChar char="•"/>
              <a:defRPr sz="1142" b="0" i="0" u="none" strike="noStrike" cap="none">
                <a:solidFill>
                  <a:schemeClr val="dk1"/>
                </a:solidFill>
                <a:latin typeface="Calibri"/>
                <a:ea typeface="Calibri"/>
                <a:cs typeface="Calibri"/>
                <a:sym typeface="Calibri"/>
              </a:defRPr>
            </a:lvl7pPr>
            <a:lvl8pPr marL="3657600" marR="0" lvl="7" indent="-301116" algn="l" rtl="0">
              <a:spcBef>
                <a:spcPts val="228"/>
              </a:spcBef>
              <a:spcAft>
                <a:spcPts val="0"/>
              </a:spcAft>
              <a:buClr>
                <a:schemeClr val="dk1"/>
              </a:buClr>
              <a:buSzPts val="1142"/>
              <a:buFont typeface="Arial"/>
              <a:buChar char="•"/>
              <a:defRPr sz="1142" b="0" i="0" u="none" strike="noStrike" cap="none">
                <a:solidFill>
                  <a:schemeClr val="dk1"/>
                </a:solidFill>
                <a:latin typeface="Calibri"/>
                <a:ea typeface="Calibri"/>
                <a:cs typeface="Calibri"/>
                <a:sym typeface="Calibri"/>
              </a:defRPr>
            </a:lvl8pPr>
            <a:lvl9pPr marL="4114800" marR="0" lvl="8" indent="-301116" algn="l" rtl="0">
              <a:spcBef>
                <a:spcPts val="228"/>
              </a:spcBef>
              <a:spcAft>
                <a:spcPts val="0"/>
              </a:spcAft>
              <a:buClr>
                <a:schemeClr val="dk1"/>
              </a:buClr>
              <a:buSzPts val="1142"/>
              <a:buFont typeface="Arial"/>
              <a:buChar char="•"/>
              <a:defRPr sz="1142"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260985" y="4893803"/>
            <a:ext cx="1217930" cy="281112"/>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685" b="0" i="0" u="none" strike="noStrike" cap="none">
                <a:solidFill>
                  <a:srgbClr val="888888"/>
                </a:solidFill>
                <a:latin typeface="Dosis"/>
                <a:ea typeface="Dosis"/>
                <a:cs typeface="Dosis"/>
                <a:sym typeface="Dosis"/>
              </a:defRPr>
            </a:lvl1pPr>
            <a:lvl2pPr marR="0" lvl="1" algn="l" rtl="0">
              <a:spcBef>
                <a:spcPts val="0"/>
              </a:spcBef>
              <a:spcAft>
                <a:spcPts val="0"/>
              </a:spcAft>
              <a:buSzPts val="1400"/>
              <a:buNone/>
              <a:defRPr sz="115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15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15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15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15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15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15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157"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1783398" y="4893803"/>
            <a:ext cx="1652905" cy="281112"/>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685" b="0" i="0" u="none" strike="noStrike" cap="none">
                <a:solidFill>
                  <a:srgbClr val="888888"/>
                </a:solidFill>
                <a:latin typeface="Dosis"/>
                <a:ea typeface="Dosis"/>
                <a:cs typeface="Dosis"/>
                <a:sym typeface="Dosis"/>
              </a:defRPr>
            </a:lvl1pPr>
            <a:lvl2pPr marR="0" lvl="1" algn="l" rtl="0">
              <a:spcBef>
                <a:spcPts val="0"/>
              </a:spcBef>
              <a:spcAft>
                <a:spcPts val="0"/>
              </a:spcAft>
              <a:buSzPts val="1400"/>
              <a:buNone/>
              <a:defRPr sz="115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15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15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15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15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15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15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157"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3740785" y="4893803"/>
            <a:ext cx="1217930" cy="281112"/>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85" b="0" i="0" u="none" strike="noStrike" cap="none">
                <a:solidFill>
                  <a:srgbClr val="888888"/>
                </a:solidFill>
                <a:latin typeface="Dosis"/>
                <a:ea typeface="Dosis"/>
                <a:cs typeface="Dosis"/>
                <a:sym typeface="Dosis"/>
              </a:defRPr>
            </a:lvl1pPr>
            <a:lvl2pPr marL="0" marR="0" lvl="1" indent="0" algn="r" rtl="0">
              <a:spcBef>
                <a:spcPts val="0"/>
              </a:spcBef>
              <a:buNone/>
              <a:defRPr sz="685" b="0" i="0" u="none" strike="noStrike" cap="none">
                <a:solidFill>
                  <a:srgbClr val="888888"/>
                </a:solidFill>
                <a:latin typeface="Dosis"/>
                <a:ea typeface="Dosis"/>
                <a:cs typeface="Dosis"/>
                <a:sym typeface="Dosis"/>
              </a:defRPr>
            </a:lvl2pPr>
            <a:lvl3pPr marL="0" marR="0" lvl="2" indent="0" algn="r" rtl="0">
              <a:spcBef>
                <a:spcPts val="0"/>
              </a:spcBef>
              <a:buNone/>
              <a:defRPr sz="685" b="0" i="0" u="none" strike="noStrike" cap="none">
                <a:solidFill>
                  <a:srgbClr val="888888"/>
                </a:solidFill>
                <a:latin typeface="Dosis"/>
                <a:ea typeface="Dosis"/>
                <a:cs typeface="Dosis"/>
                <a:sym typeface="Dosis"/>
              </a:defRPr>
            </a:lvl3pPr>
            <a:lvl4pPr marL="0" marR="0" lvl="3" indent="0" algn="r" rtl="0">
              <a:spcBef>
                <a:spcPts val="0"/>
              </a:spcBef>
              <a:buNone/>
              <a:defRPr sz="685" b="0" i="0" u="none" strike="noStrike" cap="none">
                <a:solidFill>
                  <a:srgbClr val="888888"/>
                </a:solidFill>
                <a:latin typeface="Dosis"/>
                <a:ea typeface="Dosis"/>
                <a:cs typeface="Dosis"/>
                <a:sym typeface="Dosis"/>
              </a:defRPr>
            </a:lvl4pPr>
            <a:lvl5pPr marL="0" marR="0" lvl="4" indent="0" algn="r" rtl="0">
              <a:spcBef>
                <a:spcPts val="0"/>
              </a:spcBef>
              <a:buNone/>
              <a:defRPr sz="685" b="0" i="0" u="none" strike="noStrike" cap="none">
                <a:solidFill>
                  <a:srgbClr val="888888"/>
                </a:solidFill>
                <a:latin typeface="Dosis"/>
                <a:ea typeface="Dosis"/>
                <a:cs typeface="Dosis"/>
                <a:sym typeface="Dosis"/>
              </a:defRPr>
            </a:lvl5pPr>
            <a:lvl6pPr marL="0" marR="0" lvl="5" indent="0" algn="r" rtl="0">
              <a:spcBef>
                <a:spcPts val="0"/>
              </a:spcBef>
              <a:buNone/>
              <a:defRPr sz="685" b="0" i="0" u="none" strike="noStrike" cap="none">
                <a:solidFill>
                  <a:srgbClr val="888888"/>
                </a:solidFill>
                <a:latin typeface="Dosis"/>
                <a:ea typeface="Dosis"/>
                <a:cs typeface="Dosis"/>
                <a:sym typeface="Dosis"/>
              </a:defRPr>
            </a:lvl6pPr>
            <a:lvl7pPr marL="0" marR="0" lvl="6" indent="0" algn="r" rtl="0">
              <a:spcBef>
                <a:spcPts val="0"/>
              </a:spcBef>
              <a:buNone/>
              <a:defRPr sz="685" b="0" i="0" u="none" strike="noStrike" cap="none">
                <a:solidFill>
                  <a:srgbClr val="888888"/>
                </a:solidFill>
                <a:latin typeface="Dosis"/>
                <a:ea typeface="Dosis"/>
                <a:cs typeface="Dosis"/>
                <a:sym typeface="Dosis"/>
              </a:defRPr>
            </a:lvl7pPr>
            <a:lvl8pPr marL="0" marR="0" lvl="7" indent="0" algn="r" rtl="0">
              <a:spcBef>
                <a:spcPts val="0"/>
              </a:spcBef>
              <a:buNone/>
              <a:defRPr sz="685" b="0" i="0" u="none" strike="noStrike" cap="none">
                <a:solidFill>
                  <a:srgbClr val="888888"/>
                </a:solidFill>
                <a:latin typeface="Dosis"/>
                <a:ea typeface="Dosis"/>
                <a:cs typeface="Dosis"/>
                <a:sym typeface="Dosis"/>
              </a:defRPr>
            </a:lvl8pPr>
            <a:lvl9pPr marL="0" marR="0" lvl="8" indent="0" algn="r" rtl="0">
              <a:spcBef>
                <a:spcPts val="0"/>
              </a:spcBef>
              <a:buNone/>
              <a:defRPr sz="685" b="0" i="0" u="none" strike="noStrike" cap="none">
                <a:solidFill>
                  <a:srgbClr val="888888"/>
                </a:solidFill>
                <a:latin typeface="Dosis"/>
                <a:ea typeface="Dosis"/>
                <a:cs typeface="Dosis"/>
                <a:sym typeface="Dosis"/>
              </a:defRPr>
            </a:lvl9pPr>
          </a:lstStyle>
          <a:p>
            <a:pPr marL="0" lvl="0" indent="0" algn="r" rtl="0">
              <a:spcBef>
                <a:spcPts val="0"/>
              </a:spcBef>
              <a:spcAft>
                <a:spcPts val="0"/>
              </a:spcAft>
              <a:buNone/>
            </a:pPr>
            <a:fld id="{00000000-1234-1234-1234-123412341234}" type="slidenum">
              <a:rPr lang="en-US"/>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54.xml"/><Relationship Id="rId7" Type="http://schemas.openxmlformats.org/officeDocument/2006/relationships/tags" Target="../tags/tag56.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tags" Target="../tags/tag55.xml"/><Relationship Id="rId5" Type="http://schemas.openxmlformats.org/officeDocument/2006/relationships/audio" Target="../media/media1.m4a"/><Relationship Id="rId10" Type="http://schemas.openxmlformats.org/officeDocument/2006/relationships/image" Target="../media/image24.png"/><Relationship Id="rId4" Type="http://schemas.microsoft.com/office/2007/relationships/media" Target="../media/media1.m4a"/><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59.xml"/><Relationship Id="rId7" Type="http://schemas.openxmlformats.org/officeDocument/2006/relationships/tags" Target="../tags/tag61.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tags" Target="../tags/tag60.xml"/><Relationship Id="rId5" Type="http://schemas.openxmlformats.org/officeDocument/2006/relationships/audio" Target="../media/media1.m4a"/><Relationship Id="rId10" Type="http://schemas.openxmlformats.org/officeDocument/2006/relationships/image" Target="../media/image24.png"/><Relationship Id="rId4" Type="http://schemas.microsoft.com/office/2007/relationships/media" Target="../media/media1.m4a"/><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62.xml"/><Relationship Id="rId5" Type="http://schemas.openxmlformats.org/officeDocument/2006/relationships/image" Target="../media/image21.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63.xml"/><Relationship Id="rId6" Type="http://schemas.openxmlformats.org/officeDocument/2006/relationships/image" Target="../media/image21.png"/><Relationship Id="rId5" Type="http://schemas.openxmlformats.org/officeDocument/2006/relationships/image" Target="../media/image25.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7.png"/><Relationship Id="rId4"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6.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5.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1.xml"/><Relationship Id="rId5" Type="http://schemas.openxmlformats.org/officeDocument/2006/relationships/tags" Target="../tags/tag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7.sv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8" Type="http://schemas.openxmlformats.org/officeDocument/2006/relationships/tags" Target="../tags/tag71.xml"/><Relationship Id="rId13" Type="http://schemas.openxmlformats.org/officeDocument/2006/relationships/image" Target="../media/image30.png"/><Relationship Id="rId3" Type="http://schemas.openxmlformats.org/officeDocument/2006/relationships/tags" Target="../tags/tag66.xml"/><Relationship Id="rId7" Type="http://schemas.openxmlformats.org/officeDocument/2006/relationships/tags" Target="../tags/tag70.xml"/><Relationship Id="rId12" Type="http://schemas.openxmlformats.org/officeDocument/2006/relationships/image" Target="../media/image20.svg"/><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tags" Target="../tags/tag69.xml"/><Relationship Id="rId11" Type="http://schemas.openxmlformats.org/officeDocument/2006/relationships/image" Target="../media/image19.png"/><Relationship Id="rId5" Type="http://schemas.openxmlformats.org/officeDocument/2006/relationships/tags" Target="../tags/tag68.xml"/><Relationship Id="rId10" Type="http://schemas.openxmlformats.org/officeDocument/2006/relationships/slideLayout" Target="../slideLayouts/slideLayout1.xml"/><Relationship Id="rId4" Type="http://schemas.openxmlformats.org/officeDocument/2006/relationships/tags" Target="../tags/tag67.xml"/><Relationship Id="rId9" Type="http://schemas.openxmlformats.org/officeDocument/2006/relationships/tags" Target="../tags/tag72.xml"/></Relationships>
</file>

<file path=ppt/slides/_rels/slide25.xml.rels><?xml version="1.0" encoding="UTF-8" standalone="yes"?>
<Relationships xmlns="http://schemas.openxmlformats.org/package/2006/relationships"><Relationship Id="rId8" Type="http://schemas.openxmlformats.org/officeDocument/2006/relationships/tags" Target="../tags/tag80.xml"/><Relationship Id="rId3" Type="http://schemas.openxmlformats.org/officeDocument/2006/relationships/tags" Target="../tags/tag75.xml"/><Relationship Id="rId7" Type="http://schemas.openxmlformats.org/officeDocument/2006/relationships/tags" Target="../tags/tag79.xml"/><Relationship Id="rId12" Type="http://schemas.openxmlformats.org/officeDocument/2006/relationships/image" Target="../media/image31.png"/><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tags" Target="../tags/tag78.xml"/><Relationship Id="rId11" Type="http://schemas.openxmlformats.org/officeDocument/2006/relationships/image" Target="../media/image20.svg"/><Relationship Id="rId5" Type="http://schemas.openxmlformats.org/officeDocument/2006/relationships/tags" Target="../tags/tag77.xml"/><Relationship Id="rId10" Type="http://schemas.openxmlformats.org/officeDocument/2006/relationships/image" Target="../media/image19.png"/><Relationship Id="rId4" Type="http://schemas.openxmlformats.org/officeDocument/2006/relationships/tags" Target="../tags/tag76.xml"/><Relationship Id="rId9"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8" Type="http://schemas.openxmlformats.org/officeDocument/2006/relationships/tags" Target="../tags/tag88.xml"/><Relationship Id="rId13" Type="http://schemas.openxmlformats.org/officeDocument/2006/relationships/image" Target="../media/image6.png"/><Relationship Id="rId3" Type="http://schemas.openxmlformats.org/officeDocument/2006/relationships/tags" Target="../tags/tag83.xml"/><Relationship Id="rId7" Type="http://schemas.openxmlformats.org/officeDocument/2006/relationships/tags" Target="../tags/tag87.xml"/><Relationship Id="rId12" Type="http://schemas.openxmlformats.org/officeDocument/2006/relationships/image" Target="../media/image5.jpeg"/><Relationship Id="rId17" Type="http://schemas.openxmlformats.org/officeDocument/2006/relationships/image" Target="../media/image11.png"/><Relationship Id="rId2" Type="http://schemas.openxmlformats.org/officeDocument/2006/relationships/tags" Target="../tags/tag82.xml"/><Relationship Id="rId16" Type="http://schemas.openxmlformats.org/officeDocument/2006/relationships/image" Target="../media/image10.svg"/><Relationship Id="rId1" Type="http://schemas.openxmlformats.org/officeDocument/2006/relationships/tags" Target="../tags/tag81.xml"/><Relationship Id="rId6" Type="http://schemas.openxmlformats.org/officeDocument/2006/relationships/tags" Target="../tags/tag86.xml"/><Relationship Id="rId11" Type="http://schemas.openxmlformats.org/officeDocument/2006/relationships/slideLayout" Target="../slideLayouts/slideLayout1.xml"/><Relationship Id="rId5" Type="http://schemas.openxmlformats.org/officeDocument/2006/relationships/tags" Target="../tags/tag85.xml"/><Relationship Id="rId15" Type="http://schemas.openxmlformats.org/officeDocument/2006/relationships/image" Target="../media/image9.png"/><Relationship Id="rId10" Type="http://schemas.openxmlformats.org/officeDocument/2006/relationships/tags" Target="../tags/tag90.xml"/><Relationship Id="rId4" Type="http://schemas.openxmlformats.org/officeDocument/2006/relationships/tags" Target="../tags/tag84.xml"/><Relationship Id="rId9" Type="http://schemas.openxmlformats.org/officeDocument/2006/relationships/tags" Target="../tags/tag89.xml"/><Relationship Id="rId14" Type="http://schemas.openxmlformats.org/officeDocument/2006/relationships/image" Target="../media/image8.svg"/></Relationships>
</file>

<file path=ppt/slides/_rels/slide29.xml.rels><?xml version="1.0" encoding="UTF-8" standalone="yes"?>
<Relationships xmlns="http://schemas.openxmlformats.org/package/2006/relationships"><Relationship Id="rId8" Type="http://schemas.openxmlformats.org/officeDocument/2006/relationships/tags" Target="../tags/tag98.xml"/><Relationship Id="rId13" Type="http://schemas.openxmlformats.org/officeDocument/2006/relationships/image" Target="../media/image33.png"/><Relationship Id="rId3" Type="http://schemas.openxmlformats.org/officeDocument/2006/relationships/tags" Target="../tags/tag93.xml"/><Relationship Id="rId7" Type="http://schemas.openxmlformats.org/officeDocument/2006/relationships/tags" Target="../tags/tag97.xml"/><Relationship Id="rId12" Type="http://schemas.openxmlformats.org/officeDocument/2006/relationships/image" Target="../media/image20.svg"/><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tags" Target="../tags/tag96.xml"/><Relationship Id="rId11" Type="http://schemas.openxmlformats.org/officeDocument/2006/relationships/image" Target="../media/image19.png"/><Relationship Id="rId5" Type="http://schemas.openxmlformats.org/officeDocument/2006/relationships/tags" Target="../tags/tag95.xml"/><Relationship Id="rId10" Type="http://schemas.openxmlformats.org/officeDocument/2006/relationships/slideLayout" Target="../slideLayouts/slideLayout1.xml"/><Relationship Id="rId4" Type="http://schemas.openxmlformats.org/officeDocument/2006/relationships/tags" Target="../tags/tag94.xml"/><Relationship Id="rId9" Type="http://schemas.openxmlformats.org/officeDocument/2006/relationships/tags" Target="../tags/tag99.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10.svg"/><Relationship Id="rId3" Type="http://schemas.openxmlformats.org/officeDocument/2006/relationships/tags" Target="../tags/tag13.xml"/><Relationship Id="rId7" Type="http://schemas.openxmlformats.org/officeDocument/2006/relationships/tags" Target="../tags/tag17.xml"/><Relationship Id="rId12" Type="http://schemas.openxmlformats.org/officeDocument/2006/relationships/image" Target="../media/image9.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image" Target="../media/image8.svg"/><Relationship Id="rId5" Type="http://schemas.openxmlformats.org/officeDocument/2006/relationships/tags" Target="../tags/tag15.xml"/><Relationship Id="rId10" Type="http://schemas.openxmlformats.org/officeDocument/2006/relationships/image" Target="../media/image6.png"/><Relationship Id="rId4" Type="http://schemas.openxmlformats.org/officeDocument/2006/relationships/tags" Target="../tags/tag14.xml"/><Relationship Id="rId9" Type="http://schemas.openxmlformats.org/officeDocument/2006/relationships/image" Target="../media/image5.jpeg"/><Relationship Id="rId1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tags" Target="../tags/tag107.xml"/><Relationship Id="rId3" Type="http://schemas.openxmlformats.org/officeDocument/2006/relationships/tags" Target="../tags/tag102.xml"/><Relationship Id="rId7" Type="http://schemas.openxmlformats.org/officeDocument/2006/relationships/tags" Target="../tags/tag106.xml"/><Relationship Id="rId12" Type="http://schemas.openxmlformats.org/officeDocument/2006/relationships/image" Target="../media/image33.png"/><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tags" Target="../tags/tag105.xml"/><Relationship Id="rId11" Type="http://schemas.openxmlformats.org/officeDocument/2006/relationships/image" Target="../media/image20.svg"/><Relationship Id="rId5" Type="http://schemas.openxmlformats.org/officeDocument/2006/relationships/tags" Target="../tags/tag104.xml"/><Relationship Id="rId10" Type="http://schemas.openxmlformats.org/officeDocument/2006/relationships/image" Target="../media/image19.png"/><Relationship Id="rId4" Type="http://schemas.openxmlformats.org/officeDocument/2006/relationships/tags" Target="../tags/tag103.xml"/><Relationship Id="rId9"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tags" Target="../tags/tag110.xml"/><Relationship Id="rId7" Type="http://schemas.openxmlformats.org/officeDocument/2006/relationships/image" Target="../media/image19.png"/><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slideLayout" Target="../slideLayouts/slideLayout1.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openxmlformats.org/officeDocument/2006/relationships/tags" Target="../tags/tag26.xml"/><Relationship Id="rId13" Type="http://schemas.openxmlformats.org/officeDocument/2006/relationships/tags" Target="../tags/tag31.xml"/><Relationship Id="rId18" Type="http://schemas.openxmlformats.org/officeDocument/2006/relationships/image" Target="../media/image8.svg"/><Relationship Id="rId3" Type="http://schemas.openxmlformats.org/officeDocument/2006/relationships/tags" Target="../tags/tag21.xml"/><Relationship Id="rId21" Type="http://schemas.openxmlformats.org/officeDocument/2006/relationships/image" Target="../media/image16.png"/><Relationship Id="rId7" Type="http://schemas.openxmlformats.org/officeDocument/2006/relationships/tags" Target="../tags/tag25.xml"/><Relationship Id="rId12" Type="http://schemas.openxmlformats.org/officeDocument/2006/relationships/tags" Target="../tags/tag30.xml"/><Relationship Id="rId17" Type="http://schemas.openxmlformats.org/officeDocument/2006/relationships/image" Target="../media/image6.png"/><Relationship Id="rId2" Type="http://schemas.openxmlformats.org/officeDocument/2006/relationships/tags" Target="../tags/tag20.xml"/><Relationship Id="rId16" Type="http://schemas.openxmlformats.org/officeDocument/2006/relationships/image" Target="../media/image5.jpeg"/><Relationship Id="rId20" Type="http://schemas.openxmlformats.org/officeDocument/2006/relationships/image" Target="../media/image15.png"/><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tags" Target="../tags/tag29.xml"/><Relationship Id="rId5" Type="http://schemas.openxmlformats.org/officeDocument/2006/relationships/tags" Target="../tags/tag23.xml"/><Relationship Id="rId15" Type="http://schemas.openxmlformats.org/officeDocument/2006/relationships/slideLayout" Target="../slideLayouts/slideLayout1.xml"/><Relationship Id="rId23" Type="http://schemas.openxmlformats.org/officeDocument/2006/relationships/image" Target="../media/image18.png"/><Relationship Id="rId10" Type="http://schemas.openxmlformats.org/officeDocument/2006/relationships/tags" Target="../tags/tag28.xml"/><Relationship Id="rId19" Type="http://schemas.openxmlformats.org/officeDocument/2006/relationships/image" Target="../media/image14.png"/><Relationship Id="rId4" Type="http://schemas.openxmlformats.org/officeDocument/2006/relationships/tags" Target="../tags/tag22.xml"/><Relationship Id="rId9" Type="http://schemas.openxmlformats.org/officeDocument/2006/relationships/tags" Target="../tags/tag27.xml"/><Relationship Id="rId14" Type="http://schemas.openxmlformats.org/officeDocument/2006/relationships/tags" Target="../tags/tag32.xml"/><Relationship Id="rId22"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tags" Target="../tags/tag40.xml"/><Relationship Id="rId13" Type="http://schemas.openxmlformats.org/officeDocument/2006/relationships/image" Target="../media/image8.svg"/><Relationship Id="rId3" Type="http://schemas.openxmlformats.org/officeDocument/2006/relationships/tags" Target="../tags/tag35.xml"/><Relationship Id="rId7" Type="http://schemas.openxmlformats.org/officeDocument/2006/relationships/tags" Target="../tags/tag39.xml"/><Relationship Id="rId12" Type="http://schemas.openxmlformats.org/officeDocument/2006/relationships/image" Target="../media/image6.png"/><Relationship Id="rId2" Type="http://schemas.openxmlformats.org/officeDocument/2006/relationships/tags" Target="../tags/tag34.xml"/><Relationship Id="rId16" Type="http://schemas.openxmlformats.org/officeDocument/2006/relationships/image" Target="../media/image11.png"/><Relationship Id="rId1" Type="http://schemas.openxmlformats.org/officeDocument/2006/relationships/tags" Target="../tags/tag33.xml"/><Relationship Id="rId6" Type="http://schemas.openxmlformats.org/officeDocument/2006/relationships/tags" Target="../tags/tag38.xml"/><Relationship Id="rId11" Type="http://schemas.openxmlformats.org/officeDocument/2006/relationships/image" Target="../media/image5.jpeg"/><Relationship Id="rId5" Type="http://schemas.openxmlformats.org/officeDocument/2006/relationships/tags" Target="../tags/tag37.xml"/><Relationship Id="rId15" Type="http://schemas.openxmlformats.org/officeDocument/2006/relationships/image" Target="../media/image10.svg"/><Relationship Id="rId10" Type="http://schemas.openxmlformats.org/officeDocument/2006/relationships/slideLayout" Target="../slideLayouts/slideLayout1.xml"/><Relationship Id="rId4" Type="http://schemas.openxmlformats.org/officeDocument/2006/relationships/tags" Target="../tags/tag36.xml"/><Relationship Id="rId9" Type="http://schemas.openxmlformats.org/officeDocument/2006/relationships/tags" Target="../tags/tag41.xml"/><Relationship Id="rId1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tags" Target="../tags/tag44.xml"/><Relationship Id="rId7" Type="http://schemas.openxmlformats.org/officeDocument/2006/relationships/image" Target="../media/image19.pn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slideLayout" Target="../slideLayouts/slideLayout1.xml"/><Relationship Id="rId5" Type="http://schemas.openxmlformats.org/officeDocument/2006/relationships/tags" Target="../tags/tag46.xml"/><Relationship Id="rId4" Type="http://schemas.openxmlformats.org/officeDocument/2006/relationships/tags" Target="../tags/tag45.xml"/><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tags" Target="../tags/tag49.xml"/><Relationship Id="rId7" Type="http://schemas.openxmlformats.org/officeDocument/2006/relationships/image" Target="../media/image19.pn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slideLayout" Target="../slideLayouts/slideLayout1.xml"/><Relationship Id="rId5" Type="http://schemas.openxmlformats.org/officeDocument/2006/relationships/tags" Target="../tags/tag51.xml"/><Relationship Id="rId4" Type="http://schemas.openxmlformats.org/officeDocument/2006/relationships/tags" Target="../tags/tag50.xml"/><Relationship Id="rId9"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FEFD"/>
        </a:solidFill>
        <a:effectLst/>
      </p:bgPr>
    </p:bg>
    <p:spTree>
      <p:nvGrpSpPr>
        <p:cNvPr id="1" name="Shape 88"/>
        <p:cNvGrpSpPr/>
        <p:nvPr/>
      </p:nvGrpSpPr>
      <p:grpSpPr>
        <a:xfrm>
          <a:off x="0" y="0"/>
          <a:ext cx="0" cy="0"/>
          <a:chOff x="0" y="0"/>
          <a:chExt cx="0" cy="0"/>
        </a:xfrm>
      </p:grpSpPr>
      <p:sp>
        <p:nvSpPr>
          <p:cNvPr id="89" name="Google Shape;89;p13"/>
          <p:cNvSpPr/>
          <p:nvPr/>
        </p:nvSpPr>
        <p:spPr>
          <a:xfrm>
            <a:off x="58675" y="5964347"/>
            <a:ext cx="1532316" cy="1899509"/>
          </a:xfrm>
          <a:custGeom>
            <a:avLst/>
            <a:gdLst/>
            <a:ahLst/>
            <a:cxnLst/>
            <a:rect l="l" t="t" r="r" b="b"/>
            <a:pathLst>
              <a:path w="2684349" h="3327606" extrusionOk="0">
                <a:moveTo>
                  <a:pt x="0" y="0"/>
                </a:moveTo>
                <a:lnTo>
                  <a:pt x="2684349" y="0"/>
                </a:lnTo>
                <a:lnTo>
                  <a:pt x="2684349" y="3327606"/>
                </a:lnTo>
                <a:lnTo>
                  <a:pt x="0" y="3327606"/>
                </a:lnTo>
                <a:lnTo>
                  <a:pt x="0" y="0"/>
                </a:lnTo>
                <a:close/>
              </a:path>
            </a:pathLst>
          </a:custGeom>
          <a:blipFill rotWithShape="1">
            <a:blip r:embed="rId3">
              <a:alphaModFix/>
            </a:blip>
            <a:stretch>
              <a:fillRect l="-157566" t="-6437" b="-4467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660">
              <a:solidFill>
                <a:schemeClr val="dk1"/>
              </a:solidFill>
              <a:latin typeface="Dosis"/>
              <a:ea typeface="Dosis"/>
              <a:cs typeface="Dosis"/>
              <a:sym typeface="Dosis"/>
            </a:endParaRPr>
          </a:p>
        </p:txBody>
      </p:sp>
      <p:sp>
        <p:nvSpPr>
          <p:cNvPr id="90" name="Google Shape;90;p13"/>
          <p:cNvSpPr txBox="1"/>
          <p:nvPr/>
        </p:nvSpPr>
        <p:spPr>
          <a:xfrm>
            <a:off x="2104066" y="2969419"/>
            <a:ext cx="6231269" cy="807913"/>
          </a:xfrm>
          <a:prstGeom prst="rect">
            <a:avLst/>
          </a:prstGeom>
          <a:noFill/>
          <a:ln>
            <a:noFill/>
          </a:ln>
        </p:spPr>
        <p:txBody>
          <a:bodyPr spcFirstLastPara="1" wrap="square" lIns="0" tIns="0" rIns="0" bIns="0" anchor="t" anchorCtr="0">
            <a:spAutoFit/>
          </a:bodyPr>
          <a:lstStyle/>
          <a:p>
            <a:pPr marL="0" marR="0" lvl="0" indent="0" algn="ctr" rtl="0">
              <a:lnSpc>
                <a:spcPct val="99800"/>
              </a:lnSpc>
              <a:spcBef>
                <a:spcPts val="0"/>
              </a:spcBef>
              <a:spcAft>
                <a:spcPts val="0"/>
              </a:spcAft>
              <a:buNone/>
            </a:pPr>
            <a:r>
              <a:rPr lang="en-US" sz="6000">
                <a:solidFill>
                  <a:srgbClr val="01070A"/>
                </a:solidFill>
                <a:latin typeface="Arial"/>
                <a:ea typeface="Arial"/>
                <a:cs typeface="Arial"/>
                <a:sym typeface="Arial"/>
              </a:rPr>
              <a:t>TaRL </a:t>
            </a:r>
            <a:r>
              <a:rPr lang="en-US" sz="6000">
                <a:solidFill>
                  <a:schemeClr val="dk2"/>
                </a:solidFill>
                <a:latin typeface="Arial"/>
                <a:ea typeface="Arial"/>
                <a:cs typeface="Arial"/>
                <a:sym typeface="Arial"/>
              </a:rPr>
              <a:t>Français</a:t>
            </a:r>
            <a:endParaRPr/>
          </a:p>
        </p:txBody>
      </p:sp>
      <p:sp>
        <p:nvSpPr>
          <p:cNvPr id="91" name="Google Shape;91;p13"/>
          <p:cNvSpPr/>
          <p:nvPr/>
        </p:nvSpPr>
        <p:spPr>
          <a:xfrm>
            <a:off x="8335335" y="5719886"/>
            <a:ext cx="2030130" cy="2143970"/>
          </a:xfrm>
          <a:custGeom>
            <a:avLst/>
            <a:gdLst/>
            <a:ahLst/>
            <a:cxnLst/>
            <a:rect l="l" t="t" r="r" b="b"/>
            <a:pathLst>
              <a:path w="3556432" h="3755858" extrusionOk="0">
                <a:moveTo>
                  <a:pt x="0" y="0"/>
                </a:moveTo>
                <a:lnTo>
                  <a:pt x="3556432" y="0"/>
                </a:lnTo>
                <a:lnTo>
                  <a:pt x="3556432" y="3755858"/>
                </a:lnTo>
                <a:lnTo>
                  <a:pt x="0" y="3755858"/>
                </a:lnTo>
                <a:lnTo>
                  <a:pt x="0" y="0"/>
                </a:lnTo>
                <a:close/>
              </a:path>
            </a:pathLst>
          </a:custGeom>
          <a:blipFill rotWithShape="1">
            <a:blip r:embed="rId4">
              <a:alphaModFix/>
            </a:blip>
            <a:stretch>
              <a:fillRect l="-4349" t="-330" r="-93443" b="-4155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660">
              <a:solidFill>
                <a:schemeClr val="dk1"/>
              </a:solidFill>
              <a:latin typeface="Dosis"/>
              <a:ea typeface="Dosis"/>
              <a:cs typeface="Dosis"/>
              <a:sym typeface="Dosis"/>
            </a:endParaRPr>
          </a:p>
        </p:txBody>
      </p:sp>
      <p:grpSp>
        <p:nvGrpSpPr>
          <p:cNvPr id="92" name="Google Shape;92;p13"/>
          <p:cNvGrpSpPr/>
          <p:nvPr/>
        </p:nvGrpSpPr>
        <p:grpSpPr>
          <a:xfrm>
            <a:off x="2812561" y="5824116"/>
            <a:ext cx="4814279" cy="645266"/>
            <a:chOff x="2536799" y="5395628"/>
            <a:chExt cx="4814279" cy="645266"/>
          </a:xfrm>
        </p:grpSpPr>
        <p:sp>
          <p:nvSpPr>
            <p:cNvPr id="93" name="Google Shape;93;p13"/>
            <p:cNvSpPr/>
            <p:nvPr/>
          </p:nvSpPr>
          <p:spPr>
            <a:xfrm>
              <a:off x="3668567" y="5395628"/>
              <a:ext cx="2435860" cy="619160"/>
            </a:xfrm>
            <a:prstGeom prst="roundRect">
              <a:avLst>
                <a:gd name="adj" fmla="val 32324"/>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60">
                <a:solidFill>
                  <a:schemeClr val="lt1"/>
                </a:solidFill>
                <a:latin typeface="Dosis"/>
                <a:ea typeface="Dosis"/>
                <a:cs typeface="Dosis"/>
                <a:sym typeface="Dosis"/>
              </a:endParaRPr>
            </a:p>
          </p:txBody>
        </p:sp>
        <p:sp>
          <p:nvSpPr>
            <p:cNvPr id="94" name="Google Shape;94;p13"/>
            <p:cNvSpPr txBox="1"/>
            <p:nvPr/>
          </p:nvSpPr>
          <p:spPr>
            <a:xfrm>
              <a:off x="2536799" y="5438934"/>
              <a:ext cx="4814279" cy="601960"/>
            </a:xfrm>
            <a:prstGeom prst="rect">
              <a:avLst/>
            </a:prstGeom>
            <a:noFill/>
            <a:ln>
              <a:noFill/>
            </a:ln>
          </p:spPr>
          <p:txBody>
            <a:bodyPr spcFirstLastPara="1" wrap="square" lIns="0" tIns="0" rIns="0" bIns="0" anchor="t" anchorCtr="0">
              <a:spAutoFit/>
            </a:bodyPr>
            <a:lstStyle/>
            <a:p>
              <a:pPr marL="0" marR="0" lvl="0" indent="0" algn="ctr" rtl="0">
                <a:lnSpc>
                  <a:spcPct val="139978"/>
                </a:lnSpc>
                <a:spcBef>
                  <a:spcPts val="0"/>
                </a:spcBef>
                <a:spcAft>
                  <a:spcPts val="0"/>
                </a:spcAft>
                <a:buNone/>
              </a:pPr>
              <a:r>
                <a:rPr lang="en-US" sz="2794" b="1" dirty="0">
                  <a:solidFill>
                    <a:schemeClr val="lt1"/>
                  </a:solidFill>
                  <a:latin typeface="Dosis"/>
                  <a:ea typeface="Dosis"/>
                  <a:cs typeface="Dosis"/>
                  <a:sym typeface="Dosis"/>
                </a:rPr>
                <a:t>Séance </a:t>
              </a:r>
              <a:r>
                <a:rPr lang="ar-MA" sz="2794" b="1" dirty="0">
                  <a:solidFill>
                    <a:schemeClr val="lt1"/>
                  </a:solidFill>
                  <a:latin typeface="Dosis"/>
                  <a:ea typeface="Dosis"/>
                  <a:cs typeface="Dosis"/>
                  <a:sym typeface="Dosis"/>
                </a:rPr>
                <a:t>2</a:t>
              </a:r>
              <a:endParaRPr dirty="0"/>
            </a:p>
          </p:txBody>
        </p:sp>
      </p:grpSp>
      <p:sp>
        <p:nvSpPr>
          <p:cNvPr id="95" name="Google Shape;95;p13"/>
          <p:cNvSpPr txBox="1"/>
          <p:nvPr/>
        </p:nvSpPr>
        <p:spPr>
          <a:xfrm>
            <a:off x="2812561" y="4452737"/>
            <a:ext cx="4814279" cy="500137"/>
          </a:xfrm>
          <a:prstGeom prst="rect">
            <a:avLst/>
          </a:prstGeom>
          <a:noFill/>
          <a:ln>
            <a:noFill/>
          </a:ln>
        </p:spPr>
        <p:txBody>
          <a:bodyPr spcFirstLastPara="1" wrap="square" lIns="0" tIns="0" rIns="0" bIns="0" anchor="t" anchorCtr="0">
            <a:spAutoFit/>
          </a:bodyPr>
          <a:lstStyle/>
          <a:p>
            <a:pPr marL="0" marR="0" lvl="0" indent="0" algn="ctr" rtl="0">
              <a:lnSpc>
                <a:spcPct val="97775"/>
              </a:lnSpc>
              <a:spcBef>
                <a:spcPts val="0"/>
              </a:spcBef>
              <a:spcAft>
                <a:spcPts val="0"/>
              </a:spcAft>
              <a:buNone/>
            </a:pPr>
            <a:r>
              <a:rPr lang="en-US" sz="4000" b="1">
                <a:solidFill>
                  <a:srgbClr val="31859B"/>
                </a:solidFill>
                <a:latin typeface="Dosis"/>
                <a:ea typeface="Dosis"/>
                <a:cs typeface="Dosis"/>
                <a:sym typeface="Dosis"/>
              </a:rPr>
              <a:t>Semaine  1  </a:t>
            </a:r>
            <a:endParaRPr/>
          </a:p>
        </p:txBody>
      </p:sp>
      <p:grpSp>
        <p:nvGrpSpPr>
          <p:cNvPr id="96" name="Google Shape;96;p13"/>
          <p:cNvGrpSpPr/>
          <p:nvPr/>
        </p:nvGrpSpPr>
        <p:grpSpPr>
          <a:xfrm>
            <a:off x="8080598" y="2343611"/>
            <a:ext cx="2099105" cy="1505014"/>
            <a:chOff x="7873049" y="2030764"/>
            <a:chExt cx="2099105" cy="1505014"/>
          </a:xfrm>
        </p:grpSpPr>
        <p:sp>
          <p:nvSpPr>
            <p:cNvPr id="97" name="Google Shape;97;p13"/>
            <p:cNvSpPr/>
            <p:nvPr/>
          </p:nvSpPr>
          <p:spPr>
            <a:xfrm>
              <a:off x="8201999" y="2030764"/>
              <a:ext cx="1441206" cy="1505014"/>
            </a:xfrm>
            <a:custGeom>
              <a:avLst/>
              <a:gdLst/>
              <a:ahLst/>
              <a:cxnLst/>
              <a:rect l="l" t="t" r="r" b="b"/>
              <a:pathLst>
                <a:path w="1446572" h="1650653" extrusionOk="0">
                  <a:moveTo>
                    <a:pt x="0" y="0"/>
                  </a:moveTo>
                  <a:lnTo>
                    <a:pt x="1446572" y="0"/>
                  </a:lnTo>
                  <a:lnTo>
                    <a:pt x="1446572" y="1650653"/>
                  </a:lnTo>
                  <a:lnTo>
                    <a:pt x="0" y="1650653"/>
                  </a:lnTo>
                  <a:lnTo>
                    <a:pt x="0" y="0"/>
                  </a:lnTo>
                  <a:close/>
                </a:path>
              </a:pathLst>
            </a:custGeom>
            <a:blipFill rotWithShape="1">
              <a:blip r:embed="rId5">
                <a:alphaModFix/>
              </a:blip>
              <a:stretch>
                <a:fillRect/>
              </a:stretch>
            </a:blip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660">
                <a:solidFill>
                  <a:schemeClr val="dk1"/>
                </a:solidFill>
                <a:latin typeface="Dosis"/>
                <a:ea typeface="Dosis"/>
                <a:cs typeface="Dosis"/>
                <a:sym typeface="Dosis"/>
              </a:endParaRPr>
            </a:p>
          </p:txBody>
        </p:sp>
        <p:sp>
          <p:nvSpPr>
            <p:cNvPr id="98" name="Google Shape;98;p13"/>
            <p:cNvSpPr txBox="1"/>
            <p:nvPr/>
          </p:nvSpPr>
          <p:spPr>
            <a:xfrm>
              <a:off x="7873049" y="2350612"/>
              <a:ext cx="2099105" cy="447623"/>
            </a:xfrm>
            <a:prstGeom prst="rect">
              <a:avLst/>
            </a:prstGeom>
            <a:noFill/>
            <a:ln>
              <a:noFill/>
            </a:ln>
          </p:spPr>
          <p:txBody>
            <a:bodyPr spcFirstLastPara="1" wrap="square" lIns="0" tIns="0" rIns="0" bIns="0" anchor="t" anchorCtr="0">
              <a:spAutoFit/>
            </a:bodyPr>
            <a:lstStyle/>
            <a:p>
              <a:pPr marL="0" marR="0" lvl="0" indent="0" algn="ctr" rtl="0">
                <a:lnSpc>
                  <a:spcPct val="155692"/>
                </a:lnSpc>
                <a:spcBef>
                  <a:spcPts val="0"/>
                </a:spcBef>
                <a:spcAft>
                  <a:spcPts val="0"/>
                </a:spcAft>
                <a:buNone/>
              </a:pPr>
              <a:r>
                <a:rPr lang="en-US" sz="2283" b="1">
                  <a:solidFill>
                    <a:srgbClr val="31859B"/>
                  </a:solidFill>
                  <a:latin typeface="Dosis"/>
                  <a:ea typeface="Dosis"/>
                  <a:cs typeface="Dosis"/>
                  <a:sym typeface="Dosis"/>
                </a:rPr>
                <a:t>Niveau                </a:t>
              </a:r>
              <a:r>
                <a:rPr lang="en-US" sz="2512" b="1">
                  <a:solidFill>
                    <a:srgbClr val="31859B"/>
                  </a:solidFill>
                  <a:latin typeface="Dosis"/>
                  <a:ea typeface="Dosis"/>
                  <a:cs typeface="Dosis"/>
                  <a:sym typeface="Dosis"/>
                </a:rPr>
                <a:t>             </a:t>
              </a:r>
              <a:endParaRPr/>
            </a:p>
          </p:txBody>
        </p:sp>
        <p:sp>
          <p:nvSpPr>
            <p:cNvPr id="99" name="Google Shape;99;p13"/>
            <p:cNvSpPr txBox="1"/>
            <p:nvPr/>
          </p:nvSpPr>
          <p:spPr>
            <a:xfrm>
              <a:off x="8599264" y="2865917"/>
              <a:ext cx="1043940" cy="40857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55" b="1">
                  <a:solidFill>
                    <a:srgbClr val="FCBF18"/>
                  </a:solidFill>
                  <a:latin typeface="Dosis"/>
                  <a:ea typeface="Dosis"/>
                  <a:cs typeface="Dosis"/>
                  <a:sym typeface="Dosis"/>
                </a:rPr>
                <a:t>1</a:t>
              </a:r>
              <a:r>
                <a:rPr lang="en-US" sz="2055" b="1" baseline="30000">
                  <a:solidFill>
                    <a:srgbClr val="FCBF18"/>
                  </a:solidFill>
                  <a:latin typeface="Dosis"/>
                  <a:ea typeface="Dosis"/>
                  <a:cs typeface="Dosis"/>
                  <a:sym typeface="Dosis"/>
                </a:rPr>
                <a:t>ère</a:t>
              </a:r>
              <a:r>
                <a:rPr lang="en-US" sz="2055" b="1">
                  <a:solidFill>
                    <a:srgbClr val="FCBF18"/>
                  </a:solidFill>
                  <a:latin typeface="Dosis"/>
                  <a:ea typeface="Dosis"/>
                  <a:cs typeface="Dosis"/>
                  <a:sym typeface="Dosis"/>
                </a:rPr>
                <a:t> AP</a:t>
              </a:r>
              <a:endParaRPr sz="2055">
                <a:solidFill>
                  <a:srgbClr val="FCBF18"/>
                </a:solidFill>
                <a:latin typeface="Dosis"/>
                <a:ea typeface="Dosis"/>
                <a:cs typeface="Dosis"/>
                <a:sym typeface="Dosis"/>
              </a:endParaRPr>
            </a:p>
          </p:txBody>
        </p:sp>
      </p:grpSp>
      <p:sp>
        <p:nvSpPr>
          <p:cNvPr id="100" name="Google Shape;100;p13"/>
          <p:cNvSpPr txBox="1"/>
          <p:nvPr/>
        </p:nvSpPr>
        <p:spPr>
          <a:xfrm>
            <a:off x="2923033" y="6592974"/>
            <a:ext cx="4593335" cy="3077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b="1" dirty="0">
              <a:solidFill>
                <a:srgbClr val="FF0000"/>
              </a:solidFill>
            </a:endParaRPr>
          </a:p>
        </p:txBody>
      </p:sp>
      <p:pic>
        <p:nvPicPr>
          <p:cNvPr id="101" name="Google Shape;101;p13" descr="الصفحة الرئيسية"/>
          <p:cNvPicPr preferRelativeResize="0"/>
          <p:nvPr/>
        </p:nvPicPr>
        <p:blipFill rotWithShape="1">
          <a:blip r:embed="rId6">
            <a:alphaModFix/>
          </a:blip>
          <a:srcRect/>
          <a:stretch/>
        </p:blipFill>
        <p:spPr>
          <a:xfrm>
            <a:off x="1532724" y="644367"/>
            <a:ext cx="7373952" cy="103235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0" y="37336"/>
            <a:ext cx="10439400" cy="7829550"/>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22011">
                <a:defRPr/>
              </a:pPr>
              <a:endParaRPr lang="fr-MA" sz="1028" dirty="0">
                <a:solidFill>
                  <a:prstClr val="white"/>
                </a:solidFill>
                <a:latin typeface="Dosis" pitchFamily="2" charset="0"/>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22011">
                <a:defRPr/>
              </a:pPr>
              <a:endParaRPr lang="fr-MA" sz="1028" dirty="0">
                <a:solidFill>
                  <a:prstClr val="white"/>
                </a:solidFill>
                <a:latin typeface="Dosis" pitchFamily="2" charset="0"/>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22011">
                <a:defRPr/>
              </a:pPr>
              <a:endParaRPr lang="fr-FR" sz="1028" dirty="0">
                <a:solidFill>
                  <a:prstClr val="white"/>
                </a:solidFill>
                <a:latin typeface="Dosis" pitchFamily="2" charset="0"/>
              </a:endParaRPr>
            </a:p>
          </p:txBody>
        </p:sp>
      </p:grpSp>
      <p:sp>
        <p:nvSpPr>
          <p:cNvPr id="10" name="ZoneTexte 9">
            <a:extLst>
              <a:ext uri="{FF2B5EF4-FFF2-40B4-BE49-F238E27FC236}">
                <a16:creationId xmlns:a16="http://schemas.microsoft.com/office/drawing/2014/main" id="{37EF2ADE-B959-5993-A71F-4320DC335AB1}"/>
              </a:ext>
            </a:extLst>
          </p:cNvPr>
          <p:cNvSpPr txBox="1"/>
          <p:nvPr>
            <p:custDataLst>
              <p:tags r:id="rId2"/>
            </p:custDataLst>
          </p:nvPr>
        </p:nvSpPr>
        <p:spPr>
          <a:xfrm>
            <a:off x="869950" y="422222"/>
            <a:ext cx="8989483" cy="373500"/>
          </a:xfrm>
          <a:prstGeom prst="rect">
            <a:avLst/>
          </a:prstGeom>
          <a:noFill/>
        </p:spPr>
        <p:txBody>
          <a:bodyPr wrap="square" rtlCol="0">
            <a:spAutoFit/>
          </a:bodyPr>
          <a:lstStyle/>
          <a:p>
            <a:pPr defTabSz="696015">
              <a:spcAft>
                <a:spcPts val="457"/>
              </a:spcAft>
              <a:defRPr/>
            </a:pPr>
            <a:endParaRPr lang="fr-FR" sz="1827" dirty="0">
              <a:solidFill>
                <a:prstClr val="white">
                  <a:lumMod val="65000"/>
                </a:prstClr>
              </a:solidFill>
              <a:latin typeface="Calibri"/>
            </a:endParaRPr>
          </a:p>
        </p:txBody>
      </p:sp>
      <p:sp>
        <p:nvSpPr>
          <p:cNvPr id="14" name="ZoneTexte 13">
            <a:extLst>
              <a:ext uri="{FF2B5EF4-FFF2-40B4-BE49-F238E27FC236}">
                <a16:creationId xmlns:a16="http://schemas.microsoft.com/office/drawing/2014/main" id="{B5D60E2F-ACED-FC82-9130-9D307BB29DF2}"/>
              </a:ext>
            </a:extLst>
          </p:cNvPr>
          <p:cNvSpPr txBox="1"/>
          <p:nvPr>
            <p:custDataLst>
              <p:tags r:id="rId3"/>
            </p:custDataLst>
          </p:nvPr>
        </p:nvSpPr>
        <p:spPr>
          <a:xfrm>
            <a:off x="381713" y="483514"/>
            <a:ext cx="8989483" cy="654666"/>
          </a:xfrm>
          <a:prstGeom prst="rect">
            <a:avLst/>
          </a:prstGeom>
          <a:noFill/>
        </p:spPr>
        <p:txBody>
          <a:bodyPr wrap="square" rtlCol="0">
            <a:spAutoFit/>
          </a:bodyPr>
          <a:lstStyle/>
          <a:p>
            <a:pPr algn="l"/>
            <a:r>
              <a:rPr lang="fr-FR" sz="1827" i="1" dirty="0">
                <a:solidFill>
                  <a:prstClr val="white">
                    <a:lumMod val="65000"/>
                  </a:prstClr>
                </a:solidFill>
                <a:latin typeface="Calibri"/>
              </a:rPr>
              <a:t>Première écoute : Les élèves écoutent. Pendant la diffusion, l’enseignant réalise des gestes expressifs en lien avec le contenu de la chanson.</a:t>
            </a:r>
          </a:p>
        </p:txBody>
      </p:sp>
      <p:pic>
        <p:nvPicPr>
          <p:cNvPr id="2" name="01_Bonjour v2">
            <a:hlinkClick r:id="" action="ppaction://media"/>
            <a:extLst>
              <a:ext uri="{FF2B5EF4-FFF2-40B4-BE49-F238E27FC236}">
                <a16:creationId xmlns:a16="http://schemas.microsoft.com/office/drawing/2014/main" id="{B7E46D8E-7094-D632-12DD-89D3C7704F61}"/>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9"/>
          <a:stretch>
            <a:fillRect/>
          </a:stretch>
        </p:blipFill>
        <p:spPr>
          <a:xfrm>
            <a:off x="9023216" y="1534799"/>
            <a:ext cx="695960" cy="695960"/>
          </a:xfrm>
          <a:prstGeom prst="rect">
            <a:avLst/>
          </a:prstGeom>
        </p:spPr>
      </p:pic>
      <p:pic>
        <p:nvPicPr>
          <p:cNvPr id="11" name="Image 10">
            <a:extLst>
              <a:ext uri="{FF2B5EF4-FFF2-40B4-BE49-F238E27FC236}">
                <a16:creationId xmlns:a16="http://schemas.microsoft.com/office/drawing/2014/main" id="{6A8F1E60-488D-14D0-DAC9-2EAFB31E49B4}"/>
              </a:ext>
            </a:extLst>
          </p:cNvPr>
          <p:cNvPicPr>
            <a:picLocks noChangeAspect="1"/>
          </p:cNvPicPr>
          <p:nvPr>
            <p:custDataLst>
              <p:tags r:id="rId7"/>
            </p:custDataLst>
          </p:nvPr>
        </p:nvPicPr>
        <p:blipFill>
          <a:blip r:embed="rId10"/>
          <a:stretch>
            <a:fillRect/>
          </a:stretch>
        </p:blipFill>
        <p:spPr>
          <a:xfrm>
            <a:off x="2681008" y="2304316"/>
            <a:ext cx="4906944" cy="3842033"/>
          </a:xfrm>
          <a:prstGeom prst="rect">
            <a:avLst/>
          </a:prstGeom>
        </p:spPr>
      </p:pic>
    </p:spTree>
    <p:extLst>
      <p:ext uri="{BB962C8B-B14F-4D97-AF65-F5344CB8AC3E}">
        <p14:creationId xmlns:p14="http://schemas.microsoft.com/office/powerpoint/2010/main" val="67410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7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0" y="37336"/>
            <a:ext cx="10439400" cy="7829550"/>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22011">
                <a:defRPr/>
              </a:pPr>
              <a:endParaRPr lang="fr-MA" sz="1028" dirty="0">
                <a:solidFill>
                  <a:prstClr val="white"/>
                </a:solidFill>
                <a:latin typeface="Dosis" pitchFamily="2" charset="0"/>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22011">
                <a:defRPr/>
              </a:pPr>
              <a:endParaRPr lang="fr-MA" sz="1028" dirty="0">
                <a:solidFill>
                  <a:prstClr val="white"/>
                </a:solidFill>
                <a:latin typeface="Dosis" pitchFamily="2" charset="0"/>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22011">
                <a:defRPr/>
              </a:pPr>
              <a:endParaRPr lang="fr-FR" sz="1028" dirty="0">
                <a:solidFill>
                  <a:prstClr val="white"/>
                </a:solidFill>
                <a:latin typeface="Dosis" pitchFamily="2" charset="0"/>
              </a:endParaRPr>
            </a:p>
          </p:txBody>
        </p:sp>
      </p:grpSp>
      <p:sp>
        <p:nvSpPr>
          <p:cNvPr id="10" name="ZoneTexte 9">
            <a:extLst>
              <a:ext uri="{FF2B5EF4-FFF2-40B4-BE49-F238E27FC236}">
                <a16:creationId xmlns:a16="http://schemas.microsoft.com/office/drawing/2014/main" id="{37EF2ADE-B959-5993-A71F-4320DC335AB1}"/>
              </a:ext>
            </a:extLst>
          </p:cNvPr>
          <p:cNvSpPr txBox="1"/>
          <p:nvPr>
            <p:custDataLst>
              <p:tags r:id="rId2"/>
            </p:custDataLst>
          </p:nvPr>
        </p:nvSpPr>
        <p:spPr>
          <a:xfrm>
            <a:off x="869950" y="422222"/>
            <a:ext cx="8989483" cy="373500"/>
          </a:xfrm>
          <a:prstGeom prst="rect">
            <a:avLst/>
          </a:prstGeom>
          <a:noFill/>
        </p:spPr>
        <p:txBody>
          <a:bodyPr wrap="square" rtlCol="0">
            <a:spAutoFit/>
          </a:bodyPr>
          <a:lstStyle/>
          <a:p>
            <a:pPr defTabSz="696015">
              <a:spcAft>
                <a:spcPts val="457"/>
              </a:spcAft>
              <a:defRPr/>
            </a:pPr>
            <a:endParaRPr lang="fr-FR" sz="1827" dirty="0">
              <a:solidFill>
                <a:prstClr val="white">
                  <a:lumMod val="65000"/>
                </a:prstClr>
              </a:solidFill>
              <a:latin typeface="Calibri"/>
            </a:endParaRPr>
          </a:p>
        </p:txBody>
      </p:sp>
      <p:sp>
        <p:nvSpPr>
          <p:cNvPr id="14" name="ZoneTexte 13">
            <a:extLst>
              <a:ext uri="{FF2B5EF4-FFF2-40B4-BE49-F238E27FC236}">
                <a16:creationId xmlns:a16="http://schemas.microsoft.com/office/drawing/2014/main" id="{B5D60E2F-ACED-FC82-9130-9D307BB29DF2}"/>
              </a:ext>
            </a:extLst>
          </p:cNvPr>
          <p:cNvSpPr txBox="1"/>
          <p:nvPr>
            <p:custDataLst>
              <p:tags r:id="rId3"/>
            </p:custDataLst>
          </p:nvPr>
        </p:nvSpPr>
        <p:spPr>
          <a:xfrm>
            <a:off x="347979" y="480220"/>
            <a:ext cx="9859433" cy="373500"/>
          </a:xfrm>
          <a:prstGeom prst="rect">
            <a:avLst/>
          </a:prstGeom>
          <a:noFill/>
        </p:spPr>
        <p:txBody>
          <a:bodyPr wrap="square" rtlCol="0">
            <a:spAutoFit/>
          </a:bodyPr>
          <a:lstStyle/>
          <a:p>
            <a:pPr defTabSz="696015">
              <a:spcAft>
                <a:spcPts val="457"/>
              </a:spcAft>
              <a:defRPr/>
            </a:pPr>
            <a:r>
              <a:rPr lang="fr-FR" sz="1827" i="1" dirty="0">
                <a:solidFill>
                  <a:prstClr val="white">
                    <a:lumMod val="65000"/>
                  </a:prstClr>
                </a:solidFill>
                <a:latin typeface="Calibri"/>
              </a:rPr>
              <a:t>Deuxième écoute : les élèves chantent et font des gestes expressifs. Cliquez pour diffuser l’audio. </a:t>
            </a:r>
          </a:p>
        </p:txBody>
      </p:sp>
      <p:pic>
        <p:nvPicPr>
          <p:cNvPr id="2" name="01_Bonjour v2">
            <a:hlinkClick r:id="" action="ppaction://media"/>
            <a:extLst>
              <a:ext uri="{FF2B5EF4-FFF2-40B4-BE49-F238E27FC236}">
                <a16:creationId xmlns:a16="http://schemas.microsoft.com/office/drawing/2014/main" id="{072C20D6-AB8F-30EB-052E-78CB2E4B1CB5}"/>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9"/>
          <a:stretch>
            <a:fillRect/>
          </a:stretch>
        </p:blipFill>
        <p:spPr>
          <a:xfrm>
            <a:off x="9279467" y="1389080"/>
            <a:ext cx="695960" cy="695960"/>
          </a:xfrm>
          <a:prstGeom prst="rect">
            <a:avLst/>
          </a:prstGeom>
        </p:spPr>
      </p:pic>
      <p:pic>
        <p:nvPicPr>
          <p:cNvPr id="5" name="Image 4">
            <a:extLst>
              <a:ext uri="{FF2B5EF4-FFF2-40B4-BE49-F238E27FC236}">
                <a16:creationId xmlns:a16="http://schemas.microsoft.com/office/drawing/2014/main" id="{D44341CF-9A77-6915-851E-EDD923C40BC9}"/>
              </a:ext>
            </a:extLst>
          </p:cNvPr>
          <p:cNvPicPr>
            <a:picLocks noChangeAspect="1"/>
          </p:cNvPicPr>
          <p:nvPr>
            <p:custDataLst>
              <p:tags r:id="rId7"/>
            </p:custDataLst>
          </p:nvPr>
        </p:nvPicPr>
        <p:blipFill>
          <a:blip r:embed="rId10"/>
          <a:stretch>
            <a:fillRect/>
          </a:stretch>
        </p:blipFill>
        <p:spPr>
          <a:xfrm>
            <a:off x="2595789" y="2275317"/>
            <a:ext cx="4906944" cy="3842033"/>
          </a:xfrm>
          <a:prstGeom prst="rect">
            <a:avLst/>
          </a:prstGeom>
        </p:spPr>
      </p:pic>
    </p:spTree>
    <p:extLst>
      <p:ext uri="{BB962C8B-B14F-4D97-AF65-F5344CB8AC3E}">
        <p14:creationId xmlns:p14="http://schemas.microsoft.com/office/powerpoint/2010/main" val="36610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7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24"/>
          <p:cNvSpPr/>
          <p:nvPr/>
        </p:nvSpPr>
        <p:spPr>
          <a:xfrm>
            <a:off x="0" y="56853"/>
            <a:ext cx="10439400" cy="7920038"/>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5554" b="-555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660">
              <a:solidFill>
                <a:schemeClr val="dk1"/>
              </a:solidFill>
              <a:latin typeface="Dosis"/>
              <a:ea typeface="Dosis"/>
              <a:cs typeface="Dosis"/>
              <a:sym typeface="Dosis"/>
            </a:endParaRPr>
          </a:p>
        </p:txBody>
      </p:sp>
      <p:sp>
        <p:nvSpPr>
          <p:cNvPr id="264" name="Google Shape;264;p24"/>
          <p:cNvSpPr txBox="1"/>
          <p:nvPr/>
        </p:nvSpPr>
        <p:spPr>
          <a:xfrm>
            <a:off x="766815" y="1591646"/>
            <a:ext cx="8905770" cy="1878976"/>
          </a:xfrm>
          <a:prstGeom prst="rect">
            <a:avLst/>
          </a:prstGeom>
          <a:noFill/>
          <a:ln>
            <a:noFill/>
          </a:ln>
        </p:spPr>
        <p:txBody>
          <a:bodyPr spcFirstLastPara="1" wrap="square" lIns="0" tIns="0" rIns="0" bIns="0" anchor="t" anchorCtr="0">
            <a:spAutoFit/>
          </a:bodyPr>
          <a:lstStyle/>
          <a:p>
            <a:pPr marL="0" marR="0" lvl="0" indent="0" algn="ctr" rtl="0">
              <a:lnSpc>
                <a:spcPct val="184975"/>
              </a:lnSpc>
              <a:spcBef>
                <a:spcPts val="0"/>
              </a:spcBef>
              <a:spcAft>
                <a:spcPts val="0"/>
              </a:spcAft>
              <a:buNone/>
            </a:pPr>
            <a:r>
              <a:rPr lang="en-US" sz="6600" dirty="0" err="1">
                <a:solidFill>
                  <a:srgbClr val="01070A"/>
                </a:solidFill>
                <a:latin typeface="Arial"/>
                <a:ea typeface="Arial"/>
                <a:cs typeface="Arial"/>
                <a:sym typeface="Arial"/>
              </a:rPr>
              <a:t>Vocabulaire</a:t>
            </a:r>
            <a:endParaRPr sz="6600" dirty="0">
              <a:solidFill>
                <a:srgbClr val="01070A"/>
              </a:solidFill>
              <a:latin typeface="Arial"/>
              <a:ea typeface="Arial"/>
              <a:cs typeface="Arial"/>
              <a:sym typeface="Arial"/>
            </a:endParaRPr>
          </a:p>
        </p:txBody>
      </p:sp>
      <p:sp>
        <p:nvSpPr>
          <p:cNvPr id="266" name="Google Shape;266;p24"/>
          <p:cNvSpPr txBox="1"/>
          <p:nvPr/>
        </p:nvSpPr>
        <p:spPr>
          <a:xfrm>
            <a:off x="3751785" y="4016872"/>
            <a:ext cx="2881115" cy="51706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fr-FR" sz="2400" b="1" i="0" u="none" strike="noStrike" baseline="0" dirty="0">
                <a:solidFill>
                  <a:srgbClr val="FF0000"/>
                </a:solidFill>
                <a:latin typeface="MicrosoftUighur-Bold"/>
              </a:rPr>
              <a:t>Bonjour / Je m’appelle</a:t>
            </a:r>
            <a:endParaRPr sz="2400" dirty="0">
              <a:solidFill>
                <a:srgbClr val="FF0000"/>
              </a:solidFill>
            </a:endParaRPr>
          </a:p>
        </p:txBody>
      </p:sp>
      <p:sp>
        <p:nvSpPr>
          <p:cNvPr id="267" name="Google Shape;267;p24"/>
          <p:cNvSpPr/>
          <p:nvPr/>
        </p:nvSpPr>
        <p:spPr>
          <a:xfrm>
            <a:off x="657" y="6022910"/>
            <a:ext cx="1532316" cy="1899509"/>
          </a:xfrm>
          <a:custGeom>
            <a:avLst/>
            <a:gdLst/>
            <a:ahLst/>
            <a:cxnLst/>
            <a:rect l="l" t="t" r="r" b="b"/>
            <a:pathLst>
              <a:path w="2684349" h="3327606" extrusionOk="0">
                <a:moveTo>
                  <a:pt x="0" y="0"/>
                </a:moveTo>
                <a:lnTo>
                  <a:pt x="2684349" y="0"/>
                </a:lnTo>
                <a:lnTo>
                  <a:pt x="2684349" y="3327606"/>
                </a:lnTo>
                <a:lnTo>
                  <a:pt x="0" y="3327606"/>
                </a:lnTo>
                <a:lnTo>
                  <a:pt x="0" y="0"/>
                </a:lnTo>
                <a:close/>
              </a:path>
            </a:pathLst>
          </a:custGeom>
          <a:blipFill rotWithShape="1">
            <a:blip r:embed="rId4">
              <a:alphaModFix/>
            </a:blip>
            <a:stretch>
              <a:fillRect l="-157566" t="-6437" b="-4467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660">
              <a:solidFill>
                <a:schemeClr val="dk1"/>
              </a:solidFill>
              <a:latin typeface="Dosis"/>
              <a:ea typeface="Dosis"/>
              <a:cs typeface="Dosis"/>
              <a:sym typeface="Dosis"/>
            </a:endParaRPr>
          </a:p>
        </p:txBody>
      </p:sp>
      <p:sp>
        <p:nvSpPr>
          <p:cNvPr id="268" name="Google Shape;268;p24"/>
          <p:cNvSpPr/>
          <p:nvPr/>
        </p:nvSpPr>
        <p:spPr>
          <a:xfrm>
            <a:off x="8409270" y="5778449"/>
            <a:ext cx="2030130" cy="2143970"/>
          </a:xfrm>
          <a:custGeom>
            <a:avLst/>
            <a:gdLst/>
            <a:ahLst/>
            <a:cxnLst/>
            <a:rect l="l" t="t" r="r" b="b"/>
            <a:pathLst>
              <a:path w="3556432" h="3755858" extrusionOk="0">
                <a:moveTo>
                  <a:pt x="0" y="0"/>
                </a:moveTo>
                <a:lnTo>
                  <a:pt x="3556432" y="0"/>
                </a:lnTo>
                <a:lnTo>
                  <a:pt x="3556432" y="3755858"/>
                </a:lnTo>
                <a:lnTo>
                  <a:pt x="0" y="3755858"/>
                </a:lnTo>
                <a:lnTo>
                  <a:pt x="0" y="0"/>
                </a:lnTo>
                <a:close/>
              </a:path>
            </a:pathLst>
          </a:custGeom>
          <a:blipFill rotWithShape="1">
            <a:blip r:embed="rId5">
              <a:alphaModFix/>
            </a:blip>
            <a:stretch>
              <a:fillRect l="-4349" t="-330" r="-93443" b="-4155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660">
              <a:solidFill>
                <a:schemeClr val="dk1"/>
              </a:solidFill>
              <a:latin typeface="Dosis"/>
              <a:ea typeface="Dosis"/>
              <a:cs typeface="Dosis"/>
              <a:sym typeface="Dosis"/>
            </a:endParaRPr>
          </a:p>
        </p:txBody>
      </p:sp>
      <p:grpSp>
        <p:nvGrpSpPr>
          <p:cNvPr id="2" name="Google Shape;124;p14">
            <a:extLst>
              <a:ext uri="{FF2B5EF4-FFF2-40B4-BE49-F238E27FC236}">
                <a16:creationId xmlns:a16="http://schemas.microsoft.com/office/drawing/2014/main" id="{C8AD54CB-498B-521A-2A22-00581E0313F3}"/>
              </a:ext>
            </a:extLst>
          </p:cNvPr>
          <p:cNvGrpSpPr/>
          <p:nvPr/>
        </p:nvGrpSpPr>
        <p:grpSpPr>
          <a:xfrm>
            <a:off x="6841067" y="6478358"/>
            <a:ext cx="1829209" cy="696662"/>
            <a:chOff x="2775033" y="3351251"/>
            <a:chExt cx="811553" cy="293439"/>
          </a:xfrm>
        </p:grpSpPr>
        <p:sp>
          <p:nvSpPr>
            <p:cNvPr id="3" name="Google Shape;125;p14">
              <a:extLst>
                <a:ext uri="{FF2B5EF4-FFF2-40B4-BE49-F238E27FC236}">
                  <a16:creationId xmlns:a16="http://schemas.microsoft.com/office/drawing/2014/main" id="{90E2F69A-A5FD-5EEF-2C65-D5E4E4A92369}"/>
                </a:ext>
              </a:extLst>
            </p:cNvPr>
            <p:cNvSpPr/>
            <p:nvPr/>
          </p:nvSpPr>
          <p:spPr>
            <a:xfrm>
              <a:off x="2916302" y="3420427"/>
              <a:ext cx="569454" cy="205449"/>
            </a:xfrm>
            <a:prstGeom prst="roundRect">
              <a:avLst>
                <a:gd name="adj" fmla="val 16667"/>
              </a:avLst>
            </a:prstGeom>
            <a:solidFill>
              <a:srgbClr val="F2F2F2"/>
            </a:solidFill>
            <a:ln w="25400" cap="flat" cmpd="sng">
              <a:solidFill>
                <a:srgbClr val="10658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chemeClr val="lt1"/>
                </a:solidFill>
                <a:latin typeface="Dosis"/>
                <a:ea typeface="Dosis"/>
                <a:cs typeface="Dosis"/>
                <a:sym typeface="Dosis"/>
              </a:endParaRPr>
            </a:p>
          </p:txBody>
        </p:sp>
        <p:pic>
          <p:nvPicPr>
            <p:cNvPr id="4" name="Google Shape;126;p14">
              <a:extLst>
                <a:ext uri="{FF2B5EF4-FFF2-40B4-BE49-F238E27FC236}">
                  <a16:creationId xmlns:a16="http://schemas.microsoft.com/office/drawing/2014/main" id="{B3B06245-5FBB-946F-1DD7-E084DEBC6FDE}"/>
                </a:ext>
              </a:extLst>
            </p:cNvPr>
            <p:cNvPicPr preferRelativeResize="0"/>
            <p:nvPr/>
          </p:nvPicPr>
          <p:blipFill rotWithShape="1">
            <a:blip r:embed="rId6">
              <a:alphaModFix/>
            </a:blip>
            <a:srcRect/>
            <a:stretch/>
          </p:blipFill>
          <p:spPr>
            <a:xfrm>
              <a:off x="2775033" y="3351251"/>
              <a:ext cx="259340" cy="293439"/>
            </a:xfrm>
            <a:prstGeom prst="rect">
              <a:avLst/>
            </a:prstGeom>
            <a:noFill/>
            <a:ln>
              <a:noFill/>
            </a:ln>
          </p:spPr>
        </p:pic>
        <p:sp>
          <p:nvSpPr>
            <p:cNvPr id="5" name="Google Shape;127;p14">
              <a:extLst>
                <a:ext uri="{FF2B5EF4-FFF2-40B4-BE49-F238E27FC236}">
                  <a16:creationId xmlns:a16="http://schemas.microsoft.com/office/drawing/2014/main" id="{738F1B2D-5BA6-8069-D8F7-37858A1CFADA}"/>
                </a:ext>
              </a:extLst>
            </p:cNvPr>
            <p:cNvSpPr txBox="1"/>
            <p:nvPr/>
          </p:nvSpPr>
          <p:spPr>
            <a:xfrm>
              <a:off x="3017132" y="3411145"/>
              <a:ext cx="569454" cy="194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rgbClr val="106585"/>
                  </a:solidFill>
                  <a:latin typeface="Dosis"/>
                  <a:ea typeface="Dosis"/>
                  <a:cs typeface="Dosis"/>
                  <a:sym typeface="Dosis"/>
                </a:rPr>
                <a:t>20 min</a:t>
              </a:r>
              <a:endParaRPr sz="4800" dirty="0"/>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nvGrpSpPr>
        <p:grpSpPr>
          <a:xfrm>
            <a:off x="0" y="37335"/>
            <a:ext cx="10439400" cy="7829550"/>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21962">
                <a:defRPr/>
              </a:pPr>
              <a:endParaRPr lang="fr-MA" sz="1027" dirty="0">
                <a:solidFill>
                  <a:prstClr val="white"/>
                </a:solidFill>
                <a:latin typeface="Dosis" pitchFamily="2" charset="0"/>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21962">
                <a:defRPr/>
              </a:pPr>
              <a:endParaRPr lang="fr-MA" sz="1027" dirty="0">
                <a:solidFill>
                  <a:prstClr val="white"/>
                </a:solidFill>
                <a:latin typeface="Dosis" pitchFamily="2" charset="0"/>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21962">
                <a:defRPr/>
              </a:pPr>
              <a:endParaRPr lang="fr-FR" sz="1027" dirty="0">
                <a:solidFill>
                  <a:prstClr val="white"/>
                </a:solidFill>
                <a:latin typeface="Dosis" pitchFamily="2" charset="0"/>
              </a:endParaRPr>
            </a:p>
          </p:txBody>
        </p:sp>
      </p:grpSp>
      <p:sp>
        <p:nvSpPr>
          <p:cNvPr id="5" name="Freeform 8">
            <a:extLst>
              <a:ext uri="{FF2B5EF4-FFF2-40B4-BE49-F238E27FC236}">
                <a16:creationId xmlns:a16="http://schemas.microsoft.com/office/drawing/2014/main" id="{D70A2AEF-A0A8-20E0-E6A3-86EA8A8B10CC}"/>
              </a:ext>
            </a:extLst>
          </p:cNvPr>
          <p:cNvSpPr/>
          <p:nvPr/>
        </p:nvSpPr>
        <p:spPr>
          <a:xfrm rot="10800000" flipH="1">
            <a:off x="521970" y="596213"/>
            <a:ext cx="347980" cy="242740"/>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MA" sz="1027" b="1" dirty="0">
              <a:solidFill>
                <a:schemeClr val="bg1">
                  <a:lumMod val="50000"/>
                </a:schemeClr>
              </a:solidFill>
              <a:latin typeface="Dosis" pitchFamily="2" charset="0"/>
            </a:endParaRPr>
          </a:p>
        </p:txBody>
      </p:sp>
      <p:sp>
        <p:nvSpPr>
          <p:cNvPr id="10" name="ZoneTexte 9">
            <a:extLst>
              <a:ext uri="{FF2B5EF4-FFF2-40B4-BE49-F238E27FC236}">
                <a16:creationId xmlns:a16="http://schemas.microsoft.com/office/drawing/2014/main" id="{37EF2ADE-B959-5993-A71F-4320DC335AB1}"/>
              </a:ext>
            </a:extLst>
          </p:cNvPr>
          <p:cNvSpPr txBox="1"/>
          <p:nvPr/>
        </p:nvSpPr>
        <p:spPr>
          <a:xfrm>
            <a:off x="927947" y="534817"/>
            <a:ext cx="8989483" cy="373500"/>
          </a:xfrm>
          <a:prstGeom prst="rect">
            <a:avLst/>
          </a:prstGeom>
          <a:noFill/>
        </p:spPr>
        <p:txBody>
          <a:bodyPr wrap="square" rtlCol="0">
            <a:spAutoFit/>
          </a:bodyPr>
          <a:lstStyle/>
          <a:p>
            <a:pPr>
              <a:spcAft>
                <a:spcPts val="457"/>
              </a:spcAft>
            </a:pPr>
            <a:r>
              <a:rPr lang="fr-FR" sz="1827" b="1" dirty="0">
                <a:solidFill>
                  <a:schemeClr val="bg1">
                    <a:lumMod val="65000"/>
                  </a:schemeClr>
                </a:solidFill>
              </a:rPr>
              <a:t>Bonjour les enfants. </a:t>
            </a:r>
          </a:p>
        </p:txBody>
      </p:sp>
      <p:sp>
        <p:nvSpPr>
          <p:cNvPr id="2" name="AutoShape 2">
            <a:extLst>
              <a:ext uri="{FF2B5EF4-FFF2-40B4-BE49-F238E27FC236}">
                <a16:creationId xmlns:a16="http://schemas.microsoft.com/office/drawing/2014/main" id="{8FC75DF5-3FDA-9219-0E54-39CA7102F9B0}"/>
              </a:ext>
            </a:extLst>
          </p:cNvPr>
          <p:cNvSpPr>
            <a:spLocks noChangeAspect="1" noChangeArrowheads="1"/>
          </p:cNvSpPr>
          <p:nvPr/>
        </p:nvSpPr>
        <p:spPr bwMode="auto">
          <a:xfrm>
            <a:off x="5103707" y="3844026"/>
            <a:ext cx="231987" cy="23198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9596" tIns="34798" rIns="69596" bIns="34798" numCol="1" anchor="t" anchorCtr="0" compatLnSpc="1">
            <a:prstTxWarp prst="textNoShape">
              <a:avLst/>
            </a:prstTxWarp>
          </a:bodyPr>
          <a:lstStyle/>
          <a:p>
            <a:endParaRPr lang="fr-FR" sz="1066"/>
          </a:p>
        </p:txBody>
      </p:sp>
      <p:pic>
        <p:nvPicPr>
          <p:cNvPr id="11" name="Image 10">
            <a:extLst>
              <a:ext uri="{FF2B5EF4-FFF2-40B4-BE49-F238E27FC236}">
                <a16:creationId xmlns:a16="http://schemas.microsoft.com/office/drawing/2014/main" id="{7716C7A4-C367-13D5-42B2-22528625D86D}"/>
              </a:ext>
            </a:extLst>
          </p:cNvPr>
          <p:cNvPicPr>
            <a:picLocks noChangeAspect="1"/>
          </p:cNvPicPr>
          <p:nvPr/>
        </p:nvPicPr>
        <p:blipFill>
          <a:blip r:embed="rId4"/>
          <a:stretch>
            <a:fillRect/>
          </a:stretch>
        </p:blipFill>
        <p:spPr>
          <a:xfrm>
            <a:off x="2899833" y="1816894"/>
            <a:ext cx="5219700" cy="4286250"/>
          </a:xfrm>
          <a:prstGeom prst="rect">
            <a:avLst/>
          </a:prstGeom>
        </p:spPr>
      </p:pic>
    </p:spTree>
    <p:extLst>
      <p:ext uri="{BB962C8B-B14F-4D97-AF65-F5344CB8AC3E}">
        <p14:creationId xmlns:p14="http://schemas.microsoft.com/office/powerpoint/2010/main" val="22823978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nvGrpSpPr>
        <p:grpSpPr>
          <a:xfrm>
            <a:off x="0" y="37335"/>
            <a:ext cx="10439400" cy="7829550"/>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21962">
                <a:defRPr/>
              </a:pPr>
              <a:endParaRPr lang="fr-MA" sz="1027" dirty="0">
                <a:solidFill>
                  <a:prstClr val="white"/>
                </a:solidFill>
                <a:latin typeface="Dosis" pitchFamily="2" charset="0"/>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21962">
                <a:defRPr/>
              </a:pPr>
              <a:endParaRPr lang="fr-MA" sz="1027" dirty="0">
                <a:solidFill>
                  <a:prstClr val="white"/>
                </a:solidFill>
                <a:latin typeface="Dosis" pitchFamily="2" charset="0"/>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21962">
                <a:defRPr/>
              </a:pPr>
              <a:endParaRPr lang="fr-FR" sz="1027" dirty="0">
                <a:solidFill>
                  <a:prstClr val="white"/>
                </a:solidFill>
                <a:latin typeface="Dosis" pitchFamily="2" charset="0"/>
              </a:endParaRPr>
            </a:p>
          </p:txBody>
        </p:sp>
      </p:grpSp>
      <p:sp>
        <p:nvSpPr>
          <p:cNvPr id="5" name="Freeform 8">
            <a:extLst>
              <a:ext uri="{FF2B5EF4-FFF2-40B4-BE49-F238E27FC236}">
                <a16:creationId xmlns:a16="http://schemas.microsoft.com/office/drawing/2014/main" id="{D70A2AEF-A0A8-20E0-E6A3-86EA8A8B10CC}"/>
              </a:ext>
            </a:extLst>
          </p:cNvPr>
          <p:cNvSpPr/>
          <p:nvPr/>
        </p:nvSpPr>
        <p:spPr>
          <a:xfrm rot="10800000" flipH="1">
            <a:off x="521970" y="596213"/>
            <a:ext cx="347980" cy="242740"/>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MA" sz="1027" b="1" dirty="0">
              <a:solidFill>
                <a:schemeClr val="bg1">
                  <a:lumMod val="50000"/>
                </a:schemeClr>
              </a:solidFill>
              <a:latin typeface="Dosis" pitchFamily="2" charset="0"/>
            </a:endParaRPr>
          </a:p>
        </p:txBody>
      </p:sp>
      <p:sp>
        <p:nvSpPr>
          <p:cNvPr id="10" name="ZoneTexte 9">
            <a:extLst>
              <a:ext uri="{FF2B5EF4-FFF2-40B4-BE49-F238E27FC236}">
                <a16:creationId xmlns:a16="http://schemas.microsoft.com/office/drawing/2014/main" id="{37EF2ADE-B959-5993-A71F-4320DC335AB1}"/>
              </a:ext>
            </a:extLst>
          </p:cNvPr>
          <p:cNvSpPr txBox="1"/>
          <p:nvPr/>
        </p:nvSpPr>
        <p:spPr>
          <a:xfrm>
            <a:off x="927947" y="534817"/>
            <a:ext cx="8989483" cy="654666"/>
          </a:xfrm>
          <a:prstGeom prst="rect">
            <a:avLst/>
          </a:prstGeom>
          <a:noFill/>
        </p:spPr>
        <p:txBody>
          <a:bodyPr wrap="square" rtlCol="0">
            <a:spAutoFit/>
          </a:bodyPr>
          <a:lstStyle/>
          <a:p>
            <a:pPr>
              <a:spcAft>
                <a:spcPts val="457"/>
              </a:spcAft>
            </a:pPr>
            <a:r>
              <a:rPr lang="fr-FR" sz="1827" b="1" dirty="0">
                <a:solidFill>
                  <a:schemeClr val="bg1">
                    <a:lumMod val="65000"/>
                  </a:schemeClr>
                </a:solidFill>
              </a:rPr>
              <a:t>Quand je dis « bonjour les enfants », vous devez répondre  « bonjour (maître/maîtresse) ».  </a:t>
            </a:r>
          </a:p>
        </p:txBody>
      </p:sp>
      <p:pic>
        <p:nvPicPr>
          <p:cNvPr id="3" name="Image 2">
            <a:extLst>
              <a:ext uri="{FF2B5EF4-FFF2-40B4-BE49-F238E27FC236}">
                <a16:creationId xmlns:a16="http://schemas.microsoft.com/office/drawing/2014/main" id="{63B7213E-065F-E7AF-ED6F-B159F9E5E038}"/>
              </a:ext>
            </a:extLst>
          </p:cNvPr>
          <p:cNvPicPr>
            <a:picLocks noChangeAspect="1"/>
          </p:cNvPicPr>
          <p:nvPr/>
        </p:nvPicPr>
        <p:blipFill>
          <a:blip r:embed="rId4"/>
          <a:stretch>
            <a:fillRect/>
          </a:stretch>
        </p:blipFill>
        <p:spPr>
          <a:xfrm>
            <a:off x="3189817" y="2104125"/>
            <a:ext cx="4407747" cy="4243370"/>
          </a:xfrm>
          <a:prstGeom prst="rect">
            <a:avLst/>
          </a:prstGeom>
        </p:spPr>
      </p:pic>
    </p:spTree>
    <p:extLst>
      <p:ext uri="{BB962C8B-B14F-4D97-AF65-F5344CB8AC3E}">
        <p14:creationId xmlns:p14="http://schemas.microsoft.com/office/powerpoint/2010/main" val="1319469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25"/>
          <p:cNvSpPr/>
          <p:nvPr/>
        </p:nvSpPr>
        <p:spPr>
          <a:xfrm>
            <a:off x="0" y="0"/>
            <a:ext cx="10439400" cy="7920038"/>
          </a:xfrm>
          <a:prstGeom prst="rect">
            <a:avLst/>
          </a:prstGeom>
          <a:solidFill>
            <a:srgbClr val="1065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60">
              <a:solidFill>
                <a:schemeClr val="lt1"/>
              </a:solidFill>
              <a:latin typeface="Dosis"/>
              <a:ea typeface="Dosis"/>
              <a:cs typeface="Dosis"/>
              <a:sym typeface="Dosis"/>
            </a:endParaRPr>
          </a:p>
        </p:txBody>
      </p:sp>
      <p:sp>
        <p:nvSpPr>
          <p:cNvPr id="274" name="Google Shape;274;p25"/>
          <p:cNvSpPr/>
          <p:nvPr/>
        </p:nvSpPr>
        <p:spPr>
          <a:xfrm>
            <a:off x="217488" y="212412"/>
            <a:ext cx="10019490" cy="7315200"/>
          </a:xfrm>
          <a:prstGeom prst="roundRect">
            <a:avLst>
              <a:gd name="adj" fmla="val 2225"/>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60">
              <a:solidFill>
                <a:schemeClr val="lt1"/>
              </a:solidFill>
              <a:latin typeface="Dosis"/>
              <a:ea typeface="Dosis"/>
              <a:cs typeface="Dosis"/>
              <a:sym typeface="Dosis"/>
            </a:endParaRPr>
          </a:p>
        </p:txBody>
      </p:sp>
      <p:sp>
        <p:nvSpPr>
          <p:cNvPr id="275" name="Google Shape;275;p25"/>
          <p:cNvSpPr/>
          <p:nvPr/>
        </p:nvSpPr>
        <p:spPr>
          <a:xfrm>
            <a:off x="217488" y="262770"/>
            <a:ext cx="10011956" cy="725449"/>
          </a:xfrm>
          <a:prstGeom prst="roundRect">
            <a:avLst>
              <a:gd name="adj" fmla="val 14434"/>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60">
              <a:solidFill>
                <a:schemeClr val="lt1"/>
              </a:solidFill>
              <a:latin typeface="Dosis"/>
              <a:ea typeface="Dosis"/>
              <a:cs typeface="Dosis"/>
              <a:sym typeface="Dosis"/>
            </a:endParaRPr>
          </a:p>
        </p:txBody>
      </p:sp>
      <p:sp>
        <p:nvSpPr>
          <p:cNvPr id="276" name="Google Shape;276;p25"/>
          <p:cNvSpPr txBox="1"/>
          <p:nvPr/>
        </p:nvSpPr>
        <p:spPr>
          <a:xfrm>
            <a:off x="1304925" y="454819"/>
            <a:ext cx="8640586" cy="461624"/>
          </a:xfrm>
          <a:prstGeom prst="rect">
            <a:avLst/>
          </a:prstGeom>
          <a:noFill/>
          <a:ln>
            <a:noFill/>
          </a:ln>
        </p:spPr>
        <p:txBody>
          <a:bodyPr spcFirstLastPara="1" wrap="square" lIns="91425" tIns="45700" rIns="91425" bIns="45700" anchor="t" anchorCtr="0">
            <a:spAutoFit/>
          </a:bodyPr>
          <a:lstStyle/>
          <a:p>
            <a:pPr algn="l"/>
            <a:r>
              <a:rPr lang="fr-FR" sz="2400" b="1" i="0" u="none" strike="noStrike" baseline="0" dirty="0">
                <a:solidFill>
                  <a:schemeClr val="bg1">
                    <a:lumMod val="65000"/>
                  </a:schemeClr>
                </a:solidFill>
                <a:latin typeface="MicrosoftUighur-Bold"/>
              </a:rPr>
              <a:t>Je m’appelle </a:t>
            </a:r>
            <a:r>
              <a:rPr lang="fr-FR" sz="2400" b="1" dirty="0">
                <a:solidFill>
                  <a:schemeClr val="bg1">
                    <a:lumMod val="65000"/>
                  </a:schemeClr>
                </a:solidFill>
                <a:latin typeface="MicrosoftUighur-Bold"/>
              </a:rPr>
              <a:t>…………….</a:t>
            </a:r>
            <a:endParaRPr lang="fr-FR" sz="2400" b="0" i="0" u="none" strike="noStrike" baseline="0" dirty="0">
              <a:solidFill>
                <a:schemeClr val="bg1">
                  <a:lumMod val="65000"/>
                </a:schemeClr>
              </a:solidFill>
              <a:latin typeface="MicrosoftUighur"/>
            </a:endParaRPr>
          </a:p>
        </p:txBody>
      </p:sp>
      <p:sp>
        <p:nvSpPr>
          <p:cNvPr id="277" name="Google Shape;277;p25"/>
          <p:cNvSpPr/>
          <p:nvPr/>
        </p:nvSpPr>
        <p:spPr>
          <a:xfrm>
            <a:off x="865228" y="517530"/>
            <a:ext cx="316256" cy="217990"/>
          </a:xfrm>
          <a:custGeom>
            <a:avLst/>
            <a:gdLst/>
            <a:ahLst/>
            <a:cxnLst/>
            <a:rect l="l" t="t" r="r" b="b"/>
            <a:pathLst>
              <a:path w="771785" h="671453" extrusionOk="0">
                <a:moveTo>
                  <a:pt x="0" y="0"/>
                </a:moveTo>
                <a:lnTo>
                  <a:pt x="771785" y="0"/>
                </a:lnTo>
                <a:lnTo>
                  <a:pt x="771785" y="671453"/>
                </a:lnTo>
                <a:lnTo>
                  <a:pt x="0" y="671453"/>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660">
              <a:solidFill>
                <a:schemeClr val="dk1"/>
              </a:solidFill>
              <a:latin typeface="Dosis"/>
              <a:ea typeface="Dosis"/>
              <a:cs typeface="Dosis"/>
              <a:sym typeface="Dosis"/>
            </a:endParaRPr>
          </a:p>
        </p:txBody>
      </p:sp>
      <p:sp>
        <p:nvSpPr>
          <p:cNvPr id="278" name="Google Shape;278;p25"/>
          <p:cNvSpPr/>
          <p:nvPr/>
        </p:nvSpPr>
        <p:spPr>
          <a:xfrm>
            <a:off x="304481" y="2044832"/>
            <a:ext cx="9917431" cy="5464748"/>
          </a:xfrm>
          <a:prstGeom prst="roundRect">
            <a:avLst>
              <a:gd name="adj" fmla="val 9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60">
              <a:solidFill>
                <a:schemeClr val="lt1"/>
              </a:solidFill>
              <a:latin typeface="Dosis"/>
              <a:ea typeface="Dosis"/>
              <a:cs typeface="Dosis"/>
              <a:sym typeface="Dosis"/>
            </a:endParaRPr>
          </a:p>
        </p:txBody>
      </p:sp>
      <p:pic>
        <p:nvPicPr>
          <p:cNvPr id="3" name="Image 2">
            <a:extLst>
              <a:ext uri="{FF2B5EF4-FFF2-40B4-BE49-F238E27FC236}">
                <a16:creationId xmlns:a16="http://schemas.microsoft.com/office/drawing/2014/main" id="{D22A1D78-5CB5-4D01-472A-60BB2313068F}"/>
              </a:ext>
            </a:extLst>
          </p:cNvPr>
          <p:cNvPicPr>
            <a:picLocks noChangeAspect="1"/>
          </p:cNvPicPr>
          <p:nvPr>
            <p:custDataLst>
              <p:tags r:id="rId1"/>
            </p:custDataLst>
          </p:nvPr>
        </p:nvPicPr>
        <p:blipFill>
          <a:blip r:embed="rId5"/>
          <a:stretch>
            <a:fillRect/>
          </a:stretch>
        </p:blipFill>
        <p:spPr>
          <a:xfrm>
            <a:off x="1949845" y="1590520"/>
            <a:ext cx="6539709" cy="5370199"/>
          </a:xfrm>
          <a:prstGeom prst="rect">
            <a:avLst/>
          </a:prstGeom>
        </p:spPr>
      </p:pic>
    </p:spTree>
    <p:extLst>
      <p:ext uri="{BB962C8B-B14F-4D97-AF65-F5344CB8AC3E}">
        <p14:creationId xmlns:p14="http://schemas.microsoft.com/office/powerpoint/2010/main" val="1589653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25"/>
          <p:cNvSpPr/>
          <p:nvPr/>
        </p:nvSpPr>
        <p:spPr>
          <a:xfrm>
            <a:off x="0" y="0"/>
            <a:ext cx="10439400" cy="7920038"/>
          </a:xfrm>
          <a:prstGeom prst="rect">
            <a:avLst/>
          </a:prstGeom>
          <a:solidFill>
            <a:srgbClr val="1065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60">
              <a:solidFill>
                <a:schemeClr val="lt1"/>
              </a:solidFill>
              <a:latin typeface="Dosis"/>
              <a:ea typeface="Dosis"/>
              <a:cs typeface="Dosis"/>
              <a:sym typeface="Dosis"/>
            </a:endParaRPr>
          </a:p>
        </p:txBody>
      </p:sp>
      <p:sp>
        <p:nvSpPr>
          <p:cNvPr id="274" name="Google Shape;274;p25"/>
          <p:cNvSpPr/>
          <p:nvPr/>
        </p:nvSpPr>
        <p:spPr>
          <a:xfrm>
            <a:off x="217488" y="212412"/>
            <a:ext cx="10019490" cy="7315200"/>
          </a:xfrm>
          <a:prstGeom prst="roundRect">
            <a:avLst>
              <a:gd name="adj" fmla="val 2225"/>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60" dirty="0">
              <a:solidFill>
                <a:schemeClr val="lt1"/>
              </a:solidFill>
              <a:latin typeface="Dosis"/>
              <a:ea typeface="Dosis"/>
              <a:cs typeface="Dosis"/>
              <a:sym typeface="Dosis"/>
            </a:endParaRPr>
          </a:p>
        </p:txBody>
      </p:sp>
      <p:sp>
        <p:nvSpPr>
          <p:cNvPr id="275" name="Google Shape;275;p25"/>
          <p:cNvSpPr/>
          <p:nvPr/>
        </p:nvSpPr>
        <p:spPr>
          <a:xfrm>
            <a:off x="217488" y="262770"/>
            <a:ext cx="10011956" cy="725449"/>
          </a:xfrm>
          <a:prstGeom prst="roundRect">
            <a:avLst>
              <a:gd name="adj" fmla="val 14434"/>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60">
              <a:solidFill>
                <a:schemeClr val="lt1"/>
              </a:solidFill>
              <a:latin typeface="Dosis"/>
              <a:ea typeface="Dosis"/>
              <a:cs typeface="Dosis"/>
              <a:sym typeface="Dosis"/>
            </a:endParaRPr>
          </a:p>
        </p:txBody>
      </p:sp>
      <p:sp>
        <p:nvSpPr>
          <p:cNvPr id="276" name="Google Shape;276;p25"/>
          <p:cNvSpPr txBox="1"/>
          <p:nvPr/>
        </p:nvSpPr>
        <p:spPr>
          <a:xfrm>
            <a:off x="1320259" y="341928"/>
            <a:ext cx="8832497" cy="646290"/>
          </a:xfrm>
          <a:prstGeom prst="rect">
            <a:avLst/>
          </a:prstGeom>
          <a:noFill/>
          <a:ln>
            <a:noFill/>
          </a:ln>
        </p:spPr>
        <p:txBody>
          <a:bodyPr spcFirstLastPara="1" wrap="square" lIns="91425" tIns="45700" rIns="91425" bIns="45700" anchor="t" anchorCtr="0">
            <a:spAutoFit/>
          </a:bodyPr>
          <a:lstStyle/>
          <a:p>
            <a:pPr algn="l"/>
            <a:r>
              <a:rPr lang="fr-FR" sz="1800" b="1" i="0" u="none" strike="noStrike" baseline="0" dirty="0">
                <a:solidFill>
                  <a:schemeClr val="bg1">
                    <a:lumMod val="50000"/>
                  </a:schemeClr>
                </a:solidFill>
                <a:latin typeface="MicrosoftUighur-Bold"/>
              </a:rPr>
              <a:t>Etape 2 : </a:t>
            </a:r>
            <a:r>
              <a:rPr lang="fr-FR" sz="1800" b="0" i="0" u="none" strike="noStrike" baseline="0" dirty="0">
                <a:solidFill>
                  <a:schemeClr val="bg1">
                    <a:lumMod val="50000"/>
                  </a:schemeClr>
                </a:solidFill>
                <a:latin typeface="MicrosoftUighur"/>
              </a:rPr>
              <a:t>L’enseignant demande à tous les élèves de se présenter en leur posant la question « Comment tu t’appelles ? </a:t>
            </a:r>
            <a:endParaRPr lang="fr-FR" dirty="0">
              <a:solidFill>
                <a:schemeClr val="bg1">
                  <a:lumMod val="50000"/>
                </a:schemeClr>
              </a:solidFill>
            </a:endParaRPr>
          </a:p>
        </p:txBody>
      </p:sp>
      <p:sp>
        <p:nvSpPr>
          <p:cNvPr id="277" name="Google Shape;277;p25"/>
          <p:cNvSpPr/>
          <p:nvPr/>
        </p:nvSpPr>
        <p:spPr>
          <a:xfrm>
            <a:off x="865228" y="517530"/>
            <a:ext cx="316256" cy="217990"/>
          </a:xfrm>
          <a:custGeom>
            <a:avLst/>
            <a:gdLst/>
            <a:ahLst/>
            <a:cxnLst/>
            <a:rect l="l" t="t" r="r" b="b"/>
            <a:pathLst>
              <a:path w="771785" h="671453" extrusionOk="0">
                <a:moveTo>
                  <a:pt x="0" y="0"/>
                </a:moveTo>
                <a:lnTo>
                  <a:pt x="771785" y="0"/>
                </a:lnTo>
                <a:lnTo>
                  <a:pt x="771785" y="671453"/>
                </a:lnTo>
                <a:lnTo>
                  <a:pt x="0" y="671453"/>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660">
              <a:solidFill>
                <a:schemeClr val="dk1"/>
              </a:solidFill>
              <a:latin typeface="Dosis"/>
              <a:ea typeface="Dosis"/>
              <a:cs typeface="Dosis"/>
              <a:sym typeface="Dosis"/>
            </a:endParaRPr>
          </a:p>
        </p:txBody>
      </p:sp>
      <p:pic>
        <p:nvPicPr>
          <p:cNvPr id="3" name="Image 2">
            <a:extLst>
              <a:ext uri="{FF2B5EF4-FFF2-40B4-BE49-F238E27FC236}">
                <a16:creationId xmlns:a16="http://schemas.microsoft.com/office/drawing/2014/main" id="{F1ED63EA-57D8-13FC-5F30-19155D515D35}"/>
              </a:ext>
            </a:extLst>
          </p:cNvPr>
          <p:cNvPicPr>
            <a:picLocks noChangeAspect="1"/>
          </p:cNvPicPr>
          <p:nvPr/>
        </p:nvPicPr>
        <p:blipFill>
          <a:blip r:embed="rId5"/>
          <a:stretch>
            <a:fillRect/>
          </a:stretch>
        </p:blipFill>
        <p:spPr>
          <a:xfrm>
            <a:off x="748453" y="2136230"/>
            <a:ext cx="4407747" cy="4243370"/>
          </a:xfrm>
          <a:prstGeom prst="rect">
            <a:avLst/>
          </a:prstGeom>
        </p:spPr>
      </p:pic>
      <p:pic>
        <p:nvPicPr>
          <p:cNvPr id="4" name="Image 3">
            <a:extLst>
              <a:ext uri="{FF2B5EF4-FFF2-40B4-BE49-F238E27FC236}">
                <a16:creationId xmlns:a16="http://schemas.microsoft.com/office/drawing/2014/main" id="{D610E4A8-7FF8-DC74-D1CC-FF82D6D8AFE9}"/>
              </a:ext>
            </a:extLst>
          </p:cNvPr>
          <p:cNvPicPr>
            <a:picLocks noChangeAspect="1"/>
          </p:cNvPicPr>
          <p:nvPr>
            <p:custDataLst>
              <p:tags r:id="rId1"/>
            </p:custDataLst>
          </p:nvPr>
        </p:nvPicPr>
        <p:blipFill>
          <a:blip r:embed="rId6"/>
          <a:stretch>
            <a:fillRect/>
          </a:stretch>
        </p:blipFill>
        <p:spPr>
          <a:xfrm>
            <a:off x="5869496" y="2952510"/>
            <a:ext cx="3654186" cy="3000700"/>
          </a:xfrm>
          <a:prstGeom prst="rect">
            <a:avLst/>
          </a:prstGeom>
        </p:spPr>
      </p:pic>
      <p:sp>
        <p:nvSpPr>
          <p:cNvPr id="6" name="Bulle narrative : ronde 5">
            <a:extLst>
              <a:ext uri="{FF2B5EF4-FFF2-40B4-BE49-F238E27FC236}">
                <a16:creationId xmlns:a16="http://schemas.microsoft.com/office/drawing/2014/main" id="{6E554425-EAE8-E788-EE7B-626E9E2B877E}"/>
              </a:ext>
            </a:extLst>
          </p:cNvPr>
          <p:cNvSpPr/>
          <p:nvPr/>
        </p:nvSpPr>
        <p:spPr>
          <a:xfrm>
            <a:off x="7310230" y="916463"/>
            <a:ext cx="2336893" cy="2314223"/>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i="0" u="none" strike="noStrike" baseline="0" dirty="0">
                <a:ln w="0"/>
                <a:solidFill>
                  <a:schemeClr val="tx1"/>
                </a:solidFill>
                <a:effectLst>
                  <a:outerShdw blurRad="38100" dist="19050" dir="2700000" algn="tl" rotWithShape="0">
                    <a:schemeClr val="dk1">
                      <a:alpha val="40000"/>
                    </a:schemeClr>
                  </a:outerShdw>
                </a:effectLst>
                <a:latin typeface="MicrosoftUighur"/>
              </a:rPr>
              <a:t>Comment tu t’appelles ?</a:t>
            </a:r>
            <a:endParaRPr lang="fr-FR" sz="2000" dirty="0">
              <a:ln w="0"/>
              <a:solidFill>
                <a:schemeClr val="tx1"/>
              </a:solidFill>
              <a:effectLst>
                <a:outerShdw blurRad="38100" dist="19050" dir="2700000" algn="tl" rotWithShape="0">
                  <a:schemeClr val="dk1">
                    <a:alpha val="40000"/>
                  </a:schemeClr>
                </a:outerShdw>
              </a:effectLst>
            </a:endParaRPr>
          </a:p>
        </p:txBody>
      </p:sp>
      <p:sp>
        <p:nvSpPr>
          <p:cNvPr id="7" name="Bulle narrative : ronde 6">
            <a:extLst>
              <a:ext uri="{FF2B5EF4-FFF2-40B4-BE49-F238E27FC236}">
                <a16:creationId xmlns:a16="http://schemas.microsoft.com/office/drawing/2014/main" id="{DC14CE2D-3FC1-AA5F-4EDD-FF198B36288E}"/>
              </a:ext>
            </a:extLst>
          </p:cNvPr>
          <p:cNvSpPr/>
          <p:nvPr/>
        </p:nvSpPr>
        <p:spPr>
          <a:xfrm>
            <a:off x="3208152" y="2063318"/>
            <a:ext cx="2537903" cy="1660529"/>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b="1" i="0" u="none" strike="noStrike" baseline="0" dirty="0">
                <a:solidFill>
                  <a:schemeClr val="bg1">
                    <a:lumMod val="50000"/>
                  </a:schemeClr>
                </a:solidFill>
                <a:latin typeface="MicrosoftUighur-Bold"/>
              </a:rPr>
              <a:t>Je m’appelle…</a:t>
            </a:r>
            <a:endParaRPr lang="fr-FR" sz="20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1577365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27"/>
          <p:cNvSpPr/>
          <p:nvPr/>
        </p:nvSpPr>
        <p:spPr>
          <a:xfrm>
            <a:off x="124178" y="0"/>
            <a:ext cx="10439400" cy="7920038"/>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5554" b="-555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660">
              <a:solidFill>
                <a:schemeClr val="dk1"/>
              </a:solidFill>
              <a:latin typeface="Dosis"/>
              <a:ea typeface="Dosis"/>
              <a:cs typeface="Dosis"/>
              <a:sym typeface="Dosis"/>
            </a:endParaRPr>
          </a:p>
        </p:txBody>
      </p:sp>
      <p:sp>
        <p:nvSpPr>
          <p:cNvPr id="295" name="Google Shape;295;p27"/>
          <p:cNvSpPr txBox="1"/>
          <p:nvPr/>
        </p:nvSpPr>
        <p:spPr>
          <a:xfrm>
            <a:off x="766815" y="2350616"/>
            <a:ext cx="8905770" cy="1077218"/>
          </a:xfrm>
          <a:prstGeom prst="rect">
            <a:avLst/>
          </a:prstGeom>
          <a:noFill/>
          <a:ln>
            <a:noFill/>
          </a:ln>
        </p:spPr>
        <p:txBody>
          <a:bodyPr spcFirstLastPara="1" wrap="square" lIns="0" tIns="0" rIns="0" bIns="0" anchor="t" anchorCtr="0">
            <a:spAutoFit/>
          </a:bodyPr>
          <a:lstStyle/>
          <a:p>
            <a:pPr marL="0" marR="0" lvl="0" indent="0" algn="ctr" rtl="0">
              <a:lnSpc>
                <a:spcPct val="184975"/>
              </a:lnSpc>
              <a:spcBef>
                <a:spcPts val="0"/>
              </a:spcBef>
              <a:spcAft>
                <a:spcPts val="0"/>
              </a:spcAft>
              <a:buNone/>
            </a:pPr>
            <a:r>
              <a:rPr lang="en-US" sz="4566" dirty="0">
                <a:solidFill>
                  <a:srgbClr val="01070A"/>
                </a:solidFill>
                <a:latin typeface="Arial"/>
                <a:ea typeface="Arial"/>
                <a:cs typeface="Arial"/>
                <a:sym typeface="Arial"/>
              </a:rPr>
              <a:t>Chanson de </a:t>
            </a:r>
            <a:r>
              <a:rPr lang="en-US" sz="4566" dirty="0" err="1">
                <a:solidFill>
                  <a:srgbClr val="01070A"/>
                </a:solidFill>
                <a:latin typeface="Arial"/>
                <a:ea typeface="Arial"/>
                <a:cs typeface="Arial"/>
                <a:sym typeface="Arial"/>
              </a:rPr>
              <a:t>l’alphabet</a:t>
            </a:r>
            <a:r>
              <a:rPr lang="en-US" sz="4566" dirty="0">
                <a:solidFill>
                  <a:srgbClr val="01070A"/>
                </a:solidFill>
                <a:latin typeface="Arial"/>
                <a:ea typeface="Arial"/>
                <a:cs typeface="Arial"/>
                <a:sym typeface="Arial"/>
              </a:rPr>
              <a:t> </a:t>
            </a:r>
            <a:endParaRPr dirty="0"/>
          </a:p>
        </p:txBody>
      </p:sp>
      <p:sp>
        <p:nvSpPr>
          <p:cNvPr id="296" name="Google Shape;296;p27"/>
          <p:cNvSpPr/>
          <p:nvPr/>
        </p:nvSpPr>
        <p:spPr>
          <a:xfrm>
            <a:off x="657" y="6022910"/>
            <a:ext cx="1532316" cy="1899509"/>
          </a:xfrm>
          <a:custGeom>
            <a:avLst/>
            <a:gdLst/>
            <a:ahLst/>
            <a:cxnLst/>
            <a:rect l="l" t="t" r="r" b="b"/>
            <a:pathLst>
              <a:path w="2684349" h="3327606" extrusionOk="0">
                <a:moveTo>
                  <a:pt x="0" y="0"/>
                </a:moveTo>
                <a:lnTo>
                  <a:pt x="2684349" y="0"/>
                </a:lnTo>
                <a:lnTo>
                  <a:pt x="2684349" y="3327606"/>
                </a:lnTo>
                <a:lnTo>
                  <a:pt x="0" y="3327606"/>
                </a:lnTo>
                <a:lnTo>
                  <a:pt x="0" y="0"/>
                </a:lnTo>
                <a:close/>
              </a:path>
            </a:pathLst>
          </a:custGeom>
          <a:blipFill rotWithShape="1">
            <a:blip r:embed="rId4">
              <a:alphaModFix/>
            </a:blip>
            <a:stretch>
              <a:fillRect l="-157566" t="-6437" b="-4467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660">
              <a:solidFill>
                <a:schemeClr val="dk1"/>
              </a:solidFill>
              <a:latin typeface="Dosis"/>
              <a:ea typeface="Dosis"/>
              <a:cs typeface="Dosis"/>
              <a:sym typeface="Dosis"/>
            </a:endParaRPr>
          </a:p>
        </p:txBody>
      </p:sp>
      <p:sp>
        <p:nvSpPr>
          <p:cNvPr id="297" name="Google Shape;297;p27"/>
          <p:cNvSpPr/>
          <p:nvPr/>
        </p:nvSpPr>
        <p:spPr>
          <a:xfrm>
            <a:off x="8409270" y="5778449"/>
            <a:ext cx="2030130" cy="2143970"/>
          </a:xfrm>
          <a:custGeom>
            <a:avLst/>
            <a:gdLst/>
            <a:ahLst/>
            <a:cxnLst/>
            <a:rect l="l" t="t" r="r" b="b"/>
            <a:pathLst>
              <a:path w="3556432" h="3755858" extrusionOk="0">
                <a:moveTo>
                  <a:pt x="0" y="0"/>
                </a:moveTo>
                <a:lnTo>
                  <a:pt x="3556432" y="0"/>
                </a:lnTo>
                <a:lnTo>
                  <a:pt x="3556432" y="3755858"/>
                </a:lnTo>
                <a:lnTo>
                  <a:pt x="0" y="3755858"/>
                </a:lnTo>
                <a:lnTo>
                  <a:pt x="0" y="0"/>
                </a:lnTo>
                <a:close/>
              </a:path>
            </a:pathLst>
          </a:custGeom>
          <a:blipFill rotWithShape="1">
            <a:blip r:embed="rId5">
              <a:alphaModFix/>
            </a:blip>
            <a:stretch>
              <a:fillRect l="-4349" t="-330" r="-93443" b="-4155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660">
              <a:solidFill>
                <a:schemeClr val="dk1"/>
              </a:solidFill>
              <a:latin typeface="Dosis"/>
              <a:ea typeface="Dosis"/>
              <a:cs typeface="Dosis"/>
              <a:sym typeface="Dosis"/>
            </a:endParaRPr>
          </a:p>
        </p:txBody>
      </p:sp>
      <p:grpSp>
        <p:nvGrpSpPr>
          <p:cNvPr id="2" name="Google Shape;124;p14">
            <a:extLst>
              <a:ext uri="{FF2B5EF4-FFF2-40B4-BE49-F238E27FC236}">
                <a16:creationId xmlns:a16="http://schemas.microsoft.com/office/drawing/2014/main" id="{F87A22CC-A2DD-58BA-A806-3DDAE0D0766F}"/>
              </a:ext>
            </a:extLst>
          </p:cNvPr>
          <p:cNvGrpSpPr/>
          <p:nvPr/>
        </p:nvGrpSpPr>
        <p:grpSpPr>
          <a:xfrm>
            <a:off x="6942668" y="6117113"/>
            <a:ext cx="1829209" cy="696662"/>
            <a:chOff x="2775033" y="3351251"/>
            <a:chExt cx="811553" cy="293439"/>
          </a:xfrm>
        </p:grpSpPr>
        <p:sp>
          <p:nvSpPr>
            <p:cNvPr id="3" name="Google Shape;125;p14">
              <a:extLst>
                <a:ext uri="{FF2B5EF4-FFF2-40B4-BE49-F238E27FC236}">
                  <a16:creationId xmlns:a16="http://schemas.microsoft.com/office/drawing/2014/main" id="{34D405EF-F09D-7FD4-4778-208BBA29A41B}"/>
                </a:ext>
              </a:extLst>
            </p:cNvPr>
            <p:cNvSpPr/>
            <p:nvPr/>
          </p:nvSpPr>
          <p:spPr>
            <a:xfrm>
              <a:off x="2916302" y="3420427"/>
              <a:ext cx="569454" cy="205449"/>
            </a:xfrm>
            <a:prstGeom prst="roundRect">
              <a:avLst>
                <a:gd name="adj" fmla="val 16667"/>
              </a:avLst>
            </a:prstGeom>
            <a:solidFill>
              <a:srgbClr val="F2F2F2"/>
            </a:solidFill>
            <a:ln w="25400" cap="flat" cmpd="sng">
              <a:solidFill>
                <a:srgbClr val="10658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chemeClr val="lt1"/>
                </a:solidFill>
                <a:latin typeface="Dosis"/>
                <a:ea typeface="Dosis"/>
                <a:cs typeface="Dosis"/>
                <a:sym typeface="Dosis"/>
              </a:endParaRPr>
            </a:p>
          </p:txBody>
        </p:sp>
        <p:pic>
          <p:nvPicPr>
            <p:cNvPr id="4" name="Google Shape;126;p14">
              <a:extLst>
                <a:ext uri="{FF2B5EF4-FFF2-40B4-BE49-F238E27FC236}">
                  <a16:creationId xmlns:a16="http://schemas.microsoft.com/office/drawing/2014/main" id="{C93FBA0A-55F2-804F-8E20-1B5E2791A171}"/>
                </a:ext>
              </a:extLst>
            </p:cNvPr>
            <p:cNvPicPr preferRelativeResize="0"/>
            <p:nvPr/>
          </p:nvPicPr>
          <p:blipFill rotWithShape="1">
            <a:blip r:embed="rId6">
              <a:alphaModFix/>
            </a:blip>
            <a:srcRect/>
            <a:stretch/>
          </p:blipFill>
          <p:spPr>
            <a:xfrm>
              <a:off x="2775033" y="3351251"/>
              <a:ext cx="259340" cy="293439"/>
            </a:xfrm>
            <a:prstGeom prst="rect">
              <a:avLst/>
            </a:prstGeom>
            <a:noFill/>
            <a:ln>
              <a:noFill/>
            </a:ln>
          </p:spPr>
        </p:pic>
        <p:sp>
          <p:nvSpPr>
            <p:cNvPr id="5" name="Google Shape;127;p14">
              <a:extLst>
                <a:ext uri="{FF2B5EF4-FFF2-40B4-BE49-F238E27FC236}">
                  <a16:creationId xmlns:a16="http://schemas.microsoft.com/office/drawing/2014/main" id="{A15D1054-1350-341E-F86E-1B6E6FCA40FF}"/>
                </a:ext>
              </a:extLst>
            </p:cNvPr>
            <p:cNvSpPr txBox="1"/>
            <p:nvPr/>
          </p:nvSpPr>
          <p:spPr>
            <a:xfrm>
              <a:off x="3017132" y="3411145"/>
              <a:ext cx="569454" cy="194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rgbClr val="106585"/>
                  </a:solidFill>
                  <a:latin typeface="Dosis"/>
                  <a:ea typeface="Dosis"/>
                  <a:cs typeface="Dosis"/>
                  <a:sym typeface="Dosis"/>
                </a:rPr>
                <a:t>20 min</a:t>
              </a:r>
              <a:endParaRPr sz="4800" dirty="0"/>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28"/>
          <p:cNvSpPr/>
          <p:nvPr/>
        </p:nvSpPr>
        <p:spPr>
          <a:xfrm>
            <a:off x="0" y="0"/>
            <a:ext cx="10439400" cy="7920038"/>
          </a:xfrm>
          <a:prstGeom prst="rect">
            <a:avLst/>
          </a:prstGeom>
          <a:solidFill>
            <a:srgbClr val="0097B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60">
              <a:solidFill>
                <a:schemeClr val="lt1"/>
              </a:solidFill>
              <a:latin typeface="Dosis"/>
              <a:ea typeface="Dosis"/>
              <a:cs typeface="Dosis"/>
              <a:sym typeface="Dosis"/>
            </a:endParaRPr>
          </a:p>
        </p:txBody>
      </p:sp>
      <p:sp>
        <p:nvSpPr>
          <p:cNvPr id="303" name="Google Shape;303;p28"/>
          <p:cNvSpPr/>
          <p:nvPr/>
        </p:nvSpPr>
        <p:spPr>
          <a:xfrm>
            <a:off x="209954" y="302420"/>
            <a:ext cx="10019490" cy="7315200"/>
          </a:xfrm>
          <a:prstGeom prst="roundRect">
            <a:avLst>
              <a:gd name="adj" fmla="val 2225"/>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60">
              <a:solidFill>
                <a:schemeClr val="lt1"/>
              </a:solidFill>
              <a:latin typeface="Dosis"/>
              <a:ea typeface="Dosis"/>
              <a:cs typeface="Dosis"/>
              <a:sym typeface="Dosis"/>
            </a:endParaRPr>
          </a:p>
        </p:txBody>
      </p:sp>
      <p:sp>
        <p:nvSpPr>
          <p:cNvPr id="304" name="Google Shape;304;p28"/>
          <p:cNvSpPr/>
          <p:nvPr/>
        </p:nvSpPr>
        <p:spPr>
          <a:xfrm>
            <a:off x="209954" y="1042013"/>
            <a:ext cx="9917431" cy="5464748"/>
          </a:xfrm>
          <a:prstGeom prst="roundRect">
            <a:avLst>
              <a:gd name="adj" fmla="val 9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60">
              <a:solidFill>
                <a:schemeClr val="lt1"/>
              </a:solidFill>
              <a:latin typeface="Dosis"/>
              <a:ea typeface="Dosis"/>
              <a:cs typeface="Dosis"/>
              <a:sym typeface="Dosis"/>
            </a:endParaRPr>
          </a:p>
        </p:txBody>
      </p:sp>
      <p:sp>
        <p:nvSpPr>
          <p:cNvPr id="305" name="Google Shape;305;p28"/>
          <p:cNvSpPr/>
          <p:nvPr/>
        </p:nvSpPr>
        <p:spPr>
          <a:xfrm>
            <a:off x="209954" y="370679"/>
            <a:ext cx="10019490" cy="762000"/>
          </a:xfrm>
          <a:prstGeom prst="roundRect">
            <a:avLst>
              <a:gd name="adj" fmla="val 14434"/>
            </a:avLst>
          </a:prstGeom>
          <a:solidFill>
            <a:srgbClr val="F2F2F2"/>
          </a:solidFill>
          <a:ln>
            <a:noFill/>
          </a:ln>
        </p:spPr>
        <p:txBody>
          <a:bodyPr spcFirstLastPara="1" wrap="square" lIns="91425" tIns="45700" rIns="91425" bIns="45700" anchor="ctr" anchorCtr="0">
            <a:noAutofit/>
          </a:bodyPr>
          <a:lstStyle/>
          <a:p>
            <a:pPr algn="l"/>
            <a:r>
              <a:rPr lang="fr-FR" sz="1800" b="1" i="0" u="none" strike="noStrike" baseline="0" dirty="0">
                <a:solidFill>
                  <a:schemeClr val="bg1">
                    <a:lumMod val="50000"/>
                  </a:schemeClr>
                </a:solidFill>
                <a:latin typeface="MicrosoftUighur-Bold"/>
              </a:rPr>
              <a:t>Etape 1 : </a:t>
            </a:r>
            <a:r>
              <a:rPr lang="fr-FR" sz="1800" b="0" i="0" u="none" strike="noStrike" baseline="0" dirty="0">
                <a:solidFill>
                  <a:schemeClr val="bg1">
                    <a:lumMod val="50000"/>
                  </a:schemeClr>
                </a:solidFill>
                <a:latin typeface="MicrosoftUighur"/>
              </a:rPr>
              <a:t>Les élèves écoutent et suivent avec le doigt sur la charte des lettres. L’enseignant met le doigt sur les lettres pendant la chanson )livret de l’élève page </a:t>
            </a:r>
            <a:r>
              <a:rPr lang="fr-FR" sz="1800" dirty="0">
                <a:solidFill>
                  <a:schemeClr val="bg1">
                    <a:lumMod val="50000"/>
                  </a:schemeClr>
                </a:solidFill>
                <a:latin typeface="MicrosoftUighur"/>
              </a:rPr>
              <a:t>79 </a:t>
            </a:r>
            <a:r>
              <a:rPr lang="fr-FR" sz="1800" b="0" i="0" u="none" strike="noStrike" baseline="0" dirty="0">
                <a:solidFill>
                  <a:schemeClr val="bg1">
                    <a:lumMod val="50000"/>
                  </a:schemeClr>
                </a:solidFill>
                <a:latin typeface="MicrosoftUighur"/>
              </a:rPr>
              <a:t>[.</a:t>
            </a:r>
            <a:endParaRPr sz="660" dirty="0">
              <a:solidFill>
                <a:schemeClr val="bg1">
                  <a:lumMod val="50000"/>
                </a:schemeClr>
              </a:solidFill>
              <a:latin typeface="Dosis"/>
              <a:ea typeface="Dosis"/>
              <a:cs typeface="Dosis"/>
              <a:sym typeface="Dosis"/>
            </a:endParaRPr>
          </a:p>
        </p:txBody>
      </p:sp>
      <p:pic>
        <p:nvPicPr>
          <p:cNvPr id="2" name="chanson 1re Annee">
            <a:hlinkClick r:id="" action="ppaction://media"/>
            <a:extLst>
              <a:ext uri="{FF2B5EF4-FFF2-40B4-BE49-F238E27FC236}">
                <a16:creationId xmlns:a16="http://schemas.microsoft.com/office/drawing/2014/main" id="{C6FDF980-5310-7836-4DA1-C9AE7CC2A7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2016" y="1127862"/>
            <a:ext cx="9815370" cy="56692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28"/>
          <p:cNvSpPr/>
          <p:nvPr/>
        </p:nvSpPr>
        <p:spPr>
          <a:xfrm>
            <a:off x="0" y="0"/>
            <a:ext cx="10439400" cy="7920038"/>
          </a:xfrm>
          <a:prstGeom prst="rect">
            <a:avLst/>
          </a:prstGeom>
          <a:solidFill>
            <a:srgbClr val="0097B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60">
              <a:solidFill>
                <a:schemeClr val="lt1"/>
              </a:solidFill>
              <a:latin typeface="Dosis"/>
              <a:ea typeface="Dosis"/>
              <a:cs typeface="Dosis"/>
              <a:sym typeface="Dosis"/>
            </a:endParaRPr>
          </a:p>
        </p:txBody>
      </p:sp>
      <p:sp>
        <p:nvSpPr>
          <p:cNvPr id="303" name="Google Shape;303;p28"/>
          <p:cNvSpPr/>
          <p:nvPr/>
        </p:nvSpPr>
        <p:spPr>
          <a:xfrm>
            <a:off x="209954" y="302420"/>
            <a:ext cx="10019490" cy="7315200"/>
          </a:xfrm>
          <a:prstGeom prst="roundRect">
            <a:avLst>
              <a:gd name="adj" fmla="val 2225"/>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60">
              <a:solidFill>
                <a:schemeClr val="lt1"/>
              </a:solidFill>
              <a:latin typeface="Dosis"/>
              <a:ea typeface="Dosis"/>
              <a:cs typeface="Dosis"/>
              <a:sym typeface="Dosis"/>
            </a:endParaRPr>
          </a:p>
        </p:txBody>
      </p:sp>
      <p:sp>
        <p:nvSpPr>
          <p:cNvPr id="304" name="Google Shape;304;p28"/>
          <p:cNvSpPr/>
          <p:nvPr/>
        </p:nvSpPr>
        <p:spPr>
          <a:xfrm>
            <a:off x="209954" y="1042013"/>
            <a:ext cx="9917431" cy="5464748"/>
          </a:xfrm>
          <a:prstGeom prst="roundRect">
            <a:avLst>
              <a:gd name="adj" fmla="val 9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60">
              <a:solidFill>
                <a:schemeClr val="lt1"/>
              </a:solidFill>
              <a:latin typeface="Dosis"/>
              <a:ea typeface="Dosis"/>
              <a:cs typeface="Dosis"/>
              <a:sym typeface="Dosis"/>
            </a:endParaRPr>
          </a:p>
        </p:txBody>
      </p:sp>
      <p:sp>
        <p:nvSpPr>
          <p:cNvPr id="305" name="Google Shape;305;p28"/>
          <p:cNvSpPr/>
          <p:nvPr/>
        </p:nvSpPr>
        <p:spPr>
          <a:xfrm>
            <a:off x="209954" y="302419"/>
            <a:ext cx="10019490" cy="762000"/>
          </a:xfrm>
          <a:prstGeom prst="roundRect">
            <a:avLst>
              <a:gd name="adj" fmla="val 14434"/>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800" b="1" i="0" u="none" strike="noStrike" baseline="0" dirty="0">
                <a:solidFill>
                  <a:schemeClr val="bg1">
                    <a:lumMod val="50000"/>
                  </a:schemeClr>
                </a:solidFill>
                <a:latin typeface="MicrosoftUighur-Bold"/>
              </a:rPr>
              <a:t>Etape 2: </a:t>
            </a:r>
            <a:r>
              <a:rPr lang="fr-FR" sz="1800" b="0" i="0" u="none" strike="noStrike" baseline="0" dirty="0">
                <a:solidFill>
                  <a:schemeClr val="bg1">
                    <a:lumMod val="50000"/>
                  </a:schemeClr>
                </a:solidFill>
                <a:latin typeface="MicrosoftUighur"/>
              </a:rPr>
              <a:t>Les élèves chantent l’alphabet en mettant le doigt sur chaque lettre.(aller de façon graduelle, la première semaine s’arrêter à G )</a:t>
            </a:r>
            <a:endParaRPr sz="660" dirty="0">
              <a:solidFill>
                <a:schemeClr val="bg1">
                  <a:lumMod val="50000"/>
                </a:schemeClr>
              </a:solidFill>
              <a:latin typeface="Dosis"/>
              <a:ea typeface="Dosis"/>
              <a:cs typeface="Dosis"/>
              <a:sym typeface="Dosis"/>
            </a:endParaRPr>
          </a:p>
        </p:txBody>
      </p:sp>
      <p:pic>
        <p:nvPicPr>
          <p:cNvPr id="4" name="Image 3">
            <a:extLst>
              <a:ext uri="{FF2B5EF4-FFF2-40B4-BE49-F238E27FC236}">
                <a16:creationId xmlns:a16="http://schemas.microsoft.com/office/drawing/2014/main" id="{7DFBC938-18BE-C0B2-3346-65954F27AA28}"/>
              </a:ext>
            </a:extLst>
          </p:cNvPr>
          <p:cNvPicPr>
            <a:picLocks noChangeAspect="1"/>
          </p:cNvPicPr>
          <p:nvPr/>
        </p:nvPicPr>
        <p:blipFill>
          <a:blip r:embed="rId3"/>
          <a:stretch>
            <a:fillRect/>
          </a:stretch>
        </p:blipFill>
        <p:spPr>
          <a:xfrm>
            <a:off x="2811780" y="1804012"/>
            <a:ext cx="3596640" cy="4594860"/>
          </a:xfrm>
          <a:prstGeom prst="rect">
            <a:avLst/>
          </a:prstGeom>
        </p:spPr>
      </p:pic>
    </p:spTree>
    <p:extLst>
      <p:ext uri="{BB962C8B-B14F-4D97-AF65-F5344CB8AC3E}">
        <p14:creationId xmlns:p14="http://schemas.microsoft.com/office/powerpoint/2010/main" val="1978951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45244"/>
            <a:ext cx="10439400" cy="7829551"/>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2"/>
            <a:stretch>
              <a:fillRect t="-5555" b="-5555"/>
            </a:stretch>
          </a:blipFill>
        </p:spPr>
        <p:txBody>
          <a:bodyPr/>
          <a:lstStyle/>
          <a:p>
            <a:pPr algn="just">
              <a:defRPr/>
            </a:pPr>
            <a:endParaRPr lang="fr-MA" sz="1028" dirty="0">
              <a:solidFill>
                <a:prstClr val="black"/>
              </a:solidFill>
              <a:latin typeface="Dosis" pitchFamily="2" charset="0"/>
            </a:endParaRPr>
          </a:p>
        </p:txBody>
      </p:sp>
      <p:grpSp>
        <p:nvGrpSpPr>
          <p:cNvPr id="3" name="Group 3"/>
          <p:cNvGrpSpPr/>
          <p:nvPr>
            <p:custDataLst>
              <p:tags r:id="rId2"/>
            </p:custDataLst>
          </p:nvPr>
        </p:nvGrpSpPr>
        <p:grpSpPr>
          <a:xfrm>
            <a:off x="422311" y="718754"/>
            <a:ext cx="9594778" cy="6617232"/>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algn="just">
                <a:defRPr/>
              </a:pPr>
              <a:endParaRPr lang="fr-MA" sz="1028" dirty="0">
                <a:solidFill>
                  <a:prstClr val="black"/>
                </a:solidFill>
                <a:latin typeface="Dosis" pitchFamily="2" charset="0"/>
              </a:endParaRPr>
            </a:p>
          </p:txBody>
        </p:sp>
        <p:sp>
          <p:nvSpPr>
            <p:cNvPr id="5" name="TextBox 5"/>
            <p:cNvSpPr txBox="1"/>
            <p:nvPr/>
          </p:nvSpPr>
          <p:spPr>
            <a:xfrm>
              <a:off x="0" y="-47625"/>
              <a:ext cx="812800" cy="860425"/>
            </a:xfrm>
            <a:prstGeom prst="rect">
              <a:avLst/>
            </a:prstGeom>
          </p:spPr>
          <p:txBody>
            <a:bodyPr lIns="28998" tIns="28998" rIns="28998" bIns="28998" rtlCol="0" anchor="ctr"/>
            <a:lstStyle/>
            <a:p>
              <a:pPr algn="just">
                <a:lnSpc>
                  <a:spcPts val="1832"/>
                </a:lnSpc>
                <a:defRPr/>
              </a:pPr>
              <a:endParaRPr sz="1028" dirty="0">
                <a:solidFill>
                  <a:prstClr val="black"/>
                </a:solidFill>
                <a:latin typeface="Dosis" pitchFamily="2" charset="0"/>
              </a:endParaRPr>
            </a:p>
          </p:txBody>
        </p:sp>
      </p:grpSp>
      <p:sp>
        <p:nvSpPr>
          <p:cNvPr id="7" name="Freeform 7"/>
          <p:cNvSpPr/>
          <p:nvPr>
            <p:custDataLst>
              <p:tags r:id="rId3"/>
            </p:custDataLst>
          </p:nvPr>
        </p:nvSpPr>
        <p:spPr>
          <a:xfrm>
            <a:off x="695960" y="305225"/>
            <a:ext cx="707358" cy="679063"/>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algn="just">
              <a:defRPr/>
            </a:pPr>
            <a:endParaRPr lang="fr-MA" sz="1028" dirty="0">
              <a:solidFill>
                <a:prstClr val="black"/>
              </a:solidFill>
              <a:latin typeface="Dosis" pitchFamily="2" charset="0"/>
            </a:endParaRPr>
          </a:p>
        </p:txBody>
      </p:sp>
      <p:sp>
        <p:nvSpPr>
          <p:cNvPr id="9" name="TextBox 9"/>
          <p:cNvSpPr txBox="1"/>
          <p:nvPr>
            <p:custDataLst>
              <p:tags r:id="rId4"/>
            </p:custDataLst>
          </p:nvPr>
        </p:nvSpPr>
        <p:spPr>
          <a:xfrm>
            <a:off x="1627154" y="1239931"/>
            <a:ext cx="8090535" cy="410369"/>
          </a:xfrm>
          <a:prstGeom prst="rect">
            <a:avLst/>
          </a:prstGeom>
        </p:spPr>
        <p:txBody>
          <a:bodyPr wrap="square" lIns="0" tIns="0" rIns="0" bIns="0" rtlCol="0" anchor="t">
            <a:spAutoFit/>
          </a:bodyPr>
          <a:lstStyle/>
          <a:p>
            <a:pPr algn="just">
              <a:lnSpc>
                <a:spcPts val="3197"/>
              </a:lnSpc>
              <a:defRPr/>
            </a:pPr>
            <a:r>
              <a:rPr lang="fr-FR" sz="2740" b="1" dirty="0">
                <a:solidFill>
                  <a:srgbClr val="1F497D"/>
                </a:solidFill>
                <a:latin typeface="Dosis" pitchFamily="2" charset="0"/>
              </a:rPr>
              <a:t> Recommandations générales pour les enseignants</a:t>
            </a:r>
          </a:p>
        </p:txBody>
      </p:sp>
      <p:sp>
        <p:nvSpPr>
          <p:cNvPr id="10" name="TextBox 10"/>
          <p:cNvSpPr txBox="1"/>
          <p:nvPr>
            <p:custDataLst>
              <p:tags r:id="rId5"/>
            </p:custDataLst>
          </p:nvPr>
        </p:nvSpPr>
        <p:spPr>
          <a:xfrm>
            <a:off x="422309" y="2242184"/>
            <a:ext cx="9594778" cy="274370"/>
          </a:xfrm>
          <a:prstGeom prst="rect">
            <a:avLst/>
          </a:prstGeom>
        </p:spPr>
        <p:txBody>
          <a:bodyPr wrap="square" lIns="0" tIns="0" rIns="0" bIns="0" rtlCol="0" anchor="t">
            <a:spAutoFit/>
          </a:bodyPr>
          <a:lstStyle/>
          <a:p>
            <a:pPr algn="just">
              <a:lnSpc>
                <a:spcPts val="2303"/>
              </a:lnSpc>
              <a:defRPr/>
            </a:pPr>
            <a:r>
              <a:rPr lang="en-US" sz="1827" b="1" dirty="0">
                <a:solidFill>
                  <a:srgbClr val="8DC63F"/>
                </a:solidFill>
                <a:latin typeface="Carelia"/>
              </a:rPr>
              <a:t>    </a:t>
            </a:r>
            <a:r>
              <a:rPr lang="en-US" sz="1827" b="1" dirty="0">
                <a:solidFill>
                  <a:srgbClr val="106585"/>
                </a:solidFill>
                <a:latin typeface="Carelia"/>
              </a:rPr>
              <a:t>1.  Se préparer </a:t>
            </a:r>
            <a:r>
              <a:rPr lang="en-US" sz="1827" dirty="0">
                <a:solidFill>
                  <a:srgbClr val="106585"/>
                </a:solidFill>
                <a:latin typeface="Carelia"/>
              </a:rPr>
              <a:t>:  </a:t>
            </a:r>
            <a:r>
              <a:rPr lang="en-US" sz="1827" u="sng" dirty="0">
                <a:solidFill>
                  <a:prstClr val="black">
                    <a:lumMod val="85000"/>
                    <a:lumOff val="15000"/>
                  </a:prstClr>
                </a:solidFill>
                <a:latin typeface="Dosis" pitchFamily="2" charset="0"/>
              </a:rPr>
              <a:t>lire le </a:t>
            </a:r>
            <a:r>
              <a:rPr lang="fr-FR" sz="1827" u="sng" dirty="0">
                <a:solidFill>
                  <a:prstClr val="black">
                    <a:lumMod val="85000"/>
                    <a:lumOff val="15000"/>
                  </a:prstClr>
                </a:solidFill>
                <a:latin typeface="Dosis" pitchFamily="2" charset="0"/>
              </a:rPr>
              <a:t>support avant la séance </a:t>
            </a:r>
            <a:r>
              <a:rPr lang="fr-FR" sz="1827" dirty="0">
                <a:solidFill>
                  <a:prstClr val="black">
                    <a:lumMod val="85000"/>
                    <a:lumOff val="15000"/>
                  </a:prstClr>
                </a:solidFill>
                <a:latin typeface="Dosis" pitchFamily="2" charset="0"/>
              </a:rPr>
              <a:t>pour s’en imprégner et visualiser les enchaînements</a:t>
            </a:r>
            <a:r>
              <a:rPr lang="fr-FR" sz="1598" dirty="0">
                <a:solidFill>
                  <a:prstClr val="black">
                    <a:lumMod val="85000"/>
                    <a:lumOff val="15000"/>
                  </a:prstClr>
                </a:solidFill>
                <a:latin typeface="Dosis" pitchFamily="2" charset="0"/>
              </a:rPr>
              <a:t>.  </a:t>
            </a:r>
          </a:p>
        </p:txBody>
      </p:sp>
      <p:sp>
        <p:nvSpPr>
          <p:cNvPr id="6" name="TextBox 10">
            <a:extLst>
              <a:ext uri="{FF2B5EF4-FFF2-40B4-BE49-F238E27FC236}">
                <a16:creationId xmlns:a16="http://schemas.microsoft.com/office/drawing/2014/main" id="{5998EB28-AEE7-E9A9-E81E-16DF54B59AAA}"/>
              </a:ext>
            </a:extLst>
          </p:cNvPr>
          <p:cNvSpPr txBox="1"/>
          <p:nvPr>
            <p:custDataLst>
              <p:tags r:id="rId6"/>
            </p:custDataLst>
          </p:nvPr>
        </p:nvSpPr>
        <p:spPr>
          <a:xfrm>
            <a:off x="422308" y="2747639"/>
            <a:ext cx="9321128" cy="2037033"/>
          </a:xfrm>
          <a:prstGeom prst="rect">
            <a:avLst/>
          </a:prstGeom>
        </p:spPr>
        <p:txBody>
          <a:bodyPr wrap="square" lIns="0" tIns="0" rIns="0" bIns="0" rtlCol="0" anchor="t">
            <a:spAutoFit/>
          </a:bodyPr>
          <a:lstStyle/>
          <a:p>
            <a:pPr marL="605358" indent="-605358" algn="just">
              <a:lnSpc>
                <a:spcPts val="2303"/>
              </a:lnSpc>
              <a:defRPr/>
            </a:pPr>
            <a:r>
              <a:rPr lang="en-US" sz="1827" dirty="0">
                <a:solidFill>
                  <a:srgbClr val="8DC63F"/>
                </a:solidFill>
                <a:latin typeface="Carelia"/>
              </a:rPr>
              <a:t>   </a:t>
            </a:r>
            <a:r>
              <a:rPr lang="en-US" sz="1827" b="1" dirty="0">
                <a:solidFill>
                  <a:srgbClr val="8DC63F"/>
                </a:solidFill>
                <a:latin typeface="Carelia"/>
              </a:rPr>
              <a:t> </a:t>
            </a:r>
            <a:r>
              <a:rPr lang="fr-FR" sz="1827" b="1" dirty="0">
                <a:solidFill>
                  <a:srgbClr val="106585"/>
                </a:solidFill>
                <a:latin typeface="Carelia"/>
              </a:rPr>
              <a:t>2.  Maintenir un rythme soutenu :  </a:t>
            </a:r>
            <a:r>
              <a:rPr lang="fr-FR" sz="1827" dirty="0">
                <a:solidFill>
                  <a:prstClr val="black">
                    <a:lumMod val="85000"/>
                    <a:lumOff val="15000"/>
                  </a:prstClr>
                </a:solidFill>
                <a:latin typeface="Dosis" pitchFamily="2" charset="0"/>
              </a:rPr>
              <a:t>l’enseignant doit imposer une cadence élevée à la classe, sans temps morts. Il doit veiller à couvrir le contenu de la leçon, </a:t>
            </a:r>
            <a:r>
              <a:rPr lang="fr-FR" sz="1827" u="sng" dirty="0">
                <a:solidFill>
                  <a:prstClr val="black">
                    <a:lumMod val="85000"/>
                    <a:lumOff val="15000"/>
                  </a:prstClr>
                </a:solidFill>
                <a:latin typeface="Dosis" pitchFamily="2" charset="0"/>
              </a:rPr>
              <a:t>en vérifiant la compréhension </a:t>
            </a:r>
            <a:r>
              <a:rPr lang="fr-FR" sz="1827" dirty="0">
                <a:solidFill>
                  <a:prstClr val="black">
                    <a:lumMod val="85000"/>
                    <a:lumOff val="15000"/>
                  </a:prstClr>
                </a:solidFill>
                <a:latin typeface="Dosis" pitchFamily="2" charset="0"/>
              </a:rPr>
              <a:t>avant de passer à l’étape suivante</a:t>
            </a:r>
            <a:r>
              <a:rPr lang="en-US" sz="1827" dirty="0">
                <a:solidFill>
                  <a:prstClr val="black">
                    <a:lumMod val="85000"/>
                    <a:lumOff val="15000"/>
                  </a:prstClr>
                </a:solidFill>
                <a:latin typeface="Dosis" pitchFamily="2" charset="0"/>
              </a:rPr>
              <a:t>. </a:t>
            </a:r>
          </a:p>
          <a:p>
            <a:pPr marL="605358" indent="-605358" algn="just">
              <a:lnSpc>
                <a:spcPts val="2303"/>
              </a:lnSpc>
              <a:defRPr/>
            </a:pPr>
            <a:endParaRPr lang="en-US" sz="1827" dirty="0">
              <a:solidFill>
                <a:prstClr val="black">
                  <a:lumMod val="85000"/>
                  <a:lumOff val="15000"/>
                </a:prstClr>
              </a:solidFill>
              <a:latin typeface="Dosis" pitchFamily="2" charset="0"/>
            </a:endParaRPr>
          </a:p>
          <a:p>
            <a:pPr algn="just">
              <a:lnSpc>
                <a:spcPts val="2303"/>
              </a:lnSpc>
              <a:defRPr/>
            </a:pPr>
            <a:endParaRPr lang="en-US" sz="1598" dirty="0">
              <a:solidFill>
                <a:prstClr val="black">
                  <a:lumMod val="85000"/>
                  <a:lumOff val="15000"/>
                </a:prstClr>
              </a:solidFill>
              <a:latin typeface="Dosis" pitchFamily="2" charset="0"/>
            </a:endParaRPr>
          </a:p>
          <a:p>
            <a:pPr algn="just">
              <a:lnSpc>
                <a:spcPts val="2303"/>
              </a:lnSpc>
              <a:defRPr/>
            </a:pPr>
            <a:endParaRPr lang="en-US" sz="1598" dirty="0">
              <a:solidFill>
                <a:prstClr val="black">
                  <a:lumMod val="85000"/>
                  <a:lumOff val="15000"/>
                </a:prstClr>
              </a:solidFill>
              <a:latin typeface="Dosis" pitchFamily="2" charset="0"/>
            </a:endParaRPr>
          </a:p>
          <a:p>
            <a:pPr algn="just">
              <a:lnSpc>
                <a:spcPts val="2303"/>
              </a:lnSpc>
              <a:defRPr/>
            </a:pPr>
            <a:endParaRPr lang="fr-FR" sz="1598" dirty="0">
              <a:solidFill>
                <a:prstClr val="black">
                  <a:lumMod val="85000"/>
                  <a:lumOff val="15000"/>
                </a:prstClr>
              </a:solidFill>
              <a:latin typeface="Dosis" pitchFamily="2" charset="0"/>
            </a:endParaRPr>
          </a:p>
        </p:txBody>
      </p:sp>
      <p:sp>
        <p:nvSpPr>
          <p:cNvPr id="11" name="TextBox 10">
            <a:extLst>
              <a:ext uri="{FF2B5EF4-FFF2-40B4-BE49-F238E27FC236}">
                <a16:creationId xmlns:a16="http://schemas.microsoft.com/office/drawing/2014/main" id="{7475E687-99C9-E5BA-1B1E-D08C54140986}"/>
              </a:ext>
            </a:extLst>
          </p:cNvPr>
          <p:cNvSpPr txBox="1"/>
          <p:nvPr>
            <p:custDataLst>
              <p:tags r:id="rId7"/>
            </p:custDataLst>
          </p:nvPr>
        </p:nvSpPr>
        <p:spPr>
          <a:xfrm>
            <a:off x="396562" y="3804008"/>
            <a:ext cx="9321127" cy="1447127"/>
          </a:xfrm>
          <a:prstGeom prst="rect">
            <a:avLst/>
          </a:prstGeom>
        </p:spPr>
        <p:txBody>
          <a:bodyPr wrap="square" lIns="0" tIns="0" rIns="0" bIns="0" rtlCol="0" anchor="t">
            <a:spAutoFit/>
          </a:bodyPr>
          <a:lstStyle/>
          <a:p>
            <a:pPr marL="605358" indent="-605358" algn="just">
              <a:lnSpc>
                <a:spcPts val="2303"/>
              </a:lnSpc>
              <a:defRPr/>
            </a:pPr>
            <a:r>
              <a:rPr lang="en-US" sz="1827" b="1" dirty="0">
                <a:solidFill>
                  <a:srgbClr val="8DC63F"/>
                </a:solidFill>
                <a:latin typeface="Carelia"/>
              </a:rPr>
              <a:t>    </a:t>
            </a:r>
            <a:r>
              <a:rPr lang="en-US" sz="1827" b="1" dirty="0">
                <a:solidFill>
                  <a:srgbClr val="106585"/>
                </a:solidFill>
                <a:latin typeface="Carelia"/>
              </a:rPr>
              <a:t>3.  </a:t>
            </a:r>
            <a:r>
              <a:rPr lang="fr-FR" sz="1827" b="1" dirty="0">
                <a:solidFill>
                  <a:srgbClr val="106585"/>
                </a:solidFill>
                <a:latin typeface="Carelia"/>
              </a:rPr>
              <a:t>Questionner et corriger :  </a:t>
            </a:r>
            <a:r>
              <a:rPr lang="fr-FR" sz="1827" dirty="0">
                <a:solidFill>
                  <a:prstClr val="black">
                    <a:lumMod val="85000"/>
                    <a:lumOff val="15000"/>
                  </a:prstClr>
                </a:solidFill>
                <a:latin typeface="Dosis" pitchFamily="2" charset="0"/>
              </a:rPr>
              <a:t>l’enseignant doit </a:t>
            </a:r>
            <a:r>
              <a:rPr lang="fr-FR" sz="1827" u="sng" dirty="0">
                <a:solidFill>
                  <a:prstClr val="black">
                    <a:lumMod val="85000"/>
                    <a:lumOff val="15000"/>
                  </a:prstClr>
                </a:solidFill>
                <a:latin typeface="Dosis" pitchFamily="2" charset="0"/>
              </a:rPr>
              <a:t>faire participer le maximum d’élèves </a:t>
            </a:r>
            <a:r>
              <a:rPr lang="fr-FR" sz="1827" dirty="0">
                <a:solidFill>
                  <a:prstClr val="black">
                    <a:lumMod val="85000"/>
                    <a:lumOff val="15000"/>
                  </a:prstClr>
                </a:solidFill>
                <a:latin typeface="Dosis" pitchFamily="2" charset="0"/>
              </a:rPr>
              <a:t>pendant la séance, surtout les plus faibles. Chaque réponse erronée doit être corrigée pour éviter l’installation durable de lacunes. </a:t>
            </a:r>
          </a:p>
          <a:p>
            <a:pPr algn="just">
              <a:lnSpc>
                <a:spcPts val="2303"/>
              </a:lnSpc>
              <a:defRPr/>
            </a:pPr>
            <a:endParaRPr lang="en-US" sz="1598" dirty="0">
              <a:solidFill>
                <a:prstClr val="black">
                  <a:lumMod val="85000"/>
                  <a:lumOff val="15000"/>
                </a:prstClr>
              </a:solidFill>
              <a:latin typeface="Dosis" pitchFamily="2" charset="0"/>
            </a:endParaRPr>
          </a:p>
          <a:p>
            <a:pPr algn="just">
              <a:lnSpc>
                <a:spcPts val="2303"/>
              </a:lnSpc>
              <a:defRPr/>
            </a:pPr>
            <a:endParaRPr lang="fr-FR" sz="1598" dirty="0">
              <a:solidFill>
                <a:prstClr val="black">
                  <a:lumMod val="85000"/>
                  <a:lumOff val="15000"/>
                </a:prstClr>
              </a:solidFill>
              <a:latin typeface="Dosis" pitchFamily="2" charset="0"/>
            </a:endParaRPr>
          </a:p>
        </p:txBody>
      </p:sp>
      <p:sp>
        <p:nvSpPr>
          <p:cNvPr id="12" name="TextBox 10">
            <a:extLst>
              <a:ext uri="{FF2B5EF4-FFF2-40B4-BE49-F238E27FC236}">
                <a16:creationId xmlns:a16="http://schemas.microsoft.com/office/drawing/2014/main" id="{DD020D86-1783-DC1F-58A1-C4FF8DF367C7}"/>
              </a:ext>
            </a:extLst>
          </p:cNvPr>
          <p:cNvSpPr txBox="1"/>
          <p:nvPr>
            <p:custDataLst>
              <p:tags r:id="rId8"/>
            </p:custDataLst>
          </p:nvPr>
        </p:nvSpPr>
        <p:spPr>
          <a:xfrm>
            <a:off x="422308" y="4893596"/>
            <a:ext cx="9321126" cy="1405834"/>
          </a:xfrm>
          <a:prstGeom prst="rect">
            <a:avLst/>
          </a:prstGeom>
        </p:spPr>
        <p:txBody>
          <a:bodyPr wrap="square" lIns="0" tIns="0" rIns="0" bIns="0" rtlCol="0" anchor="t">
            <a:spAutoFit/>
          </a:bodyPr>
          <a:lstStyle/>
          <a:p>
            <a:pPr marL="723168" indent="-723168" algn="just">
              <a:defRPr/>
            </a:pPr>
            <a:r>
              <a:rPr lang="en-US" sz="1827" b="1" dirty="0">
                <a:solidFill>
                  <a:srgbClr val="8DC63F"/>
                </a:solidFill>
                <a:latin typeface="Carelia"/>
              </a:rPr>
              <a:t>    </a:t>
            </a:r>
            <a:r>
              <a:rPr lang="en-US" sz="1827" b="1" dirty="0">
                <a:solidFill>
                  <a:srgbClr val="106585"/>
                </a:solidFill>
                <a:latin typeface="Carelia"/>
              </a:rPr>
              <a:t>4.  </a:t>
            </a:r>
            <a:r>
              <a:rPr lang="fr-FR" sz="1827" b="1" dirty="0">
                <a:solidFill>
                  <a:srgbClr val="106585"/>
                </a:solidFill>
                <a:latin typeface="Carelia"/>
              </a:rPr>
              <a:t>Suivre les étapes du support sans le lire passivement :  </a:t>
            </a:r>
            <a:r>
              <a:rPr lang="fr-FR" sz="1827" dirty="0">
                <a:solidFill>
                  <a:prstClr val="black">
                    <a:lumMod val="85000"/>
                    <a:lumOff val="15000"/>
                  </a:prstClr>
                </a:solidFill>
                <a:latin typeface="Dosis" pitchFamily="2" charset="0"/>
              </a:rPr>
              <a:t>chaque haut de page contient un encadré avec des suggestions pour les enseignants. Il est essentiel de respecter ces orientations et de ne sauter aucune page. Toutefois, </a:t>
            </a:r>
            <a:r>
              <a:rPr lang="fr-FR" sz="1827" u="sng" dirty="0">
                <a:solidFill>
                  <a:prstClr val="black">
                    <a:lumMod val="85000"/>
                    <a:lumOff val="15000"/>
                  </a:prstClr>
                </a:solidFill>
                <a:latin typeface="Dosis" pitchFamily="2" charset="0"/>
              </a:rPr>
              <a:t>l’enseignant ne doit pas faire de lecture passive</a:t>
            </a:r>
            <a:r>
              <a:rPr lang="fr-FR" sz="1827" dirty="0">
                <a:solidFill>
                  <a:prstClr val="black">
                    <a:lumMod val="85000"/>
                    <a:lumOff val="15000"/>
                  </a:prstClr>
                </a:solidFill>
                <a:latin typeface="Dosis" pitchFamily="2" charset="0"/>
              </a:rPr>
              <a:t>.  Il se tient debout, circule et occupe la salle. Il explique de manière vivante et expressive, donne des exemples, fait participer les élèves et corrige les réponses. </a:t>
            </a:r>
          </a:p>
        </p:txBody>
      </p:sp>
      <p:sp>
        <p:nvSpPr>
          <p:cNvPr id="13" name="TextBox 10">
            <a:extLst>
              <a:ext uri="{FF2B5EF4-FFF2-40B4-BE49-F238E27FC236}">
                <a16:creationId xmlns:a16="http://schemas.microsoft.com/office/drawing/2014/main" id="{E7FF1698-0E0C-6FCF-FD7A-FAF68840BB1E}"/>
              </a:ext>
            </a:extLst>
          </p:cNvPr>
          <p:cNvSpPr txBox="1"/>
          <p:nvPr>
            <p:custDataLst>
              <p:tags r:id="rId9"/>
            </p:custDataLst>
          </p:nvPr>
        </p:nvSpPr>
        <p:spPr>
          <a:xfrm>
            <a:off x="422310" y="6461216"/>
            <a:ext cx="9321127" cy="1152175"/>
          </a:xfrm>
          <a:prstGeom prst="rect">
            <a:avLst/>
          </a:prstGeom>
        </p:spPr>
        <p:txBody>
          <a:bodyPr wrap="square" lIns="0" tIns="0" rIns="0" bIns="0" rtlCol="0" anchor="t">
            <a:spAutoFit/>
          </a:bodyPr>
          <a:lstStyle/>
          <a:p>
            <a:pPr marL="605358" indent="-605358" algn="just">
              <a:lnSpc>
                <a:spcPts val="2303"/>
              </a:lnSpc>
              <a:defRPr/>
            </a:pPr>
            <a:r>
              <a:rPr lang="en-US" sz="1827" b="1" dirty="0">
                <a:solidFill>
                  <a:srgbClr val="8DC63F"/>
                </a:solidFill>
                <a:latin typeface="Carelia"/>
              </a:rPr>
              <a:t>    </a:t>
            </a:r>
            <a:r>
              <a:rPr lang="en-US" sz="1827" b="1" dirty="0">
                <a:solidFill>
                  <a:srgbClr val="106585"/>
                </a:solidFill>
                <a:latin typeface="Carelia"/>
              </a:rPr>
              <a:t>5.  </a:t>
            </a:r>
            <a:r>
              <a:rPr lang="fr-FR" sz="1827" b="1" dirty="0">
                <a:solidFill>
                  <a:srgbClr val="106585"/>
                </a:solidFill>
                <a:latin typeface="Carelia"/>
              </a:rPr>
              <a:t>Expliquer les consignes :  </a:t>
            </a:r>
            <a:r>
              <a:rPr lang="fr-FR" sz="1827" dirty="0">
                <a:solidFill>
                  <a:prstClr val="black">
                    <a:lumMod val="85000"/>
                    <a:lumOff val="15000"/>
                  </a:prstClr>
                </a:solidFill>
                <a:latin typeface="Dosis" pitchFamily="2" charset="0"/>
              </a:rPr>
              <a:t>l’enseignant  veille à ce que tous les élèves comprennent les consignes des activités en leur demandant de les reformuler ou en les réexpliquant dans leur langue maternelle. </a:t>
            </a:r>
            <a:endParaRPr lang="en-US" sz="1598" dirty="0">
              <a:solidFill>
                <a:prstClr val="black">
                  <a:lumMod val="85000"/>
                  <a:lumOff val="15000"/>
                </a:prstClr>
              </a:solidFill>
              <a:latin typeface="Dosis" pitchFamily="2" charset="0"/>
            </a:endParaRPr>
          </a:p>
          <a:p>
            <a:pPr algn="just">
              <a:lnSpc>
                <a:spcPts val="2303"/>
              </a:lnSpc>
              <a:defRPr/>
            </a:pPr>
            <a:endParaRPr lang="fr-FR" sz="1598" dirty="0">
              <a:solidFill>
                <a:prstClr val="black">
                  <a:lumMod val="85000"/>
                  <a:lumOff val="15000"/>
                </a:prstClr>
              </a:solidFill>
              <a:latin typeface="Dosis" pitchFamily="2" charset="0"/>
            </a:endParaRPr>
          </a:p>
        </p:txBody>
      </p:sp>
      <p:sp>
        <p:nvSpPr>
          <p:cNvPr id="14" name="ZoneTexte 13">
            <a:extLst>
              <a:ext uri="{FF2B5EF4-FFF2-40B4-BE49-F238E27FC236}">
                <a16:creationId xmlns:a16="http://schemas.microsoft.com/office/drawing/2014/main" id="{5B013BBA-C959-103F-B019-2C219D4AD9F3}"/>
              </a:ext>
            </a:extLst>
          </p:cNvPr>
          <p:cNvSpPr txBox="1"/>
          <p:nvPr>
            <p:custDataLst>
              <p:tags r:id="rId10"/>
            </p:custDataLst>
          </p:nvPr>
        </p:nvSpPr>
        <p:spPr>
          <a:xfrm>
            <a:off x="5880151" y="290978"/>
            <a:ext cx="4799712" cy="373500"/>
          </a:xfrm>
          <a:prstGeom prst="rect">
            <a:avLst/>
          </a:prstGeom>
          <a:noFill/>
        </p:spPr>
        <p:txBody>
          <a:bodyPr wrap="none" rtlCol="0">
            <a:spAutoFit/>
          </a:bodyPr>
          <a:lstStyle/>
          <a:p>
            <a:r>
              <a:rPr lang="fr-FR" sz="1827" i="1" dirty="0">
                <a:solidFill>
                  <a:schemeClr val="bg1">
                    <a:lumMod val="50000"/>
                  </a:schemeClr>
                </a:solidFill>
              </a:rPr>
              <a:t>Pour l’enseignant – À ne pas lire aux élèves.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27"/>
          <p:cNvSpPr/>
          <p:nvPr/>
        </p:nvSpPr>
        <p:spPr>
          <a:xfrm>
            <a:off x="0" y="0"/>
            <a:ext cx="10439400" cy="7920038"/>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5554" b="-555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660">
              <a:solidFill>
                <a:schemeClr val="dk1"/>
              </a:solidFill>
              <a:latin typeface="Dosis"/>
              <a:ea typeface="Dosis"/>
              <a:cs typeface="Dosis"/>
              <a:sym typeface="Dosis"/>
            </a:endParaRPr>
          </a:p>
        </p:txBody>
      </p:sp>
      <p:sp>
        <p:nvSpPr>
          <p:cNvPr id="295" name="Google Shape;295;p27"/>
          <p:cNvSpPr txBox="1"/>
          <p:nvPr/>
        </p:nvSpPr>
        <p:spPr>
          <a:xfrm>
            <a:off x="766815" y="2350616"/>
            <a:ext cx="8905770" cy="1299843"/>
          </a:xfrm>
          <a:prstGeom prst="rect">
            <a:avLst/>
          </a:prstGeom>
          <a:noFill/>
          <a:ln>
            <a:noFill/>
          </a:ln>
        </p:spPr>
        <p:txBody>
          <a:bodyPr spcFirstLastPara="1" wrap="square" lIns="0" tIns="0" rIns="0" bIns="0" anchor="t" anchorCtr="0">
            <a:spAutoFit/>
          </a:bodyPr>
          <a:lstStyle/>
          <a:p>
            <a:pPr marL="0" marR="0" lvl="0" indent="0" algn="ctr" rtl="0">
              <a:lnSpc>
                <a:spcPct val="184975"/>
              </a:lnSpc>
              <a:spcBef>
                <a:spcPts val="0"/>
              </a:spcBef>
              <a:spcAft>
                <a:spcPts val="0"/>
              </a:spcAft>
              <a:buNone/>
            </a:pPr>
            <a:r>
              <a:rPr lang="en-US" sz="4566" dirty="0" err="1">
                <a:solidFill>
                  <a:srgbClr val="01070A"/>
                </a:solidFill>
                <a:latin typeface="Arial"/>
                <a:ea typeface="Arial"/>
                <a:cs typeface="Arial"/>
                <a:sym typeface="Arial"/>
              </a:rPr>
              <a:t>Présentation</a:t>
            </a:r>
            <a:r>
              <a:rPr lang="en-US" sz="4566" dirty="0">
                <a:solidFill>
                  <a:srgbClr val="01070A"/>
                </a:solidFill>
                <a:latin typeface="Arial"/>
                <a:ea typeface="Arial"/>
                <a:cs typeface="Arial"/>
                <a:sym typeface="Arial"/>
              </a:rPr>
              <a:t> de la </a:t>
            </a:r>
            <a:r>
              <a:rPr lang="en-US" sz="4566" dirty="0" err="1">
                <a:solidFill>
                  <a:srgbClr val="01070A"/>
                </a:solidFill>
                <a:latin typeface="Arial"/>
                <a:ea typeface="Arial"/>
                <a:cs typeface="Arial"/>
                <a:sym typeface="Arial"/>
              </a:rPr>
              <a:t>lettre</a:t>
            </a:r>
            <a:r>
              <a:rPr lang="en-US" sz="4566" dirty="0">
                <a:solidFill>
                  <a:srgbClr val="01070A"/>
                </a:solidFill>
                <a:latin typeface="Arial"/>
                <a:ea typeface="Arial"/>
                <a:cs typeface="Arial"/>
                <a:sym typeface="Arial"/>
              </a:rPr>
              <a:t> </a:t>
            </a:r>
            <a:endParaRPr dirty="0"/>
          </a:p>
        </p:txBody>
      </p:sp>
      <p:sp>
        <p:nvSpPr>
          <p:cNvPr id="296" name="Google Shape;296;p27"/>
          <p:cNvSpPr/>
          <p:nvPr/>
        </p:nvSpPr>
        <p:spPr>
          <a:xfrm>
            <a:off x="657" y="6022910"/>
            <a:ext cx="1532316" cy="1899509"/>
          </a:xfrm>
          <a:custGeom>
            <a:avLst/>
            <a:gdLst/>
            <a:ahLst/>
            <a:cxnLst/>
            <a:rect l="l" t="t" r="r" b="b"/>
            <a:pathLst>
              <a:path w="2684349" h="3327606" extrusionOk="0">
                <a:moveTo>
                  <a:pt x="0" y="0"/>
                </a:moveTo>
                <a:lnTo>
                  <a:pt x="2684349" y="0"/>
                </a:lnTo>
                <a:lnTo>
                  <a:pt x="2684349" y="3327606"/>
                </a:lnTo>
                <a:lnTo>
                  <a:pt x="0" y="3327606"/>
                </a:lnTo>
                <a:lnTo>
                  <a:pt x="0" y="0"/>
                </a:lnTo>
                <a:close/>
              </a:path>
            </a:pathLst>
          </a:custGeom>
          <a:blipFill rotWithShape="1">
            <a:blip r:embed="rId4">
              <a:alphaModFix/>
            </a:blip>
            <a:stretch>
              <a:fillRect l="-157566" t="-6437" b="-4467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660">
              <a:solidFill>
                <a:schemeClr val="dk1"/>
              </a:solidFill>
              <a:latin typeface="Dosis"/>
              <a:ea typeface="Dosis"/>
              <a:cs typeface="Dosis"/>
              <a:sym typeface="Dosis"/>
            </a:endParaRPr>
          </a:p>
        </p:txBody>
      </p:sp>
      <p:sp>
        <p:nvSpPr>
          <p:cNvPr id="297" name="Google Shape;297;p27"/>
          <p:cNvSpPr/>
          <p:nvPr/>
        </p:nvSpPr>
        <p:spPr>
          <a:xfrm>
            <a:off x="8409270" y="5778449"/>
            <a:ext cx="2030130" cy="2143970"/>
          </a:xfrm>
          <a:custGeom>
            <a:avLst/>
            <a:gdLst/>
            <a:ahLst/>
            <a:cxnLst/>
            <a:rect l="l" t="t" r="r" b="b"/>
            <a:pathLst>
              <a:path w="3556432" h="3755858" extrusionOk="0">
                <a:moveTo>
                  <a:pt x="0" y="0"/>
                </a:moveTo>
                <a:lnTo>
                  <a:pt x="3556432" y="0"/>
                </a:lnTo>
                <a:lnTo>
                  <a:pt x="3556432" y="3755858"/>
                </a:lnTo>
                <a:lnTo>
                  <a:pt x="0" y="3755858"/>
                </a:lnTo>
                <a:lnTo>
                  <a:pt x="0" y="0"/>
                </a:lnTo>
                <a:close/>
              </a:path>
            </a:pathLst>
          </a:custGeom>
          <a:blipFill rotWithShape="1">
            <a:blip r:embed="rId5">
              <a:alphaModFix/>
            </a:blip>
            <a:stretch>
              <a:fillRect l="-4349" t="-330" r="-93443" b="-4155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660">
              <a:solidFill>
                <a:schemeClr val="dk1"/>
              </a:solidFill>
              <a:latin typeface="Dosis"/>
              <a:ea typeface="Dosis"/>
              <a:cs typeface="Dosis"/>
              <a:sym typeface="Dosis"/>
            </a:endParaRPr>
          </a:p>
        </p:txBody>
      </p:sp>
      <p:grpSp>
        <p:nvGrpSpPr>
          <p:cNvPr id="2" name="Google Shape;124;p14">
            <a:extLst>
              <a:ext uri="{FF2B5EF4-FFF2-40B4-BE49-F238E27FC236}">
                <a16:creationId xmlns:a16="http://schemas.microsoft.com/office/drawing/2014/main" id="{F87A22CC-A2DD-58BA-A806-3DDAE0D0766F}"/>
              </a:ext>
            </a:extLst>
          </p:cNvPr>
          <p:cNvGrpSpPr/>
          <p:nvPr/>
        </p:nvGrpSpPr>
        <p:grpSpPr>
          <a:xfrm>
            <a:off x="6942668" y="6117113"/>
            <a:ext cx="1829209" cy="696662"/>
            <a:chOff x="2775033" y="3351251"/>
            <a:chExt cx="811553" cy="293439"/>
          </a:xfrm>
        </p:grpSpPr>
        <p:sp>
          <p:nvSpPr>
            <p:cNvPr id="3" name="Google Shape;125;p14">
              <a:extLst>
                <a:ext uri="{FF2B5EF4-FFF2-40B4-BE49-F238E27FC236}">
                  <a16:creationId xmlns:a16="http://schemas.microsoft.com/office/drawing/2014/main" id="{34D405EF-F09D-7FD4-4778-208BBA29A41B}"/>
                </a:ext>
              </a:extLst>
            </p:cNvPr>
            <p:cNvSpPr/>
            <p:nvPr/>
          </p:nvSpPr>
          <p:spPr>
            <a:xfrm>
              <a:off x="2916302" y="3420427"/>
              <a:ext cx="569454" cy="205449"/>
            </a:xfrm>
            <a:prstGeom prst="roundRect">
              <a:avLst>
                <a:gd name="adj" fmla="val 16667"/>
              </a:avLst>
            </a:prstGeom>
            <a:solidFill>
              <a:srgbClr val="F2F2F2"/>
            </a:solidFill>
            <a:ln w="25400" cap="flat" cmpd="sng">
              <a:solidFill>
                <a:srgbClr val="10658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chemeClr val="lt1"/>
                </a:solidFill>
                <a:latin typeface="Dosis"/>
                <a:ea typeface="Dosis"/>
                <a:cs typeface="Dosis"/>
                <a:sym typeface="Dosis"/>
              </a:endParaRPr>
            </a:p>
          </p:txBody>
        </p:sp>
        <p:pic>
          <p:nvPicPr>
            <p:cNvPr id="4" name="Google Shape;126;p14">
              <a:extLst>
                <a:ext uri="{FF2B5EF4-FFF2-40B4-BE49-F238E27FC236}">
                  <a16:creationId xmlns:a16="http://schemas.microsoft.com/office/drawing/2014/main" id="{C93FBA0A-55F2-804F-8E20-1B5E2791A171}"/>
                </a:ext>
              </a:extLst>
            </p:cNvPr>
            <p:cNvPicPr preferRelativeResize="0"/>
            <p:nvPr/>
          </p:nvPicPr>
          <p:blipFill rotWithShape="1">
            <a:blip r:embed="rId6">
              <a:alphaModFix/>
            </a:blip>
            <a:srcRect/>
            <a:stretch/>
          </p:blipFill>
          <p:spPr>
            <a:xfrm>
              <a:off x="2775033" y="3351251"/>
              <a:ext cx="259340" cy="293439"/>
            </a:xfrm>
            <a:prstGeom prst="rect">
              <a:avLst/>
            </a:prstGeom>
            <a:noFill/>
            <a:ln>
              <a:noFill/>
            </a:ln>
          </p:spPr>
        </p:pic>
        <p:sp>
          <p:nvSpPr>
            <p:cNvPr id="5" name="Google Shape;127;p14">
              <a:extLst>
                <a:ext uri="{FF2B5EF4-FFF2-40B4-BE49-F238E27FC236}">
                  <a16:creationId xmlns:a16="http://schemas.microsoft.com/office/drawing/2014/main" id="{A15D1054-1350-341E-F86E-1B6E6FCA40FF}"/>
                </a:ext>
              </a:extLst>
            </p:cNvPr>
            <p:cNvSpPr txBox="1"/>
            <p:nvPr/>
          </p:nvSpPr>
          <p:spPr>
            <a:xfrm>
              <a:off x="3017132" y="3411145"/>
              <a:ext cx="569454" cy="194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rgbClr val="106585"/>
                  </a:solidFill>
                  <a:latin typeface="Dosis"/>
                  <a:ea typeface="Dosis"/>
                  <a:cs typeface="Dosis"/>
                  <a:sym typeface="Dosis"/>
                </a:rPr>
                <a:t>20 min</a:t>
              </a:r>
              <a:endParaRPr sz="4800" dirty="0"/>
            </a:p>
          </p:txBody>
        </p:sp>
      </p:grpSp>
      <p:sp>
        <p:nvSpPr>
          <p:cNvPr id="6" name="Google Shape;295;p27">
            <a:extLst>
              <a:ext uri="{FF2B5EF4-FFF2-40B4-BE49-F238E27FC236}">
                <a16:creationId xmlns:a16="http://schemas.microsoft.com/office/drawing/2014/main" id="{B70A0EBB-1014-A28C-C0AF-F45C8F63043D}"/>
              </a:ext>
            </a:extLst>
          </p:cNvPr>
          <p:cNvSpPr txBox="1"/>
          <p:nvPr/>
        </p:nvSpPr>
        <p:spPr>
          <a:xfrm>
            <a:off x="766815" y="3414610"/>
            <a:ext cx="8905770" cy="1299843"/>
          </a:xfrm>
          <a:prstGeom prst="rect">
            <a:avLst/>
          </a:prstGeom>
          <a:noFill/>
          <a:ln>
            <a:noFill/>
          </a:ln>
        </p:spPr>
        <p:txBody>
          <a:bodyPr spcFirstLastPara="1" wrap="square" lIns="0" tIns="0" rIns="0" bIns="0" anchor="t" anchorCtr="0">
            <a:spAutoFit/>
          </a:bodyPr>
          <a:lstStyle/>
          <a:p>
            <a:pPr marL="0" marR="0" lvl="0" indent="0" algn="ctr" rtl="0">
              <a:lnSpc>
                <a:spcPct val="184975"/>
              </a:lnSpc>
              <a:spcBef>
                <a:spcPts val="0"/>
              </a:spcBef>
              <a:spcAft>
                <a:spcPts val="0"/>
              </a:spcAft>
              <a:buNone/>
            </a:pPr>
            <a:r>
              <a:rPr lang="en-US" sz="4566" dirty="0">
                <a:solidFill>
                  <a:srgbClr val="FF0000"/>
                </a:solidFill>
              </a:rPr>
              <a:t>B</a:t>
            </a:r>
            <a:endParaRPr dirty="0">
              <a:solidFill>
                <a:srgbClr val="FF0000"/>
              </a:solidFill>
            </a:endParaRPr>
          </a:p>
        </p:txBody>
      </p:sp>
    </p:spTree>
    <p:extLst>
      <p:ext uri="{BB962C8B-B14F-4D97-AF65-F5344CB8AC3E}">
        <p14:creationId xmlns:p14="http://schemas.microsoft.com/office/powerpoint/2010/main" val="24855341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28"/>
          <p:cNvSpPr/>
          <p:nvPr/>
        </p:nvSpPr>
        <p:spPr>
          <a:xfrm>
            <a:off x="0" y="0"/>
            <a:ext cx="10439400" cy="7920038"/>
          </a:xfrm>
          <a:prstGeom prst="rect">
            <a:avLst/>
          </a:prstGeom>
          <a:solidFill>
            <a:srgbClr val="0097B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60">
              <a:solidFill>
                <a:schemeClr val="lt1"/>
              </a:solidFill>
              <a:latin typeface="Dosis"/>
              <a:ea typeface="Dosis"/>
              <a:cs typeface="Dosis"/>
              <a:sym typeface="Dosis"/>
            </a:endParaRPr>
          </a:p>
        </p:txBody>
      </p:sp>
      <p:sp>
        <p:nvSpPr>
          <p:cNvPr id="303" name="Google Shape;303;p28"/>
          <p:cNvSpPr/>
          <p:nvPr/>
        </p:nvSpPr>
        <p:spPr>
          <a:xfrm>
            <a:off x="209954" y="302420"/>
            <a:ext cx="10019490" cy="7315200"/>
          </a:xfrm>
          <a:prstGeom prst="roundRect">
            <a:avLst>
              <a:gd name="adj" fmla="val 2225"/>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60">
              <a:solidFill>
                <a:schemeClr val="lt1"/>
              </a:solidFill>
              <a:latin typeface="Dosis"/>
              <a:ea typeface="Dosis"/>
              <a:cs typeface="Dosis"/>
              <a:sym typeface="Dosis"/>
            </a:endParaRPr>
          </a:p>
        </p:txBody>
      </p:sp>
      <p:sp>
        <p:nvSpPr>
          <p:cNvPr id="304" name="Google Shape;304;p28"/>
          <p:cNvSpPr/>
          <p:nvPr/>
        </p:nvSpPr>
        <p:spPr>
          <a:xfrm>
            <a:off x="209954" y="1042013"/>
            <a:ext cx="9917431" cy="5464748"/>
          </a:xfrm>
          <a:prstGeom prst="roundRect">
            <a:avLst>
              <a:gd name="adj" fmla="val 9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9600" dirty="0">
                <a:solidFill>
                  <a:schemeClr val="tx1"/>
                </a:solidFill>
                <a:latin typeface="Dosis"/>
                <a:ea typeface="Dosis"/>
                <a:cs typeface="Dosis"/>
                <a:sym typeface="Dosis"/>
              </a:rPr>
              <a:t>B</a:t>
            </a:r>
            <a:endParaRPr sz="660" dirty="0">
              <a:solidFill>
                <a:schemeClr val="tx1"/>
              </a:solidFill>
              <a:latin typeface="Dosis"/>
              <a:ea typeface="Dosis"/>
              <a:cs typeface="Dosis"/>
              <a:sym typeface="Dosis"/>
            </a:endParaRPr>
          </a:p>
        </p:txBody>
      </p:sp>
      <p:sp>
        <p:nvSpPr>
          <p:cNvPr id="305" name="Google Shape;305;p28"/>
          <p:cNvSpPr/>
          <p:nvPr/>
        </p:nvSpPr>
        <p:spPr>
          <a:xfrm>
            <a:off x="260984" y="280013"/>
            <a:ext cx="10019490" cy="762000"/>
          </a:xfrm>
          <a:prstGeom prst="roundRect">
            <a:avLst>
              <a:gd name="adj" fmla="val 14434"/>
            </a:avLst>
          </a:prstGeom>
          <a:solidFill>
            <a:srgbClr val="F2F2F2"/>
          </a:solidFill>
          <a:ln>
            <a:noFill/>
          </a:ln>
        </p:spPr>
        <p:txBody>
          <a:bodyPr spcFirstLastPara="1" wrap="square" lIns="91425" tIns="45700" rIns="91425" bIns="45700" anchor="ctr" anchorCtr="0">
            <a:noAutofit/>
          </a:bodyPr>
          <a:lstStyle/>
          <a:p>
            <a:pPr algn="l"/>
            <a:r>
              <a:rPr lang="fr-FR" sz="1800" b="0" i="0" u="none" strike="noStrike" baseline="0" dirty="0">
                <a:solidFill>
                  <a:schemeClr val="bg1">
                    <a:lumMod val="50000"/>
                  </a:schemeClr>
                </a:solidFill>
                <a:latin typeface="MicrosoftUighur"/>
              </a:rPr>
              <a:t>Etape 1 : c’est la lettre B. Répétons tous ensemble « B ».</a:t>
            </a:r>
            <a:endParaRPr sz="660" dirty="0">
              <a:solidFill>
                <a:schemeClr val="bg1">
                  <a:lumMod val="50000"/>
                </a:schemeClr>
              </a:solidFill>
              <a:latin typeface="Dosis"/>
              <a:ea typeface="Dosis"/>
              <a:cs typeface="Dosis"/>
              <a:sym typeface="Dosis"/>
            </a:endParaRPr>
          </a:p>
        </p:txBody>
      </p:sp>
    </p:spTree>
    <p:extLst>
      <p:ext uri="{BB962C8B-B14F-4D97-AF65-F5344CB8AC3E}">
        <p14:creationId xmlns:p14="http://schemas.microsoft.com/office/powerpoint/2010/main" val="28408866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263EB4A4-3A46-952B-7425-A46965B3E722}"/>
              </a:ext>
            </a:extLst>
          </p:cNvPr>
          <p:cNvSpPr/>
          <p:nvPr/>
        </p:nvSpPr>
        <p:spPr>
          <a:xfrm>
            <a:off x="260985" y="1176180"/>
            <a:ext cx="9917431" cy="5464748"/>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95950">
              <a:buClrTx/>
              <a:defRPr/>
            </a:pPr>
            <a:endParaRPr lang="fr-MA" sz="1027" kern="1200" dirty="0">
              <a:solidFill>
                <a:prstClr val="white"/>
              </a:solidFill>
              <a:latin typeface="Dosis" pitchFamily="2" charset="0"/>
            </a:endParaRPr>
          </a:p>
        </p:txBody>
      </p:sp>
      <p:sp>
        <p:nvSpPr>
          <p:cNvPr id="16" name="Rectangle : coins arrondis 15">
            <a:extLst>
              <a:ext uri="{FF2B5EF4-FFF2-40B4-BE49-F238E27FC236}">
                <a16:creationId xmlns:a16="http://schemas.microsoft.com/office/drawing/2014/main" id="{B850B030-627B-CF6E-D237-3285FF9F2259}"/>
              </a:ext>
            </a:extLst>
          </p:cNvPr>
          <p:cNvSpPr/>
          <p:nvPr/>
        </p:nvSpPr>
        <p:spPr>
          <a:xfrm>
            <a:off x="144710" y="1186110"/>
            <a:ext cx="10149981" cy="68185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95950">
              <a:buClrTx/>
              <a:defRPr/>
            </a:pPr>
            <a:endParaRPr lang="fr-FR" sz="1027" kern="1200" dirty="0">
              <a:solidFill>
                <a:prstClr val="white"/>
              </a:solidFill>
              <a:latin typeface="Dosis" pitchFamily="2" charset="0"/>
            </a:endParaRPr>
          </a:p>
        </p:txBody>
      </p:sp>
      <p:sp>
        <p:nvSpPr>
          <p:cNvPr id="18" name="ZoneTexte 17">
            <a:extLst>
              <a:ext uri="{FF2B5EF4-FFF2-40B4-BE49-F238E27FC236}">
                <a16:creationId xmlns:a16="http://schemas.microsoft.com/office/drawing/2014/main" id="{E4F170B2-5DAD-9121-5EE0-B248B5AC3E8A}"/>
              </a:ext>
            </a:extLst>
          </p:cNvPr>
          <p:cNvSpPr txBox="1"/>
          <p:nvPr/>
        </p:nvSpPr>
        <p:spPr>
          <a:xfrm>
            <a:off x="913448" y="1373125"/>
            <a:ext cx="6959600" cy="359650"/>
          </a:xfrm>
          <a:prstGeom prst="rect">
            <a:avLst/>
          </a:prstGeom>
          <a:noFill/>
        </p:spPr>
        <p:txBody>
          <a:bodyPr wrap="square">
            <a:spAutoFit/>
          </a:bodyPr>
          <a:lstStyle/>
          <a:p>
            <a:pPr lvl="1" defTabSz="695950">
              <a:lnSpc>
                <a:spcPts val="2295"/>
              </a:lnSpc>
              <a:spcBef>
                <a:spcPct val="0"/>
              </a:spcBef>
              <a:buClrTx/>
              <a:defRPr/>
            </a:pPr>
            <a:r>
              <a:rPr lang="en-US" sz="1598" b="1" kern="1200" dirty="0">
                <a:solidFill>
                  <a:prstClr val="white">
                    <a:lumMod val="75000"/>
                  </a:prstClr>
                </a:solidFill>
                <a:latin typeface="Dosis" pitchFamily="2" charset="0"/>
                <a:ea typeface="+mn-ea"/>
                <a:cs typeface="+mn-cs"/>
              </a:rPr>
              <a:t>Aujourd’hui, nous </a:t>
            </a:r>
            <a:r>
              <a:rPr lang="fr-FR" sz="1598" b="1" kern="1200" dirty="0">
                <a:solidFill>
                  <a:prstClr val="white">
                    <a:lumMod val="75000"/>
                  </a:prstClr>
                </a:solidFill>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C93ED526-F8C2-7830-1EAA-817F8E45F6EB}"/>
              </a:ext>
            </a:extLst>
          </p:cNvPr>
          <p:cNvSpPr/>
          <p:nvPr/>
        </p:nvSpPr>
        <p:spPr>
          <a:xfrm>
            <a:off x="304484" y="1319974"/>
            <a:ext cx="316256" cy="21799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95950">
              <a:buClrTx/>
              <a:defRPr/>
            </a:pPr>
            <a:endParaRPr lang="fr-MA" sz="1027" kern="1200" dirty="0">
              <a:solidFill>
                <a:prstClr val="black"/>
              </a:solidFill>
              <a:latin typeface="Dosis" pitchFamily="2" charset="0"/>
              <a:ea typeface="+mn-ea"/>
              <a:cs typeface="+mn-cs"/>
            </a:endParaRPr>
          </a:p>
        </p:txBody>
      </p:sp>
      <p:sp>
        <p:nvSpPr>
          <p:cNvPr id="7" name="Rectangle 6">
            <a:extLst>
              <a:ext uri="{FF2B5EF4-FFF2-40B4-BE49-F238E27FC236}">
                <a16:creationId xmlns:a16="http://schemas.microsoft.com/office/drawing/2014/main" id="{50AD4A68-0F11-6092-5C56-A069F65602AD}"/>
              </a:ext>
            </a:extLst>
          </p:cNvPr>
          <p:cNvSpPr/>
          <p:nvPr/>
        </p:nvSpPr>
        <p:spPr>
          <a:xfrm>
            <a:off x="144709" y="1654653"/>
            <a:ext cx="10135765" cy="280288"/>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95950">
              <a:buClrTx/>
              <a:defRPr/>
            </a:pPr>
            <a:endParaRPr lang="fr-MA" sz="1027" kern="1200" dirty="0">
              <a:solidFill>
                <a:prstClr val="white"/>
              </a:solidFill>
              <a:latin typeface="Dosis" pitchFamily="2" charset="0"/>
            </a:endParaRPr>
          </a:p>
        </p:txBody>
      </p:sp>
      <p:sp>
        <p:nvSpPr>
          <p:cNvPr id="15" name="Rectangle 14">
            <a:extLst>
              <a:ext uri="{FF2B5EF4-FFF2-40B4-BE49-F238E27FC236}">
                <a16:creationId xmlns:a16="http://schemas.microsoft.com/office/drawing/2014/main" id="{B7F9126F-A8C1-7A04-538F-2484106AB90E}"/>
              </a:ext>
            </a:extLst>
          </p:cNvPr>
          <p:cNvSpPr>
            <a:spLocks/>
          </p:cNvSpPr>
          <p:nvPr/>
        </p:nvSpPr>
        <p:spPr>
          <a:xfrm>
            <a:off x="0" y="45245"/>
            <a:ext cx="10439400" cy="782954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95950">
              <a:buClrTx/>
              <a:defRPr/>
            </a:pPr>
            <a:endParaRPr lang="fr-MA" sz="1027" kern="1200" dirty="0">
              <a:solidFill>
                <a:prstClr val="white"/>
              </a:solidFill>
              <a:latin typeface="Dosis" pitchFamily="2" charset="0"/>
            </a:endParaRPr>
          </a:p>
        </p:txBody>
      </p:sp>
      <p:sp>
        <p:nvSpPr>
          <p:cNvPr id="8" name="Rectangle : coins arrondis 7">
            <a:extLst>
              <a:ext uri="{FF2B5EF4-FFF2-40B4-BE49-F238E27FC236}">
                <a16:creationId xmlns:a16="http://schemas.microsoft.com/office/drawing/2014/main" id="{65588AC0-8CB1-8658-4D37-61A796B2B6B8}"/>
              </a:ext>
            </a:extLst>
          </p:cNvPr>
          <p:cNvSpPr/>
          <p:nvPr/>
        </p:nvSpPr>
        <p:spPr>
          <a:xfrm>
            <a:off x="278873" y="357475"/>
            <a:ext cx="10030035" cy="7307580"/>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95950">
              <a:buClrTx/>
              <a:defRPr/>
            </a:pPr>
            <a:endParaRPr lang="fr-MA" sz="1027" kern="1200" dirty="0">
              <a:solidFill>
                <a:prstClr val="white"/>
              </a:solidFill>
              <a:latin typeface="Dosis" pitchFamily="2" charset="0"/>
            </a:endParaRPr>
          </a:p>
        </p:txBody>
      </p:sp>
      <p:sp>
        <p:nvSpPr>
          <p:cNvPr id="23" name="Rectangle : coins arrondis 22">
            <a:extLst>
              <a:ext uri="{FF2B5EF4-FFF2-40B4-BE49-F238E27FC236}">
                <a16:creationId xmlns:a16="http://schemas.microsoft.com/office/drawing/2014/main" id="{8A94F5EB-87AD-70CE-B48B-ED0C63D7F57E}"/>
              </a:ext>
            </a:extLst>
          </p:cNvPr>
          <p:cNvSpPr/>
          <p:nvPr/>
        </p:nvSpPr>
        <p:spPr>
          <a:xfrm>
            <a:off x="279063" y="360111"/>
            <a:ext cx="10011956" cy="1013014"/>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95950">
              <a:buClrTx/>
              <a:defRPr/>
            </a:pPr>
            <a:endParaRPr lang="fr-FR" sz="1027" kern="1200" dirty="0">
              <a:solidFill>
                <a:prstClr val="white"/>
              </a:solidFill>
              <a:latin typeface="Dosis" pitchFamily="2" charset="0"/>
            </a:endParaRPr>
          </a:p>
        </p:txBody>
      </p:sp>
      <p:sp>
        <p:nvSpPr>
          <p:cNvPr id="26" name="Rectangle 25">
            <a:extLst>
              <a:ext uri="{FF2B5EF4-FFF2-40B4-BE49-F238E27FC236}">
                <a16:creationId xmlns:a16="http://schemas.microsoft.com/office/drawing/2014/main" id="{79934292-AE0F-9186-4DAB-7472A92AE110}"/>
              </a:ext>
            </a:extLst>
          </p:cNvPr>
          <p:cNvSpPr/>
          <p:nvPr/>
        </p:nvSpPr>
        <p:spPr>
          <a:xfrm>
            <a:off x="271530" y="1014108"/>
            <a:ext cx="10019490" cy="280288"/>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95950">
              <a:buClrTx/>
              <a:defRPr/>
            </a:pPr>
            <a:endParaRPr lang="fr-MA" sz="1027" kern="1200" dirty="0">
              <a:solidFill>
                <a:prstClr val="white"/>
              </a:solidFill>
              <a:latin typeface="Dosis" pitchFamily="2" charset="0"/>
            </a:endParaRPr>
          </a:p>
        </p:txBody>
      </p:sp>
      <p:sp>
        <p:nvSpPr>
          <p:cNvPr id="14" name="Freeform 8">
            <a:extLst>
              <a:ext uri="{FF2B5EF4-FFF2-40B4-BE49-F238E27FC236}">
                <a16:creationId xmlns:a16="http://schemas.microsoft.com/office/drawing/2014/main" id="{F5D87277-E5EA-C0A4-8119-DDB47AEE168F}"/>
              </a:ext>
            </a:extLst>
          </p:cNvPr>
          <p:cNvSpPr/>
          <p:nvPr/>
        </p:nvSpPr>
        <p:spPr>
          <a:xfrm>
            <a:off x="515868" y="685326"/>
            <a:ext cx="316256" cy="21799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95950">
              <a:buClrTx/>
              <a:defRPr/>
            </a:pPr>
            <a:endParaRPr lang="fr-MA" sz="1027" kern="1200" dirty="0">
              <a:solidFill>
                <a:prstClr val="black"/>
              </a:solidFill>
              <a:latin typeface="Dosis" pitchFamily="2" charset="0"/>
              <a:ea typeface="+mn-ea"/>
              <a:cs typeface="+mn-cs"/>
            </a:endParaRPr>
          </a:p>
        </p:txBody>
      </p:sp>
      <p:sp>
        <p:nvSpPr>
          <p:cNvPr id="20" name="ZoneTexte 19">
            <a:extLst>
              <a:ext uri="{FF2B5EF4-FFF2-40B4-BE49-F238E27FC236}">
                <a16:creationId xmlns:a16="http://schemas.microsoft.com/office/drawing/2014/main" id="{0FCE2818-BE99-1687-1E2F-E68CB9A97D41}"/>
              </a:ext>
            </a:extLst>
          </p:cNvPr>
          <p:cNvSpPr txBox="1"/>
          <p:nvPr/>
        </p:nvSpPr>
        <p:spPr>
          <a:xfrm>
            <a:off x="1068928" y="471129"/>
            <a:ext cx="8775151" cy="373500"/>
          </a:xfrm>
          <a:prstGeom prst="rect">
            <a:avLst/>
          </a:prstGeom>
          <a:noFill/>
        </p:spPr>
        <p:txBody>
          <a:bodyPr wrap="square" rtlCol="0">
            <a:spAutoFit/>
          </a:bodyPr>
          <a:lstStyle/>
          <a:p>
            <a:pPr defTabSz="782925">
              <a:buClrTx/>
              <a:defRPr/>
            </a:pPr>
            <a:r>
              <a:rPr lang="fr-FR" sz="1827" b="1" kern="1200" dirty="0">
                <a:solidFill>
                  <a:prstClr val="white">
                    <a:lumMod val="65000"/>
                  </a:prstClr>
                </a:solidFill>
                <a:latin typeface="Calibri "/>
              </a:rPr>
              <a:t>Répétez avec moi : « B » </a:t>
            </a:r>
            <a:r>
              <a:rPr lang="fr-FR" sz="1712" b="1" kern="1200" dirty="0">
                <a:solidFill>
                  <a:prstClr val="white">
                    <a:lumMod val="65000"/>
                  </a:prstClr>
                </a:solidFill>
                <a:latin typeface="Dosis" pitchFamily="2" charset="0"/>
                <a:ea typeface="+mn-ea"/>
                <a:cs typeface="+mn-cs"/>
              </a:rPr>
              <a:t>.</a:t>
            </a:r>
          </a:p>
        </p:txBody>
      </p:sp>
      <p:sp>
        <p:nvSpPr>
          <p:cNvPr id="2" name="Rectangle 1">
            <a:extLst>
              <a:ext uri="{FF2B5EF4-FFF2-40B4-BE49-F238E27FC236}">
                <a16:creationId xmlns:a16="http://schemas.microsoft.com/office/drawing/2014/main" id="{C8F639BD-8903-B141-963E-BD9485C41119}"/>
              </a:ext>
            </a:extLst>
          </p:cNvPr>
          <p:cNvSpPr/>
          <p:nvPr/>
        </p:nvSpPr>
        <p:spPr>
          <a:xfrm>
            <a:off x="695961" y="1859311"/>
            <a:ext cx="8815493" cy="3723199"/>
          </a:xfrm>
          <a:prstGeom prst="rect">
            <a:avLst/>
          </a:prstGeom>
        </p:spPr>
        <p:txBody>
          <a:bodyPr wrap="square">
            <a:spAutoFit/>
          </a:bodyPr>
          <a:lstStyle/>
          <a:p>
            <a:pPr defTabSz="695950">
              <a:buClrTx/>
              <a:defRPr/>
            </a:pPr>
            <a:r>
              <a:rPr lang="pt-BR" sz="23594" b="1" kern="1200" dirty="0">
                <a:solidFill>
                  <a:srgbClr val="106585"/>
                </a:solidFill>
                <a:latin typeface="Dosis" pitchFamily="2" charset="0"/>
                <a:ea typeface="+mn-ea"/>
                <a:cs typeface="+mn-cs"/>
              </a:rPr>
              <a:t> </a:t>
            </a:r>
            <a:r>
              <a:rPr lang="pt-BR" sz="23594" b="1" kern="1200" dirty="0">
                <a:solidFill>
                  <a:srgbClr val="106585"/>
                </a:solidFill>
                <a:latin typeface="KG Primary Penmanship 2" panose="02000506000000020003" pitchFamily="2" charset="0"/>
                <a:ea typeface="+mn-ea"/>
                <a:cs typeface="+mn-cs"/>
              </a:rPr>
              <a:t>   B</a:t>
            </a:r>
            <a:endParaRPr lang="fr-FR" sz="23594" b="1" kern="1200" dirty="0">
              <a:solidFill>
                <a:srgbClr val="106585"/>
              </a:solidFill>
              <a:latin typeface="Dosis" pitchFamily="2" charset="0"/>
              <a:ea typeface="+mn-ea"/>
              <a:cs typeface="+mn-cs"/>
            </a:endParaRPr>
          </a:p>
        </p:txBody>
      </p:sp>
      <p:sp>
        <p:nvSpPr>
          <p:cNvPr id="4" name="ZoneTexte 3">
            <a:extLst>
              <a:ext uri="{FF2B5EF4-FFF2-40B4-BE49-F238E27FC236}">
                <a16:creationId xmlns:a16="http://schemas.microsoft.com/office/drawing/2014/main" id="{F7AD43C5-5B6F-76DF-EF33-BE74B9C12FB0}"/>
              </a:ext>
            </a:extLst>
          </p:cNvPr>
          <p:cNvSpPr txBox="1"/>
          <p:nvPr/>
        </p:nvSpPr>
        <p:spPr>
          <a:xfrm>
            <a:off x="1093108" y="864192"/>
            <a:ext cx="7349545" cy="349968"/>
          </a:xfrm>
          <a:prstGeom prst="rect">
            <a:avLst/>
          </a:prstGeom>
          <a:noFill/>
        </p:spPr>
        <p:txBody>
          <a:bodyPr wrap="square">
            <a:spAutoFit/>
          </a:bodyPr>
          <a:lstStyle/>
          <a:p>
            <a:pPr defTabSz="695950">
              <a:buClrTx/>
              <a:defRPr/>
            </a:pPr>
            <a:r>
              <a:rPr lang="fr-FR" sz="1674" i="1" dirty="0">
                <a:solidFill>
                  <a:prstClr val="white">
                    <a:lumMod val="65000"/>
                  </a:prstClr>
                </a:solidFill>
                <a:latin typeface="Calibri "/>
              </a:rPr>
              <a:t>F</a:t>
            </a:r>
            <a:r>
              <a:rPr lang="fr-FR" sz="1674" i="1" kern="1200" dirty="0">
                <a:solidFill>
                  <a:prstClr val="white">
                    <a:lumMod val="65000"/>
                  </a:prstClr>
                </a:solidFill>
                <a:latin typeface="Calibri "/>
              </a:rPr>
              <a:t>aire répéter </a:t>
            </a:r>
            <a:r>
              <a:rPr lang="fr-FR" sz="1674" i="1" dirty="0">
                <a:solidFill>
                  <a:prstClr val="white">
                    <a:lumMod val="65000"/>
                  </a:prstClr>
                </a:solidFill>
                <a:latin typeface="Calibri "/>
              </a:rPr>
              <a:t>tous les </a:t>
            </a:r>
            <a:r>
              <a:rPr lang="fr-FR" sz="1674" i="1" kern="1200" dirty="0">
                <a:solidFill>
                  <a:prstClr val="white">
                    <a:lumMod val="65000"/>
                  </a:prstClr>
                </a:solidFill>
                <a:latin typeface="Calibri "/>
              </a:rPr>
              <a:t>élèves individuellement</a:t>
            </a:r>
            <a:r>
              <a:rPr lang="fr-FR" sz="1484" kern="1200" dirty="0">
                <a:solidFill>
                  <a:prstClr val="white">
                    <a:lumMod val="65000"/>
                  </a:prstClr>
                </a:solidFill>
                <a:latin typeface="Dosis" pitchFamily="2" charset="0"/>
                <a:ea typeface="+mn-ea"/>
                <a:cs typeface="+mn-cs"/>
              </a:rPr>
              <a:t>.</a:t>
            </a:r>
            <a:endParaRPr lang="fr-MA" sz="1484" kern="1200" dirty="0">
              <a:solidFill>
                <a:prstClr val="black"/>
              </a:solidFill>
              <a:latin typeface="Dosis" pitchFamily="2" charset="0"/>
              <a:ea typeface="+mn-ea"/>
              <a:cs typeface="+mn-cs"/>
            </a:endParaRPr>
          </a:p>
        </p:txBody>
      </p:sp>
    </p:spTree>
    <p:extLst>
      <p:ext uri="{BB962C8B-B14F-4D97-AF65-F5344CB8AC3E}">
        <p14:creationId xmlns:p14="http://schemas.microsoft.com/office/powerpoint/2010/main" val="18140823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263EB4A4-3A46-952B-7425-A46965B3E722}"/>
              </a:ext>
            </a:extLst>
          </p:cNvPr>
          <p:cNvSpPr/>
          <p:nvPr/>
        </p:nvSpPr>
        <p:spPr>
          <a:xfrm>
            <a:off x="260985" y="1176180"/>
            <a:ext cx="9917431" cy="5464748"/>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95950">
              <a:buClrTx/>
              <a:defRPr/>
            </a:pPr>
            <a:endParaRPr lang="fr-MA" sz="1027" kern="1200" dirty="0">
              <a:solidFill>
                <a:prstClr val="white"/>
              </a:solidFill>
              <a:latin typeface="Dosis" pitchFamily="2" charset="0"/>
            </a:endParaRPr>
          </a:p>
        </p:txBody>
      </p:sp>
      <p:sp>
        <p:nvSpPr>
          <p:cNvPr id="16" name="Rectangle : coins arrondis 15">
            <a:extLst>
              <a:ext uri="{FF2B5EF4-FFF2-40B4-BE49-F238E27FC236}">
                <a16:creationId xmlns:a16="http://schemas.microsoft.com/office/drawing/2014/main" id="{B850B030-627B-CF6E-D237-3285FF9F2259}"/>
              </a:ext>
            </a:extLst>
          </p:cNvPr>
          <p:cNvSpPr/>
          <p:nvPr/>
        </p:nvSpPr>
        <p:spPr>
          <a:xfrm>
            <a:off x="144710" y="1186110"/>
            <a:ext cx="10149981" cy="68185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95950">
              <a:buClrTx/>
              <a:defRPr/>
            </a:pPr>
            <a:endParaRPr lang="fr-FR" sz="1027" kern="1200" dirty="0">
              <a:solidFill>
                <a:prstClr val="white"/>
              </a:solidFill>
              <a:latin typeface="Dosis" pitchFamily="2" charset="0"/>
            </a:endParaRPr>
          </a:p>
        </p:txBody>
      </p:sp>
      <p:sp>
        <p:nvSpPr>
          <p:cNvPr id="18" name="ZoneTexte 17">
            <a:extLst>
              <a:ext uri="{FF2B5EF4-FFF2-40B4-BE49-F238E27FC236}">
                <a16:creationId xmlns:a16="http://schemas.microsoft.com/office/drawing/2014/main" id="{E4F170B2-5DAD-9121-5EE0-B248B5AC3E8A}"/>
              </a:ext>
            </a:extLst>
          </p:cNvPr>
          <p:cNvSpPr txBox="1"/>
          <p:nvPr/>
        </p:nvSpPr>
        <p:spPr>
          <a:xfrm>
            <a:off x="913448" y="1373125"/>
            <a:ext cx="6959600" cy="359650"/>
          </a:xfrm>
          <a:prstGeom prst="rect">
            <a:avLst/>
          </a:prstGeom>
          <a:noFill/>
        </p:spPr>
        <p:txBody>
          <a:bodyPr wrap="square">
            <a:spAutoFit/>
          </a:bodyPr>
          <a:lstStyle/>
          <a:p>
            <a:pPr lvl="1" defTabSz="695950">
              <a:lnSpc>
                <a:spcPts val="2295"/>
              </a:lnSpc>
              <a:spcBef>
                <a:spcPct val="0"/>
              </a:spcBef>
              <a:buClrTx/>
              <a:defRPr/>
            </a:pPr>
            <a:r>
              <a:rPr lang="en-US" sz="1598" b="1" kern="1200" dirty="0">
                <a:solidFill>
                  <a:prstClr val="white">
                    <a:lumMod val="75000"/>
                  </a:prstClr>
                </a:solidFill>
                <a:latin typeface="Dosis" pitchFamily="2" charset="0"/>
                <a:ea typeface="+mn-ea"/>
                <a:cs typeface="+mn-cs"/>
              </a:rPr>
              <a:t>Aujourd’hui, nous </a:t>
            </a:r>
            <a:r>
              <a:rPr lang="fr-FR" sz="1598" b="1" kern="1200" dirty="0">
                <a:solidFill>
                  <a:prstClr val="white">
                    <a:lumMod val="75000"/>
                  </a:prstClr>
                </a:solidFill>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C93ED526-F8C2-7830-1EAA-817F8E45F6EB}"/>
              </a:ext>
            </a:extLst>
          </p:cNvPr>
          <p:cNvSpPr/>
          <p:nvPr/>
        </p:nvSpPr>
        <p:spPr>
          <a:xfrm>
            <a:off x="304484" y="1319974"/>
            <a:ext cx="316256" cy="21799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95950">
              <a:buClrTx/>
              <a:defRPr/>
            </a:pPr>
            <a:endParaRPr lang="fr-MA" sz="1027" kern="1200" dirty="0">
              <a:solidFill>
                <a:prstClr val="black"/>
              </a:solidFill>
              <a:latin typeface="Dosis" pitchFamily="2" charset="0"/>
              <a:ea typeface="+mn-ea"/>
              <a:cs typeface="+mn-cs"/>
            </a:endParaRPr>
          </a:p>
        </p:txBody>
      </p:sp>
      <p:sp>
        <p:nvSpPr>
          <p:cNvPr id="7" name="Rectangle 6">
            <a:extLst>
              <a:ext uri="{FF2B5EF4-FFF2-40B4-BE49-F238E27FC236}">
                <a16:creationId xmlns:a16="http://schemas.microsoft.com/office/drawing/2014/main" id="{50AD4A68-0F11-6092-5C56-A069F65602AD}"/>
              </a:ext>
            </a:extLst>
          </p:cNvPr>
          <p:cNvSpPr/>
          <p:nvPr/>
        </p:nvSpPr>
        <p:spPr>
          <a:xfrm>
            <a:off x="144709" y="1654653"/>
            <a:ext cx="10135765" cy="280288"/>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95950">
              <a:buClrTx/>
              <a:defRPr/>
            </a:pPr>
            <a:endParaRPr lang="fr-MA" sz="1027" kern="1200" dirty="0">
              <a:solidFill>
                <a:prstClr val="white"/>
              </a:solidFill>
              <a:latin typeface="Dosis" pitchFamily="2" charset="0"/>
            </a:endParaRPr>
          </a:p>
        </p:txBody>
      </p:sp>
      <p:sp>
        <p:nvSpPr>
          <p:cNvPr id="15" name="Rectangle 14">
            <a:extLst>
              <a:ext uri="{FF2B5EF4-FFF2-40B4-BE49-F238E27FC236}">
                <a16:creationId xmlns:a16="http://schemas.microsoft.com/office/drawing/2014/main" id="{B7F9126F-A8C1-7A04-538F-2484106AB90E}"/>
              </a:ext>
            </a:extLst>
          </p:cNvPr>
          <p:cNvSpPr>
            <a:spLocks/>
          </p:cNvSpPr>
          <p:nvPr/>
        </p:nvSpPr>
        <p:spPr>
          <a:xfrm>
            <a:off x="0" y="45245"/>
            <a:ext cx="10439400" cy="782954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95950">
              <a:buClrTx/>
              <a:defRPr/>
            </a:pPr>
            <a:endParaRPr lang="fr-MA" sz="1027" kern="1200" dirty="0">
              <a:solidFill>
                <a:prstClr val="white"/>
              </a:solidFill>
              <a:latin typeface="Dosis" pitchFamily="2" charset="0"/>
            </a:endParaRPr>
          </a:p>
        </p:txBody>
      </p:sp>
      <p:sp>
        <p:nvSpPr>
          <p:cNvPr id="8" name="Rectangle : coins arrondis 7">
            <a:extLst>
              <a:ext uri="{FF2B5EF4-FFF2-40B4-BE49-F238E27FC236}">
                <a16:creationId xmlns:a16="http://schemas.microsoft.com/office/drawing/2014/main" id="{65588AC0-8CB1-8658-4D37-61A796B2B6B8}"/>
              </a:ext>
            </a:extLst>
          </p:cNvPr>
          <p:cNvSpPr/>
          <p:nvPr/>
        </p:nvSpPr>
        <p:spPr>
          <a:xfrm>
            <a:off x="278873" y="357475"/>
            <a:ext cx="10030035" cy="7307580"/>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95950">
              <a:buClrTx/>
              <a:defRPr/>
            </a:pPr>
            <a:endParaRPr lang="fr-MA" sz="1027" kern="1200" dirty="0">
              <a:solidFill>
                <a:prstClr val="white"/>
              </a:solidFill>
              <a:latin typeface="Dosis" pitchFamily="2" charset="0"/>
            </a:endParaRPr>
          </a:p>
        </p:txBody>
      </p:sp>
      <p:sp>
        <p:nvSpPr>
          <p:cNvPr id="23" name="Rectangle : coins arrondis 22">
            <a:extLst>
              <a:ext uri="{FF2B5EF4-FFF2-40B4-BE49-F238E27FC236}">
                <a16:creationId xmlns:a16="http://schemas.microsoft.com/office/drawing/2014/main" id="{8A94F5EB-87AD-70CE-B48B-ED0C63D7F57E}"/>
              </a:ext>
            </a:extLst>
          </p:cNvPr>
          <p:cNvSpPr/>
          <p:nvPr/>
        </p:nvSpPr>
        <p:spPr>
          <a:xfrm>
            <a:off x="279063" y="360110"/>
            <a:ext cx="10011956" cy="1136611"/>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95950">
              <a:buClrTx/>
              <a:defRPr/>
            </a:pPr>
            <a:endParaRPr lang="fr-FR" sz="1027" kern="1200" dirty="0">
              <a:solidFill>
                <a:prstClr val="white"/>
              </a:solidFill>
              <a:latin typeface="Dosis" pitchFamily="2" charset="0"/>
            </a:endParaRPr>
          </a:p>
        </p:txBody>
      </p:sp>
      <p:sp>
        <p:nvSpPr>
          <p:cNvPr id="26" name="Rectangle 25">
            <a:extLst>
              <a:ext uri="{FF2B5EF4-FFF2-40B4-BE49-F238E27FC236}">
                <a16:creationId xmlns:a16="http://schemas.microsoft.com/office/drawing/2014/main" id="{79934292-AE0F-9186-4DAB-7472A92AE110}"/>
              </a:ext>
            </a:extLst>
          </p:cNvPr>
          <p:cNvSpPr/>
          <p:nvPr/>
        </p:nvSpPr>
        <p:spPr>
          <a:xfrm>
            <a:off x="271530" y="1014108"/>
            <a:ext cx="10019490" cy="280288"/>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95950">
              <a:buClrTx/>
              <a:defRPr/>
            </a:pPr>
            <a:endParaRPr lang="fr-MA" sz="1027" kern="1200" dirty="0">
              <a:solidFill>
                <a:prstClr val="white"/>
              </a:solidFill>
              <a:latin typeface="Dosis" pitchFamily="2" charset="0"/>
            </a:endParaRPr>
          </a:p>
        </p:txBody>
      </p:sp>
      <p:sp>
        <p:nvSpPr>
          <p:cNvPr id="20" name="ZoneTexte 19">
            <a:extLst>
              <a:ext uri="{FF2B5EF4-FFF2-40B4-BE49-F238E27FC236}">
                <a16:creationId xmlns:a16="http://schemas.microsoft.com/office/drawing/2014/main" id="{0FCE2818-BE99-1687-1E2F-E68CB9A97D41}"/>
              </a:ext>
            </a:extLst>
          </p:cNvPr>
          <p:cNvSpPr txBox="1"/>
          <p:nvPr/>
        </p:nvSpPr>
        <p:spPr>
          <a:xfrm>
            <a:off x="1068928" y="471129"/>
            <a:ext cx="8775151" cy="1015663"/>
          </a:xfrm>
          <a:prstGeom prst="rect">
            <a:avLst/>
          </a:prstGeom>
          <a:noFill/>
        </p:spPr>
        <p:txBody>
          <a:bodyPr wrap="square" rtlCol="0">
            <a:spAutoFit/>
          </a:bodyPr>
          <a:lstStyle/>
          <a:p>
            <a:pPr algn="l"/>
            <a:r>
              <a:rPr lang="fr-FR" sz="2000" b="1" i="0" u="none" strike="noStrike" baseline="0" dirty="0">
                <a:latin typeface="MicrosoftUighur-Bold"/>
              </a:rPr>
              <a:t>Etape 2 </a:t>
            </a:r>
            <a:r>
              <a:rPr lang="fr-FR" sz="2000" b="1" i="0" u="none" strike="noStrike" baseline="0" dirty="0">
                <a:solidFill>
                  <a:schemeClr val="bg1">
                    <a:lumMod val="50000"/>
                  </a:schemeClr>
                </a:solidFill>
                <a:latin typeface="MicrosoftUighur-Bold"/>
              </a:rPr>
              <a:t>: </a:t>
            </a:r>
            <a:r>
              <a:rPr lang="fr-FR" sz="2000" b="0" i="0" u="none" strike="noStrike" baseline="0" dirty="0">
                <a:solidFill>
                  <a:schemeClr val="bg1">
                    <a:lumMod val="50000"/>
                  </a:schemeClr>
                </a:solidFill>
                <a:latin typeface="MicrosoftUighur"/>
              </a:rPr>
              <a:t>L’enseignant montre l’image du mot « Banane » sur le livret et dit :« B comme dans Banane».</a:t>
            </a:r>
          </a:p>
          <a:p>
            <a:pPr algn="l"/>
            <a:r>
              <a:rPr lang="fr-FR" sz="2000" b="0" i="0" u="none" strike="noStrike" baseline="0" dirty="0">
                <a:solidFill>
                  <a:schemeClr val="bg1">
                    <a:lumMod val="50000"/>
                  </a:schemeClr>
                </a:solidFill>
                <a:latin typeface="MicrosoftUighur"/>
              </a:rPr>
              <a:t>Les élèves répètent « Banane » en mettant le doigt sur l’image.</a:t>
            </a:r>
            <a:endParaRPr lang="fr-FR" sz="2400" b="1" kern="1200" dirty="0">
              <a:solidFill>
                <a:schemeClr val="bg1">
                  <a:lumMod val="50000"/>
                </a:schemeClr>
              </a:solidFill>
              <a:latin typeface="Calibri"/>
              <a:ea typeface="+mn-ea"/>
              <a:cs typeface="+mn-cs"/>
            </a:endParaRPr>
          </a:p>
        </p:txBody>
      </p:sp>
      <p:sp>
        <p:nvSpPr>
          <p:cNvPr id="2" name="Rectangle 1">
            <a:extLst>
              <a:ext uri="{FF2B5EF4-FFF2-40B4-BE49-F238E27FC236}">
                <a16:creationId xmlns:a16="http://schemas.microsoft.com/office/drawing/2014/main" id="{C8F639BD-8903-B141-963E-BD9485C41119}"/>
              </a:ext>
            </a:extLst>
          </p:cNvPr>
          <p:cNvSpPr/>
          <p:nvPr/>
        </p:nvSpPr>
        <p:spPr>
          <a:xfrm>
            <a:off x="695961" y="1859311"/>
            <a:ext cx="8815493" cy="3723199"/>
          </a:xfrm>
          <a:prstGeom prst="rect">
            <a:avLst/>
          </a:prstGeom>
        </p:spPr>
        <p:txBody>
          <a:bodyPr wrap="square">
            <a:spAutoFit/>
          </a:bodyPr>
          <a:lstStyle/>
          <a:p>
            <a:pPr defTabSz="695950">
              <a:buClrTx/>
              <a:defRPr/>
            </a:pPr>
            <a:r>
              <a:rPr lang="pt-BR" sz="23594" b="1" kern="1200" dirty="0">
                <a:solidFill>
                  <a:srgbClr val="106585"/>
                </a:solidFill>
                <a:latin typeface="Dosis" pitchFamily="2" charset="0"/>
                <a:ea typeface="+mn-ea"/>
                <a:cs typeface="+mn-cs"/>
              </a:rPr>
              <a:t> </a:t>
            </a:r>
            <a:r>
              <a:rPr lang="pt-BR" sz="23594" b="1" kern="1200" dirty="0">
                <a:solidFill>
                  <a:srgbClr val="106585"/>
                </a:solidFill>
                <a:latin typeface="KG Primary Penmanship 2" panose="02000506000000020003" pitchFamily="2" charset="0"/>
                <a:ea typeface="+mn-ea"/>
                <a:cs typeface="+mn-cs"/>
              </a:rPr>
              <a:t>   B</a:t>
            </a:r>
            <a:endParaRPr lang="fr-FR" sz="23594" b="1" kern="1200" dirty="0">
              <a:solidFill>
                <a:srgbClr val="106585"/>
              </a:solidFill>
              <a:latin typeface="Dosis" pitchFamily="2" charset="0"/>
              <a:ea typeface="+mn-ea"/>
              <a:cs typeface="+mn-cs"/>
            </a:endParaRPr>
          </a:p>
        </p:txBody>
      </p:sp>
      <p:pic>
        <p:nvPicPr>
          <p:cNvPr id="13" name="Image 12">
            <a:extLst>
              <a:ext uri="{FF2B5EF4-FFF2-40B4-BE49-F238E27FC236}">
                <a16:creationId xmlns:a16="http://schemas.microsoft.com/office/drawing/2014/main" id="{7ACCB93D-4073-CB1C-11B0-E87E95C1DC25}"/>
              </a:ext>
            </a:extLst>
          </p:cNvPr>
          <p:cNvPicPr>
            <a:picLocks noChangeAspect="1"/>
          </p:cNvPicPr>
          <p:nvPr/>
        </p:nvPicPr>
        <p:blipFill>
          <a:blip r:embed="rId4"/>
          <a:stretch>
            <a:fillRect/>
          </a:stretch>
        </p:blipFill>
        <p:spPr>
          <a:xfrm>
            <a:off x="3325893" y="2623823"/>
            <a:ext cx="2826552" cy="3042470"/>
          </a:xfrm>
          <a:prstGeom prst="rect">
            <a:avLst/>
          </a:prstGeom>
        </p:spPr>
      </p:pic>
    </p:spTree>
    <p:extLst>
      <p:ext uri="{BB962C8B-B14F-4D97-AF65-F5344CB8AC3E}">
        <p14:creationId xmlns:p14="http://schemas.microsoft.com/office/powerpoint/2010/main" val="37745999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60986" y="1176181"/>
            <a:ext cx="9917431" cy="5464748"/>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22011">
              <a:buClrTx/>
              <a:defRPr/>
            </a:pPr>
            <a:endParaRPr lang="fr-MA" sz="1028" kern="1200" dirty="0">
              <a:solidFill>
                <a:prstClr val="white"/>
              </a:solidFill>
              <a:latin typeface="Dosis" pitchFamily="2" charset="0"/>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45246"/>
            <a:ext cx="10439400" cy="782954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22011">
              <a:buClrTx/>
              <a:defRPr/>
            </a:pPr>
            <a:endParaRPr lang="fr-MA" sz="1028" kern="1200" dirty="0">
              <a:solidFill>
                <a:prstClr val="white"/>
              </a:solidFill>
              <a:latin typeface="Dosis" pitchFamily="2" charset="0"/>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209957" y="248233"/>
            <a:ext cx="10019489" cy="742072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22011">
              <a:buClrTx/>
              <a:defRPr/>
            </a:pPr>
            <a:endParaRPr lang="fr-MA" sz="1028" kern="1200" dirty="0">
              <a:solidFill>
                <a:prstClr val="white"/>
              </a:solidFill>
              <a:latin typeface="Dosis" pitchFamily="2" charset="0"/>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206613" y="251078"/>
            <a:ext cx="10011957" cy="68185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22011">
              <a:buClrTx/>
              <a:defRPr/>
            </a:pPr>
            <a:endParaRPr lang="fr-FR" sz="1028" kern="1200" dirty="0">
              <a:solidFill>
                <a:prstClr val="white"/>
              </a:solidFill>
              <a:latin typeface="Dosis" pitchFamily="2" charset="0"/>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224594" y="887437"/>
            <a:ext cx="9953822" cy="256139"/>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22011">
              <a:buClrTx/>
              <a:defRPr/>
            </a:pPr>
            <a:endParaRPr lang="fr-MA" sz="1028" kern="1200" dirty="0">
              <a:solidFill>
                <a:prstClr val="white"/>
              </a:solidFill>
              <a:latin typeface="Dosis" pitchFamily="2" charset="0"/>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715117" y="432057"/>
            <a:ext cx="316257" cy="21799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522011">
              <a:buClrTx/>
              <a:defRPr/>
            </a:pPr>
            <a:endParaRPr lang="fr-MA" sz="1028" kern="1200" dirty="0">
              <a:solidFill>
                <a:prstClr val="black"/>
              </a:solidFill>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1105409" y="347795"/>
            <a:ext cx="8775151" cy="373500"/>
          </a:xfrm>
          <a:prstGeom prst="rect">
            <a:avLst/>
          </a:prstGeom>
          <a:noFill/>
        </p:spPr>
        <p:txBody>
          <a:bodyPr wrap="square" rtlCol="0">
            <a:spAutoFit/>
          </a:bodyPr>
          <a:lstStyle/>
          <a:p>
            <a:pPr defTabSz="782998">
              <a:buClrTx/>
              <a:defRPr/>
            </a:pPr>
            <a:r>
              <a:rPr lang="fr-FR" sz="1827" b="1" kern="1200" dirty="0">
                <a:solidFill>
                  <a:prstClr val="white">
                    <a:lumMod val="65000"/>
                  </a:prstClr>
                </a:solidFill>
                <a:latin typeface="Calibri"/>
                <a:ea typeface="+mn-ea"/>
                <a:cs typeface="+mn-cs"/>
              </a:rPr>
              <a:t>Je vais vous montrer comment écrire la lettre B. Regardez comment je fais.</a:t>
            </a:r>
          </a:p>
        </p:txBody>
      </p:sp>
      <p:sp>
        <p:nvSpPr>
          <p:cNvPr id="2" name="ZoneTexte 1">
            <a:extLst>
              <a:ext uri="{FF2B5EF4-FFF2-40B4-BE49-F238E27FC236}">
                <a16:creationId xmlns:a16="http://schemas.microsoft.com/office/drawing/2014/main" id="{5A775099-4389-9193-1801-F6A379B1D41F}"/>
              </a:ext>
            </a:extLst>
          </p:cNvPr>
          <p:cNvSpPr txBox="1"/>
          <p:nvPr>
            <p:custDataLst>
              <p:tags r:id="rId8"/>
            </p:custDataLst>
          </p:nvPr>
        </p:nvSpPr>
        <p:spPr>
          <a:xfrm>
            <a:off x="957340" y="711747"/>
            <a:ext cx="8412960" cy="338234"/>
          </a:xfrm>
          <a:prstGeom prst="rect">
            <a:avLst/>
          </a:prstGeom>
          <a:noFill/>
        </p:spPr>
        <p:txBody>
          <a:bodyPr wrap="square" rtlCol="0">
            <a:spAutoFit/>
          </a:bodyPr>
          <a:lstStyle/>
          <a:p>
            <a:pPr defTabSz="521985">
              <a:buClrTx/>
              <a:defRPr/>
            </a:pPr>
            <a:r>
              <a:rPr lang="fr-FR" sz="1598" i="1" kern="1200" dirty="0">
                <a:solidFill>
                  <a:prstClr val="white">
                    <a:lumMod val="65000"/>
                  </a:prstClr>
                </a:solidFill>
                <a:latin typeface="Dosis" pitchFamily="2" charset="0"/>
                <a:ea typeface="+mn-ea"/>
                <a:cs typeface="+mn-cs"/>
              </a:rPr>
              <a:t>Sur le tableau, l’enseignant montre le geste à réaliser pour écrire la lettre en l’expliquant. </a:t>
            </a:r>
            <a:endParaRPr lang="fr-FR" sz="2055" i="1" kern="1200" dirty="0">
              <a:solidFill>
                <a:prstClr val="white">
                  <a:lumMod val="65000"/>
                </a:prstClr>
              </a:solidFill>
              <a:latin typeface="Calibri"/>
              <a:ea typeface="+mn-ea"/>
              <a:cs typeface="+mn-cs"/>
            </a:endParaRPr>
          </a:p>
        </p:txBody>
      </p:sp>
      <p:pic>
        <p:nvPicPr>
          <p:cNvPr id="5" name="Image 4">
            <a:extLst>
              <a:ext uri="{FF2B5EF4-FFF2-40B4-BE49-F238E27FC236}">
                <a16:creationId xmlns:a16="http://schemas.microsoft.com/office/drawing/2014/main" id="{C36064B2-4000-55B0-10B6-DB5A978E05E7}"/>
              </a:ext>
            </a:extLst>
          </p:cNvPr>
          <p:cNvPicPr>
            <a:picLocks noChangeAspect="1"/>
          </p:cNvPicPr>
          <p:nvPr>
            <p:custDataLst>
              <p:tags r:id="rId9"/>
            </p:custDataLst>
          </p:nvPr>
        </p:nvPicPr>
        <p:blipFill>
          <a:blip r:embed="rId13"/>
          <a:stretch>
            <a:fillRect/>
          </a:stretch>
        </p:blipFill>
        <p:spPr>
          <a:xfrm>
            <a:off x="3654603" y="2358096"/>
            <a:ext cx="3130195" cy="3203847"/>
          </a:xfrm>
          <a:prstGeom prst="rect">
            <a:avLst/>
          </a:prstGeom>
        </p:spPr>
      </p:pic>
    </p:spTree>
    <p:extLst>
      <p:ext uri="{BB962C8B-B14F-4D97-AF65-F5344CB8AC3E}">
        <p14:creationId xmlns:p14="http://schemas.microsoft.com/office/powerpoint/2010/main" val="7528286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60986" y="1176181"/>
            <a:ext cx="9917431" cy="5464748"/>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22011">
              <a:buClrTx/>
              <a:defRPr/>
            </a:pPr>
            <a:endParaRPr lang="fr-MA" sz="1028" kern="1200" dirty="0">
              <a:solidFill>
                <a:prstClr val="white"/>
              </a:solidFill>
              <a:latin typeface="Dosis" pitchFamily="2" charset="0"/>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45246"/>
            <a:ext cx="10439400" cy="782954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22011">
              <a:buClrTx/>
              <a:defRPr/>
            </a:pPr>
            <a:endParaRPr lang="fr-MA" sz="1028" kern="1200" dirty="0">
              <a:solidFill>
                <a:prstClr val="white"/>
              </a:solidFill>
              <a:latin typeface="Dosis" pitchFamily="2" charset="0"/>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209957" y="248233"/>
            <a:ext cx="10019489" cy="742072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22011">
              <a:buClrTx/>
              <a:defRPr/>
            </a:pPr>
            <a:endParaRPr lang="fr-MA" sz="1028" kern="1200" dirty="0">
              <a:solidFill>
                <a:prstClr val="white"/>
              </a:solidFill>
              <a:latin typeface="Dosis" pitchFamily="2" charset="0"/>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206613" y="251078"/>
            <a:ext cx="10011957" cy="68185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22011">
              <a:buClrTx/>
              <a:defRPr/>
            </a:pPr>
            <a:endParaRPr lang="fr-FR" sz="1028" kern="1200" dirty="0">
              <a:solidFill>
                <a:prstClr val="white"/>
              </a:solidFill>
              <a:latin typeface="Dosis" pitchFamily="2" charset="0"/>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224595" y="887437"/>
            <a:ext cx="10019489" cy="28028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22011">
              <a:buClrTx/>
              <a:defRPr/>
            </a:pPr>
            <a:endParaRPr lang="fr-MA" sz="1028" kern="1200" dirty="0">
              <a:solidFill>
                <a:prstClr val="white"/>
              </a:solidFill>
              <a:latin typeface="Dosis" pitchFamily="2" charset="0"/>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579597" y="556223"/>
            <a:ext cx="316257" cy="21799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522011">
              <a:buClrTx/>
              <a:defRPr/>
            </a:pPr>
            <a:endParaRPr lang="fr-MA" sz="1028" kern="1200" dirty="0">
              <a:solidFill>
                <a:prstClr val="black"/>
              </a:solidFill>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1084652" y="444478"/>
            <a:ext cx="8775151" cy="373500"/>
          </a:xfrm>
          <a:prstGeom prst="rect">
            <a:avLst/>
          </a:prstGeom>
          <a:noFill/>
        </p:spPr>
        <p:txBody>
          <a:bodyPr wrap="square" rtlCol="0">
            <a:spAutoFit/>
          </a:bodyPr>
          <a:lstStyle/>
          <a:p>
            <a:pPr defTabSz="782998">
              <a:buClrTx/>
              <a:defRPr/>
            </a:pPr>
            <a:r>
              <a:rPr lang="fr-FR" sz="1827" b="1" kern="1200" dirty="0">
                <a:solidFill>
                  <a:prstClr val="white">
                    <a:lumMod val="65000"/>
                  </a:prstClr>
                </a:solidFill>
                <a:latin typeface="Calibri"/>
                <a:ea typeface="+mn-ea"/>
                <a:cs typeface="+mn-cs"/>
              </a:rPr>
              <a:t>Prenez vos livrets « page 77 »</a:t>
            </a:r>
            <a:r>
              <a:rPr lang="fr-FR" sz="1827" b="1" kern="1200" dirty="0">
                <a:solidFill>
                  <a:prstClr val="white">
                    <a:lumMod val="65000"/>
                  </a:prstClr>
                </a:solidFill>
                <a:latin typeface="Dosis" pitchFamily="2" charset="0"/>
                <a:ea typeface="+mn-ea"/>
                <a:cs typeface="+mn-cs"/>
              </a:rPr>
              <a:t>.</a:t>
            </a:r>
          </a:p>
        </p:txBody>
      </p:sp>
      <p:sp>
        <p:nvSpPr>
          <p:cNvPr id="5" name="Rectangle 4">
            <a:extLst>
              <a:ext uri="{FF2B5EF4-FFF2-40B4-BE49-F238E27FC236}">
                <a16:creationId xmlns:a16="http://schemas.microsoft.com/office/drawing/2014/main" id="{A1082664-418B-940C-DD1A-EB25AAB58E33}"/>
              </a:ext>
            </a:extLst>
          </p:cNvPr>
          <p:cNvSpPr/>
          <p:nvPr>
            <p:custDataLst>
              <p:tags r:id="rId8"/>
            </p:custDataLst>
          </p:nvPr>
        </p:nvSpPr>
        <p:spPr>
          <a:xfrm>
            <a:off x="5385998" y="5390509"/>
            <a:ext cx="4647217" cy="196231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21985">
              <a:buClrTx/>
              <a:defRPr/>
            </a:pPr>
            <a:endParaRPr lang="fr-FR" sz="2055" kern="1200" dirty="0">
              <a:solidFill>
                <a:prstClr val="white"/>
              </a:solidFill>
              <a:latin typeface="Calibri"/>
            </a:endParaRPr>
          </a:p>
        </p:txBody>
      </p:sp>
      <p:pic>
        <p:nvPicPr>
          <p:cNvPr id="6" name="Image 5">
            <a:extLst>
              <a:ext uri="{FF2B5EF4-FFF2-40B4-BE49-F238E27FC236}">
                <a16:creationId xmlns:a16="http://schemas.microsoft.com/office/drawing/2014/main" id="{25A0E0B4-A6C2-681D-7BB3-5F54D5773D46}"/>
              </a:ext>
            </a:extLst>
          </p:cNvPr>
          <p:cNvPicPr>
            <a:picLocks noChangeAspect="1"/>
          </p:cNvPicPr>
          <p:nvPr/>
        </p:nvPicPr>
        <p:blipFill>
          <a:blip r:embed="rId12"/>
          <a:stretch>
            <a:fillRect/>
          </a:stretch>
        </p:blipFill>
        <p:spPr>
          <a:xfrm>
            <a:off x="1084652" y="1550577"/>
            <a:ext cx="8948563" cy="5924983"/>
          </a:xfrm>
          <a:prstGeom prst="rect">
            <a:avLst/>
          </a:prstGeom>
        </p:spPr>
      </p:pic>
    </p:spTree>
    <p:extLst>
      <p:ext uri="{BB962C8B-B14F-4D97-AF65-F5344CB8AC3E}">
        <p14:creationId xmlns:p14="http://schemas.microsoft.com/office/powerpoint/2010/main" val="556228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28"/>
          <p:cNvSpPr/>
          <p:nvPr/>
        </p:nvSpPr>
        <p:spPr>
          <a:xfrm>
            <a:off x="0" y="0"/>
            <a:ext cx="10439400" cy="7920038"/>
          </a:xfrm>
          <a:prstGeom prst="rect">
            <a:avLst/>
          </a:prstGeom>
          <a:solidFill>
            <a:srgbClr val="0097B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60">
              <a:solidFill>
                <a:schemeClr val="lt1"/>
              </a:solidFill>
              <a:latin typeface="Dosis"/>
              <a:ea typeface="Dosis"/>
              <a:cs typeface="Dosis"/>
              <a:sym typeface="Dosis"/>
            </a:endParaRPr>
          </a:p>
        </p:txBody>
      </p:sp>
      <p:sp>
        <p:nvSpPr>
          <p:cNvPr id="303" name="Google Shape;303;p28"/>
          <p:cNvSpPr/>
          <p:nvPr/>
        </p:nvSpPr>
        <p:spPr>
          <a:xfrm>
            <a:off x="209954" y="302420"/>
            <a:ext cx="10019490" cy="7315200"/>
          </a:xfrm>
          <a:prstGeom prst="roundRect">
            <a:avLst>
              <a:gd name="adj" fmla="val 2225"/>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60">
              <a:solidFill>
                <a:schemeClr val="lt1"/>
              </a:solidFill>
              <a:latin typeface="Dosis"/>
              <a:ea typeface="Dosis"/>
              <a:cs typeface="Dosis"/>
              <a:sym typeface="Dosis"/>
            </a:endParaRPr>
          </a:p>
        </p:txBody>
      </p:sp>
      <p:sp>
        <p:nvSpPr>
          <p:cNvPr id="304" name="Google Shape;304;p28"/>
          <p:cNvSpPr/>
          <p:nvPr/>
        </p:nvSpPr>
        <p:spPr>
          <a:xfrm>
            <a:off x="209954" y="1042013"/>
            <a:ext cx="9917431" cy="5464748"/>
          </a:xfrm>
          <a:prstGeom prst="roundRect">
            <a:avLst>
              <a:gd name="adj" fmla="val 9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9600" dirty="0">
                <a:solidFill>
                  <a:schemeClr val="tx1"/>
                </a:solidFill>
                <a:latin typeface="Dosis"/>
                <a:ea typeface="Dosis"/>
                <a:cs typeface="Dosis"/>
                <a:sym typeface="Dosis"/>
              </a:rPr>
              <a:t>  </a:t>
            </a:r>
            <a:endParaRPr sz="660" dirty="0">
              <a:solidFill>
                <a:schemeClr val="tx1"/>
              </a:solidFill>
              <a:latin typeface="Dosis"/>
              <a:ea typeface="Dosis"/>
              <a:cs typeface="Dosis"/>
              <a:sym typeface="Dosis"/>
            </a:endParaRPr>
          </a:p>
        </p:txBody>
      </p:sp>
      <p:sp>
        <p:nvSpPr>
          <p:cNvPr id="305" name="Google Shape;305;p28"/>
          <p:cNvSpPr/>
          <p:nvPr/>
        </p:nvSpPr>
        <p:spPr>
          <a:xfrm>
            <a:off x="260984" y="358595"/>
            <a:ext cx="10019490" cy="762000"/>
          </a:xfrm>
          <a:prstGeom prst="roundRect">
            <a:avLst>
              <a:gd name="adj" fmla="val 14434"/>
            </a:avLst>
          </a:prstGeom>
          <a:solidFill>
            <a:srgbClr val="F2F2F2"/>
          </a:solidFill>
          <a:ln>
            <a:noFill/>
          </a:ln>
        </p:spPr>
        <p:txBody>
          <a:bodyPr spcFirstLastPara="1" wrap="square" lIns="91425" tIns="45700" rIns="91425" bIns="45700" anchor="ctr" anchorCtr="0">
            <a:noAutofit/>
          </a:bodyPr>
          <a:lstStyle/>
          <a:p>
            <a:pPr algn="l"/>
            <a:r>
              <a:rPr lang="fr-FR" sz="1800" b="1" i="0" u="none" strike="noStrike" baseline="0" dirty="0">
                <a:solidFill>
                  <a:schemeClr val="bg1">
                    <a:lumMod val="50000"/>
                  </a:schemeClr>
                </a:solidFill>
                <a:latin typeface="MicrosoftUighur-Bold"/>
              </a:rPr>
              <a:t>Etape 4 : </a:t>
            </a:r>
            <a:r>
              <a:rPr lang="fr-FR" sz="1800" b="0" i="0" u="none" strike="noStrike" baseline="0" dirty="0">
                <a:solidFill>
                  <a:schemeClr val="bg1">
                    <a:lumMod val="50000"/>
                  </a:schemeClr>
                </a:solidFill>
                <a:latin typeface="MicrosoftUighur"/>
              </a:rPr>
              <a:t>L’enseignant demande aux élèves de colorier et d’écrire la lettre B sur le livret .L’enseignant circule entre les rangs et apporte de l’aide aux élèves.</a:t>
            </a:r>
            <a:endParaRPr sz="660" dirty="0">
              <a:solidFill>
                <a:schemeClr val="bg1">
                  <a:lumMod val="50000"/>
                </a:schemeClr>
              </a:solidFill>
              <a:latin typeface="Dosis"/>
              <a:ea typeface="Dosis"/>
              <a:cs typeface="Dosis"/>
              <a:sym typeface="Dosis"/>
            </a:endParaRPr>
          </a:p>
        </p:txBody>
      </p:sp>
      <p:pic>
        <p:nvPicPr>
          <p:cNvPr id="4" name="Image 3">
            <a:extLst>
              <a:ext uri="{FF2B5EF4-FFF2-40B4-BE49-F238E27FC236}">
                <a16:creationId xmlns:a16="http://schemas.microsoft.com/office/drawing/2014/main" id="{4D4B01AA-67B7-271C-B64A-A4554DB08F6E}"/>
              </a:ext>
            </a:extLst>
          </p:cNvPr>
          <p:cNvPicPr>
            <a:picLocks noChangeAspect="1"/>
          </p:cNvPicPr>
          <p:nvPr/>
        </p:nvPicPr>
        <p:blipFill>
          <a:blip r:embed="rId3"/>
          <a:stretch>
            <a:fillRect/>
          </a:stretch>
        </p:blipFill>
        <p:spPr>
          <a:xfrm>
            <a:off x="2518985" y="1988069"/>
            <a:ext cx="5401429" cy="3943900"/>
          </a:xfrm>
          <a:prstGeom prst="rect">
            <a:avLst/>
          </a:prstGeom>
        </p:spPr>
      </p:pic>
    </p:spTree>
    <p:extLst>
      <p:ext uri="{BB962C8B-B14F-4D97-AF65-F5344CB8AC3E}">
        <p14:creationId xmlns:p14="http://schemas.microsoft.com/office/powerpoint/2010/main" val="3210013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27"/>
          <p:cNvSpPr/>
          <p:nvPr/>
        </p:nvSpPr>
        <p:spPr>
          <a:xfrm>
            <a:off x="124178" y="0"/>
            <a:ext cx="10439400" cy="7920038"/>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5554" b="-555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660">
              <a:solidFill>
                <a:schemeClr val="dk1"/>
              </a:solidFill>
              <a:latin typeface="Dosis"/>
              <a:ea typeface="Dosis"/>
              <a:cs typeface="Dosis"/>
              <a:sym typeface="Dosis"/>
            </a:endParaRPr>
          </a:p>
        </p:txBody>
      </p:sp>
      <p:sp>
        <p:nvSpPr>
          <p:cNvPr id="295" name="Google Shape;295;p27"/>
          <p:cNvSpPr txBox="1"/>
          <p:nvPr/>
        </p:nvSpPr>
        <p:spPr>
          <a:xfrm>
            <a:off x="766815" y="2350616"/>
            <a:ext cx="8905770" cy="147732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4800" b="1" i="0" u="none" strike="noStrike" baseline="0" dirty="0">
                <a:latin typeface="MicrosoftUighur-Bold"/>
              </a:rPr>
              <a:t>Jeu </a:t>
            </a:r>
          </a:p>
          <a:p>
            <a:pPr marL="0" marR="0" lvl="0" indent="0" algn="ctr" rtl="0">
              <a:spcBef>
                <a:spcPts val="0"/>
              </a:spcBef>
              <a:spcAft>
                <a:spcPts val="0"/>
              </a:spcAft>
              <a:buNone/>
            </a:pPr>
            <a:r>
              <a:rPr lang="fr-FR" sz="4800" b="1" i="0" u="none" strike="noStrike" baseline="0" dirty="0">
                <a:solidFill>
                  <a:srgbClr val="FF0000"/>
                </a:solidFill>
                <a:latin typeface="MicrosoftUighur-Bold"/>
              </a:rPr>
              <a:t>« Sauter sur les lettres »</a:t>
            </a:r>
          </a:p>
        </p:txBody>
      </p:sp>
      <p:sp>
        <p:nvSpPr>
          <p:cNvPr id="296" name="Google Shape;296;p27"/>
          <p:cNvSpPr/>
          <p:nvPr/>
        </p:nvSpPr>
        <p:spPr>
          <a:xfrm>
            <a:off x="657" y="6022910"/>
            <a:ext cx="1532316" cy="1899509"/>
          </a:xfrm>
          <a:custGeom>
            <a:avLst/>
            <a:gdLst/>
            <a:ahLst/>
            <a:cxnLst/>
            <a:rect l="l" t="t" r="r" b="b"/>
            <a:pathLst>
              <a:path w="2684349" h="3327606" extrusionOk="0">
                <a:moveTo>
                  <a:pt x="0" y="0"/>
                </a:moveTo>
                <a:lnTo>
                  <a:pt x="2684349" y="0"/>
                </a:lnTo>
                <a:lnTo>
                  <a:pt x="2684349" y="3327606"/>
                </a:lnTo>
                <a:lnTo>
                  <a:pt x="0" y="3327606"/>
                </a:lnTo>
                <a:lnTo>
                  <a:pt x="0" y="0"/>
                </a:lnTo>
                <a:close/>
              </a:path>
            </a:pathLst>
          </a:custGeom>
          <a:blipFill rotWithShape="1">
            <a:blip r:embed="rId4">
              <a:alphaModFix/>
            </a:blip>
            <a:stretch>
              <a:fillRect l="-157566" t="-6437" b="-4467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660">
              <a:solidFill>
                <a:schemeClr val="dk1"/>
              </a:solidFill>
              <a:latin typeface="Dosis"/>
              <a:ea typeface="Dosis"/>
              <a:cs typeface="Dosis"/>
              <a:sym typeface="Dosis"/>
            </a:endParaRPr>
          </a:p>
        </p:txBody>
      </p:sp>
      <p:sp>
        <p:nvSpPr>
          <p:cNvPr id="297" name="Google Shape;297;p27"/>
          <p:cNvSpPr/>
          <p:nvPr/>
        </p:nvSpPr>
        <p:spPr>
          <a:xfrm>
            <a:off x="8409270" y="5778449"/>
            <a:ext cx="2030130" cy="2143970"/>
          </a:xfrm>
          <a:custGeom>
            <a:avLst/>
            <a:gdLst/>
            <a:ahLst/>
            <a:cxnLst/>
            <a:rect l="l" t="t" r="r" b="b"/>
            <a:pathLst>
              <a:path w="3556432" h="3755858" extrusionOk="0">
                <a:moveTo>
                  <a:pt x="0" y="0"/>
                </a:moveTo>
                <a:lnTo>
                  <a:pt x="3556432" y="0"/>
                </a:lnTo>
                <a:lnTo>
                  <a:pt x="3556432" y="3755858"/>
                </a:lnTo>
                <a:lnTo>
                  <a:pt x="0" y="3755858"/>
                </a:lnTo>
                <a:lnTo>
                  <a:pt x="0" y="0"/>
                </a:lnTo>
                <a:close/>
              </a:path>
            </a:pathLst>
          </a:custGeom>
          <a:blipFill rotWithShape="1">
            <a:blip r:embed="rId5">
              <a:alphaModFix/>
            </a:blip>
            <a:stretch>
              <a:fillRect l="-4349" t="-330" r="-93443" b="-4155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660">
              <a:solidFill>
                <a:schemeClr val="dk1"/>
              </a:solidFill>
              <a:latin typeface="Dosis"/>
              <a:ea typeface="Dosis"/>
              <a:cs typeface="Dosis"/>
              <a:sym typeface="Dosis"/>
            </a:endParaRPr>
          </a:p>
        </p:txBody>
      </p:sp>
      <p:grpSp>
        <p:nvGrpSpPr>
          <p:cNvPr id="2" name="Google Shape;124;p14">
            <a:extLst>
              <a:ext uri="{FF2B5EF4-FFF2-40B4-BE49-F238E27FC236}">
                <a16:creationId xmlns:a16="http://schemas.microsoft.com/office/drawing/2014/main" id="{F87A22CC-A2DD-58BA-A806-3DDAE0D0766F}"/>
              </a:ext>
            </a:extLst>
          </p:cNvPr>
          <p:cNvGrpSpPr/>
          <p:nvPr/>
        </p:nvGrpSpPr>
        <p:grpSpPr>
          <a:xfrm>
            <a:off x="6942668" y="6117113"/>
            <a:ext cx="1829209" cy="696662"/>
            <a:chOff x="2775033" y="3351251"/>
            <a:chExt cx="811553" cy="293439"/>
          </a:xfrm>
        </p:grpSpPr>
        <p:sp>
          <p:nvSpPr>
            <p:cNvPr id="3" name="Google Shape;125;p14">
              <a:extLst>
                <a:ext uri="{FF2B5EF4-FFF2-40B4-BE49-F238E27FC236}">
                  <a16:creationId xmlns:a16="http://schemas.microsoft.com/office/drawing/2014/main" id="{34D405EF-F09D-7FD4-4778-208BBA29A41B}"/>
                </a:ext>
              </a:extLst>
            </p:cNvPr>
            <p:cNvSpPr/>
            <p:nvPr/>
          </p:nvSpPr>
          <p:spPr>
            <a:xfrm>
              <a:off x="2916302" y="3420427"/>
              <a:ext cx="569454" cy="205449"/>
            </a:xfrm>
            <a:prstGeom prst="roundRect">
              <a:avLst>
                <a:gd name="adj" fmla="val 16667"/>
              </a:avLst>
            </a:prstGeom>
            <a:solidFill>
              <a:srgbClr val="F2F2F2"/>
            </a:solidFill>
            <a:ln w="25400" cap="flat" cmpd="sng">
              <a:solidFill>
                <a:srgbClr val="10658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chemeClr val="lt1"/>
                </a:solidFill>
                <a:latin typeface="Dosis"/>
                <a:ea typeface="Dosis"/>
                <a:cs typeface="Dosis"/>
                <a:sym typeface="Dosis"/>
              </a:endParaRPr>
            </a:p>
          </p:txBody>
        </p:sp>
        <p:pic>
          <p:nvPicPr>
            <p:cNvPr id="4" name="Google Shape;126;p14">
              <a:extLst>
                <a:ext uri="{FF2B5EF4-FFF2-40B4-BE49-F238E27FC236}">
                  <a16:creationId xmlns:a16="http://schemas.microsoft.com/office/drawing/2014/main" id="{C93FBA0A-55F2-804F-8E20-1B5E2791A171}"/>
                </a:ext>
              </a:extLst>
            </p:cNvPr>
            <p:cNvPicPr preferRelativeResize="0"/>
            <p:nvPr/>
          </p:nvPicPr>
          <p:blipFill rotWithShape="1">
            <a:blip r:embed="rId6">
              <a:alphaModFix/>
            </a:blip>
            <a:srcRect/>
            <a:stretch/>
          </p:blipFill>
          <p:spPr>
            <a:xfrm>
              <a:off x="2775033" y="3351251"/>
              <a:ext cx="259340" cy="293439"/>
            </a:xfrm>
            <a:prstGeom prst="rect">
              <a:avLst/>
            </a:prstGeom>
            <a:noFill/>
            <a:ln>
              <a:noFill/>
            </a:ln>
          </p:spPr>
        </p:pic>
        <p:sp>
          <p:nvSpPr>
            <p:cNvPr id="5" name="Google Shape;127;p14">
              <a:extLst>
                <a:ext uri="{FF2B5EF4-FFF2-40B4-BE49-F238E27FC236}">
                  <a16:creationId xmlns:a16="http://schemas.microsoft.com/office/drawing/2014/main" id="{A15D1054-1350-341E-F86E-1B6E6FCA40FF}"/>
                </a:ext>
              </a:extLst>
            </p:cNvPr>
            <p:cNvSpPr txBox="1"/>
            <p:nvPr/>
          </p:nvSpPr>
          <p:spPr>
            <a:xfrm>
              <a:off x="3017132" y="3411145"/>
              <a:ext cx="569454" cy="194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rgbClr val="106585"/>
                  </a:solidFill>
                  <a:latin typeface="Dosis"/>
                  <a:ea typeface="Dosis"/>
                  <a:cs typeface="Dosis"/>
                  <a:sym typeface="Dosis"/>
                </a:rPr>
                <a:t>10 min</a:t>
              </a:r>
              <a:endParaRPr sz="4800" dirty="0"/>
            </a:p>
          </p:txBody>
        </p:sp>
      </p:grpSp>
    </p:spTree>
    <p:extLst>
      <p:ext uri="{BB962C8B-B14F-4D97-AF65-F5344CB8AC3E}">
        <p14:creationId xmlns:p14="http://schemas.microsoft.com/office/powerpoint/2010/main" val="23076443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147273"/>
            <a:ext cx="10439400" cy="782955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2"/>
            <a:stretch>
              <a:fillRect t="-5555" b="-5555"/>
            </a:stretch>
          </a:blipFill>
        </p:spPr>
        <p:txBody>
          <a:bodyPr/>
          <a:lstStyle/>
          <a:p>
            <a:pPr algn="just" defTabSz="522011">
              <a:buClrTx/>
              <a:defRPr/>
            </a:pPr>
            <a:endParaRPr lang="fr-MA" sz="1028" kern="1200" dirty="0">
              <a:solidFill>
                <a:prstClr val="black"/>
              </a:solidFill>
              <a:latin typeface="Dosis" pitchFamily="2" charset="0"/>
              <a:ea typeface="+mn-ea"/>
              <a:cs typeface="+mn-cs"/>
            </a:endParaRPr>
          </a:p>
        </p:txBody>
      </p:sp>
      <p:grpSp>
        <p:nvGrpSpPr>
          <p:cNvPr id="3" name="Group 3"/>
          <p:cNvGrpSpPr/>
          <p:nvPr>
            <p:custDataLst>
              <p:tags r:id="rId2"/>
            </p:custDataLst>
          </p:nvPr>
        </p:nvGrpSpPr>
        <p:grpSpPr>
          <a:xfrm>
            <a:off x="289984" y="886196"/>
            <a:ext cx="9859433" cy="6389045"/>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algn="just" defTabSz="522011">
                <a:buClrTx/>
                <a:defRPr/>
              </a:pPr>
              <a:endParaRPr lang="fr-MA" sz="1028" kern="1200" dirty="0">
                <a:solidFill>
                  <a:prstClr val="black"/>
                </a:solidFill>
                <a:latin typeface="Dosis" pitchFamily="2" charset="0"/>
                <a:ea typeface="+mn-ea"/>
                <a:cs typeface="+mn-cs"/>
              </a:endParaRPr>
            </a:p>
          </p:txBody>
        </p:sp>
        <p:sp>
          <p:nvSpPr>
            <p:cNvPr id="5" name="TextBox 5"/>
            <p:cNvSpPr txBox="1"/>
            <p:nvPr/>
          </p:nvSpPr>
          <p:spPr>
            <a:xfrm>
              <a:off x="0" y="-47625"/>
              <a:ext cx="812800" cy="860425"/>
            </a:xfrm>
            <a:prstGeom prst="rect">
              <a:avLst/>
            </a:prstGeom>
          </p:spPr>
          <p:txBody>
            <a:bodyPr lIns="28998" tIns="28998" rIns="28998" bIns="28998" rtlCol="0" anchor="ctr"/>
            <a:lstStyle/>
            <a:p>
              <a:pPr algn="just" defTabSz="522011">
                <a:lnSpc>
                  <a:spcPts val="1832"/>
                </a:lnSpc>
                <a:buClrTx/>
                <a:defRPr/>
              </a:pPr>
              <a:endParaRPr sz="1028" kern="1200" dirty="0">
                <a:solidFill>
                  <a:prstClr val="black"/>
                </a:solidFill>
                <a:latin typeface="Dosis" pitchFamily="2" charset="0"/>
                <a:ea typeface="+mn-ea"/>
                <a:cs typeface="+mn-cs"/>
              </a:endParaRPr>
            </a:p>
          </p:txBody>
        </p:sp>
      </p:grpSp>
      <p:sp>
        <p:nvSpPr>
          <p:cNvPr id="7" name="Freeform 7"/>
          <p:cNvSpPr/>
          <p:nvPr>
            <p:custDataLst>
              <p:tags r:id="rId3"/>
            </p:custDataLst>
          </p:nvPr>
        </p:nvSpPr>
        <p:spPr>
          <a:xfrm>
            <a:off x="452577" y="381123"/>
            <a:ext cx="707357" cy="679063"/>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algn="just" defTabSz="522011">
              <a:buClrTx/>
              <a:defRPr/>
            </a:pPr>
            <a:endParaRPr lang="fr-MA" sz="1028" kern="1200" dirty="0">
              <a:solidFill>
                <a:prstClr val="black"/>
              </a:solidFill>
              <a:latin typeface="Dosis" pitchFamily="2" charset="0"/>
              <a:ea typeface="+mn-ea"/>
              <a:cs typeface="+mn-cs"/>
            </a:endParaRPr>
          </a:p>
        </p:txBody>
      </p:sp>
      <p:sp>
        <p:nvSpPr>
          <p:cNvPr id="9" name="TextBox 9"/>
          <p:cNvSpPr txBox="1"/>
          <p:nvPr>
            <p:custDataLst>
              <p:tags r:id="rId4"/>
            </p:custDataLst>
          </p:nvPr>
        </p:nvSpPr>
        <p:spPr>
          <a:xfrm>
            <a:off x="3259614" y="1758339"/>
            <a:ext cx="5241074" cy="410369"/>
          </a:xfrm>
          <a:prstGeom prst="rect">
            <a:avLst/>
          </a:prstGeom>
        </p:spPr>
        <p:txBody>
          <a:bodyPr wrap="square" lIns="0" tIns="0" rIns="0" bIns="0" rtlCol="0" anchor="t">
            <a:spAutoFit/>
          </a:bodyPr>
          <a:lstStyle/>
          <a:p>
            <a:pPr algn="just" defTabSz="522011">
              <a:lnSpc>
                <a:spcPts val="3196"/>
              </a:lnSpc>
              <a:buClrTx/>
              <a:defRPr/>
            </a:pPr>
            <a:r>
              <a:rPr lang="fr-FR" sz="2740" b="1" dirty="0">
                <a:solidFill>
                  <a:srgbClr val="106585"/>
                </a:solidFill>
                <a:latin typeface="Dosis" pitchFamily="2" charset="0"/>
              </a:rPr>
              <a:t>Préparation </a:t>
            </a:r>
            <a:r>
              <a:rPr lang="fr-FR" sz="2740" b="1" kern="1200" dirty="0">
                <a:solidFill>
                  <a:srgbClr val="106585"/>
                </a:solidFill>
                <a:latin typeface="Dosis" pitchFamily="2" charset="0"/>
              </a:rPr>
              <a:t> de l’activité </a:t>
            </a:r>
          </a:p>
        </p:txBody>
      </p:sp>
      <p:sp>
        <p:nvSpPr>
          <p:cNvPr id="12" name="Freeform 17">
            <a:extLst>
              <a:ext uri="{FF2B5EF4-FFF2-40B4-BE49-F238E27FC236}">
                <a16:creationId xmlns:a16="http://schemas.microsoft.com/office/drawing/2014/main" id="{C1D261BA-3ABE-2DE1-E789-F4046D0C8328}"/>
              </a:ext>
            </a:extLst>
          </p:cNvPr>
          <p:cNvSpPr/>
          <p:nvPr>
            <p:custDataLst>
              <p:tags r:id="rId5"/>
            </p:custDataLst>
          </p:nvPr>
        </p:nvSpPr>
        <p:spPr>
          <a:xfrm rot="10800000" flipH="1">
            <a:off x="879271" y="2637737"/>
            <a:ext cx="8680858" cy="2628561"/>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96015">
              <a:buClrTx/>
              <a:defRPr/>
            </a:pPr>
            <a:endParaRPr lang="fr-MA" sz="685" kern="1200" dirty="0">
              <a:solidFill>
                <a:prstClr val="black"/>
              </a:solidFill>
              <a:latin typeface="Dosis" pitchFamily="2" charset="0"/>
              <a:ea typeface="+mn-ea"/>
              <a:cs typeface="+mn-cs"/>
            </a:endParaRPr>
          </a:p>
        </p:txBody>
      </p:sp>
      <p:sp>
        <p:nvSpPr>
          <p:cNvPr id="18" name="Freeform 17">
            <a:extLst>
              <a:ext uri="{FF2B5EF4-FFF2-40B4-BE49-F238E27FC236}">
                <a16:creationId xmlns:a16="http://schemas.microsoft.com/office/drawing/2014/main" id="{395C32B6-3F71-2033-BA88-FCA970C59DCF}"/>
              </a:ext>
            </a:extLst>
          </p:cNvPr>
          <p:cNvSpPr/>
          <p:nvPr>
            <p:custDataLst>
              <p:tags r:id="rId6"/>
            </p:custDataLst>
          </p:nvPr>
        </p:nvSpPr>
        <p:spPr>
          <a:xfrm>
            <a:off x="1057178" y="2705500"/>
            <a:ext cx="537731" cy="2426098"/>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5">
              <a:extLst>
                <a:ext uri="{96DAC541-7B7A-43D3-8B79-37D633B846F1}">
                  <asvg:svgBlip xmlns:asvg="http://schemas.microsoft.com/office/drawing/2016/SVG/main" r:embed="rId16"/>
                </a:ext>
              </a:extLst>
            </a:blip>
            <a:stretch>
              <a:fillRect l="-109199" t="-6937" r="-896458" b="-829367"/>
            </a:stretch>
          </a:blipFill>
        </p:spPr>
        <p:txBody>
          <a:bodyPr/>
          <a:lstStyle/>
          <a:p>
            <a:pPr defTabSz="696015">
              <a:buClrTx/>
              <a:defRPr/>
            </a:pPr>
            <a:endParaRPr lang="fr-MA" sz="685" kern="1200" dirty="0">
              <a:solidFill>
                <a:prstClr val="black"/>
              </a:solidFill>
              <a:latin typeface="Dosis" pitchFamily="2" charset="0"/>
              <a:ea typeface="+mn-ea"/>
              <a:cs typeface="+mn-cs"/>
            </a:endParaRPr>
          </a:p>
        </p:txBody>
      </p:sp>
      <p:sp>
        <p:nvSpPr>
          <p:cNvPr id="15" name="TextBox 10">
            <a:extLst>
              <a:ext uri="{FF2B5EF4-FFF2-40B4-BE49-F238E27FC236}">
                <a16:creationId xmlns:a16="http://schemas.microsoft.com/office/drawing/2014/main" id="{49158EF7-1A29-910E-4457-143F08AF8FB4}"/>
              </a:ext>
            </a:extLst>
          </p:cNvPr>
          <p:cNvSpPr txBox="1"/>
          <p:nvPr>
            <p:custDataLst>
              <p:tags r:id="rId7"/>
            </p:custDataLst>
          </p:nvPr>
        </p:nvSpPr>
        <p:spPr>
          <a:xfrm>
            <a:off x="1807872" y="3045525"/>
            <a:ext cx="7088472" cy="326330"/>
          </a:xfrm>
          <a:prstGeom prst="roundRect">
            <a:avLst/>
          </a:prstGeom>
          <a:noFill/>
        </p:spPr>
        <p:txBody>
          <a:bodyPr wrap="square" lIns="0" tIns="0" rIns="0" bIns="0" rtlCol="0" anchor="t">
            <a:spAutoFit/>
          </a:bodyPr>
          <a:lstStyle/>
          <a:p>
            <a:pPr defTabSz="522011">
              <a:lnSpc>
                <a:spcPts val="2303"/>
              </a:lnSpc>
              <a:spcAft>
                <a:spcPts val="457"/>
              </a:spcAft>
              <a:buClrTx/>
              <a:defRPr/>
            </a:pPr>
            <a:r>
              <a:rPr lang="fr-FR" sz="2283" dirty="0">
                <a:latin typeface="Dosis" pitchFamily="2" charset="0"/>
              </a:rPr>
              <a:t>Tracer une </a:t>
            </a:r>
            <a:r>
              <a:rPr lang="fr-FR" sz="2283" kern="1200" dirty="0">
                <a:latin typeface="Dosis" pitchFamily="2" charset="0"/>
                <a:ea typeface="+mn-ea"/>
                <a:cs typeface="+mn-cs"/>
              </a:rPr>
              <a:t>grille </a:t>
            </a:r>
            <a:r>
              <a:rPr lang="fr-FR" sz="2283" dirty="0">
                <a:latin typeface="Dosis" pitchFamily="2" charset="0"/>
              </a:rPr>
              <a:t>sur le </a:t>
            </a:r>
            <a:r>
              <a:rPr lang="fr-FR" sz="2283" kern="1200" dirty="0">
                <a:latin typeface="Dosis" pitchFamily="2" charset="0"/>
                <a:ea typeface="+mn-ea"/>
                <a:cs typeface="+mn-cs"/>
              </a:rPr>
              <a:t>sol</a:t>
            </a:r>
            <a:r>
              <a:rPr lang="fr-FR" sz="2283" dirty="0">
                <a:latin typeface="Dosis" pitchFamily="2" charset="0"/>
              </a:rPr>
              <a:t> avec </a:t>
            </a:r>
            <a:r>
              <a:rPr lang="fr-FR" sz="2283" b="1" dirty="0">
                <a:solidFill>
                  <a:srgbClr val="0070C0"/>
                </a:solidFill>
                <a:latin typeface="Dosis" pitchFamily="2" charset="0"/>
              </a:rPr>
              <a:t>6 cases. </a:t>
            </a:r>
            <a:endParaRPr lang="fr-FR" sz="2283" b="1" kern="1200" dirty="0">
              <a:solidFill>
                <a:srgbClr val="0070C0"/>
              </a:solidFill>
              <a:latin typeface="Dosis" pitchFamily="2" charset="0"/>
              <a:ea typeface="+mn-ea"/>
              <a:cs typeface="+mn-cs"/>
            </a:endParaRPr>
          </a:p>
        </p:txBody>
      </p:sp>
      <p:pic>
        <p:nvPicPr>
          <p:cNvPr id="17" name="Image 16">
            <a:extLst>
              <a:ext uri="{FF2B5EF4-FFF2-40B4-BE49-F238E27FC236}">
                <a16:creationId xmlns:a16="http://schemas.microsoft.com/office/drawing/2014/main" id="{B891F837-A361-58E0-C20B-D67A42A121D4}"/>
              </a:ext>
            </a:extLst>
          </p:cNvPr>
          <p:cNvPicPr>
            <a:picLocks noChangeAspect="1"/>
          </p:cNvPicPr>
          <p:nvPr>
            <p:custDataLst>
              <p:tags r:id="rId8"/>
            </p:custDataLst>
          </p:nvPr>
        </p:nvPicPr>
        <p:blipFill>
          <a:blip r:embed="rId17"/>
          <a:stretch>
            <a:fillRect/>
          </a:stretch>
        </p:blipFill>
        <p:spPr>
          <a:xfrm>
            <a:off x="1032362" y="3001798"/>
            <a:ext cx="383923" cy="417901"/>
          </a:xfrm>
          <a:prstGeom prst="rect">
            <a:avLst/>
          </a:prstGeom>
        </p:spPr>
      </p:pic>
      <p:sp>
        <p:nvSpPr>
          <p:cNvPr id="8" name="TextBox 10">
            <a:extLst>
              <a:ext uri="{FF2B5EF4-FFF2-40B4-BE49-F238E27FC236}">
                <a16:creationId xmlns:a16="http://schemas.microsoft.com/office/drawing/2014/main" id="{0063267F-8CB5-1CFC-D4A9-B9EEB0264AD6}"/>
              </a:ext>
            </a:extLst>
          </p:cNvPr>
          <p:cNvSpPr txBox="1"/>
          <p:nvPr>
            <p:custDataLst>
              <p:tags r:id="rId9"/>
            </p:custDataLst>
          </p:nvPr>
        </p:nvSpPr>
        <p:spPr>
          <a:xfrm>
            <a:off x="1772243" y="3718581"/>
            <a:ext cx="7644779" cy="797311"/>
          </a:xfrm>
          <a:prstGeom prst="roundRect">
            <a:avLst/>
          </a:prstGeom>
          <a:noFill/>
        </p:spPr>
        <p:txBody>
          <a:bodyPr wrap="square" lIns="0" tIns="0" rIns="0" bIns="0" rtlCol="0" anchor="t">
            <a:spAutoFit/>
          </a:bodyPr>
          <a:lstStyle/>
          <a:p>
            <a:pPr defTabSz="522011">
              <a:defRPr/>
            </a:pPr>
            <a:r>
              <a:rPr lang="fr-FR" sz="2283" dirty="0">
                <a:latin typeface="Dosis" pitchFamily="2" charset="0"/>
              </a:rPr>
              <a:t>Mettre les cartes des lettres</a:t>
            </a:r>
            <a:r>
              <a:rPr lang="fr-FR" sz="2283" b="1" dirty="0">
                <a:solidFill>
                  <a:srgbClr val="0070C0"/>
                </a:solidFill>
                <a:latin typeface="Dosis" pitchFamily="2" charset="0"/>
              </a:rPr>
              <a:t> </a:t>
            </a:r>
            <a:r>
              <a:rPr lang="fr-FR" sz="2400" b="0" i="0" u="none" strike="noStrike" baseline="0" dirty="0">
                <a:latin typeface="MicrosoftUighur"/>
              </a:rPr>
              <a:t>(B-A-T-A-P-B )</a:t>
            </a:r>
            <a:r>
              <a:rPr lang="fr-FR" sz="2283" dirty="0">
                <a:latin typeface="Dosis" pitchFamily="2" charset="0"/>
              </a:rPr>
              <a:t>dans les cases de la grille. </a:t>
            </a:r>
            <a:endParaRPr lang="fr-FR" sz="1598" kern="1200" dirty="0">
              <a:latin typeface="Dosis" pitchFamily="2" charset="0"/>
              <a:ea typeface="+mn-ea"/>
              <a:cs typeface="+mn-cs"/>
            </a:endParaRPr>
          </a:p>
        </p:txBody>
      </p:sp>
      <p:pic>
        <p:nvPicPr>
          <p:cNvPr id="10" name="Image 9">
            <a:extLst>
              <a:ext uri="{FF2B5EF4-FFF2-40B4-BE49-F238E27FC236}">
                <a16:creationId xmlns:a16="http://schemas.microsoft.com/office/drawing/2014/main" id="{4CA8A096-A102-B099-ABCB-DFA0BCC407C2}"/>
              </a:ext>
            </a:extLst>
          </p:cNvPr>
          <p:cNvPicPr>
            <a:picLocks noChangeAspect="1"/>
          </p:cNvPicPr>
          <p:nvPr>
            <p:custDataLst>
              <p:tags r:id="rId10"/>
            </p:custDataLst>
          </p:nvPr>
        </p:nvPicPr>
        <p:blipFill>
          <a:blip r:embed="rId17"/>
          <a:stretch>
            <a:fillRect/>
          </a:stretch>
        </p:blipFill>
        <p:spPr>
          <a:xfrm>
            <a:off x="1022379" y="3754160"/>
            <a:ext cx="383923" cy="417901"/>
          </a:xfrm>
          <a:prstGeom prst="rect">
            <a:avLst/>
          </a:prstGeom>
        </p:spPr>
      </p:pic>
      <p:sp>
        <p:nvSpPr>
          <p:cNvPr id="14" name="AutoShape 2" descr="A very simple and clean clipart or icon of a video camera to indicate a link to a video, designed for children. The design should be playful and easy to understand, with soft edges, bright colors like blue, yellow, or green, and minimal details.">
            <a:extLst>
              <a:ext uri="{FF2B5EF4-FFF2-40B4-BE49-F238E27FC236}">
                <a16:creationId xmlns:a16="http://schemas.microsoft.com/office/drawing/2014/main" id="{562E3520-5921-F467-13C5-6A1240B40AF1}"/>
              </a:ext>
            </a:extLst>
          </p:cNvPr>
          <p:cNvSpPr>
            <a:spLocks noChangeAspect="1" noChangeArrowheads="1"/>
          </p:cNvSpPr>
          <p:nvPr/>
        </p:nvSpPr>
        <p:spPr bwMode="auto">
          <a:xfrm>
            <a:off x="5045710" y="3786029"/>
            <a:ext cx="347980" cy="347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4394" tIns="52197" rIns="104394" bIns="52197" numCol="1" anchor="t" anchorCtr="0" compatLnSpc="1">
            <a:prstTxWarp prst="textNoShape">
              <a:avLst/>
            </a:prstTxWarp>
          </a:bodyPr>
          <a:lstStyle/>
          <a:p>
            <a:endParaRPr lang="fr-FR" sz="1598"/>
          </a:p>
        </p:txBody>
      </p:sp>
      <p:sp>
        <p:nvSpPr>
          <p:cNvPr id="19" name="AutoShape 4" descr="A very simple and clean clipart or icon of a video camera to indicate a link to a video, designed for children. The design should be playful and easy to understand, with soft edges and bright colors like yellow or green, without the blue ellipse at the bottom, and minimal details.">
            <a:extLst>
              <a:ext uri="{FF2B5EF4-FFF2-40B4-BE49-F238E27FC236}">
                <a16:creationId xmlns:a16="http://schemas.microsoft.com/office/drawing/2014/main" id="{6513A5E0-6DF6-7458-6E15-61BA811B8B44}"/>
              </a:ext>
            </a:extLst>
          </p:cNvPr>
          <p:cNvSpPr>
            <a:spLocks noChangeAspect="1" noChangeArrowheads="1"/>
          </p:cNvSpPr>
          <p:nvPr/>
        </p:nvSpPr>
        <p:spPr bwMode="auto">
          <a:xfrm>
            <a:off x="5219700" y="3960019"/>
            <a:ext cx="347980" cy="347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4394" tIns="52197" rIns="104394" bIns="52197" numCol="1" anchor="t" anchorCtr="0" compatLnSpc="1">
            <a:prstTxWarp prst="textNoShape">
              <a:avLst/>
            </a:prstTxWarp>
          </a:bodyPr>
          <a:lstStyle/>
          <a:p>
            <a:endParaRPr lang="fr-FR" sz="1598"/>
          </a:p>
        </p:txBody>
      </p:sp>
      <p:sp>
        <p:nvSpPr>
          <p:cNvPr id="21" name="ZoneTexte 20">
            <a:extLst>
              <a:ext uri="{FF2B5EF4-FFF2-40B4-BE49-F238E27FC236}">
                <a16:creationId xmlns:a16="http://schemas.microsoft.com/office/drawing/2014/main" id="{185150C6-F754-4A52-7DD4-562EAF58A69B}"/>
              </a:ext>
            </a:extLst>
          </p:cNvPr>
          <p:cNvSpPr txBox="1"/>
          <p:nvPr/>
        </p:nvSpPr>
        <p:spPr>
          <a:xfrm>
            <a:off x="5880151" y="290978"/>
            <a:ext cx="4733988" cy="373500"/>
          </a:xfrm>
          <a:prstGeom prst="rect">
            <a:avLst/>
          </a:prstGeom>
          <a:noFill/>
        </p:spPr>
        <p:txBody>
          <a:bodyPr wrap="none" rtlCol="0">
            <a:spAutoFit/>
          </a:bodyPr>
          <a:lstStyle/>
          <a:p>
            <a:r>
              <a:rPr lang="fr-FR" sz="1827" i="1" dirty="0">
                <a:solidFill>
                  <a:schemeClr val="bg1">
                    <a:lumMod val="50000"/>
                  </a:schemeClr>
                </a:solidFill>
              </a:rPr>
              <a:t>Pour l’enseignant – A ne pas lire aux élèves</a:t>
            </a:r>
          </a:p>
        </p:txBody>
      </p:sp>
    </p:spTree>
    <p:extLst>
      <p:ext uri="{BB962C8B-B14F-4D97-AF65-F5344CB8AC3E}">
        <p14:creationId xmlns:p14="http://schemas.microsoft.com/office/powerpoint/2010/main" val="41090603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60986" y="1176181"/>
            <a:ext cx="9917431" cy="5464748"/>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22011">
              <a:buClrTx/>
              <a:defRPr/>
            </a:pPr>
            <a:endParaRPr lang="fr-MA" sz="1028" kern="1200" dirty="0">
              <a:solidFill>
                <a:prstClr val="white"/>
              </a:solidFill>
              <a:latin typeface="Dosis" pitchFamily="2" charset="0"/>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45246"/>
            <a:ext cx="10439400" cy="782954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22011">
              <a:buClrTx/>
              <a:defRPr/>
            </a:pPr>
            <a:endParaRPr lang="fr-MA" sz="1028" kern="1200" dirty="0">
              <a:solidFill>
                <a:prstClr val="white"/>
              </a:solidFill>
              <a:latin typeface="Dosis" pitchFamily="2" charset="0"/>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58926" y="251078"/>
            <a:ext cx="10019489" cy="742072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22011">
              <a:buClrTx/>
              <a:defRPr/>
            </a:pPr>
            <a:endParaRPr lang="fr-MA" sz="1028" kern="1200" dirty="0">
              <a:solidFill>
                <a:prstClr val="white"/>
              </a:solidFill>
              <a:latin typeface="Dosis" pitchFamily="2" charset="0"/>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206613" y="251078"/>
            <a:ext cx="10011957" cy="68185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22011">
              <a:buClrTx/>
              <a:defRPr/>
            </a:pPr>
            <a:endParaRPr lang="fr-FR" sz="1028" kern="1200" dirty="0">
              <a:solidFill>
                <a:prstClr val="white"/>
              </a:solidFill>
              <a:latin typeface="Dosis" pitchFamily="2" charset="0"/>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224594" y="887437"/>
            <a:ext cx="9953822" cy="256139"/>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22011">
              <a:buClrTx/>
              <a:defRPr/>
            </a:pPr>
            <a:endParaRPr lang="fr-MA" sz="1028" kern="1200" dirty="0">
              <a:solidFill>
                <a:prstClr val="white"/>
              </a:solidFill>
              <a:latin typeface="Dosis" pitchFamily="2" charset="0"/>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568260" y="592005"/>
            <a:ext cx="316257" cy="21799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522011">
              <a:buClrTx/>
              <a:defRPr/>
            </a:pPr>
            <a:endParaRPr lang="fr-MA" sz="1028" kern="1200" dirty="0">
              <a:solidFill>
                <a:prstClr val="black"/>
              </a:solidFill>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937860" y="494914"/>
            <a:ext cx="8775151" cy="373500"/>
          </a:xfrm>
          <a:prstGeom prst="rect">
            <a:avLst/>
          </a:prstGeom>
          <a:noFill/>
        </p:spPr>
        <p:txBody>
          <a:bodyPr wrap="square" rtlCol="0">
            <a:spAutoFit/>
          </a:bodyPr>
          <a:lstStyle/>
          <a:p>
            <a:pPr defTabSz="782998">
              <a:buClrTx/>
              <a:defRPr/>
            </a:pPr>
            <a:r>
              <a:rPr lang="fr-FR" sz="1827" b="1" dirty="0">
                <a:solidFill>
                  <a:prstClr val="white">
                    <a:lumMod val="65000"/>
                  </a:prstClr>
                </a:solidFill>
                <a:latin typeface="+mj-lt"/>
              </a:rPr>
              <a:t>O</a:t>
            </a:r>
            <a:r>
              <a:rPr lang="fr-FR" sz="1827" b="1" kern="1200" dirty="0">
                <a:solidFill>
                  <a:prstClr val="white">
                    <a:lumMod val="65000"/>
                  </a:prstClr>
                </a:solidFill>
                <a:latin typeface="+mj-lt"/>
                <a:ea typeface="+mn-ea"/>
                <a:cs typeface="+mn-cs"/>
              </a:rPr>
              <a:t>n va jouer à un nouveau jeu</a:t>
            </a:r>
            <a:r>
              <a:rPr lang="fr-FR" sz="1827" b="1" dirty="0">
                <a:solidFill>
                  <a:prstClr val="white">
                    <a:lumMod val="65000"/>
                  </a:prstClr>
                </a:solidFill>
                <a:latin typeface="+mj-lt"/>
              </a:rPr>
              <a:t> qui s’appelle « Sauter sur les lettres ».</a:t>
            </a:r>
            <a:r>
              <a:rPr lang="fr-FR" sz="1827" b="1" kern="1200" dirty="0">
                <a:solidFill>
                  <a:prstClr val="white">
                    <a:lumMod val="65000"/>
                  </a:prstClr>
                </a:solidFill>
                <a:latin typeface="+mj-lt"/>
                <a:ea typeface="+mn-ea"/>
                <a:cs typeface="+mn-cs"/>
              </a:rPr>
              <a:t>  </a:t>
            </a:r>
          </a:p>
        </p:txBody>
      </p:sp>
      <p:pic>
        <p:nvPicPr>
          <p:cNvPr id="2" name="Image 1">
            <a:extLst>
              <a:ext uri="{FF2B5EF4-FFF2-40B4-BE49-F238E27FC236}">
                <a16:creationId xmlns:a16="http://schemas.microsoft.com/office/drawing/2014/main" id="{A61D4B01-E137-12B2-4FD8-32153DD6E8C0}"/>
              </a:ext>
            </a:extLst>
          </p:cNvPr>
          <p:cNvPicPr>
            <a:picLocks noChangeAspect="1"/>
          </p:cNvPicPr>
          <p:nvPr>
            <p:custDataLst>
              <p:tags r:id="rId8"/>
            </p:custDataLst>
          </p:nvPr>
        </p:nvPicPr>
        <p:blipFill>
          <a:blip r:embed="rId13">
            <a:clrChange>
              <a:clrFrom>
                <a:srgbClr val="FFFFFF"/>
              </a:clrFrom>
              <a:clrTo>
                <a:srgbClr val="FFFFFF">
                  <a:alpha val="0"/>
                </a:srgbClr>
              </a:clrTo>
            </a:clrChange>
          </a:blip>
          <a:stretch>
            <a:fillRect/>
          </a:stretch>
        </p:blipFill>
        <p:spPr>
          <a:xfrm>
            <a:off x="364429" y="2361268"/>
            <a:ext cx="4902294" cy="3094572"/>
          </a:xfrm>
          <a:prstGeom prst="rect">
            <a:avLst/>
          </a:prstGeom>
        </p:spPr>
      </p:pic>
      <p:sp>
        <p:nvSpPr>
          <p:cNvPr id="4" name="ZoneTexte 3">
            <a:extLst>
              <a:ext uri="{FF2B5EF4-FFF2-40B4-BE49-F238E27FC236}">
                <a16:creationId xmlns:a16="http://schemas.microsoft.com/office/drawing/2014/main" id="{2B5D0D71-8D6E-376A-3E30-8C9DE7DBC84D}"/>
              </a:ext>
            </a:extLst>
          </p:cNvPr>
          <p:cNvSpPr txBox="1"/>
          <p:nvPr>
            <p:custDataLst>
              <p:tags r:id="rId9"/>
            </p:custDataLst>
          </p:nvPr>
        </p:nvSpPr>
        <p:spPr>
          <a:xfrm>
            <a:off x="5484361" y="2036071"/>
            <a:ext cx="4476416" cy="4644220"/>
          </a:xfrm>
          <a:prstGeom prst="rect">
            <a:avLst/>
          </a:prstGeom>
          <a:noFill/>
        </p:spPr>
        <p:txBody>
          <a:bodyPr wrap="square" rtlCol="0">
            <a:spAutoFit/>
          </a:bodyPr>
          <a:lstStyle/>
          <a:p>
            <a:pPr marL="521985" indent="-521985">
              <a:spcAft>
                <a:spcPts val="2740"/>
              </a:spcAft>
              <a:buAutoNum type="arabicPeriod"/>
            </a:pPr>
            <a:r>
              <a:rPr lang="fr-FR" sz="2283" b="1" dirty="0">
                <a:solidFill>
                  <a:schemeClr val="tx2"/>
                </a:solidFill>
                <a:latin typeface="Dosis" pitchFamily="2" charset="0"/>
              </a:rPr>
              <a:t>L’enseignant désigne un joueur pour sauter sur les lettres.  </a:t>
            </a:r>
          </a:p>
          <a:p>
            <a:pPr marL="521985" indent="-521985">
              <a:spcAft>
                <a:spcPts val="2740"/>
              </a:spcAft>
              <a:buAutoNum type="arabicPeriod"/>
            </a:pPr>
            <a:r>
              <a:rPr lang="fr-FR" sz="2283" b="1" dirty="0">
                <a:solidFill>
                  <a:schemeClr val="tx2"/>
                </a:solidFill>
                <a:latin typeface="Dosis" pitchFamily="2" charset="0"/>
              </a:rPr>
              <a:t>Les autres élèves disent une lettre (</a:t>
            </a:r>
            <a:r>
              <a:rPr lang="fr-FR" sz="2283" b="1" dirty="0">
                <a:solidFill>
                  <a:srgbClr val="0070C0"/>
                </a:solidFill>
                <a:latin typeface="Dosis" pitchFamily="2" charset="0"/>
              </a:rPr>
              <a:t>A</a:t>
            </a:r>
            <a:r>
              <a:rPr lang="fr-FR" sz="2283" b="1" dirty="0">
                <a:solidFill>
                  <a:schemeClr val="tx2"/>
                </a:solidFill>
                <a:latin typeface="Dosis" pitchFamily="2" charset="0"/>
              </a:rPr>
              <a:t> ou </a:t>
            </a:r>
            <a:r>
              <a:rPr lang="fr-FR" sz="2283" b="1" dirty="0">
                <a:solidFill>
                  <a:srgbClr val="0070C0"/>
                </a:solidFill>
                <a:latin typeface="Dosis" pitchFamily="2" charset="0"/>
              </a:rPr>
              <a:t>B</a:t>
            </a:r>
            <a:r>
              <a:rPr lang="fr-FR" sz="2283" b="1" dirty="0">
                <a:solidFill>
                  <a:schemeClr val="tx2"/>
                </a:solidFill>
                <a:latin typeface="Dosis" pitchFamily="2" charset="0"/>
              </a:rPr>
              <a:t>).</a:t>
            </a:r>
          </a:p>
          <a:p>
            <a:pPr marL="521985" indent="-521985">
              <a:spcAft>
                <a:spcPts val="2740"/>
              </a:spcAft>
              <a:buAutoNum type="arabicPeriod"/>
            </a:pPr>
            <a:r>
              <a:rPr lang="fr-FR" sz="2283" b="1" dirty="0">
                <a:solidFill>
                  <a:schemeClr val="tx2"/>
                </a:solidFill>
                <a:latin typeface="Dosis" pitchFamily="2" charset="0"/>
              </a:rPr>
              <a:t>Le joueur doit sauter sur toutes les cases comprenant la lettre dite. Après chaque saut, il lit la lettre de la case. </a:t>
            </a:r>
          </a:p>
          <a:p>
            <a:pPr marL="521985" indent="-521985">
              <a:spcAft>
                <a:spcPts val="2740"/>
              </a:spcAft>
              <a:buAutoNum type="arabicPeriod"/>
            </a:pPr>
            <a:r>
              <a:rPr lang="fr-FR" sz="2283" b="1" dirty="0">
                <a:solidFill>
                  <a:schemeClr val="tx2"/>
                </a:solidFill>
                <a:latin typeface="Dosis" pitchFamily="2" charset="0"/>
              </a:rPr>
              <a:t>L’enseignant désigne un autre joueur et répète la procédure. </a:t>
            </a:r>
          </a:p>
        </p:txBody>
      </p:sp>
    </p:spTree>
    <p:extLst>
      <p:ext uri="{BB962C8B-B14F-4D97-AF65-F5344CB8AC3E}">
        <p14:creationId xmlns:p14="http://schemas.microsoft.com/office/powerpoint/2010/main" val="4238588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e 11">
            <a:extLst>
              <a:ext uri="{FF2B5EF4-FFF2-40B4-BE49-F238E27FC236}">
                <a16:creationId xmlns:a16="http://schemas.microsoft.com/office/drawing/2014/main" id="{022A7B46-24AB-13DA-13CD-2C4E0F8A4D8C}"/>
              </a:ext>
            </a:extLst>
          </p:cNvPr>
          <p:cNvGrpSpPr/>
          <p:nvPr>
            <p:custDataLst>
              <p:tags r:id="rId1"/>
            </p:custDataLst>
          </p:nvPr>
        </p:nvGrpSpPr>
        <p:grpSpPr>
          <a:xfrm>
            <a:off x="0" y="45244"/>
            <a:ext cx="10439400" cy="7829550"/>
            <a:chOff x="0" y="0"/>
            <a:chExt cx="13716000" cy="10287000"/>
          </a:xfrm>
        </p:grpSpPr>
        <p:sp>
          <p:nvSpPr>
            <p:cNvPr id="2" name="Freeform 2"/>
            <p:cNvSpPr/>
            <p:nvPr/>
          </p:nvSpPr>
          <p:spPr>
            <a:xfrm>
              <a:off x="0" y="0"/>
              <a:ext cx="13716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t="-5555" b="-5555"/>
              </a:stretch>
            </a:blipFill>
          </p:spPr>
          <p:txBody>
            <a:bodyPr/>
            <a:lstStyle/>
            <a:p>
              <a:pPr defTabSz="696015"/>
              <a:endParaRPr lang="fr-MA" sz="1028" dirty="0">
                <a:solidFill>
                  <a:prstClr val="black"/>
                </a:solidFill>
                <a:latin typeface="Dosis" pitchFamily="2" charset="0"/>
              </a:endParaRPr>
            </a:p>
          </p:txBody>
        </p:sp>
        <p:grpSp>
          <p:nvGrpSpPr>
            <p:cNvPr id="10" name="Groupe 9">
              <a:extLst>
                <a:ext uri="{FF2B5EF4-FFF2-40B4-BE49-F238E27FC236}">
                  <a16:creationId xmlns:a16="http://schemas.microsoft.com/office/drawing/2014/main" id="{E6335B3E-D5AB-AAA4-254D-52DAAB717E58}"/>
                </a:ext>
              </a:extLst>
            </p:cNvPr>
            <p:cNvGrpSpPr/>
            <p:nvPr/>
          </p:nvGrpSpPr>
          <p:grpSpPr>
            <a:xfrm>
              <a:off x="800100" y="353997"/>
              <a:ext cx="12001500" cy="9132906"/>
              <a:chOff x="800100" y="353997"/>
              <a:chExt cx="12001500" cy="9132906"/>
            </a:xfrm>
          </p:grpSpPr>
          <p:grpSp>
            <p:nvGrpSpPr>
              <p:cNvPr id="3" name="Group 3"/>
              <p:cNvGrpSpPr/>
              <p:nvPr/>
            </p:nvGrpSpPr>
            <p:grpSpPr>
              <a:xfrm>
                <a:off x="800100" y="876302"/>
                <a:ext cx="12001500" cy="8610601"/>
                <a:chOff x="0" y="-485141"/>
                <a:chExt cx="3895412" cy="3519867"/>
              </a:xfrm>
            </p:grpSpPr>
            <p:sp>
              <p:nvSpPr>
                <p:cNvPr id="4" name="Freeform 4"/>
                <p:cNvSpPr/>
                <p:nvPr/>
              </p:nvSpPr>
              <p:spPr>
                <a:xfrm>
                  <a:off x="0" y="-485141"/>
                  <a:ext cx="3895412" cy="3519867"/>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defTabSz="696015"/>
                  <a:endParaRPr lang="fr-MA" sz="1028" dirty="0">
                    <a:solidFill>
                      <a:prstClr val="black"/>
                    </a:solidFill>
                    <a:latin typeface="Dosis" pitchFamily="2" charset="0"/>
                  </a:endParaRPr>
                </a:p>
              </p:txBody>
            </p:sp>
            <p:sp>
              <p:nvSpPr>
                <p:cNvPr id="5" name="TextBox 5"/>
                <p:cNvSpPr txBox="1"/>
                <p:nvPr/>
              </p:nvSpPr>
              <p:spPr>
                <a:xfrm>
                  <a:off x="0" y="-47625"/>
                  <a:ext cx="812800" cy="860425"/>
                </a:xfrm>
                <a:prstGeom prst="rect">
                  <a:avLst/>
                </a:prstGeom>
              </p:spPr>
              <p:txBody>
                <a:bodyPr lIns="28998" tIns="28998" rIns="28998" bIns="28998" rtlCol="0" anchor="ctr"/>
                <a:lstStyle/>
                <a:p>
                  <a:pPr algn="ctr" defTabSz="696015">
                    <a:lnSpc>
                      <a:spcPts val="1832"/>
                    </a:lnSpc>
                  </a:pPr>
                  <a:endParaRPr sz="1028" dirty="0">
                    <a:solidFill>
                      <a:prstClr val="black"/>
                    </a:solidFill>
                    <a:latin typeface="Dosis" pitchFamily="2" charset="0"/>
                  </a:endParaRPr>
                </a:p>
              </p:txBody>
            </p:sp>
          </p:grpSp>
          <p:sp>
            <p:nvSpPr>
              <p:cNvPr id="7" name="Freeform 7"/>
              <p:cNvSpPr/>
              <p:nvPr/>
            </p:nvSpPr>
            <p:spPr>
              <a:xfrm>
                <a:off x="914402" y="353997"/>
                <a:ext cx="929375" cy="8922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96015"/>
                <a:endParaRPr lang="fr-MA" sz="1028" dirty="0">
                  <a:solidFill>
                    <a:prstClr val="black"/>
                  </a:solidFill>
                  <a:latin typeface="Dosis" pitchFamily="2" charset="0"/>
                </a:endParaRPr>
              </a:p>
            </p:txBody>
          </p:sp>
        </p:grpSp>
      </p:grpSp>
      <p:sp>
        <p:nvSpPr>
          <p:cNvPr id="9" name="TextBox 9"/>
          <p:cNvSpPr txBox="1"/>
          <p:nvPr>
            <p:custDataLst>
              <p:tags r:id="rId2"/>
            </p:custDataLst>
          </p:nvPr>
        </p:nvSpPr>
        <p:spPr>
          <a:xfrm>
            <a:off x="2201630" y="1657637"/>
            <a:ext cx="5723834" cy="410369"/>
          </a:xfrm>
          <a:prstGeom prst="rect">
            <a:avLst/>
          </a:prstGeom>
        </p:spPr>
        <p:txBody>
          <a:bodyPr lIns="0" tIns="0" rIns="0" bIns="0" rtlCol="0" anchor="t">
            <a:spAutoFit/>
          </a:bodyPr>
          <a:lstStyle/>
          <a:p>
            <a:pPr algn="ctr" defTabSz="696015">
              <a:lnSpc>
                <a:spcPts val="3196"/>
              </a:lnSpc>
            </a:pPr>
            <a:r>
              <a:rPr lang="fr-FR" sz="3197" b="1" dirty="0">
                <a:solidFill>
                  <a:srgbClr val="1F497D"/>
                </a:solidFill>
                <a:latin typeface="Dosis" pitchFamily="2" charset="0"/>
              </a:rPr>
              <a:t>Objectifs de la séance</a:t>
            </a:r>
          </a:p>
        </p:txBody>
      </p:sp>
      <p:sp>
        <p:nvSpPr>
          <p:cNvPr id="11" name="ZoneTexte 10">
            <a:extLst>
              <a:ext uri="{FF2B5EF4-FFF2-40B4-BE49-F238E27FC236}">
                <a16:creationId xmlns:a16="http://schemas.microsoft.com/office/drawing/2014/main" id="{CD6EB07F-DFED-B0C3-D3FF-F342FF5C91BE}"/>
              </a:ext>
            </a:extLst>
          </p:cNvPr>
          <p:cNvSpPr txBox="1"/>
          <p:nvPr>
            <p:custDataLst>
              <p:tags r:id="rId3"/>
            </p:custDataLst>
          </p:nvPr>
        </p:nvSpPr>
        <p:spPr>
          <a:xfrm>
            <a:off x="926764" y="2536745"/>
            <a:ext cx="8466571" cy="443648"/>
          </a:xfrm>
          <a:prstGeom prst="rect">
            <a:avLst/>
          </a:prstGeom>
          <a:noFill/>
        </p:spPr>
        <p:txBody>
          <a:bodyPr wrap="square" rtlCol="0">
            <a:spAutoFit/>
          </a:bodyPr>
          <a:lstStyle/>
          <a:p>
            <a:pPr algn="ctr" defTabSz="696015">
              <a:spcAft>
                <a:spcPts val="685"/>
              </a:spcAft>
            </a:pPr>
            <a:r>
              <a:rPr lang="fr-FR" sz="2283" dirty="0">
                <a:solidFill>
                  <a:srgbClr val="106585"/>
                </a:solidFill>
                <a:latin typeface="Dosis" pitchFamily="2" charset="0"/>
              </a:rPr>
              <a:t>À la fin de la séance, </a:t>
            </a:r>
            <a:r>
              <a:rPr lang="fr-FR" sz="2283" b="1" dirty="0">
                <a:solidFill>
                  <a:srgbClr val="106585"/>
                </a:solidFill>
                <a:latin typeface="Dosis" pitchFamily="2" charset="0"/>
              </a:rPr>
              <a:t>au moins 80% des élèves </a:t>
            </a:r>
            <a:r>
              <a:rPr lang="fr-FR" sz="2283" dirty="0">
                <a:solidFill>
                  <a:srgbClr val="106585"/>
                </a:solidFill>
                <a:latin typeface="Dosis" pitchFamily="2" charset="0"/>
              </a:rPr>
              <a:t>doivent être capables de : </a:t>
            </a:r>
          </a:p>
        </p:txBody>
      </p:sp>
      <p:grpSp>
        <p:nvGrpSpPr>
          <p:cNvPr id="8" name="Groupe 7">
            <a:extLst>
              <a:ext uri="{FF2B5EF4-FFF2-40B4-BE49-F238E27FC236}">
                <a16:creationId xmlns:a16="http://schemas.microsoft.com/office/drawing/2014/main" id="{A8935810-721A-03D6-ACD0-D8CEBCE4A4DF}"/>
              </a:ext>
            </a:extLst>
          </p:cNvPr>
          <p:cNvGrpSpPr/>
          <p:nvPr>
            <p:custDataLst>
              <p:tags r:id="rId4"/>
            </p:custDataLst>
          </p:nvPr>
        </p:nvGrpSpPr>
        <p:grpSpPr>
          <a:xfrm>
            <a:off x="1403318" y="3333078"/>
            <a:ext cx="7833101" cy="2136107"/>
            <a:chOff x="2971801" y="4565786"/>
            <a:chExt cx="7046307" cy="2806565"/>
          </a:xfrm>
        </p:grpSpPr>
        <p:sp>
          <p:nvSpPr>
            <p:cNvPr id="6" name="Freeform 17">
              <a:extLst>
                <a:ext uri="{FF2B5EF4-FFF2-40B4-BE49-F238E27FC236}">
                  <a16:creationId xmlns:a16="http://schemas.microsoft.com/office/drawing/2014/main" id="{5519B0EA-A6E5-280D-47B8-B8DCF58AD865}"/>
                </a:ext>
              </a:extLst>
            </p:cNvPr>
            <p:cNvSpPr/>
            <p:nvPr/>
          </p:nvSpPr>
          <p:spPr>
            <a:xfrm>
              <a:off x="2971801" y="4565786"/>
              <a:ext cx="7046307" cy="2806565"/>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96015"/>
              <a:endParaRPr lang="fr-MA" sz="685" dirty="0">
                <a:solidFill>
                  <a:prstClr val="black"/>
                </a:solidFill>
                <a:latin typeface="Dosis" pitchFamily="2" charset="0"/>
              </a:endParaRPr>
            </a:p>
          </p:txBody>
        </p:sp>
        <p:sp>
          <p:nvSpPr>
            <p:cNvPr id="33" name="ZoneTexte 32">
              <a:extLst>
                <a:ext uri="{FF2B5EF4-FFF2-40B4-BE49-F238E27FC236}">
                  <a16:creationId xmlns:a16="http://schemas.microsoft.com/office/drawing/2014/main" id="{9111C825-B1B0-A8FD-C6F3-24F458331F88}"/>
                </a:ext>
              </a:extLst>
            </p:cNvPr>
            <p:cNvSpPr txBox="1"/>
            <p:nvPr/>
          </p:nvSpPr>
          <p:spPr>
            <a:xfrm>
              <a:off x="3689926" y="6072701"/>
              <a:ext cx="5715000" cy="606567"/>
            </a:xfrm>
            <a:prstGeom prst="rect">
              <a:avLst/>
            </a:prstGeom>
            <a:noFill/>
          </p:spPr>
          <p:txBody>
            <a:bodyPr wrap="square" rtlCol="0">
              <a:spAutoFit/>
            </a:bodyPr>
            <a:lstStyle/>
            <a:p>
              <a:pPr marL="0" marR="0" lvl="0" indent="0" algn="l" rtl="0">
                <a:spcBef>
                  <a:spcPts val="0"/>
                </a:spcBef>
                <a:spcAft>
                  <a:spcPts val="0"/>
                </a:spcAft>
                <a:buNone/>
              </a:pPr>
              <a:r>
                <a:rPr lang="fr-FR" sz="2400" dirty="0">
                  <a:solidFill>
                    <a:schemeClr val="dk1"/>
                  </a:solidFill>
                  <a:latin typeface="Dosis"/>
                  <a:ea typeface="Dosis"/>
                  <a:cs typeface="Dosis"/>
                  <a:sym typeface="Dosis"/>
                </a:rPr>
                <a:t>Reconnaitre, nommer et </a:t>
              </a:r>
              <a:r>
                <a:rPr lang="fr-FR" sz="2400" dirty="0" err="1">
                  <a:solidFill>
                    <a:schemeClr val="dk1"/>
                  </a:solidFill>
                  <a:latin typeface="Dosis"/>
                  <a:ea typeface="Dosis"/>
                  <a:cs typeface="Dosis"/>
                  <a:sym typeface="Dosis"/>
                </a:rPr>
                <a:t>ecrire</a:t>
              </a:r>
              <a:r>
                <a:rPr lang="fr-FR" sz="2400" dirty="0">
                  <a:solidFill>
                    <a:schemeClr val="dk1"/>
                  </a:solidFill>
                  <a:latin typeface="Dosis"/>
                  <a:ea typeface="Dosis"/>
                  <a:cs typeface="Dosis"/>
                  <a:sym typeface="Dosis"/>
                </a:rPr>
                <a:t> la </a:t>
              </a:r>
              <a:r>
                <a:rPr lang="fr-FR" sz="2400" dirty="0" err="1">
                  <a:solidFill>
                    <a:schemeClr val="dk1"/>
                  </a:solidFill>
                  <a:latin typeface="Dosis"/>
                  <a:ea typeface="Dosis"/>
                  <a:cs typeface="Dosis"/>
                  <a:sym typeface="Dosis"/>
                </a:rPr>
                <a:t>letter</a:t>
              </a:r>
              <a:r>
                <a:rPr lang="fr-FR" sz="2400" dirty="0">
                  <a:solidFill>
                    <a:schemeClr val="dk1"/>
                  </a:solidFill>
                  <a:latin typeface="Dosis"/>
                  <a:ea typeface="Dosis"/>
                  <a:cs typeface="Dosis"/>
                  <a:sym typeface="Dosis"/>
                </a:rPr>
                <a:t> B</a:t>
              </a:r>
              <a:endParaRPr lang="fr-FR" sz="2400" b="1" dirty="0">
                <a:solidFill>
                  <a:srgbClr val="106585"/>
                </a:solidFill>
                <a:latin typeface="Dosis"/>
                <a:ea typeface="Dosis"/>
                <a:cs typeface="Dosis"/>
                <a:sym typeface="Dosis"/>
              </a:endParaRPr>
            </a:p>
          </p:txBody>
        </p:sp>
        <p:sp>
          <p:nvSpPr>
            <p:cNvPr id="35" name="Freeform 17">
              <a:extLst>
                <a:ext uri="{FF2B5EF4-FFF2-40B4-BE49-F238E27FC236}">
                  <a16:creationId xmlns:a16="http://schemas.microsoft.com/office/drawing/2014/main" id="{B6AD3E64-8916-79E0-D5CB-24A9FF87B35C}"/>
                </a:ext>
              </a:extLst>
            </p:cNvPr>
            <p:cNvSpPr/>
            <p:nvPr/>
          </p:nvSpPr>
          <p:spPr>
            <a:xfrm>
              <a:off x="3064243" y="4656367"/>
              <a:ext cx="637296" cy="2715984"/>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2">
                <a:extLst>
                  <a:ext uri="{96DAC541-7B7A-43D3-8B79-37D633B846F1}">
                    <asvg:svgBlip xmlns:asvg="http://schemas.microsoft.com/office/drawing/2016/SVG/main" r:embed="rId13"/>
                  </a:ext>
                </a:extLst>
              </a:blip>
              <a:stretch>
                <a:fillRect l="-109199" t="-6937" r="-896458" b="-829367"/>
              </a:stretch>
            </a:blipFill>
          </p:spPr>
          <p:txBody>
            <a:bodyPr/>
            <a:lstStyle/>
            <a:p>
              <a:pPr defTabSz="696015"/>
              <a:endParaRPr lang="fr-MA" sz="685" dirty="0">
                <a:solidFill>
                  <a:prstClr val="black"/>
                </a:solidFill>
                <a:latin typeface="Dosis" pitchFamily="2" charset="0"/>
              </a:endParaRPr>
            </a:p>
          </p:txBody>
        </p:sp>
        <p:pic>
          <p:nvPicPr>
            <p:cNvPr id="39" name="Image 38">
              <a:extLst>
                <a:ext uri="{FF2B5EF4-FFF2-40B4-BE49-F238E27FC236}">
                  <a16:creationId xmlns:a16="http://schemas.microsoft.com/office/drawing/2014/main" id="{7F32597B-33CC-4F7E-3A71-BAC708386B16}"/>
                </a:ext>
              </a:extLst>
            </p:cNvPr>
            <p:cNvPicPr>
              <a:picLocks noChangeAspect="1"/>
            </p:cNvPicPr>
            <p:nvPr/>
          </p:nvPicPr>
          <p:blipFill>
            <a:blip r:embed="rId14"/>
            <a:stretch>
              <a:fillRect/>
            </a:stretch>
          </p:blipFill>
          <p:spPr>
            <a:xfrm>
              <a:off x="3201269" y="6170483"/>
              <a:ext cx="394060" cy="498249"/>
            </a:xfrm>
            <a:prstGeom prst="rect">
              <a:avLst/>
            </a:prstGeom>
          </p:spPr>
        </p:pic>
      </p:grpSp>
      <p:sp>
        <p:nvSpPr>
          <p:cNvPr id="13" name="ZoneTexte 12">
            <a:extLst>
              <a:ext uri="{FF2B5EF4-FFF2-40B4-BE49-F238E27FC236}">
                <a16:creationId xmlns:a16="http://schemas.microsoft.com/office/drawing/2014/main" id="{5BD97A5B-E1D6-A18C-7BA8-3BEFC396C884}"/>
              </a:ext>
            </a:extLst>
          </p:cNvPr>
          <p:cNvSpPr txBox="1"/>
          <p:nvPr>
            <p:custDataLst>
              <p:tags r:id="rId5"/>
            </p:custDataLst>
          </p:nvPr>
        </p:nvSpPr>
        <p:spPr>
          <a:xfrm>
            <a:off x="2173581" y="3530101"/>
            <a:ext cx="7196333" cy="461665"/>
          </a:xfrm>
          <a:prstGeom prst="rect">
            <a:avLst/>
          </a:prstGeom>
          <a:noFill/>
        </p:spPr>
        <p:txBody>
          <a:bodyPr wrap="square" rtlCol="0">
            <a:spAutoFit/>
          </a:bodyPr>
          <a:lstStyle/>
          <a:p>
            <a:pPr marL="0" marR="0" lvl="0" indent="0" algn="l" rtl="0">
              <a:spcBef>
                <a:spcPts val="0"/>
              </a:spcBef>
              <a:spcAft>
                <a:spcPts val="0"/>
              </a:spcAft>
              <a:buNone/>
            </a:pPr>
            <a:r>
              <a:rPr lang="fr-FR" sz="2400" dirty="0">
                <a:solidFill>
                  <a:schemeClr val="dk1"/>
                </a:solidFill>
                <a:latin typeface="Dosis"/>
                <a:ea typeface="Dosis"/>
                <a:cs typeface="Dosis"/>
                <a:sym typeface="Dosis"/>
              </a:rPr>
              <a:t>Comprendre et produire Bonjour/je m’appelle</a:t>
            </a:r>
            <a:endParaRPr lang="fr-FR" sz="2400" dirty="0"/>
          </a:p>
        </p:txBody>
      </p:sp>
      <p:sp>
        <p:nvSpPr>
          <p:cNvPr id="15" name="ZoneTexte 14">
            <a:extLst>
              <a:ext uri="{FF2B5EF4-FFF2-40B4-BE49-F238E27FC236}">
                <a16:creationId xmlns:a16="http://schemas.microsoft.com/office/drawing/2014/main" id="{7AC3990A-730C-796D-2A37-1A315A07F13A}"/>
              </a:ext>
            </a:extLst>
          </p:cNvPr>
          <p:cNvSpPr txBox="1"/>
          <p:nvPr>
            <p:custDataLst>
              <p:tags r:id="rId6"/>
            </p:custDataLst>
          </p:nvPr>
        </p:nvSpPr>
        <p:spPr>
          <a:xfrm>
            <a:off x="5880151" y="290978"/>
            <a:ext cx="4799712" cy="373500"/>
          </a:xfrm>
          <a:prstGeom prst="rect">
            <a:avLst/>
          </a:prstGeom>
          <a:noFill/>
        </p:spPr>
        <p:txBody>
          <a:bodyPr wrap="none" rtlCol="0">
            <a:spAutoFit/>
          </a:bodyPr>
          <a:lstStyle/>
          <a:p>
            <a:r>
              <a:rPr lang="fr-FR" sz="1827" i="1" dirty="0">
                <a:solidFill>
                  <a:schemeClr val="bg1">
                    <a:lumMod val="50000"/>
                  </a:schemeClr>
                </a:solidFill>
              </a:rPr>
              <a:t>Pour l’enseignant – À ne pas lire aux élèves.</a:t>
            </a:r>
          </a:p>
        </p:txBody>
      </p:sp>
      <p:pic>
        <p:nvPicPr>
          <p:cNvPr id="16" name="Image 15">
            <a:extLst>
              <a:ext uri="{FF2B5EF4-FFF2-40B4-BE49-F238E27FC236}">
                <a16:creationId xmlns:a16="http://schemas.microsoft.com/office/drawing/2014/main" id="{0735E9D1-27AD-3F65-3D83-F90D180491C7}"/>
              </a:ext>
            </a:extLst>
          </p:cNvPr>
          <p:cNvPicPr>
            <a:picLocks noChangeAspect="1"/>
          </p:cNvPicPr>
          <p:nvPr>
            <p:custDataLst>
              <p:tags r:id="rId7"/>
            </p:custDataLst>
          </p:nvPr>
        </p:nvPicPr>
        <p:blipFill>
          <a:blip r:embed="rId14"/>
          <a:stretch>
            <a:fillRect/>
          </a:stretch>
        </p:blipFill>
        <p:spPr>
          <a:xfrm>
            <a:off x="1660475" y="3607670"/>
            <a:ext cx="438061" cy="379223"/>
          </a:xfrm>
          <a:prstGeom prst="rect">
            <a:avLst/>
          </a:prstGeom>
        </p:spPr>
      </p:pic>
    </p:spTree>
    <p:extLst>
      <p:ext uri="{BB962C8B-B14F-4D97-AF65-F5344CB8AC3E}">
        <p14:creationId xmlns:p14="http://schemas.microsoft.com/office/powerpoint/2010/main" val="40656927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60986" y="1176181"/>
            <a:ext cx="9917431" cy="5464748"/>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22011">
              <a:buClrTx/>
              <a:defRPr/>
            </a:pPr>
            <a:endParaRPr lang="fr-MA" sz="1028" kern="1200" dirty="0">
              <a:solidFill>
                <a:prstClr val="white"/>
              </a:solidFill>
              <a:latin typeface="Dosis" pitchFamily="2" charset="0"/>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45246"/>
            <a:ext cx="10439400" cy="782954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22011">
              <a:buClrTx/>
              <a:defRPr/>
            </a:pPr>
            <a:endParaRPr lang="fr-MA" sz="1028" kern="1200" dirty="0">
              <a:solidFill>
                <a:prstClr val="white"/>
              </a:solidFill>
              <a:latin typeface="Dosis" pitchFamily="2" charset="0"/>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209957" y="248233"/>
            <a:ext cx="10019489" cy="742072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22011">
              <a:buClrTx/>
              <a:defRPr/>
            </a:pPr>
            <a:endParaRPr lang="fr-MA" sz="1028" kern="1200" dirty="0">
              <a:solidFill>
                <a:prstClr val="white"/>
              </a:solidFill>
              <a:latin typeface="Dosis" pitchFamily="2" charset="0"/>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206613" y="251078"/>
            <a:ext cx="10011957" cy="68185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22011">
              <a:buClrTx/>
              <a:defRPr/>
            </a:pPr>
            <a:endParaRPr lang="fr-FR" sz="1028" kern="1200" dirty="0">
              <a:solidFill>
                <a:prstClr val="white"/>
              </a:solidFill>
              <a:latin typeface="Dosis" pitchFamily="2" charset="0"/>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224594" y="887437"/>
            <a:ext cx="9953822" cy="256139"/>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22011">
              <a:buClrTx/>
              <a:defRPr/>
            </a:pPr>
            <a:endParaRPr lang="fr-MA" sz="1028" kern="1200" dirty="0">
              <a:solidFill>
                <a:prstClr val="white"/>
              </a:solidFill>
              <a:latin typeface="Dosis" pitchFamily="2" charset="0"/>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579596" y="525900"/>
            <a:ext cx="316257" cy="21799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522011">
              <a:buClrTx/>
              <a:defRPr/>
            </a:pPr>
            <a:endParaRPr lang="fr-MA" sz="1028" kern="1200" dirty="0">
              <a:solidFill>
                <a:prstClr val="black"/>
              </a:solidFill>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1169635" y="456075"/>
            <a:ext cx="8775151" cy="373500"/>
          </a:xfrm>
          <a:prstGeom prst="rect">
            <a:avLst/>
          </a:prstGeom>
          <a:noFill/>
        </p:spPr>
        <p:txBody>
          <a:bodyPr wrap="square" rtlCol="0">
            <a:spAutoFit/>
          </a:bodyPr>
          <a:lstStyle/>
          <a:p>
            <a:pPr algn="just" defTabSz="782998">
              <a:buClrTx/>
              <a:defRPr/>
            </a:pPr>
            <a:r>
              <a:rPr lang="fr-FR" sz="1827" b="1" dirty="0">
                <a:solidFill>
                  <a:prstClr val="white">
                    <a:lumMod val="65000"/>
                  </a:prstClr>
                </a:solidFill>
                <a:latin typeface="+mj-lt"/>
              </a:rPr>
              <a:t>Jouons maintenant </a:t>
            </a:r>
            <a:r>
              <a:rPr lang="fr-FR" sz="1827" b="1" kern="1200" dirty="0">
                <a:solidFill>
                  <a:prstClr val="white">
                    <a:lumMod val="65000"/>
                  </a:prstClr>
                </a:solidFill>
                <a:latin typeface="+mj-lt"/>
                <a:ea typeface="+mn-ea"/>
                <a:cs typeface="+mn-cs"/>
              </a:rPr>
              <a:t>!  </a:t>
            </a:r>
          </a:p>
        </p:txBody>
      </p:sp>
      <p:pic>
        <p:nvPicPr>
          <p:cNvPr id="2" name="Image 1">
            <a:extLst>
              <a:ext uri="{FF2B5EF4-FFF2-40B4-BE49-F238E27FC236}">
                <a16:creationId xmlns:a16="http://schemas.microsoft.com/office/drawing/2014/main" id="{9A361EA7-82A8-4A06-D606-769C9212C01E}"/>
              </a:ext>
            </a:extLst>
          </p:cNvPr>
          <p:cNvPicPr>
            <a:picLocks noChangeAspect="1"/>
          </p:cNvPicPr>
          <p:nvPr>
            <p:custDataLst>
              <p:tags r:id="rId8"/>
            </p:custDataLst>
          </p:nvPr>
        </p:nvPicPr>
        <p:blipFill>
          <a:blip r:embed="rId12">
            <a:clrChange>
              <a:clrFrom>
                <a:srgbClr val="FFFFFF"/>
              </a:clrFrom>
              <a:clrTo>
                <a:srgbClr val="FFFFFF">
                  <a:alpha val="0"/>
                </a:srgbClr>
              </a:clrTo>
            </a:clrChange>
          </a:blip>
          <a:stretch>
            <a:fillRect/>
          </a:stretch>
        </p:blipFill>
        <p:spPr>
          <a:xfrm>
            <a:off x="2252449" y="2086942"/>
            <a:ext cx="5934503" cy="3746154"/>
          </a:xfrm>
          <a:prstGeom prst="rect">
            <a:avLst/>
          </a:prstGeom>
        </p:spPr>
      </p:pic>
    </p:spTree>
    <p:extLst>
      <p:ext uri="{BB962C8B-B14F-4D97-AF65-F5344CB8AC3E}">
        <p14:creationId xmlns:p14="http://schemas.microsoft.com/office/powerpoint/2010/main" val="17634245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D51A81A8-4F06-C093-25A9-0FE3712ACE6B}"/>
              </a:ext>
            </a:extLst>
          </p:cNvPr>
          <p:cNvGrpSpPr/>
          <p:nvPr>
            <p:custDataLst>
              <p:tags r:id="rId1"/>
            </p:custDataLst>
          </p:nvPr>
        </p:nvGrpSpPr>
        <p:grpSpPr>
          <a:xfrm>
            <a:off x="-57997" y="37335"/>
            <a:ext cx="10555393" cy="7866457"/>
            <a:chOff x="0" y="0"/>
            <a:chExt cx="13716000" cy="10287000"/>
          </a:xfrm>
        </p:grpSpPr>
        <p:sp>
          <p:nvSpPr>
            <p:cNvPr id="10" name="Rectangle 9">
              <a:extLst>
                <a:ext uri="{FF2B5EF4-FFF2-40B4-BE49-F238E27FC236}">
                  <a16:creationId xmlns:a16="http://schemas.microsoft.com/office/drawing/2014/main" id="{AA80821A-6045-A7B6-8BA1-654CC7001F11}"/>
                </a:ext>
              </a:extLst>
            </p:cNvPr>
            <p:cNvSpPr/>
            <p:nvPr/>
          </p:nvSpPr>
          <p:spPr>
            <a:xfrm>
              <a:off x="0" y="0"/>
              <a:ext cx="13716000" cy="10287000"/>
            </a:xfrm>
            <a:prstGeom prst="rect">
              <a:avLst/>
            </a:prstGeom>
            <a:solidFill>
              <a:srgbClr val="6780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22011">
                <a:defRPr/>
              </a:pPr>
              <a:endParaRPr lang="fr-MA" sz="1028" dirty="0">
                <a:solidFill>
                  <a:prstClr val="white"/>
                </a:solidFill>
                <a:latin typeface="Dosis" pitchFamily="2" charset="0"/>
              </a:endParaRPr>
            </a:p>
          </p:txBody>
        </p:sp>
        <p:sp>
          <p:nvSpPr>
            <p:cNvPr id="12" name="Rectangle : coins arrondis 11">
              <a:extLst>
                <a:ext uri="{FF2B5EF4-FFF2-40B4-BE49-F238E27FC236}">
                  <a16:creationId xmlns:a16="http://schemas.microsoft.com/office/drawing/2014/main" id="{64F59840-A01A-8173-DC12-4FC80A9EAD5C}"/>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22011">
                <a:defRPr/>
              </a:pPr>
              <a:endParaRPr lang="fr-MA" sz="1028" dirty="0">
                <a:solidFill>
                  <a:prstClr val="white"/>
                </a:solidFill>
                <a:latin typeface="Dosis" pitchFamily="2" charset="0"/>
              </a:endParaRPr>
            </a:p>
          </p:txBody>
        </p:sp>
        <p:sp>
          <p:nvSpPr>
            <p:cNvPr id="13" name="Rectangle : coins arrondis 12">
              <a:extLst>
                <a:ext uri="{FF2B5EF4-FFF2-40B4-BE49-F238E27FC236}">
                  <a16:creationId xmlns:a16="http://schemas.microsoft.com/office/drawing/2014/main" id="{C42AFE5A-6CA2-6FC9-C6F7-D582C1D97B73}"/>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22011">
                <a:defRPr/>
              </a:pPr>
              <a:endParaRPr lang="fr-FR" sz="1028" dirty="0">
                <a:solidFill>
                  <a:prstClr val="white"/>
                </a:solidFill>
                <a:latin typeface="Dosis" pitchFamily="2" charset="0"/>
              </a:endParaRPr>
            </a:p>
          </p:txBody>
        </p:sp>
      </p:grpSp>
      <p:sp>
        <p:nvSpPr>
          <p:cNvPr id="5" name="Freeform 8">
            <a:extLst>
              <a:ext uri="{FF2B5EF4-FFF2-40B4-BE49-F238E27FC236}">
                <a16:creationId xmlns:a16="http://schemas.microsoft.com/office/drawing/2014/main" id="{D70A2AEF-A0A8-20E0-E6A3-86EA8A8B10CC}"/>
              </a:ext>
            </a:extLst>
          </p:cNvPr>
          <p:cNvSpPr/>
          <p:nvPr>
            <p:custDataLst>
              <p:tags r:id="rId2"/>
            </p:custDataLst>
          </p:nvPr>
        </p:nvSpPr>
        <p:spPr>
          <a:xfrm rot="10800000" flipH="1">
            <a:off x="521970" y="596214"/>
            <a:ext cx="347980" cy="242740"/>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96015">
              <a:defRPr/>
            </a:pPr>
            <a:endParaRPr lang="fr-MA" sz="1028" b="1" dirty="0">
              <a:solidFill>
                <a:prstClr val="white">
                  <a:lumMod val="50000"/>
                </a:prstClr>
              </a:solidFill>
              <a:latin typeface="Dosis" pitchFamily="2" charset="0"/>
            </a:endParaRPr>
          </a:p>
        </p:txBody>
      </p:sp>
      <p:sp>
        <p:nvSpPr>
          <p:cNvPr id="2" name="AutoShape 2">
            <a:extLst>
              <a:ext uri="{FF2B5EF4-FFF2-40B4-BE49-F238E27FC236}">
                <a16:creationId xmlns:a16="http://schemas.microsoft.com/office/drawing/2014/main" id="{8FC75DF5-3FDA-9219-0E54-39CA7102F9B0}"/>
              </a:ext>
            </a:extLst>
          </p:cNvPr>
          <p:cNvSpPr>
            <a:spLocks noChangeAspect="1" noChangeArrowheads="1"/>
          </p:cNvSpPr>
          <p:nvPr>
            <p:custDataLst>
              <p:tags r:id="rId3"/>
            </p:custDataLst>
          </p:nvPr>
        </p:nvSpPr>
        <p:spPr bwMode="auto">
          <a:xfrm>
            <a:off x="5103707" y="3844026"/>
            <a:ext cx="231987" cy="23198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9596" tIns="34798" rIns="69596" bIns="34798" numCol="1" anchor="t" anchorCtr="0" compatLnSpc="1">
            <a:prstTxWarp prst="textNoShape">
              <a:avLst/>
            </a:prstTxWarp>
          </a:bodyPr>
          <a:lstStyle/>
          <a:p>
            <a:pPr defTabSz="696015">
              <a:defRPr/>
            </a:pPr>
            <a:endParaRPr lang="fr-FR" sz="1370" dirty="0">
              <a:solidFill>
                <a:prstClr val="black"/>
              </a:solidFill>
              <a:latin typeface="Calibri"/>
            </a:endParaRPr>
          </a:p>
        </p:txBody>
      </p:sp>
      <p:pic>
        <p:nvPicPr>
          <p:cNvPr id="11" name="Image 10">
            <a:extLst>
              <a:ext uri="{FF2B5EF4-FFF2-40B4-BE49-F238E27FC236}">
                <a16:creationId xmlns:a16="http://schemas.microsoft.com/office/drawing/2014/main" id="{7716C7A4-C367-13D5-42B2-22528625D86D}"/>
              </a:ext>
            </a:extLst>
          </p:cNvPr>
          <p:cNvPicPr>
            <a:picLocks noChangeAspect="1"/>
          </p:cNvPicPr>
          <p:nvPr>
            <p:custDataLst>
              <p:tags r:id="rId4"/>
            </p:custDataLst>
          </p:nvPr>
        </p:nvPicPr>
        <p:blipFill>
          <a:blip r:embed="rId9"/>
          <a:stretch>
            <a:fillRect/>
          </a:stretch>
        </p:blipFill>
        <p:spPr>
          <a:xfrm>
            <a:off x="2328826" y="2096513"/>
            <a:ext cx="5781750" cy="4747788"/>
          </a:xfrm>
          <a:prstGeom prst="rect">
            <a:avLst/>
          </a:prstGeom>
        </p:spPr>
      </p:pic>
      <p:sp>
        <p:nvSpPr>
          <p:cNvPr id="3" name="ZoneTexte 2">
            <a:extLst>
              <a:ext uri="{FF2B5EF4-FFF2-40B4-BE49-F238E27FC236}">
                <a16:creationId xmlns:a16="http://schemas.microsoft.com/office/drawing/2014/main" id="{5E5AED38-3DED-93F7-D4C2-14AFC0DD8E78}"/>
              </a:ext>
            </a:extLst>
          </p:cNvPr>
          <p:cNvSpPr txBox="1"/>
          <p:nvPr>
            <p:custDataLst>
              <p:tags r:id="rId5"/>
            </p:custDataLst>
          </p:nvPr>
        </p:nvSpPr>
        <p:spPr>
          <a:xfrm>
            <a:off x="956944" y="541893"/>
            <a:ext cx="9279467" cy="373500"/>
          </a:xfrm>
          <a:prstGeom prst="rect">
            <a:avLst/>
          </a:prstGeom>
          <a:noFill/>
        </p:spPr>
        <p:txBody>
          <a:bodyPr wrap="square">
            <a:spAutoFit/>
          </a:bodyPr>
          <a:lstStyle/>
          <a:p>
            <a:pPr defTabSz="696015">
              <a:defRPr/>
            </a:pPr>
            <a:r>
              <a:rPr lang="fr-FR" sz="1827" b="1" dirty="0">
                <a:solidFill>
                  <a:prstClr val="white">
                    <a:lumMod val="65000"/>
                  </a:prstClr>
                </a:solidFill>
                <a:latin typeface="Calibri"/>
              </a:rPr>
              <a:t>La séance d’aujourd’hui est terminée. À demain ! </a:t>
            </a:r>
          </a:p>
        </p:txBody>
      </p:sp>
    </p:spTree>
    <p:extLst>
      <p:ext uri="{BB962C8B-B14F-4D97-AF65-F5344CB8AC3E}">
        <p14:creationId xmlns:p14="http://schemas.microsoft.com/office/powerpoint/2010/main" val="2158106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grpSp>
        <p:nvGrpSpPr>
          <p:cNvPr id="106" name="Google Shape;106;p14"/>
          <p:cNvGrpSpPr/>
          <p:nvPr/>
        </p:nvGrpSpPr>
        <p:grpSpPr>
          <a:xfrm>
            <a:off x="15928" y="-447077"/>
            <a:ext cx="10439400" cy="8255318"/>
            <a:chOff x="0" y="-335280"/>
            <a:chExt cx="10439400" cy="8255318"/>
          </a:xfrm>
        </p:grpSpPr>
        <p:sp>
          <p:nvSpPr>
            <p:cNvPr id="107" name="Google Shape;107;p14"/>
            <p:cNvSpPr/>
            <p:nvPr/>
          </p:nvSpPr>
          <p:spPr>
            <a:xfrm>
              <a:off x="0" y="-335280"/>
              <a:ext cx="10439400" cy="8255318"/>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4">
                <a:alphaModFix/>
              </a:blip>
              <a:stretch>
                <a:fillRect t="-5554" b="-555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660">
                <a:solidFill>
                  <a:schemeClr val="dk1"/>
                </a:solidFill>
                <a:latin typeface="Dosis"/>
                <a:ea typeface="Dosis"/>
                <a:cs typeface="Dosis"/>
                <a:sym typeface="Dosis"/>
              </a:endParaRPr>
            </a:p>
          </p:txBody>
        </p:sp>
        <p:grpSp>
          <p:nvGrpSpPr>
            <p:cNvPr id="108" name="Google Shape;108;p14"/>
            <p:cNvGrpSpPr/>
            <p:nvPr/>
          </p:nvGrpSpPr>
          <p:grpSpPr>
            <a:xfrm>
              <a:off x="652463" y="641737"/>
              <a:ext cx="9134475" cy="6442482"/>
              <a:chOff x="0" y="-47625"/>
              <a:chExt cx="3895412" cy="2602800"/>
            </a:xfrm>
          </p:grpSpPr>
          <p:sp>
            <p:nvSpPr>
              <p:cNvPr id="109" name="Google Shape;109;p14"/>
              <p:cNvSpPr/>
              <p:nvPr/>
            </p:nvSpPr>
            <p:spPr>
              <a:xfrm>
                <a:off x="0" y="0"/>
                <a:ext cx="3895412" cy="2555175"/>
              </a:xfrm>
              <a:custGeom>
                <a:avLst/>
                <a:gdLst/>
                <a:ahLst/>
                <a:cxnLst/>
                <a:rect l="l" t="t" r="r" b="b"/>
                <a:pathLst>
                  <a:path w="3895412" h="2555175" extrusionOk="0">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660">
                  <a:solidFill>
                    <a:schemeClr val="dk1"/>
                  </a:solidFill>
                  <a:latin typeface="Dosis"/>
                  <a:ea typeface="Dosis"/>
                  <a:cs typeface="Dosis"/>
                  <a:sym typeface="Dosis"/>
                </a:endParaRPr>
              </a:p>
            </p:txBody>
          </p:sp>
          <p:sp>
            <p:nvSpPr>
              <p:cNvPr id="110" name="Google Shape;110;p14"/>
              <p:cNvSpPr txBox="1"/>
              <p:nvPr/>
            </p:nvSpPr>
            <p:spPr>
              <a:xfrm>
                <a:off x="0" y="-47625"/>
                <a:ext cx="812800" cy="860425"/>
              </a:xfrm>
              <a:prstGeom prst="rect">
                <a:avLst/>
              </a:prstGeom>
              <a:noFill/>
              <a:ln>
                <a:noFill/>
              </a:ln>
            </p:spPr>
            <p:txBody>
              <a:bodyPr spcFirstLastPara="1" wrap="square" lIns="28975" tIns="28975" rIns="28975" bIns="28975" anchor="ctr" anchorCtr="0">
                <a:noAutofit/>
              </a:bodyPr>
              <a:lstStyle/>
              <a:p>
                <a:pPr marL="0" marR="0" lvl="0" indent="0" algn="ctr" rtl="0">
                  <a:lnSpc>
                    <a:spcPct val="277727"/>
                  </a:lnSpc>
                  <a:spcBef>
                    <a:spcPts val="0"/>
                  </a:spcBef>
                  <a:spcAft>
                    <a:spcPts val="0"/>
                  </a:spcAft>
                  <a:buNone/>
                </a:pPr>
                <a:endParaRPr sz="660">
                  <a:solidFill>
                    <a:schemeClr val="dk1"/>
                  </a:solidFill>
                  <a:latin typeface="Dosis"/>
                  <a:ea typeface="Dosis"/>
                  <a:cs typeface="Dosis"/>
                  <a:sym typeface="Dosis"/>
                </a:endParaRPr>
              </a:p>
            </p:txBody>
          </p:sp>
        </p:grpSp>
        <p:sp>
          <p:nvSpPr>
            <p:cNvPr id="111" name="Google Shape;111;p14"/>
            <p:cNvSpPr/>
            <p:nvPr/>
          </p:nvSpPr>
          <p:spPr>
            <a:xfrm>
              <a:off x="695961" y="297234"/>
              <a:ext cx="707358" cy="679063"/>
            </a:xfrm>
            <a:custGeom>
              <a:avLst/>
              <a:gdLst/>
              <a:ahLst/>
              <a:cxnLst/>
              <a:rect l="l" t="t" r="r" b="b"/>
              <a:pathLst>
                <a:path w="1239167" h="1189600" extrusionOk="0">
                  <a:moveTo>
                    <a:pt x="0" y="0"/>
                  </a:moveTo>
                  <a:lnTo>
                    <a:pt x="1239167" y="0"/>
                  </a:lnTo>
                  <a:lnTo>
                    <a:pt x="1239167" y="1189600"/>
                  </a:lnTo>
                  <a:lnTo>
                    <a:pt x="0" y="118960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660">
                <a:solidFill>
                  <a:schemeClr val="dk1"/>
                </a:solidFill>
                <a:latin typeface="Dosis"/>
                <a:ea typeface="Dosis"/>
                <a:cs typeface="Dosis"/>
                <a:sym typeface="Dosis"/>
              </a:endParaRPr>
            </a:p>
          </p:txBody>
        </p:sp>
      </p:grpSp>
      <p:sp>
        <p:nvSpPr>
          <p:cNvPr id="112" name="Google Shape;112;p14"/>
          <p:cNvSpPr txBox="1"/>
          <p:nvPr/>
        </p:nvSpPr>
        <p:spPr>
          <a:xfrm>
            <a:off x="2357784" y="1413229"/>
            <a:ext cx="5723833" cy="413190"/>
          </a:xfrm>
          <a:prstGeom prst="rect">
            <a:avLst/>
          </a:prstGeom>
          <a:noFill/>
          <a:ln>
            <a:noFill/>
          </a:ln>
        </p:spPr>
        <p:txBody>
          <a:bodyPr spcFirstLastPara="1" wrap="square" lIns="0" tIns="0" rIns="0" bIns="0" anchor="t" anchorCtr="0">
            <a:spAutoFit/>
          </a:bodyPr>
          <a:lstStyle/>
          <a:p>
            <a:pPr marL="0" marR="0" lvl="0" indent="0" algn="ctr" rtl="0">
              <a:lnSpc>
                <a:spcPct val="114142"/>
              </a:lnSpc>
              <a:spcBef>
                <a:spcPts val="0"/>
              </a:spcBef>
              <a:spcAft>
                <a:spcPts val="0"/>
              </a:spcAft>
              <a:buNone/>
            </a:pPr>
            <a:r>
              <a:rPr lang="en-US" sz="2800">
                <a:solidFill>
                  <a:schemeClr val="dk2"/>
                </a:solidFill>
                <a:latin typeface="Arial"/>
                <a:ea typeface="Arial"/>
                <a:cs typeface="Arial"/>
                <a:sym typeface="Arial"/>
              </a:rPr>
              <a:t>Plan de la séance </a:t>
            </a:r>
            <a:endParaRPr/>
          </a:p>
        </p:txBody>
      </p:sp>
      <p:sp>
        <p:nvSpPr>
          <p:cNvPr id="113" name="Google Shape;113;p14"/>
          <p:cNvSpPr txBox="1"/>
          <p:nvPr/>
        </p:nvSpPr>
        <p:spPr>
          <a:xfrm>
            <a:off x="972503" y="3680582"/>
            <a:ext cx="8699500" cy="267766"/>
          </a:xfrm>
          <a:prstGeom prst="rect">
            <a:avLst/>
          </a:prstGeom>
          <a:noFill/>
          <a:ln>
            <a:noFill/>
          </a:ln>
        </p:spPr>
        <p:txBody>
          <a:bodyPr spcFirstLastPara="1" wrap="square" lIns="0" tIns="0" rIns="0" bIns="0" anchor="t" anchorCtr="0">
            <a:spAutoFit/>
          </a:bodyPr>
          <a:lstStyle/>
          <a:p>
            <a:pPr marL="134472" lvl="1">
              <a:lnSpc>
                <a:spcPct val="87200"/>
              </a:lnSpc>
            </a:pPr>
            <a:r>
              <a:rPr lang="en-US" sz="2000" b="0" i="0" u="none" strike="noStrike" cap="none" dirty="0">
                <a:solidFill>
                  <a:srgbClr val="01070A"/>
                </a:solidFill>
                <a:latin typeface="Dosis"/>
                <a:ea typeface="Dosis"/>
                <a:cs typeface="Dosis"/>
                <a:sym typeface="Dosis"/>
              </a:rPr>
              <a:t>  </a:t>
            </a:r>
            <a:r>
              <a:rPr lang="fr-FR" sz="2000" b="0" i="0" u="none" strike="noStrike" cap="none" dirty="0">
                <a:solidFill>
                  <a:srgbClr val="01070A"/>
                </a:solidFill>
                <a:latin typeface="Dosis"/>
                <a:ea typeface="Dosis"/>
                <a:cs typeface="Dosis"/>
                <a:sym typeface="Dosis"/>
              </a:rPr>
              <a:t>Bonjour, je m’appelle</a:t>
            </a:r>
            <a:endParaRPr lang="fr-FR" sz="2000" dirty="0"/>
          </a:p>
        </p:txBody>
      </p:sp>
      <p:sp>
        <p:nvSpPr>
          <p:cNvPr id="115" name="Google Shape;115;p14"/>
          <p:cNvSpPr txBox="1"/>
          <p:nvPr/>
        </p:nvSpPr>
        <p:spPr>
          <a:xfrm>
            <a:off x="972503" y="5883032"/>
            <a:ext cx="7731157" cy="267766"/>
          </a:xfrm>
          <a:prstGeom prst="rect">
            <a:avLst/>
          </a:prstGeom>
          <a:noFill/>
          <a:ln>
            <a:noFill/>
          </a:ln>
        </p:spPr>
        <p:txBody>
          <a:bodyPr spcFirstLastPara="1" wrap="square" lIns="0" tIns="0" rIns="0" bIns="0" anchor="t" anchorCtr="0">
            <a:spAutoFit/>
          </a:bodyPr>
          <a:lstStyle/>
          <a:p>
            <a:pPr marL="134472" marR="0" lvl="1" indent="0" algn="l" rtl="0">
              <a:lnSpc>
                <a:spcPct val="87200"/>
              </a:lnSpc>
              <a:spcBef>
                <a:spcPts val="0"/>
              </a:spcBef>
              <a:spcAft>
                <a:spcPts val="0"/>
              </a:spcAft>
              <a:buNone/>
            </a:pPr>
            <a:r>
              <a:rPr lang="en-US" sz="2000" b="0" i="0" u="none" strike="noStrike" cap="none" dirty="0">
                <a:solidFill>
                  <a:srgbClr val="595959"/>
                </a:solidFill>
                <a:latin typeface="Dosis"/>
                <a:ea typeface="Dosis"/>
                <a:cs typeface="Dosis"/>
                <a:sym typeface="Dosis"/>
              </a:rPr>
              <a:t>Sauter sur les </a:t>
            </a:r>
            <a:r>
              <a:rPr lang="en-US" sz="2000" b="0" i="0" u="none" strike="noStrike" cap="none" dirty="0" err="1">
                <a:solidFill>
                  <a:srgbClr val="595959"/>
                </a:solidFill>
                <a:latin typeface="Dosis"/>
                <a:ea typeface="Dosis"/>
                <a:cs typeface="Dosis"/>
                <a:sym typeface="Dosis"/>
              </a:rPr>
              <a:t>lettres</a:t>
            </a:r>
            <a:r>
              <a:rPr lang="en-US" sz="2000" b="0" i="0" u="none" strike="noStrike" cap="none" dirty="0">
                <a:solidFill>
                  <a:srgbClr val="595959"/>
                </a:solidFill>
                <a:latin typeface="Dosis"/>
                <a:ea typeface="Dosis"/>
                <a:cs typeface="Dosis"/>
                <a:sym typeface="Dosis"/>
              </a:rPr>
              <a:t> </a:t>
            </a:r>
            <a:endParaRPr dirty="0"/>
          </a:p>
        </p:txBody>
      </p:sp>
      <p:sp>
        <p:nvSpPr>
          <p:cNvPr id="116" name="Google Shape;116;p14"/>
          <p:cNvSpPr txBox="1"/>
          <p:nvPr/>
        </p:nvSpPr>
        <p:spPr>
          <a:xfrm>
            <a:off x="776764" y="2350224"/>
            <a:ext cx="3105139" cy="353943"/>
          </a:xfrm>
          <a:prstGeom prst="rect">
            <a:avLst/>
          </a:prstGeom>
          <a:noFill/>
          <a:ln>
            <a:noFill/>
          </a:ln>
        </p:spPr>
        <p:txBody>
          <a:bodyPr spcFirstLastPara="1" wrap="square" lIns="0" tIns="0" rIns="0" bIns="0" anchor="t" anchorCtr="0">
            <a:spAutoFit/>
          </a:bodyPr>
          <a:lstStyle/>
          <a:p>
            <a:pPr marL="0" marR="0" lvl="0" indent="0" algn="l" rtl="0">
              <a:lnSpc>
                <a:spcPct val="115150"/>
              </a:lnSpc>
              <a:spcBef>
                <a:spcPts val="0"/>
              </a:spcBef>
              <a:spcAft>
                <a:spcPts val="0"/>
              </a:spcAft>
              <a:buNone/>
            </a:pPr>
            <a:r>
              <a:rPr lang="en-US" sz="2000" dirty="0">
                <a:solidFill>
                  <a:srgbClr val="8DC63F"/>
                </a:solidFill>
                <a:latin typeface="Arial"/>
                <a:ea typeface="Arial"/>
                <a:cs typeface="Arial"/>
                <a:sym typeface="Arial"/>
              </a:rPr>
              <a:t>    </a:t>
            </a:r>
            <a:r>
              <a:rPr lang="en-US" sz="2000" dirty="0">
                <a:solidFill>
                  <a:srgbClr val="106585"/>
                </a:solidFill>
                <a:latin typeface="Arial"/>
                <a:ea typeface="Arial"/>
                <a:cs typeface="Arial"/>
                <a:sym typeface="Arial"/>
              </a:rPr>
              <a:t>1. </a:t>
            </a:r>
            <a:r>
              <a:rPr lang="fr-FR" sz="2000" dirty="0">
                <a:solidFill>
                  <a:srgbClr val="106585"/>
                </a:solidFill>
              </a:rPr>
              <a:t>Chanson action</a:t>
            </a:r>
            <a:endParaRPr dirty="0"/>
          </a:p>
        </p:txBody>
      </p:sp>
      <p:grpSp>
        <p:nvGrpSpPr>
          <p:cNvPr id="117" name="Google Shape;117;p14"/>
          <p:cNvGrpSpPr/>
          <p:nvPr/>
        </p:nvGrpSpPr>
        <p:grpSpPr>
          <a:xfrm>
            <a:off x="3608210" y="2340162"/>
            <a:ext cx="851993" cy="293439"/>
            <a:chOff x="3009900" y="2283717"/>
            <a:chExt cx="851993" cy="293439"/>
          </a:xfrm>
        </p:grpSpPr>
        <p:sp>
          <p:nvSpPr>
            <p:cNvPr id="118" name="Google Shape;118;p14"/>
            <p:cNvSpPr/>
            <p:nvPr/>
          </p:nvSpPr>
          <p:spPr>
            <a:xfrm>
              <a:off x="3151170" y="2352894"/>
              <a:ext cx="569454" cy="205449"/>
            </a:xfrm>
            <a:prstGeom prst="roundRect">
              <a:avLst>
                <a:gd name="adj" fmla="val 16667"/>
              </a:avLst>
            </a:prstGeom>
            <a:solidFill>
              <a:srgbClr val="F2F2F2"/>
            </a:solidFill>
            <a:ln w="25400" cap="flat" cmpd="sng">
              <a:solidFill>
                <a:srgbClr val="10658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chemeClr val="lt1"/>
                </a:solidFill>
                <a:latin typeface="Dosis"/>
                <a:ea typeface="Dosis"/>
                <a:cs typeface="Dosis"/>
                <a:sym typeface="Dosis"/>
              </a:endParaRPr>
            </a:p>
          </p:txBody>
        </p:sp>
        <p:pic>
          <p:nvPicPr>
            <p:cNvPr id="119" name="Google Shape;119;p14"/>
            <p:cNvPicPr preferRelativeResize="0"/>
            <p:nvPr/>
          </p:nvPicPr>
          <p:blipFill rotWithShape="1">
            <a:blip r:embed="rId6">
              <a:alphaModFix/>
            </a:blip>
            <a:srcRect/>
            <a:stretch/>
          </p:blipFill>
          <p:spPr>
            <a:xfrm>
              <a:off x="3009900" y="2283717"/>
              <a:ext cx="259340" cy="293439"/>
            </a:xfrm>
            <a:prstGeom prst="rect">
              <a:avLst/>
            </a:prstGeom>
            <a:noFill/>
            <a:ln>
              <a:noFill/>
            </a:ln>
          </p:spPr>
        </p:pic>
        <p:sp>
          <p:nvSpPr>
            <p:cNvPr id="120" name="Google Shape;120;p14"/>
            <p:cNvSpPr txBox="1"/>
            <p:nvPr/>
          </p:nvSpPr>
          <p:spPr>
            <a:xfrm>
              <a:off x="3251999" y="2343610"/>
              <a:ext cx="609894"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b="1" dirty="0">
                  <a:solidFill>
                    <a:srgbClr val="106585"/>
                  </a:solidFill>
                  <a:latin typeface="Dosis"/>
                  <a:ea typeface="Dosis"/>
                  <a:cs typeface="Dosis"/>
                  <a:sym typeface="Dosis"/>
                </a:rPr>
                <a:t>5  min</a:t>
              </a:r>
              <a:endParaRPr dirty="0"/>
            </a:p>
          </p:txBody>
        </p:sp>
      </p:grpSp>
      <p:sp>
        <p:nvSpPr>
          <p:cNvPr id="121" name="Google Shape;121;p14"/>
          <p:cNvSpPr txBox="1"/>
          <p:nvPr/>
        </p:nvSpPr>
        <p:spPr>
          <a:xfrm>
            <a:off x="972503" y="2759530"/>
            <a:ext cx="8482013" cy="267766"/>
          </a:xfrm>
          <a:prstGeom prst="rect">
            <a:avLst/>
          </a:prstGeom>
          <a:noFill/>
          <a:ln>
            <a:noFill/>
          </a:ln>
        </p:spPr>
        <p:txBody>
          <a:bodyPr spcFirstLastPara="1" wrap="square" lIns="0" tIns="0" rIns="0" bIns="0" anchor="t" anchorCtr="0">
            <a:spAutoFit/>
          </a:bodyPr>
          <a:lstStyle/>
          <a:p>
            <a:pPr marL="134472" marR="0" lvl="1" indent="0" algn="l" rtl="0">
              <a:lnSpc>
                <a:spcPct val="87200"/>
              </a:lnSpc>
              <a:spcBef>
                <a:spcPts val="0"/>
              </a:spcBef>
              <a:spcAft>
                <a:spcPts val="0"/>
              </a:spcAft>
              <a:buNone/>
            </a:pPr>
            <a:r>
              <a:rPr lang="fr-FR" sz="2000" b="0" i="0" u="none" strike="noStrike" cap="none" dirty="0">
                <a:solidFill>
                  <a:srgbClr val="01070A"/>
                </a:solidFill>
                <a:latin typeface="Dosis"/>
                <a:ea typeface="Dosis"/>
                <a:cs typeface="Dosis"/>
                <a:sym typeface="Dosis"/>
              </a:rPr>
              <a:t>Bonjour</a:t>
            </a:r>
            <a:endParaRPr dirty="0"/>
          </a:p>
        </p:txBody>
      </p:sp>
      <p:sp>
        <p:nvSpPr>
          <p:cNvPr id="122" name="Google Shape;122;p14"/>
          <p:cNvSpPr txBox="1"/>
          <p:nvPr/>
        </p:nvSpPr>
        <p:spPr>
          <a:xfrm>
            <a:off x="806150" y="3472282"/>
            <a:ext cx="3105139" cy="298159"/>
          </a:xfrm>
          <a:prstGeom prst="rect">
            <a:avLst/>
          </a:prstGeom>
          <a:noFill/>
          <a:ln>
            <a:noFill/>
          </a:ln>
        </p:spPr>
        <p:txBody>
          <a:bodyPr spcFirstLastPara="1" wrap="square" lIns="0" tIns="0" rIns="0" bIns="0" anchor="t" anchorCtr="0">
            <a:spAutoFit/>
          </a:bodyPr>
          <a:lstStyle/>
          <a:p>
            <a:pPr marL="0" marR="0" lvl="0" indent="0" algn="l" rtl="0">
              <a:lnSpc>
                <a:spcPct val="115150"/>
              </a:lnSpc>
              <a:spcBef>
                <a:spcPts val="0"/>
              </a:spcBef>
              <a:spcAft>
                <a:spcPts val="0"/>
              </a:spcAft>
              <a:buNone/>
            </a:pPr>
            <a:r>
              <a:rPr lang="en-US" sz="2000">
                <a:solidFill>
                  <a:srgbClr val="8DC63F"/>
                </a:solidFill>
                <a:latin typeface="Arial"/>
                <a:ea typeface="Arial"/>
                <a:cs typeface="Arial"/>
                <a:sym typeface="Arial"/>
              </a:rPr>
              <a:t>   </a:t>
            </a:r>
            <a:endParaRPr sz="2000">
              <a:solidFill>
                <a:srgbClr val="106585"/>
              </a:solidFill>
              <a:latin typeface="Arial"/>
              <a:ea typeface="Arial"/>
              <a:cs typeface="Arial"/>
              <a:sym typeface="Arial"/>
            </a:endParaRPr>
          </a:p>
        </p:txBody>
      </p:sp>
      <p:sp>
        <p:nvSpPr>
          <p:cNvPr id="123" name="Google Shape;123;p14"/>
          <p:cNvSpPr txBox="1"/>
          <p:nvPr/>
        </p:nvSpPr>
        <p:spPr>
          <a:xfrm>
            <a:off x="776764" y="3202431"/>
            <a:ext cx="3105139" cy="353943"/>
          </a:xfrm>
          <a:prstGeom prst="rect">
            <a:avLst/>
          </a:prstGeom>
          <a:noFill/>
          <a:ln>
            <a:noFill/>
          </a:ln>
        </p:spPr>
        <p:txBody>
          <a:bodyPr spcFirstLastPara="1" wrap="square" lIns="0" tIns="0" rIns="0" bIns="0" anchor="t" anchorCtr="0">
            <a:spAutoFit/>
          </a:bodyPr>
          <a:lstStyle/>
          <a:p>
            <a:pPr marL="0" marR="0" lvl="0" indent="0" algn="l" rtl="0">
              <a:lnSpc>
                <a:spcPct val="115150"/>
              </a:lnSpc>
              <a:spcBef>
                <a:spcPts val="0"/>
              </a:spcBef>
              <a:spcAft>
                <a:spcPts val="0"/>
              </a:spcAft>
              <a:buNone/>
            </a:pPr>
            <a:r>
              <a:rPr lang="en-US" sz="2000" dirty="0">
                <a:solidFill>
                  <a:srgbClr val="8DC63F"/>
                </a:solidFill>
                <a:latin typeface="Arial"/>
                <a:ea typeface="Arial"/>
                <a:cs typeface="Arial"/>
                <a:sym typeface="Arial"/>
              </a:rPr>
              <a:t>    </a:t>
            </a:r>
            <a:r>
              <a:rPr lang="en-US" sz="2000" dirty="0">
                <a:solidFill>
                  <a:srgbClr val="106585"/>
                </a:solidFill>
                <a:latin typeface="Arial"/>
                <a:ea typeface="Arial"/>
                <a:cs typeface="Arial"/>
                <a:sym typeface="Arial"/>
              </a:rPr>
              <a:t>2. </a:t>
            </a:r>
            <a:r>
              <a:rPr lang="en-US" sz="2000" dirty="0" err="1">
                <a:solidFill>
                  <a:srgbClr val="106585"/>
                </a:solidFill>
                <a:latin typeface="Arial"/>
                <a:ea typeface="Arial"/>
                <a:cs typeface="Arial"/>
                <a:sym typeface="Arial"/>
              </a:rPr>
              <a:t>Vocabulaire</a:t>
            </a:r>
            <a:endParaRPr dirty="0"/>
          </a:p>
        </p:txBody>
      </p:sp>
      <p:grpSp>
        <p:nvGrpSpPr>
          <p:cNvPr id="124" name="Google Shape;124;p14"/>
          <p:cNvGrpSpPr/>
          <p:nvPr/>
        </p:nvGrpSpPr>
        <p:grpSpPr>
          <a:xfrm>
            <a:off x="3659255" y="3145178"/>
            <a:ext cx="811553" cy="293439"/>
            <a:chOff x="2775033" y="3351251"/>
            <a:chExt cx="811553" cy="293439"/>
          </a:xfrm>
        </p:grpSpPr>
        <p:sp>
          <p:nvSpPr>
            <p:cNvPr id="125" name="Google Shape;125;p14"/>
            <p:cNvSpPr/>
            <p:nvPr/>
          </p:nvSpPr>
          <p:spPr>
            <a:xfrm>
              <a:off x="2916302" y="3420427"/>
              <a:ext cx="569454" cy="205449"/>
            </a:xfrm>
            <a:prstGeom prst="roundRect">
              <a:avLst>
                <a:gd name="adj" fmla="val 16667"/>
              </a:avLst>
            </a:prstGeom>
            <a:solidFill>
              <a:srgbClr val="F2F2F2"/>
            </a:solidFill>
            <a:ln w="25400" cap="flat" cmpd="sng">
              <a:solidFill>
                <a:srgbClr val="10658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chemeClr val="lt1"/>
                </a:solidFill>
                <a:latin typeface="Dosis"/>
                <a:ea typeface="Dosis"/>
                <a:cs typeface="Dosis"/>
                <a:sym typeface="Dosis"/>
              </a:endParaRPr>
            </a:p>
          </p:txBody>
        </p:sp>
        <p:pic>
          <p:nvPicPr>
            <p:cNvPr id="126" name="Google Shape;126;p14"/>
            <p:cNvPicPr preferRelativeResize="0"/>
            <p:nvPr/>
          </p:nvPicPr>
          <p:blipFill rotWithShape="1">
            <a:blip r:embed="rId6">
              <a:alphaModFix/>
            </a:blip>
            <a:srcRect/>
            <a:stretch/>
          </p:blipFill>
          <p:spPr>
            <a:xfrm>
              <a:off x="2775033" y="3351251"/>
              <a:ext cx="259340" cy="293439"/>
            </a:xfrm>
            <a:prstGeom prst="rect">
              <a:avLst/>
            </a:prstGeom>
            <a:noFill/>
            <a:ln>
              <a:noFill/>
            </a:ln>
          </p:spPr>
        </p:pic>
        <p:sp>
          <p:nvSpPr>
            <p:cNvPr id="127" name="Google Shape;127;p14"/>
            <p:cNvSpPr txBox="1"/>
            <p:nvPr/>
          </p:nvSpPr>
          <p:spPr>
            <a:xfrm>
              <a:off x="3017132" y="3411145"/>
              <a:ext cx="569454"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b="1" dirty="0">
                  <a:solidFill>
                    <a:srgbClr val="106585"/>
                  </a:solidFill>
                  <a:latin typeface="Dosis"/>
                  <a:ea typeface="Dosis"/>
                  <a:cs typeface="Dosis"/>
                  <a:sym typeface="Dosis"/>
                </a:rPr>
                <a:t>20 min</a:t>
              </a:r>
              <a:endParaRPr dirty="0"/>
            </a:p>
          </p:txBody>
        </p:sp>
      </p:grpSp>
      <p:sp>
        <p:nvSpPr>
          <p:cNvPr id="128" name="Google Shape;128;p14"/>
          <p:cNvSpPr txBox="1"/>
          <p:nvPr/>
        </p:nvSpPr>
        <p:spPr>
          <a:xfrm>
            <a:off x="745939" y="4821103"/>
            <a:ext cx="6576536" cy="353943"/>
          </a:xfrm>
          <a:prstGeom prst="rect">
            <a:avLst/>
          </a:prstGeom>
          <a:noFill/>
          <a:ln>
            <a:noFill/>
          </a:ln>
        </p:spPr>
        <p:txBody>
          <a:bodyPr spcFirstLastPara="1" wrap="square" lIns="0" tIns="0" rIns="0" bIns="0" anchor="t" anchorCtr="0">
            <a:spAutoFit/>
          </a:bodyPr>
          <a:lstStyle/>
          <a:p>
            <a:pPr marL="0" marR="0" lvl="0" indent="0" algn="l" rtl="0">
              <a:lnSpc>
                <a:spcPct val="115150"/>
              </a:lnSpc>
              <a:spcBef>
                <a:spcPts val="0"/>
              </a:spcBef>
              <a:spcAft>
                <a:spcPts val="0"/>
              </a:spcAft>
              <a:buNone/>
            </a:pPr>
            <a:r>
              <a:rPr lang="en-US" sz="2000" dirty="0">
                <a:solidFill>
                  <a:srgbClr val="106585"/>
                </a:solidFill>
                <a:latin typeface="Arial"/>
                <a:ea typeface="Arial"/>
                <a:cs typeface="Arial"/>
                <a:sym typeface="Arial"/>
              </a:rPr>
              <a:t>    4. </a:t>
            </a:r>
            <a:r>
              <a:rPr lang="en-US" sz="2000" dirty="0">
                <a:solidFill>
                  <a:srgbClr val="106585"/>
                </a:solidFill>
              </a:rPr>
              <a:t>Presentation de la letter B</a:t>
            </a:r>
            <a:endParaRPr sz="2000" dirty="0">
              <a:solidFill>
                <a:srgbClr val="106585"/>
              </a:solidFill>
              <a:latin typeface="Arial"/>
              <a:ea typeface="Arial"/>
              <a:cs typeface="Arial"/>
              <a:sym typeface="Arial"/>
            </a:endParaRPr>
          </a:p>
        </p:txBody>
      </p:sp>
      <p:sp>
        <p:nvSpPr>
          <p:cNvPr id="129" name="Google Shape;129;p14"/>
          <p:cNvSpPr txBox="1"/>
          <p:nvPr/>
        </p:nvSpPr>
        <p:spPr>
          <a:xfrm>
            <a:off x="745939" y="4120998"/>
            <a:ext cx="4043816" cy="353943"/>
          </a:xfrm>
          <a:prstGeom prst="rect">
            <a:avLst/>
          </a:prstGeom>
          <a:noFill/>
          <a:ln>
            <a:noFill/>
          </a:ln>
        </p:spPr>
        <p:txBody>
          <a:bodyPr spcFirstLastPara="1" wrap="square" lIns="0" tIns="0" rIns="0" bIns="0" anchor="t" anchorCtr="0">
            <a:spAutoFit/>
          </a:bodyPr>
          <a:lstStyle/>
          <a:p>
            <a:pPr marL="0" marR="0" lvl="0" indent="0" algn="l" rtl="0">
              <a:lnSpc>
                <a:spcPct val="115150"/>
              </a:lnSpc>
              <a:spcBef>
                <a:spcPts val="0"/>
              </a:spcBef>
              <a:spcAft>
                <a:spcPts val="0"/>
              </a:spcAft>
              <a:buNone/>
            </a:pPr>
            <a:r>
              <a:rPr lang="en-US" sz="2000" dirty="0">
                <a:solidFill>
                  <a:srgbClr val="106585"/>
                </a:solidFill>
                <a:latin typeface="Arial"/>
                <a:ea typeface="Arial"/>
                <a:cs typeface="Arial"/>
                <a:sym typeface="Arial"/>
              </a:rPr>
              <a:t>    3.  </a:t>
            </a:r>
            <a:r>
              <a:rPr lang="en-US" sz="2000" dirty="0">
                <a:solidFill>
                  <a:srgbClr val="106585"/>
                </a:solidFill>
              </a:rPr>
              <a:t>Chanson de </a:t>
            </a:r>
            <a:r>
              <a:rPr lang="en-US" sz="2000" dirty="0" err="1">
                <a:solidFill>
                  <a:srgbClr val="106585"/>
                </a:solidFill>
              </a:rPr>
              <a:t>l’alphabet</a:t>
            </a:r>
            <a:endParaRPr dirty="0"/>
          </a:p>
        </p:txBody>
      </p:sp>
      <p:grpSp>
        <p:nvGrpSpPr>
          <p:cNvPr id="130" name="Google Shape;130;p14"/>
          <p:cNvGrpSpPr/>
          <p:nvPr/>
        </p:nvGrpSpPr>
        <p:grpSpPr>
          <a:xfrm>
            <a:off x="4677016" y="4130536"/>
            <a:ext cx="1225726" cy="293439"/>
            <a:chOff x="3226576" y="4473309"/>
            <a:chExt cx="1225726" cy="293439"/>
          </a:xfrm>
        </p:grpSpPr>
        <p:sp>
          <p:nvSpPr>
            <p:cNvPr id="131" name="Google Shape;131;p14"/>
            <p:cNvSpPr/>
            <p:nvPr/>
          </p:nvSpPr>
          <p:spPr>
            <a:xfrm>
              <a:off x="3367845" y="4559371"/>
              <a:ext cx="727036" cy="188564"/>
            </a:xfrm>
            <a:prstGeom prst="roundRect">
              <a:avLst>
                <a:gd name="adj" fmla="val 16667"/>
              </a:avLst>
            </a:prstGeom>
            <a:solidFill>
              <a:srgbClr val="F2F2F2"/>
            </a:solidFill>
            <a:ln w="25400" cap="flat" cmpd="sng">
              <a:solidFill>
                <a:srgbClr val="10658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chemeClr val="lt1"/>
                </a:solidFill>
                <a:latin typeface="Dosis"/>
                <a:ea typeface="Dosis"/>
                <a:cs typeface="Dosis"/>
                <a:sym typeface="Dosis"/>
              </a:endParaRPr>
            </a:p>
          </p:txBody>
        </p:sp>
        <p:pic>
          <p:nvPicPr>
            <p:cNvPr id="132" name="Google Shape;132;p14"/>
            <p:cNvPicPr preferRelativeResize="0"/>
            <p:nvPr/>
          </p:nvPicPr>
          <p:blipFill rotWithShape="1">
            <a:blip r:embed="rId6">
              <a:alphaModFix/>
            </a:blip>
            <a:srcRect/>
            <a:stretch/>
          </p:blipFill>
          <p:spPr>
            <a:xfrm>
              <a:off x="3226576" y="4473309"/>
              <a:ext cx="259340" cy="293439"/>
            </a:xfrm>
            <a:prstGeom prst="rect">
              <a:avLst/>
            </a:prstGeom>
            <a:noFill/>
            <a:ln>
              <a:noFill/>
            </a:ln>
          </p:spPr>
        </p:pic>
        <p:sp>
          <p:nvSpPr>
            <p:cNvPr id="133" name="Google Shape;133;p14"/>
            <p:cNvSpPr txBox="1"/>
            <p:nvPr/>
          </p:nvSpPr>
          <p:spPr>
            <a:xfrm>
              <a:off x="3451858" y="4533298"/>
              <a:ext cx="1000444"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b="1" dirty="0">
                  <a:solidFill>
                    <a:srgbClr val="106585"/>
                  </a:solidFill>
                  <a:latin typeface="Dosis"/>
                  <a:ea typeface="Dosis"/>
                  <a:cs typeface="Dosis"/>
                  <a:sym typeface="Dosis"/>
                </a:rPr>
                <a:t>20 min</a:t>
              </a:r>
              <a:endParaRPr dirty="0"/>
            </a:p>
          </p:txBody>
        </p:sp>
      </p:grpSp>
      <p:grpSp>
        <p:nvGrpSpPr>
          <p:cNvPr id="134" name="Google Shape;134;p14"/>
          <p:cNvGrpSpPr/>
          <p:nvPr/>
        </p:nvGrpSpPr>
        <p:grpSpPr>
          <a:xfrm>
            <a:off x="4762503" y="4818991"/>
            <a:ext cx="1225726" cy="293439"/>
            <a:chOff x="3226576" y="4473309"/>
            <a:chExt cx="1225726" cy="293439"/>
          </a:xfrm>
        </p:grpSpPr>
        <p:sp>
          <p:nvSpPr>
            <p:cNvPr id="135" name="Google Shape;135;p14"/>
            <p:cNvSpPr/>
            <p:nvPr/>
          </p:nvSpPr>
          <p:spPr>
            <a:xfrm>
              <a:off x="3367845" y="4559371"/>
              <a:ext cx="727036" cy="188564"/>
            </a:xfrm>
            <a:prstGeom prst="roundRect">
              <a:avLst>
                <a:gd name="adj" fmla="val 16667"/>
              </a:avLst>
            </a:prstGeom>
            <a:solidFill>
              <a:srgbClr val="F2F2F2"/>
            </a:solidFill>
            <a:ln w="25400" cap="flat" cmpd="sng">
              <a:solidFill>
                <a:srgbClr val="10658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chemeClr val="lt1"/>
                </a:solidFill>
                <a:latin typeface="Dosis"/>
                <a:ea typeface="Dosis"/>
                <a:cs typeface="Dosis"/>
                <a:sym typeface="Dosis"/>
              </a:endParaRPr>
            </a:p>
          </p:txBody>
        </p:sp>
        <p:pic>
          <p:nvPicPr>
            <p:cNvPr id="136" name="Google Shape;136;p14"/>
            <p:cNvPicPr preferRelativeResize="0"/>
            <p:nvPr/>
          </p:nvPicPr>
          <p:blipFill rotWithShape="1">
            <a:blip r:embed="rId6">
              <a:alphaModFix/>
            </a:blip>
            <a:srcRect/>
            <a:stretch/>
          </p:blipFill>
          <p:spPr>
            <a:xfrm>
              <a:off x="3226576" y="4473309"/>
              <a:ext cx="259340" cy="293439"/>
            </a:xfrm>
            <a:prstGeom prst="rect">
              <a:avLst/>
            </a:prstGeom>
            <a:noFill/>
            <a:ln>
              <a:noFill/>
            </a:ln>
          </p:spPr>
        </p:pic>
        <p:sp>
          <p:nvSpPr>
            <p:cNvPr id="137" name="Google Shape;137;p14"/>
            <p:cNvSpPr txBox="1"/>
            <p:nvPr/>
          </p:nvSpPr>
          <p:spPr>
            <a:xfrm>
              <a:off x="3451858" y="4533298"/>
              <a:ext cx="1000444"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b="1" dirty="0">
                  <a:solidFill>
                    <a:srgbClr val="106585"/>
                  </a:solidFill>
                  <a:latin typeface="Dosis"/>
                  <a:ea typeface="Dosis"/>
                  <a:cs typeface="Dosis"/>
                  <a:sym typeface="Dosis"/>
                </a:rPr>
                <a:t>20 min</a:t>
              </a:r>
              <a:endParaRPr dirty="0"/>
            </a:p>
          </p:txBody>
        </p:sp>
      </p:grpSp>
      <p:sp>
        <p:nvSpPr>
          <p:cNvPr id="2" name="Google Shape;128;p14">
            <a:extLst>
              <a:ext uri="{FF2B5EF4-FFF2-40B4-BE49-F238E27FC236}">
                <a16:creationId xmlns:a16="http://schemas.microsoft.com/office/drawing/2014/main" id="{F5C053EB-35E8-072F-179F-AD9AB06C6CDC}"/>
              </a:ext>
            </a:extLst>
          </p:cNvPr>
          <p:cNvSpPr txBox="1"/>
          <p:nvPr/>
        </p:nvSpPr>
        <p:spPr>
          <a:xfrm>
            <a:off x="745939" y="5434365"/>
            <a:ext cx="6576536" cy="353943"/>
          </a:xfrm>
          <a:prstGeom prst="rect">
            <a:avLst/>
          </a:prstGeom>
          <a:noFill/>
          <a:ln>
            <a:noFill/>
          </a:ln>
        </p:spPr>
        <p:txBody>
          <a:bodyPr spcFirstLastPara="1" wrap="square" lIns="0" tIns="0" rIns="0" bIns="0" anchor="t" anchorCtr="0">
            <a:spAutoFit/>
          </a:bodyPr>
          <a:lstStyle/>
          <a:p>
            <a:pPr marL="0" marR="0" lvl="0" indent="0" algn="l" rtl="0">
              <a:lnSpc>
                <a:spcPct val="115150"/>
              </a:lnSpc>
              <a:spcBef>
                <a:spcPts val="0"/>
              </a:spcBef>
              <a:spcAft>
                <a:spcPts val="0"/>
              </a:spcAft>
              <a:buNone/>
            </a:pPr>
            <a:r>
              <a:rPr lang="en-US" sz="2000" dirty="0">
                <a:solidFill>
                  <a:srgbClr val="106585"/>
                </a:solidFill>
                <a:latin typeface="Arial"/>
                <a:ea typeface="Arial"/>
                <a:cs typeface="Arial"/>
                <a:sym typeface="Arial"/>
              </a:rPr>
              <a:t>    5. Jeu </a:t>
            </a:r>
            <a:endParaRPr sz="2000" dirty="0">
              <a:solidFill>
                <a:srgbClr val="106585"/>
              </a:solidFill>
              <a:latin typeface="Arial"/>
              <a:ea typeface="Arial"/>
              <a:cs typeface="Arial"/>
              <a:sym typeface="Arial"/>
            </a:endParaRPr>
          </a:p>
        </p:txBody>
      </p:sp>
      <p:sp>
        <p:nvSpPr>
          <p:cNvPr id="3" name="ZoneTexte 2">
            <a:extLst>
              <a:ext uri="{FF2B5EF4-FFF2-40B4-BE49-F238E27FC236}">
                <a16:creationId xmlns:a16="http://schemas.microsoft.com/office/drawing/2014/main" id="{C5155D0D-D97A-DBA6-76F8-27C2301D85AB}"/>
              </a:ext>
            </a:extLst>
          </p:cNvPr>
          <p:cNvSpPr txBox="1"/>
          <p:nvPr>
            <p:custDataLst>
              <p:tags r:id="rId1"/>
            </p:custDataLst>
          </p:nvPr>
        </p:nvSpPr>
        <p:spPr>
          <a:xfrm>
            <a:off x="5402520" y="247650"/>
            <a:ext cx="4799712" cy="373500"/>
          </a:xfrm>
          <a:prstGeom prst="rect">
            <a:avLst/>
          </a:prstGeom>
          <a:noFill/>
        </p:spPr>
        <p:txBody>
          <a:bodyPr wrap="none" rtlCol="0">
            <a:spAutoFit/>
          </a:bodyPr>
          <a:lstStyle/>
          <a:p>
            <a:r>
              <a:rPr lang="fr-FR" sz="1827" i="1" dirty="0">
                <a:solidFill>
                  <a:schemeClr val="bg1">
                    <a:lumMod val="50000"/>
                  </a:schemeClr>
                </a:solidFill>
              </a:rPr>
              <a:t>Pour l’enseignant – À ne pas lire aux élèves.</a:t>
            </a:r>
          </a:p>
        </p:txBody>
      </p:sp>
      <p:grpSp>
        <p:nvGrpSpPr>
          <p:cNvPr id="4" name="Google Shape;117;p14">
            <a:extLst>
              <a:ext uri="{FF2B5EF4-FFF2-40B4-BE49-F238E27FC236}">
                <a16:creationId xmlns:a16="http://schemas.microsoft.com/office/drawing/2014/main" id="{45E1BEEF-4488-84F6-FD7D-2E03D5800EAC}"/>
              </a:ext>
            </a:extLst>
          </p:cNvPr>
          <p:cNvGrpSpPr/>
          <p:nvPr/>
        </p:nvGrpSpPr>
        <p:grpSpPr>
          <a:xfrm>
            <a:off x="4127919" y="5494869"/>
            <a:ext cx="851993" cy="293439"/>
            <a:chOff x="3009900" y="2283717"/>
            <a:chExt cx="851993" cy="293439"/>
          </a:xfrm>
        </p:grpSpPr>
        <p:sp>
          <p:nvSpPr>
            <p:cNvPr id="5" name="Google Shape;118;p14">
              <a:extLst>
                <a:ext uri="{FF2B5EF4-FFF2-40B4-BE49-F238E27FC236}">
                  <a16:creationId xmlns:a16="http://schemas.microsoft.com/office/drawing/2014/main" id="{1BD49A82-F9C2-7360-DA0A-9246BBD3636E}"/>
                </a:ext>
              </a:extLst>
            </p:cNvPr>
            <p:cNvSpPr/>
            <p:nvPr/>
          </p:nvSpPr>
          <p:spPr>
            <a:xfrm>
              <a:off x="3151170" y="2352894"/>
              <a:ext cx="569454" cy="205449"/>
            </a:xfrm>
            <a:prstGeom prst="roundRect">
              <a:avLst>
                <a:gd name="adj" fmla="val 16667"/>
              </a:avLst>
            </a:prstGeom>
            <a:solidFill>
              <a:srgbClr val="F2F2F2"/>
            </a:solidFill>
            <a:ln w="25400" cap="flat" cmpd="sng">
              <a:solidFill>
                <a:srgbClr val="10658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chemeClr val="lt1"/>
                </a:solidFill>
                <a:latin typeface="Dosis"/>
                <a:ea typeface="Dosis"/>
                <a:cs typeface="Dosis"/>
                <a:sym typeface="Dosis"/>
              </a:endParaRPr>
            </a:p>
          </p:txBody>
        </p:sp>
        <p:pic>
          <p:nvPicPr>
            <p:cNvPr id="6" name="Google Shape;119;p14">
              <a:extLst>
                <a:ext uri="{FF2B5EF4-FFF2-40B4-BE49-F238E27FC236}">
                  <a16:creationId xmlns:a16="http://schemas.microsoft.com/office/drawing/2014/main" id="{0DFA3071-FF45-7E6E-BA9A-AB54A625EC38}"/>
                </a:ext>
              </a:extLst>
            </p:cNvPr>
            <p:cNvPicPr preferRelativeResize="0"/>
            <p:nvPr/>
          </p:nvPicPr>
          <p:blipFill rotWithShape="1">
            <a:blip r:embed="rId6">
              <a:alphaModFix/>
            </a:blip>
            <a:srcRect/>
            <a:stretch/>
          </p:blipFill>
          <p:spPr>
            <a:xfrm>
              <a:off x="3009900" y="2283717"/>
              <a:ext cx="259340" cy="293439"/>
            </a:xfrm>
            <a:prstGeom prst="rect">
              <a:avLst/>
            </a:prstGeom>
            <a:noFill/>
            <a:ln>
              <a:noFill/>
            </a:ln>
          </p:spPr>
        </p:pic>
        <p:sp>
          <p:nvSpPr>
            <p:cNvPr id="7" name="Google Shape;120;p14">
              <a:extLst>
                <a:ext uri="{FF2B5EF4-FFF2-40B4-BE49-F238E27FC236}">
                  <a16:creationId xmlns:a16="http://schemas.microsoft.com/office/drawing/2014/main" id="{C624ECCE-A363-A59C-E11C-5E525790F1D1}"/>
                </a:ext>
              </a:extLst>
            </p:cNvPr>
            <p:cNvSpPr txBox="1"/>
            <p:nvPr/>
          </p:nvSpPr>
          <p:spPr>
            <a:xfrm>
              <a:off x="3251999" y="2343610"/>
              <a:ext cx="609894"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b="1" dirty="0">
                  <a:solidFill>
                    <a:srgbClr val="106585"/>
                  </a:solidFill>
                  <a:latin typeface="Dosis"/>
                  <a:ea typeface="Dosis"/>
                  <a:cs typeface="Dosis"/>
                  <a:sym typeface="Dosis"/>
                </a:rPr>
                <a:t>10  min</a:t>
              </a:r>
              <a:endParaRPr dirty="0"/>
            </a:p>
          </p:txBody>
        </p:sp>
      </p:grpSp>
    </p:spTree>
    <p:extLst>
      <p:ext uri="{BB962C8B-B14F-4D97-AF65-F5344CB8AC3E}">
        <p14:creationId xmlns:p14="http://schemas.microsoft.com/office/powerpoint/2010/main" val="1737817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CB165543-4DBF-48F7-57E1-EF9DF479B2E5}"/>
              </a:ext>
            </a:extLst>
          </p:cNvPr>
          <p:cNvGrpSpPr/>
          <p:nvPr>
            <p:custDataLst>
              <p:tags r:id="rId1"/>
            </p:custDataLst>
          </p:nvPr>
        </p:nvGrpSpPr>
        <p:grpSpPr>
          <a:xfrm>
            <a:off x="0" y="45244"/>
            <a:ext cx="10439400" cy="7829550"/>
            <a:chOff x="0" y="0"/>
            <a:chExt cx="13716000" cy="10287000"/>
          </a:xfrm>
        </p:grpSpPr>
        <p:sp>
          <p:nvSpPr>
            <p:cNvPr id="10" name="Freeform 2">
              <a:extLst>
                <a:ext uri="{FF2B5EF4-FFF2-40B4-BE49-F238E27FC236}">
                  <a16:creationId xmlns:a16="http://schemas.microsoft.com/office/drawing/2014/main" id="{F708FCD2-6BF9-00A9-A27E-4ABFC613E86D}"/>
                </a:ext>
              </a:extLst>
            </p:cNvPr>
            <p:cNvSpPr/>
            <p:nvPr/>
          </p:nvSpPr>
          <p:spPr>
            <a:xfrm>
              <a:off x="0" y="0"/>
              <a:ext cx="13716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6"/>
              <a:stretch>
                <a:fillRect t="-5555" b="-5555"/>
              </a:stretch>
            </a:blipFill>
          </p:spPr>
          <p:txBody>
            <a:bodyPr/>
            <a:lstStyle/>
            <a:p>
              <a:pPr defTabSz="696015">
                <a:buClrTx/>
                <a:defRPr/>
              </a:pPr>
              <a:endParaRPr lang="fr-MA" sz="1028" kern="1200" dirty="0">
                <a:solidFill>
                  <a:prstClr val="black"/>
                </a:solidFill>
                <a:latin typeface="Dosis" pitchFamily="2" charset="0"/>
                <a:ea typeface="+mn-ea"/>
                <a:cs typeface="+mn-cs"/>
              </a:endParaRPr>
            </a:p>
          </p:txBody>
        </p:sp>
        <p:grpSp>
          <p:nvGrpSpPr>
            <p:cNvPr id="11" name="Groupe 10">
              <a:extLst>
                <a:ext uri="{FF2B5EF4-FFF2-40B4-BE49-F238E27FC236}">
                  <a16:creationId xmlns:a16="http://schemas.microsoft.com/office/drawing/2014/main" id="{CF0E36C0-C341-AACC-60EE-1249E2D9C505}"/>
                </a:ext>
              </a:extLst>
            </p:cNvPr>
            <p:cNvGrpSpPr/>
            <p:nvPr/>
          </p:nvGrpSpPr>
          <p:grpSpPr>
            <a:xfrm>
              <a:off x="800100" y="353997"/>
              <a:ext cx="12001500" cy="9132906"/>
              <a:chOff x="800100" y="353997"/>
              <a:chExt cx="12001500" cy="9132906"/>
            </a:xfrm>
          </p:grpSpPr>
          <p:grpSp>
            <p:nvGrpSpPr>
              <p:cNvPr id="12" name="Group 3">
                <a:extLst>
                  <a:ext uri="{FF2B5EF4-FFF2-40B4-BE49-F238E27FC236}">
                    <a16:creationId xmlns:a16="http://schemas.microsoft.com/office/drawing/2014/main" id="{6856C84E-5D28-B1BE-B422-DE634E79C01D}"/>
                  </a:ext>
                </a:extLst>
              </p:cNvPr>
              <p:cNvGrpSpPr/>
              <p:nvPr/>
            </p:nvGrpSpPr>
            <p:grpSpPr>
              <a:xfrm>
                <a:off x="800100" y="876302"/>
                <a:ext cx="12001500" cy="8610601"/>
                <a:chOff x="0" y="-485141"/>
                <a:chExt cx="3895412" cy="3519867"/>
              </a:xfrm>
            </p:grpSpPr>
            <p:sp>
              <p:nvSpPr>
                <p:cNvPr id="14" name="Freeform 4">
                  <a:extLst>
                    <a:ext uri="{FF2B5EF4-FFF2-40B4-BE49-F238E27FC236}">
                      <a16:creationId xmlns:a16="http://schemas.microsoft.com/office/drawing/2014/main" id="{E467593A-A3AA-574E-C98C-D79D5650552D}"/>
                    </a:ext>
                  </a:extLst>
                </p:cNvPr>
                <p:cNvSpPr/>
                <p:nvPr/>
              </p:nvSpPr>
              <p:spPr>
                <a:xfrm>
                  <a:off x="0" y="-485141"/>
                  <a:ext cx="3895412" cy="3519867"/>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defTabSz="696015">
                    <a:buClrTx/>
                    <a:defRPr/>
                  </a:pPr>
                  <a:endParaRPr lang="fr-MA" sz="1028" kern="1200" dirty="0">
                    <a:solidFill>
                      <a:prstClr val="black"/>
                    </a:solidFill>
                    <a:latin typeface="Dosis" pitchFamily="2" charset="0"/>
                    <a:ea typeface="+mn-ea"/>
                    <a:cs typeface="+mn-cs"/>
                  </a:endParaRPr>
                </a:p>
              </p:txBody>
            </p:sp>
            <p:sp>
              <p:nvSpPr>
                <p:cNvPr id="15" name="TextBox 5">
                  <a:extLst>
                    <a:ext uri="{FF2B5EF4-FFF2-40B4-BE49-F238E27FC236}">
                      <a16:creationId xmlns:a16="http://schemas.microsoft.com/office/drawing/2014/main" id="{EBF35789-EF5A-9231-2393-AA2D13C5F56A}"/>
                    </a:ext>
                  </a:extLst>
                </p:cNvPr>
                <p:cNvSpPr txBox="1"/>
                <p:nvPr/>
              </p:nvSpPr>
              <p:spPr>
                <a:xfrm>
                  <a:off x="0" y="-47625"/>
                  <a:ext cx="812800" cy="860425"/>
                </a:xfrm>
                <a:prstGeom prst="rect">
                  <a:avLst/>
                </a:prstGeom>
              </p:spPr>
              <p:txBody>
                <a:bodyPr lIns="28998" tIns="28998" rIns="28998" bIns="28998" rtlCol="0" anchor="ctr"/>
                <a:lstStyle/>
                <a:p>
                  <a:pPr algn="ctr" defTabSz="696015">
                    <a:lnSpc>
                      <a:spcPts val="1832"/>
                    </a:lnSpc>
                    <a:buClrTx/>
                    <a:defRPr/>
                  </a:pPr>
                  <a:endParaRPr sz="1028" kern="1200" dirty="0">
                    <a:solidFill>
                      <a:prstClr val="black"/>
                    </a:solidFill>
                    <a:latin typeface="Dosis" pitchFamily="2" charset="0"/>
                    <a:ea typeface="+mn-ea"/>
                    <a:cs typeface="+mn-cs"/>
                  </a:endParaRPr>
                </a:p>
              </p:txBody>
            </p:sp>
          </p:grpSp>
          <p:sp>
            <p:nvSpPr>
              <p:cNvPr id="13" name="Freeform 7">
                <a:extLst>
                  <a:ext uri="{FF2B5EF4-FFF2-40B4-BE49-F238E27FC236}">
                    <a16:creationId xmlns:a16="http://schemas.microsoft.com/office/drawing/2014/main" id="{04888450-80DC-3049-7195-02CD36824DB4}"/>
                  </a:ext>
                </a:extLst>
              </p:cNvPr>
              <p:cNvSpPr/>
              <p:nvPr/>
            </p:nvSpPr>
            <p:spPr>
              <a:xfrm>
                <a:off x="914402" y="353997"/>
                <a:ext cx="929375" cy="8922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96015">
                  <a:buClrTx/>
                  <a:defRPr/>
                </a:pPr>
                <a:endParaRPr lang="fr-MA" sz="1028" kern="1200" dirty="0">
                  <a:solidFill>
                    <a:prstClr val="black"/>
                  </a:solidFill>
                  <a:latin typeface="Dosis" pitchFamily="2" charset="0"/>
                  <a:ea typeface="+mn-ea"/>
                  <a:cs typeface="+mn-cs"/>
                </a:endParaRPr>
              </a:p>
            </p:txBody>
          </p:sp>
        </p:grpSp>
      </p:grpSp>
      <p:sp>
        <p:nvSpPr>
          <p:cNvPr id="9" name="TextBox 9"/>
          <p:cNvSpPr txBox="1"/>
          <p:nvPr>
            <p:custDataLst>
              <p:tags r:id="rId2"/>
            </p:custDataLst>
          </p:nvPr>
        </p:nvSpPr>
        <p:spPr>
          <a:xfrm>
            <a:off x="2454449" y="4271218"/>
            <a:ext cx="5723834" cy="410369"/>
          </a:xfrm>
          <a:prstGeom prst="rect">
            <a:avLst/>
          </a:prstGeom>
        </p:spPr>
        <p:txBody>
          <a:bodyPr lIns="0" tIns="0" rIns="0" bIns="0" rtlCol="0" anchor="t">
            <a:spAutoFit/>
          </a:bodyPr>
          <a:lstStyle/>
          <a:p>
            <a:pPr algn="ctr" defTabSz="522038">
              <a:lnSpc>
                <a:spcPts val="3197"/>
              </a:lnSpc>
              <a:buClrTx/>
              <a:defRPr/>
            </a:pPr>
            <a:r>
              <a:rPr lang="en-US" sz="2740" b="1" kern="1200" dirty="0">
                <a:solidFill>
                  <a:srgbClr val="1F497D"/>
                </a:solidFill>
                <a:latin typeface="Dosis" pitchFamily="2" charset="0"/>
                <a:ea typeface="+mn-ea"/>
                <a:cs typeface="+mn-cs"/>
              </a:rPr>
              <a:t>Matériel didactique</a:t>
            </a:r>
          </a:p>
        </p:txBody>
      </p:sp>
      <p:pic>
        <p:nvPicPr>
          <p:cNvPr id="8" name="Image 7">
            <a:extLst>
              <a:ext uri="{FF2B5EF4-FFF2-40B4-BE49-F238E27FC236}">
                <a16:creationId xmlns:a16="http://schemas.microsoft.com/office/drawing/2014/main" id="{58171815-666E-AF77-F94B-ABCDFF43A4C1}"/>
              </a:ext>
            </a:extLst>
          </p:cNvPr>
          <p:cNvPicPr>
            <a:picLocks noChangeAspect="1"/>
          </p:cNvPicPr>
          <p:nvPr>
            <p:custDataLst>
              <p:tags r:id="rId3"/>
            </p:custDataLst>
          </p:nvPr>
        </p:nvPicPr>
        <p:blipFill rotWithShape="1">
          <a:blip r:embed="rId19"/>
          <a:srcRect t="974" r="53526"/>
          <a:stretch/>
        </p:blipFill>
        <p:spPr>
          <a:xfrm>
            <a:off x="3525281" y="4858712"/>
            <a:ext cx="3703120" cy="2319270"/>
          </a:xfrm>
          <a:prstGeom prst="rect">
            <a:avLst/>
          </a:prstGeom>
        </p:spPr>
      </p:pic>
      <p:sp>
        <p:nvSpPr>
          <p:cNvPr id="2" name="TextBox 9">
            <a:extLst>
              <a:ext uri="{FF2B5EF4-FFF2-40B4-BE49-F238E27FC236}">
                <a16:creationId xmlns:a16="http://schemas.microsoft.com/office/drawing/2014/main" id="{EFB9B008-41AC-BDC5-4B91-5A497B148B44}"/>
              </a:ext>
            </a:extLst>
          </p:cNvPr>
          <p:cNvSpPr txBox="1"/>
          <p:nvPr>
            <p:custDataLst>
              <p:tags r:id="rId4"/>
            </p:custDataLst>
          </p:nvPr>
        </p:nvSpPr>
        <p:spPr>
          <a:xfrm>
            <a:off x="2514925" y="1040088"/>
            <a:ext cx="5723834" cy="410369"/>
          </a:xfrm>
          <a:prstGeom prst="rect">
            <a:avLst/>
          </a:prstGeom>
        </p:spPr>
        <p:txBody>
          <a:bodyPr lIns="0" tIns="0" rIns="0" bIns="0" rtlCol="0" anchor="t">
            <a:spAutoFit/>
          </a:bodyPr>
          <a:lstStyle/>
          <a:p>
            <a:pPr algn="ctr" defTabSz="522038">
              <a:lnSpc>
                <a:spcPts val="3197"/>
              </a:lnSpc>
              <a:buClrTx/>
              <a:defRPr/>
            </a:pPr>
            <a:r>
              <a:rPr lang="en-US" sz="2740" b="1" kern="1200" dirty="0">
                <a:solidFill>
                  <a:srgbClr val="1F497D"/>
                </a:solidFill>
                <a:latin typeface="Dosis" pitchFamily="2" charset="0"/>
                <a:ea typeface="+mn-ea"/>
                <a:cs typeface="+mn-cs"/>
              </a:rPr>
              <a:t>Matériel technique</a:t>
            </a:r>
          </a:p>
        </p:txBody>
      </p:sp>
      <p:pic>
        <p:nvPicPr>
          <p:cNvPr id="3" name="Image 2">
            <a:extLst>
              <a:ext uri="{FF2B5EF4-FFF2-40B4-BE49-F238E27FC236}">
                <a16:creationId xmlns:a16="http://schemas.microsoft.com/office/drawing/2014/main" id="{0915D381-18F3-43EC-F8E3-6D3664766858}"/>
              </a:ext>
            </a:extLst>
          </p:cNvPr>
          <p:cNvPicPr>
            <a:picLocks noChangeAspect="1"/>
          </p:cNvPicPr>
          <p:nvPr>
            <p:custDataLst>
              <p:tags r:id="rId5"/>
            </p:custDataLst>
          </p:nvPr>
        </p:nvPicPr>
        <p:blipFill>
          <a:blip r:embed="rId20"/>
          <a:stretch>
            <a:fillRect/>
          </a:stretch>
        </p:blipFill>
        <p:spPr>
          <a:xfrm>
            <a:off x="2069655" y="1927590"/>
            <a:ext cx="1455626" cy="1269569"/>
          </a:xfrm>
          <a:prstGeom prst="rect">
            <a:avLst/>
          </a:prstGeom>
        </p:spPr>
      </p:pic>
      <p:sp>
        <p:nvSpPr>
          <p:cNvPr id="5" name="Rectangle : coins arrondis 4">
            <a:extLst>
              <a:ext uri="{FF2B5EF4-FFF2-40B4-BE49-F238E27FC236}">
                <a16:creationId xmlns:a16="http://schemas.microsoft.com/office/drawing/2014/main" id="{79441BD0-3475-3561-9867-7AA9199CD64C}"/>
              </a:ext>
            </a:extLst>
          </p:cNvPr>
          <p:cNvSpPr/>
          <p:nvPr>
            <p:custDataLst>
              <p:tags r:id="rId6"/>
            </p:custDataLst>
          </p:nvPr>
        </p:nvSpPr>
        <p:spPr>
          <a:xfrm>
            <a:off x="1003108" y="3258952"/>
            <a:ext cx="3401870" cy="409942"/>
          </a:xfrm>
          <a:prstGeom prst="roundRect">
            <a:avLst>
              <a:gd name="adj" fmla="val 32258"/>
            </a:avLst>
          </a:prstGeom>
          <a:solidFill>
            <a:schemeClr val="bg1">
              <a:lumMod val="95000"/>
            </a:schemeClr>
          </a:solidFill>
          <a:ln w="127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21985">
              <a:buClrTx/>
              <a:defRPr/>
            </a:pPr>
            <a:endParaRPr lang="fr-FR" sz="2055" kern="1200">
              <a:solidFill>
                <a:prstClr val="white"/>
              </a:solidFill>
              <a:latin typeface="Calibri"/>
            </a:endParaRPr>
          </a:p>
        </p:txBody>
      </p:sp>
      <p:sp>
        <p:nvSpPr>
          <p:cNvPr id="4" name="ZoneTexte 3">
            <a:extLst>
              <a:ext uri="{FF2B5EF4-FFF2-40B4-BE49-F238E27FC236}">
                <a16:creationId xmlns:a16="http://schemas.microsoft.com/office/drawing/2014/main" id="{55AF469B-2419-1460-4D0E-2A3F112415EB}"/>
              </a:ext>
            </a:extLst>
          </p:cNvPr>
          <p:cNvSpPr txBox="1"/>
          <p:nvPr>
            <p:custDataLst>
              <p:tags r:id="rId7"/>
            </p:custDataLst>
          </p:nvPr>
        </p:nvSpPr>
        <p:spPr>
          <a:xfrm>
            <a:off x="1003108" y="3258132"/>
            <a:ext cx="3438762" cy="355931"/>
          </a:xfrm>
          <a:prstGeom prst="rect">
            <a:avLst/>
          </a:prstGeom>
          <a:noFill/>
        </p:spPr>
        <p:txBody>
          <a:bodyPr wrap="none" rtlCol="0">
            <a:spAutoFit/>
          </a:bodyPr>
          <a:lstStyle/>
          <a:p>
            <a:pPr defTabSz="521985">
              <a:buClrTx/>
              <a:defRPr/>
            </a:pPr>
            <a:r>
              <a:rPr lang="fr-FR" sz="1713" b="1" kern="1200" dirty="0">
                <a:solidFill>
                  <a:srgbClr val="4BACC6">
                    <a:lumMod val="50000"/>
                  </a:srgbClr>
                </a:solidFill>
                <a:latin typeface="Cambria" panose="02040503050406030204" pitchFamily="18" charset="0"/>
                <a:ea typeface="Cambria" panose="02040503050406030204" pitchFamily="18" charset="0"/>
                <a:cs typeface="+mn-cs"/>
              </a:rPr>
              <a:t>Ordinateur avec Microsoft Office</a:t>
            </a:r>
          </a:p>
        </p:txBody>
      </p:sp>
      <p:sp>
        <p:nvSpPr>
          <p:cNvPr id="7" name="Rectangle : coins arrondis 6">
            <a:extLst>
              <a:ext uri="{FF2B5EF4-FFF2-40B4-BE49-F238E27FC236}">
                <a16:creationId xmlns:a16="http://schemas.microsoft.com/office/drawing/2014/main" id="{03544874-45A9-6686-34C5-F066052CB44F}"/>
              </a:ext>
            </a:extLst>
          </p:cNvPr>
          <p:cNvSpPr/>
          <p:nvPr>
            <p:custDataLst>
              <p:tags r:id="rId8"/>
            </p:custDataLst>
          </p:nvPr>
        </p:nvSpPr>
        <p:spPr>
          <a:xfrm>
            <a:off x="4813207" y="3259535"/>
            <a:ext cx="1727398" cy="409942"/>
          </a:xfrm>
          <a:prstGeom prst="roundRect">
            <a:avLst>
              <a:gd name="adj" fmla="val 32258"/>
            </a:avLst>
          </a:prstGeom>
          <a:solidFill>
            <a:schemeClr val="bg1">
              <a:lumMod val="95000"/>
            </a:schemeClr>
          </a:solidFill>
          <a:ln w="127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21985">
              <a:buClrTx/>
              <a:defRPr/>
            </a:pPr>
            <a:endParaRPr lang="fr-FR" sz="2055" kern="1200">
              <a:solidFill>
                <a:prstClr val="white"/>
              </a:solidFill>
              <a:latin typeface="Calibri"/>
            </a:endParaRPr>
          </a:p>
        </p:txBody>
      </p:sp>
      <p:sp>
        <p:nvSpPr>
          <p:cNvPr id="16" name="ZoneTexte 15">
            <a:extLst>
              <a:ext uri="{FF2B5EF4-FFF2-40B4-BE49-F238E27FC236}">
                <a16:creationId xmlns:a16="http://schemas.microsoft.com/office/drawing/2014/main" id="{2E08D40C-2D68-A73A-2381-029481DAF740}"/>
              </a:ext>
            </a:extLst>
          </p:cNvPr>
          <p:cNvSpPr txBox="1"/>
          <p:nvPr>
            <p:custDataLst>
              <p:tags r:id="rId9"/>
            </p:custDataLst>
          </p:nvPr>
        </p:nvSpPr>
        <p:spPr>
          <a:xfrm>
            <a:off x="5132896" y="3268785"/>
            <a:ext cx="1067472" cy="355931"/>
          </a:xfrm>
          <a:prstGeom prst="rect">
            <a:avLst/>
          </a:prstGeom>
          <a:noFill/>
        </p:spPr>
        <p:txBody>
          <a:bodyPr wrap="none" rtlCol="0">
            <a:spAutoFit/>
          </a:bodyPr>
          <a:lstStyle/>
          <a:p>
            <a:pPr defTabSz="521985">
              <a:buClrTx/>
              <a:defRPr/>
            </a:pPr>
            <a:r>
              <a:rPr lang="fr-FR" sz="1713" b="1" kern="1200" dirty="0">
                <a:solidFill>
                  <a:srgbClr val="4BACC6">
                    <a:lumMod val="50000"/>
                  </a:srgbClr>
                </a:solidFill>
                <a:latin typeface="Cambria" panose="02040503050406030204" pitchFamily="18" charset="0"/>
                <a:ea typeface="Cambria" panose="02040503050406030204" pitchFamily="18" charset="0"/>
                <a:cs typeface="+mn-cs"/>
              </a:rPr>
              <a:t>Pointeur</a:t>
            </a:r>
          </a:p>
        </p:txBody>
      </p:sp>
      <p:pic>
        <p:nvPicPr>
          <p:cNvPr id="17" name="Image 16">
            <a:extLst>
              <a:ext uri="{FF2B5EF4-FFF2-40B4-BE49-F238E27FC236}">
                <a16:creationId xmlns:a16="http://schemas.microsoft.com/office/drawing/2014/main" id="{F31C257C-687C-6F5D-9E7D-C97F5E15A1EC}"/>
              </a:ext>
            </a:extLst>
          </p:cNvPr>
          <p:cNvPicPr>
            <a:picLocks noChangeAspect="1"/>
          </p:cNvPicPr>
          <p:nvPr>
            <p:custDataLst>
              <p:tags r:id="rId10"/>
            </p:custDataLst>
          </p:nvPr>
        </p:nvPicPr>
        <p:blipFill>
          <a:blip r:embed="rId21">
            <a:clrChange>
              <a:clrFrom>
                <a:srgbClr val="FFFFFF"/>
              </a:clrFrom>
              <a:clrTo>
                <a:srgbClr val="FFFFFF">
                  <a:alpha val="0"/>
                </a:srgbClr>
              </a:clrTo>
            </a:clrChange>
          </a:blip>
          <a:stretch>
            <a:fillRect/>
          </a:stretch>
        </p:blipFill>
        <p:spPr>
          <a:xfrm>
            <a:off x="4641163" y="1531880"/>
            <a:ext cx="1698923" cy="1697111"/>
          </a:xfrm>
          <a:prstGeom prst="rect">
            <a:avLst/>
          </a:prstGeom>
        </p:spPr>
      </p:pic>
      <p:sp>
        <p:nvSpPr>
          <p:cNvPr id="18" name="Rectangle : coins arrondis 17">
            <a:extLst>
              <a:ext uri="{FF2B5EF4-FFF2-40B4-BE49-F238E27FC236}">
                <a16:creationId xmlns:a16="http://schemas.microsoft.com/office/drawing/2014/main" id="{CC74D983-3D6D-C529-D40A-5A387E869EC4}"/>
              </a:ext>
            </a:extLst>
          </p:cNvPr>
          <p:cNvSpPr/>
          <p:nvPr>
            <p:custDataLst>
              <p:tags r:id="rId11"/>
            </p:custDataLst>
          </p:nvPr>
        </p:nvSpPr>
        <p:spPr>
          <a:xfrm>
            <a:off x="7000429" y="3244213"/>
            <a:ext cx="2477243" cy="418043"/>
          </a:xfrm>
          <a:prstGeom prst="roundRect">
            <a:avLst>
              <a:gd name="adj" fmla="val 32258"/>
            </a:avLst>
          </a:prstGeom>
          <a:solidFill>
            <a:schemeClr val="bg1">
              <a:lumMod val="95000"/>
            </a:schemeClr>
          </a:solidFill>
          <a:ln w="127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21985">
              <a:buClrTx/>
              <a:defRPr/>
            </a:pPr>
            <a:endParaRPr lang="fr-FR" sz="2055" kern="1200">
              <a:solidFill>
                <a:prstClr val="white"/>
              </a:solidFill>
              <a:latin typeface="Calibri"/>
            </a:endParaRPr>
          </a:p>
        </p:txBody>
      </p:sp>
      <p:sp>
        <p:nvSpPr>
          <p:cNvPr id="19" name="ZoneTexte 18">
            <a:extLst>
              <a:ext uri="{FF2B5EF4-FFF2-40B4-BE49-F238E27FC236}">
                <a16:creationId xmlns:a16="http://schemas.microsoft.com/office/drawing/2014/main" id="{CDA954E7-6A2C-C5AF-3AE0-19B26D8976ED}"/>
              </a:ext>
            </a:extLst>
          </p:cNvPr>
          <p:cNvSpPr txBox="1"/>
          <p:nvPr>
            <p:custDataLst>
              <p:tags r:id="rId12"/>
            </p:custDataLst>
          </p:nvPr>
        </p:nvSpPr>
        <p:spPr>
          <a:xfrm>
            <a:off x="7223835" y="3264115"/>
            <a:ext cx="2009076" cy="355931"/>
          </a:xfrm>
          <a:prstGeom prst="rect">
            <a:avLst/>
          </a:prstGeom>
          <a:noFill/>
        </p:spPr>
        <p:txBody>
          <a:bodyPr wrap="none" rtlCol="0">
            <a:spAutoFit/>
          </a:bodyPr>
          <a:lstStyle/>
          <a:p>
            <a:pPr defTabSz="521985">
              <a:buClrTx/>
              <a:defRPr/>
            </a:pPr>
            <a:r>
              <a:rPr lang="fr-FR" sz="1713" b="1" kern="1200" dirty="0">
                <a:solidFill>
                  <a:srgbClr val="4BACC6">
                    <a:lumMod val="50000"/>
                  </a:srgbClr>
                </a:solidFill>
                <a:latin typeface="Cambria" panose="02040503050406030204" pitchFamily="18" charset="0"/>
                <a:ea typeface="Cambria" panose="02040503050406030204" pitchFamily="18" charset="0"/>
                <a:cs typeface="+mn-cs"/>
              </a:rPr>
              <a:t>Projection ajustée</a:t>
            </a:r>
          </a:p>
        </p:txBody>
      </p:sp>
      <p:pic>
        <p:nvPicPr>
          <p:cNvPr id="24" name="Image 23">
            <a:extLst>
              <a:ext uri="{FF2B5EF4-FFF2-40B4-BE49-F238E27FC236}">
                <a16:creationId xmlns:a16="http://schemas.microsoft.com/office/drawing/2014/main" id="{E53E6545-78B9-1C0F-4AE2-7DEF0DA141E8}"/>
              </a:ext>
            </a:extLst>
          </p:cNvPr>
          <p:cNvPicPr>
            <a:picLocks noChangeAspect="1"/>
          </p:cNvPicPr>
          <p:nvPr>
            <p:custDataLst>
              <p:tags r:id="rId13"/>
            </p:custDataLst>
          </p:nvPr>
        </p:nvPicPr>
        <p:blipFill>
          <a:blip r:embed="rId22"/>
          <a:stretch>
            <a:fillRect/>
          </a:stretch>
        </p:blipFill>
        <p:spPr>
          <a:xfrm>
            <a:off x="7036045" y="2118254"/>
            <a:ext cx="2405427" cy="755709"/>
          </a:xfrm>
          <a:prstGeom prst="rect">
            <a:avLst/>
          </a:prstGeom>
        </p:spPr>
      </p:pic>
      <p:pic>
        <p:nvPicPr>
          <p:cNvPr id="23" name="Image 22">
            <a:extLst>
              <a:ext uri="{FF2B5EF4-FFF2-40B4-BE49-F238E27FC236}">
                <a16:creationId xmlns:a16="http://schemas.microsoft.com/office/drawing/2014/main" id="{9BBC59BE-3A54-EDBA-5CFE-C8AD64A8FDDA}"/>
              </a:ext>
            </a:extLst>
          </p:cNvPr>
          <p:cNvPicPr>
            <a:picLocks noChangeAspect="1"/>
          </p:cNvPicPr>
          <p:nvPr>
            <p:custDataLst>
              <p:tags r:id="rId14"/>
            </p:custDataLst>
          </p:nvPr>
        </p:nvPicPr>
        <p:blipFill>
          <a:blip r:embed="rId23"/>
          <a:stretch>
            <a:fillRect/>
          </a:stretch>
        </p:blipFill>
        <p:spPr>
          <a:xfrm>
            <a:off x="5743514" y="4933562"/>
            <a:ext cx="1048620" cy="1475659"/>
          </a:xfrm>
          <a:prstGeom prst="rect">
            <a:avLst/>
          </a:prstGeom>
        </p:spPr>
      </p:pic>
      <p:sp>
        <p:nvSpPr>
          <p:cNvPr id="20" name="Rectangle 19">
            <a:extLst>
              <a:ext uri="{FF2B5EF4-FFF2-40B4-BE49-F238E27FC236}">
                <a16:creationId xmlns:a16="http://schemas.microsoft.com/office/drawing/2014/main" id="{AA79506E-DD3C-5A5F-372E-39EA3E464BA6}"/>
              </a:ext>
            </a:extLst>
          </p:cNvPr>
          <p:cNvSpPr/>
          <p:nvPr/>
        </p:nvSpPr>
        <p:spPr>
          <a:xfrm>
            <a:off x="3172178" y="4681587"/>
            <a:ext cx="1960718" cy="25262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76713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24"/>
          <p:cNvSpPr/>
          <p:nvPr/>
        </p:nvSpPr>
        <p:spPr>
          <a:xfrm>
            <a:off x="-14261" y="-22580"/>
            <a:ext cx="10439400" cy="7920038"/>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5554" b="-555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660">
              <a:solidFill>
                <a:schemeClr val="dk1"/>
              </a:solidFill>
              <a:latin typeface="Dosis"/>
              <a:ea typeface="Dosis"/>
              <a:cs typeface="Dosis"/>
              <a:sym typeface="Dosis"/>
            </a:endParaRPr>
          </a:p>
        </p:txBody>
      </p:sp>
      <p:sp>
        <p:nvSpPr>
          <p:cNvPr id="264" name="Google Shape;264;p24"/>
          <p:cNvSpPr txBox="1"/>
          <p:nvPr/>
        </p:nvSpPr>
        <p:spPr>
          <a:xfrm>
            <a:off x="766815" y="1591646"/>
            <a:ext cx="8905770" cy="3757952"/>
          </a:xfrm>
          <a:prstGeom prst="rect">
            <a:avLst/>
          </a:prstGeom>
          <a:noFill/>
          <a:ln>
            <a:noFill/>
          </a:ln>
        </p:spPr>
        <p:txBody>
          <a:bodyPr spcFirstLastPara="1" wrap="square" lIns="0" tIns="0" rIns="0" bIns="0" anchor="t" anchorCtr="0">
            <a:spAutoFit/>
          </a:bodyPr>
          <a:lstStyle/>
          <a:p>
            <a:pPr algn="ctr">
              <a:lnSpc>
                <a:spcPct val="184975"/>
              </a:lnSpc>
            </a:pPr>
            <a:r>
              <a:rPr lang="fr-FR" sz="6600" b="1" dirty="0">
                <a:solidFill>
                  <a:schemeClr val="accent5">
                    <a:lumMod val="50000"/>
                  </a:schemeClr>
                </a:solidFill>
                <a:latin typeface="Dosis" pitchFamily="2" charset="0"/>
                <a:ea typeface="Calibri" panose="020F0502020204030204" pitchFamily="34" charset="0"/>
                <a:cs typeface="Calibri" panose="020F0502020204030204" pitchFamily="34" charset="0"/>
              </a:rPr>
              <a:t>Chanson-action</a:t>
            </a:r>
          </a:p>
          <a:p>
            <a:pPr marL="0" marR="0" lvl="0" indent="0" algn="ctr" rtl="0">
              <a:lnSpc>
                <a:spcPct val="184975"/>
              </a:lnSpc>
              <a:spcBef>
                <a:spcPts val="0"/>
              </a:spcBef>
              <a:spcAft>
                <a:spcPts val="0"/>
              </a:spcAft>
              <a:buNone/>
            </a:pPr>
            <a:endParaRPr sz="6600" dirty="0">
              <a:solidFill>
                <a:srgbClr val="01070A"/>
              </a:solidFill>
              <a:latin typeface="Arial"/>
              <a:ea typeface="Arial"/>
              <a:cs typeface="Arial"/>
              <a:sym typeface="Arial"/>
            </a:endParaRPr>
          </a:p>
        </p:txBody>
      </p:sp>
      <p:sp>
        <p:nvSpPr>
          <p:cNvPr id="266" name="Google Shape;266;p24"/>
          <p:cNvSpPr txBox="1"/>
          <p:nvPr/>
        </p:nvSpPr>
        <p:spPr>
          <a:xfrm>
            <a:off x="3751785" y="4016872"/>
            <a:ext cx="2881115" cy="947952"/>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fr-FR" sz="4400" b="1" i="0" u="none" strike="noStrike" baseline="0" dirty="0">
                <a:solidFill>
                  <a:srgbClr val="FF0000"/>
                </a:solidFill>
                <a:latin typeface="MicrosoftUighur-Bold"/>
              </a:rPr>
              <a:t>Bonjour </a:t>
            </a:r>
            <a:endParaRPr sz="4400" dirty="0">
              <a:solidFill>
                <a:srgbClr val="FF0000"/>
              </a:solidFill>
            </a:endParaRPr>
          </a:p>
        </p:txBody>
      </p:sp>
      <p:sp>
        <p:nvSpPr>
          <p:cNvPr id="267" name="Google Shape;267;p24"/>
          <p:cNvSpPr/>
          <p:nvPr/>
        </p:nvSpPr>
        <p:spPr>
          <a:xfrm>
            <a:off x="657" y="6022910"/>
            <a:ext cx="1532316" cy="1899509"/>
          </a:xfrm>
          <a:custGeom>
            <a:avLst/>
            <a:gdLst/>
            <a:ahLst/>
            <a:cxnLst/>
            <a:rect l="l" t="t" r="r" b="b"/>
            <a:pathLst>
              <a:path w="2684349" h="3327606" extrusionOk="0">
                <a:moveTo>
                  <a:pt x="0" y="0"/>
                </a:moveTo>
                <a:lnTo>
                  <a:pt x="2684349" y="0"/>
                </a:lnTo>
                <a:lnTo>
                  <a:pt x="2684349" y="3327606"/>
                </a:lnTo>
                <a:lnTo>
                  <a:pt x="0" y="3327606"/>
                </a:lnTo>
                <a:lnTo>
                  <a:pt x="0" y="0"/>
                </a:lnTo>
                <a:close/>
              </a:path>
            </a:pathLst>
          </a:custGeom>
          <a:blipFill rotWithShape="1">
            <a:blip r:embed="rId4">
              <a:alphaModFix/>
            </a:blip>
            <a:stretch>
              <a:fillRect l="-157566" t="-6437" b="-4467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660">
              <a:solidFill>
                <a:schemeClr val="dk1"/>
              </a:solidFill>
              <a:latin typeface="Dosis"/>
              <a:ea typeface="Dosis"/>
              <a:cs typeface="Dosis"/>
              <a:sym typeface="Dosis"/>
            </a:endParaRPr>
          </a:p>
        </p:txBody>
      </p:sp>
      <p:sp>
        <p:nvSpPr>
          <p:cNvPr id="268" name="Google Shape;268;p24"/>
          <p:cNvSpPr/>
          <p:nvPr/>
        </p:nvSpPr>
        <p:spPr>
          <a:xfrm>
            <a:off x="8409270" y="5778449"/>
            <a:ext cx="2030130" cy="2143970"/>
          </a:xfrm>
          <a:custGeom>
            <a:avLst/>
            <a:gdLst/>
            <a:ahLst/>
            <a:cxnLst/>
            <a:rect l="l" t="t" r="r" b="b"/>
            <a:pathLst>
              <a:path w="3556432" h="3755858" extrusionOk="0">
                <a:moveTo>
                  <a:pt x="0" y="0"/>
                </a:moveTo>
                <a:lnTo>
                  <a:pt x="3556432" y="0"/>
                </a:lnTo>
                <a:lnTo>
                  <a:pt x="3556432" y="3755858"/>
                </a:lnTo>
                <a:lnTo>
                  <a:pt x="0" y="3755858"/>
                </a:lnTo>
                <a:lnTo>
                  <a:pt x="0" y="0"/>
                </a:lnTo>
                <a:close/>
              </a:path>
            </a:pathLst>
          </a:custGeom>
          <a:blipFill rotWithShape="1">
            <a:blip r:embed="rId5">
              <a:alphaModFix/>
            </a:blip>
            <a:stretch>
              <a:fillRect l="-4349" t="-330" r="-93443" b="-4155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660">
              <a:solidFill>
                <a:schemeClr val="dk1"/>
              </a:solidFill>
              <a:latin typeface="Dosis"/>
              <a:ea typeface="Dosis"/>
              <a:cs typeface="Dosis"/>
              <a:sym typeface="Dosis"/>
            </a:endParaRPr>
          </a:p>
        </p:txBody>
      </p:sp>
      <p:grpSp>
        <p:nvGrpSpPr>
          <p:cNvPr id="2" name="Google Shape;117;p14">
            <a:extLst>
              <a:ext uri="{FF2B5EF4-FFF2-40B4-BE49-F238E27FC236}">
                <a16:creationId xmlns:a16="http://schemas.microsoft.com/office/drawing/2014/main" id="{6B8A5491-23E9-AD36-FAD1-6DC0DC61E192}"/>
              </a:ext>
            </a:extLst>
          </p:cNvPr>
          <p:cNvGrpSpPr/>
          <p:nvPr/>
        </p:nvGrpSpPr>
        <p:grpSpPr>
          <a:xfrm>
            <a:off x="8176366" y="5273766"/>
            <a:ext cx="2495937" cy="836840"/>
            <a:chOff x="3009900" y="2283717"/>
            <a:chExt cx="851993" cy="293439"/>
          </a:xfrm>
        </p:grpSpPr>
        <p:sp>
          <p:nvSpPr>
            <p:cNvPr id="3" name="Google Shape;118;p14">
              <a:extLst>
                <a:ext uri="{FF2B5EF4-FFF2-40B4-BE49-F238E27FC236}">
                  <a16:creationId xmlns:a16="http://schemas.microsoft.com/office/drawing/2014/main" id="{6CDD4D51-9F05-4687-E371-2F585587E865}"/>
                </a:ext>
              </a:extLst>
            </p:cNvPr>
            <p:cNvSpPr/>
            <p:nvPr/>
          </p:nvSpPr>
          <p:spPr>
            <a:xfrm>
              <a:off x="3151170" y="2352894"/>
              <a:ext cx="569454" cy="205449"/>
            </a:xfrm>
            <a:prstGeom prst="roundRect">
              <a:avLst>
                <a:gd name="adj" fmla="val 16667"/>
              </a:avLst>
            </a:prstGeom>
            <a:solidFill>
              <a:srgbClr val="F2F2F2"/>
            </a:solidFill>
            <a:ln w="25400" cap="flat" cmpd="sng">
              <a:solidFill>
                <a:srgbClr val="10658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chemeClr val="lt1"/>
                </a:solidFill>
                <a:latin typeface="Dosis"/>
                <a:ea typeface="Dosis"/>
                <a:cs typeface="Dosis"/>
                <a:sym typeface="Dosis"/>
              </a:endParaRPr>
            </a:p>
          </p:txBody>
        </p:sp>
        <p:pic>
          <p:nvPicPr>
            <p:cNvPr id="4" name="Google Shape;119;p14">
              <a:extLst>
                <a:ext uri="{FF2B5EF4-FFF2-40B4-BE49-F238E27FC236}">
                  <a16:creationId xmlns:a16="http://schemas.microsoft.com/office/drawing/2014/main" id="{57A6466A-3609-C0EF-B10C-98EBE5E928A1}"/>
                </a:ext>
              </a:extLst>
            </p:cNvPr>
            <p:cNvPicPr preferRelativeResize="0"/>
            <p:nvPr/>
          </p:nvPicPr>
          <p:blipFill rotWithShape="1">
            <a:blip r:embed="rId6">
              <a:alphaModFix/>
            </a:blip>
            <a:srcRect/>
            <a:stretch/>
          </p:blipFill>
          <p:spPr>
            <a:xfrm>
              <a:off x="3009900" y="2283717"/>
              <a:ext cx="259340" cy="293439"/>
            </a:xfrm>
            <a:prstGeom prst="rect">
              <a:avLst/>
            </a:prstGeom>
            <a:noFill/>
            <a:ln>
              <a:noFill/>
            </a:ln>
          </p:spPr>
        </p:pic>
        <p:sp>
          <p:nvSpPr>
            <p:cNvPr id="5" name="Google Shape;120;p14">
              <a:extLst>
                <a:ext uri="{FF2B5EF4-FFF2-40B4-BE49-F238E27FC236}">
                  <a16:creationId xmlns:a16="http://schemas.microsoft.com/office/drawing/2014/main" id="{22D98084-6562-1F42-9E3D-1B9F4BD844B8}"/>
                </a:ext>
              </a:extLst>
            </p:cNvPr>
            <p:cNvSpPr txBox="1"/>
            <p:nvPr/>
          </p:nvSpPr>
          <p:spPr>
            <a:xfrm>
              <a:off x="3251999" y="2343610"/>
              <a:ext cx="609894" cy="2050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rgbClr val="106585"/>
                  </a:solidFill>
                  <a:latin typeface="Dosis"/>
                  <a:ea typeface="Dosis"/>
                  <a:cs typeface="Dosis"/>
                  <a:sym typeface="Dosis"/>
                </a:rPr>
                <a:t>5  min</a:t>
              </a:r>
              <a:endParaRPr sz="6000" dirty="0"/>
            </a:p>
          </p:txBody>
        </p:sp>
      </p:grpSp>
    </p:spTree>
    <p:extLst>
      <p:ext uri="{BB962C8B-B14F-4D97-AF65-F5344CB8AC3E}">
        <p14:creationId xmlns:p14="http://schemas.microsoft.com/office/powerpoint/2010/main" val="3872235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147273"/>
            <a:ext cx="10439400" cy="782955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1"/>
            <a:stretch>
              <a:fillRect t="-5555" b="-5555"/>
            </a:stretch>
          </a:blipFill>
        </p:spPr>
        <p:txBody>
          <a:bodyPr/>
          <a:lstStyle/>
          <a:p>
            <a:pPr algn="just" defTabSz="522011">
              <a:defRPr/>
            </a:pPr>
            <a:endParaRPr lang="fr-MA" sz="1028" dirty="0">
              <a:solidFill>
                <a:prstClr val="black"/>
              </a:solidFill>
              <a:latin typeface="Dosis" pitchFamily="2" charset="0"/>
            </a:endParaRPr>
          </a:p>
        </p:txBody>
      </p:sp>
      <p:grpSp>
        <p:nvGrpSpPr>
          <p:cNvPr id="3" name="Group 3"/>
          <p:cNvGrpSpPr/>
          <p:nvPr>
            <p:custDataLst>
              <p:tags r:id="rId2"/>
            </p:custDataLst>
          </p:nvPr>
        </p:nvGrpSpPr>
        <p:grpSpPr>
          <a:xfrm>
            <a:off x="289984" y="886196"/>
            <a:ext cx="9859433" cy="6389045"/>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algn="just" defTabSz="522011">
                <a:defRPr/>
              </a:pPr>
              <a:endParaRPr lang="fr-MA" sz="1028" dirty="0">
                <a:solidFill>
                  <a:prstClr val="black"/>
                </a:solidFill>
                <a:latin typeface="Dosis" pitchFamily="2" charset="0"/>
              </a:endParaRPr>
            </a:p>
          </p:txBody>
        </p:sp>
        <p:sp>
          <p:nvSpPr>
            <p:cNvPr id="5" name="TextBox 5"/>
            <p:cNvSpPr txBox="1"/>
            <p:nvPr/>
          </p:nvSpPr>
          <p:spPr>
            <a:xfrm>
              <a:off x="0" y="-47625"/>
              <a:ext cx="812800" cy="860425"/>
            </a:xfrm>
            <a:prstGeom prst="rect">
              <a:avLst/>
            </a:prstGeom>
          </p:spPr>
          <p:txBody>
            <a:bodyPr lIns="28998" tIns="28998" rIns="28998" bIns="28998" rtlCol="0" anchor="ctr"/>
            <a:lstStyle/>
            <a:p>
              <a:pPr algn="just" defTabSz="522011">
                <a:lnSpc>
                  <a:spcPts val="1832"/>
                </a:lnSpc>
                <a:defRPr/>
              </a:pPr>
              <a:endParaRPr sz="1028" dirty="0">
                <a:solidFill>
                  <a:prstClr val="black"/>
                </a:solidFill>
                <a:latin typeface="Dosis" pitchFamily="2" charset="0"/>
              </a:endParaRPr>
            </a:p>
          </p:txBody>
        </p:sp>
      </p:grpSp>
      <p:sp>
        <p:nvSpPr>
          <p:cNvPr id="7" name="Freeform 7"/>
          <p:cNvSpPr/>
          <p:nvPr>
            <p:custDataLst>
              <p:tags r:id="rId3"/>
            </p:custDataLst>
          </p:nvPr>
        </p:nvSpPr>
        <p:spPr>
          <a:xfrm>
            <a:off x="452577" y="381123"/>
            <a:ext cx="707357" cy="679063"/>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algn="just" defTabSz="522011">
              <a:defRPr/>
            </a:pPr>
            <a:endParaRPr lang="fr-MA" sz="1028" dirty="0">
              <a:solidFill>
                <a:prstClr val="black"/>
              </a:solidFill>
              <a:latin typeface="Dosis" pitchFamily="2" charset="0"/>
            </a:endParaRPr>
          </a:p>
        </p:txBody>
      </p:sp>
      <p:sp>
        <p:nvSpPr>
          <p:cNvPr id="9" name="TextBox 9"/>
          <p:cNvSpPr txBox="1"/>
          <p:nvPr>
            <p:custDataLst>
              <p:tags r:id="rId4"/>
            </p:custDataLst>
          </p:nvPr>
        </p:nvSpPr>
        <p:spPr>
          <a:xfrm>
            <a:off x="3617640" y="2002974"/>
            <a:ext cx="4123451" cy="410369"/>
          </a:xfrm>
          <a:prstGeom prst="rect">
            <a:avLst/>
          </a:prstGeom>
        </p:spPr>
        <p:txBody>
          <a:bodyPr wrap="square" lIns="0" tIns="0" rIns="0" bIns="0" rtlCol="0" anchor="t">
            <a:spAutoFit/>
          </a:bodyPr>
          <a:lstStyle/>
          <a:p>
            <a:pPr algn="just" defTabSz="522011">
              <a:lnSpc>
                <a:spcPts val="3196"/>
              </a:lnSpc>
              <a:defRPr/>
            </a:pPr>
            <a:r>
              <a:rPr lang="fr-FR" sz="3197" b="1" dirty="0">
                <a:solidFill>
                  <a:srgbClr val="106585"/>
                </a:solidFill>
                <a:latin typeface="Dosis" pitchFamily="2" charset="0"/>
              </a:rPr>
              <a:t>Objectifs de l’activité </a:t>
            </a:r>
          </a:p>
        </p:txBody>
      </p:sp>
      <p:sp>
        <p:nvSpPr>
          <p:cNvPr id="12" name="Freeform 17">
            <a:extLst>
              <a:ext uri="{FF2B5EF4-FFF2-40B4-BE49-F238E27FC236}">
                <a16:creationId xmlns:a16="http://schemas.microsoft.com/office/drawing/2014/main" id="{C1D261BA-3ABE-2DE1-E789-F4046D0C8328}"/>
              </a:ext>
            </a:extLst>
          </p:cNvPr>
          <p:cNvSpPr/>
          <p:nvPr>
            <p:custDataLst>
              <p:tags r:id="rId5"/>
            </p:custDataLst>
          </p:nvPr>
        </p:nvSpPr>
        <p:spPr>
          <a:xfrm rot="10800000" flipH="1">
            <a:off x="1051358" y="2888951"/>
            <a:ext cx="8950261" cy="2514799"/>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96015">
              <a:defRPr/>
            </a:pPr>
            <a:endParaRPr lang="fr-MA" sz="685" dirty="0">
              <a:solidFill>
                <a:prstClr val="black"/>
              </a:solidFill>
              <a:latin typeface="Dosis" pitchFamily="2" charset="0"/>
            </a:endParaRPr>
          </a:p>
        </p:txBody>
      </p:sp>
      <p:sp>
        <p:nvSpPr>
          <p:cNvPr id="18" name="Freeform 17">
            <a:extLst>
              <a:ext uri="{FF2B5EF4-FFF2-40B4-BE49-F238E27FC236}">
                <a16:creationId xmlns:a16="http://schemas.microsoft.com/office/drawing/2014/main" id="{395C32B6-3F71-2033-BA88-FCA970C59DCF}"/>
              </a:ext>
            </a:extLst>
          </p:cNvPr>
          <p:cNvSpPr/>
          <p:nvPr>
            <p:custDataLst>
              <p:tags r:id="rId6"/>
            </p:custDataLst>
          </p:nvPr>
        </p:nvSpPr>
        <p:spPr>
          <a:xfrm>
            <a:off x="1229265" y="2956712"/>
            <a:ext cx="537731" cy="2409904"/>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4">
              <a:extLst>
                <a:ext uri="{96DAC541-7B7A-43D3-8B79-37D633B846F1}">
                  <asvg:svgBlip xmlns:asvg="http://schemas.microsoft.com/office/drawing/2016/SVG/main" r:embed="rId15"/>
                </a:ext>
              </a:extLst>
            </a:blip>
            <a:stretch>
              <a:fillRect l="-109199" t="-6937" r="-896458" b="-829367"/>
            </a:stretch>
          </a:blipFill>
        </p:spPr>
        <p:txBody>
          <a:bodyPr/>
          <a:lstStyle/>
          <a:p>
            <a:pPr defTabSz="696015">
              <a:defRPr/>
            </a:pPr>
            <a:endParaRPr lang="fr-MA" sz="685" dirty="0">
              <a:solidFill>
                <a:prstClr val="black"/>
              </a:solidFill>
              <a:latin typeface="Dosis" pitchFamily="2" charset="0"/>
            </a:endParaRPr>
          </a:p>
        </p:txBody>
      </p:sp>
      <p:sp>
        <p:nvSpPr>
          <p:cNvPr id="8" name="TextBox 10">
            <a:extLst>
              <a:ext uri="{FF2B5EF4-FFF2-40B4-BE49-F238E27FC236}">
                <a16:creationId xmlns:a16="http://schemas.microsoft.com/office/drawing/2014/main" id="{444E5172-1FEC-C726-0EF2-92DE9D6F9BD3}"/>
              </a:ext>
            </a:extLst>
          </p:cNvPr>
          <p:cNvSpPr txBox="1"/>
          <p:nvPr>
            <p:custDataLst>
              <p:tags r:id="rId7"/>
            </p:custDataLst>
          </p:nvPr>
        </p:nvSpPr>
        <p:spPr>
          <a:xfrm>
            <a:off x="2098710" y="3602279"/>
            <a:ext cx="6029707" cy="326330"/>
          </a:xfrm>
          <a:prstGeom prst="roundRect">
            <a:avLst/>
          </a:prstGeom>
          <a:noFill/>
        </p:spPr>
        <p:txBody>
          <a:bodyPr wrap="square" lIns="0" tIns="0" rIns="0" bIns="0" rtlCol="0" anchor="t">
            <a:spAutoFit/>
          </a:bodyPr>
          <a:lstStyle/>
          <a:p>
            <a:pPr defTabSz="522011">
              <a:lnSpc>
                <a:spcPts val="2303"/>
              </a:lnSpc>
              <a:spcAft>
                <a:spcPts val="457"/>
              </a:spcAft>
              <a:defRPr/>
            </a:pPr>
            <a:r>
              <a:rPr lang="fr-FR" sz="2283" dirty="0">
                <a:latin typeface="Dosis" pitchFamily="2" charset="0"/>
              </a:rPr>
              <a:t>Chanter la chanson : « </a:t>
            </a:r>
            <a:r>
              <a:rPr lang="fr-FR" sz="2283" b="1" dirty="0">
                <a:solidFill>
                  <a:schemeClr val="accent5">
                    <a:lumMod val="50000"/>
                  </a:schemeClr>
                </a:solidFill>
                <a:latin typeface="Dosis" pitchFamily="2" charset="0"/>
              </a:rPr>
              <a:t>Bonjour » </a:t>
            </a:r>
          </a:p>
        </p:txBody>
      </p:sp>
      <p:pic>
        <p:nvPicPr>
          <p:cNvPr id="13" name="Image 12">
            <a:extLst>
              <a:ext uri="{FF2B5EF4-FFF2-40B4-BE49-F238E27FC236}">
                <a16:creationId xmlns:a16="http://schemas.microsoft.com/office/drawing/2014/main" id="{B6CF2F32-CD60-B83B-E47B-2BBFF6B8E015}"/>
              </a:ext>
            </a:extLst>
          </p:cNvPr>
          <p:cNvPicPr>
            <a:picLocks noChangeAspect="1"/>
          </p:cNvPicPr>
          <p:nvPr>
            <p:custDataLst>
              <p:tags r:id="rId8"/>
            </p:custDataLst>
          </p:nvPr>
        </p:nvPicPr>
        <p:blipFill>
          <a:blip r:embed="rId16"/>
          <a:stretch>
            <a:fillRect/>
          </a:stretch>
        </p:blipFill>
        <p:spPr>
          <a:xfrm>
            <a:off x="1560980" y="3534116"/>
            <a:ext cx="383923" cy="417901"/>
          </a:xfrm>
          <a:prstGeom prst="rect">
            <a:avLst/>
          </a:prstGeom>
        </p:spPr>
      </p:pic>
      <p:sp>
        <p:nvSpPr>
          <p:cNvPr id="10" name="ZoneTexte 9">
            <a:extLst>
              <a:ext uri="{FF2B5EF4-FFF2-40B4-BE49-F238E27FC236}">
                <a16:creationId xmlns:a16="http://schemas.microsoft.com/office/drawing/2014/main" id="{2410553D-5636-BF19-AF36-DE5C57140DA6}"/>
              </a:ext>
            </a:extLst>
          </p:cNvPr>
          <p:cNvSpPr txBox="1"/>
          <p:nvPr>
            <p:custDataLst>
              <p:tags r:id="rId9"/>
            </p:custDataLst>
          </p:nvPr>
        </p:nvSpPr>
        <p:spPr>
          <a:xfrm>
            <a:off x="5880151" y="290978"/>
            <a:ext cx="4799712" cy="373500"/>
          </a:xfrm>
          <a:prstGeom prst="rect">
            <a:avLst/>
          </a:prstGeom>
          <a:noFill/>
        </p:spPr>
        <p:txBody>
          <a:bodyPr wrap="none" rtlCol="0">
            <a:spAutoFit/>
          </a:bodyPr>
          <a:lstStyle/>
          <a:p>
            <a:r>
              <a:rPr lang="fr-FR" sz="1827" i="1" dirty="0">
                <a:solidFill>
                  <a:schemeClr val="bg1">
                    <a:lumMod val="50000"/>
                  </a:schemeClr>
                </a:solidFill>
              </a:rPr>
              <a:t>Pour l’enseignant – À ne pas lire aux élèves.</a:t>
            </a:r>
          </a:p>
        </p:txBody>
      </p:sp>
    </p:spTree>
    <p:extLst>
      <p:ext uri="{BB962C8B-B14F-4D97-AF65-F5344CB8AC3E}">
        <p14:creationId xmlns:p14="http://schemas.microsoft.com/office/powerpoint/2010/main" val="3691070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57997" y="8338"/>
            <a:ext cx="10555393" cy="7866457"/>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6780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22011">
                <a:buClrTx/>
                <a:defRPr/>
              </a:pPr>
              <a:endParaRPr lang="fr-MA" sz="1028" kern="1200" dirty="0">
                <a:solidFill>
                  <a:srgbClr val="70B1B6"/>
                </a:solidFill>
                <a:latin typeface="Dosis" pitchFamily="2" charset="0"/>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22011">
                <a:buClrTx/>
                <a:defRPr/>
              </a:pPr>
              <a:endParaRPr lang="fr-MA" sz="1028" kern="1200" dirty="0">
                <a:solidFill>
                  <a:srgbClr val="70B1B6"/>
                </a:solidFill>
                <a:latin typeface="Dosis" pitchFamily="2" charset="0"/>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22011">
                <a:buClrTx/>
                <a:defRPr/>
              </a:pPr>
              <a:endParaRPr lang="fr-FR" sz="1028" kern="1200" dirty="0">
                <a:solidFill>
                  <a:srgbClr val="70B1B6"/>
                </a:solidFill>
                <a:latin typeface="Dosis" pitchFamily="2" charset="0"/>
              </a:endParaRPr>
            </a:p>
          </p:txBody>
        </p:sp>
      </p:grpSp>
      <p:sp>
        <p:nvSpPr>
          <p:cNvPr id="5" name="Freeform 8">
            <a:extLst>
              <a:ext uri="{FF2B5EF4-FFF2-40B4-BE49-F238E27FC236}">
                <a16:creationId xmlns:a16="http://schemas.microsoft.com/office/drawing/2014/main" id="{D70A2AEF-A0A8-20E0-E6A3-86EA8A8B10CC}"/>
              </a:ext>
            </a:extLst>
          </p:cNvPr>
          <p:cNvSpPr/>
          <p:nvPr>
            <p:custDataLst>
              <p:tags r:id="rId2"/>
            </p:custDataLst>
          </p:nvPr>
        </p:nvSpPr>
        <p:spPr>
          <a:xfrm rot="10800000" flipH="1">
            <a:off x="521970" y="596214"/>
            <a:ext cx="347980" cy="242740"/>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96015">
              <a:buClrTx/>
              <a:defRPr/>
            </a:pPr>
            <a:endParaRPr lang="fr-MA" sz="1028" b="1" kern="1200" dirty="0">
              <a:solidFill>
                <a:prstClr val="white">
                  <a:lumMod val="50000"/>
                </a:prstClr>
              </a:solidFill>
              <a:latin typeface="Dosis" pitchFamily="2" charset="0"/>
              <a:ea typeface="+mn-ea"/>
              <a:cs typeface="+mn-cs"/>
            </a:endParaRPr>
          </a:p>
        </p:txBody>
      </p:sp>
      <p:sp>
        <p:nvSpPr>
          <p:cNvPr id="10" name="ZoneTexte 9">
            <a:extLst>
              <a:ext uri="{FF2B5EF4-FFF2-40B4-BE49-F238E27FC236}">
                <a16:creationId xmlns:a16="http://schemas.microsoft.com/office/drawing/2014/main" id="{37EF2ADE-B959-5993-A71F-4320DC335AB1}"/>
              </a:ext>
            </a:extLst>
          </p:cNvPr>
          <p:cNvSpPr txBox="1"/>
          <p:nvPr>
            <p:custDataLst>
              <p:tags r:id="rId3"/>
            </p:custDataLst>
          </p:nvPr>
        </p:nvSpPr>
        <p:spPr>
          <a:xfrm>
            <a:off x="920374" y="511483"/>
            <a:ext cx="9292032" cy="373500"/>
          </a:xfrm>
          <a:prstGeom prst="rect">
            <a:avLst/>
          </a:prstGeom>
          <a:noFill/>
        </p:spPr>
        <p:txBody>
          <a:bodyPr wrap="square" rtlCol="0">
            <a:spAutoFit/>
          </a:bodyPr>
          <a:lstStyle/>
          <a:p>
            <a:pPr defTabSz="696015">
              <a:spcAft>
                <a:spcPts val="457"/>
              </a:spcAft>
              <a:buClrTx/>
              <a:defRPr/>
            </a:pPr>
            <a:r>
              <a:rPr lang="fr-FR" sz="1827" b="1" kern="1200" dirty="0">
                <a:solidFill>
                  <a:prstClr val="white">
                    <a:lumMod val="65000"/>
                  </a:prstClr>
                </a:solidFill>
                <a:latin typeface="Calibri"/>
                <a:ea typeface="+mn-ea"/>
                <a:cs typeface="+mn-cs"/>
              </a:rPr>
              <a:t>Bonjour les enfants. Nous allons commencer une nouvelle séance de français. Soyez attentifs !</a:t>
            </a:r>
          </a:p>
        </p:txBody>
      </p:sp>
      <p:sp>
        <p:nvSpPr>
          <p:cNvPr id="2" name="AutoShape 2">
            <a:extLst>
              <a:ext uri="{FF2B5EF4-FFF2-40B4-BE49-F238E27FC236}">
                <a16:creationId xmlns:a16="http://schemas.microsoft.com/office/drawing/2014/main" id="{8FC75DF5-3FDA-9219-0E54-39CA7102F9B0}"/>
              </a:ext>
            </a:extLst>
          </p:cNvPr>
          <p:cNvSpPr>
            <a:spLocks noChangeAspect="1" noChangeArrowheads="1"/>
          </p:cNvSpPr>
          <p:nvPr>
            <p:custDataLst>
              <p:tags r:id="rId4"/>
            </p:custDataLst>
          </p:nvPr>
        </p:nvSpPr>
        <p:spPr bwMode="auto">
          <a:xfrm>
            <a:off x="5103707" y="3844026"/>
            <a:ext cx="231987" cy="23198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9596" tIns="34798" rIns="69596" bIns="34798" numCol="1" anchor="t" anchorCtr="0" compatLnSpc="1">
            <a:prstTxWarp prst="textNoShape">
              <a:avLst/>
            </a:prstTxWarp>
          </a:bodyPr>
          <a:lstStyle/>
          <a:p>
            <a:pPr defTabSz="696015">
              <a:buClrTx/>
              <a:defRPr/>
            </a:pPr>
            <a:endParaRPr lang="fr-FR" sz="1370" kern="1200" dirty="0">
              <a:solidFill>
                <a:prstClr val="black"/>
              </a:solidFill>
              <a:latin typeface="Calibri"/>
              <a:ea typeface="+mn-ea"/>
              <a:cs typeface="+mn-cs"/>
            </a:endParaRPr>
          </a:p>
        </p:txBody>
      </p:sp>
      <p:pic>
        <p:nvPicPr>
          <p:cNvPr id="3" name="Image 2">
            <a:extLst>
              <a:ext uri="{FF2B5EF4-FFF2-40B4-BE49-F238E27FC236}">
                <a16:creationId xmlns:a16="http://schemas.microsoft.com/office/drawing/2014/main" id="{FE66E546-AA81-4FE6-5FF1-06C2B15452AC}"/>
              </a:ext>
            </a:extLst>
          </p:cNvPr>
          <p:cNvPicPr>
            <a:picLocks noChangeAspect="1"/>
          </p:cNvPicPr>
          <p:nvPr>
            <p:custDataLst>
              <p:tags r:id="rId5"/>
            </p:custDataLst>
          </p:nvPr>
        </p:nvPicPr>
        <p:blipFill>
          <a:blip r:embed="rId9"/>
          <a:stretch>
            <a:fillRect/>
          </a:stretch>
        </p:blipFill>
        <p:spPr>
          <a:xfrm>
            <a:off x="2328826" y="2096513"/>
            <a:ext cx="5781750" cy="4747788"/>
          </a:xfrm>
          <a:prstGeom prst="rect">
            <a:avLst/>
          </a:prstGeom>
        </p:spPr>
      </p:pic>
    </p:spTree>
    <p:extLst>
      <p:ext uri="{BB962C8B-B14F-4D97-AF65-F5344CB8AC3E}">
        <p14:creationId xmlns:p14="http://schemas.microsoft.com/office/powerpoint/2010/main" val="795739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0" y="37336"/>
            <a:ext cx="10439400" cy="7829550"/>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22011">
                <a:defRPr/>
              </a:pPr>
              <a:endParaRPr lang="fr-MA" sz="1028" dirty="0">
                <a:solidFill>
                  <a:prstClr val="white"/>
                </a:solidFill>
                <a:latin typeface="Dosis" pitchFamily="2" charset="0"/>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22011">
                <a:defRPr/>
              </a:pPr>
              <a:endParaRPr lang="fr-MA" sz="1028" dirty="0">
                <a:solidFill>
                  <a:prstClr val="white"/>
                </a:solidFill>
                <a:latin typeface="Dosis" pitchFamily="2" charset="0"/>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22011">
                <a:defRPr/>
              </a:pPr>
              <a:endParaRPr lang="fr-FR" sz="1028" dirty="0">
                <a:solidFill>
                  <a:prstClr val="white"/>
                </a:solidFill>
                <a:latin typeface="Dosis" pitchFamily="2" charset="0"/>
              </a:endParaRPr>
            </a:p>
          </p:txBody>
        </p:sp>
      </p:grpSp>
      <p:sp>
        <p:nvSpPr>
          <p:cNvPr id="5" name="Freeform 8">
            <a:extLst>
              <a:ext uri="{FF2B5EF4-FFF2-40B4-BE49-F238E27FC236}">
                <a16:creationId xmlns:a16="http://schemas.microsoft.com/office/drawing/2014/main" id="{D70A2AEF-A0A8-20E0-E6A3-86EA8A8B10CC}"/>
              </a:ext>
            </a:extLst>
          </p:cNvPr>
          <p:cNvSpPr/>
          <p:nvPr>
            <p:custDataLst>
              <p:tags r:id="rId2"/>
            </p:custDataLst>
          </p:nvPr>
        </p:nvSpPr>
        <p:spPr>
          <a:xfrm rot="10800000" flipH="1">
            <a:off x="521970" y="584554"/>
            <a:ext cx="347980" cy="242740"/>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96015">
              <a:defRPr/>
            </a:pPr>
            <a:endParaRPr lang="fr-MA" sz="1028" b="1" dirty="0">
              <a:solidFill>
                <a:prstClr val="white">
                  <a:lumMod val="50000"/>
                </a:prstClr>
              </a:solidFill>
              <a:latin typeface="Dosis" pitchFamily="2" charset="0"/>
            </a:endParaRPr>
          </a:p>
        </p:txBody>
      </p:sp>
      <p:sp>
        <p:nvSpPr>
          <p:cNvPr id="10" name="ZoneTexte 9">
            <a:extLst>
              <a:ext uri="{FF2B5EF4-FFF2-40B4-BE49-F238E27FC236}">
                <a16:creationId xmlns:a16="http://schemas.microsoft.com/office/drawing/2014/main" id="{37EF2ADE-B959-5993-A71F-4320DC335AB1}"/>
              </a:ext>
            </a:extLst>
          </p:cNvPr>
          <p:cNvSpPr txBox="1"/>
          <p:nvPr>
            <p:custDataLst>
              <p:tags r:id="rId3"/>
            </p:custDataLst>
          </p:nvPr>
        </p:nvSpPr>
        <p:spPr>
          <a:xfrm>
            <a:off x="869950" y="422222"/>
            <a:ext cx="8989483" cy="373500"/>
          </a:xfrm>
          <a:prstGeom prst="rect">
            <a:avLst/>
          </a:prstGeom>
          <a:noFill/>
        </p:spPr>
        <p:txBody>
          <a:bodyPr wrap="square" rtlCol="0">
            <a:spAutoFit/>
          </a:bodyPr>
          <a:lstStyle/>
          <a:p>
            <a:pPr defTabSz="696015">
              <a:spcAft>
                <a:spcPts val="457"/>
              </a:spcAft>
              <a:defRPr/>
            </a:pPr>
            <a:endParaRPr lang="fr-FR" sz="1827" dirty="0">
              <a:solidFill>
                <a:prstClr val="white">
                  <a:lumMod val="65000"/>
                </a:prstClr>
              </a:solidFill>
              <a:latin typeface="Calibri"/>
            </a:endParaRPr>
          </a:p>
        </p:txBody>
      </p:sp>
      <p:sp>
        <p:nvSpPr>
          <p:cNvPr id="14" name="ZoneTexte 13">
            <a:extLst>
              <a:ext uri="{FF2B5EF4-FFF2-40B4-BE49-F238E27FC236}">
                <a16:creationId xmlns:a16="http://schemas.microsoft.com/office/drawing/2014/main" id="{B5D60E2F-ACED-FC82-9130-9D307BB29DF2}"/>
              </a:ext>
            </a:extLst>
          </p:cNvPr>
          <p:cNvSpPr txBox="1"/>
          <p:nvPr>
            <p:custDataLst>
              <p:tags r:id="rId4"/>
            </p:custDataLst>
          </p:nvPr>
        </p:nvSpPr>
        <p:spPr>
          <a:xfrm>
            <a:off x="985944" y="426546"/>
            <a:ext cx="8989483" cy="654666"/>
          </a:xfrm>
          <a:prstGeom prst="rect">
            <a:avLst/>
          </a:prstGeom>
          <a:noFill/>
        </p:spPr>
        <p:txBody>
          <a:bodyPr wrap="square" rtlCol="0">
            <a:spAutoFit/>
          </a:bodyPr>
          <a:lstStyle/>
          <a:p>
            <a:pPr defTabSz="696015">
              <a:spcAft>
                <a:spcPts val="457"/>
              </a:spcAft>
              <a:defRPr/>
            </a:pPr>
            <a:r>
              <a:rPr lang="fr-FR" sz="1827" b="1" dirty="0">
                <a:solidFill>
                  <a:prstClr val="white">
                    <a:lumMod val="65000"/>
                  </a:prstClr>
                </a:solidFill>
                <a:latin typeface="Calibri"/>
              </a:rPr>
              <a:t>Pour commencer, nous allons écouter une chanson qui s’appelle : « Bonjour ». Après, on va chanter ensemble.  </a:t>
            </a:r>
          </a:p>
        </p:txBody>
      </p:sp>
      <p:pic>
        <p:nvPicPr>
          <p:cNvPr id="2" name="Image 1">
            <a:extLst>
              <a:ext uri="{FF2B5EF4-FFF2-40B4-BE49-F238E27FC236}">
                <a16:creationId xmlns:a16="http://schemas.microsoft.com/office/drawing/2014/main" id="{7724DB89-3DDB-FC8E-86F2-771AC813DDBC}"/>
              </a:ext>
            </a:extLst>
          </p:cNvPr>
          <p:cNvPicPr>
            <a:picLocks noChangeAspect="1"/>
          </p:cNvPicPr>
          <p:nvPr>
            <p:custDataLst>
              <p:tags r:id="rId5"/>
            </p:custDataLst>
          </p:nvPr>
        </p:nvPicPr>
        <p:blipFill>
          <a:blip r:embed="rId9">
            <a:extLst>
              <a:ext uri="{28A0092B-C50C-407E-A947-70E740481C1C}">
                <a14:useLocalDpi xmlns:a14="http://schemas.microsoft.com/office/drawing/2010/main" val="0"/>
              </a:ext>
            </a:extLst>
          </a:blip>
          <a:stretch>
            <a:fillRect/>
          </a:stretch>
        </p:blipFill>
        <p:spPr>
          <a:xfrm>
            <a:off x="2716215" y="2066671"/>
            <a:ext cx="5006971" cy="4106565"/>
          </a:xfrm>
          <a:prstGeom prst="rect">
            <a:avLst/>
          </a:prstGeom>
        </p:spPr>
      </p:pic>
    </p:spTree>
    <p:extLst>
      <p:ext uri="{BB962C8B-B14F-4D97-AF65-F5344CB8AC3E}">
        <p14:creationId xmlns:p14="http://schemas.microsoft.com/office/powerpoint/2010/main" val="12547508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0"/>
</p:tagLst>
</file>

<file path=ppt/tags/tag100.xml><?xml version="1.0" encoding="utf-8"?>
<p:tagLst xmlns:a="http://schemas.openxmlformats.org/drawingml/2006/main" xmlns:r="http://schemas.openxmlformats.org/officeDocument/2006/relationships" xmlns:p="http://schemas.openxmlformats.org/presentationml/2006/main">
  <p:tag name="NUM" val="1"/>
</p:tagLst>
</file>

<file path=ppt/tags/tag101.xml><?xml version="1.0" encoding="utf-8"?>
<p:tagLst xmlns:a="http://schemas.openxmlformats.org/drawingml/2006/main" xmlns:r="http://schemas.openxmlformats.org/officeDocument/2006/relationships" xmlns:p="http://schemas.openxmlformats.org/presentationml/2006/main">
  <p:tag name="NUM" val="2"/>
</p:tagLst>
</file>

<file path=ppt/tags/tag102.xml><?xml version="1.0" encoding="utf-8"?>
<p:tagLst xmlns:a="http://schemas.openxmlformats.org/drawingml/2006/main" xmlns:r="http://schemas.openxmlformats.org/officeDocument/2006/relationships" xmlns:p="http://schemas.openxmlformats.org/presentationml/2006/main">
  <p:tag name="NUM" val="3"/>
</p:tagLst>
</file>

<file path=ppt/tags/tag103.xml><?xml version="1.0" encoding="utf-8"?>
<p:tagLst xmlns:a="http://schemas.openxmlformats.org/drawingml/2006/main" xmlns:r="http://schemas.openxmlformats.org/officeDocument/2006/relationships" xmlns:p="http://schemas.openxmlformats.org/presentationml/2006/main">
  <p:tag name="NUM" val="4"/>
</p:tagLst>
</file>

<file path=ppt/tags/tag104.xml><?xml version="1.0" encoding="utf-8"?>
<p:tagLst xmlns:a="http://schemas.openxmlformats.org/drawingml/2006/main" xmlns:r="http://schemas.openxmlformats.org/officeDocument/2006/relationships" xmlns:p="http://schemas.openxmlformats.org/presentationml/2006/main">
  <p:tag name="NUM" val="5"/>
</p:tagLst>
</file>

<file path=ppt/tags/tag105.xml><?xml version="1.0" encoding="utf-8"?>
<p:tagLst xmlns:a="http://schemas.openxmlformats.org/drawingml/2006/main" xmlns:r="http://schemas.openxmlformats.org/officeDocument/2006/relationships" xmlns:p="http://schemas.openxmlformats.org/presentationml/2006/main">
  <p:tag name="NUM" val="6"/>
</p:tagLst>
</file>

<file path=ppt/tags/tag106.xml><?xml version="1.0" encoding="utf-8"?>
<p:tagLst xmlns:a="http://schemas.openxmlformats.org/drawingml/2006/main" xmlns:r="http://schemas.openxmlformats.org/officeDocument/2006/relationships" xmlns:p="http://schemas.openxmlformats.org/presentationml/2006/main">
  <p:tag name="NUM" val="7"/>
</p:tagLst>
</file>

<file path=ppt/tags/tag107.xml><?xml version="1.0" encoding="utf-8"?>
<p:tagLst xmlns:a="http://schemas.openxmlformats.org/drawingml/2006/main" xmlns:r="http://schemas.openxmlformats.org/officeDocument/2006/relationships" xmlns:p="http://schemas.openxmlformats.org/presentationml/2006/main">
  <p:tag name="NUM" val="8"/>
</p:tagLst>
</file>

<file path=ppt/tags/tag108.xml><?xml version="1.0" encoding="utf-8"?>
<p:tagLst xmlns:a="http://schemas.openxmlformats.org/drawingml/2006/main" xmlns:r="http://schemas.openxmlformats.org/officeDocument/2006/relationships" xmlns:p="http://schemas.openxmlformats.org/presentationml/2006/main">
  <p:tag name="NUM" val="1"/>
</p:tagLst>
</file>

<file path=ppt/tags/tag109.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1"/>
</p:tagLst>
</file>

<file path=ppt/tags/tag110.xml><?xml version="1.0" encoding="utf-8"?>
<p:tagLst xmlns:a="http://schemas.openxmlformats.org/drawingml/2006/main" xmlns:r="http://schemas.openxmlformats.org/officeDocument/2006/relationships" xmlns:p="http://schemas.openxmlformats.org/presentationml/2006/main">
  <p:tag name="NUM" val="3"/>
</p:tagLst>
</file>

<file path=ppt/tags/tag111.xml><?xml version="1.0" encoding="utf-8"?>
<p:tagLst xmlns:a="http://schemas.openxmlformats.org/drawingml/2006/main" xmlns:r="http://schemas.openxmlformats.org/officeDocument/2006/relationships" xmlns:p="http://schemas.openxmlformats.org/presentationml/2006/main">
  <p:tag name="NUM" val="4"/>
</p:tagLst>
</file>

<file path=ppt/tags/tag112.xml><?xml version="1.0" encoding="utf-8"?>
<p:tagLst xmlns:a="http://schemas.openxmlformats.org/drawingml/2006/main" xmlns:r="http://schemas.openxmlformats.org/officeDocument/2006/relationships" xmlns:p="http://schemas.openxmlformats.org/presentationml/2006/main">
  <p:tag name="NUM" val="5"/>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3"/>
</p:tagLst>
</file>

<file path=ppt/tags/tag14.xml><?xml version="1.0" encoding="utf-8"?>
<p:tagLst xmlns:a="http://schemas.openxmlformats.org/drawingml/2006/main" xmlns:r="http://schemas.openxmlformats.org/officeDocument/2006/relationships" xmlns:p="http://schemas.openxmlformats.org/presentationml/2006/main">
  <p:tag name="NUM" val="4"/>
</p:tagLst>
</file>

<file path=ppt/tags/tag15.xml><?xml version="1.0" encoding="utf-8"?>
<p:tagLst xmlns:a="http://schemas.openxmlformats.org/drawingml/2006/main" xmlns:r="http://schemas.openxmlformats.org/officeDocument/2006/relationships" xmlns:p="http://schemas.openxmlformats.org/presentationml/2006/main">
  <p:tag name="NUM" val="5"/>
</p:tagLst>
</file>

<file path=ppt/tags/tag16.xml><?xml version="1.0" encoding="utf-8"?>
<p:tagLst xmlns:a="http://schemas.openxmlformats.org/drawingml/2006/main" xmlns:r="http://schemas.openxmlformats.org/officeDocument/2006/relationships" xmlns:p="http://schemas.openxmlformats.org/presentationml/2006/main">
  <p:tag name="NUM" val="6"/>
</p:tagLst>
</file>

<file path=ppt/tags/tag17.xml><?xml version="1.0" encoding="utf-8"?>
<p:tagLst xmlns:a="http://schemas.openxmlformats.org/drawingml/2006/main" xmlns:r="http://schemas.openxmlformats.org/officeDocument/2006/relationships" xmlns:p="http://schemas.openxmlformats.org/presentationml/2006/main">
  <p:tag name="NUM" val="7"/>
</p:tagLst>
</file>

<file path=ppt/tags/tag18.xml><?xml version="1.0" encoding="utf-8"?>
<p:tagLst xmlns:a="http://schemas.openxmlformats.org/drawingml/2006/main" xmlns:r="http://schemas.openxmlformats.org/officeDocument/2006/relationships" xmlns:p="http://schemas.openxmlformats.org/presentationml/2006/main">
  <p:tag name="NUM" val="14"/>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3"/>
</p:tagLst>
</file>

<file path=ppt/tags/tag22.xml><?xml version="1.0" encoding="utf-8"?>
<p:tagLst xmlns:a="http://schemas.openxmlformats.org/drawingml/2006/main" xmlns:r="http://schemas.openxmlformats.org/officeDocument/2006/relationships" xmlns:p="http://schemas.openxmlformats.org/presentationml/2006/main">
  <p:tag name="NUM" val="4"/>
</p:tagLst>
</file>

<file path=ppt/tags/tag23.xml><?xml version="1.0" encoding="utf-8"?>
<p:tagLst xmlns:a="http://schemas.openxmlformats.org/drawingml/2006/main" xmlns:r="http://schemas.openxmlformats.org/officeDocument/2006/relationships" xmlns:p="http://schemas.openxmlformats.org/presentationml/2006/main">
  <p:tag name="NUM" val="5"/>
</p:tagLst>
</file>

<file path=ppt/tags/tag24.xml><?xml version="1.0" encoding="utf-8"?>
<p:tagLst xmlns:a="http://schemas.openxmlformats.org/drawingml/2006/main" xmlns:r="http://schemas.openxmlformats.org/officeDocument/2006/relationships" xmlns:p="http://schemas.openxmlformats.org/presentationml/2006/main">
  <p:tag name="NUM" val="6"/>
</p:tagLst>
</file>

<file path=ppt/tags/tag25.xml><?xml version="1.0" encoding="utf-8"?>
<p:tagLst xmlns:a="http://schemas.openxmlformats.org/drawingml/2006/main" xmlns:r="http://schemas.openxmlformats.org/officeDocument/2006/relationships" xmlns:p="http://schemas.openxmlformats.org/presentationml/2006/main">
  <p:tag name="NUM" val="7"/>
</p:tagLst>
</file>

<file path=ppt/tags/tag26.xml><?xml version="1.0" encoding="utf-8"?>
<p:tagLst xmlns:a="http://schemas.openxmlformats.org/drawingml/2006/main" xmlns:r="http://schemas.openxmlformats.org/officeDocument/2006/relationships" xmlns:p="http://schemas.openxmlformats.org/presentationml/2006/main">
  <p:tag name="NUM" val="8"/>
</p:tagLst>
</file>

<file path=ppt/tags/tag27.xml><?xml version="1.0" encoding="utf-8"?>
<p:tagLst xmlns:a="http://schemas.openxmlformats.org/drawingml/2006/main" xmlns:r="http://schemas.openxmlformats.org/officeDocument/2006/relationships" xmlns:p="http://schemas.openxmlformats.org/presentationml/2006/main">
  <p:tag name="NUM" val="9"/>
</p:tagLst>
</file>

<file path=ppt/tags/tag28.xml><?xml version="1.0" encoding="utf-8"?>
<p:tagLst xmlns:a="http://schemas.openxmlformats.org/drawingml/2006/main" xmlns:r="http://schemas.openxmlformats.org/officeDocument/2006/relationships" xmlns:p="http://schemas.openxmlformats.org/presentationml/2006/main">
  <p:tag name="NUM" val="10"/>
</p:tagLst>
</file>

<file path=ppt/tags/tag29.xml><?xml version="1.0" encoding="utf-8"?>
<p:tagLst xmlns:a="http://schemas.openxmlformats.org/drawingml/2006/main" xmlns:r="http://schemas.openxmlformats.org/officeDocument/2006/relationships" xmlns:p="http://schemas.openxmlformats.org/presentationml/2006/main">
  <p:tag name="NUM" val="11"/>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12"/>
</p:tagLst>
</file>

<file path=ppt/tags/tag31.xml><?xml version="1.0" encoding="utf-8"?>
<p:tagLst xmlns:a="http://schemas.openxmlformats.org/drawingml/2006/main" xmlns:r="http://schemas.openxmlformats.org/officeDocument/2006/relationships" xmlns:p="http://schemas.openxmlformats.org/presentationml/2006/main">
  <p:tag name="NUM" val="13"/>
</p:tagLst>
</file>

<file path=ppt/tags/tag32.xml><?xml version="1.0" encoding="utf-8"?>
<p:tagLst xmlns:a="http://schemas.openxmlformats.org/drawingml/2006/main" xmlns:r="http://schemas.openxmlformats.org/officeDocument/2006/relationships" xmlns:p="http://schemas.openxmlformats.org/presentationml/2006/main">
  <p:tag name="NUM" val="17"/>
</p:tagLst>
</file>

<file path=ppt/tags/tag33.xml><?xml version="1.0" encoding="utf-8"?>
<p:tagLst xmlns:a="http://schemas.openxmlformats.org/drawingml/2006/main" xmlns:r="http://schemas.openxmlformats.org/officeDocument/2006/relationships" xmlns:p="http://schemas.openxmlformats.org/presentationml/2006/main">
  <p:tag name="NUM" val="1"/>
</p:tagLst>
</file>

<file path=ppt/tags/tag34.xml><?xml version="1.0" encoding="utf-8"?>
<p:tagLst xmlns:a="http://schemas.openxmlformats.org/drawingml/2006/main" xmlns:r="http://schemas.openxmlformats.org/officeDocument/2006/relationships" xmlns:p="http://schemas.openxmlformats.org/presentationml/2006/main">
  <p:tag name="NUM" val="2"/>
</p:tagLst>
</file>

<file path=ppt/tags/tag35.xml><?xml version="1.0" encoding="utf-8"?>
<p:tagLst xmlns:a="http://schemas.openxmlformats.org/drawingml/2006/main" xmlns:r="http://schemas.openxmlformats.org/officeDocument/2006/relationships" xmlns:p="http://schemas.openxmlformats.org/presentationml/2006/main">
  <p:tag name="NUM" val="3"/>
</p:tagLst>
</file>

<file path=ppt/tags/tag36.xml><?xml version="1.0" encoding="utf-8"?>
<p:tagLst xmlns:a="http://schemas.openxmlformats.org/drawingml/2006/main" xmlns:r="http://schemas.openxmlformats.org/officeDocument/2006/relationships" xmlns:p="http://schemas.openxmlformats.org/presentationml/2006/main">
  <p:tag name="NUM" val="4"/>
</p:tagLst>
</file>

<file path=ppt/tags/tag37.xml><?xml version="1.0" encoding="utf-8"?>
<p:tagLst xmlns:a="http://schemas.openxmlformats.org/drawingml/2006/main" xmlns:r="http://schemas.openxmlformats.org/officeDocument/2006/relationships" xmlns:p="http://schemas.openxmlformats.org/presentationml/2006/main">
  <p:tag name="NUM" val="5"/>
</p:tagLst>
</file>

<file path=ppt/tags/tag38.xml><?xml version="1.0" encoding="utf-8"?>
<p:tagLst xmlns:a="http://schemas.openxmlformats.org/drawingml/2006/main" xmlns:r="http://schemas.openxmlformats.org/officeDocument/2006/relationships" xmlns:p="http://schemas.openxmlformats.org/presentationml/2006/main">
  <p:tag name="NUM" val="6"/>
</p:tagLst>
</file>

<file path=ppt/tags/tag39.xml><?xml version="1.0" encoding="utf-8"?>
<p:tagLst xmlns:a="http://schemas.openxmlformats.org/drawingml/2006/main" xmlns:r="http://schemas.openxmlformats.org/officeDocument/2006/relationships" xmlns:p="http://schemas.openxmlformats.org/presentationml/2006/main">
  <p:tag name="NUM" val="7"/>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8"/>
</p:tagLst>
</file>

<file path=ppt/tags/tag41.xml><?xml version="1.0" encoding="utf-8"?>
<p:tagLst xmlns:a="http://schemas.openxmlformats.org/drawingml/2006/main" xmlns:r="http://schemas.openxmlformats.org/officeDocument/2006/relationships" xmlns:p="http://schemas.openxmlformats.org/presentationml/2006/main">
  <p:tag name="NUM" val="9"/>
</p:tagLst>
</file>

<file path=ppt/tags/tag42.xml><?xml version="1.0" encoding="utf-8"?>
<p:tagLst xmlns:a="http://schemas.openxmlformats.org/drawingml/2006/main" xmlns:r="http://schemas.openxmlformats.org/officeDocument/2006/relationships" xmlns:p="http://schemas.openxmlformats.org/presentationml/2006/main">
  <p:tag name="NUM" val="1"/>
</p:tagLst>
</file>

<file path=ppt/tags/tag43.xml><?xml version="1.0" encoding="utf-8"?>
<p:tagLst xmlns:a="http://schemas.openxmlformats.org/drawingml/2006/main" xmlns:r="http://schemas.openxmlformats.org/officeDocument/2006/relationships" xmlns:p="http://schemas.openxmlformats.org/presentationml/2006/main">
  <p:tag name="NUM" val="2"/>
</p:tagLst>
</file>

<file path=ppt/tags/tag44.xml><?xml version="1.0" encoding="utf-8"?>
<p:tagLst xmlns:a="http://schemas.openxmlformats.org/drawingml/2006/main" xmlns:r="http://schemas.openxmlformats.org/officeDocument/2006/relationships" xmlns:p="http://schemas.openxmlformats.org/presentationml/2006/main">
  <p:tag name="NUM" val="3"/>
</p:tagLst>
</file>

<file path=ppt/tags/tag45.xml><?xml version="1.0" encoding="utf-8"?>
<p:tagLst xmlns:a="http://schemas.openxmlformats.org/drawingml/2006/main" xmlns:r="http://schemas.openxmlformats.org/officeDocument/2006/relationships" xmlns:p="http://schemas.openxmlformats.org/presentationml/2006/main">
  <p:tag name="NUM" val="4"/>
</p:tagLst>
</file>

<file path=ppt/tags/tag46.xml><?xml version="1.0" encoding="utf-8"?>
<p:tagLst xmlns:a="http://schemas.openxmlformats.org/drawingml/2006/main" xmlns:r="http://schemas.openxmlformats.org/officeDocument/2006/relationships" xmlns:p="http://schemas.openxmlformats.org/presentationml/2006/main">
  <p:tag name="NUM" val="5"/>
</p:tagLst>
</file>

<file path=ppt/tags/tag47.xml><?xml version="1.0" encoding="utf-8"?>
<p:tagLst xmlns:a="http://schemas.openxmlformats.org/drawingml/2006/main" xmlns:r="http://schemas.openxmlformats.org/officeDocument/2006/relationships" xmlns:p="http://schemas.openxmlformats.org/presentationml/2006/main">
  <p:tag name="NUM" val="1"/>
</p:tagLst>
</file>

<file path=ppt/tags/tag48.xml><?xml version="1.0" encoding="utf-8"?>
<p:tagLst xmlns:a="http://schemas.openxmlformats.org/drawingml/2006/main" xmlns:r="http://schemas.openxmlformats.org/officeDocument/2006/relationships" xmlns:p="http://schemas.openxmlformats.org/presentationml/2006/main">
  <p:tag name="NUM" val="2"/>
</p:tagLst>
</file>

<file path=ppt/tags/tag49.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4"/>
</p:tagLst>
</file>

<file path=ppt/tags/tag51.xml><?xml version="1.0" encoding="utf-8"?>
<p:tagLst xmlns:a="http://schemas.openxmlformats.org/drawingml/2006/main" xmlns:r="http://schemas.openxmlformats.org/officeDocument/2006/relationships" xmlns:p="http://schemas.openxmlformats.org/presentationml/2006/main">
  <p:tag name="NUM" val="5"/>
</p:tagLst>
</file>

<file path=ppt/tags/tag52.xml><?xml version="1.0" encoding="utf-8"?>
<p:tagLst xmlns:a="http://schemas.openxmlformats.org/drawingml/2006/main" xmlns:r="http://schemas.openxmlformats.org/officeDocument/2006/relationships" xmlns:p="http://schemas.openxmlformats.org/presentationml/2006/main">
  <p:tag name="NUM" val="1"/>
</p:tagLst>
</file>

<file path=ppt/tags/tag53.xml><?xml version="1.0" encoding="utf-8"?>
<p:tagLst xmlns:a="http://schemas.openxmlformats.org/drawingml/2006/main" xmlns:r="http://schemas.openxmlformats.org/officeDocument/2006/relationships" xmlns:p="http://schemas.openxmlformats.org/presentationml/2006/main">
  <p:tag name="NUM" val="2"/>
</p:tagLst>
</file>

<file path=ppt/tags/tag54.xml><?xml version="1.0" encoding="utf-8"?>
<p:tagLst xmlns:a="http://schemas.openxmlformats.org/drawingml/2006/main" xmlns:r="http://schemas.openxmlformats.org/officeDocument/2006/relationships" xmlns:p="http://schemas.openxmlformats.org/presentationml/2006/main">
  <p:tag name="NUM" val="3"/>
</p:tagLst>
</file>

<file path=ppt/tags/tag55.xml><?xml version="1.0" encoding="utf-8"?>
<p:tagLst xmlns:a="http://schemas.openxmlformats.org/drawingml/2006/main" xmlns:r="http://schemas.openxmlformats.org/officeDocument/2006/relationships" xmlns:p="http://schemas.openxmlformats.org/presentationml/2006/main">
  <p:tag name="NUM" val="4"/>
</p:tagLst>
</file>

<file path=ppt/tags/tag56.xml><?xml version="1.0" encoding="utf-8"?>
<p:tagLst xmlns:a="http://schemas.openxmlformats.org/drawingml/2006/main" xmlns:r="http://schemas.openxmlformats.org/officeDocument/2006/relationships" xmlns:p="http://schemas.openxmlformats.org/presentationml/2006/main">
  <p:tag name="NUM" val="5"/>
</p:tagLst>
</file>

<file path=ppt/tags/tag57.xml><?xml version="1.0" encoding="utf-8"?>
<p:tagLst xmlns:a="http://schemas.openxmlformats.org/drawingml/2006/main" xmlns:r="http://schemas.openxmlformats.org/officeDocument/2006/relationships" xmlns:p="http://schemas.openxmlformats.org/presentationml/2006/main">
  <p:tag name="NUM" val="1"/>
</p:tagLst>
</file>

<file path=ppt/tags/tag58.xml><?xml version="1.0" encoding="utf-8"?>
<p:tagLst xmlns:a="http://schemas.openxmlformats.org/drawingml/2006/main" xmlns:r="http://schemas.openxmlformats.org/officeDocument/2006/relationships" xmlns:p="http://schemas.openxmlformats.org/presentationml/2006/main">
  <p:tag name="NUM" val="2"/>
</p:tagLst>
</file>

<file path=ppt/tags/tag59.xml><?xml version="1.0" encoding="utf-8"?>
<p:tagLst xmlns:a="http://schemas.openxmlformats.org/drawingml/2006/main" xmlns:r="http://schemas.openxmlformats.org/officeDocument/2006/relationships" xmlns:p="http://schemas.openxmlformats.org/presentationml/2006/main">
  <p:tag name="NUM" val="3"/>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4"/>
</p:tagLst>
</file>

<file path=ppt/tags/tag61.xml><?xml version="1.0" encoding="utf-8"?>
<p:tagLst xmlns:a="http://schemas.openxmlformats.org/drawingml/2006/main" xmlns:r="http://schemas.openxmlformats.org/officeDocument/2006/relationships" xmlns:p="http://schemas.openxmlformats.org/presentationml/2006/main">
  <p:tag name="NUM" val="5"/>
</p:tagLst>
</file>

<file path=ppt/tags/tag62.xml><?xml version="1.0" encoding="utf-8"?>
<p:tagLst xmlns:a="http://schemas.openxmlformats.org/drawingml/2006/main" xmlns:r="http://schemas.openxmlformats.org/officeDocument/2006/relationships" xmlns:p="http://schemas.openxmlformats.org/presentationml/2006/main">
  <p:tag name="NUM" val="5"/>
</p:tagLst>
</file>

<file path=ppt/tags/tag63.xml><?xml version="1.0" encoding="utf-8"?>
<p:tagLst xmlns:a="http://schemas.openxmlformats.org/drawingml/2006/main" xmlns:r="http://schemas.openxmlformats.org/officeDocument/2006/relationships" xmlns:p="http://schemas.openxmlformats.org/presentationml/2006/main">
  <p:tag name="NUM" val="5"/>
</p:tagLst>
</file>

<file path=ppt/tags/tag64.xml><?xml version="1.0" encoding="utf-8"?>
<p:tagLst xmlns:a="http://schemas.openxmlformats.org/drawingml/2006/main" xmlns:r="http://schemas.openxmlformats.org/officeDocument/2006/relationships" xmlns:p="http://schemas.openxmlformats.org/presentationml/2006/main">
  <p:tag name="NUM" val="1"/>
</p:tagLst>
</file>

<file path=ppt/tags/tag65.xml><?xml version="1.0" encoding="utf-8"?>
<p:tagLst xmlns:a="http://schemas.openxmlformats.org/drawingml/2006/main" xmlns:r="http://schemas.openxmlformats.org/officeDocument/2006/relationships" xmlns:p="http://schemas.openxmlformats.org/presentationml/2006/main">
  <p:tag name="NUM" val="2"/>
</p:tagLst>
</file>

<file path=ppt/tags/tag66.xml><?xml version="1.0" encoding="utf-8"?>
<p:tagLst xmlns:a="http://schemas.openxmlformats.org/drawingml/2006/main" xmlns:r="http://schemas.openxmlformats.org/officeDocument/2006/relationships" xmlns:p="http://schemas.openxmlformats.org/presentationml/2006/main">
  <p:tag name="NUM" val="3"/>
</p:tagLst>
</file>

<file path=ppt/tags/tag67.xml><?xml version="1.0" encoding="utf-8"?>
<p:tagLst xmlns:a="http://schemas.openxmlformats.org/drawingml/2006/main" xmlns:r="http://schemas.openxmlformats.org/officeDocument/2006/relationships" xmlns:p="http://schemas.openxmlformats.org/presentationml/2006/main">
  <p:tag name="NUM" val="4"/>
</p:tagLst>
</file>

<file path=ppt/tags/tag68.xml><?xml version="1.0" encoding="utf-8"?>
<p:tagLst xmlns:a="http://schemas.openxmlformats.org/drawingml/2006/main" xmlns:r="http://schemas.openxmlformats.org/officeDocument/2006/relationships" xmlns:p="http://schemas.openxmlformats.org/presentationml/2006/main">
  <p:tag name="NUM" val="5"/>
</p:tagLst>
</file>

<file path=ppt/tags/tag69.xml><?xml version="1.0" encoding="utf-8"?>
<p:tagLst xmlns:a="http://schemas.openxmlformats.org/drawingml/2006/main" xmlns:r="http://schemas.openxmlformats.org/officeDocument/2006/relationships" xmlns:p="http://schemas.openxmlformats.org/presentationml/2006/main">
  <p:tag name="NUM" val="6"/>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70.xml><?xml version="1.0" encoding="utf-8"?>
<p:tagLst xmlns:a="http://schemas.openxmlformats.org/drawingml/2006/main" xmlns:r="http://schemas.openxmlformats.org/officeDocument/2006/relationships" xmlns:p="http://schemas.openxmlformats.org/presentationml/2006/main">
  <p:tag name="NUM" val="7"/>
</p:tagLst>
</file>

<file path=ppt/tags/tag71.xml><?xml version="1.0" encoding="utf-8"?>
<p:tagLst xmlns:a="http://schemas.openxmlformats.org/drawingml/2006/main" xmlns:r="http://schemas.openxmlformats.org/officeDocument/2006/relationships" xmlns:p="http://schemas.openxmlformats.org/presentationml/2006/main">
  <p:tag name="NUM" val="8"/>
</p:tagLst>
</file>

<file path=ppt/tags/tag72.xml><?xml version="1.0" encoding="utf-8"?>
<p:tagLst xmlns:a="http://schemas.openxmlformats.org/drawingml/2006/main" xmlns:r="http://schemas.openxmlformats.org/officeDocument/2006/relationships" xmlns:p="http://schemas.openxmlformats.org/presentationml/2006/main">
  <p:tag name="NUM" val="9"/>
</p:tagLst>
</file>

<file path=ppt/tags/tag73.xml><?xml version="1.0" encoding="utf-8"?>
<p:tagLst xmlns:a="http://schemas.openxmlformats.org/drawingml/2006/main" xmlns:r="http://schemas.openxmlformats.org/officeDocument/2006/relationships" xmlns:p="http://schemas.openxmlformats.org/presentationml/2006/main">
  <p:tag name="NUM" val="1"/>
</p:tagLst>
</file>

<file path=ppt/tags/tag74.xml><?xml version="1.0" encoding="utf-8"?>
<p:tagLst xmlns:a="http://schemas.openxmlformats.org/drawingml/2006/main" xmlns:r="http://schemas.openxmlformats.org/officeDocument/2006/relationships" xmlns:p="http://schemas.openxmlformats.org/presentationml/2006/main">
  <p:tag name="NUM" val="2"/>
</p:tagLst>
</file>

<file path=ppt/tags/tag75.xml><?xml version="1.0" encoding="utf-8"?>
<p:tagLst xmlns:a="http://schemas.openxmlformats.org/drawingml/2006/main" xmlns:r="http://schemas.openxmlformats.org/officeDocument/2006/relationships" xmlns:p="http://schemas.openxmlformats.org/presentationml/2006/main">
  <p:tag name="NUM" val="3"/>
</p:tagLst>
</file>

<file path=ppt/tags/tag76.xml><?xml version="1.0" encoding="utf-8"?>
<p:tagLst xmlns:a="http://schemas.openxmlformats.org/drawingml/2006/main" xmlns:r="http://schemas.openxmlformats.org/officeDocument/2006/relationships" xmlns:p="http://schemas.openxmlformats.org/presentationml/2006/main">
  <p:tag name="NUM" val="4"/>
</p:tagLst>
</file>

<file path=ppt/tags/tag77.xml><?xml version="1.0" encoding="utf-8"?>
<p:tagLst xmlns:a="http://schemas.openxmlformats.org/drawingml/2006/main" xmlns:r="http://schemas.openxmlformats.org/officeDocument/2006/relationships" xmlns:p="http://schemas.openxmlformats.org/presentationml/2006/main">
  <p:tag name="NUM" val="5"/>
</p:tagLst>
</file>

<file path=ppt/tags/tag78.xml><?xml version="1.0" encoding="utf-8"?>
<p:tagLst xmlns:a="http://schemas.openxmlformats.org/drawingml/2006/main" xmlns:r="http://schemas.openxmlformats.org/officeDocument/2006/relationships" xmlns:p="http://schemas.openxmlformats.org/presentationml/2006/main">
  <p:tag name="NUM" val="6"/>
</p:tagLst>
</file>

<file path=ppt/tags/tag79.xml><?xml version="1.0" encoding="utf-8"?>
<p:tagLst xmlns:a="http://schemas.openxmlformats.org/drawingml/2006/main" xmlns:r="http://schemas.openxmlformats.org/officeDocument/2006/relationships" xmlns:p="http://schemas.openxmlformats.org/presentationml/2006/main">
  <p:tag name="NUM" val="7"/>
</p:tagLst>
</file>

<file path=ppt/tags/tag8.xml><?xml version="1.0" encoding="utf-8"?>
<p:tagLst xmlns:a="http://schemas.openxmlformats.org/drawingml/2006/main" xmlns:r="http://schemas.openxmlformats.org/officeDocument/2006/relationships" xmlns:p="http://schemas.openxmlformats.org/presentationml/2006/main">
  <p:tag name="NUM" val="8"/>
</p:tagLst>
</file>

<file path=ppt/tags/tag80.xml><?xml version="1.0" encoding="utf-8"?>
<p:tagLst xmlns:a="http://schemas.openxmlformats.org/drawingml/2006/main" xmlns:r="http://schemas.openxmlformats.org/officeDocument/2006/relationships" xmlns:p="http://schemas.openxmlformats.org/presentationml/2006/main">
  <p:tag name="NUM" val="10"/>
</p:tagLst>
</file>

<file path=ppt/tags/tag81.xml><?xml version="1.0" encoding="utf-8"?>
<p:tagLst xmlns:a="http://schemas.openxmlformats.org/drawingml/2006/main" xmlns:r="http://schemas.openxmlformats.org/officeDocument/2006/relationships" xmlns:p="http://schemas.openxmlformats.org/presentationml/2006/main">
  <p:tag name="NUM" val="1"/>
</p:tagLst>
</file>

<file path=ppt/tags/tag82.xml><?xml version="1.0" encoding="utf-8"?>
<p:tagLst xmlns:a="http://schemas.openxmlformats.org/drawingml/2006/main" xmlns:r="http://schemas.openxmlformats.org/officeDocument/2006/relationships" xmlns:p="http://schemas.openxmlformats.org/presentationml/2006/main">
  <p:tag name="NUM" val="2"/>
</p:tagLst>
</file>

<file path=ppt/tags/tag83.xml><?xml version="1.0" encoding="utf-8"?>
<p:tagLst xmlns:a="http://schemas.openxmlformats.org/drawingml/2006/main" xmlns:r="http://schemas.openxmlformats.org/officeDocument/2006/relationships" xmlns:p="http://schemas.openxmlformats.org/presentationml/2006/main">
  <p:tag name="NUM" val="3"/>
</p:tagLst>
</file>

<file path=ppt/tags/tag84.xml><?xml version="1.0" encoding="utf-8"?>
<p:tagLst xmlns:a="http://schemas.openxmlformats.org/drawingml/2006/main" xmlns:r="http://schemas.openxmlformats.org/officeDocument/2006/relationships" xmlns:p="http://schemas.openxmlformats.org/presentationml/2006/main">
  <p:tag name="NUM" val="4"/>
</p:tagLst>
</file>

<file path=ppt/tags/tag85.xml><?xml version="1.0" encoding="utf-8"?>
<p:tagLst xmlns:a="http://schemas.openxmlformats.org/drawingml/2006/main" xmlns:r="http://schemas.openxmlformats.org/officeDocument/2006/relationships" xmlns:p="http://schemas.openxmlformats.org/presentationml/2006/main">
  <p:tag name="NUM" val="5"/>
</p:tagLst>
</file>

<file path=ppt/tags/tag86.xml><?xml version="1.0" encoding="utf-8"?>
<p:tagLst xmlns:a="http://schemas.openxmlformats.org/drawingml/2006/main" xmlns:r="http://schemas.openxmlformats.org/officeDocument/2006/relationships" xmlns:p="http://schemas.openxmlformats.org/presentationml/2006/main">
  <p:tag name="NUM" val="6"/>
</p:tagLst>
</file>

<file path=ppt/tags/tag87.xml><?xml version="1.0" encoding="utf-8"?>
<p:tagLst xmlns:a="http://schemas.openxmlformats.org/drawingml/2006/main" xmlns:r="http://schemas.openxmlformats.org/officeDocument/2006/relationships" xmlns:p="http://schemas.openxmlformats.org/presentationml/2006/main">
  <p:tag name="NUM" val="8"/>
</p:tagLst>
</file>

<file path=ppt/tags/tag88.xml><?xml version="1.0" encoding="utf-8"?>
<p:tagLst xmlns:a="http://schemas.openxmlformats.org/drawingml/2006/main" xmlns:r="http://schemas.openxmlformats.org/officeDocument/2006/relationships" xmlns:p="http://schemas.openxmlformats.org/presentationml/2006/main">
  <p:tag name="NUM" val="9"/>
</p:tagLst>
</file>

<file path=ppt/tags/tag89.xml><?xml version="1.0" encoding="utf-8"?>
<p:tagLst xmlns:a="http://schemas.openxmlformats.org/drawingml/2006/main" xmlns:r="http://schemas.openxmlformats.org/officeDocument/2006/relationships" xmlns:p="http://schemas.openxmlformats.org/presentationml/2006/main">
  <p:tag name="NUM" val="10"/>
</p:tagLst>
</file>

<file path=ppt/tags/tag9.xml><?xml version="1.0" encoding="utf-8"?>
<p:tagLst xmlns:a="http://schemas.openxmlformats.org/drawingml/2006/main" xmlns:r="http://schemas.openxmlformats.org/officeDocument/2006/relationships" xmlns:p="http://schemas.openxmlformats.org/presentationml/2006/main">
  <p:tag name="NUM" val="9"/>
</p:tagLst>
</file>

<file path=ppt/tags/tag90.xml><?xml version="1.0" encoding="utf-8"?>
<p:tagLst xmlns:a="http://schemas.openxmlformats.org/drawingml/2006/main" xmlns:r="http://schemas.openxmlformats.org/officeDocument/2006/relationships" xmlns:p="http://schemas.openxmlformats.org/presentationml/2006/main">
  <p:tag name="NUM" val="11"/>
</p:tagLst>
</file>

<file path=ppt/tags/tag91.xml><?xml version="1.0" encoding="utf-8"?>
<p:tagLst xmlns:a="http://schemas.openxmlformats.org/drawingml/2006/main" xmlns:r="http://schemas.openxmlformats.org/officeDocument/2006/relationships" xmlns:p="http://schemas.openxmlformats.org/presentationml/2006/main">
  <p:tag name="NUM" val="1"/>
</p:tagLst>
</file>

<file path=ppt/tags/tag92.xml><?xml version="1.0" encoding="utf-8"?>
<p:tagLst xmlns:a="http://schemas.openxmlformats.org/drawingml/2006/main" xmlns:r="http://schemas.openxmlformats.org/officeDocument/2006/relationships" xmlns:p="http://schemas.openxmlformats.org/presentationml/2006/main">
  <p:tag name="NUM" val="2"/>
</p:tagLst>
</file>

<file path=ppt/tags/tag93.xml><?xml version="1.0" encoding="utf-8"?>
<p:tagLst xmlns:a="http://schemas.openxmlformats.org/drawingml/2006/main" xmlns:r="http://schemas.openxmlformats.org/officeDocument/2006/relationships" xmlns:p="http://schemas.openxmlformats.org/presentationml/2006/main">
  <p:tag name="NUM" val="3"/>
</p:tagLst>
</file>

<file path=ppt/tags/tag94.xml><?xml version="1.0" encoding="utf-8"?>
<p:tagLst xmlns:a="http://schemas.openxmlformats.org/drawingml/2006/main" xmlns:r="http://schemas.openxmlformats.org/officeDocument/2006/relationships" xmlns:p="http://schemas.openxmlformats.org/presentationml/2006/main">
  <p:tag name="NUM" val="4"/>
</p:tagLst>
</file>

<file path=ppt/tags/tag95.xml><?xml version="1.0" encoding="utf-8"?>
<p:tagLst xmlns:a="http://schemas.openxmlformats.org/drawingml/2006/main" xmlns:r="http://schemas.openxmlformats.org/officeDocument/2006/relationships" xmlns:p="http://schemas.openxmlformats.org/presentationml/2006/main">
  <p:tag name="NUM" val="5"/>
</p:tagLst>
</file>

<file path=ppt/tags/tag96.xml><?xml version="1.0" encoding="utf-8"?>
<p:tagLst xmlns:a="http://schemas.openxmlformats.org/drawingml/2006/main" xmlns:r="http://schemas.openxmlformats.org/officeDocument/2006/relationships" xmlns:p="http://schemas.openxmlformats.org/presentationml/2006/main">
  <p:tag name="NUM" val="6"/>
</p:tagLst>
</file>

<file path=ppt/tags/tag97.xml><?xml version="1.0" encoding="utf-8"?>
<p:tagLst xmlns:a="http://schemas.openxmlformats.org/drawingml/2006/main" xmlns:r="http://schemas.openxmlformats.org/officeDocument/2006/relationships" xmlns:p="http://schemas.openxmlformats.org/presentationml/2006/main">
  <p:tag name="NUM" val="7"/>
</p:tagLst>
</file>

<file path=ppt/tags/tag98.xml><?xml version="1.0" encoding="utf-8"?>
<p:tagLst xmlns:a="http://schemas.openxmlformats.org/drawingml/2006/main" xmlns:r="http://schemas.openxmlformats.org/officeDocument/2006/relationships" xmlns:p="http://schemas.openxmlformats.org/presentationml/2006/main">
  <p:tag name="NUM" val="8"/>
</p:tagLst>
</file>

<file path=ppt/tags/tag99.xml><?xml version="1.0" encoding="utf-8"?>
<p:tagLst xmlns:a="http://schemas.openxmlformats.org/drawingml/2006/main" xmlns:r="http://schemas.openxmlformats.org/officeDocument/2006/relationships" xmlns:p="http://schemas.openxmlformats.org/presentationml/2006/main">
  <p:tag name="NUM" val="9"/>
</p:tagLst>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289</TotalTime>
  <Words>893</Words>
  <PresentationFormat>Personnalisé</PresentationFormat>
  <Paragraphs>96</Paragraphs>
  <Slides>31</Slides>
  <Notes>13</Notes>
  <HiddenSlides>0</HiddenSlides>
  <MMClips>3</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31</vt:i4>
      </vt:variant>
    </vt:vector>
  </HeadingPairs>
  <TitlesOfParts>
    <vt:vector size="41" baseType="lpstr">
      <vt:lpstr>Carelia</vt:lpstr>
      <vt:lpstr>Calibri</vt:lpstr>
      <vt:lpstr>MicrosoftUighur-Bold</vt:lpstr>
      <vt:lpstr>Cambria</vt:lpstr>
      <vt:lpstr>KG Primary Penmanship 2</vt:lpstr>
      <vt:lpstr>MicrosoftUighur</vt:lpstr>
      <vt:lpstr>Calibri </vt:lpstr>
      <vt:lpstr>Dosis</vt:lpstr>
      <vt:lpstr>Arial</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modified xsi:type="dcterms:W3CDTF">2025-06-22T10:28:34Z</dcterms:modified>
</cp:coreProperties>
</file>