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</p:sldMasterIdLst>
  <p:notesMasterIdLst>
    <p:notesMasterId r:id="rId70"/>
  </p:notesMasterIdLst>
  <p:sldIdLst>
    <p:sldId id="2134808265" r:id="rId3"/>
    <p:sldId id="2134808281" r:id="rId4"/>
    <p:sldId id="2134808266" r:id="rId5"/>
    <p:sldId id="2134808267" r:id="rId6"/>
    <p:sldId id="2134808443" r:id="rId7"/>
    <p:sldId id="2134808284" r:id="rId8"/>
    <p:sldId id="2134808438" r:id="rId9"/>
    <p:sldId id="2134808268" r:id="rId10"/>
    <p:sldId id="2134806282" r:id="rId11"/>
    <p:sldId id="2147482390" r:id="rId12"/>
    <p:sldId id="2147482391" r:id="rId13"/>
    <p:sldId id="2147482392" r:id="rId14"/>
    <p:sldId id="2134808273" r:id="rId15"/>
    <p:sldId id="2134808905" r:id="rId16"/>
    <p:sldId id="2147482393" r:id="rId17"/>
    <p:sldId id="2134808870" r:id="rId18"/>
    <p:sldId id="2134808951" r:id="rId19"/>
    <p:sldId id="2134808846" r:id="rId20"/>
    <p:sldId id="2134808852" r:id="rId21"/>
    <p:sldId id="2134808851" r:id="rId22"/>
    <p:sldId id="2134808949" r:id="rId23"/>
    <p:sldId id="2147482381" r:id="rId24"/>
    <p:sldId id="2147482385" r:id="rId25"/>
    <p:sldId id="2147482397" r:id="rId26"/>
    <p:sldId id="2134808935" r:id="rId27"/>
    <p:sldId id="2147482398" r:id="rId28"/>
    <p:sldId id="2147482375" r:id="rId29"/>
    <p:sldId id="2134808930" r:id="rId30"/>
    <p:sldId id="2134808931" r:id="rId31"/>
    <p:sldId id="2134808932" r:id="rId32"/>
    <p:sldId id="2147482394" r:id="rId33"/>
    <p:sldId id="2147482395" r:id="rId34"/>
    <p:sldId id="2147482396" r:id="rId35"/>
    <p:sldId id="2134808903" r:id="rId36"/>
    <p:sldId id="2147482384" r:id="rId37"/>
    <p:sldId id="2134807357" r:id="rId38"/>
    <p:sldId id="2134808857" r:id="rId39"/>
    <p:sldId id="2134808858" r:id="rId40"/>
    <p:sldId id="2134806998" r:id="rId41"/>
    <p:sldId id="2134806247" r:id="rId42"/>
    <p:sldId id="2134808958" r:id="rId43"/>
    <p:sldId id="2134808960" r:id="rId44"/>
    <p:sldId id="2134808962" r:id="rId45"/>
    <p:sldId id="2134808964" r:id="rId46"/>
    <p:sldId id="2134808966" r:id="rId47"/>
    <p:sldId id="2134808967" r:id="rId48"/>
    <p:sldId id="2134808968" r:id="rId49"/>
    <p:sldId id="2134808969" r:id="rId50"/>
    <p:sldId id="2134808984" r:id="rId51"/>
    <p:sldId id="2134806255" r:id="rId52"/>
    <p:sldId id="2134808971" r:id="rId53"/>
    <p:sldId id="2134808972" r:id="rId54"/>
    <p:sldId id="2134808973" r:id="rId55"/>
    <p:sldId id="2134808974" r:id="rId56"/>
    <p:sldId id="2134808975" r:id="rId57"/>
    <p:sldId id="2134808844" r:id="rId58"/>
    <p:sldId id="2134808977" r:id="rId59"/>
    <p:sldId id="2134808976" r:id="rId60"/>
    <p:sldId id="2134806115" r:id="rId61"/>
    <p:sldId id="2134808299" r:id="rId62"/>
    <p:sldId id="2134808929" r:id="rId63"/>
    <p:sldId id="2134808978" r:id="rId64"/>
    <p:sldId id="2134808979" r:id="rId65"/>
    <p:sldId id="2134808980" r:id="rId66"/>
    <p:sldId id="2147482388" r:id="rId67"/>
    <p:sldId id="2147482389" r:id="rId68"/>
    <p:sldId id="2134808474" r:id="rId69"/>
  </p:sldIdLst>
  <p:sldSz cx="13716000" cy="10287000"/>
  <p:notesSz cx="6858000" cy="9144000"/>
  <p:embeddedFontLst>
    <p:embeddedFont>
      <p:font typeface="Cambria" panose="02040503050406030204" pitchFamily="18" charset="0"/>
      <p:regular r:id="rId71"/>
      <p:bold r:id="rId72"/>
      <p:italic r:id="rId73"/>
      <p:boldItalic r:id="rId74"/>
    </p:embeddedFont>
    <p:embeddedFont>
      <p:font typeface="Carelia" panose="020B0604020202020204" charset="0"/>
      <p:regular r:id="rId75"/>
    </p:embeddedFont>
    <p:embeddedFont>
      <p:font typeface="Dosis" pitchFamily="2" charset="0"/>
      <p:regular r:id="rId76"/>
      <p:bold r:id="rId77"/>
    </p:embeddedFont>
    <p:embeddedFont>
      <p:font typeface="Dosis Bold" pitchFamily="2" charset="0"/>
      <p:regular r:id="rId78"/>
      <p:bold r:id="rId79"/>
    </p:embeddedFont>
    <p:embeddedFont>
      <p:font typeface="KG Primary Penmanship Alt" panose="020B0604020202020204" charset="0"/>
      <p:regular r:id="rId80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B800"/>
    <a:srgbClr val="7DBE00"/>
    <a:srgbClr val="67803F"/>
    <a:srgbClr val="F2F2F2"/>
    <a:srgbClr val="7F7F7F"/>
    <a:srgbClr val="106584"/>
    <a:srgbClr val="FDEADA"/>
    <a:srgbClr val="FFFFFF"/>
    <a:srgbClr val="F7F1BD"/>
    <a:srgbClr val="1065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10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411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tableStyles" Target="tableStyles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font" Target="fonts/font4.fntdata"/><Relationship Id="rId79" Type="http://schemas.openxmlformats.org/officeDocument/2006/relationships/font" Target="fonts/font9.fntdata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font" Target="fonts/font7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2.fntdata"/><Relationship Id="rId80" Type="http://schemas.openxmlformats.org/officeDocument/2006/relationships/font" Target="fonts/font10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notesMaster" Target="notesMasters/notesMaster1.xml"/><Relationship Id="rId75" Type="http://schemas.openxmlformats.org/officeDocument/2006/relationships/font" Target="fonts/font5.fntdata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font" Target="fonts/font3.fntdata"/><Relationship Id="rId78" Type="http://schemas.openxmlformats.org/officeDocument/2006/relationships/font" Target="fonts/font8.fntdata"/><Relationship Id="rId8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font" Target="fonts/font6.fntdata"/><Relationship Id="rId7" Type="http://schemas.openxmlformats.org/officeDocument/2006/relationships/slide" Target="slides/slide5.xml"/><Relationship Id="rId71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23/07/2025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3.xml"/><Relationship Id="rId7" Type="http://schemas.openxmlformats.org/officeDocument/2006/relationships/image" Target="../media/image2.jpe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105.xml"/><Relationship Id="rId10" Type="http://schemas.openxmlformats.org/officeDocument/2006/relationships/image" Target="../media/image5.png"/><Relationship Id="rId4" Type="http://schemas.openxmlformats.org/officeDocument/2006/relationships/tags" Target="../tags/tag104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08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image" Target="../media/image33.png"/><Relationship Id="rId5" Type="http://schemas.openxmlformats.org/officeDocument/2006/relationships/tags" Target="../tags/tag110.xml"/><Relationship Id="rId10" Type="http://schemas.openxmlformats.org/officeDocument/2006/relationships/image" Target="../media/image13.svg"/><Relationship Id="rId4" Type="http://schemas.openxmlformats.org/officeDocument/2006/relationships/tags" Target="../tags/tag109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13" Type="http://schemas.openxmlformats.org/officeDocument/2006/relationships/image" Target="../media/image13.svg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12" Type="http://schemas.openxmlformats.org/officeDocument/2006/relationships/image" Target="../media/image12.pn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image" Target="../media/image2.jpeg"/><Relationship Id="rId5" Type="http://schemas.openxmlformats.org/officeDocument/2006/relationships/tags" Target="../tags/tag116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5.xml"/><Relationship Id="rId9" Type="http://schemas.openxmlformats.org/officeDocument/2006/relationships/tags" Target="../tags/tag12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3.xml"/><Relationship Id="rId7" Type="http://schemas.openxmlformats.org/officeDocument/2006/relationships/image" Target="../media/image2.jpeg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5.xml"/><Relationship Id="rId10" Type="http://schemas.openxmlformats.org/officeDocument/2006/relationships/image" Target="../media/image5.png"/><Relationship Id="rId4" Type="http://schemas.openxmlformats.org/officeDocument/2006/relationships/tags" Target="../tags/tag124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8.xml"/><Relationship Id="rId18" Type="http://schemas.openxmlformats.org/officeDocument/2006/relationships/tags" Target="../tags/tag143.xml"/><Relationship Id="rId26" Type="http://schemas.openxmlformats.org/officeDocument/2006/relationships/tags" Target="../tags/tag151.xml"/><Relationship Id="rId3" Type="http://schemas.openxmlformats.org/officeDocument/2006/relationships/tags" Target="../tags/tag128.xml"/><Relationship Id="rId21" Type="http://schemas.openxmlformats.org/officeDocument/2006/relationships/tags" Target="../tags/tag146.xml"/><Relationship Id="rId7" Type="http://schemas.openxmlformats.org/officeDocument/2006/relationships/tags" Target="../tags/tag132.xml"/><Relationship Id="rId12" Type="http://schemas.openxmlformats.org/officeDocument/2006/relationships/tags" Target="../tags/tag137.xml"/><Relationship Id="rId17" Type="http://schemas.openxmlformats.org/officeDocument/2006/relationships/tags" Target="../tags/tag142.xml"/><Relationship Id="rId25" Type="http://schemas.openxmlformats.org/officeDocument/2006/relationships/tags" Target="../tags/tag150.xml"/><Relationship Id="rId33" Type="http://schemas.openxmlformats.org/officeDocument/2006/relationships/image" Target="../media/image26.svg"/><Relationship Id="rId2" Type="http://schemas.openxmlformats.org/officeDocument/2006/relationships/tags" Target="../tags/tag127.xml"/><Relationship Id="rId16" Type="http://schemas.openxmlformats.org/officeDocument/2006/relationships/tags" Target="../tags/tag141.xml"/><Relationship Id="rId20" Type="http://schemas.openxmlformats.org/officeDocument/2006/relationships/tags" Target="../tags/tag145.xml"/><Relationship Id="rId29" Type="http://schemas.openxmlformats.org/officeDocument/2006/relationships/tags" Target="../tags/tag154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11" Type="http://schemas.openxmlformats.org/officeDocument/2006/relationships/tags" Target="../tags/tag136.xml"/><Relationship Id="rId24" Type="http://schemas.openxmlformats.org/officeDocument/2006/relationships/tags" Target="../tags/tag149.xml"/><Relationship Id="rId32" Type="http://schemas.openxmlformats.org/officeDocument/2006/relationships/image" Target="../media/image12.png"/><Relationship Id="rId5" Type="http://schemas.openxmlformats.org/officeDocument/2006/relationships/tags" Target="../tags/tag130.xml"/><Relationship Id="rId15" Type="http://schemas.openxmlformats.org/officeDocument/2006/relationships/tags" Target="../tags/tag140.xml"/><Relationship Id="rId23" Type="http://schemas.openxmlformats.org/officeDocument/2006/relationships/tags" Target="../tags/tag148.xml"/><Relationship Id="rId28" Type="http://schemas.openxmlformats.org/officeDocument/2006/relationships/tags" Target="../tags/tag153.xml"/><Relationship Id="rId10" Type="http://schemas.openxmlformats.org/officeDocument/2006/relationships/tags" Target="../tags/tag135.xml"/><Relationship Id="rId19" Type="http://schemas.openxmlformats.org/officeDocument/2006/relationships/tags" Target="../tags/tag144.xml"/><Relationship Id="rId31" Type="http://schemas.openxmlformats.org/officeDocument/2006/relationships/image" Target="../media/image2.jpeg"/><Relationship Id="rId4" Type="http://schemas.openxmlformats.org/officeDocument/2006/relationships/tags" Target="../tags/tag129.xml"/><Relationship Id="rId9" Type="http://schemas.openxmlformats.org/officeDocument/2006/relationships/tags" Target="../tags/tag134.xml"/><Relationship Id="rId14" Type="http://schemas.openxmlformats.org/officeDocument/2006/relationships/tags" Target="../tags/tag139.xml"/><Relationship Id="rId22" Type="http://schemas.openxmlformats.org/officeDocument/2006/relationships/tags" Target="../tags/tag147.xml"/><Relationship Id="rId27" Type="http://schemas.openxmlformats.org/officeDocument/2006/relationships/tags" Target="../tags/tag152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7.xml"/><Relationship Id="rId7" Type="http://schemas.openxmlformats.org/officeDocument/2006/relationships/image" Target="../media/image2.jpeg"/><Relationship Id="rId12" Type="http://schemas.openxmlformats.org/officeDocument/2006/relationships/image" Target="../media/image36.png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5.png"/><Relationship Id="rId5" Type="http://schemas.openxmlformats.org/officeDocument/2006/relationships/tags" Target="../tags/tag159.xml"/><Relationship Id="rId10" Type="http://schemas.openxmlformats.org/officeDocument/2006/relationships/image" Target="../media/image34.png"/><Relationship Id="rId4" Type="http://schemas.openxmlformats.org/officeDocument/2006/relationships/tags" Target="../tags/tag158.xml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2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11" Type="http://schemas.openxmlformats.org/officeDocument/2006/relationships/image" Target="../media/image5.png"/><Relationship Id="rId5" Type="http://schemas.openxmlformats.org/officeDocument/2006/relationships/tags" Target="../tags/tag164.xml"/><Relationship Id="rId10" Type="http://schemas.openxmlformats.org/officeDocument/2006/relationships/image" Target="../media/image4.svg"/><Relationship Id="rId4" Type="http://schemas.openxmlformats.org/officeDocument/2006/relationships/tags" Target="../tags/tag163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13" Type="http://schemas.openxmlformats.org/officeDocument/2006/relationships/image" Target="../media/image26.svg"/><Relationship Id="rId3" Type="http://schemas.openxmlformats.org/officeDocument/2006/relationships/tags" Target="../tags/tag168.xml"/><Relationship Id="rId7" Type="http://schemas.openxmlformats.org/officeDocument/2006/relationships/tags" Target="../tags/tag172.xml"/><Relationship Id="rId12" Type="http://schemas.openxmlformats.org/officeDocument/2006/relationships/image" Target="../media/image12.png"/><Relationship Id="rId2" Type="http://schemas.openxmlformats.org/officeDocument/2006/relationships/tags" Target="../tags/tag167.xml"/><Relationship Id="rId16" Type="http://schemas.openxmlformats.org/officeDocument/2006/relationships/image" Target="../media/image39.png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image" Target="../media/image2.jpeg"/><Relationship Id="rId5" Type="http://schemas.openxmlformats.org/officeDocument/2006/relationships/tags" Target="../tags/tag170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69.xml"/><Relationship Id="rId9" Type="http://schemas.openxmlformats.org/officeDocument/2006/relationships/tags" Target="../tags/tag174.xml"/><Relationship Id="rId1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2.xml"/><Relationship Id="rId13" Type="http://schemas.openxmlformats.org/officeDocument/2006/relationships/image" Target="../media/image40.png"/><Relationship Id="rId3" Type="http://schemas.openxmlformats.org/officeDocument/2006/relationships/tags" Target="../tags/tag177.xml"/><Relationship Id="rId7" Type="http://schemas.openxmlformats.org/officeDocument/2006/relationships/tags" Target="../tags/tag181.xml"/><Relationship Id="rId12" Type="http://schemas.openxmlformats.org/officeDocument/2006/relationships/image" Target="../media/image16.svg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6" Type="http://schemas.openxmlformats.org/officeDocument/2006/relationships/tags" Target="../tags/tag180.xml"/><Relationship Id="rId11" Type="http://schemas.openxmlformats.org/officeDocument/2006/relationships/image" Target="../media/image15.png"/><Relationship Id="rId5" Type="http://schemas.openxmlformats.org/officeDocument/2006/relationships/tags" Target="../tags/tag179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78.xml"/><Relationship Id="rId9" Type="http://schemas.openxmlformats.org/officeDocument/2006/relationships/tags" Target="../tags/tag18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86.xml"/><Relationship Id="rId7" Type="http://schemas.openxmlformats.org/officeDocument/2006/relationships/image" Target="../media/image16.svg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2.png"/><Relationship Id="rId4" Type="http://schemas.openxmlformats.org/officeDocument/2006/relationships/tags" Target="../tags/tag187.xml"/><Relationship Id="rId9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90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2.png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tags" Target="../tags/tag193.xml"/><Relationship Id="rId11" Type="http://schemas.openxmlformats.org/officeDocument/2006/relationships/image" Target="../media/image41.png"/><Relationship Id="rId5" Type="http://schemas.openxmlformats.org/officeDocument/2006/relationships/tags" Target="../tags/tag192.xml"/><Relationship Id="rId10" Type="http://schemas.openxmlformats.org/officeDocument/2006/relationships/image" Target="../media/image20.png"/><Relationship Id="rId4" Type="http://schemas.openxmlformats.org/officeDocument/2006/relationships/tags" Target="../tags/tag191.xml"/><Relationship Id="rId9" Type="http://schemas.openxmlformats.org/officeDocument/2006/relationships/image" Target="../media/image16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96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tags" Target="../tags/tag199.xml"/><Relationship Id="rId11" Type="http://schemas.openxmlformats.org/officeDocument/2006/relationships/image" Target="../media/image5.png"/><Relationship Id="rId5" Type="http://schemas.openxmlformats.org/officeDocument/2006/relationships/tags" Target="../tags/tag198.xml"/><Relationship Id="rId10" Type="http://schemas.openxmlformats.org/officeDocument/2006/relationships/image" Target="../media/image4.svg"/><Relationship Id="rId4" Type="http://schemas.openxmlformats.org/officeDocument/2006/relationships/tags" Target="../tags/tag197.xml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07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38.svg"/><Relationship Id="rId3" Type="http://schemas.openxmlformats.org/officeDocument/2006/relationships/tags" Target="../tags/tag202.xml"/><Relationship Id="rId7" Type="http://schemas.openxmlformats.org/officeDocument/2006/relationships/tags" Target="../tags/tag206.xml"/><Relationship Id="rId12" Type="http://schemas.openxmlformats.org/officeDocument/2006/relationships/tags" Target="../tags/tag211.xml"/><Relationship Id="rId17" Type="http://schemas.openxmlformats.org/officeDocument/2006/relationships/image" Target="../media/image37.png"/><Relationship Id="rId2" Type="http://schemas.openxmlformats.org/officeDocument/2006/relationships/tags" Target="../tags/tag201.xml"/><Relationship Id="rId16" Type="http://schemas.openxmlformats.org/officeDocument/2006/relationships/image" Target="../media/image26.svg"/><Relationship Id="rId1" Type="http://schemas.openxmlformats.org/officeDocument/2006/relationships/tags" Target="../tags/tag200.xml"/><Relationship Id="rId6" Type="http://schemas.openxmlformats.org/officeDocument/2006/relationships/tags" Target="../tags/tag205.xml"/><Relationship Id="rId11" Type="http://schemas.openxmlformats.org/officeDocument/2006/relationships/tags" Target="../tags/tag210.xml"/><Relationship Id="rId5" Type="http://schemas.openxmlformats.org/officeDocument/2006/relationships/tags" Target="../tags/tag204.xml"/><Relationship Id="rId15" Type="http://schemas.openxmlformats.org/officeDocument/2006/relationships/image" Target="../media/image12.png"/><Relationship Id="rId10" Type="http://schemas.openxmlformats.org/officeDocument/2006/relationships/tags" Target="../tags/tag209.xml"/><Relationship Id="rId19" Type="http://schemas.openxmlformats.org/officeDocument/2006/relationships/image" Target="../media/image39.png"/><Relationship Id="rId4" Type="http://schemas.openxmlformats.org/officeDocument/2006/relationships/tags" Target="../tags/tag203.xml"/><Relationship Id="rId9" Type="http://schemas.openxmlformats.org/officeDocument/2006/relationships/tags" Target="../tags/tag208.xml"/><Relationship Id="rId1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14.xml"/><Relationship Id="rId7" Type="http://schemas.openxmlformats.org/officeDocument/2006/relationships/image" Target="../media/image15.png"/><Relationship Id="rId2" Type="http://schemas.openxmlformats.org/officeDocument/2006/relationships/tags" Target="../tags/tag213.xml"/><Relationship Id="rId1" Type="http://schemas.openxmlformats.org/officeDocument/2006/relationships/tags" Target="../tags/tag21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5.png"/><Relationship Id="rId5" Type="http://schemas.openxmlformats.org/officeDocument/2006/relationships/tags" Target="../tags/tag216.xml"/><Relationship Id="rId10" Type="http://schemas.openxmlformats.org/officeDocument/2006/relationships/image" Target="../media/image44.PNG"/><Relationship Id="rId4" Type="http://schemas.openxmlformats.org/officeDocument/2006/relationships/tags" Target="../tags/tag215.xml"/><Relationship Id="rId9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22.xml"/><Relationship Id="rId13" Type="http://schemas.openxmlformats.org/officeDocument/2006/relationships/image" Target="../media/image46.png"/><Relationship Id="rId3" Type="http://schemas.openxmlformats.org/officeDocument/2006/relationships/tags" Target="../tags/tag219.xml"/><Relationship Id="rId7" Type="http://schemas.microsoft.com/office/2007/relationships/media" Target="../media/media1.wav"/><Relationship Id="rId12" Type="http://schemas.openxmlformats.org/officeDocument/2006/relationships/image" Target="../media/image45.png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6" Type="http://schemas.openxmlformats.org/officeDocument/2006/relationships/audio" Target="NULL" TargetMode="External"/><Relationship Id="rId11" Type="http://schemas.openxmlformats.org/officeDocument/2006/relationships/image" Target="../media/image44.PNG"/><Relationship Id="rId5" Type="http://schemas.openxmlformats.org/officeDocument/2006/relationships/tags" Target="../tags/tag221.xml"/><Relationship Id="rId10" Type="http://schemas.openxmlformats.org/officeDocument/2006/relationships/image" Target="../media/image43.png"/><Relationship Id="rId4" Type="http://schemas.openxmlformats.org/officeDocument/2006/relationships/tags" Target="../tags/tag220.xml"/><Relationship Id="rId9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tags" Target="../tags/tag225.xml"/><Relationship Id="rId7" Type="http://schemas.openxmlformats.org/officeDocument/2006/relationships/image" Target="../media/image16.svg"/><Relationship Id="rId2" Type="http://schemas.openxmlformats.org/officeDocument/2006/relationships/tags" Target="../tags/tag224.xml"/><Relationship Id="rId1" Type="http://schemas.openxmlformats.org/officeDocument/2006/relationships/tags" Target="../tags/tag22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2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32.xml"/><Relationship Id="rId13" Type="http://schemas.openxmlformats.org/officeDocument/2006/relationships/image" Target="../media/image46.png"/><Relationship Id="rId3" Type="http://schemas.openxmlformats.org/officeDocument/2006/relationships/tags" Target="../tags/tag229.xml"/><Relationship Id="rId7" Type="http://schemas.microsoft.com/office/2007/relationships/media" Target="../media/media1.wav"/><Relationship Id="rId12" Type="http://schemas.openxmlformats.org/officeDocument/2006/relationships/image" Target="../media/image45.png"/><Relationship Id="rId2" Type="http://schemas.openxmlformats.org/officeDocument/2006/relationships/tags" Target="../tags/tag228.xml"/><Relationship Id="rId1" Type="http://schemas.openxmlformats.org/officeDocument/2006/relationships/tags" Target="../tags/tag227.xml"/><Relationship Id="rId6" Type="http://schemas.openxmlformats.org/officeDocument/2006/relationships/audio" Target="NULL" TargetMode="External"/><Relationship Id="rId11" Type="http://schemas.openxmlformats.org/officeDocument/2006/relationships/image" Target="../media/image44.PNG"/><Relationship Id="rId5" Type="http://schemas.openxmlformats.org/officeDocument/2006/relationships/tags" Target="../tags/tag231.xml"/><Relationship Id="rId10" Type="http://schemas.openxmlformats.org/officeDocument/2006/relationships/image" Target="../media/image43.png"/><Relationship Id="rId4" Type="http://schemas.openxmlformats.org/officeDocument/2006/relationships/tags" Target="../tags/tag230.xml"/><Relationship Id="rId9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48.png"/><Relationship Id="rId3" Type="http://schemas.openxmlformats.org/officeDocument/2006/relationships/tags" Target="../tags/tag235.xml"/><Relationship Id="rId7" Type="http://schemas.openxmlformats.org/officeDocument/2006/relationships/tags" Target="../tags/tag239.xml"/><Relationship Id="rId12" Type="http://schemas.openxmlformats.org/officeDocument/2006/relationships/image" Target="../media/image44.PNG"/><Relationship Id="rId2" Type="http://schemas.openxmlformats.org/officeDocument/2006/relationships/tags" Target="../tags/tag234.xml"/><Relationship Id="rId1" Type="http://schemas.openxmlformats.org/officeDocument/2006/relationships/tags" Target="../tags/tag233.xml"/><Relationship Id="rId6" Type="http://schemas.openxmlformats.org/officeDocument/2006/relationships/tags" Target="../tags/tag238.xml"/><Relationship Id="rId11" Type="http://schemas.openxmlformats.org/officeDocument/2006/relationships/image" Target="../media/image43.png"/><Relationship Id="rId5" Type="http://schemas.openxmlformats.org/officeDocument/2006/relationships/tags" Target="../tags/tag237.xml"/><Relationship Id="rId10" Type="http://schemas.openxmlformats.org/officeDocument/2006/relationships/image" Target="../media/image16.svg"/><Relationship Id="rId4" Type="http://schemas.openxmlformats.org/officeDocument/2006/relationships/tags" Target="../tags/tag236.xml"/><Relationship Id="rId9" Type="http://schemas.openxmlformats.org/officeDocument/2006/relationships/image" Target="../media/image15.png"/><Relationship Id="rId14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9.png"/><Relationship Id="rId3" Type="http://schemas.openxmlformats.org/officeDocument/2006/relationships/tags" Target="../tags/tag242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8.png"/><Relationship Id="rId2" Type="http://schemas.openxmlformats.org/officeDocument/2006/relationships/tags" Target="../tags/tag241.xml"/><Relationship Id="rId1" Type="http://schemas.openxmlformats.org/officeDocument/2006/relationships/tags" Target="../tags/tag240.xml"/><Relationship Id="rId6" Type="http://schemas.openxmlformats.org/officeDocument/2006/relationships/tags" Target="../tags/tag245.xml"/><Relationship Id="rId11" Type="http://schemas.openxmlformats.org/officeDocument/2006/relationships/image" Target="../media/image44.PNG"/><Relationship Id="rId5" Type="http://schemas.openxmlformats.org/officeDocument/2006/relationships/tags" Target="../tags/tag244.xml"/><Relationship Id="rId10" Type="http://schemas.openxmlformats.org/officeDocument/2006/relationships/image" Target="../media/image50.png"/><Relationship Id="rId4" Type="http://schemas.openxmlformats.org/officeDocument/2006/relationships/tags" Target="../tags/tag243.xml"/><Relationship Id="rId9" Type="http://schemas.openxmlformats.org/officeDocument/2006/relationships/image" Target="../media/image16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5.png"/><Relationship Id="rId3" Type="http://schemas.openxmlformats.org/officeDocument/2006/relationships/tags" Target="../tags/tag248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2.jpeg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6" Type="http://schemas.openxmlformats.org/officeDocument/2006/relationships/tags" Target="../tags/tag251.xml"/><Relationship Id="rId11" Type="http://schemas.openxmlformats.org/officeDocument/2006/relationships/image" Target="../media/image51.jpeg"/><Relationship Id="rId5" Type="http://schemas.openxmlformats.org/officeDocument/2006/relationships/tags" Target="../tags/tag250.xml"/><Relationship Id="rId10" Type="http://schemas.openxmlformats.org/officeDocument/2006/relationships/image" Target="../media/image43.png"/><Relationship Id="rId4" Type="http://schemas.openxmlformats.org/officeDocument/2006/relationships/tags" Target="../tags/tag249.xml"/><Relationship Id="rId9" Type="http://schemas.openxmlformats.org/officeDocument/2006/relationships/image" Target="../media/image16.svg"/><Relationship Id="rId1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49.png"/><Relationship Id="rId3" Type="http://schemas.openxmlformats.org/officeDocument/2006/relationships/tags" Target="../tags/tag254.xml"/><Relationship Id="rId7" Type="http://schemas.openxmlformats.org/officeDocument/2006/relationships/image" Target="../media/image15.png"/><Relationship Id="rId12" Type="http://schemas.openxmlformats.org/officeDocument/2006/relationships/image" Target="../media/image45.png"/><Relationship Id="rId2" Type="http://schemas.openxmlformats.org/officeDocument/2006/relationships/tags" Target="../tags/tag253.xml"/><Relationship Id="rId1" Type="http://schemas.openxmlformats.org/officeDocument/2006/relationships/tags" Target="../tags/tag25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2.jpeg"/><Relationship Id="rId5" Type="http://schemas.openxmlformats.org/officeDocument/2006/relationships/tags" Target="../tags/tag256.xml"/><Relationship Id="rId10" Type="http://schemas.openxmlformats.org/officeDocument/2006/relationships/image" Target="../media/image51.jpeg"/><Relationship Id="rId4" Type="http://schemas.openxmlformats.org/officeDocument/2006/relationships/tags" Target="../tags/tag255.xml"/><Relationship Id="rId9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59.xml"/><Relationship Id="rId7" Type="http://schemas.openxmlformats.org/officeDocument/2006/relationships/image" Target="../media/image15.png"/><Relationship Id="rId12" Type="http://schemas.openxmlformats.org/officeDocument/2006/relationships/image" Target="../media/image45.png"/><Relationship Id="rId2" Type="http://schemas.openxmlformats.org/officeDocument/2006/relationships/tags" Target="../tags/tag258.xml"/><Relationship Id="rId1" Type="http://schemas.openxmlformats.org/officeDocument/2006/relationships/tags" Target="../tags/tag257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3.jpeg"/><Relationship Id="rId5" Type="http://schemas.openxmlformats.org/officeDocument/2006/relationships/tags" Target="../tags/tag261.xml"/><Relationship Id="rId10" Type="http://schemas.openxmlformats.org/officeDocument/2006/relationships/image" Target="../media/image49.png"/><Relationship Id="rId4" Type="http://schemas.openxmlformats.org/officeDocument/2006/relationships/tags" Target="../tags/tag260.xml"/><Relationship Id="rId9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44.PNG"/><Relationship Id="rId3" Type="http://schemas.openxmlformats.org/officeDocument/2006/relationships/tags" Target="../tags/tag264.xml"/><Relationship Id="rId7" Type="http://schemas.openxmlformats.org/officeDocument/2006/relationships/tags" Target="../tags/tag268.xml"/><Relationship Id="rId12" Type="http://schemas.openxmlformats.org/officeDocument/2006/relationships/image" Target="../media/image49.png"/><Relationship Id="rId2" Type="http://schemas.openxmlformats.org/officeDocument/2006/relationships/tags" Target="../tags/tag263.xml"/><Relationship Id="rId1" Type="http://schemas.openxmlformats.org/officeDocument/2006/relationships/tags" Target="../tags/tag262.xml"/><Relationship Id="rId6" Type="http://schemas.openxmlformats.org/officeDocument/2006/relationships/tags" Target="../tags/tag267.xml"/><Relationship Id="rId11" Type="http://schemas.openxmlformats.org/officeDocument/2006/relationships/image" Target="../media/image43.png"/><Relationship Id="rId5" Type="http://schemas.openxmlformats.org/officeDocument/2006/relationships/tags" Target="../tags/tag266.xml"/><Relationship Id="rId15" Type="http://schemas.openxmlformats.org/officeDocument/2006/relationships/image" Target="../media/image51.jpeg"/><Relationship Id="rId10" Type="http://schemas.openxmlformats.org/officeDocument/2006/relationships/image" Target="../media/image16.svg"/><Relationship Id="rId4" Type="http://schemas.openxmlformats.org/officeDocument/2006/relationships/tags" Target="../tags/tag265.xml"/><Relationship Id="rId9" Type="http://schemas.openxmlformats.org/officeDocument/2006/relationships/image" Target="../media/image15.png"/><Relationship Id="rId14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4.png"/><Relationship Id="rId3" Type="http://schemas.openxmlformats.org/officeDocument/2006/relationships/tags" Target="../tags/tag271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4.PNG"/><Relationship Id="rId2" Type="http://schemas.openxmlformats.org/officeDocument/2006/relationships/tags" Target="../tags/tag270.xml"/><Relationship Id="rId1" Type="http://schemas.openxmlformats.org/officeDocument/2006/relationships/tags" Target="../tags/tag269.xml"/><Relationship Id="rId6" Type="http://schemas.openxmlformats.org/officeDocument/2006/relationships/tags" Target="../tags/tag274.xml"/><Relationship Id="rId11" Type="http://schemas.openxmlformats.org/officeDocument/2006/relationships/image" Target="../media/image49.png"/><Relationship Id="rId5" Type="http://schemas.openxmlformats.org/officeDocument/2006/relationships/tags" Target="../tags/tag273.xml"/><Relationship Id="rId10" Type="http://schemas.openxmlformats.org/officeDocument/2006/relationships/image" Target="../media/image50.png"/><Relationship Id="rId4" Type="http://schemas.openxmlformats.org/officeDocument/2006/relationships/tags" Target="../tags/tag272.xml"/><Relationship Id="rId9" Type="http://schemas.openxmlformats.org/officeDocument/2006/relationships/image" Target="../media/image16.svg"/><Relationship Id="rId14" Type="http://schemas.openxmlformats.org/officeDocument/2006/relationships/image" Target="../media/image51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282.xml"/><Relationship Id="rId13" Type="http://schemas.openxmlformats.org/officeDocument/2006/relationships/tags" Target="../tags/tag287.xml"/><Relationship Id="rId18" Type="http://schemas.openxmlformats.org/officeDocument/2006/relationships/image" Target="../media/image43.png"/><Relationship Id="rId3" Type="http://schemas.openxmlformats.org/officeDocument/2006/relationships/tags" Target="../tags/tag277.xml"/><Relationship Id="rId7" Type="http://schemas.openxmlformats.org/officeDocument/2006/relationships/tags" Target="../tags/tag281.xml"/><Relationship Id="rId12" Type="http://schemas.openxmlformats.org/officeDocument/2006/relationships/tags" Target="../tags/tag286.xml"/><Relationship Id="rId17" Type="http://schemas.openxmlformats.org/officeDocument/2006/relationships/image" Target="../media/image16.svg"/><Relationship Id="rId2" Type="http://schemas.openxmlformats.org/officeDocument/2006/relationships/tags" Target="../tags/tag276.xml"/><Relationship Id="rId16" Type="http://schemas.openxmlformats.org/officeDocument/2006/relationships/image" Target="../media/image15.png"/><Relationship Id="rId20" Type="http://schemas.openxmlformats.org/officeDocument/2006/relationships/image" Target="../media/image49.png"/><Relationship Id="rId1" Type="http://schemas.openxmlformats.org/officeDocument/2006/relationships/tags" Target="../tags/tag275.xml"/><Relationship Id="rId6" Type="http://schemas.openxmlformats.org/officeDocument/2006/relationships/tags" Target="../tags/tag280.xml"/><Relationship Id="rId11" Type="http://schemas.openxmlformats.org/officeDocument/2006/relationships/tags" Target="../tags/tag285.xml"/><Relationship Id="rId5" Type="http://schemas.openxmlformats.org/officeDocument/2006/relationships/tags" Target="../tags/tag279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284.xml"/><Relationship Id="rId19" Type="http://schemas.openxmlformats.org/officeDocument/2006/relationships/image" Target="../media/image51.jpeg"/><Relationship Id="rId4" Type="http://schemas.openxmlformats.org/officeDocument/2006/relationships/tags" Target="../tags/tag278.xml"/><Relationship Id="rId9" Type="http://schemas.openxmlformats.org/officeDocument/2006/relationships/tags" Target="../tags/tag283.xml"/><Relationship Id="rId14" Type="http://schemas.openxmlformats.org/officeDocument/2006/relationships/tags" Target="../tags/tag288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tags" Target="../tags/tag291.xml"/><Relationship Id="rId7" Type="http://schemas.openxmlformats.org/officeDocument/2006/relationships/image" Target="../media/image16.svg"/><Relationship Id="rId2" Type="http://schemas.openxmlformats.org/officeDocument/2006/relationships/tags" Target="../tags/tag290.xml"/><Relationship Id="rId1" Type="http://schemas.openxmlformats.org/officeDocument/2006/relationships/tags" Target="../tags/tag289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9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95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94.xml"/><Relationship Id="rId1" Type="http://schemas.openxmlformats.org/officeDocument/2006/relationships/tags" Target="../tags/tag293.xml"/><Relationship Id="rId6" Type="http://schemas.openxmlformats.org/officeDocument/2006/relationships/tags" Target="../tags/tag298.xml"/><Relationship Id="rId5" Type="http://schemas.openxmlformats.org/officeDocument/2006/relationships/tags" Target="../tags/tag297.xml"/><Relationship Id="rId10" Type="http://schemas.openxmlformats.org/officeDocument/2006/relationships/image" Target="../media/image56.png"/><Relationship Id="rId4" Type="http://schemas.openxmlformats.org/officeDocument/2006/relationships/tags" Target="../tags/tag296.xml"/><Relationship Id="rId9" Type="http://schemas.openxmlformats.org/officeDocument/2006/relationships/image" Target="../media/image16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301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300.xml"/><Relationship Id="rId1" Type="http://schemas.openxmlformats.org/officeDocument/2006/relationships/tags" Target="../tags/tag299.xml"/><Relationship Id="rId6" Type="http://schemas.openxmlformats.org/officeDocument/2006/relationships/tags" Target="../tags/tag304.xml"/><Relationship Id="rId11" Type="http://schemas.openxmlformats.org/officeDocument/2006/relationships/image" Target="../media/image5.png"/><Relationship Id="rId5" Type="http://schemas.openxmlformats.org/officeDocument/2006/relationships/tags" Target="../tags/tag303.xml"/><Relationship Id="rId10" Type="http://schemas.openxmlformats.org/officeDocument/2006/relationships/image" Target="../media/image4.svg"/><Relationship Id="rId4" Type="http://schemas.openxmlformats.org/officeDocument/2006/relationships/tags" Target="../tags/tag302.xml"/><Relationship Id="rId9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12.xml"/><Relationship Id="rId13" Type="http://schemas.openxmlformats.org/officeDocument/2006/relationships/image" Target="../media/image37.png"/><Relationship Id="rId3" Type="http://schemas.openxmlformats.org/officeDocument/2006/relationships/tags" Target="../tags/tag307.xml"/><Relationship Id="rId7" Type="http://schemas.openxmlformats.org/officeDocument/2006/relationships/tags" Target="../tags/tag311.xml"/><Relationship Id="rId12" Type="http://schemas.openxmlformats.org/officeDocument/2006/relationships/image" Target="../media/image26.svg"/><Relationship Id="rId2" Type="http://schemas.openxmlformats.org/officeDocument/2006/relationships/tags" Target="../tags/tag306.xml"/><Relationship Id="rId1" Type="http://schemas.openxmlformats.org/officeDocument/2006/relationships/tags" Target="../tags/tag305.xml"/><Relationship Id="rId6" Type="http://schemas.openxmlformats.org/officeDocument/2006/relationships/tags" Target="../tags/tag310.xml"/><Relationship Id="rId11" Type="http://schemas.openxmlformats.org/officeDocument/2006/relationships/image" Target="../media/image12.png"/><Relationship Id="rId5" Type="http://schemas.openxmlformats.org/officeDocument/2006/relationships/tags" Target="../tags/tag309.xml"/><Relationship Id="rId15" Type="http://schemas.openxmlformats.org/officeDocument/2006/relationships/image" Target="../media/image39.png"/><Relationship Id="rId10" Type="http://schemas.openxmlformats.org/officeDocument/2006/relationships/image" Target="../media/image2.jpeg"/><Relationship Id="rId4" Type="http://schemas.openxmlformats.org/officeDocument/2006/relationships/tags" Target="../tags/tag308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8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15.xml"/><Relationship Id="rId7" Type="http://schemas.openxmlformats.org/officeDocument/2006/relationships/image" Target="../media/image15.png"/><Relationship Id="rId2" Type="http://schemas.openxmlformats.org/officeDocument/2006/relationships/tags" Target="../tags/tag314.xml"/><Relationship Id="rId1" Type="http://schemas.openxmlformats.org/officeDocument/2006/relationships/tags" Target="../tags/tag31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17.xml"/><Relationship Id="rId4" Type="http://schemas.openxmlformats.org/officeDocument/2006/relationships/tags" Target="../tags/tag316.xml"/><Relationship Id="rId9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19.xml"/><Relationship Id="rId1" Type="http://schemas.openxmlformats.org/officeDocument/2006/relationships/tags" Target="../tags/tag318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21.xml"/><Relationship Id="rId1" Type="http://schemas.openxmlformats.org/officeDocument/2006/relationships/tags" Target="../tags/tag320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23.xml"/><Relationship Id="rId1" Type="http://schemas.openxmlformats.org/officeDocument/2006/relationships/tags" Target="../tags/tag322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25.xml"/><Relationship Id="rId1" Type="http://schemas.openxmlformats.org/officeDocument/2006/relationships/tags" Target="../tags/tag324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27.xml"/><Relationship Id="rId1" Type="http://schemas.openxmlformats.org/officeDocument/2006/relationships/tags" Target="../tags/tag326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29.xml"/><Relationship Id="rId1" Type="http://schemas.openxmlformats.org/officeDocument/2006/relationships/tags" Target="../tags/tag328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31.xml"/><Relationship Id="rId1" Type="http://schemas.openxmlformats.org/officeDocument/2006/relationships/tags" Target="../tags/tag330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33.xml"/><Relationship Id="rId1" Type="http://schemas.openxmlformats.org/officeDocument/2006/relationships/tags" Target="../tags/tag332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35.xml"/><Relationship Id="rId1" Type="http://schemas.openxmlformats.org/officeDocument/2006/relationships/tags" Target="../tags/tag334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37.xml"/><Relationship Id="rId1" Type="http://schemas.openxmlformats.org/officeDocument/2006/relationships/tags" Target="../tags/tag336.xml"/><Relationship Id="rId6" Type="http://schemas.openxmlformats.org/officeDocument/2006/relationships/image" Target="../media/image20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8.svg"/><Relationship Id="rId2" Type="http://schemas.openxmlformats.org/officeDocument/2006/relationships/tags" Target="../tags/tag339.xml"/><Relationship Id="rId1" Type="http://schemas.openxmlformats.org/officeDocument/2006/relationships/tags" Target="../tags/tag338.xml"/><Relationship Id="rId6" Type="http://schemas.openxmlformats.org/officeDocument/2006/relationships/image" Target="../media/image5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41.xml"/><Relationship Id="rId1" Type="http://schemas.openxmlformats.org/officeDocument/2006/relationships/tags" Target="../tags/tag340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43.xml"/><Relationship Id="rId1" Type="http://schemas.openxmlformats.org/officeDocument/2006/relationships/tags" Target="../tags/tag342.xml"/><Relationship Id="rId6" Type="http://schemas.openxmlformats.org/officeDocument/2006/relationships/image" Target="../media/image20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45.xml"/><Relationship Id="rId1" Type="http://schemas.openxmlformats.org/officeDocument/2006/relationships/tags" Target="../tags/tag344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47.xml"/><Relationship Id="rId1" Type="http://schemas.openxmlformats.org/officeDocument/2006/relationships/tags" Target="../tags/tag346.xml"/><Relationship Id="rId6" Type="http://schemas.openxmlformats.org/officeDocument/2006/relationships/image" Target="../media/image20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49.xml"/><Relationship Id="rId1" Type="http://schemas.openxmlformats.org/officeDocument/2006/relationships/tags" Target="../tags/tag348.xml"/><Relationship Id="rId6" Type="http://schemas.openxmlformats.org/officeDocument/2006/relationships/image" Target="../media/image21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357.xml"/><Relationship Id="rId13" Type="http://schemas.openxmlformats.org/officeDocument/2006/relationships/image" Target="../media/image16.svg"/><Relationship Id="rId3" Type="http://schemas.openxmlformats.org/officeDocument/2006/relationships/tags" Target="../tags/tag352.xml"/><Relationship Id="rId7" Type="http://schemas.openxmlformats.org/officeDocument/2006/relationships/tags" Target="../tags/tag356.xml"/><Relationship Id="rId12" Type="http://schemas.openxmlformats.org/officeDocument/2006/relationships/image" Target="../media/image15.png"/><Relationship Id="rId2" Type="http://schemas.openxmlformats.org/officeDocument/2006/relationships/tags" Target="../tags/tag351.xml"/><Relationship Id="rId1" Type="http://schemas.openxmlformats.org/officeDocument/2006/relationships/tags" Target="../tags/tag350.xml"/><Relationship Id="rId6" Type="http://schemas.openxmlformats.org/officeDocument/2006/relationships/tags" Target="../tags/tag355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54.xml"/><Relationship Id="rId10" Type="http://schemas.openxmlformats.org/officeDocument/2006/relationships/tags" Target="../tags/tag359.xml"/><Relationship Id="rId4" Type="http://schemas.openxmlformats.org/officeDocument/2006/relationships/tags" Target="../tags/tag353.xml"/><Relationship Id="rId9" Type="http://schemas.openxmlformats.org/officeDocument/2006/relationships/tags" Target="../tags/tag358.xml"/><Relationship Id="rId14" Type="http://schemas.openxmlformats.org/officeDocument/2006/relationships/image" Target="../media/image59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61.xml"/><Relationship Id="rId1" Type="http://schemas.openxmlformats.org/officeDocument/2006/relationships/tags" Target="../tags/tag360.xml"/><Relationship Id="rId6" Type="http://schemas.openxmlformats.org/officeDocument/2006/relationships/image" Target="../media/image21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63.xml"/><Relationship Id="rId1" Type="http://schemas.openxmlformats.org/officeDocument/2006/relationships/tags" Target="../tags/tag362.xml"/><Relationship Id="rId6" Type="http://schemas.openxmlformats.org/officeDocument/2006/relationships/image" Target="../media/image21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66.xml"/><Relationship Id="rId7" Type="http://schemas.openxmlformats.org/officeDocument/2006/relationships/image" Target="../media/image15.png"/><Relationship Id="rId2" Type="http://schemas.openxmlformats.org/officeDocument/2006/relationships/tags" Target="../tags/tag365.xml"/><Relationship Id="rId1" Type="http://schemas.openxmlformats.org/officeDocument/2006/relationships/tags" Target="../tags/tag36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68.xml"/><Relationship Id="rId10" Type="http://schemas.openxmlformats.org/officeDocument/2006/relationships/image" Target="../media/image30.png"/><Relationship Id="rId4" Type="http://schemas.openxmlformats.org/officeDocument/2006/relationships/tags" Target="../tags/tag367.xml"/><Relationship Id="rId9" Type="http://schemas.openxmlformats.org/officeDocument/2006/relationships/image" Target="../media/image6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27.png"/><Relationship Id="rId3" Type="http://schemas.openxmlformats.org/officeDocument/2006/relationships/tags" Target="../tags/tag63.xml"/><Relationship Id="rId21" Type="http://schemas.openxmlformats.org/officeDocument/2006/relationships/slideLayout" Target="../slideLayouts/slideLayout18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10.pn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30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26.sv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12.png"/><Relationship Id="rId28" Type="http://schemas.openxmlformats.org/officeDocument/2006/relationships/image" Target="../media/image29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image" Target="../media/image2.jpeg"/><Relationship Id="rId27" Type="http://schemas.openxmlformats.org/officeDocument/2006/relationships/image" Target="../media/image28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71.xml"/><Relationship Id="rId7" Type="http://schemas.openxmlformats.org/officeDocument/2006/relationships/image" Target="../media/image15.png"/><Relationship Id="rId2" Type="http://schemas.openxmlformats.org/officeDocument/2006/relationships/tags" Target="../tags/tag370.xml"/><Relationship Id="rId1" Type="http://schemas.openxmlformats.org/officeDocument/2006/relationships/tags" Target="../tags/tag369.xml"/><Relationship Id="rId6" Type="http://schemas.openxmlformats.org/officeDocument/2006/relationships/image" Target="../media/image3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7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1.png"/><Relationship Id="rId2" Type="http://schemas.openxmlformats.org/officeDocument/2006/relationships/tags" Target="../tags/tag374.xml"/><Relationship Id="rId1" Type="http://schemas.openxmlformats.org/officeDocument/2006/relationships/tags" Target="../tags/tag373.xml"/><Relationship Id="rId6" Type="http://schemas.openxmlformats.org/officeDocument/2006/relationships/image" Target="../media/image20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1.png"/><Relationship Id="rId2" Type="http://schemas.openxmlformats.org/officeDocument/2006/relationships/tags" Target="../tags/tag376.xml"/><Relationship Id="rId1" Type="http://schemas.openxmlformats.org/officeDocument/2006/relationships/tags" Target="../tags/tag375.xml"/><Relationship Id="rId6" Type="http://schemas.openxmlformats.org/officeDocument/2006/relationships/image" Target="../media/image62.jpe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3.png"/><Relationship Id="rId2" Type="http://schemas.openxmlformats.org/officeDocument/2006/relationships/tags" Target="../tags/tag378.xml"/><Relationship Id="rId1" Type="http://schemas.openxmlformats.org/officeDocument/2006/relationships/tags" Target="../tags/tag377.xml"/><Relationship Id="rId6" Type="http://schemas.openxmlformats.org/officeDocument/2006/relationships/image" Target="../media/image20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3.png"/><Relationship Id="rId2" Type="http://schemas.openxmlformats.org/officeDocument/2006/relationships/tags" Target="../tags/tag380.xml"/><Relationship Id="rId1" Type="http://schemas.openxmlformats.org/officeDocument/2006/relationships/tags" Target="../tags/tag379.xml"/><Relationship Id="rId6" Type="http://schemas.openxmlformats.org/officeDocument/2006/relationships/image" Target="../media/image62.jpe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media2.mp3"/><Relationship Id="rId7" Type="http://schemas.openxmlformats.org/officeDocument/2006/relationships/image" Target="../media/image46.png"/><Relationship Id="rId2" Type="http://schemas.microsoft.com/office/2007/relationships/media" Target="../media/media2.mp3"/><Relationship Id="rId1" Type="http://schemas.openxmlformats.org/officeDocument/2006/relationships/tags" Target="../tags/tag381.xml"/><Relationship Id="rId6" Type="http://schemas.openxmlformats.org/officeDocument/2006/relationships/image" Target="../media/image64.gif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82.xml"/><Relationship Id="rId9" Type="http://schemas.openxmlformats.org/officeDocument/2006/relationships/image" Target="../media/image16.sv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tags" Target="../tags/tag385.xml"/><Relationship Id="rId7" Type="http://schemas.openxmlformats.org/officeDocument/2006/relationships/image" Target="../media/image65.jpg"/><Relationship Id="rId12" Type="http://schemas.openxmlformats.org/officeDocument/2006/relationships/image" Target="../media/image68.png"/><Relationship Id="rId2" Type="http://schemas.openxmlformats.org/officeDocument/2006/relationships/tags" Target="../tags/tag384.xml"/><Relationship Id="rId1" Type="http://schemas.openxmlformats.org/officeDocument/2006/relationships/tags" Target="../tags/tag383.xml"/><Relationship Id="rId6" Type="http://schemas.openxmlformats.org/officeDocument/2006/relationships/image" Target="../media/image16.svg"/><Relationship Id="rId11" Type="http://schemas.microsoft.com/office/2007/relationships/hdphoto" Target="../media/hdphoto1.wdp"/><Relationship Id="rId5" Type="http://schemas.openxmlformats.org/officeDocument/2006/relationships/image" Target="../media/image15.png"/><Relationship Id="rId10" Type="http://schemas.openxmlformats.org/officeDocument/2006/relationships/image" Target="../media/image67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66.jp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tags" Target="../tags/tag388.xml"/><Relationship Id="rId7" Type="http://schemas.openxmlformats.org/officeDocument/2006/relationships/image" Target="../media/image40.png"/><Relationship Id="rId2" Type="http://schemas.openxmlformats.org/officeDocument/2006/relationships/tags" Target="../tags/tag387.xml"/><Relationship Id="rId1" Type="http://schemas.openxmlformats.org/officeDocument/2006/relationships/tags" Target="../tags/tag386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12" Type="http://schemas.openxmlformats.org/officeDocument/2006/relationships/image" Target="../media/image31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image" Target="../media/image26.svg"/><Relationship Id="rId5" Type="http://schemas.openxmlformats.org/officeDocument/2006/relationships/tags" Target="../tags/tag85.xml"/><Relationship Id="rId10" Type="http://schemas.openxmlformats.org/officeDocument/2006/relationships/image" Target="../media/image12.png"/><Relationship Id="rId4" Type="http://schemas.openxmlformats.org/officeDocument/2006/relationships/tags" Target="../tags/tag84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0.xml"/><Relationship Id="rId7" Type="http://schemas.openxmlformats.org/officeDocument/2006/relationships/image" Target="../media/image2.jpe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2.xml"/><Relationship Id="rId10" Type="http://schemas.openxmlformats.org/officeDocument/2006/relationships/image" Target="../media/image5.png"/><Relationship Id="rId4" Type="http://schemas.openxmlformats.org/officeDocument/2006/relationships/tags" Target="../tags/tag91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12" Type="http://schemas.openxmlformats.org/officeDocument/2006/relationships/image" Target="../media/image26.sv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11" Type="http://schemas.openxmlformats.org/officeDocument/2006/relationships/image" Target="../media/image12.png"/><Relationship Id="rId5" Type="http://schemas.openxmlformats.org/officeDocument/2006/relationships/tags" Target="../tags/tag97.xml"/><Relationship Id="rId10" Type="http://schemas.openxmlformats.org/officeDocument/2006/relationships/image" Target="../media/image2.jpeg"/><Relationship Id="rId4" Type="http://schemas.openxmlformats.org/officeDocument/2006/relationships/tags" Target="../tags/tag96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</a:t>
            </a:r>
            <a:r>
              <a:rPr lang="fr-MA" sz="4001" b="1" dirty="0">
                <a:solidFill>
                  <a:prstClr val="white"/>
                </a:solidFill>
                <a:latin typeface="Dosis Bold"/>
              </a:rPr>
              <a:t>1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- Séance 4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3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695536" y="8574280"/>
            <a:ext cx="3225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>
                <a:solidFill>
                  <a:prstClr val="white">
                    <a:lumMod val="50000"/>
                  </a:prstClr>
                </a:solidFill>
                <a:latin typeface="Calibri"/>
              </a:rPr>
              <a:t> 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3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906623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4509" y="1588129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3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F2402F7-7663-1953-47AB-B96874F5CD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1806" y="2809760"/>
            <a:ext cx="12465135" cy="499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143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11368" y="4389093"/>
            <a:ext cx="6345436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1  : 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C’est qui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Comment est ton papa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 Tu es où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52371" y="6031316"/>
            <a:ext cx="745257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Qu’est-ce qu’il y a dans ta chambre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Qu’est-ce que tu fais dans ta chambre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3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maison – Ma famille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083926" y="3582463"/>
            <a:ext cx="7902872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1735911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ctr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Vocabulaire 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Écoute active du dialogue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 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E46C0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Appropriation de l'acte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Écriture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6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3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8198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1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2FE9677-ED98-1284-DF96-220B4F886F1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7843" y="2986944"/>
            <a:ext cx="3787468" cy="53649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47E83CB-6A55-481E-31DF-5737B60EB28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8076" y="2986944"/>
            <a:ext cx="3779848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E4AE98F-B9CA-4589-652A-FF38FF7C5F2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50689" y="2966586"/>
            <a:ext cx="3787468" cy="5372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88591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Est-ce que tu as …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Oui, j’ai … / Non, je n’ai pas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des syllabes et des mots.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302168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4</a:t>
            </a: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02599" y="5226493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88925" y="5131013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91151-5608-0DD3-EDD0-78F3783AE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2ADF66C-C38F-EC65-DFC3-2A127500FA5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396472CF-F39C-3031-FF9E-711346E4210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7" name="ZoneTexte 26">
            <a:extLst>
              <a:ext uri="{FF2B5EF4-FFF2-40B4-BE49-F238E27FC236}">
                <a16:creationId xmlns:a16="http://schemas.microsoft.com/office/drawing/2014/main" id="{F6452AD8-FD8D-A830-1961-7FDA3705A9B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déjà vu ces mots.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A86523FA-9E98-1815-5C13-F152348CA4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C338A8B-2D92-44DF-BBD4-DFC30AEADC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36340" y="3988801"/>
            <a:ext cx="2731648" cy="267507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D46C3D-0302-1FE1-9BB9-A0D05DADC5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48013" y="3988801"/>
            <a:ext cx="2691240" cy="261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949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les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C51837CD-9190-45D6-A48F-E2B9AE2B1D5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2740296-8A5E-3779-31F3-23D96C81E4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37680" y="6149819"/>
            <a:ext cx="3302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frère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CEEB9EF-AEDA-2B38-24BD-6071DB5781A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7397016" y="6142856"/>
            <a:ext cx="2385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sœur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BE3D789-A4A1-29C8-929D-721E7987EC1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32538" y="3339962"/>
            <a:ext cx="2368303" cy="231925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19DF5AE-9E21-A9C3-E68E-52F206D1870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48758" y="3370216"/>
            <a:ext cx="2333270" cy="227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1907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629025" y="2857500"/>
            <a:ext cx="9800537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Est-ce que tu as … ?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Oui, j’ai … / Non, je n’ai pas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des syllabes et des mots.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788321" y="475705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4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90665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l’acte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79022" y="4670110"/>
            <a:ext cx="8678662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Est-ce que tu as …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914725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79022" y="6548500"/>
            <a:ext cx="8443805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Oui, j’ai … / Non, je n’ai pas … .</a:t>
            </a:r>
          </a:p>
        </p:txBody>
      </p:sp>
    </p:spTree>
    <p:extLst>
      <p:ext uri="{BB962C8B-B14F-4D97-AF65-F5344CB8AC3E}">
        <p14:creationId xmlns:p14="http://schemas.microsoft.com/office/powerpoint/2010/main" val="5421808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DD41D1-CBD3-A388-722D-730911CECCD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2" y="736196"/>
            <a:ext cx="966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Rita et Karim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774F60C-B678-845F-F9E1-85247DD830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35" y="3321180"/>
            <a:ext cx="2988006" cy="5054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5AF10-8DB1-D0FE-46A5-431087BE85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81126" y="3773294"/>
            <a:ext cx="2988006" cy="415015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4CB5DB5-64EB-1847-8B1C-B0BFD85ADFE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88273169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77102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5" name="Parcours_1_P3_S1_Dialogue">
            <a:hlinkClick r:id="" action="ppaction://media"/>
            <a:extLst>
              <a:ext uri="{FF2B5EF4-FFF2-40B4-BE49-F238E27FC236}">
                <a16:creationId xmlns:a16="http://schemas.microsoft.com/office/drawing/2014/main" id="{57721C93-0D6E-E92E-7FF5-DF9DD6186E2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>
                  <p14:trim st="13719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055620" y="770950"/>
            <a:ext cx="487363" cy="48736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C9502EB-068E-14E3-4E12-58E5D726D2F9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55082684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395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11" dur="2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2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EF74FAF-1DF7-49B9-CFF0-3D9ECB64194A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4850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5" name="Parcours_1_P3_S1_Dialogue">
            <a:hlinkClick r:id="" action="ppaction://media"/>
            <a:extLst>
              <a:ext uri="{FF2B5EF4-FFF2-40B4-BE49-F238E27FC236}">
                <a16:creationId xmlns:a16="http://schemas.microsoft.com/office/drawing/2014/main" id="{57721C93-0D6E-E92E-7FF5-DF9DD6186E2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>
                  <p14:trim st="13719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055620" y="770950"/>
            <a:ext cx="487363" cy="48736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C9502EB-068E-14E3-4E12-58E5D726D2F9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2715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11" dur="2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2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3E8FA-62F6-B7D3-77D8-0D54CDB5F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40E36F5-C25D-5BB3-A1F9-98DEAB998C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0604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14427B6-667B-D8EE-12D1-6261DF9640F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Est-ce que tu as une sœur ? 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1502F3F-9DA3-3274-4F23-1B64F930260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C9CC373E-25D0-2317-545E-970D94F3425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757356" y="1945163"/>
            <a:ext cx="4657732" cy="1544197"/>
          </a:xfrm>
          <a:prstGeom prst="wedgeEllipseCallout">
            <a:avLst>
              <a:gd name="adj1" fmla="val -9858"/>
              <a:gd name="adj2" fmla="val 8378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Est-ce que tu as une sœur ?</a:t>
            </a:r>
          </a:p>
        </p:txBody>
      </p:sp>
      <p:pic>
        <p:nvPicPr>
          <p:cNvPr id="6" name="Image 5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B866FC55-CF78-A7AC-513C-373D63BD355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094" y="4084879"/>
            <a:ext cx="3096699" cy="523824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1B10FF9-E99F-FCFB-C1C6-F1E451BEB93B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28578" y="4512436"/>
            <a:ext cx="2743510" cy="4280923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22BBB62-D931-A240-F577-35A213409FD6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613542844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7A6F2135-463A-49BF-1C8F-AA1FCB3C21D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86262" y="5681205"/>
            <a:ext cx="2271662" cy="298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1469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72D69E-EEED-6A47-707D-307C19979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9F77508-7B25-509C-AAA4-54FE2D84AAC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0A7E70E-D9BB-057E-4238-71EAB4094CF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Est-ce que tu as une sœur ? » en arabe ? 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8083B6E7-1717-C3EF-B601-E1D7B477F11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pic>
        <p:nvPicPr>
          <p:cNvPr id="9" name="Image 8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690F906B-386F-6026-768A-E66780C1F2C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094" y="4084879"/>
            <a:ext cx="3096699" cy="523824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608B3AB-B653-2183-BA99-F250BA69F1F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28578" y="4512436"/>
            <a:ext cx="2743510" cy="4280923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5C7908B-17EF-6CBF-C72D-826C49742C17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613542844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6F92C8CF-1DB2-6E35-76B9-0E73C484281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086262" y="5681205"/>
            <a:ext cx="2271662" cy="2985760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413FFA78-00EE-FF1B-D7B9-0D9B9ABF41B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57356" y="1945163"/>
            <a:ext cx="4657732" cy="1544197"/>
          </a:xfrm>
          <a:prstGeom prst="wedgeEllipseCallout">
            <a:avLst>
              <a:gd name="adj1" fmla="val -9858"/>
              <a:gd name="adj2" fmla="val 8378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Est-ce que tu as une sœur ?</a:t>
            </a:r>
          </a:p>
        </p:txBody>
      </p:sp>
    </p:spTree>
    <p:extLst>
      <p:ext uri="{BB962C8B-B14F-4D97-AF65-F5344CB8AC3E}">
        <p14:creationId xmlns:p14="http://schemas.microsoft.com/office/powerpoint/2010/main" val="36220702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801AA-AF82-859B-3F46-D1A2D6A66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4FEEB7EC-DFC7-5903-B588-D91E2D71705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7CF80B2-4C58-E2C4-21A2-607B000AB9B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« Non, je n’ai pas de sœur. »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A550B27-005D-09D3-EDF6-47F9F76BD14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EDB387C9-8546-7417-9CA1-61322BB8E55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6183086" y="2022872"/>
            <a:ext cx="4381009" cy="1544197"/>
          </a:xfrm>
          <a:prstGeom prst="wedgeEllipseCallout">
            <a:avLst>
              <a:gd name="adj1" fmla="val -17113"/>
              <a:gd name="adj2" fmla="val 82863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Non, je n’ai pas de sœur.</a:t>
            </a:r>
          </a:p>
        </p:txBody>
      </p:sp>
      <p:pic>
        <p:nvPicPr>
          <p:cNvPr id="14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DEDF8D12-1D20-0474-3608-0D13FE0AEB26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10564095" y="4159525"/>
            <a:ext cx="1283130" cy="143114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FDDE1E0E-F474-EA9D-A114-E1C81C29F836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038902" y="3943813"/>
            <a:ext cx="5621442" cy="508029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F0B0C2C-89D8-7705-B770-70B47ED96CD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51984" y="4643203"/>
            <a:ext cx="3096698" cy="4150156"/>
          </a:xfrm>
          <a:prstGeom prst="rect">
            <a:avLst/>
          </a:prstGeom>
        </p:spPr>
      </p:pic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8C2B44F2-6CC8-E2B4-AA4C-49F583080730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613542844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851FB101-3B9E-E2DA-F94F-65682A65AFE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86262" y="5681205"/>
            <a:ext cx="2271662" cy="298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174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E9EA5-3D2E-8774-C131-7B63E88F2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684748B-C179-FAA9-F170-AC2E3CBFEAB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44E877B-DB93-9F44-5C16-AEF1A5EB397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Non, je n’ai pas de sœur.» en arabe ? 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BE28C4BE-D2DE-9858-EEE4-008A96A5DF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pic>
        <p:nvPicPr>
          <p:cNvPr id="1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E0368760-31EA-9896-F392-79C96D1A0A11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10564095" y="4159525"/>
            <a:ext cx="1283130" cy="143114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D78C4EA7-5F19-433C-2B17-7F2315C07CB7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038902" y="3943813"/>
            <a:ext cx="5621442" cy="508029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5FC903E-761F-CB78-2BA2-054AF52A26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51984" y="4643203"/>
            <a:ext cx="3096698" cy="4150156"/>
          </a:xfrm>
          <a:prstGeom prst="rect">
            <a:avLst/>
          </a:prstGeom>
        </p:spPr>
      </p:pic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40D7BA66-61EF-809D-EF04-3DF3DC36DDE7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613542844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Bulle narrative : ronde 1">
            <a:extLst>
              <a:ext uri="{FF2B5EF4-FFF2-40B4-BE49-F238E27FC236}">
                <a16:creationId xmlns:a16="http://schemas.microsoft.com/office/drawing/2014/main" id="{3A7FE888-FFC4-E4E4-5852-EFB6F03B6E5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6183086" y="2022872"/>
            <a:ext cx="4381009" cy="1544197"/>
          </a:xfrm>
          <a:prstGeom prst="wedgeEllipseCallout">
            <a:avLst>
              <a:gd name="adj1" fmla="val -17113"/>
              <a:gd name="adj2" fmla="val 82863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Non, je n’ai pas de sœur.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B3E5074-0F25-DFF9-C489-BD3E65D67EF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086262" y="5681205"/>
            <a:ext cx="2271662" cy="298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4333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C50BD-EBF2-8D38-6985-5D5B6B3453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7F0455A-F91D-32C3-C9C7-7AE0D92862B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0604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C212A7A-9467-1D54-2833-9058E086E18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« Est-ce que tu as une sœur ? 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6A55175-8CD9-400A-6754-287B090CE3E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6BECFC59-69C4-80D4-FFAC-FC931FBC206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6422478" y="2223478"/>
            <a:ext cx="4657732" cy="1544197"/>
          </a:xfrm>
          <a:prstGeom prst="wedgeEllipseCallout">
            <a:avLst>
              <a:gd name="adj1" fmla="val 8854"/>
              <a:gd name="adj2" fmla="val 8193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Est-ce que tu as une sœur ?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68FC593-8833-DEB9-B701-A5811073AC0F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FB0122B1-B2B7-63C1-1ED0-B308D1ABFA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9319" y="5459809"/>
            <a:ext cx="2271662" cy="2985760"/>
          </a:xfrm>
          <a:prstGeom prst="rect">
            <a:avLst/>
          </a:prstGeom>
        </p:spPr>
      </p:pic>
      <p:pic>
        <p:nvPicPr>
          <p:cNvPr id="5" name="Image 4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CEF41790-117B-7F81-B22A-71944586D7D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9" t="50000" r="26969" b="4086"/>
          <a:stretch/>
        </p:blipFill>
        <p:spPr>
          <a:xfrm>
            <a:off x="8326712" y="4047910"/>
            <a:ext cx="3096699" cy="497985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B360DE2-2041-8D09-C483-2DE7E9C9314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93737" y="4877611"/>
            <a:ext cx="3096698" cy="415015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DEB713F-7FF4-9ADB-4C68-199AACB9A24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9319" y="5441296"/>
            <a:ext cx="2271662" cy="2985760"/>
          </a:xfrm>
          <a:prstGeom prst="rect">
            <a:avLst/>
          </a:prstGeom>
        </p:spPr>
      </p:pic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022516CE-E01C-0C54-3616-676AB06F8A0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9" t="50000" r="26969" b="4086"/>
          <a:stretch/>
        </p:blipFill>
        <p:spPr>
          <a:xfrm>
            <a:off x="8326712" y="4029397"/>
            <a:ext cx="3096699" cy="497985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2484DFF-A990-2560-B142-D61D3514190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93737" y="4859098"/>
            <a:ext cx="3096698" cy="4150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2384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9D6DDB-9950-B844-7CF6-46E984CCE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8FAC732E-1B31-4971-3E33-7D84DF52C3A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CBD9B3D-4397-5C3F-1D00-F43562E8DAA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Oui, j’ai une sœur. »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6978CB8-63F4-1459-F1AD-27A75EEF680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1DDE6ABA-2280-1A93-331E-0E8939411B3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725761" y="2262568"/>
            <a:ext cx="3746727" cy="1544197"/>
          </a:xfrm>
          <a:prstGeom prst="wedgeEllipseCallout">
            <a:avLst>
              <a:gd name="adj1" fmla="val -17113"/>
              <a:gd name="adj2" fmla="val 82863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Oui, j’ai une sœur. </a:t>
            </a:r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3D356698-1058-795D-2993-2883EDF0B5C9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FE0D60C5-A466-5380-A9BA-8FA9D4BEEA2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9319" y="5441296"/>
            <a:ext cx="2271662" cy="2985760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EA96C69D-1C33-1039-62DC-FB7463DE52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961" y="4186238"/>
            <a:ext cx="3135738" cy="519403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7360021-7CB5-F8B4-961E-CD24DFBABB1E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66795" y="4770522"/>
            <a:ext cx="2505506" cy="4238732"/>
          </a:xfrm>
          <a:prstGeom prst="rect">
            <a:avLst/>
          </a:prstGeom>
        </p:spPr>
      </p:pic>
      <p:pic>
        <p:nvPicPr>
          <p:cNvPr id="18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8963A229-86A2-C10C-DE0B-656998E56861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 rotWithShape="1"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563585" y="3806765"/>
            <a:ext cx="1283130" cy="158923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26410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9E241-A4AD-82B4-FEE0-5AFAEB078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85F1E28A-748A-3BC4-F86A-54FE38294BC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0FE7852-80FC-F0D5-D01D-D9D8BB1746F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Oui, j’ai une sœur.» en arabe ? 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EB2EA70-8B05-E264-DCF0-11DBC9E9A2D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6A2896EF-E01F-196C-843F-635EABAB08E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050CF05E-B2BB-CCB9-AC76-464CC4980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725761" y="2262568"/>
            <a:ext cx="3746727" cy="1544197"/>
          </a:xfrm>
          <a:prstGeom prst="wedgeEllipseCallout">
            <a:avLst>
              <a:gd name="adj1" fmla="val -17113"/>
              <a:gd name="adj2" fmla="val 82863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Oui, j’ai une sœur.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3CF2F73-AB50-077A-CEB0-0C0ABFE57A2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9319" y="5441296"/>
            <a:ext cx="2271662" cy="2985760"/>
          </a:xfrm>
          <a:prstGeom prst="rect">
            <a:avLst/>
          </a:prstGeom>
        </p:spPr>
      </p:pic>
      <p:pic>
        <p:nvPicPr>
          <p:cNvPr id="10" name="Image 9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488EB28-B5AB-9B22-44C5-5B89F3C3DB0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961" y="4186238"/>
            <a:ext cx="3135738" cy="519403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34290ED-F177-9CAB-3DBD-E8BDE4016C51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66795" y="4770522"/>
            <a:ext cx="2505506" cy="4238732"/>
          </a:xfrm>
          <a:prstGeom prst="rect">
            <a:avLst/>
          </a:prstGeom>
        </p:spPr>
      </p:pic>
      <p:pic>
        <p:nvPicPr>
          <p:cNvPr id="12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D828F1F3-C707-01C0-799E-03A644A8F97C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563585" y="3806765"/>
            <a:ext cx="1283130" cy="158923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75458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99619-1B4A-9AF1-7426-D6E7156D6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D71F166C-68FD-5A75-2F65-D00138FBE8B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EBA7EE2-0BAE-DE28-0C5E-7F2E28859656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58DEEDF-671E-46AF-73D1-1A4C2BFAE0F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C964C2B-2DD3-2D8A-FFA4-0F0DBEB3ADC1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11EB598-2BDB-8DB8-5E7D-72CB9FDE06D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D86BAEA-DBE2-E2C1-C4EF-F49C5DF7BFB2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8BE3A6E-4E19-31D6-80AC-03A1DC2ADCD8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D304380D-4579-DCA0-65ED-C1EECD939E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38472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67261F-C3B2-B686-9836-C2EEEE4122A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1401" y="596179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 retenir ! Oui, j’ai une sœur / Non, je n’ai pas de sœur. 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Répétez en faisant le geste.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660800-DD61-55A6-CC2B-833C1E3B9E6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48455" y="398932"/>
            <a:ext cx="1151775" cy="1271591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F9E1BD9-66DE-FD44-BAA1-6E72E0A8E8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26477" y="2599532"/>
            <a:ext cx="9893145" cy="6184249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1D415D9-A2DA-133B-B059-7FFDA4F8233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484739" y="3247371"/>
            <a:ext cx="5190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defRPr/>
            </a:pPr>
            <a:r>
              <a:rPr lang="fr-FR" sz="4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Non, je n’ai pas </a:t>
            </a:r>
            <a:r>
              <a:rPr lang="fr-FR" sz="4000" b="1" dirty="0">
                <a:solidFill>
                  <a:srgbClr val="106584"/>
                </a:solidFill>
                <a:latin typeface="Dosis" pitchFamily="2" charset="0"/>
              </a:rPr>
              <a:t>de sœur.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9E88BA5-7451-4515-7114-13C403421C0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14292" y="3236937"/>
            <a:ext cx="49616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defRPr/>
            </a:pPr>
            <a:r>
              <a:rPr lang="fr-FR" sz="4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Oui, j’ai </a:t>
            </a:r>
            <a:r>
              <a:rPr lang="fr-FR" sz="4000" b="1" dirty="0">
                <a:solidFill>
                  <a:srgbClr val="106584"/>
                </a:solidFill>
                <a:latin typeface="Dosis" pitchFamily="2" charset="0"/>
              </a:rPr>
              <a:t>une sœur.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26BB29E9-F21A-3B40-C189-0BC2F0C4777D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090D587A-4B84-7605-EDC9-89145609C7D1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8197494" y="4437976"/>
            <a:ext cx="1175678" cy="131130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64D2449-D4FD-8E09-6D7C-356D30590DF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887494" y="5847279"/>
            <a:ext cx="1791908" cy="235519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4423B5F-563A-83C7-FC74-F87EE123C6F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270078" y="5847279"/>
            <a:ext cx="1791908" cy="2355195"/>
          </a:xfrm>
          <a:prstGeom prst="rect">
            <a:avLst/>
          </a:prstGeom>
        </p:spPr>
      </p:pic>
      <p:pic>
        <p:nvPicPr>
          <p:cNvPr id="18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BCBB8124-CAFC-0EA6-4ACD-8606F51665BB}"/>
              </a:ext>
            </a:extLst>
          </p:cNvPr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3578193" y="4287257"/>
            <a:ext cx="1175678" cy="145615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3261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79A2B-F89D-3C6A-AA58-26332DF1C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4D5C0E7-ED9B-179C-7354-AF6EB1C8D8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66186" y="6975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472F725-AFDD-3A72-65F4-141707C2E13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tu as une sœur ?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par une phrase ? </a:t>
            </a:r>
          </a:p>
        </p:txBody>
      </p:sp>
      <p:pic>
        <p:nvPicPr>
          <p:cNvPr id="1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D83A6A2-533C-D2ED-05E7-B34B9256717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5" y="3672832"/>
            <a:ext cx="6391263" cy="478752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D0958BD-B799-C6D1-1B3D-DF4B0A456B25}"/>
              </a:ext>
            </a:extLst>
          </p:cNvPr>
          <p:cNvSpPr txBox="1"/>
          <p:nvPr/>
        </p:nvSpPr>
        <p:spPr>
          <a:xfrm>
            <a:off x="342901" y="2593744"/>
            <a:ext cx="12987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Est-ce que tu as une sœur 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B3A5086-67DE-BF47-D38F-15C5691EE1A0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613542844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45487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8160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ABAF63-6006-02C6-A006-D0E55369A0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744686"/>
            <a:ext cx="12139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jouer le dialogue ?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8B2302-BCBB-63D5-AED2-B7CF5EBD36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095384" y="3805079"/>
            <a:ext cx="4138583" cy="267684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B324B6E-3637-8CFF-B169-426F55C0872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829303" y="4527947"/>
            <a:ext cx="6862753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8" marR="0" lvl="0" indent="-357188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fr-FR" sz="3200" b="1" kern="100" spc="425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- </a:t>
            </a: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tu as une sœur ?</a:t>
            </a: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3200" b="1" kern="100" spc="425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- O</a:t>
            </a:r>
            <a:r>
              <a:rPr kumimoji="0" lang="fr-FR" sz="3200" b="1" i="0" u="none" strike="noStrike" kern="100" cap="none" spc="425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ui</a:t>
            </a: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, … /Non, … 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1747449-33E8-7188-E1DE-02D22FB80F0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973016" y="6791641"/>
            <a:ext cx="461299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les élèves échangent les rôles.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D72A283-2D5B-0D6F-A55C-4D05B654322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20440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155534" y="2857500"/>
            <a:ext cx="10274028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Est-ce que tu as …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Oui, j’ai … / Non, je n’ai pas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Lire des syllabes et des mots.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666499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4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71E22-8F9A-99F9-518F-BF9891749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A5DA7EF-63AC-455E-AF22-3F0A7C03F4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B2BBF4F-ECAE-0051-7CC5-F246A7D1D0B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0134A9C-0C53-3CFB-98C3-75F3443CB88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B3F068D-EB28-6E19-DE39-B81B074C562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86A7AE6-CFBD-52E4-FE0D-695C0FE09B4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8264417A-1DBC-24FA-F550-4F52B652A2A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1187D41-CEB4-FE60-D27D-67CD94D53ED8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468302FA-EA3C-CC57-86C4-4E4192540CA6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7094289-0B76-5D08-BC20-FD91748D7695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847A8638-511D-1F82-7DC7-FB2708ADC9D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EB510D-D548-CD0A-31A2-90CB273B8D6A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480252" y="5243004"/>
            <a:ext cx="504425" cy="5490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741416F-0152-9049-C271-97F444E3127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5263053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Lire des syllabes et des mots contenant la lettre n.  </a:t>
            </a:r>
          </a:p>
        </p:txBody>
      </p:sp>
    </p:spTree>
    <p:extLst>
      <p:ext uri="{BB962C8B-B14F-4D97-AF65-F5344CB8AC3E}">
        <p14:creationId xmlns:p14="http://schemas.microsoft.com/office/powerpoint/2010/main" val="27946757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CF0CED95-0603-3709-3170-C0FFF228C7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80367" y="69328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375C387-D836-D3E9-8DBD-CD7E6F8775A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8002" y="605083"/>
            <a:ext cx="11529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C’est la lettre n. Elle fait le son « n 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Répétez après moi « n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74119A1-AFFB-D68B-C618-B9FF072CF5B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211611381"/>
              </p:ext>
            </p:ext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EF6EAB0-6874-1655-A805-F903F7D8929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430565B-3A68-CC7F-ADBD-CF90571CFA2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1704188"/>
            <a:ext cx="130302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200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endParaRPr kumimoji="0" lang="fr-FR" sz="4200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08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973D1F5-16AF-5B40-20DB-C4C06D241AFF}"/>
              </a:ext>
            </a:extLst>
          </p:cNvPr>
          <p:cNvSpPr txBox="1"/>
          <p:nvPr/>
        </p:nvSpPr>
        <p:spPr>
          <a:xfrm>
            <a:off x="1282225" y="771804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n et la lettre a.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41C63EDA-5ED3-A14E-A991-308F54BCB179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68B94F7-7DA3-20E0-1141-41F1ADFCA1DF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n</a:t>
            </a: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 a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32C512C-4EC7-7EA7-8A2E-62C2328CC6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95421956"/>
              </p:ext>
            </p:ext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C6C0BFC-3DBB-58B5-F60B-D97D3CAC48B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5163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B55E2-D01A-643A-D4DD-0340A736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F45B58D-608C-6D36-FD05-595DE76D6065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n est à côté de la lettre a, ça fait le son « na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a – na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763FD363-80E2-BEF2-1BB9-8C1BBE534BF0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AFFF624-5088-834A-7FDD-65A13C353E32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n</a:t>
            </a: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a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7094CD-97D8-2CE1-3E08-B647AF46915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684CEDB9-8BF1-D8C7-6242-8732AD562A7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3740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C31F2-312E-0B7C-A63D-214D349AA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0BAFFF-DB9F-30AC-8F8F-2B2E74A1AD4C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n est à côté de la lettre i, ça fait le son « ni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n – i – ni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6C9999DE-3B49-4739-1DF6-C886E19628D9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D81EE34-6128-DD4E-EB97-B180852753C5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n</a:t>
            </a: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i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535BFBE-792D-5706-510F-40450AF1D7F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05392252-E6C6-0F74-75D6-88436E23BC1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2042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C609D-BD75-F04D-2CD6-4C9502BF5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ED775EA-1ACD-3C11-4D89-E2AF5F29C184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n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 à côté de la lettre o, ça fait le son « no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o – no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8EA222B6-9E27-49EB-88CE-BE830510B32B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2C8581C-444F-D367-C766-6F1D1E6B497F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n</a:t>
            </a: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o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9405340-3E11-43B6-4AE2-9B8771D4207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EA0A27E4-7366-E581-01F5-023E4E1D29F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7108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9B2D5-0543-3D68-57D0-57D650FD5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7128F67-E820-4166-49AD-997420CDB760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n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 à côté de la lettre u, ça fait le son « nu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u – nu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D4D10AAB-500C-FED9-3646-F581A7CA3A8A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9234B25-C65A-1BA5-10AB-04A6BE0BD364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n</a:t>
            </a: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u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21F4657-9905-DDDC-0BCC-94DCC2B204D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4436CC27-DDB2-2526-4E8B-D61448154E4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1154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BD868-14AD-ECCC-FF4A-83BD2F6DF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EEE7C4A-36E2-96AA-BE21-CBC39B2FB629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n est à côté de la lettre e, ça fait le son « ne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n –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ne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F33C281A-8D2B-2742-B016-37390705B800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C6848DE-8BF8-43C4-77BC-B1F9DA832548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n</a:t>
            </a: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e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FF2E882-2C42-DF0D-0605-8A77B132F2A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8590A61A-FD94-9FE0-3FC9-EFCA425FAAD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0929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5E81A-4932-AE7F-0A8E-29FE7A950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480E400-B179-1E38-54E9-92723F74442C}"/>
              </a:ext>
            </a:extLst>
          </p:cNvPr>
          <p:cNvSpPr txBox="1"/>
          <p:nvPr/>
        </p:nvSpPr>
        <p:spPr>
          <a:xfrm>
            <a:off x="1282225" y="771804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a et la lettre n.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E8F1FCD8-22FC-7FDA-1A2E-D11EB38ADEA8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91B49E2-DE5F-3EF9-F871-5EF1DBD78652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a   </a:t>
            </a:r>
            <a:r>
              <a:rPr lang="fr-FR" sz="287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n</a:t>
            </a:r>
            <a:endParaRPr lang="fr-MA" sz="28700" b="1" dirty="0">
              <a:solidFill>
                <a:schemeClr val="accent6">
                  <a:lumMod val="75000"/>
                </a:schemeClr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F94CD7A-BB12-DF7A-F034-69C8802934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E7BB4B1F-2A19-CD33-E2DF-5CB311D2EED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9485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90537-F74A-5EBF-4989-AF636B74D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806E247-D447-FF1D-3D16-11C557BC4ED3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a est à côté de la lettre n, ça fait le son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a –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A9EC1D88-54CE-80B3-34A8-CAC18AEDF3CF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088E5-5FA9-F060-545A-1956FBD7ED71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a</a:t>
            </a:r>
            <a:r>
              <a:rPr lang="fr-FR" sz="287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n</a:t>
            </a:r>
            <a:endParaRPr lang="fr-MA" sz="28700" b="1" dirty="0">
              <a:solidFill>
                <a:schemeClr val="accent6">
                  <a:lumMod val="75000"/>
                </a:schemeClr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05811F5-ABCF-CEEC-4C69-09DA901BF56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4D24B01-14AB-F5AD-497A-C7D5EAD9DD1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8899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99BF-9800-DCA5-D515-C7DC450DB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0E13082-A5F3-CA4E-F6A8-B02CB51F856A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i est à côté de la lettre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n,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ça fait le son « in 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i – n – in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E510EE7E-A45A-224B-EB91-6564ED61FE22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A70C2B9-F6BA-066F-3041-3BE0D6A744C2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i</a:t>
            </a:r>
            <a:r>
              <a:rPr lang="fr-FR" sz="287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n</a:t>
            </a:r>
            <a:endParaRPr lang="fr-MA" sz="28700" b="1" dirty="0">
              <a:solidFill>
                <a:schemeClr val="accent6">
                  <a:lumMod val="75000"/>
                </a:schemeClr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498C491-6AA4-1125-D338-D0BE91F882F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17E49EE7-A5F5-8C12-9F01-4D6E8FB2D6D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00319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48B93-AC0C-84E4-78E7-A041A034E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C52F056-9A81-409E-5036-CDC16C08DFBA}"/>
              </a:ext>
            </a:extLst>
          </p:cNvPr>
          <p:cNvSpPr txBox="1"/>
          <p:nvPr/>
        </p:nvSpPr>
        <p:spPr>
          <a:xfrm>
            <a:off x="1420063" y="746208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ensemble.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ECB888C5-AE43-CFC7-E12B-6B60B6168D89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110D9E6-4A70-FC39-E782-DF2289D0814F}"/>
              </a:ext>
            </a:extLst>
          </p:cNvPr>
          <p:cNvSpPr txBox="1"/>
          <p:nvPr/>
        </p:nvSpPr>
        <p:spPr>
          <a:xfrm>
            <a:off x="371474" y="3135258"/>
            <a:ext cx="12973049" cy="4016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25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n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a  </a:t>
            </a:r>
            <a:r>
              <a:rPr lang="fr-FR" sz="125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n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e  </a:t>
            </a:r>
            <a:r>
              <a:rPr lang="fr-FR" sz="125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n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u  </a:t>
            </a:r>
            <a:r>
              <a:rPr lang="fr-FR" sz="125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n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i  </a:t>
            </a:r>
            <a:r>
              <a:rPr lang="fr-FR" sz="125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n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o</a:t>
            </a:r>
          </a:p>
          <a:p>
            <a:pPr algn="ctr">
              <a:spcAft>
                <a:spcPts val="600"/>
              </a:spcAft>
              <a:defRPr/>
            </a:pPr>
            <a:r>
              <a:rPr lang="fr-FR" sz="125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n</a:t>
            </a:r>
            <a:r>
              <a:rPr lang="fr-FR" sz="125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ou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o</a:t>
            </a:r>
            <a:r>
              <a:rPr lang="fr-FR" sz="125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n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a</a:t>
            </a:r>
            <a:r>
              <a:rPr lang="fr-FR" sz="125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n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</a:t>
            </a:r>
            <a:r>
              <a:rPr lang="fr-FR" sz="125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é</a:t>
            </a:r>
            <a:r>
              <a:rPr lang="fr-FR" sz="125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n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i</a:t>
            </a:r>
            <a:r>
              <a:rPr lang="fr-FR" sz="125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n</a:t>
            </a:r>
            <a:endParaRPr lang="fr-MA" sz="12500" b="1" dirty="0">
              <a:solidFill>
                <a:schemeClr val="accent6">
                  <a:lumMod val="75000"/>
                </a:schemeClr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A12175F-EB4C-5EBC-76E5-DA1D74376CC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22F37D2C-3300-3A49-AAEA-61B50740494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07440" y="565575"/>
            <a:ext cx="1530246" cy="128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17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8D74EF6A-815A-2114-126E-2911C0B62AE8}"/>
              </a:ext>
            </a:extLst>
          </p:cNvPr>
          <p:cNvSpPr txBox="1"/>
          <p:nvPr/>
        </p:nvSpPr>
        <p:spPr>
          <a:xfrm>
            <a:off x="1228725" y="658147"/>
            <a:ext cx="123114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Maintenant, n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ous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allons apprendre à lire des mots ensemble.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Nous lisons les lettres de gauche à droite.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0AC5B7CB-D60B-64A4-912A-02FF2C6D5E95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Freeform 15">
            <a:extLst>
              <a:ext uri="{FF2B5EF4-FFF2-40B4-BE49-F238E27FC236}">
                <a16:creationId xmlns:a16="http://schemas.microsoft.com/office/drawing/2014/main" id="{0431B6AA-9E69-651D-93C2-8EA28001B1A3}"/>
              </a:ext>
            </a:extLst>
          </p:cNvPr>
          <p:cNvSpPr/>
          <p:nvPr/>
        </p:nvSpPr>
        <p:spPr>
          <a:xfrm>
            <a:off x="4666686" y="7086600"/>
            <a:ext cx="4382626" cy="901818"/>
          </a:xfrm>
          <a:custGeom>
            <a:avLst/>
            <a:gdLst/>
            <a:ahLst/>
            <a:cxnLst/>
            <a:rect l="l" t="t" r="r" b="b"/>
            <a:pathLst>
              <a:path w="1665242" h="455860">
                <a:moveTo>
                  <a:pt x="0" y="0"/>
                </a:moveTo>
                <a:lnTo>
                  <a:pt x="1665242" y="0"/>
                </a:lnTo>
                <a:lnTo>
                  <a:pt x="1665242" y="455859"/>
                </a:lnTo>
                <a:lnTo>
                  <a:pt x="0" y="45585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CE768EB-3179-67BF-FB74-C4B4D1C18F6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D31F5A2-CF11-8048-F56A-2BD733D42671}"/>
              </a:ext>
            </a:extLst>
          </p:cNvPr>
          <p:cNvSpPr txBox="1"/>
          <p:nvPr/>
        </p:nvSpPr>
        <p:spPr>
          <a:xfrm>
            <a:off x="371474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3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nounou</a:t>
            </a:r>
            <a:endParaRPr lang="fr-MA" sz="239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CF39203-E43D-BE52-975D-7C1FA2C34F7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63795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72527-072B-B62F-CFCF-64D4B053A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6B9C6474-3C98-2E6B-6949-442F1C81D377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Ecoutez comment je fais : n/ou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nou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–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n/ou </a:t>
            </a:r>
            <a:r>
              <a:rPr lang="fr-FR" sz="2400" b="1" dirty="0" err="1">
                <a:solidFill>
                  <a:srgbClr val="A6A6A6"/>
                </a:solidFill>
                <a:latin typeface="Calibri "/>
              </a:rPr>
              <a:t>nou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.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nounou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.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0CABAB93-E9A1-8BBC-6125-878A1BE17661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96B053E-C39D-C0AD-76A6-901D7227750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F5735CD-111E-C547-14E3-83CA5505019F}"/>
              </a:ext>
            </a:extLst>
          </p:cNvPr>
          <p:cNvSpPr txBox="1"/>
          <p:nvPr/>
        </p:nvSpPr>
        <p:spPr>
          <a:xfrm>
            <a:off x="371475" y="2889036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3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nounou</a:t>
            </a:r>
            <a:endParaRPr lang="fr-MA" sz="239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14BC6C6-BAF4-FC33-5A1E-48259C46C57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10C03E24-5780-B41A-0B0C-3DFEDEB466FA}"/>
              </a:ext>
            </a:extLst>
          </p:cNvPr>
          <p:cNvSpPr/>
          <p:nvPr/>
        </p:nvSpPr>
        <p:spPr>
          <a:xfrm rot="16200000">
            <a:off x="4837807" y="4494907"/>
            <a:ext cx="425644" cy="361474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A0C0433B-AB46-5628-1360-F96C1D8F8D54}"/>
              </a:ext>
            </a:extLst>
          </p:cNvPr>
          <p:cNvSpPr/>
          <p:nvPr/>
        </p:nvSpPr>
        <p:spPr>
          <a:xfrm rot="16200000">
            <a:off x="8647807" y="4494906"/>
            <a:ext cx="425644" cy="361474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5860640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44AF3-34E5-1F7C-34EE-6824D834D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846D2AAC-6174-8ACC-E058-14034EF1410D}"/>
              </a:ext>
            </a:extLst>
          </p:cNvPr>
          <p:cNvSpPr txBox="1"/>
          <p:nvPr/>
        </p:nvSpPr>
        <p:spPr>
          <a:xfrm>
            <a:off x="1404569" y="732794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Relisons ensemble : nounou.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1EABC65-AE3B-3EC7-D6A6-176406351BFC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3614B49B-5980-7400-EBDB-4CB9A1EDEDA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774BBF4B-7781-7985-C0DF-2E45A8F1B05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72244" y="572419"/>
            <a:ext cx="1747521" cy="146699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8C5E949-E821-AC71-66F9-135C929F955F}"/>
              </a:ext>
            </a:extLst>
          </p:cNvPr>
          <p:cNvSpPr txBox="1"/>
          <p:nvPr/>
        </p:nvSpPr>
        <p:spPr>
          <a:xfrm>
            <a:off x="371475" y="2889036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3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nounou</a:t>
            </a:r>
            <a:endParaRPr lang="fr-MA" sz="239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CC51F811-443F-E254-1C62-8AB7D3D1BABE}"/>
              </a:ext>
            </a:extLst>
          </p:cNvPr>
          <p:cNvSpPr/>
          <p:nvPr/>
        </p:nvSpPr>
        <p:spPr>
          <a:xfrm rot="16200000">
            <a:off x="4837807" y="4494907"/>
            <a:ext cx="425644" cy="361474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E1CBE478-31BB-22D2-0174-8D836C961322}"/>
              </a:ext>
            </a:extLst>
          </p:cNvPr>
          <p:cNvSpPr/>
          <p:nvPr/>
        </p:nvSpPr>
        <p:spPr>
          <a:xfrm rot="16200000">
            <a:off x="8647807" y="4494906"/>
            <a:ext cx="425644" cy="361474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5799708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981DA-8A4B-8B6A-F026-5DF781BDC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2CC39F69-82E7-91B6-D94D-183438CF6E66}"/>
              </a:ext>
            </a:extLst>
          </p:cNvPr>
          <p:cNvSpPr txBox="1"/>
          <p:nvPr/>
        </p:nvSpPr>
        <p:spPr>
          <a:xfrm>
            <a:off x="1228725" y="729587"/>
            <a:ext cx="10029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n/o no – r/a ra. Nora.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D453853D-2C79-AA56-CADC-3060ADD6C9AE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E9F2C7D-4F19-B3BE-06B5-EB07294B543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2A8307E-34FF-D1D0-2115-88E051A81AF7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nora</a:t>
            </a: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4B3221F-C911-D0B7-2B66-D3D54F62AC9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C83313C0-02CC-6305-639B-89894FE70798}"/>
              </a:ext>
            </a:extLst>
          </p:cNvPr>
          <p:cNvSpPr/>
          <p:nvPr/>
        </p:nvSpPr>
        <p:spPr>
          <a:xfrm rot="16200000">
            <a:off x="5216427" y="5384896"/>
            <a:ext cx="411357" cy="281463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0B8AA5E7-20D5-9BDE-6808-EED7E5113D92}"/>
              </a:ext>
            </a:extLst>
          </p:cNvPr>
          <p:cNvSpPr/>
          <p:nvPr/>
        </p:nvSpPr>
        <p:spPr>
          <a:xfrm rot="16200000">
            <a:off x="8288241" y="5384897"/>
            <a:ext cx="411354" cy="281463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40547799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08DC9-FF27-FE42-241A-2A8EC143B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E3F5C2E1-D83D-B13A-95C0-65D15175B760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Relisons ensemble : </a:t>
            </a:r>
            <a:r>
              <a:rPr lang="fr-FR" sz="2400" b="1" dirty="0" err="1">
                <a:solidFill>
                  <a:srgbClr val="A6A6A6"/>
                </a:solidFill>
                <a:latin typeface="Calibri "/>
              </a:rPr>
              <a:t>nora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.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B13491A1-BD90-3566-462C-7763B9A99909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59FBE6E-2878-EDD8-0779-02F62AC0DE2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97964877-3003-77BE-7CCB-AD3ED52C278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72244" y="572419"/>
            <a:ext cx="1747521" cy="146699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5D6550-885E-F14B-6A98-B86A950F3DE4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nora</a:t>
            </a: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ADEAAC1D-0219-49D8-B73E-8D1E7FC33310}"/>
              </a:ext>
            </a:extLst>
          </p:cNvPr>
          <p:cNvSpPr/>
          <p:nvPr/>
        </p:nvSpPr>
        <p:spPr>
          <a:xfrm rot="16200000">
            <a:off x="5216427" y="5384896"/>
            <a:ext cx="411357" cy="281463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A4432A9B-EDE0-0909-5E57-48C013A9984C}"/>
              </a:ext>
            </a:extLst>
          </p:cNvPr>
          <p:cNvSpPr/>
          <p:nvPr/>
        </p:nvSpPr>
        <p:spPr>
          <a:xfrm rot="16200000">
            <a:off x="8288241" y="5384897"/>
            <a:ext cx="411354" cy="281463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34862723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F0EB9-9B4E-E90C-2870-A562F72B2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C462A685-7CFE-95EC-F073-0BCF886A6B08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lire ce mot ?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159E7C18-7CD3-B434-1475-0F271DD92A0A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BA8F9AE-33AC-F5A9-5410-0EA98C0E6BF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10F78847-7360-68A6-9A24-A03CFE242C9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295283" y="65654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46E01F7-5B14-889E-1136-629003CEE056}"/>
              </a:ext>
            </a:extLst>
          </p:cNvPr>
          <p:cNvSpPr txBox="1"/>
          <p:nvPr/>
        </p:nvSpPr>
        <p:spPr>
          <a:xfrm>
            <a:off x="371474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3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numéro</a:t>
            </a:r>
            <a:endParaRPr lang="fr-MA" sz="239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144DF2BD-B6FF-E177-324E-75EBEA757B9D}"/>
              </a:ext>
            </a:extLst>
          </p:cNvPr>
          <p:cNvSpPr/>
          <p:nvPr/>
        </p:nvSpPr>
        <p:spPr>
          <a:xfrm rot="16200000">
            <a:off x="3837690" y="5472112"/>
            <a:ext cx="411354" cy="222884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2DD0ACAE-1285-C6BC-7DC2-93F16639843E}"/>
              </a:ext>
            </a:extLst>
          </p:cNvPr>
          <p:cNvSpPr/>
          <p:nvPr/>
        </p:nvSpPr>
        <p:spPr>
          <a:xfrm rot="16200000">
            <a:off x="6673755" y="5150640"/>
            <a:ext cx="411353" cy="287179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6FB093DE-E37C-E9A2-1D47-2D4D1A1A4E55}"/>
              </a:ext>
            </a:extLst>
          </p:cNvPr>
          <p:cNvSpPr/>
          <p:nvPr/>
        </p:nvSpPr>
        <p:spPr>
          <a:xfrm rot="16200000">
            <a:off x="9509819" y="5472111"/>
            <a:ext cx="411354" cy="222884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124147853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51E85-F3F1-879B-5E74-E62FA6702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84821E07-FEFA-BB83-B9A2-C95B6F57D61D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382046F-F371-484D-E5E9-BADB03D10D2A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3E2339D-FEF1-EA74-BCA2-706C59C05EB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1716DB8-7530-15CE-C3DC-9D710A646D2D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B7F8579-4DF1-C9BE-8FEE-D8425F7EEC6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906CDE3-D832-DE46-D2DC-95190A9461CF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C885320-532D-6BA0-F20D-FA9C41B0C27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35159AF3-CE79-AA51-0D5D-0A6C8144BC6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03786" y="76456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5FEA46E-579E-F360-5BDE-256B723E4CA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351841" y="699962"/>
            <a:ext cx="8036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mot « nid ». Je ne prononce pas la lettre en gris.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A397D7FE-4DF6-D85D-A200-E1BDB54FF0D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89629"/>
            <a:ext cx="1446339" cy="14426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8E5E32C-5CE8-5289-2DD3-14E33DA8CB8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2900" y="3542606"/>
            <a:ext cx="13016058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5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ni</a:t>
            </a:r>
            <a:r>
              <a:rPr kumimoji="0" lang="pt-BR" sz="22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</a:t>
            </a:r>
            <a:endParaRPr kumimoji="0" lang="fr-MA" sz="225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134E44C-DA83-9C4E-46B3-5BE2A058771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A89B3DAC-F6F3-449A-331E-2D20D012527D}"/>
              </a:ext>
            </a:extLst>
          </p:cNvPr>
          <p:cNvSpPr/>
          <p:nvPr/>
        </p:nvSpPr>
        <p:spPr>
          <a:xfrm rot="16200000">
            <a:off x="6040066" y="5804273"/>
            <a:ext cx="349996" cy="220027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88200843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4C06E-7F32-AFF2-A4F1-2B138EC42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DF2BFD56-A1F4-17F3-9BB5-0A216741D6DB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47AF9D4-0C74-E680-669C-4C4957290796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renar</a:t>
            </a:r>
            <a:r>
              <a:rPr lang="fr-FR" sz="28700" b="1" dirty="0">
                <a:solidFill>
                  <a:schemeClr val="bg1">
                    <a:lumMod val="65000"/>
                  </a:schemeClr>
                </a:solidFill>
                <a:latin typeface="KG Primary Penmanship Alt" panose="02000506000000020003" pitchFamily="2" charset="0"/>
              </a:rPr>
              <a:t>d</a:t>
            </a:r>
            <a:endParaRPr lang="fr-MA" sz="28700" b="1" dirty="0">
              <a:solidFill>
                <a:schemeClr val="bg1">
                  <a:lumMod val="65000"/>
                </a:schemeClr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FC3DD8A-3363-7FD2-B0A9-18E2B318BBE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DA5EB071-C2FF-479A-EE77-6D9A295298BD}"/>
              </a:ext>
            </a:extLst>
          </p:cNvPr>
          <p:cNvSpPr/>
          <p:nvPr/>
        </p:nvSpPr>
        <p:spPr>
          <a:xfrm rot="16200000">
            <a:off x="3616235" y="5413467"/>
            <a:ext cx="425633" cy="268604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9110ABC-5CE0-5A7E-0D20-AC9BB96A7833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lire ce mot ?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E929550-F3E5-D2B9-070A-CFBC50F37E4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295283" y="65654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6ACE136D-5A05-5E4E-574A-8D35D4762DB6}"/>
              </a:ext>
            </a:extLst>
          </p:cNvPr>
          <p:cNvSpPr/>
          <p:nvPr/>
        </p:nvSpPr>
        <p:spPr>
          <a:xfrm rot="16200000">
            <a:off x="7314315" y="4625272"/>
            <a:ext cx="425635" cy="426243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68180698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99E13-5AE2-0FC5-7D51-5517A7C26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15A8D828-79BE-86C5-7A9A-C7253EA30F69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979ADC8-EFF4-A4BC-C9E9-A4B16981601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882829F-96D8-3A91-2160-93113747623B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lire ce mot ?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F56A97D-E69E-66F5-6563-E4A85C7D18B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295283" y="65654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DB6D2F-F50C-1C9E-19DE-96BE855D5AB5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nou</a:t>
            </a:r>
            <a:r>
              <a:rPr lang="fr-FR" sz="28700" b="1" dirty="0">
                <a:solidFill>
                  <a:schemeClr val="bg1">
                    <a:lumMod val="75000"/>
                  </a:schemeClr>
                </a:solidFill>
                <a:latin typeface="KG Primary Penmanship Alt" panose="02000506000000020003" pitchFamily="2" charset="0"/>
              </a:rPr>
              <a:t>s</a:t>
            </a:r>
            <a:endParaRPr lang="fr-MA" sz="28700" b="1" dirty="0">
              <a:solidFill>
                <a:schemeClr val="bg1">
                  <a:lumMod val="75000"/>
                </a:schemeClr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9049932D-640C-F770-8C1E-C15E99ED5411}"/>
              </a:ext>
            </a:extLst>
          </p:cNvPr>
          <p:cNvSpPr/>
          <p:nvPr/>
        </p:nvSpPr>
        <p:spPr>
          <a:xfrm rot="16200000">
            <a:off x="6023675" y="4563366"/>
            <a:ext cx="425643" cy="444341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119208567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0287E18-69C6-3B4D-8BE6-A6CB0BC14E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0229519"/>
              </p:ext>
            </p:ext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A017BAA-6BDB-904D-1E89-7E185C81E8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1092330"/>
            <a:ext cx="109459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les élèves ne disposent pas de manuels, ils lisent, de l’écran projeté, les syllabes et les mots affichés.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FFFF8468-C116-9493-5F59-453A7E21975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AC1C3B-B4BC-F4A8-4769-F9489EE47C5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un crayon. </a:t>
            </a:r>
          </a:p>
        </p:txBody>
      </p:sp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FBD81DAC-D87E-86B9-1E52-43A3D9317D6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22E1E73-358D-A81B-3F09-DCC7A401221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69066" y="2744292"/>
            <a:ext cx="3779848" cy="536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164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8D18DC22-E22A-7AD8-CD6D-EC799946E987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71965" y="6489192"/>
            <a:ext cx="1370088" cy="19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7058C-8E98-495E-88ED-9BBCBD96F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72871AE7-FE24-274E-5FF0-73075E3461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0457" y="1731749"/>
            <a:ext cx="5622837" cy="7969463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FBEFB96-FB05-04C1-6C90-1C75C3BC636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2CDE8A98-23DB-5BB4-E159-A36095AA01C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7368" y="765843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EE6ABE2-07A0-C90F-A88D-835E1444A59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2882" y="699821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Allez à la page 7.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021494-5A93-59B5-7E0F-4D3D325AA73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100458" y="5829305"/>
            <a:ext cx="5700767" cy="28688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605662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C3E04-281C-266E-28DD-AAD462C88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F5F03F8E-BED3-FEB5-A31A-97A836498901}"/>
              </a:ext>
            </a:extLst>
          </p:cNvPr>
          <p:cNvSpPr/>
          <p:nvPr/>
        </p:nvSpPr>
        <p:spPr>
          <a:xfrm>
            <a:off x="728662" y="80198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25862F3-1BD0-BC76-44F3-179172B6C79E}"/>
              </a:ext>
            </a:extLst>
          </p:cNvPr>
          <p:cNvSpPr txBox="1"/>
          <p:nvPr/>
        </p:nvSpPr>
        <p:spPr>
          <a:xfrm>
            <a:off x="1411357" y="653362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4. Je vais former des syllabes. Répétez après moi.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n/a na – n/e ne – n/i ni - …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837F63C-42D2-8D91-4AE0-406A85E6FB3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E5CB70E-92DD-D381-93CE-2014A46E71E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F2A2879-00FA-19F6-E07C-62389B9AA7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4086" y="2958258"/>
            <a:ext cx="11722798" cy="515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94664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096E7-F47A-4738-A2F7-8CC03751F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58D9DB80-58A8-F02A-7EE1-1EA4AC42ABAD}"/>
              </a:ext>
            </a:extLst>
          </p:cNvPr>
          <p:cNvSpPr/>
          <p:nvPr/>
        </p:nvSpPr>
        <p:spPr>
          <a:xfrm>
            <a:off x="728662" y="77341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43FD07F-E8D4-5755-DD07-E0DAAF271910}"/>
              </a:ext>
            </a:extLst>
          </p:cNvPr>
          <p:cNvSpPr txBox="1"/>
          <p:nvPr/>
        </p:nvSpPr>
        <p:spPr>
          <a:xfrm>
            <a:off x="1411357" y="610498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lisez les syllabes à votre voisin. Ensuite, échangez les rôles.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pour vous aider.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BB4BF82-7284-78D6-DB81-66CCDFFFFC4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6B3125EC-0EC8-CFE4-1128-AA0C68D9CD2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62BEE92-576B-7DA9-CE17-2AEADD5EA1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4086" y="2958258"/>
            <a:ext cx="11722798" cy="515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00172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6970B-275D-32BC-96DE-ABBEA83E0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B24A176D-DEDF-C6C8-BA3B-2D0C33CC0921}"/>
              </a:ext>
            </a:extLst>
          </p:cNvPr>
          <p:cNvSpPr/>
          <p:nvPr/>
        </p:nvSpPr>
        <p:spPr>
          <a:xfrm>
            <a:off x="728662" y="80198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AB6A69C-8F22-C351-2E33-9542A6D2CDF3}"/>
              </a:ext>
            </a:extLst>
          </p:cNvPr>
          <p:cNvSpPr txBox="1"/>
          <p:nvPr/>
        </p:nvSpPr>
        <p:spPr>
          <a:xfrm>
            <a:off x="1411357" y="710514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5. Je vais lire des syllabes et des mots. Répétez après moi.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F4F4FA8-789F-41C2-40DF-AD0B2287A39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CDA0A29-8686-AAB0-E7AF-0C13D9212EF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EA2BA09-D55E-80CA-6ADA-9FD067F1C639}"/>
              </a:ext>
            </a:extLst>
          </p:cNvPr>
          <p:cNvSpPr/>
          <p:nvPr/>
        </p:nvSpPr>
        <p:spPr>
          <a:xfrm>
            <a:off x="4086225" y="5543550"/>
            <a:ext cx="957263" cy="657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702B32-5AB4-4D24-26C8-D7B9836F2BDA}"/>
              </a:ext>
            </a:extLst>
          </p:cNvPr>
          <p:cNvSpPr/>
          <p:nvPr/>
        </p:nvSpPr>
        <p:spPr>
          <a:xfrm>
            <a:off x="6858000" y="5524500"/>
            <a:ext cx="957263" cy="657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0C0D12-6CE3-0910-076A-35152C237C46}"/>
              </a:ext>
            </a:extLst>
          </p:cNvPr>
          <p:cNvSpPr/>
          <p:nvPr/>
        </p:nvSpPr>
        <p:spPr>
          <a:xfrm>
            <a:off x="1215879" y="5524499"/>
            <a:ext cx="957263" cy="657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7CDE1FE-1376-5318-C5D5-C45D204A6D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351" y="4068987"/>
            <a:ext cx="12429297" cy="214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5379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83575-7425-84E1-667E-91CD7F3FF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93947872-4278-3AEC-A5D4-8121D817B804}"/>
              </a:ext>
            </a:extLst>
          </p:cNvPr>
          <p:cNvSpPr/>
          <p:nvPr/>
        </p:nvSpPr>
        <p:spPr>
          <a:xfrm>
            <a:off x="728662" y="77341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497D8E4-272A-3499-2F2C-9DFFAF6AF3E5}"/>
              </a:ext>
            </a:extLst>
          </p:cNvPr>
          <p:cNvSpPr txBox="1"/>
          <p:nvPr/>
        </p:nvSpPr>
        <p:spPr>
          <a:xfrm>
            <a:off x="1411357" y="610498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lisez les mots à votre voisin. Ensuite, échangez les rôles.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pour vous aider.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BF10F07-8693-502C-EA9F-FAA93B3348A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02A7043-90A7-ED8D-2463-4821E9487FB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4D0540F-17FA-44F9-E0F0-E7E60C6BB7AD}"/>
              </a:ext>
            </a:extLst>
          </p:cNvPr>
          <p:cNvSpPr/>
          <p:nvPr/>
        </p:nvSpPr>
        <p:spPr>
          <a:xfrm>
            <a:off x="1215879" y="5524499"/>
            <a:ext cx="957263" cy="657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745164-2D24-BC11-61F7-5BA473C5E4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351" y="4068987"/>
            <a:ext cx="12429297" cy="214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82147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794D02-2783-FEA8-6F49-D111EE43798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7166" y="548413"/>
            <a:ext cx="12049108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ED05AB-B1BA-416A-7748-4DBD366013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4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45922A78-E2E3-CB6A-B314-A45A124B585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6EE1EA3-638C-A80B-2A46-01BA24B32314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7E81E42C-6C6A-3931-E0F4-7A6CBB6B2FA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5807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05E001A4-C6AD-12C5-0E7F-F8BD493390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3011" y="8438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CC4876-C0E1-46ED-DDBF-C15B4ECBDB2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85888" y="755605"/>
            <a:ext cx="11987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4" name="Image 3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B94D6F48-B068-630D-054E-27EFE721EB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5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ABC965A7-D452-68FA-5DA1-AEC37C55FAFF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6B98FB9-79D3-82E7-8E3E-C5381C62B78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2A5FCD6-07C5-3484-A412-A883FEC0C61B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7B5729C-48BB-B3F6-E84B-FFDB4A5EAA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71446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 bien </a:t>
            </a:r>
            <a:r>
              <a:rPr lang="en-US" sz="3600" b="1" dirty="0" err="1">
                <a:solidFill>
                  <a:srgbClr val="1F497D"/>
                </a:solidFill>
                <a:latin typeface="Dosis" pitchFamily="2" charset="0"/>
              </a:rPr>
              <a:t>ajustée</a:t>
            </a: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13603</TotalTime>
  <Words>1983</Words>
  <PresentationFormat>Personnalisé</PresentationFormat>
  <Paragraphs>367</Paragraphs>
  <Slides>67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67</vt:i4>
      </vt:variant>
    </vt:vector>
  </HeadingPairs>
  <TitlesOfParts>
    <vt:vector size="77" baseType="lpstr">
      <vt:lpstr>Dosis</vt:lpstr>
      <vt:lpstr>KG Primary Penmanship Alt</vt:lpstr>
      <vt:lpstr>Calibri </vt:lpstr>
      <vt:lpstr>Arial</vt:lpstr>
      <vt:lpstr>Carelia</vt:lpstr>
      <vt:lpstr>Calibri</vt:lpstr>
      <vt:lpstr>Dosis Bold</vt:lpstr>
      <vt:lpstr>Cambria</vt:lpstr>
      <vt:lpstr>1_Office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2025-07-23T22:28:07Z</dcterms:modified>
</cp:coreProperties>
</file>