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70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47482390" r:id="rId12"/>
    <p:sldId id="2147482391" r:id="rId13"/>
    <p:sldId id="2147482392" r:id="rId14"/>
    <p:sldId id="2134808273" r:id="rId15"/>
    <p:sldId id="2134808905" r:id="rId16"/>
    <p:sldId id="2147482393" r:id="rId17"/>
    <p:sldId id="2134808870" r:id="rId18"/>
    <p:sldId id="2134808951" r:id="rId19"/>
    <p:sldId id="2134808846" r:id="rId20"/>
    <p:sldId id="2134808852" r:id="rId21"/>
    <p:sldId id="2134808851" r:id="rId22"/>
    <p:sldId id="2134808949" r:id="rId23"/>
    <p:sldId id="2147482381" r:id="rId24"/>
    <p:sldId id="2147482385" r:id="rId25"/>
    <p:sldId id="2147482397" r:id="rId26"/>
    <p:sldId id="2134808935" r:id="rId27"/>
    <p:sldId id="2147482398" r:id="rId28"/>
    <p:sldId id="2147482375" r:id="rId29"/>
    <p:sldId id="2134808930" r:id="rId30"/>
    <p:sldId id="2134808931" r:id="rId31"/>
    <p:sldId id="2134808932" r:id="rId32"/>
    <p:sldId id="2147482394" r:id="rId33"/>
    <p:sldId id="2147482395" r:id="rId34"/>
    <p:sldId id="2147482396" r:id="rId35"/>
    <p:sldId id="2134808903" r:id="rId36"/>
    <p:sldId id="2147482384" r:id="rId37"/>
    <p:sldId id="2134807357" r:id="rId38"/>
    <p:sldId id="2134808857" r:id="rId39"/>
    <p:sldId id="2134808858" r:id="rId40"/>
    <p:sldId id="2134806998" r:id="rId41"/>
    <p:sldId id="2134806247" r:id="rId42"/>
    <p:sldId id="2134808958" r:id="rId43"/>
    <p:sldId id="2134808960" r:id="rId44"/>
    <p:sldId id="2134808962" r:id="rId45"/>
    <p:sldId id="2134808964" r:id="rId46"/>
    <p:sldId id="2134808966" r:id="rId47"/>
    <p:sldId id="2134808967" r:id="rId48"/>
    <p:sldId id="2134808968" r:id="rId49"/>
    <p:sldId id="2134808969" r:id="rId50"/>
    <p:sldId id="2134808984" r:id="rId51"/>
    <p:sldId id="2134806255" r:id="rId52"/>
    <p:sldId id="2134808971" r:id="rId53"/>
    <p:sldId id="2134808972" r:id="rId54"/>
    <p:sldId id="2134808973" r:id="rId55"/>
    <p:sldId id="2134808974" r:id="rId56"/>
    <p:sldId id="2134808975" r:id="rId57"/>
    <p:sldId id="2134808844" r:id="rId58"/>
    <p:sldId id="2134808977" r:id="rId59"/>
    <p:sldId id="2134808976" r:id="rId60"/>
    <p:sldId id="2134806115" r:id="rId61"/>
    <p:sldId id="2134808299" r:id="rId62"/>
    <p:sldId id="2134808929" r:id="rId63"/>
    <p:sldId id="2134808978" r:id="rId64"/>
    <p:sldId id="2134808979" r:id="rId65"/>
    <p:sldId id="2134808980" r:id="rId66"/>
    <p:sldId id="2147482388" r:id="rId67"/>
    <p:sldId id="2147482389" r:id="rId68"/>
    <p:sldId id="2134808474" r:id="rId69"/>
  </p:sldIdLst>
  <p:sldSz cx="13716000" cy="10287000"/>
  <p:notesSz cx="6858000" cy="9144000"/>
  <p:embeddedFontLst>
    <p:embeddedFont>
      <p:font typeface="Cambria" panose="02040503050406030204" pitchFamily="18" charset="0"/>
      <p:regular r:id="rId71"/>
      <p:bold r:id="rId72"/>
      <p:italic r:id="rId73"/>
      <p:boldItalic r:id="rId74"/>
    </p:embeddedFont>
    <p:embeddedFont>
      <p:font typeface="Carelia" panose="020B0604020202020204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Dosis Bold" pitchFamily="2" charset="0"/>
      <p:regular r:id="rId78"/>
      <p:bold r:id="rId79"/>
    </p:embeddedFont>
    <p:embeddedFont>
      <p:font typeface="KG Primary Penmanship Alt" panose="020B0604020202020204" charset="0"/>
      <p:regular r:id="rId8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800"/>
    <a:srgbClr val="7DBE00"/>
    <a:srgbClr val="67803F"/>
    <a:srgbClr val="F2F2F2"/>
    <a:srgbClr val="7F7F7F"/>
    <a:srgbClr val="106584"/>
    <a:srgbClr val="FDEADA"/>
    <a:srgbClr val="FFFFFF"/>
    <a:srgbClr val="F7F1BD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2.png"/><Relationship Id="rId2" Type="http://schemas.openxmlformats.org/officeDocument/2006/relationships/tags" Target="../tags/tag167.xml"/><Relationship Id="rId16" Type="http://schemas.openxmlformats.org/officeDocument/2006/relationships/image" Target="../media/image39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0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6.sv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5.png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6.xml"/><Relationship Id="rId7" Type="http://schemas.openxmlformats.org/officeDocument/2006/relationships/image" Target="../media/image16.sv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7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1.png"/><Relationship Id="rId5" Type="http://schemas.openxmlformats.org/officeDocument/2006/relationships/tags" Target="../tags/tag192.xml"/><Relationship Id="rId10" Type="http://schemas.openxmlformats.org/officeDocument/2006/relationships/image" Target="../media/image20.png"/><Relationship Id="rId4" Type="http://schemas.openxmlformats.org/officeDocument/2006/relationships/tags" Target="../tags/tag191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5.png"/><Relationship Id="rId5" Type="http://schemas.openxmlformats.org/officeDocument/2006/relationships/tags" Target="../tags/tag198.xml"/><Relationship Id="rId10" Type="http://schemas.openxmlformats.org/officeDocument/2006/relationships/image" Target="../media/image4.svg"/><Relationship Id="rId4" Type="http://schemas.openxmlformats.org/officeDocument/2006/relationships/tags" Target="../tags/tag197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37.png"/><Relationship Id="rId2" Type="http://schemas.openxmlformats.org/officeDocument/2006/relationships/tags" Target="../tags/tag201.xml"/><Relationship Id="rId16" Type="http://schemas.openxmlformats.org/officeDocument/2006/relationships/image" Target="../media/image26.sv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12.png"/><Relationship Id="rId10" Type="http://schemas.openxmlformats.org/officeDocument/2006/relationships/tags" Target="../tags/tag209.xml"/><Relationship Id="rId19" Type="http://schemas.openxmlformats.org/officeDocument/2006/relationships/image" Target="../media/image39.pn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4.xml"/><Relationship Id="rId7" Type="http://schemas.openxmlformats.org/officeDocument/2006/relationships/image" Target="../media/image15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216.xml"/><Relationship Id="rId10" Type="http://schemas.openxmlformats.org/officeDocument/2006/relationships/image" Target="../media/image44.PNG"/><Relationship Id="rId4" Type="http://schemas.openxmlformats.org/officeDocument/2006/relationships/tags" Target="../tags/tag215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46.png"/><Relationship Id="rId3" Type="http://schemas.openxmlformats.org/officeDocument/2006/relationships/tags" Target="../tags/tag219.xml"/><Relationship Id="rId7" Type="http://schemas.microsoft.com/office/2007/relationships/media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audio" Target="NULL" TargetMode="External"/><Relationship Id="rId11" Type="http://schemas.openxmlformats.org/officeDocument/2006/relationships/image" Target="../media/image44.PNG"/><Relationship Id="rId5" Type="http://schemas.openxmlformats.org/officeDocument/2006/relationships/tags" Target="../tags/tag221.xml"/><Relationship Id="rId10" Type="http://schemas.openxmlformats.org/officeDocument/2006/relationships/image" Target="../media/image43.png"/><Relationship Id="rId4" Type="http://schemas.openxmlformats.org/officeDocument/2006/relationships/tags" Target="../tags/tag220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225.xml"/><Relationship Id="rId7" Type="http://schemas.openxmlformats.org/officeDocument/2006/relationships/image" Target="../media/image16.sv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46.png"/><Relationship Id="rId3" Type="http://schemas.openxmlformats.org/officeDocument/2006/relationships/tags" Target="../tags/tag229.xml"/><Relationship Id="rId7" Type="http://schemas.microsoft.com/office/2007/relationships/media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audio" Target="NULL" TargetMode="External"/><Relationship Id="rId11" Type="http://schemas.openxmlformats.org/officeDocument/2006/relationships/image" Target="../media/image44.PNG"/><Relationship Id="rId5" Type="http://schemas.openxmlformats.org/officeDocument/2006/relationships/tags" Target="../tags/tag231.xml"/><Relationship Id="rId10" Type="http://schemas.openxmlformats.org/officeDocument/2006/relationships/image" Target="../media/image43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image" Target="../media/image44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image" Target="../media/image43.png"/><Relationship Id="rId5" Type="http://schemas.openxmlformats.org/officeDocument/2006/relationships/tags" Target="../tags/tag237.xml"/><Relationship Id="rId10" Type="http://schemas.openxmlformats.org/officeDocument/2006/relationships/image" Target="../media/image16.svg"/><Relationship Id="rId4" Type="http://schemas.openxmlformats.org/officeDocument/2006/relationships/tags" Target="../tags/tag236.xml"/><Relationship Id="rId9" Type="http://schemas.openxmlformats.org/officeDocument/2006/relationships/image" Target="../media/image15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png"/><Relationship Id="rId3" Type="http://schemas.openxmlformats.org/officeDocument/2006/relationships/tags" Target="../tags/tag24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8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44.PNG"/><Relationship Id="rId5" Type="http://schemas.openxmlformats.org/officeDocument/2006/relationships/tags" Target="../tags/tag244.xml"/><Relationship Id="rId10" Type="http://schemas.openxmlformats.org/officeDocument/2006/relationships/image" Target="../media/image50.png"/><Relationship Id="rId4" Type="http://schemas.openxmlformats.org/officeDocument/2006/relationships/tags" Target="../tags/tag243.xml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png"/><Relationship Id="rId3" Type="http://schemas.openxmlformats.org/officeDocument/2006/relationships/tags" Target="../tags/tag24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jpe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51.jpeg"/><Relationship Id="rId5" Type="http://schemas.openxmlformats.org/officeDocument/2006/relationships/tags" Target="../tags/tag250.xml"/><Relationship Id="rId10" Type="http://schemas.openxmlformats.org/officeDocument/2006/relationships/image" Target="../media/image43.png"/><Relationship Id="rId4" Type="http://schemas.openxmlformats.org/officeDocument/2006/relationships/tags" Target="../tags/tag249.xml"/><Relationship Id="rId9" Type="http://schemas.openxmlformats.org/officeDocument/2006/relationships/image" Target="../media/image16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9.png"/><Relationship Id="rId3" Type="http://schemas.openxmlformats.org/officeDocument/2006/relationships/tags" Target="../tags/tag254.xml"/><Relationship Id="rId7" Type="http://schemas.openxmlformats.org/officeDocument/2006/relationships/image" Target="../media/image15.png"/><Relationship Id="rId12" Type="http://schemas.openxmlformats.org/officeDocument/2006/relationships/image" Target="../media/image45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jpeg"/><Relationship Id="rId5" Type="http://schemas.openxmlformats.org/officeDocument/2006/relationships/tags" Target="../tags/tag256.xml"/><Relationship Id="rId10" Type="http://schemas.openxmlformats.org/officeDocument/2006/relationships/image" Target="../media/image51.jpeg"/><Relationship Id="rId4" Type="http://schemas.openxmlformats.org/officeDocument/2006/relationships/tags" Target="../tags/tag255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9.xml"/><Relationship Id="rId7" Type="http://schemas.openxmlformats.org/officeDocument/2006/relationships/image" Target="../media/image15.png"/><Relationship Id="rId12" Type="http://schemas.openxmlformats.org/officeDocument/2006/relationships/image" Target="../media/image45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jpeg"/><Relationship Id="rId5" Type="http://schemas.openxmlformats.org/officeDocument/2006/relationships/tags" Target="../tags/tag261.xml"/><Relationship Id="rId10" Type="http://schemas.openxmlformats.org/officeDocument/2006/relationships/image" Target="../media/image49.png"/><Relationship Id="rId4" Type="http://schemas.openxmlformats.org/officeDocument/2006/relationships/tags" Target="../tags/tag260.xml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PNG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image" Target="../media/image49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43.png"/><Relationship Id="rId5" Type="http://schemas.openxmlformats.org/officeDocument/2006/relationships/tags" Target="../tags/tag266.xml"/><Relationship Id="rId15" Type="http://schemas.openxmlformats.org/officeDocument/2006/relationships/image" Target="../media/image51.jpeg"/><Relationship Id="rId10" Type="http://schemas.openxmlformats.org/officeDocument/2006/relationships/image" Target="../media/image16.svg"/><Relationship Id="rId4" Type="http://schemas.openxmlformats.org/officeDocument/2006/relationships/tags" Target="../tags/tag265.xml"/><Relationship Id="rId9" Type="http://schemas.openxmlformats.org/officeDocument/2006/relationships/image" Target="../media/image15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49.png"/><Relationship Id="rId5" Type="http://schemas.openxmlformats.org/officeDocument/2006/relationships/tags" Target="../tags/tag273.xml"/><Relationship Id="rId10" Type="http://schemas.openxmlformats.org/officeDocument/2006/relationships/image" Target="../media/image50.png"/><Relationship Id="rId4" Type="http://schemas.openxmlformats.org/officeDocument/2006/relationships/tags" Target="../tags/tag272.xml"/><Relationship Id="rId9" Type="http://schemas.openxmlformats.org/officeDocument/2006/relationships/image" Target="../media/image16.svg"/><Relationship Id="rId1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image" Target="../media/image43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17" Type="http://schemas.openxmlformats.org/officeDocument/2006/relationships/image" Target="../media/image16.svg"/><Relationship Id="rId2" Type="http://schemas.openxmlformats.org/officeDocument/2006/relationships/tags" Target="../tags/tag276.xml"/><Relationship Id="rId16" Type="http://schemas.openxmlformats.org/officeDocument/2006/relationships/image" Target="../media/image15.png"/><Relationship Id="rId20" Type="http://schemas.openxmlformats.org/officeDocument/2006/relationships/image" Target="../media/image49.pn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84.xml"/><Relationship Id="rId19" Type="http://schemas.openxmlformats.org/officeDocument/2006/relationships/image" Target="../media/image51.jpe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tags" Target="../tags/tag28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91.xml"/><Relationship Id="rId7" Type="http://schemas.openxmlformats.org/officeDocument/2006/relationships/image" Target="../media/image16.sv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9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10" Type="http://schemas.openxmlformats.org/officeDocument/2006/relationships/image" Target="../media/image56.png"/><Relationship Id="rId4" Type="http://schemas.openxmlformats.org/officeDocument/2006/relationships/tags" Target="../tags/tag296.xml"/><Relationship Id="rId9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5.png"/><Relationship Id="rId5" Type="http://schemas.openxmlformats.org/officeDocument/2006/relationships/tags" Target="../tags/tag303.xml"/><Relationship Id="rId10" Type="http://schemas.openxmlformats.org/officeDocument/2006/relationships/image" Target="../media/image4.svg"/><Relationship Id="rId4" Type="http://schemas.openxmlformats.org/officeDocument/2006/relationships/tags" Target="../tags/tag302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image" Target="../media/image37.png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image" Target="../media/image26.sv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12.png"/><Relationship Id="rId5" Type="http://schemas.openxmlformats.org/officeDocument/2006/relationships/tags" Target="../tags/tag309.xml"/><Relationship Id="rId15" Type="http://schemas.openxmlformats.org/officeDocument/2006/relationships/image" Target="../media/image39.png"/><Relationship Id="rId10" Type="http://schemas.openxmlformats.org/officeDocument/2006/relationships/image" Target="../media/image2.jpeg"/><Relationship Id="rId4" Type="http://schemas.openxmlformats.org/officeDocument/2006/relationships/tags" Target="../tags/tag30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5.xml"/><Relationship Id="rId7" Type="http://schemas.openxmlformats.org/officeDocument/2006/relationships/image" Target="../media/image15.png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5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image" Target="../media/image16.svg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image" Target="../media/image15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54.xml"/><Relationship Id="rId10" Type="http://schemas.openxmlformats.org/officeDocument/2006/relationships/tags" Target="../tags/tag359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6.xml"/><Relationship Id="rId7" Type="http://schemas.openxmlformats.org/officeDocument/2006/relationships/image" Target="../media/image15.png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8.xml"/><Relationship Id="rId10" Type="http://schemas.openxmlformats.org/officeDocument/2006/relationships/image" Target="../media/image30.png"/><Relationship Id="rId4" Type="http://schemas.openxmlformats.org/officeDocument/2006/relationships/tags" Target="../tags/tag367.xml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1.xml"/><Relationship Id="rId7" Type="http://schemas.openxmlformats.org/officeDocument/2006/relationships/image" Target="../media/image15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image" Target="../media/image6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image" Target="../media/image6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tags" Target="../tags/tag381.xml"/><Relationship Id="rId6" Type="http://schemas.openxmlformats.org/officeDocument/2006/relationships/image" Target="../media/image64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2.xml"/><Relationship Id="rId9" Type="http://schemas.openxmlformats.org/officeDocument/2006/relationships/image" Target="../media/image16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385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7" Type="http://schemas.openxmlformats.org/officeDocument/2006/relationships/image" Target="../media/image40.pn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fr-MA" sz="4001" b="1" dirty="0">
                <a:solidFill>
                  <a:prstClr val="white"/>
                </a:solidFill>
                <a:latin typeface="Dosis Bold"/>
              </a:rPr>
              <a:t>1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90662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17359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FE9677-ED98-1284-DF96-220B4F886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86944"/>
            <a:ext cx="378746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7E83CB-6A55-481E-31DF-5737B60EB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86944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AE98F-B9CA-4589-652A-FF38FF7C5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66586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85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2649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8925" y="513101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338A8B-2D92-44DF-BBD4-DFC30AEAD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6340" y="3988801"/>
            <a:ext cx="2731648" cy="26750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D46C3D-0302-1FE1-9BB9-A0D05DADC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8013" y="3988801"/>
            <a:ext cx="2691240" cy="261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2740296-8A5E-3779-31F3-23D96C81E4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37680" y="6149819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frère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EEB9EF-AEDA-2B38-24BD-6071DB5781A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97016" y="6142856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sœur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E3D789-A4A1-29C8-929D-721E7987E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2538" y="3339962"/>
            <a:ext cx="2368303" cy="23192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9DF5AE-9E21-A9C3-E68E-52F206D187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8758" y="3370216"/>
            <a:ext cx="2333270" cy="22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29025" y="2857500"/>
            <a:ext cx="9800537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8321" y="47570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as 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j’ai … / Non, je n’ai pas … .</a:t>
            </a:r>
          </a:p>
        </p:txBody>
      </p:sp>
    </p:spTree>
    <p:extLst>
      <p:ext uri="{BB962C8B-B14F-4D97-AF65-F5344CB8AC3E}">
        <p14:creationId xmlns:p14="http://schemas.microsoft.com/office/powerpoint/2010/main" val="54218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2731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71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57721C93-0D6E-E92E-7FF5-DF9DD6186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371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9502EB-068E-14E3-4E12-58E5D726D2F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550826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3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57721C93-0D6E-E92E-7FF5-DF9DD6186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371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9502EB-068E-14E3-4E12-58E5D726D2F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7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E8FA-62F6-B7D3-77D8-0D54CDB5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40E36F5-C25D-5BB3-A1F9-98DEAB998C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4427B6-667B-D8EE-12D1-6261DF9640F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une sœur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502F3F-9DA3-3274-4F23-1B64F93026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C9CC373E-25D0-2317-545E-970D94F342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356" y="1945163"/>
            <a:ext cx="4657732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as une sœur ?</a:t>
            </a:r>
          </a:p>
        </p:txBody>
      </p:sp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866FC55-CF78-A7AC-513C-373D63BD35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B10FF9-E99F-FCFB-C1C6-F1E451BEB93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22BBB62-D931-A240-F577-35A213409FD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6135428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A6F2135-463A-49BF-1C8F-AA1FCB3C2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6262" y="5681205"/>
            <a:ext cx="2271662" cy="29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D69E-EEED-6A47-707D-307C1997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9F77508-7B25-509C-AAA4-54FE2D84AAC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A7E70E-D9BB-057E-4238-71EAB4094C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Est-ce que tu as une sœur ? » en arabe ?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083B6E7-1717-C3EF-B601-E1D7B477F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90F906B-386F-6026-768A-E66780C1F2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08B3AB-B653-2183-BA99-F250BA69F1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5C7908B-17EF-6CBF-C72D-826C49742C1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135428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F92C8CF-1DB2-6E35-76B9-0E73C48428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6262" y="5681205"/>
            <a:ext cx="2271662" cy="2985760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413FFA78-00EE-FF1B-D7B9-0D9B9ABF41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57356" y="1945163"/>
            <a:ext cx="4657732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as une sœur ?</a:t>
            </a:r>
          </a:p>
        </p:txBody>
      </p:sp>
    </p:spTree>
    <p:extLst>
      <p:ext uri="{BB962C8B-B14F-4D97-AF65-F5344CB8AC3E}">
        <p14:creationId xmlns:p14="http://schemas.microsoft.com/office/powerpoint/2010/main" val="3622070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801AA-AF82-859B-3F46-D1A2D6A6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FEEB7EC-DFC7-5903-B588-D91E2D7170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CF80B2-4C58-E2C4-21A2-607B000AB9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Non, je n’ai pas de sœur.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550B27-005D-09D3-EDF6-47F9F76BD1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DB387C9-8546-7417-9CA1-61322BB8E55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83086" y="2022872"/>
            <a:ext cx="4381009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je n’ai pas de sœur.</a:t>
            </a:r>
          </a:p>
        </p:txBody>
      </p:sp>
      <p:pic>
        <p:nvPicPr>
          <p:cNvPr id="14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EDF8D12-1D20-0474-3608-0D13FE0AEB2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564095" y="4159525"/>
            <a:ext cx="1283130" cy="14311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FDDE1E0E-F474-EA9D-A114-E1C81C29F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B0C2C-89D8-7705-B770-70B47ED96C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8C2B44F2-6CC8-E2B4-AA4C-49F58308073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35428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51FB101-3B9E-E2DA-F94F-65682A65AF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6262" y="5681205"/>
            <a:ext cx="2271662" cy="29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9EA5-3D2E-8774-C131-7B63E88F2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684748B-C179-FAA9-F170-AC2E3CBFEA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4E877B-DB93-9F44-5C16-AEF1A5EB39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Non, je n’ai pas de sœur.» en arabe ?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E28C4BE-D2DE-9858-EEE4-008A96A5D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E0368760-31EA-9896-F392-79C96D1A0A1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564095" y="4159525"/>
            <a:ext cx="1283130" cy="14311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D78C4EA7-5F19-433C-2B17-7F2315C07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FC903E-761F-CB78-2BA2-054AF52A2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40D7BA66-61EF-809D-EF04-3DF3DC36DDE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35428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3A7FE888-FFC4-E4E4-5852-EFB6F03B6E5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183086" y="2022872"/>
            <a:ext cx="4381009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je n’ai pas de sœur.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3E5074-0F25-DFF9-C489-BD3E65D67E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6262" y="5681205"/>
            <a:ext cx="2271662" cy="29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33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50BD-EBF2-8D38-6985-5D5B6B34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7F0455A-F91D-32C3-C9C7-7AE0D92862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212A7A-9467-1D54-2833-9058E086E18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Est-ce que tu as une sœur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A55175-8CD9-400A-6754-287B090CE3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6BECFC59-69C4-80D4-FFAC-FC931FBC20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22478" y="2223478"/>
            <a:ext cx="4657732" cy="1544197"/>
          </a:xfrm>
          <a:prstGeom prst="wedgeEllipseCallout">
            <a:avLst>
              <a:gd name="adj1" fmla="val 8854"/>
              <a:gd name="adj2" fmla="val 8193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as une sœur ?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68FC593-8833-DEB9-B701-A5811073AC0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B0122B1-B2B7-63C1-1ED0-B308D1ABFA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319" y="5459809"/>
            <a:ext cx="2271662" cy="2985760"/>
          </a:xfrm>
          <a:prstGeom prst="rect">
            <a:avLst/>
          </a:prstGeom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CEF41790-117B-7F81-B22A-71944586D7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>
            <a:off x="8326712" y="4047910"/>
            <a:ext cx="3096699" cy="49798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360DE2-2041-8D09-C483-2DE7E9C931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737" y="4877611"/>
            <a:ext cx="3096698" cy="41501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EB713F-7FF4-9ADB-4C68-199AACB9A2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319" y="5441296"/>
            <a:ext cx="2271662" cy="2985760"/>
          </a:xfrm>
          <a:prstGeom prst="rect">
            <a:avLst/>
          </a:prstGeom>
        </p:spPr>
      </p:pic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22516CE-E01C-0C54-3616-676AB06F8A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>
            <a:off x="8326712" y="4029397"/>
            <a:ext cx="3096699" cy="49798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484DFF-A990-2560-B142-D61D35141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737" y="4859098"/>
            <a:ext cx="3096698" cy="41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38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6DDB-9950-B844-7CF6-46E984CC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FAC732E-1B31-4971-3E33-7D84DF52C3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BD9B3D-4397-5C3F-1D00-F43562E8DA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Oui, j’ai une sœur.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978CB8-63F4-1459-F1AD-27A75EEF68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DDE6ABA-2280-1A93-331E-0E8939411B3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761" y="2262568"/>
            <a:ext cx="3746727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j’ai une sœur.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D356698-1058-795D-2993-2883EDF0B5C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E0D60C5-A466-5380-A9BA-8FA9D4BEEA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319" y="5441296"/>
            <a:ext cx="2271662" cy="2985760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A96C69D-1C33-1039-62DC-FB7463DE52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61" y="4186238"/>
            <a:ext cx="3135738" cy="51940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360021-7CB5-F8B4-961E-CD24DFBABB1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6795" y="4770522"/>
            <a:ext cx="2505506" cy="4238732"/>
          </a:xfrm>
          <a:prstGeom prst="rect">
            <a:avLst/>
          </a:prstGeom>
        </p:spPr>
      </p:pic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8963A229-86A2-C10C-DE0B-656998E56861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563585" y="3806765"/>
            <a:ext cx="1283130" cy="1589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641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9E241-A4AD-82B4-FEE0-5AFAEB07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5F1E28A-748A-3BC4-F86A-54FE38294B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FE7852-80FC-F0D5-D01D-D9D8BB1746F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Oui, j’ai une sœur.» en arabe ?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B2EA70-8B05-E264-DCF0-11DBC9E9A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6A2896EF-E01F-196C-843F-635EABAB08E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050CF05E-B2BB-CCB9-AC76-464CC4980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761" y="2262568"/>
            <a:ext cx="3746727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j’ai une sœur.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CF2F73-AB50-077A-CEB0-0C0ABFE57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319" y="5441296"/>
            <a:ext cx="2271662" cy="2985760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488EB28-B5AB-9B22-44C5-5B89F3C3DB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61" y="4186238"/>
            <a:ext cx="3135738" cy="51940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4290ED-F177-9CAB-3DBD-E8BDE4016C5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6795" y="4770522"/>
            <a:ext cx="2505506" cy="4238732"/>
          </a:xfrm>
          <a:prstGeom prst="rect">
            <a:avLst/>
          </a:prstGeom>
        </p:spPr>
      </p:pic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828F1F3-C707-01C0-799E-03A644A8F97C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563585" y="3806765"/>
            <a:ext cx="1283130" cy="1589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45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 ! Oui, j’ai une sœur / Non, je n’ai pas de sœur.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26477" y="2599532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484739" y="3247371"/>
            <a:ext cx="519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Non, je n’ai pas </a:t>
            </a:r>
            <a:r>
              <a:rPr lang="fr-FR" sz="4000" b="1" dirty="0">
                <a:solidFill>
                  <a:srgbClr val="106584"/>
                </a:solidFill>
                <a:latin typeface="Dosis" pitchFamily="2" charset="0"/>
              </a:rPr>
              <a:t>de sœur.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14292" y="3236937"/>
            <a:ext cx="496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Oui, j’ai </a:t>
            </a:r>
            <a:r>
              <a:rPr lang="fr-FR" sz="4000" b="1" dirty="0">
                <a:solidFill>
                  <a:srgbClr val="106584"/>
                </a:solidFill>
                <a:latin typeface="Dosis" pitchFamily="2" charset="0"/>
              </a:rPr>
              <a:t>une sœur.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6BB29E9-F21A-3B40-C189-0BC2F0C4777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90D587A-4B84-7605-EDC9-89145609C7D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197494" y="4437976"/>
            <a:ext cx="1175678" cy="13113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4D2449-D4FD-8E09-6D7C-356D30590D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494" y="5847279"/>
            <a:ext cx="1791908" cy="23551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423B5F-563A-83C7-FC74-F87EE123C6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0078" y="5847279"/>
            <a:ext cx="1791908" cy="2355195"/>
          </a:xfrm>
          <a:prstGeom prst="rect">
            <a:avLst/>
          </a:prstGeom>
        </p:spPr>
      </p:pic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BCBB8124-CAFC-0EA6-4ACD-8606F51665BB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78193" y="4287257"/>
            <a:ext cx="1175678" cy="14561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26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9A2B-F89D-3C6A-AA58-26332DF1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4D5C0E7-ED9B-179C-7354-AF6EB1C8D8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72F725-AFDD-3A72-65F4-141707C2E1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une sœur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par une phrase ? 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AD83A6A2-533C-D2ED-05E7-B34B925671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5" y="3672832"/>
            <a:ext cx="6391263" cy="47875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0958BD-B799-C6D1-1B3D-DF4B0A456B25}"/>
              </a:ext>
            </a:extLst>
          </p:cNvPr>
          <p:cNvSpPr txBox="1"/>
          <p:nvPr/>
        </p:nvSpPr>
        <p:spPr>
          <a:xfrm>
            <a:off x="342901" y="2593744"/>
            <a:ext cx="1298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Est-ce que tu as une sœur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B3A5086-67DE-BF47-D38F-15C5691EE1A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35428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548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744686"/>
            <a:ext cx="121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3805079"/>
            <a:ext cx="4138583" cy="26768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29303" y="4527947"/>
            <a:ext cx="686275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une sœur 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- O</a:t>
            </a:r>
            <a:r>
              <a:rPr kumimoji="0" lang="fr-FR" sz="3200" b="1" i="0" u="none" strike="noStrike" kern="100" cap="none" spc="42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ui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… /Non, … 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D72A283-2D5B-0D6F-A55C-4D05B654322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55534" y="2857500"/>
            <a:ext cx="10274028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des syllabes et des mots contenant la lettre n.  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n. Elle fait le son « n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161138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30565B-3A68-CC7F-ADBD-CF90571CFA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1704188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73D1F5-16AF-5B40-20DB-C4C06D241AFF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n et la lettre a.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1C63EDA-5ED3-A14E-A991-308F54BCB17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8B94F7-7DA3-20E0-1141-41F1ADFCA1D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 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2C512C-4EC7-7EA7-8A2E-62C2328CC6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421956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C6C0BFC-3DBB-58B5-F60B-D97D3CAC48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55E2-D01A-643A-D4DD-0340A73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45B58D-608C-6D36-FD05-595DE76D606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n est à côté de la lettre a, ça fait le son « na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 – na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63FD363-80E2-BEF2-1BB9-8C1BBE534BF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FF624-5088-834A-7FDD-65A13C353E3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7094CD-97D8-2CE1-3E08-B647AF4691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4CEDB9-8BF1-D8C7-6242-8732AD562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31F2-312E-0B7C-A63D-214D349A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20BAFFF-DB9F-30AC-8F8F-2B2E74A1AD4C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n est à côté de la lettre i, ça fait le son « ni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n – i – ni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C9999DE-3B49-4739-1DF6-C886E19628D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81EE34-6128-DD4E-EB97-B180852753C5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535BFBE-792D-5706-510F-40450AF1D7F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5392252-E6C6-0F74-75D6-88436E23BC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04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609D-BD75-F04D-2CD6-4C9502BF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D775EA-1ACD-3C11-4D89-E2AF5F29C184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o, ça fait le son « no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 – no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A222B6-9E27-49EB-88CE-BE830510B32B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C8581C-444F-D367-C766-6F1D1E6B497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9405340-3E11-43B6-4AE2-9B8771D4207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A0A27E4-7366-E581-01F5-023E4E1D29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0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B2D5-0543-3D68-57D0-57D650FD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128F67-E820-4166-49AD-997420CDB760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u, ça fait le son « nu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u – nu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D10AAB-500C-FED9-3646-F581A7CA3A8A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234B25-C65A-1BA5-10AB-04A6BE0BD36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1F4657-9905-DDDC-0BCC-94DCC2B204D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436CC27-DDB2-2526-4E8B-D61448154E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15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D868-14AD-ECCC-FF4A-83BD2F6D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EE7C4A-36E2-96AA-BE21-CBC39B2FB629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n est à côté de la lettre e, ça fait le son « ne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n 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ne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33C281A-8D2B-2742-B016-37390705B80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6848DE-8BF8-43C4-77BC-B1F9DA832548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e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FF2E882-2C42-DF0D-0605-8A77B132F2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590A61A-FD94-9FE0-3FC9-EFCA425FAA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E81A-4932-AE7F-0A8E-29FE7A95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80E400-B179-1E38-54E9-92723F74442C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a et la lettre n.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8F1FCD8-22FC-7FDA-1A2E-D11EB38ADEA8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1B49E2-DE5F-3EF9-F871-5EF1DBD7865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 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4CD7A-BB12-DF7A-F034-69C8802934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7BB4B1F-2A19-CD33-E2DF-5CB311D2E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8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537-F74A-5EBF-4989-AF636B74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06E247-D447-FF1D-3D16-11C557BC4ED3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a est à côté de la lettre n,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a 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EC1D88-54CE-80B3-34A8-CAC18AEDF3CF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088E5-5FA9-F060-545A-1956FBD7ED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5811F5-ABCF-CEEC-4C69-09DA901BF56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4D24B01-14AB-F5AD-497A-C7D5EAD9D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9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9BF-9800-DCA5-D515-C7DC450D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E13082-A5F3-CA4E-F6A8-B02CB51F856A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i est à côté de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ça fait le son « in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i – n – in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510EE7E-A45A-224B-EB91-6564ED61FE22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70C2B9-F6BA-066F-3041-3BE0D6A744C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98C491-6AA4-1125-D338-D0BE91F882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7E49EE7-A5F5-8C12-9F01-4D6E8FB2D6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3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8B93-AC0C-84E4-78E7-A041A034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2F056-9A81-409E-5036-CDC16C08DFBA}"/>
              </a:ext>
            </a:extLst>
          </p:cNvPr>
          <p:cNvSpPr txBox="1"/>
          <p:nvPr/>
        </p:nvSpPr>
        <p:spPr>
          <a:xfrm>
            <a:off x="1420063" y="746208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CB888C5-AE43-CFC7-E12B-6B60B6168D8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0D9E6-4A70-FC39-E782-DF2289D0814F}"/>
              </a:ext>
            </a:extLst>
          </p:cNvPr>
          <p:cNvSpPr txBox="1"/>
          <p:nvPr/>
        </p:nvSpPr>
        <p:spPr>
          <a:xfrm>
            <a:off x="371474" y="3135258"/>
            <a:ext cx="1297304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e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u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</a:p>
          <a:p>
            <a:pPr algn="ctr">
              <a:spcAft>
                <a:spcPts val="600"/>
              </a:spcAft>
              <a:defRPr/>
            </a:pP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o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a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é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i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n</a:t>
            </a:r>
            <a:endParaRPr lang="fr-MA" sz="125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A12175F-EB4C-5EBC-76E5-DA1D74376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2F37D2C-3300-3A49-AAEA-61B5074049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7440" y="565575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D74EF6A-815A-2114-126E-2911C0B62AE8}"/>
              </a:ext>
            </a:extLst>
          </p:cNvPr>
          <p:cNvSpPr txBox="1"/>
          <p:nvPr/>
        </p:nvSpPr>
        <p:spPr>
          <a:xfrm>
            <a:off x="1228725" y="658147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Maintenant, n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allons apprendre à lire des mots ensemble.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Nous lisons les lettres de gauche à droite.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C5B7CB-D60B-64A4-912A-02FF2C6D5E95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0431B6AA-9E69-651D-93C2-8EA28001B1A3}"/>
              </a:ext>
            </a:extLst>
          </p:cNvPr>
          <p:cNvSpPr/>
          <p:nvPr/>
        </p:nvSpPr>
        <p:spPr>
          <a:xfrm>
            <a:off x="4666686" y="7086600"/>
            <a:ext cx="4382626" cy="901818"/>
          </a:xfrm>
          <a:custGeom>
            <a:avLst/>
            <a:gdLst/>
            <a:ahLst/>
            <a:cxnLst/>
            <a:rect l="l" t="t" r="r" b="b"/>
            <a:pathLst>
              <a:path w="1665242" h="455860">
                <a:moveTo>
                  <a:pt x="0" y="0"/>
                </a:moveTo>
                <a:lnTo>
                  <a:pt x="1665242" y="0"/>
                </a:lnTo>
                <a:lnTo>
                  <a:pt x="1665242" y="455859"/>
                </a:lnTo>
                <a:lnTo>
                  <a:pt x="0" y="45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768EB-3179-67BF-FB74-C4B4D1C18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F5A2-CF11-8048-F56A-2BD733D42671}"/>
              </a:ext>
            </a:extLst>
          </p:cNvPr>
          <p:cNvSpPr txBox="1"/>
          <p:nvPr/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nounou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F39203-E43D-BE52-975D-7C1FA2C34F7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379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n/ou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–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n/ou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nou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nounou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735CD-111E-C547-14E3-83CA5505019F}"/>
              </a:ext>
            </a:extLst>
          </p:cNvPr>
          <p:cNvSpPr txBox="1"/>
          <p:nvPr/>
        </p:nvSpPr>
        <p:spPr>
          <a:xfrm>
            <a:off x="371475" y="2889036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nounou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4BC6C6-BAF4-FC33-5A1E-48259C46C5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0C03E24-5780-B41A-0B0C-3DFEDEB466FA}"/>
              </a:ext>
            </a:extLst>
          </p:cNvPr>
          <p:cNvSpPr/>
          <p:nvPr/>
        </p:nvSpPr>
        <p:spPr>
          <a:xfrm rot="16200000">
            <a:off x="4837807" y="4494907"/>
            <a:ext cx="425644" cy="361474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A0C0433B-AB46-5628-1360-F96C1D8F8D54}"/>
              </a:ext>
            </a:extLst>
          </p:cNvPr>
          <p:cNvSpPr/>
          <p:nvPr/>
        </p:nvSpPr>
        <p:spPr>
          <a:xfrm rot="16200000">
            <a:off x="8647807" y="4494906"/>
            <a:ext cx="425644" cy="361474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nounou.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14B49B-5980-7400-EBDB-4CB9A1EDE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C5E949-E821-AC71-66F9-135C929F955F}"/>
              </a:ext>
            </a:extLst>
          </p:cNvPr>
          <p:cNvSpPr txBox="1"/>
          <p:nvPr/>
        </p:nvSpPr>
        <p:spPr>
          <a:xfrm>
            <a:off x="371475" y="2889036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nounou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CC51F811-443F-E254-1C62-8AB7D3D1BABE}"/>
              </a:ext>
            </a:extLst>
          </p:cNvPr>
          <p:cNvSpPr/>
          <p:nvPr/>
        </p:nvSpPr>
        <p:spPr>
          <a:xfrm rot="16200000">
            <a:off x="4837807" y="4494907"/>
            <a:ext cx="425644" cy="361474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E1CBE478-31BB-22D2-0174-8D836C961322}"/>
              </a:ext>
            </a:extLst>
          </p:cNvPr>
          <p:cNvSpPr/>
          <p:nvPr/>
        </p:nvSpPr>
        <p:spPr>
          <a:xfrm rot="16200000">
            <a:off x="8647807" y="4494906"/>
            <a:ext cx="425644" cy="361474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81DA-8A4B-8B6A-F026-5DF781BD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CC39F69-82E7-91B6-D94D-183438CF6E66}"/>
              </a:ext>
            </a:extLst>
          </p:cNvPr>
          <p:cNvSpPr txBox="1"/>
          <p:nvPr/>
        </p:nvSpPr>
        <p:spPr>
          <a:xfrm>
            <a:off x="1228725" y="729587"/>
            <a:ext cx="1002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n/o no – r/a ra. Nora.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453853D-2C79-AA56-CADC-3060ADD6C9AE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F2C7D-4F19-B3BE-06B5-EB07294B54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A8307E-34FF-D1D0-2115-88E051A81AF7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nora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4B3221F-C911-D0B7-2B66-D3D54F62AC9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C83313C0-02CC-6305-639B-89894FE70798}"/>
              </a:ext>
            </a:extLst>
          </p:cNvPr>
          <p:cNvSpPr/>
          <p:nvPr/>
        </p:nvSpPr>
        <p:spPr>
          <a:xfrm rot="16200000">
            <a:off x="5216427" y="5384896"/>
            <a:ext cx="411357" cy="28146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0B8AA5E7-20D5-9BDE-6808-EED7E5113D92}"/>
              </a:ext>
            </a:extLst>
          </p:cNvPr>
          <p:cNvSpPr/>
          <p:nvPr/>
        </p:nvSpPr>
        <p:spPr>
          <a:xfrm rot="16200000">
            <a:off x="8288241" y="5384897"/>
            <a:ext cx="411354" cy="281463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405477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08DC9-FF27-FE42-241A-2A8EC143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3F5C2E1-D83D-B13A-95C0-65D15175B760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nora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13491A1-BD90-3566-462C-7763B9A9990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9FBE6E-2878-EDD8-0779-02F62AC0DE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7964877-3003-77BE-7CCB-AD3ED52C2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5D6550-885E-F14B-6A98-B86A950F3DE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nora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ADEAAC1D-0219-49D8-B73E-8D1E7FC33310}"/>
              </a:ext>
            </a:extLst>
          </p:cNvPr>
          <p:cNvSpPr/>
          <p:nvPr/>
        </p:nvSpPr>
        <p:spPr>
          <a:xfrm rot="16200000">
            <a:off x="5216427" y="5384896"/>
            <a:ext cx="411357" cy="28146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A4432A9B-EDE0-0909-5E57-48C013A9984C}"/>
              </a:ext>
            </a:extLst>
          </p:cNvPr>
          <p:cNvSpPr/>
          <p:nvPr/>
        </p:nvSpPr>
        <p:spPr>
          <a:xfrm rot="16200000">
            <a:off x="8288241" y="5384897"/>
            <a:ext cx="411354" cy="281463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486272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0EB9-9B4E-E90C-2870-A562F72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62A685-7CFE-95EC-F073-0BCF886A6B08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59E7C18-7CD3-B434-1475-0F271DD92A0A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BA8F9AE-33AC-F5A9-5410-0EA98C0E6BF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0F78847-7360-68A6-9A24-A03CFE24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6E01F7-5B14-889E-1136-629003CEE056}"/>
              </a:ext>
            </a:extLst>
          </p:cNvPr>
          <p:cNvSpPr txBox="1"/>
          <p:nvPr/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numéro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144DF2BD-B6FF-E177-324E-75EBEA757B9D}"/>
              </a:ext>
            </a:extLst>
          </p:cNvPr>
          <p:cNvSpPr/>
          <p:nvPr/>
        </p:nvSpPr>
        <p:spPr>
          <a:xfrm rot="16200000">
            <a:off x="3837690" y="5472112"/>
            <a:ext cx="411354" cy="222884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2DD0ACAE-1285-C6BC-7DC2-93F16639843E}"/>
              </a:ext>
            </a:extLst>
          </p:cNvPr>
          <p:cNvSpPr/>
          <p:nvPr/>
        </p:nvSpPr>
        <p:spPr>
          <a:xfrm rot="16200000">
            <a:off x="6673755" y="5150640"/>
            <a:ext cx="411353" cy="287179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6FB093DE-E37C-E9A2-1D47-2D4D1A1A4E55}"/>
              </a:ext>
            </a:extLst>
          </p:cNvPr>
          <p:cNvSpPr/>
          <p:nvPr/>
        </p:nvSpPr>
        <p:spPr>
          <a:xfrm rot="16200000">
            <a:off x="9509819" y="5472111"/>
            <a:ext cx="411354" cy="222884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241478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821E07-FEFA-BB83-B9A2-C95B6F57D6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2046F-F371-484D-E5E9-BADB03D10D2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E2339D-FEF1-EA74-BCA2-706C59C05EB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1716DB8-7530-15CE-C3DC-9D710A646D2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B7F8579-4DF1-C9BE-8FEE-D8425F7EEC6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06CDE3-D832-DE46-D2DC-95190A9461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885320-532D-6BA0-F20D-FA9C41B0C27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nid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E5E32C-5CE8-5289-2DD3-14E33DA8CB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ni</a:t>
            </a:r>
            <a:r>
              <a:rPr kumimoji="0" lang="pt-BR" sz="2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</a:t>
            </a:r>
            <a:endParaRPr kumimoji="0" lang="fr-MA" sz="22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4E44C-DA83-9C4E-46B3-5BE2A058771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A89B3DAC-F6F3-449A-331E-2D20D012527D}"/>
              </a:ext>
            </a:extLst>
          </p:cNvPr>
          <p:cNvSpPr/>
          <p:nvPr/>
        </p:nvSpPr>
        <p:spPr>
          <a:xfrm rot="16200000">
            <a:off x="6040066" y="5804273"/>
            <a:ext cx="349996" cy="220027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C06E-7F32-AFF2-A4F1-2B138EC4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DF2BFD56-A1F4-17F3-9BB5-0A216741D6DB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7AF9D4-0C74-E680-669C-4C4957290796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renar</a:t>
            </a:r>
            <a:r>
              <a:rPr lang="fr-FR" sz="287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d</a:t>
            </a:r>
            <a:endParaRPr lang="fr-MA" sz="287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C3DD8A-3363-7FD2-B0A9-18E2B318BB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DA5EB071-C2FF-479A-EE77-6D9A295298BD}"/>
              </a:ext>
            </a:extLst>
          </p:cNvPr>
          <p:cNvSpPr/>
          <p:nvPr/>
        </p:nvSpPr>
        <p:spPr>
          <a:xfrm rot="16200000">
            <a:off x="3616235" y="5413467"/>
            <a:ext cx="425633" cy="268604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110ABC-5CE0-5A7E-0D20-AC9BB96A7833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29550-F3E5-D2B9-070A-CFBC50F37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6ACE136D-5A05-5E4E-574A-8D35D4762DB6}"/>
              </a:ext>
            </a:extLst>
          </p:cNvPr>
          <p:cNvSpPr/>
          <p:nvPr/>
        </p:nvSpPr>
        <p:spPr>
          <a:xfrm rot="16200000">
            <a:off x="7314315" y="4625272"/>
            <a:ext cx="425635" cy="42624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6818069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9E13-5AE2-0FC5-7D51-5517A7C2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15A8D828-79BE-86C5-7A9A-C7253EA30F6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979ADC8-EFF4-A4BC-C9E9-A4B1698160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882829F-96D8-3A91-2160-93113747623B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56A97D-E69E-66F5-6563-E4A85C7D18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DB6D2F-F50C-1C9E-19DE-96BE855D5AB5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nou</a:t>
            </a:r>
            <a:r>
              <a:rPr lang="fr-FR" sz="28700" b="1" dirty="0">
                <a:solidFill>
                  <a:schemeClr val="bg1">
                    <a:lumMod val="75000"/>
                  </a:schemeClr>
                </a:solidFill>
                <a:latin typeface="KG Primary Penmanship Alt" panose="02000506000000020003" pitchFamily="2" charset="0"/>
              </a:rPr>
              <a:t>s</a:t>
            </a:r>
            <a:endParaRPr lang="fr-MA" sz="28700" b="1" dirty="0">
              <a:solidFill>
                <a:schemeClr val="bg1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9049932D-640C-F770-8C1E-C15E99ED5411}"/>
              </a:ext>
            </a:extLst>
          </p:cNvPr>
          <p:cNvSpPr/>
          <p:nvPr/>
        </p:nvSpPr>
        <p:spPr>
          <a:xfrm rot="16200000">
            <a:off x="6023675" y="4563366"/>
            <a:ext cx="425643" cy="444341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1920856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229519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syllabes et les mots affichés.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2E1E73-358D-A81B-3F09-DCC7A4012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D18DC22-E22A-7AD8-CD6D-EC799946E9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2871AE7-FE24-274E-5FF0-73075E346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457" y="1731749"/>
            <a:ext cx="5622837" cy="796946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7.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21494-5A93-59B5-7E0F-4D3D325AA7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00458" y="5829305"/>
            <a:ext cx="5700767" cy="2868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3E04-281C-266E-28DD-AAD462C8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5F03F8E-BED3-FEB5-A31A-97A83649890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5862F3-1BD0-BC76-44F3-179172B6C79E}"/>
              </a:ext>
            </a:extLst>
          </p:cNvPr>
          <p:cNvSpPr txBox="1"/>
          <p:nvPr/>
        </p:nvSpPr>
        <p:spPr>
          <a:xfrm>
            <a:off x="1411357" y="653362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vais former des syllabes. Répétez après moi.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n/a na – n/e ne – n/i ni - …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37F63C-42D2-8D91-4AE0-406A85E6FB3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E5CB70E-92DD-D381-93CE-2014A46E71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2A2879-00FA-19F6-E07C-62389B9AA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086" y="2958258"/>
            <a:ext cx="11722798" cy="51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6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6B3125EC-0EC8-CFE4-1128-AA0C68D9C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2BEE92-576B-7DA9-CE17-2AEADD5EA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086" y="2958258"/>
            <a:ext cx="11722798" cy="51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7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5. Je vais lire des syllabes et des mots. Répétez après moi.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4F4FA8-789F-41C2-40DF-AD0B2287A3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A2BA09-D55E-80CA-6ADA-9FD067F1C639}"/>
              </a:ext>
            </a:extLst>
          </p:cNvPr>
          <p:cNvSpPr/>
          <p:nvPr/>
        </p:nvSpPr>
        <p:spPr>
          <a:xfrm>
            <a:off x="4086225" y="554355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02B32-5AB4-4D24-26C8-D7B9836F2BDA}"/>
              </a:ext>
            </a:extLst>
          </p:cNvPr>
          <p:cNvSpPr/>
          <p:nvPr/>
        </p:nvSpPr>
        <p:spPr>
          <a:xfrm>
            <a:off x="6858000" y="552450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C0D12-6CE3-0910-076A-35152C237C46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CDE1FE-1376-5318-C5D5-C45D204A6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51" y="4068987"/>
            <a:ext cx="12429297" cy="2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F10F07-8693-502C-EA9F-FAA93B3348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0540F-17FA-44F9-E0F0-E7E60C6BB7AD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745164-2D24-BC11-61F7-5BA473C5E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51" y="4068987"/>
            <a:ext cx="12429297" cy="2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794D02-2783-FEA8-6F49-D111EE4379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7166" y="548413"/>
            <a:ext cx="120491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ED05AB-B1BA-416A-7748-4DBD36601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45922A78-E2E3-CB6A-B314-A45A124B58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E1EA3-638C-A80B-2A46-01BA24B32314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E81E42C-6C6A-3931-E0F4-7A6CBB6B2F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05E001A4-C6AD-12C5-0E7F-F8BD493390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3011" y="8438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C4876-C0E1-46ED-DDBF-C15B4ECBDB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55605"/>
            <a:ext cx="1198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B94D6F48-B068-630D-054E-27EFE721E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BC965A7-D452-68FA-5DA1-AEC37C55FAF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B98FB9-79D3-82E7-8E3E-C5381C62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A5FCD6-07C5-3484-A412-A883FEC0C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B5729C-48BB-B3F6-E84B-FFDB4A5EA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13603</TotalTime>
  <Words>1983</Words>
  <PresentationFormat>Personnalisé</PresentationFormat>
  <Paragraphs>367</Paragraphs>
  <Slides>67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67</vt:i4>
      </vt:variant>
    </vt:vector>
  </HeadingPairs>
  <TitlesOfParts>
    <vt:vector size="77" baseType="lpstr">
      <vt:lpstr>Dosis</vt:lpstr>
      <vt:lpstr>KG Primary Penmanship Alt</vt:lpstr>
      <vt:lpstr>Calibri </vt:lpstr>
      <vt:lpstr>Arial</vt:lpstr>
      <vt:lpstr>Carelia</vt:lpstr>
      <vt:lpstr>Calibri</vt:lpstr>
      <vt:lpstr>Dosis Bold</vt:lpstr>
      <vt:lpstr>Cambria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2025-07-23T22:28:07Z</dcterms:modified>
</cp:coreProperties>
</file>