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E-451C-B39B-45414881B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1B-492A-B3EB-8225376AF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33006-FFE9-F5D2-F7C9-43472FE28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B807EEA-D81E-8C8C-496C-B0B676998B6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B807EEA-D81E-8C8C-496C-B0B676998B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DA5B951D-4C72-CD7C-52C4-D6A0F7AD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Column /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C3DCD7A-CE60-636F-3546-EF9B23A06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288BFFB-4D82-7307-A914-249C12278D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DD8186E-9280-B84D-9057-A2EC98F19B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E1CC33F-A050-CBCE-62E3-1D76D423350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4E72899B-09AE-3A65-B901-127D345BFEF1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Placeholder 12">
            <a:extLst>
              <a:ext uri="{FF2B5EF4-FFF2-40B4-BE49-F238E27FC236}">
                <a16:creationId xmlns:a16="http://schemas.microsoft.com/office/drawing/2014/main" id="{FDD1C9C6-8F48-E9A3-40B6-0EE95C25CCD5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78064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Column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250</cp:revision>
  <dcterms:created xsi:type="dcterms:W3CDTF">2025-07-09T10:57:17Z</dcterms:created>
  <dcterms:modified xsi:type="dcterms:W3CDTF">2025-10-22T10:07:16Z</dcterms:modified>
  <cp:category/>
</cp:coreProperties>
</file>