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0575EAB-7FE7-4424-B27D-B4D54736FB54}">
  <a:tblStyle styleId="{60575EAB-7FE7-4424-B27D-B4D54736FB5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long can people (and animals) survive in outer space?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{60575EAB-7FE7-4424-B27D-B4D54736FB54}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acquired trait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trait that can change based on the environment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environment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all the living and nonliving things in a particular place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force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push or a pull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gravity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invisible force that pulls any object down, toward the Earth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measure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describe something using numbers that can be compared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predict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guess what will happen based on things you know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trait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 living thing, such as a person's eye color or their height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long can people (and animals) survive in outer space?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