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30-12-2025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வழி </a:t>
            </a:r>
            <a:r>
              <a:rPr lang="ta-IN" dirty="0" err="1"/>
              <a:t>தெரிஞ்சும்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நூறு </a:t>
            </a:r>
            <a:r>
              <a:rPr lang="ta-IN" dirty="0" err="1"/>
              <a:t>பேர</a:t>
            </a:r>
            <a:r>
              <a:rPr lang="ta-IN" dirty="0"/>
              <a:t> தேடி</a:t>
            </a:r>
          </a:p>
          <a:p>
            <a:r>
              <a:rPr lang="en-IN" dirty="0"/>
              <a:t>Slide 3 - </a:t>
            </a:r>
            <a:r>
              <a:rPr lang="ta-IN" dirty="0"/>
              <a:t>நீர் என்ன </a:t>
            </a:r>
            <a:r>
              <a:rPr lang="ta-IN" dirty="0" err="1"/>
              <a:t>மறக்கல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சிறந்ததெல்லாம்</a:t>
            </a:r>
            <a:r>
              <a:rPr lang="ta-IN" dirty="0"/>
              <a:t> கூட்டத்தில்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கல்லெறியும் </a:t>
            </a:r>
            <a:r>
              <a:rPr lang="ta-IN" dirty="0" err="1"/>
              <a:t>கூட்டத்தின்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இயேசு என்ன </a:t>
            </a:r>
            <a:r>
              <a:rPr lang="ta-IN" dirty="0" err="1"/>
              <a:t>மறக்கல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வழி </a:t>
            </a:r>
            <a:r>
              <a:rPr lang="ta-IN" dirty="0" err="1"/>
              <a:t>தெரிஞ்சும்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நூறு </a:t>
            </a:r>
            <a:r>
              <a:rPr lang="ta-IN" dirty="0" err="1"/>
              <a:t>பேர</a:t>
            </a:r>
            <a:r>
              <a:rPr lang="ta-IN" dirty="0"/>
              <a:t> தேடி</a:t>
            </a:r>
          </a:p>
          <a:p>
            <a:r>
              <a:rPr lang="en-IN" dirty="0"/>
              <a:t>Slide 3 - </a:t>
            </a:r>
            <a:r>
              <a:rPr lang="ta-IN" dirty="0"/>
              <a:t>நீர் என்ன </a:t>
            </a:r>
            <a:r>
              <a:rPr lang="ta-IN" dirty="0" err="1"/>
              <a:t>மறக்கல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சிறந்ததெல்லாம்</a:t>
            </a:r>
            <a:r>
              <a:rPr lang="ta-IN" dirty="0"/>
              <a:t> கூட்டத்தில்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கல்லெறியும் </a:t>
            </a:r>
            <a:r>
              <a:rPr lang="ta-IN" dirty="0" err="1"/>
              <a:t>கூட்டத்தின்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இயேசு என்ன </a:t>
            </a:r>
            <a:r>
              <a:rPr lang="ta-IN" dirty="0" err="1"/>
              <a:t>மறக்கல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வழி </a:t>
            </a:r>
            <a:r>
              <a:rPr lang="ta-IN" dirty="0" err="1"/>
              <a:t>தெரிஞ்சும்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நூறு </a:t>
            </a:r>
            <a:r>
              <a:rPr lang="ta-IN" dirty="0" err="1"/>
              <a:t>பேர</a:t>
            </a:r>
            <a:r>
              <a:rPr lang="ta-IN" dirty="0"/>
              <a:t> தேடி</a:t>
            </a:r>
          </a:p>
          <a:p>
            <a:r>
              <a:rPr lang="en-IN" dirty="0"/>
              <a:t>Slide 3 - </a:t>
            </a:r>
            <a:r>
              <a:rPr lang="ta-IN" dirty="0"/>
              <a:t>நீர் என்ன </a:t>
            </a:r>
            <a:r>
              <a:rPr lang="ta-IN" dirty="0" err="1"/>
              <a:t>மறக்கல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சிறந்ததெல்லாம்</a:t>
            </a:r>
            <a:r>
              <a:rPr lang="ta-IN" dirty="0"/>
              <a:t> கூட்டத்தில்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கல்லெறியும் </a:t>
            </a:r>
            <a:r>
              <a:rPr lang="ta-IN" dirty="0" err="1"/>
              <a:t>கூட்டத்தின்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இயேசு என்ன </a:t>
            </a:r>
            <a:r>
              <a:rPr lang="ta-IN" dirty="0" err="1"/>
              <a:t>மறக்கல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வழி </a:t>
            </a:r>
            <a:r>
              <a:rPr lang="ta-IN" dirty="0" err="1"/>
              <a:t>தெரிஞ்சும்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நூறு </a:t>
            </a:r>
            <a:r>
              <a:rPr lang="ta-IN" dirty="0" err="1"/>
              <a:t>பேர</a:t>
            </a:r>
            <a:r>
              <a:rPr lang="ta-IN" dirty="0"/>
              <a:t> தேடி</a:t>
            </a:r>
          </a:p>
          <a:p>
            <a:r>
              <a:rPr lang="en-IN" dirty="0"/>
              <a:t>Slide 3 - </a:t>
            </a:r>
            <a:r>
              <a:rPr lang="ta-IN" dirty="0"/>
              <a:t>நீர் என்ன </a:t>
            </a:r>
            <a:r>
              <a:rPr lang="ta-IN" dirty="0" err="1"/>
              <a:t>மறக்கல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சிறந்ததெல்லாம்</a:t>
            </a:r>
            <a:r>
              <a:rPr lang="ta-IN" dirty="0"/>
              <a:t> கூட்டத்தில்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கல்லெறியும் </a:t>
            </a:r>
            <a:r>
              <a:rPr lang="ta-IN" dirty="0" err="1"/>
              <a:t>கூட்டத்தின்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இயேசு என்ன </a:t>
            </a:r>
            <a:r>
              <a:rPr lang="ta-IN" dirty="0" err="1"/>
              <a:t>மறக்கல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வழி </a:t>
            </a:r>
            <a:r>
              <a:rPr lang="ta-IN" dirty="0" err="1"/>
              <a:t>தெரிஞ்சும்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நூறு </a:t>
            </a:r>
            <a:r>
              <a:rPr lang="ta-IN" dirty="0" err="1"/>
              <a:t>பேர</a:t>
            </a:r>
            <a:r>
              <a:rPr lang="ta-IN" dirty="0"/>
              <a:t> தேடி</a:t>
            </a:r>
          </a:p>
          <a:p>
            <a:r>
              <a:rPr lang="en-IN" dirty="0"/>
              <a:t>Slide 3 - </a:t>
            </a:r>
            <a:r>
              <a:rPr lang="ta-IN" dirty="0"/>
              <a:t>நீர் என்ன </a:t>
            </a:r>
            <a:r>
              <a:rPr lang="ta-IN" dirty="0" err="1"/>
              <a:t>மறக்கல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சிறந்ததெல்லாம்</a:t>
            </a:r>
            <a:r>
              <a:rPr lang="ta-IN" dirty="0"/>
              <a:t> கூட்டத்தில்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கல்லெறியும் </a:t>
            </a:r>
            <a:r>
              <a:rPr lang="ta-IN" dirty="0" err="1"/>
              <a:t>கூட்டத்தின்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இயேசு என்ன </a:t>
            </a:r>
            <a:r>
              <a:rPr lang="ta-IN" dirty="0" err="1"/>
              <a:t>மறக்கல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6C63C-55AB-81EE-7E5D-9E3A1D811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61A0E-8FCF-4A01-C3AA-DEB8F0EAE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F6FFC7-8C1D-1FC6-1335-E8F8F2538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வழி </a:t>
            </a:r>
            <a:r>
              <a:rPr lang="ta-IN" dirty="0" err="1"/>
              <a:t>தெரிஞ்சும்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நூறு </a:t>
            </a:r>
            <a:r>
              <a:rPr lang="ta-IN" dirty="0" err="1"/>
              <a:t>பேர</a:t>
            </a:r>
            <a:r>
              <a:rPr lang="ta-IN" dirty="0"/>
              <a:t> தேடி</a:t>
            </a:r>
          </a:p>
          <a:p>
            <a:r>
              <a:rPr lang="en-IN" dirty="0"/>
              <a:t>Slide 3 - </a:t>
            </a:r>
            <a:r>
              <a:rPr lang="ta-IN" dirty="0"/>
              <a:t>நீர் என்ன </a:t>
            </a:r>
            <a:r>
              <a:rPr lang="ta-IN" dirty="0" err="1"/>
              <a:t>மறக்கல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சிறந்ததெல்லாம்</a:t>
            </a:r>
            <a:r>
              <a:rPr lang="ta-IN" dirty="0"/>
              <a:t> கூட்டத்தில்</a:t>
            </a:r>
          </a:p>
          <a:p>
            <a:r>
              <a:rPr lang="en-IN" dirty="0"/>
              <a:t>Slide 5 - </a:t>
            </a:r>
            <a:r>
              <a:rPr lang="ta-IN" dirty="0"/>
              <a:t>கல்லெறியும் </a:t>
            </a:r>
            <a:r>
              <a:rPr lang="ta-IN" dirty="0" err="1"/>
              <a:t>கூட்டத்தின்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/>
              <a:t>இயேசு என்ன </a:t>
            </a:r>
            <a:r>
              <a:rPr lang="ta-IN" dirty="0" err="1"/>
              <a:t>மறக்கல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970E1-66CD-D381-150B-718512D0F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7532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205F3-506C-E121-BEA3-4201817DEF8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8AC4B0C-6968-540A-3040-C197DBF8FE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D96EA25-6788-BBD0-EFE4-183A8DF451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2FD4F1A-1220-1DAC-FB42-852E297D78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62FA4CF-118E-077C-AAB3-E15F78AF94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BCA4E1A-CD47-4576-47C3-CB3CC96A6A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4A90-F488-8C31-3E4C-BC0127520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E418A44-D056-3D67-B11E-23073D4EE5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2763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204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19</cp:revision>
  <dcterms:created xsi:type="dcterms:W3CDTF">2024-03-09T15:16:34Z</dcterms:created>
  <dcterms:modified xsi:type="dcterms:W3CDTF">2025-12-30T04:12:40Z</dcterms:modified>
</cp:coreProperties>
</file>